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7" r:id="rId4"/>
    <p:sldId id="260" r:id="rId5"/>
    <p:sldId id="259" r:id="rId6"/>
    <p:sldId id="258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 snapToObjects="1" showGuides="1">
      <p:cViewPr>
        <p:scale>
          <a:sx n="147" d="100"/>
          <a:sy n="147" d="100"/>
        </p:scale>
        <p:origin x="-784" y="-2736"/>
      </p:cViewPr>
      <p:guideLst>
        <p:guide orient="horz" pos="4032"/>
        <p:guide pos="3024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AC46A-D508-DD40-BD53-5A64CCBA6C4C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5BA0B-0BAE-8D47-8877-48005C5CD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88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5BA0B-0BAE-8D47-8877-48005C5CDB4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01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5BA0B-0BAE-8D47-8877-48005C5CDB4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09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5BA0B-0BAE-8D47-8877-48005C5CDB4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48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3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33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8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9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22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7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8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75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211B-D75C-E643-9210-289F1391FCED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97ED1-6643-6D4A-A1EA-6EADB123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 hidden="1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EDB5015-1E2E-D2E6-8567-F203C91A4BD5}"/>
              </a:ext>
            </a:extLst>
          </p:cNvPr>
          <p:cNvSpPr/>
          <p:nvPr/>
        </p:nvSpPr>
        <p:spPr>
          <a:xfrm>
            <a:off x="2905299" y="4107993"/>
            <a:ext cx="161752" cy="257700"/>
          </a:xfrm>
          <a:custGeom>
            <a:avLst/>
            <a:gdLst>
              <a:gd name="connsiteX0" fmla="*/ 3001 w 161752"/>
              <a:gd name="connsiteY0" fmla="*/ 257632 h 257700"/>
              <a:gd name="connsiteX1" fmla="*/ 15701 w 161752"/>
              <a:gd name="connsiteY1" fmla="*/ 143332 h 257700"/>
              <a:gd name="connsiteX2" fmla="*/ 161751 w 161752"/>
              <a:gd name="connsiteY2" fmla="*/ 457 h 257700"/>
              <a:gd name="connsiteX3" fmla="*/ 18876 w 161752"/>
              <a:gd name="connsiteY3" fmla="*/ 98882 h 257700"/>
              <a:gd name="connsiteX4" fmla="*/ 6176 w 161752"/>
              <a:gd name="connsiteY4" fmla="*/ 127457 h 257700"/>
              <a:gd name="connsiteX5" fmla="*/ 3001 w 161752"/>
              <a:gd name="connsiteY5" fmla="*/ 257632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52" h="257700">
                <a:moveTo>
                  <a:pt x="3001" y="257632"/>
                </a:moveTo>
                <a:cubicBezTo>
                  <a:pt x="4589" y="260278"/>
                  <a:pt x="-10757" y="186194"/>
                  <a:pt x="15701" y="143332"/>
                </a:cubicBezTo>
                <a:cubicBezTo>
                  <a:pt x="42159" y="100470"/>
                  <a:pt x="161222" y="7865"/>
                  <a:pt x="161751" y="457"/>
                </a:cubicBezTo>
                <a:cubicBezTo>
                  <a:pt x="162280" y="-6951"/>
                  <a:pt x="44805" y="77715"/>
                  <a:pt x="18876" y="98882"/>
                </a:cubicBezTo>
                <a:cubicBezTo>
                  <a:pt x="-7053" y="120049"/>
                  <a:pt x="10409" y="105232"/>
                  <a:pt x="6176" y="127457"/>
                </a:cubicBezTo>
                <a:cubicBezTo>
                  <a:pt x="1943" y="149682"/>
                  <a:pt x="1413" y="254986"/>
                  <a:pt x="3001" y="257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3DEA6C14-C62A-886B-1E2E-C2681B166ED4}"/>
              </a:ext>
            </a:extLst>
          </p:cNvPr>
          <p:cNvSpPr/>
          <p:nvPr/>
        </p:nvSpPr>
        <p:spPr>
          <a:xfrm>
            <a:off x="2930525" y="4051278"/>
            <a:ext cx="503731" cy="152422"/>
          </a:xfrm>
          <a:custGeom>
            <a:avLst/>
            <a:gdLst>
              <a:gd name="connsiteX0" fmla="*/ 0 w 503731"/>
              <a:gd name="connsiteY0" fmla="*/ 152422 h 152422"/>
              <a:gd name="connsiteX1" fmla="*/ 73025 w 503731"/>
              <a:gd name="connsiteY1" fmla="*/ 82572 h 152422"/>
              <a:gd name="connsiteX2" fmla="*/ 149225 w 503731"/>
              <a:gd name="connsiteY2" fmla="*/ 22247 h 152422"/>
              <a:gd name="connsiteX3" fmla="*/ 215900 w 503731"/>
              <a:gd name="connsiteY3" fmla="*/ 22 h 152422"/>
              <a:gd name="connsiteX4" fmla="*/ 501650 w 503731"/>
              <a:gd name="connsiteY4" fmla="*/ 25422 h 152422"/>
              <a:gd name="connsiteX5" fmla="*/ 346075 w 503731"/>
              <a:gd name="connsiteY5" fmla="*/ 28597 h 152422"/>
              <a:gd name="connsiteX6" fmla="*/ 365125 w 503731"/>
              <a:gd name="connsiteY6" fmla="*/ 34947 h 152422"/>
              <a:gd name="connsiteX7" fmla="*/ 171450 w 503731"/>
              <a:gd name="connsiteY7" fmla="*/ 41297 h 152422"/>
              <a:gd name="connsiteX8" fmla="*/ 225425 w 503731"/>
              <a:gd name="connsiteY8" fmla="*/ 22247 h 152422"/>
              <a:gd name="connsiteX9" fmla="*/ 98425 w 503731"/>
              <a:gd name="connsiteY9" fmla="*/ 85747 h 152422"/>
              <a:gd name="connsiteX10" fmla="*/ 184150 w 503731"/>
              <a:gd name="connsiteY10" fmla="*/ 31772 h 152422"/>
              <a:gd name="connsiteX11" fmla="*/ 0 w 503731"/>
              <a:gd name="connsiteY11" fmla="*/ 152422 h 15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731" h="152422">
                <a:moveTo>
                  <a:pt x="0" y="152422"/>
                </a:moveTo>
                <a:cubicBezTo>
                  <a:pt x="24077" y="128345"/>
                  <a:pt x="48154" y="104268"/>
                  <a:pt x="73025" y="82572"/>
                </a:cubicBezTo>
                <a:cubicBezTo>
                  <a:pt x="97896" y="60876"/>
                  <a:pt x="125413" y="36005"/>
                  <a:pt x="149225" y="22247"/>
                </a:cubicBezTo>
                <a:cubicBezTo>
                  <a:pt x="173037" y="8489"/>
                  <a:pt x="157163" y="-507"/>
                  <a:pt x="215900" y="22"/>
                </a:cubicBezTo>
                <a:cubicBezTo>
                  <a:pt x="274637" y="551"/>
                  <a:pt x="479954" y="20660"/>
                  <a:pt x="501650" y="25422"/>
                </a:cubicBezTo>
                <a:cubicBezTo>
                  <a:pt x="523346" y="30184"/>
                  <a:pt x="368829" y="27010"/>
                  <a:pt x="346075" y="28597"/>
                </a:cubicBezTo>
                <a:cubicBezTo>
                  <a:pt x="323321" y="30184"/>
                  <a:pt x="394229" y="32830"/>
                  <a:pt x="365125" y="34947"/>
                </a:cubicBezTo>
                <a:cubicBezTo>
                  <a:pt x="336021" y="37064"/>
                  <a:pt x="194733" y="43414"/>
                  <a:pt x="171450" y="41297"/>
                </a:cubicBezTo>
                <a:cubicBezTo>
                  <a:pt x="148167" y="39180"/>
                  <a:pt x="237596" y="14839"/>
                  <a:pt x="225425" y="22247"/>
                </a:cubicBezTo>
                <a:cubicBezTo>
                  <a:pt x="213254" y="29655"/>
                  <a:pt x="105304" y="84160"/>
                  <a:pt x="98425" y="85747"/>
                </a:cubicBezTo>
                <a:cubicBezTo>
                  <a:pt x="91546" y="87334"/>
                  <a:pt x="184150" y="31772"/>
                  <a:pt x="184150" y="31772"/>
                </a:cubicBezTo>
                <a:lnTo>
                  <a:pt x="0" y="152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1E9F00B-ABAC-C62A-B3EA-C6ACA9338AA1}"/>
              </a:ext>
            </a:extLst>
          </p:cNvPr>
          <p:cNvSpPr/>
          <p:nvPr/>
        </p:nvSpPr>
        <p:spPr>
          <a:xfrm>
            <a:off x="2876550" y="4187905"/>
            <a:ext cx="228633" cy="394306"/>
          </a:xfrm>
          <a:custGeom>
            <a:avLst/>
            <a:gdLst>
              <a:gd name="connsiteX0" fmla="*/ 228600 w 228633"/>
              <a:gd name="connsiteY0" fmla="*/ 3095 h 394306"/>
              <a:gd name="connsiteX1" fmla="*/ 114300 w 228633"/>
              <a:gd name="connsiteY1" fmla="*/ 15795 h 394306"/>
              <a:gd name="connsiteX2" fmla="*/ 117475 w 228633"/>
              <a:gd name="connsiteY2" fmla="*/ 47545 h 394306"/>
              <a:gd name="connsiteX3" fmla="*/ 57150 w 228633"/>
              <a:gd name="connsiteY3" fmla="*/ 50720 h 394306"/>
              <a:gd name="connsiteX4" fmla="*/ 104775 w 228633"/>
              <a:gd name="connsiteY4" fmla="*/ 72945 h 394306"/>
              <a:gd name="connsiteX5" fmla="*/ 28575 w 228633"/>
              <a:gd name="connsiteY5" fmla="*/ 111045 h 394306"/>
              <a:gd name="connsiteX6" fmla="*/ 82550 w 228633"/>
              <a:gd name="connsiteY6" fmla="*/ 114220 h 394306"/>
              <a:gd name="connsiteX7" fmla="*/ 0 w 228633"/>
              <a:gd name="connsiteY7" fmla="*/ 152320 h 394306"/>
              <a:gd name="connsiteX8" fmla="*/ 82550 w 228633"/>
              <a:gd name="connsiteY8" fmla="*/ 133270 h 394306"/>
              <a:gd name="connsiteX9" fmla="*/ 73025 w 228633"/>
              <a:gd name="connsiteY9" fmla="*/ 142795 h 394306"/>
              <a:gd name="connsiteX10" fmla="*/ 76200 w 228633"/>
              <a:gd name="connsiteY10" fmla="*/ 193595 h 394306"/>
              <a:gd name="connsiteX11" fmla="*/ 63500 w 228633"/>
              <a:gd name="connsiteY11" fmla="*/ 304720 h 394306"/>
              <a:gd name="connsiteX12" fmla="*/ 63500 w 228633"/>
              <a:gd name="connsiteY12" fmla="*/ 247570 h 394306"/>
              <a:gd name="connsiteX13" fmla="*/ 66675 w 228633"/>
              <a:gd name="connsiteY13" fmla="*/ 336470 h 394306"/>
              <a:gd name="connsiteX14" fmla="*/ 85725 w 228633"/>
              <a:gd name="connsiteY14" fmla="*/ 393620 h 394306"/>
              <a:gd name="connsiteX15" fmla="*/ 66675 w 228633"/>
              <a:gd name="connsiteY15" fmla="*/ 298370 h 394306"/>
              <a:gd name="connsiteX16" fmla="*/ 63500 w 228633"/>
              <a:gd name="connsiteY16" fmla="*/ 168195 h 394306"/>
              <a:gd name="connsiteX17" fmla="*/ 101600 w 228633"/>
              <a:gd name="connsiteY17" fmla="*/ 72945 h 394306"/>
              <a:gd name="connsiteX18" fmla="*/ 228600 w 228633"/>
              <a:gd name="connsiteY18" fmla="*/ 3095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8633" h="394306">
                <a:moveTo>
                  <a:pt x="228600" y="3095"/>
                </a:moveTo>
                <a:cubicBezTo>
                  <a:pt x="230717" y="-6430"/>
                  <a:pt x="132821" y="8387"/>
                  <a:pt x="114300" y="15795"/>
                </a:cubicBezTo>
                <a:cubicBezTo>
                  <a:pt x="95779" y="23203"/>
                  <a:pt x="127000" y="41724"/>
                  <a:pt x="117475" y="47545"/>
                </a:cubicBezTo>
                <a:cubicBezTo>
                  <a:pt x="107950" y="53366"/>
                  <a:pt x="59267" y="46487"/>
                  <a:pt x="57150" y="50720"/>
                </a:cubicBezTo>
                <a:cubicBezTo>
                  <a:pt x="55033" y="54953"/>
                  <a:pt x="109537" y="62891"/>
                  <a:pt x="104775" y="72945"/>
                </a:cubicBezTo>
                <a:cubicBezTo>
                  <a:pt x="100012" y="82999"/>
                  <a:pt x="32279" y="104166"/>
                  <a:pt x="28575" y="111045"/>
                </a:cubicBezTo>
                <a:cubicBezTo>
                  <a:pt x="24871" y="117924"/>
                  <a:pt x="87312" y="107341"/>
                  <a:pt x="82550" y="114220"/>
                </a:cubicBezTo>
                <a:cubicBezTo>
                  <a:pt x="77788" y="121099"/>
                  <a:pt x="0" y="149145"/>
                  <a:pt x="0" y="152320"/>
                </a:cubicBezTo>
                <a:cubicBezTo>
                  <a:pt x="0" y="155495"/>
                  <a:pt x="82550" y="133270"/>
                  <a:pt x="82550" y="133270"/>
                </a:cubicBezTo>
                <a:cubicBezTo>
                  <a:pt x="94721" y="131683"/>
                  <a:pt x="74083" y="132741"/>
                  <a:pt x="73025" y="142795"/>
                </a:cubicBezTo>
                <a:cubicBezTo>
                  <a:pt x="71967" y="152849"/>
                  <a:pt x="77787" y="166608"/>
                  <a:pt x="76200" y="193595"/>
                </a:cubicBezTo>
                <a:cubicBezTo>
                  <a:pt x="74613" y="220582"/>
                  <a:pt x="65617" y="295724"/>
                  <a:pt x="63500" y="304720"/>
                </a:cubicBezTo>
                <a:cubicBezTo>
                  <a:pt x="61383" y="313716"/>
                  <a:pt x="62971" y="242278"/>
                  <a:pt x="63500" y="247570"/>
                </a:cubicBezTo>
                <a:cubicBezTo>
                  <a:pt x="64029" y="252862"/>
                  <a:pt x="62971" y="312128"/>
                  <a:pt x="66675" y="336470"/>
                </a:cubicBezTo>
                <a:cubicBezTo>
                  <a:pt x="70379" y="360812"/>
                  <a:pt x="85725" y="399970"/>
                  <a:pt x="85725" y="393620"/>
                </a:cubicBezTo>
                <a:cubicBezTo>
                  <a:pt x="85725" y="387270"/>
                  <a:pt x="70379" y="335941"/>
                  <a:pt x="66675" y="298370"/>
                </a:cubicBezTo>
                <a:cubicBezTo>
                  <a:pt x="62971" y="260799"/>
                  <a:pt x="57679" y="205766"/>
                  <a:pt x="63500" y="168195"/>
                </a:cubicBezTo>
                <a:cubicBezTo>
                  <a:pt x="69321" y="130624"/>
                  <a:pt x="75671" y="98874"/>
                  <a:pt x="101600" y="72945"/>
                </a:cubicBezTo>
                <a:cubicBezTo>
                  <a:pt x="127529" y="47016"/>
                  <a:pt x="226483" y="12620"/>
                  <a:pt x="228600" y="3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3430F9E-E9E6-1082-7D70-57141098344D}"/>
              </a:ext>
            </a:extLst>
          </p:cNvPr>
          <p:cNvSpPr/>
          <p:nvPr/>
        </p:nvSpPr>
        <p:spPr>
          <a:xfrm>
            <a:off x="2952723" y="4196408"/>
            <a:ext cx="146290" cy="386193"/>
          </a:xfrm>
          <a:custGeom>
            <a:avLst/>
            <a:gdLst>
              <a:gd name="connsiteX0" fmla="*/ 146077 w 146290"/>
              <a:gd name="connsiteY0" fmla="*/ 942 h 386193"/>
              <a:gd name="connsiteX1" fmla="*/ 57177 w 146290"/>
              <a:gd name="connsiteY1" fmla="*/ 86667 h 386193"/>
              <a:gd name="connsiteX2" fmla="*/ 41302 w 146290"/>
              <a:gd name="connsiteY2" fmla="*/ 181917 h 386193"/>
              <a:gd name="connsiteX3" fmla="*/ 44477 w 146290"/>
              <a:gd name="connsiteY3" fmla="*/ 143817 h 386193"/>
              <a:gd name="connsiteX4" fmla="*/ 44477 w 146290"/>
              <a:gd name="connsiteY4" fmla="*/ 264467 h 386193"/>
              <a:gd name="connsiteX5" fmla="*/ 47652 w 146290"/>
              <a:gd name="connsiteY5" fmla="*/ 223192 h 386193"/>
              <a:gd name="connsiteX6" fmla="*/ 44477 w 146290"/>
              <a:gd name="connsiteY6" fmla="*/ 315267 h 386193"/>
              <a:gd name="connsiteX7" fmla="*/ 38127 w 146290"/>
              <a:gd name="connsiteY7" fmla="*/ 375592 h 386193"/>
              <a:gd name="connsiteX8" fmla="*/ 34952 w 146290"/>
              <a:gd name="connsiteY8" fmla="*/ 385117 h 386193"/>
              <a:gd name="connsiteX9" fmla="*/ 27 w 146290"/>
              <a:gd name="connsiteY9" fmla="*/ 362892 h 386193"/>
              <a:gd name="connsiteX10" fmla="*/ 41302 w 146290"/>
              <a:gd name="connsiteY10" fmla="*/ 362892 h 386193"/>
              <a:gd name="connsiteX11" fmla="*/ 28602 w 146290"/>
              <a:gd name="connsiteY11" fmla="*/ 143817 h 386193"/>
              <a:gd name="connsiteX12" fmla="*/ 146077 w 146290"/>
              <a:gd name="connsiteY12" fmla="*/ 942 h 38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290" h="386193">
                <a:moveTo>
                  <a:pt x="146077" y="942"/>
                </a:moveTo>
                <a:cubicBezTo>
                  <a:pt x="150840" y="-8583"/>
                  <a:pt x="74639" y="56505"/>
                  <a:pt x="57177" y="86667"/>
                </a:cubicBezTo>
                <a:cubicBezTo>
                  <a:pt x="39715" y="116829"/>
                  <a:pt x="43419" y="172392"/>
                  <a:pt x="41302" y="181917"/>
                </a:cubicBezTo>
                <a:cubicBezTo>
                  <a:pt x="39185" y="191442"/>
                  <a:pt x="43948" y="130059"/>
                  <a:pt x="44477" y="143817"/>
                </a:cubicBezTo>
                <a:cubicBezTo>
                  <a:pt x="45006" y="157575"/>
                  <a:pt x="43948" y="251238"/>
                  <a:pt x="44477" y="264467"/>
                </a:cubicBezTo>
                <a:cubicBezTo>
                  <a:pt x="45006" y="277696"/>
                  <a:pt x="47652" y="214725"/>
                  <a:pt x="47652" y="223192"/>
                </a:cubicBezTo>
                <a:cubicBezTo>
                  <a:pt x="47652" y="231659"/>
                  <a:pt x="46064" y="289867"/>
                  <a:pt x="44477" y="315267"/>
                </a:cubicBezTo>
                <a:cubicBezTo>
                  <a:pt x="42889" y="340667"/>
                  <a:pt x="38127" y="375592"/>
                  <a:pt x="38127" y="375592"/>
                </a:cubicBezTo>
                <a:cubicBezTo>
                  <a:pt x="36540" y="387234"/>
                  <a:pt x="41302" y="387234"/>
                  <a:pt x="34952" y="385117"/>
                </a:cubicBezTo>
                <a:cubicBezTo>
                  <a:pt x="28602" y="383000"/>
                  <a:pt x="-1031" y="366596"/>
                  <a:pt x="27" y="362892"/>
                </a:cubicBezTo>
                <a:cubicBezTo>
                  <a:pt x="1085" y="359188"/>
                  <a:pt x="36539" y="399405"/>
                  <a:pt x="41302" y="362892"/>
                </a:cubicBezTo>
                <a:cubicBezTo>
                  <a:pt x="46064" y="326380"/>
                  <a:pt x="12727" y="202554"/>
                  <a:pt x="28602" y="143817"/>
                </a:cubicBezTo>
                <a:cubicBezTo>
                  <a:pt x="44477" y="85080"/>
                  <a:pt x="141314" y="10467"/>
                  <a:pt x="146077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7EFB7B9-09CC-CFB7-954F-32661C248026}"/>
              </a:ext>
            </a:extLst>
          </p:cNvPr>
          <p:cNvSpPr/>
          <p:nvPr/>
        </p:nvSpPr>
        <p:spPr>
          <a:xfrm>
            <a:off x="3079013" y="4133850"/>
            <a:ext cx="550103" cy="76531"/>
          </a:xfrm>
          <a:custGeom>
            <a:avLst/>
            <a:gdLst>
              <a:gd name="connsiteX0" fmla="*/ 737 w 550103"/>
              <a:gd name="connsiteY0" fmla="*/ 47625 h 76531"/>
              <a:gd name="connsiteX1" fmla="*/ 169012 w 550103"/>
              <a:gd name="connsiteY1" fmla="*/ 9525 h 76531"/>
              <a:gd name="connsiteX2" fmla="*/ 419837 w 550103"/>
              <a:gd name="connsiteY2" fmla="*/ 28575 h 76531"/>
              <a:gd name="connsiteX3" fmla="*/ 550012 w 550103"/>
              <a:gd name="connsiteY3" fmla="*/ 0 h 76531"/>
              <a:gd name="connsiteX4" fmla="*/ 438887 w 550103"/>
              <a:gd name="connsiteY4" fmla="*/ 28575 h 76531"/>
              <a:gd name="connsiteX5" fmla="*/ 343637 w 550103"/>
              <a:gd name="connsiteY5" fmla="*/ 76200 h 76531"/>
              <a:gd name="connsiteX6" fmla="*/ 362687 w 550103"/>
              <a:gd name="connsiteY6" fmla="*/ 50800 h 76531"/>
              <a:gd name="connsiteX7" fmla="*/ 308712 w 550103"/>
              <a:gd name="connsiteY7" fmla="*/ 73025 h 76531"/>
              <a:gd name="connsiteX8" fmla="*/ 311887 w 550103"/>
              <a:gd name="connsiteY8" fmla="*/ 47625 h 76531"/>
              <a:gd name="connsiteX9" fmla="*/ 286487 w 550103"/>
              <a:gd name="connsiteY9" fmla="*/ 63500 h 76531"/>
              <a:gd name="connsiteX10" fmla="*/ 273787 w 550103"/>
              <a:gd name="connsiteY10" fmla="*/ 44450 h 76531"/>
              <a:gd name="connsiteX11" fmla="*/ 184887 w 550103"/>
              <a:gd name="connsiteY11" fmla="*/ 31750 h 76531"/>
              <a:gd name="connsiteX12" fmla="*/ 242037 w 550103"/>
              <a:gd name="connsiteY12" fmla="*/ 31750 h 76531"/>
              <a:gd name="connsiteX13" fmla="*/ 111862 w 550103"/>
              <a:gd name="connsiteY13" fmla="*/ 38100 h 76531"/>
              <a:gd name="connsiteX14" fmla="*/ 737 w 550103"/>
              <a:gd name="connsiteY14" fmla="*/ 47625 h 7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0103" h="76531">
                <a:moveTo>
                  <a:pt x="737" y="47625"/>
                </a:moveTo>
                <a:cubicBezTo>
                  <a:pt x="10262" y="42862"/>
                  <a:pt x="99162" y="12700"/>
                  <a:pt x="169012" y="9525"/>
                </a:cubicBezTo>
                <a:cubicBezTo>
                  <a:pt x="238862" y="6350"/>
                  <a:pt x="356337" y="30162"/>
                  <a:pt x="419837" y="28575"/>
                </a:cubicBezTo>
                <a:cubicBezTo>
                  <a:pt x="483337" y="26988"/>
                  <a:pt x="546837" y="0"/>
                  <a:pt x="550012" y="0"/>
                </a:cubicBezTo>
                <a:cubicBezTo>
                  <a:pt x="553187" y="0"/>
                  <a:pt x="473283" y="15875"/>
                  <a:pt x="438887" y="28575"/>
                </a:cubicBezTo>
                <a:cubicBezTo>
                  <a:pt x="404491" y="41275"/>
                  <a:pt x="356337" y="72496"/>
                  <a:pt x="343637" y="76200"/>
                </a:cubicBezTo>
                <a:cubicBezTo>
                  <a:pt x="330937" y="79904"/>
                  <a:pt x="368508" y="51329"/>
                  <a:pt x="362687" y="50800"/>
                </a:cubicBezTo>
                <a:cubicBezTo>
                  <a:pt x="356866" y="50271"/>
                  <a:pt x="317179" y="73554"/>
                  <a:pt x="308712" y="73025"/>
                </a:cubicBezTo>
                <a:cubicBezTo>
                  <a:pt x="300245" y="72496"/>
                  <a:pt x="315591" y="49212"/>
                  <a:pt x="311887" y="47625"/>
                </a:cubicBezTo>
                <a:cubicBezTo>
                  <a:pt x="308183" y="46038"/>
                  <a:pt x="286487" y="63500"/>
                  <a:pt x="286487" y="63500"/>
                </a:cubicBezTo>
                <a:cubicBezTo>
                  <a:pt x="280137" y="62971"/>
                  <a:pt x="290720" y="49742"/>
                  <a:pt x="273787" y="44450"/>
                </a:cubicBezTo>
                <a:cubicBezTo>
                  <a:pt x="256854" y="39158"/>
                  <a:pt x="190179" y="33867"/>
                  <a:pt x="184887" y="31750"/>
                </a:cubicBezTo>
                <a:cubicBezTo>
                  <a:pt x="179595" y="29633"/>
                  <a:pt x="254208" y="30692"/>
                  <a:pt x="242037" y="31750"/>
                </a:cubicBezTo>
                <a:cubicBezTo>
                  <a:pt x="229866" y="32808"/>
                  <a:pt x="147316" y="35983"/>
                  <a:pt x="111862" y="38100"/>
                </a:cubicBezTo>
                <a:cubicBezTo>
                  <a:pt x="76408" y="40217"/>
                  <a:pt x="-8788" y="52388"/>
                  <a:pt x="737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EE80942-564F-22CA-3DE6-31B81AC2804B}"/>
              </a:ext>
            </a:extLst>
          </p:cNvPr>
          <p:cNvSpPr/>
          <p:nvPr/>
        </p:nvSpPr>
        <p:spPr>
          <a:xfrm>
            <a:off x="3343247" y="4190515"/>
            <a:ext cx="276820" cy="170206"/>
          </a:xfrm>
          <a:custGeom>
            <a:avLst/>
            <a:gdLst>
              <a:gd name="connsiteX0" fmla="*/ 28 w 276820"/>
              <a:gd name="connsiteY0" fmla="*/ 168760 h 170206"/>
              <a:gd name="connsiteX1" fmla="*/ 136553 w 276820"/>
              <a:gd name="connsiteY1" fmla="*/ 60810 h 170206"/>
              <a:gd name="connsiteX2" fmla="*/ 149253 w 276820"/>
              <a:gd name="connsiteY2" fmla="*/ 485 h 170206"/>
              <a:gd name="connsiteX3" fmla="*/ 130203 w 276820"/>
              <a:gd name="connsiteY3" fmla="*/ 32235 h 170206"/>
              <a:gd name="connsiteX4" fmla="*/ 276253 w 276820"/>
              <a:gd name="connsiteY4" fmla="*/ 29060 h 170206"/>
              <a:gd name="connsiteX5" fmla="*/ 181003 w 276820"/>
              <a:gd name="connsiteY5" fmla="*/ 41760 h 170206"/>
              <a:gd name="connsiteX6" fmla="*/ 187353 w 276820"/>
              <a:gd name="connsiteY6" fmla="*/ 79860 h 170206"/>
              <a:gd name="connsiteX7" fmla="*/ 139728 w 276820"/>
              <a:gd name="connsiteY7" fmla="*/ 73510 h 170206"/>
              <a:gd name="connsiteX8" fmla="*/ 149253 w 276820"/>
              <a:gd name="connsiteY8" fmla="*/ 95735 h 170206"/>
              <a:gd name="connsiteX9" fmla="*/ 107978 w 276820"/>
              <a:gd name="connsiteY9" fmla="*/ 102085 h 170206"/>
              <a:gd name="connsiteX10" fmla="*/ 92103 w 276820"/>
              <a:gd name="connsiteY10" fmla="*/ 124310 h 170206"/>
              <a:gd name="connsiteX11" fmla="*/ 123853 w 276820"/>
              <a:gd name="connsiteY11" fmla="*/ 124310 h 170206"/>
              <a:gd name="connsiteX12" fmla="*/ 28 w 276820"/>
              <a:gd name="connsiteY12" fmla="*/ 168760 h 1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20" h="170206">
                <a:moveTo>
                  <a:pt x="28" y="168760"/>
                </a:moveTo>
                <a:cubicBezTo>
                  <a:pt x="2145" y="158177"/>
                  <a:pt x="111682" y="88856"/>
                  <a:pt x="136553" y="60810"/>
                </a:cubicBezTo>
                <a:cubicBezTo>
                  <a:pt x="161424" y="32764"/>
                  <a:pt x="150311" y="5247"/>
                  <a:pt x="149253" y="485"/>
                </a:cubicBezTo>
                <a:cubicBezTo>
                  <a:pt x="148195" y="-4277"/>
                  <a:pt x="109036" y="27473"/>
                  <a:pt x="130203" y="32235"/>
                </a:cubicBezTo>
                <a:cubicBezTo>
                  <a:pt x="151370" y="36997"/>
                  <a:pt x="267786" y="27473"/>
                  <a:pt x="276253" y="29060"/>
                </a:cubicBezTo>
                <a:cubicBezTo>
                  <a:pt x="284720" y="30647"/>
                  <a:pt x="195820" y="33293"/>
                  <a:pt x="181003" y="41760"/>
                </a:cubicBezTo>
                <a:cubicBezTo>
                  <a:pt x="166186" y="50227"/>
                  <a:pt x="194232" y="74568"/>
                  <a:pt x="187353" y="79860"/>
                </a:cubicBezTo>
                <a:cubicBezTo>
                  <a:pt x="180474" y="85152"/>
                  <a:pt x="146078" y="70864"/>
                  <a:pt x="139728" y="73510"/>
                </a:cubicBezTo>
                <a:cubicBezTo>
                  <a:pt x="133378" y="76156"/>
                  <a:pt x="154545" y="90972"/>
                  <a:pt x="149253" y="95735"/>
                </a:cubicBezTo>
                <a:cubicBezTo>
                  <a:pt x="143961" y="100497"/>
                  <a:pt x="117503" y="97322"/>
                  <a:pt x="107978" y="102085"/>
                </a:cubicBezTo>
                <a:cubicBezTo>
                  <a:pt x="98453" y="106848"/>
                  <a:pt x="89457" y="120606"/>
                  <a:pt x="92103" y="124310"/>
                </a:cubicBezTo>
                <a:cubicBezTo>
                  <a:pt x="94749" y="128014"/>
                  <a:pt x="132849" y="120077"/>
                  <a:pt x="123853" y="124310"/>
                </a:cubicBezTo>
                <a:cubicBezTo>
                  <a:pt x="114857" y="128543"/>
                  <a:pt x="-2089" y="179343"/>
                  <a:pt x="28" y="16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0C1AFAF-B155-2799-D6D2-D448F3577176}"/>
              </a:ext>
            </a:extLst>
          </p:cNvPr>
          <p:cNvSpPr/>
          <p:nvPr/>
        </p:nvSpPr>
        <p:spPr>
          <a:xfrm>
            <a:off x="3435350" y="4158841"/>
            <a:ext cx="250825" cy="41684"/>
          </a:xfrm>
          <a:custGeom>
            <a:avLst/>
            <a:gdLst>
              <a:gd name="connsiteX0" fmla="*/ 0 w 250825"/>
              <a:gd name="connsiteY0" fmla="*/ 41684 h 41684"/>
              <a:gd name="connsiteX1" fmla="*/ 193675 w 250825"/>
              <a:gd name="connsiteY1" fmla="*/ 9934 h 41684"/>
              <a:gd name="connsiteX2" fmla="*/ 250825 w 250825"/>
              <a:gd name="connsiteY2" fmla="*/ 16284 h 41684"/>
              <a:gd name="connsiteX3" fmla="*/ 168275 w 250825"/>
              <a:gd name="connsiteY3" fmla="*/ 3584 h 41684"/>
              <a:gd name="connsiteX4" fmla="*/ 133350 w 250825"/>
              <a:gd name="connsiteY4" fmla="*/ 3584 h 41684"/>
              <a:gd name="connsiteX5" fmla="*/ 0 w 250825"/>
              <a:gd name="connsiteY5" fmla="*/ 41684 h 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825" h="41684">
                <a:moveTo>
                  <a:pt x="0" y="41684"/>
                </a:moveTo>
                <a:cubicBezTo>
                  <a:pt x="75935" y="27925"/>
                  <a:pt x="151871" y="14167"/>
                  <a:pt x="193675" y="9934"/>
                </a:cubicBezTo>
                <a:lnTo>
                  <a:pt x="250825" y="16284"/>
                </a:lnTo>
                <a:cubicBezTo>
                  <a:pt x="246592" y="15226"/>
                  <a:pt x="187854" y="5701"/>
                  <a:pt x="168275" y="3584"/>
                </a:cubicBezTo>
                <a:cubicBezTo>
                  <a:pt x="148696" y="1467"/>
                  <a:pt x="158750" y="-3295"/>
                  <a:pt x="133350" y="3584"/>
                </a:cubicBezTo>
                <a:cubicBezTo>
                  <a:pt x="107950" y="10463"/>
                  <a:pt x="61912" y="27661"/>
                  <a:pt x="0" y="4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3BCFA5-18BD-E155-5236-41CF5AC054B6}"/>
              </a:ext>
            </a:extLst>
          </p:cNvPr>
          <p:cNvSpPr/>
          <p:nvPr/>
        </p:nvSpPr>
        <p:spPr>
          <a:xfrm>
            <a:off x="3000272" y="4333680"/>
            <a:ext cx="368404" cy="225630"/>
          </a:xfrm>
          <a:custGeom>
            <a:avLst/>
            <a:gdLst>
              <a:gd name="connsiteX0" fmla="*/ 368403 w 368404"/>
              <a:gd name="connsiteY0" fmla="*/ 195 h 225630"/>
              <a:gd name="connsiteX1" fmla="*/ 200128 w 368404"/>
              <a:gd name="connsiteY1" fmla="*/ 127195 h 225630"/>
              <a:gd name="connsiteX2" fmla="*/ 133453 w 368404"/>
              <a:gd name="connsiteY2" fmla="*/ 190695 h 225630"/>
              <a:gd name="connsiteX3" fmla="*/ 50903 w 368404"/>
              <a:gd name="connsiteY3" fmla="*/ 225620 h 225630"/>
              <a:gd name="connsiteX4" fmla="*/ 103 w 368404"/>
              <a:gd name="connsiteY4" fmla="*/ 187520 h 225630"/>
              <a:gd name="connsiteX5" fmla="*/ 63603 w 368404"/>
              <a:gd name="connsiteY5" fmla="*/ 212920 h 225630"/>
              <a:gd name="connsiteX6" fmla="*/ 95353 w 368404"/>
              <a:gd name="connsiteY6" fmla="*/ 206570 h 225630"/>
              <a:gd name="connsiteX7" fmla="*/ 168378 w 368404"/>
              <a:gd name="connsiteY7" fmla="*/ 136720 h 225630"/>
              <a:gd name="connsiteX8" fmla="*/ 196953 w 368404"/>
              <a:gd name="connsiteY8" fmla="*/ 98620 h 225630"/>
              <a:gd name="connsiteX9" fmla="*/ 368403 w 368404"/>
              <a:gd name="connsiteY9" fmla="*/ 195 h 22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404" h="225630">
                <a:moveTo>
                  <a:pt x="368403" y="195"/>
                </a:moveTo>
                <a:cubicBezTo>
                  <a:pt x="368932" y="4958"/>
                  <a:pt x="239286" y="95445"/>
                  <a:pt x="200128" y="127195"/>
                </a:cubicBezTo>
                <a:cubicBezTo>
                  <a:pt x="160970" y="158945"/>
                  <a:pt x="158324" y="174291"/>
                  <a:pt x="133453" y="190695"/>
                </a:cubicBezTo>
                <a:cubicBezTo>
                  <a:pt x="108582" y="207099"/>
                  <a:pt x="73128" y="226149"/>
                  <a:pt x="50903" y="225620"/>
                </a:cubicBezTo>
                <a:cubicBezTo>
                  <a:pt x="28678" y="225091"/>
                  <a:pt x="-2014" y="189637"/>
                  <a:pt x="103" y="187520"/>
                </a:cubicBezTo>
                <a:cubicBezTo>
                  <a:pt x="2220" y="185403"/>
                  <a:pt x="47728" y="209745"/>
                  <a:pt x="63603" y="212920"/>
                </a:cubicBezTo>
                <a:cubicBezTo>
                  <a:pt x="79478" y="216095"/>
                  <a:pt x="77890" y="219270"/>
                  <a:pt x="95353" y="206570"/>
                </a:cubicBezTo>
                <a:cubicBezTo>
                  <a:pt x="112815" y="193870"/>
                  <a:pt x="151445" y="154712"/>
                  <a:pt x="168378" y="136720"/>
                </a:cubicBezTo>
                <a:cubicBezTo>
                  <a:pt x="185311" y="118728"/>
                  <a:pt x="165203" y="118199"/>
                  <a:pt x="196953" y="98620"/>
                </a:cubicBezTo>
                <a:cubicBezTo>
                  <a:pt x="228703" y="79041"/>
                  <a:pt x="367874" y="-4568"/>
                  <a:pt x="368403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A18615E-D411-7D08-A5ED-63CA7F5BC72F}"/>
              </a:ext>
            </a:extLst>
          </p:cNvPr>
          <p:cNvSpPr/>
          <p:nvPr/>
        </p:nvSpPr>
        <p:spPr>
          <a:xfrm>
            <a:off x="2998806" y="4416267"/>
            <a:ext cx="176197" cy="105092"/>
          </a:xfrm>
          <a:custGeom>
            <a:avLst/>
            <a:gdLst>
              <a:gd name="connsiteX0" fmla="*/ 11094 w 176197"/>
              <a:gd name="connsiteY0" fmla="*/ 158 h 105092"/>
              <a:gd name="connsiteX1" fmla="*/ 11094 w 176197"/>
              <a:gd name="connsiteY1" fmla="*/ 73183 h 105092"/>
              <a:gd name="connsiteX2" fmla="*/ 84119 w 176197"/>
              <a:gd name="connsiteY2" fmla="*/ 85883 h 105092"/>
              <a:gd name="connsiteX3" fmla="*/ 176194 w 176197"/>
              <a:gd name="connsiteY3" fmla="*/ 66833 h 105092"/>
              <a:gd name="connsiteX4" fmla="*/ 87294 w 176197"/>
              <a:gd name="connsiteY4" fmla="*/ 101758 h 105092"/>
              <a:gd name="connsiteX5" fmla="*/ 4744 w 176197"/>
              <a:gd name="connsiteY5" fmla="*/ 95408 h 105092"/>
              <a:gd name="connsiteX6" fmla="*/ 11094 w 176197"/>
              <a:gd name="connsiteY6" fmla="*/ 158 h 10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97" h="105092">
                <a:moveTo>
                  <a:pt x="11094" y="158"/>
                </a:moveTo>
                <a:cubicBezTo>
                  <a:pt x="12152" y="-3546"/>
                  <a:pt x="-1077" y="58896"/>
                  <a:pt x="11094" y="73183"/>
                </a:cubicBezTo>
                <a:cubicBezTo>
                  <a:pt x="23265" y="87470"/>
                  <a:pt x="56602" y="86941"/>
                  <a:pt x="84119" y="85883"/>
                </a:cubicBezTo>
                <a:cubicBezTo>
                  <a:pt x="111636" y="84825"/>
                  <a:pt x="175665" y="64187"/>
                  <a:pt x="176194" y="66833"/>
                </a:cubicBezTo>
                <a:cubicBezTo>
                  <a:pt x="176723" y="69479"/>
                  <a:pt x="115869" y="96996"/>
                  <a:pt x="87294" y="101758"/>
                </a:cubicBezTo>
                <a:cubicBezTo>
                  <a:pt x="58719" y="106520"/>
                  <a:pt x="17973" y="107579"/>
                  <a:pt x="4744" y="95408"/>
                </a:cubicBezTo>
                <a:cubicBezTo>
                  <a:pt x="-8485" y="83237"/>
                  <a:pt x="10036" y="3862"/>
                  <a:pt x="1109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E24B43B-64D2-1BDE-39E4-44A7EC7453BF}"/>
              </a:ext>
            </a:extLst>
          </p:cNvPr>
          <p:cNvSpPr/>
          <p:nvPr/>
        </p:nvSpPr>
        <p:spPr>
          <a:xfrm>
            <a:off x="3337987" y="4194035"/>
            <a:ext cx="149614" cy="150032"/>
          </a:xfrm>
          <a:custGeom>
            <a:avLst/>
            <a:gdLst>
              <a:gd name="connsiteX0" fmla="*/ 62438 w 149614"/>
              <a:gd name="connsiteY0" fmla="*/ 140 h 150032"/>
              <a:gd name="connsiteX1" fmla="*/ 122763 w 149614"/>
              <a:gd name="connsiteY1" fmla="*/ 35065 h 150032"/>
              <a:gd name="connsiteX2" fmla="*/ 65613 w 149614"/>
              <a:gd name="connsiteY2" fmla="*/ 89040 h 150032"/>
              <a:gd name="connsiteX3" fmla="*/ 2113 w 149614"/>
              <a:gd name="connsiteY3" fmla="*/ 149365 h 150032"/>
              <a:gd name="connsiteX4" fmla="*/ 148163 w 149614"/>
              <a:gd name="connsiteY4" fmla="*/ 47765 h 150032"/>
              <a:gd name="connsiteX5" fmla="*/ 62438 w 149614"/>
              <a:gd name="connsiteY5" fmla="*/ 140 h 1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14" h="150032">
                <a:moveTo>
                  <a:pt x="62438" y="140"/>
                </a:moveTo>
                <a:cubicBezTo>
                  <a:pt x="58205" y="-1977"/>
                  <a:pt x="122234" y="20248"/>
                  <a:pt x="122763" y="35065"/>
                </a:cubicBezTo>
                <a:cubicBezTo>
                  <a:pt x="123292" y="49882"/>
                  <a:pt x="65613" y="89040"/>
                  <a:pt x="65613" y="89040"/>
                </a:cubicBezTo>
                <a:cubicBezTo>
                  <a:pt x="45505" y="108090"/>
                  <a:pt x="-11645" y="156244"/>
                  <a:pt x="2113" y="149365"/>
                </a:cubicBezTo>
                <a:cubicBezTo>
                  <a:pt x="15871" y="142486"/>
                  <a:pt x="133876" y="70519"/>
                  <a:pt x="148163" y="47765"/>
                </a:cubicBezTo>
                <a:cubicBezTo>
                  <a:pt x="162451" y="25011"/>
                  <a:pt x="66671" y="2257"/>
                  <a:pt x="6243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305D5B-C0F2-9EA6-D52C-75A980A4FB31}"/>
              </a:ext>
            </a:extLst>
          </p:cNvPr>
          <p:cNvSpPr/>
          <p:nvPr/>
        </p:nvSpPr>
        <p:spPr>
          <a:xfrm>
            <a:off x="2949575" y="4409174"/>
            <a:ext cx="344079" cy="186541"/>
          </a:xfrm>
          <a:custGeom>
            <a:avLst/>
            <a:gdLst>
              <a:gd name="connsiteX0" fmla="*/ 0 w 344079"/>
              <a:gd name="connsiteY0" fmla="*/ 185051 h 186541"/>
              <a:gd name="connsiteX1" fmla="*/ 120650 w 344079"/>
              <a:gd name="connsiteY1" fmla="*/ 159651 h 186541"/>
              <a:gd name="connsiteX2" fmla="*/ 342900 w 344079"/>
              <a:gd name="connsiteY2" fmla="*/ 901 h 186541"/>
              <a:gd name="connsiteX3" fmla="*/ 206375 w 344079"/>
              <a:gd name="connsiteY3" fmla="*/ 96151 h 186541"/>
              <a:gd name="connsiteX4" fmla="*/ 155575 w 344079"/>
              <a:gd name="connsiteY4" fmla="*/ 121551 h 186541"/>
              <a:gd name="connsiteX5" fmla="*/ 0 w 344079"/>
              <a:gd name="connsiteY5" fmla="*/ 185051 h 18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079" h="186541">
                <a:moveTo>
                  <a:pt x="0" y="185051"/>
                </a:moveTo>
                <a:cubicBezTo>
                  <a:pt x="31750" y="187697"/>
                  <a:pt x="63500" y="190343"/>
                  <a:pt x="120650" y="159651"/>
                </a:cubicBezTo>
                <a:cubicBezTo>
                  <a:pt x="177800" y="128959"/>
                  <a:pt x="328613" y="11484"/>
                  <a:pt x="342900" y="901"/>
                </a:cubicBezTo>
                <a:cubicBezTo>
                  <a:pt x="357188" y="-9682"/>
                  <a:pt x="237596" y="76043"/>
                  <a:pt x="206375" y="96151"/>
                </a:cubicBezTo>
                <a:cubicBezTo>
                  <a:pt x="175154" y="116259"/>
                  <a:pt x="155575" y="121551"/>
                  <a:pt x="155575" y="121551"/>
                </a:cubicBezTo>
                <a:lnTo>
                  <a:pt x="0" y="1850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212137E-561C-FC58-ED06-9C1C26BDAC16}"/>
              </a:ext>
            </a:extLst>
          </p:cNvPr>
          <p:cNvSpPr/>
          <p:nvPr/>
        </p:nvSpPr>
        <p:spPr>
          <a:xfrm>
            <a:off x="3039431" y="4159076"/>
            <a:ext cx="298003" cy="317315"/>
          </a:xfrm>
          <a:custGeom>
            <a:avLst/>
            <a:gdLst>
              <a:gd name="connsiteX0" fmla="*/ 180019 w 298003"/>
              <a:gd name="connsiteY0" fmla="*/ 174 h 317315"/>
              <a:gd name="connsiteX1" fmla="*/ 278444 w 298003"/>
              <a:gd name="connsiteY1" fmla="*/ 54149 h 317315"/>
              <a:gd name="connsiteX2" fmla="*/ 297494 w 298003"/>
              <a:gd name="connsiteY2" fmla="*/ 181149 h 317315"/>
              <a:gd name="connsiteX3" fmla="*/ 268919 w 298003"/>
              <a:gd name="connsiteY3" fmla="*/ 206549 h 317315"/>
              <a:gd name="connsiteX4" fmla="*/ 148269 w 298003"/>
              <a:gd name="connsiteY4" fmla="*/ 311324 h 317315"/>
              <a:gd name="connsiteX5" fmla="*/ 81594 w 298003"/>
              <a:gd name="connsiteY5" fmla="*/ 292274 h 317315"/>
              <a:gd name="connsiteX6" fmla="*/ 14919 w 298003"/>
              <a:gd name="connsiteY6" fmla="*/ 190674 h 317315"/>
              <a:gd name="connsiteX7" fmla="*/ 8569 w 298003"/>
              <a:gd name="connsiteY7" fmla="*/ 117649 h 317315"/>
              <a:gd name="connsiteX8" fmla="*/ 2219 w 298003"/>
              <a:gd name="connsiteY8" fmla="*/ 73199 h 317315"/>
              <a:gd name="connsiteX9" fmla="*/ 49844 w 298003"/>
              <a:gd name="connsiteY9" fmla="*/ 38274 h 317315"/>
              <a:gd name="connsiteX10" fmla="*/ 180019 w 298003"/>
              <a:gd name="connsiteY10" fmla="*/ 174 h 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003" h="317315">
                <a:moveTo>
                  <a:pt x="180019" y="174"/>
                </a:moveTo>
                <a:cubicBezTo>
                  <a:pt x="218119" y="2820"/>
                  <a:pt x="258865" y="23987"/>
                  <a:pt x="278444" y="54149"/>
                </a:cubicBezTo>
                <a:cubicBezTo>
                  <a:pt x="298023" y="84312"/>
                  <a:pt x="299082" y="155749"/>
                  <a:pt x="297494" y="181149"/>
                </a:cubicBezTo>
                <a:cubicBezTo>
                  <a:pt x="295907" y="206549"/>
                  <a:pt x="268919" y="206549"/>
                  <a:pt x="268919" y="206549"/>
                </a:cubicBezTo>
                <a:cubicBezTo>
                  <a:pt x="244048" y="228245"/>
                  <a:pt x="179490" y="297037"/>
                  <a:pt x="148269" y="311324"/>
                </a:cubicBezTo>
                <a:cubicBezTo>
                  <a:pt x="117048" y="325612"/>
                  <a:pt x="103819" y="312382"/>
                  <a:pt x="81594" y="292274"/>
                </a:cubicBezTo>
                <a:cubicBezTo>
                  <a:pt x="59369" y="272166"/>
                  <a:pt x="27090" y="219778"/>
                  <a:pt x="14919" y="190674"/>
                </a:cubicBezTo>
                <a:cubicBezTo>
                  <a:pt x="2748" y="161570"/>
                  <a:pt x="10686" y="137228"/>
                  <a:pt x="8569" y="117649"/>
                </a:cubicBezTo>
                <a:cubicBezTo>
                  <a:pt x="6452" y="98070"/>
                  <a:pt x="-4660" y="86428"/>
                  <a:pt x="2219" y="73199"/>
                </a:cubicBezTo>
                <a:cubicBezTo>
                  <a:pt x="9098" y="59970"/>
                  <a:pt x="25502" y="50974"/>
                  <a:pt x="49844" y="38274"/>
                </a:cubicBezTo>
                <a:cubicBezTo>
                  <a:pt x="74186" y="25574"/>
                  <a:pt x="141919" y="-2472"/>
                  <a:pt x="180019" y="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>
            <a:extLst>
              <a:ext uri="{FF2B5EF4-FFF2-40B4-BE49-F238E27FC236}">
                <a16:creationId xmlns:a16="http://schemas.microsoft.com/office/drawing/2014/main" id="{40F5CD92-9491-8E29-DB4A-8E7DD4AC2323}"/>
              </a:ext>
            </a:extLst>
          </p:cNvPr>
          <p:cNvSpPr/>
          <p:nvPr/>
        </p:nvSpPr>
        <p:spPr>
          <a:xfrm>
            <a:off x="3079729" y="423385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CF2A4EAA-C485-168C-A6F5-AE8D9F4E0FAB}"/>
              </a:ext>
            </a:extLst>
          </p:cNvPr>
          <p:cNvSpPr/>
          <p:nvPr/>
        </p:nvSpPr>
        <p:spPr>
          <a:xfrm>
            <a:off x="3152800" y="426353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D953011-9608-91DC-E80E-B883F0BFC653}"/>
              </a:ext>
            </a:extLst>
          </p:cNvPr>
          <p:cNvSpPr/>
          <p:nvPr/>
        </p:nvSpPr>
        <p:spPr>
          <a:xfrm>
            <a:off x="2895375" y="3975100"/>
            <a:ext cx="508678" cy="180982"/>
          </a:xfrm>
          <a:custGeom>
            <a:avLst/>
            <a:gdLst>
              <a:gd name="connsiteX0" fmla="*/ 225 w 508678"/>
              <a:gd name="connsiteY0" fmla="*/ 180975 h 180982"/>
              <a:gd name="connsiteX1" fmla="*/ 203425 w 508678"/>
              <a:gd name="connsiteY1" fmla="*/ 41275 h 180982"/>
              <a:gd name="connsiteX2" fmla="*/ 181200 w 508678"/>
              <a:gd name="connsiteY2" fmla="*/ 53975 h 180982"/>
              <a:gd name="connsiteX3" fmla="*/ 368525 w 508678"/>
              <a:gd name="connsiteY3" fmla="*/ 12700 h 180982"/>
              <a:gd name="connsiteX4" fmla="*/ 317725 w 508678"/>
              <a:gd name="connsiteY4" fmla="*/ 15875 h 180982"/>
              <a:gd name="connsiteX5" fmla="*/ 508225 w 508678"/>
              <a:gd name="connsiteY5" fmla="*/ 15875 h 180982"/>
              <a:gd name="connsiteX6" fmla="*/ 254225 w 508678"/>
              <a:gd name="connsiteY6" fmla="*/ 9525 h 180982"/>
              <a:gd name="connsiteX7" fmla="*/ 336775 w 508678"/>
              <a:gd name="connsiteY7" fmla="*/ 0 h 180982"/>
              <a:gd name="connsiteX8" fmla="*/ 200250 w 508678"/>
              <a:gd name="connsiteY8" fmla="*/ 9525 h 180982"/>
              <a:gd name="connsiteX9" fmla="*/ 187550 w 508678"/>
              <a:gd name="connsiteY9" fmla="*/ 25400 h 180982"/>
              <a:gd name="connsiteX10" fmla="*/ 124050 w 508678"/>
              <a:gd name="connsiteY10" fmla="*/ 69850 h 180982"/>
              <a:gd name="connsiteX11" fmla="*/ 162150 w 508678"/>
              <a:gd name="connsiteY11" fmla="*/ 47625 h 180982"/>
              <a:gd name="connsiteX12" fmla="*/ 225 w 508678"/>
              <a:gd name="connsiteY12" fmla="*/ 180975 h 1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78" h="180982">
                <a:moveTo>
                  <a:pt x="225" y="180975"/>
                </a:moveTo>
                <a:cubicBezTo>
                  <a:pt x="7104" y="179917"/>
                  <a:pt x="173263" y="62442"/>
                  <a:pt x="203425" y="41275"/>
                </a:cubicBezTo>
                <a:cubicBezTo>
                  <a:pt x="233587" y="20108"/>
                  <a:pt x="153683" y="58737"/>
                  <a:pt x="181200" y="53975"/>
                </a:cubicBezTo>
                <a:cubicBezTo>
                  <a:pt x="208717" y="49213"/>
                  <a:pt x="345771" y="19050"/>
                  <a:pt x="368525" y="12700"/>
                </a:cubicBezTo>
                <a:cubicBezTo>
                  <a:pt x="391279" y="6350"/>
                  <a:pt x="294442" y="15346"/>
                  <a:pt x="317725" y="15875"/>
                </a:cubicBezTo>
                <a:cubicBezTo>
                  <a:pt x="341008" y="16404"/>
                  <a:pt x="518808" y="16933"/>
                  <a:pt x="508225" y="15875"/>
                </a:cubicBezTo>
                <a:cubicBezTo>
                  <a:pt x="497642" y="14817"/>
                  <a:pt x="282800" y="12171"/>
                  <a:pt x="254225" y="9525"/>
                </a:cubicBezTo>
                <a:cubicBezTo>
                  <a:pt x="225650" y="6879"/>
                  <a:pt x="345771" y="0"/>
                  <a:pt x="336775" y="0"/>
                </a:cubicBezTo>
                <a:cubicBezTo>
                  <a:pt x="327779" y="0"/>
                  <a:pt x="200250" y="9525"/>
                  <a:pt x="200250" y="9525"/>
                </a:cubicBezTo>
                <a:cubicBezTo>
                  <a:pt x="175379" y="13758"/>
                  <a:pt x="200250" y="15346"/>
                  <a:pt x="187550" y="25400"/>
                </a:cubicBezTo>
                <a:cubicBezTo>
                  <a:pt x="174850" y="35454"/>
                  <a:pt x="128283" y="66146"/>
                  <a:pt x="124050" y="69850"/>
                </a:cubicBezTo>
                <a:cubicBezTo>
                  <a:pt x="119817" y="73554"/>
                  <a:pt x="178025" y="32279"/>
                  <a:pt x="162150" y="47625"/>
                </a:cubicBezTo>
                <a:cubicBezTo>
                  <a:pt x="146275" y="62971"/>
                  <a:pt x="-6654" y="182033"/>
                  <a:pt x="225" y="18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054DDBA-A66B-F669-CFD9-DAC579EF2B4D}"/>
              </a:ext>
            </a:extLst>
          </p:cNvPr>
          <p:cNvSpPr/>
          <p:nvPr/>
        </p:nvSpPr>
        <p:spPr>
          <a:xfrm>
            <a:off x="3171572" y="4314720"/>
            <a:ext cx="282844" cy="216031"/>
          </a:xfrm>
          <a:custGeom>
            <a:avLst/>
            <a:gdLst>
              <a:gd name="connsiteX0" fmla="*/ 282828 w 282844"/>
              <a:gd name="connsiteY0" fmla="*/ 105 h 216031"/>
              <a:gd name="connsiteX1" fmla="*/ 120903 w 282844"/>
              <a:gd name="connsiteY1" fmla="*/ 127105 h 216031"/>
              <a:gd name="connsiteX2" fmla="*/ 253 w 282844"/>
              <a:gd name="connsiteY2" fmla="*/ 216005 h 216031"/>
              <a:gd name="connsiteX3" fmla="*/ 152653 w 282844"/>
              <a:gd name="connsiteY3" fmla="*/ 136630 h 216031"/>
              <a:gd name="connsiteX4" fmla="*/ 111378 w 282844"/>
              <a:gd name="connsiteY4" fmla="*/ 149330 h 216031"/>
              <a:gd name="connsiteX5" fmla="*/ 282828 w 282844"/>
              <a:gd name="connsiteY5" fmla="*/ 105 h 21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44" h="216031">
                <a:moveTo>
                  <a:pt x="282828" y="105"/>
                </a:moveTo>
                <a:cubicBezTo>
                  <a:pt x="284415" y="-3599"/>
                  <a:pt x="167999" y="91122"/>
                  <a:pt x="120903" y="127105"/>
                </a:cubicBezTo>
                <a:cubicBezTo>
                  <a:pt x="73807" y="163088"/>
                  <a:pt x="-5039" y="214418"/>
                  <a:pt x="253" y="216005"/>
                </a:cubicBezTo>
                <a:cubicBezTo>
                  <a:pt x="5545" y="217592"/>
                  <a:pt x="134132" y="147743"/>
                  <a:pt x="152653" y="136630"/>
                </a:cubicBezTo>
                <a:cubicBezTo>
                  <a:pt x="171174" y="125518"/>
                  <a:pt x="93386" y="167322"/>
                  <a:pt x="111378" y="149330"/>
                </a:cubicBezTo>
                <a:cubicBezTo>
                  <a:pt x="129370" y="131338"/>
                  <a:pt x="281241" y="3809"/>
                  <a:pt x="28282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1A4DC6A-DA19-D336-2D13-B825F29171F5}"/>
              </a:ext>
            </a:extLst>
          </p:cNvPr>
          <p:cNvSpPr/>
          <p:nvPr/>
        </p:nvSpPr>
        <p:spPr>
          <a:xfrm>
            <a:off x="3224829" y="4349178"/>
            <a:ext cx="142701" cy="107160"/>
          </a:xfrm>
          <a:custGeom>
            <a:avLst/>
            <a:gdLst>
              <a:gd name="connsiteX0" fmla="*/ 140671 w 142701"/>
              <a:gd name="connsiteY0" fmla="*/ 572 h 107160"/>
              <a:gd name="connsiteX1" fmla="*/ 971 w 142701"/>
              <a:gd name="connsiteY1" fmla="*/ 105347 h 107160"/>
              <a:gd name="connsiteX2" fmla="*/ 80346 w 142701"/>
              <a:gd name="connsiteY2" fmla="*/ 64072 h 107160"/>
              <a:gd name="connsiteX3" fmla="*/ 140671 w 142701"/>
              <a:gd name="connsiteY3" fmla="*/ 572 h 10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01" h="107160">
                <a:moveTo>
                  <a:pt x="140671" y="572"/>
                </a:moveTo>
                <a:cubicBezTo>
                  <a:pt x="127442" y="7451"/>
                  <a:pt x="11025" y="94764"/>
                  <a:pt x="971" y="105347"/>
                </a:cubicBezTo>
                <a:cubicBezTo>
                  <a:pt x="-9083" y="115930"/>
                  <a:pt x="61825" y="77301"/>
                  <a:pt x="80346" y="64072"/>
                </a:cubicBezTo>
                <a:cubicBezTo>
                  <a:pt x="98867" y="50843"/>
                  <a:pt x="153900" y="-6307"/>
                  <a:pt x="140671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70FD18A-DD01-AC7A-AD1B-6EDABE94A872}"/>
              </a:ext>
            </a:extLst>
          </p:cNvPr>
          <p:cNvSpPr/>
          <p:nvPr/>
        </p:nvSpPr>
        <p:spPr>
          <a:xfrm>
            <a:off x="3422445" y="4233052"/>
            <a:ext cx="237584" cy="113566"/>
          </a:xfrm>
          <a:custGeom>
            <a:avLst/>
            <a:gdLst>
              <a:gd name="connsiteX0" fmla="*/ 205 w 237584"/>
              <a:gd name="connsiteY0" fmla="*/ 113523 h 113566"/>
              <a:gd name="connsiteX1" fmla="*/ 101805 w 237584"/>
              <a:gd name="connsiteY1" fmla="*/ 50023 h 113566"/>
              <a:gd name="connsiteX2" fmla="*/ 47830 w 237584"/>
              <a:gd name="connsiteY2" fmla="*/ 75423 h 113566"/>
              <a:gd name="connsiteX3" fmla="*/ 235155 w 237584"/>
              <a:gd name="connsiteY3" fmla="*/ 2398 h 113566"/>
              <a:gd name="connsiteX4" fmla="*/ 149430 w 237584"/>
              <a:gd name="connsiteY4" fmla="*/ 21448 h 113566"/>
              <a:gd name="connsiteX5" fmla="*/ 76405 w 237584"/>
              <a:gd name="connsiteY5" fmla="*/ 59548 h 113566"/>
              <a:gd name="connsiteX6" fmla="*/ 205 w 237584"/>
              <a:gd name="connsiteY6" fmla="*/ 113523 h 11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584" h="113566">
                <a:moveTo>
                  <a:pt x="205" y="113523"/>
                </a:moveTo>
                <a:cubicBezTo>
                  <a:pt x="4438" y="111936"/>
                  <a:pt x="93868" y="56373"/>
                  <a:pt x="101805" y="50023"/>
                </a:cubicBezTo>
                <a:cubicBezTo>
                  <a:pt x="109742" y="43673"/>
                  <a:pt x="25605" y="83360"/>
                  <a:pt x="47830" y="75423"/>
                </a:cubicBezTo>
                <a:cubicBezTo>
                  <a:pt x="70055" y="67485"/>
                  <a:pt x="218222" y="11394"/>
                  <a:pt x="235155" y="2398"/>
                </a:cubicBezTo>
                <a:cubicBezTo>
                  <a:pt x="252088" y="-6598"/>
                  <a:pt x="175888" y="11923"/>
                  <a:pt x="149430" y="21448"/>
                </a:cubicBezTo>
                <a:cubicBezTo>
                  <a:pt x="122972" y="30973"/>
                  <a:pt x="94397" y="45790"/>
                  <a:pt x="76405" y="59548"/>
                </a:cubicBezTo>
                <a:cubicBezTo>
                  <a:pt x="58413" y="73306"/>
                  <a:pt x="-4028" y="115110"/>
                  <a:pt x="205" y="11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585D29C-AF06-FB6A-5914-99A4CFDD1C37}"/>
              </a:ext>
            </a:extLst>
          </p:cNvPr>
          <p:cNvSpPr/>
          <p:nvPr/>
        </p:nvSpPr>
        <p:spPr>
          <a:xfrm>
            <a:off x="2889234" y="4364051"/>
            <a:ext cx="16195" cy="176199"/>
          </a:xfrm>
          <a:custGeom>
            <a:avLst/>
            <a:gdLst>
              <a:gd name="connsiteX0" fmla="*/ 6366 w 16195"/>
              <a:gd name="connsiteY0" fmla="*/ 1574 h 176199"/>
              <a:gd name="connsiteX1" fmla="*/ 3191 w 16195"/>
              <a:gd name="connsiteY1" fmla="*/ 134924 h 176199"/>
              <a:gd name="connsiteX2" fmla="*/ 12716 w 16195"/>
              <a:gd name="connsiteY2" fmla="*/ 176199 h 176199"/>
              <a:gd name="connsiteX3" fmla="*/ 16 w 16195"/>
              <a:gd name="connsiteY3" fmla="*/ 134924 h 176199"/>
              <a:gd name="connsiteX4" fmla="*/ 15891 w 16195"/>
              <a:gd name="connsiteY4" fmla="*/ 65074 h 176199"/>
              <a:gd name="connsiteX5" fmla="*/ 6366 w 16195"/>
              <a:gd name="connsiteY5" fmla="*/ 1574 h 17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5" h="176199">
                <a:moveTo>
                  <a:pt x="6366" y="1574"/>
                </a:moveTo>
                <a:cubicBezTo>
                  <a:pt x="4249" y="13216"/>
                  <a:pt x="2133" y="105820"/>
                  <a:pt x="3191" y="134924"/>
                </a:cubicBezTo>
                <a:cubicBezTo>
                  <a:pt x="4249" y="164028"/>
                  <a:pt x="13245" y="176199"/>
                  <a:pt x="12716" y="176199"/>
                </a:cubicBezTo>
                <a:cubicBezTo>
                  <a:pt x="12187" y="176199"/>
                  <a:pt x="-513" y="153445"/>
                  <a:pt x="16" y="134924"/>
                </a:cubicBezTo>
                <a:cubicBezTo>
                  <a:pt x="545" y="116403"/>
                  <a:pt x="13774" y="84124"/>
                  <a:pt x="15891" y="65074"/>
                </a:cubicBezTo>
                <a:cubicBezTo>
                  <a:pt x="18008" y="46024"/>
                  <a:pt x="8483" y="-10068"/>
                  <a:pt x="636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6A84118-A004-8135-1BFE-1659DE6C08A4}"/>
              </a:ext>
            </a:extLst>
          </p:cNvPr>
          <p:cNvSpPr/>
          <p:nvPr/>
        </p:nvSpPr>
        <p:spPr>
          <a:xfrm>
            <a:off x="2919209" y="4438383"/>
            <a:ext cx="112918" cy="209895"/>
          </a:xfrm>
          <a:custGeom>
            <a:avLst/>
            <a:gdLst>
              <a:gd name="connsiteX0" fmla="*/ 1791 w 112918"/>
              <a:gd name="connsiteY0" fmla="*/ 267 h 209895"/>
              <a:gd name="connsiteX1" fmla="*/ 1791 w 112918"/>
              <a:gd name="connsiteY1" fmla="*/ 155842 h 209895"/>
              <a:gd name="connsiteX2" fmla="*/ 14491 w 112918"/>
              <a:gd name="connsiteY2" fmla="*/ 209817 h 209895"/>
              <a:gd name="connsiteX3" fmla="*/ 112916 w 112918"/>
              <a:gd name="connsiteY3" fmla="*/ 168542 h 209895"/>
              <a:gd name="connsiteX4" fmla="*/ 17666 w 112918"/>
              <a:gd name="connsiteY4" fmla="*/ 197117 h 209895"/>
              <a:gd name="connsiteX5" fmla="*/ 1791 w 112918"/>
              <a:gd name="connsiteY5" fmla="*/ 267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18" h="209895">
                <a:moveTo>
                  <a:pt x="1791" y="267"/>
                </a:moveTo>
                <a:cubicBezTo>
                  <a:pt x="-855" y="-6612"/>
                  <a:pt x="-326" y="120917"/>
                  <a:pt x="1791" y="155842"/>
                </a:cubicBezTo>
                <a:cubicBezTo>
                  <a:pt x="3908" y="190767"/>
                  <a:pt x="-4030" y="207700"/>
                  <a:pt x="14491" y="209817"/>
                </a:cubicBezTo>
                <a:cubicBezTo>
                  <a:pt x="33012" y="211934"/>
                  <a:pt x="112387" y="170659"/>
                  <a:pt x="112916" y="168542"/>
                </a:cubicBezTo>
                <a:cubicBezTo>
                  <a:pt x="113445" y="166425"/>
                  <a:pt x="35129" y="220400"/>
                  <a:pt x="17666" y="197117"/>
                </a:cubicBezTo>
                <a:cubicBezTo>
                  <a:pt x="203" y="173834"/>
                  <a:pt x="4437" y="7146"/>
                  <a:pt x="179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8E00A5C-D7C8-7E1B-BB55-02968231FB09}"/>
              </a:ext>
            </a:extLst>
          </p:cNvPr>
          <p:cNvSpPr/>
          <p:nvPr/>
        </p:nvSpPr>
        <p:spPr>
          <a:xfrm>
            <a:off x="2425544" y="4104871"/>
            <a:ext cx="201147" cy="72265"/>
          </a:xfrm>
          <a:custGeom>
            <a:avLst/>
            <a:gdLst>
              <a:gd name="connsiteX0" fmla="*/ 156 w 201147"/>
              <a:gd name="connsiteY0" fmla="*/ 404 h 72265"/>
              <a:gd name="connsiteX1" fmla="*/ 158906 w 201147"/>
              <a:gd name="connsiteY1" fmla="*/ 60729 h 72265"/>
              <a:gd name="connsiteX2" fmla="*/ 200181 w 201147"/>
              <a:gd name="connsiteY2" fmla="*/ 70254 h 72265"/>
              <a:gd name="connsiteX3" fmla="*/ 130331 w 201147"/>
              <a:gd name="connsiteY3" fmla="*/ 35329 h 72265"/>
              <a:gd name="connsiteX4" fmla="*/ 156 w 201147"/>
              <a:gd name="connsiteY4" fmla="*/ 404 h 7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47" h="72265">
                <a:moveTo>
                  <a:pt x="156" y="404"/>
                </a:moveTo>
                <a:cubicBezTo>
                  <a:pt x="4918" y="4637"/>
                  <a:pt x="125569" y="49087"/>
                  <a:pt x="158906" y="60729"/>
                </a:cubicBezTo>
                <a:cubicBezTo>
                  <a:pt x="192243" y="72371"/>
                  <a:pt x="204943" y="74487"/>
                  <a:pt x="200181" y="70254"/>
                </a:cubicBezTo>
                <a:cubicBezTo>
                  <a:pt x="195419" y="66021"/>
                  <a:pt x="159964" y="44325"/>
                  <a:pt x="130331" y="35329"/>
                </a:cubicBezTo>
                <a:cubicBezTo>
                  <a:pt x="100698" y="26333"/>
                  <a:pt x="-4606" y="-3829"/>
                  <a:pt x="156" y="4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BAE385B-D856-1791-1370-7753938C1D72}"/>
              </a:ext>
            </a:extLst>
          </p:cNvPr>
          <p:cNvSpPr/>
          <p:nvPr/>
        </p:nvSpPr>
        <p:spPr>
          <a:xfrm>
            <a:off x="2612416" y="3923755"/>
            <a:ext cx="111923" cy="173577"/>
          </a:xfrm>
          <a:custGeom>
            <a:avLst/>
            <a:gdLst>
              <a:gd name="connsiteX0" fmla="*/ 609 w 111923"/>
              <a:gd name="connsiteY0" fmla="*/ 545 h 173577"/>
              <a:gd name="connsiteX1" fmla="*/ 6959 w 111923"/>
              <a:gd name="connsiteY1" fmla="*/ 92620 h 173577"/>
              <a:gd name="connsiteX2" fmla="*/ 29184 w 111923"/>
              <a:gd name="connsiteY2" fmla="*/ 114845 h 173577"/>
              <a:gd name="connsiteX3" fmla="*/ 108559 w 111923"/>
              <a:gd name="connsiteY3" fmla="*/ 171995 h 173577"/>
              <a:gd name="connsiteX4" fmla="*/ 89509 w 111923"/>
              <a:gd name="connsiteY4" fmla="*/ 156120 h 173577"/>
              <a:gd name="connsiteX5" fmla="*/ 19659 w 111923"/>
              <a:gd name="connsiteY5" fmla="*/ 140245 h 173577"/>
              <a:gd name="connsiteX6" fmla="*/ 609 w 111923"/>
              <a:gd name="connsiteY6" fmla="*/ 545 h 17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23" h="173577">
                <a:moveTo>
                  <a:pt x="609" y="545"/>
                </a:moveTo>
                <a:cubicBezTo>
                  <a:pt x="-1508" y="-7392"/>
                  <a:pt x="2197" y="73570"/>
                  <a:pt x="6959" y="92620"/>
                </a:cubicBezTo>
                <a:cubicBezTo>
                  <a:pt x="11721" y="111670"/>
                  <a:pt x="12251" y="101616"/>
                  <a:pt x="29184" y="114845"/>
                </a:cubicBezTo>
                <a:cubicBezTo>
                  <a:pt x="46117" y="128074"/>
                  <a:pt x="108559" y="171995"/>
                  <a:pt x="108559" y="171995"/>
                </a:cubicBezTo>
                <a:cubicBezTo>
                  <a:pt x="118613" y="178874"/>
                  <a:pt x="104326" y="161412"/>
                  <a:pt x="89509" y="156120"/>
                </a:cubicBezTo>
                <a:cubicBezTo>
                  <a:pt x="74692" y="150828"/>
                  <a:pt x="33417" y="160353"/>
                  <a:pt x="19659" y="140245"/>
                </a:cubicBezTo>
                <a:cubicBezTo>
                  <a:pt x="5901" y="120137"/>
                  <a:pt x="2726" y="8482"/>
                  <a:pt x="609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8A154DC-11A2-1776-8808-E49513A677EB}"/>
              </a:ext>
            </a:extLst>
          </p:cNvPr>
          <p:cNvSpPr/>
          <p:nvPr/>
        </p:nvSpPr>
        <p:spPr>
          <a:xfrm>
            <a:off x="2679750" y="3850638"/>
            <a:ext cx="219085" cy="210499"/>
          </a:xfrm>
          <a:custGeom>
            <a:avLst/>
            <a:gdLst>
              <a:gd name="connsiteX0" fmla="*/ 12650 w 219085"/>
              <a:gd name="connsiteY0" fmla="*/ 210187 h 210499"/>
              <a:gd name="connsiteX1" fmla="*/ 3125 w 219085"/>
              <a:gd name="connsiteY1" fmla="*/ 95887 h 210499"/>
              <a:gd name="connsiteX2" fmla="*/ 66625 w 219085"/>
              <a:gd name="connsiteY2" fmla="*/ 38737 h 210499"/>
              <a:gd name="connsiteX3" fmla="*/ 50750 w 219085"/>
              <a:gd name="connsiteY3" fmla="*/ 41912 h 210499"/>
              <a:gd name="connsiteX4" fmla="*/ 219025 w 219085"/>
              <a:gd name="connsiteY4" fmla="*/ 637 h 210499"/>
              <a:gd name="connsiteX5" fmla="*/ 69800 w 219085"/>
              <a:gd name="connsiteY5" fmla="*/ 19687 h 210499"/>
              <a:gd name="connsiteX6" fmla="*/ 38050 w 219085"/>
              <a:gd name="connsiteY6" fmla="*/ 57787 h 210499"/>
              <a:gd name="connsiteX7" fmla="*/ 12650 w 219085"/>
              <a:gd name="connsiteY7" fmla="*/ 210187 h 21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5" h="210499">
                <a:moveTo>
                  <a:pt x="12650" y="210187"/>
                </a:moveTo>
                <a:cubicBezTo>
                  <a:pt x="6829" y="216537"/>
                  <a:pt x="-5871" y="124462"/>
                  <a:pt x="3125" y="95887"/>
                </a:cubicBezTo>
                <a:cubicBezTo>
                  <a:pt x="12121" y="67312"/>
                  <a:pt x="66625" y="38737"/>
                  <a:pt x="66625" y="38737"/>
                </a:cubicBezTo>
                <a:cubicBezTo>
                  <a:pt x="74563" y="29741"/>
                  <a:pt x="50750" y="41912"/>
                  <a:pt x="50750" y="41912"/>
                </a:cubicBezTo>
                <a:cubicBezTo>
                  <a:pt x="76150" y="35562"/>
                  <a:pt x="215850" y="4341"/>
                  <a:pt x="219025" y="637"/>
                </a:cubicBezTo>
                <a:cubicBezTo>
                  <a:pt x="222200" y="-3067"/>
                  <a:pt x="99962" y="10162"/>
                  <a:pt x="69800" y="19687"/>
                </a:cubicBezTo>
                <a:cubicBezTo>
                  <a:pt x="39638" y="29212"/>
                  <a:pt x="47575" y="33445"/>
                  <a:pt x="38050" y="57787"/>
                </a:cubicBezTo>
                <a:cubicBezTo>
                  <a:pt x="28525" y="82129"/>
                  <a:pt x="18471" y="203837"/>
                  <a:pt x="12650" y="2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FC097D4-23FD-9B70-6FB1-419776D94692}"/>
              </a:ext>
            </a:extLst>
          </p:cNvPr>
          <p:cNvSpPr/>
          <p:nvPr/>
        </p:nvSpPr>
        <p:spPr>
          <a:xfrm>
            <a:off x="2803008" y="3649943"/>
            <a:ext cx="389343" cy="156323"/>
          </a:xfrm>
          <a:custGeom>
            <a:avLst/>
            <a:gdLst>
              <a:gd name="connsiteX0" fmla="*/ 517 w 389343"/>
              <a:gd name="connsiteY0" fmla="*/ 153707 h 156323"/>
              <a:gd name="connsiteX1" fmla="*/ 108467 w 389343"/>
              <a:gd name="connsiteY1" fmla="*/ 67982 h 156323"/>
              <a:gd name="connsiteX2" fmla="*/ 86242 w 389343"/>
              <a:gd name="connsiteY2" fmla="*/ 87032 h 156323"/>
              <a:gd name="connsiteX3" fmla="*/ 384692 w 389343"/>
              <a:gd name="connsiteY3" fmla="*/ 1307 h 156323"/>
              <a:gd name="connsiteX4" fmla="*/ 257692 w 389343"/>
              <a:gd name="connsiteY4" fmla="*/ 39407 h 156323"/>
              <a:gd name="connsiteX5" fmla="*/ 114817 w 389343"/>
              <a:gd name="connsiteY5" fmla="*/ 96557 h 156323"/>
              <a:gd name="connsiteX6" fmla="*/ 276742 w 389343"/>
              <a:gd name="connsiteY6" fmla="*/ 58457 h 156323"/>
              <a:gd name="connsiteX7" fmla="*/ 76717 w 389343"/>
              <a:gd name="connsiteY7" fmla="*/ 128307 h 156323"/>
              <a:gd name="connsiteX8" fmla="*/ 517 w 389343"/>
              <a:gd name="connsiteY8" fmla="*/ 153707 h 15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343" h="156323">
                <a:moveTo>
                  <a:pt x="517" y="153707"/>
                </a:moveTo>
                <a:cubicBezTo>
                  <a:pt x="5809" y="143653"/>
                  <a:pt x="94180" y="79094"/>
                  <a:pt x="108467" y="67982"/>
                </a:cubicBezTo>
                <a:cubicBezTo>
                  <a:pt x="122755" y="56869"/>
                  <a:pt x="40205" y="98144"/>
                  <a:pt x="86242" y="87032"/>
                </a:cubicBezTo>
                <a:cubicBezTo>
                  <a:pt x="132279" y="75920"/>
                  <a:pt x="356117" y="9245"/>
                  <a:pt x="384692" y="1307"/>
                </a:cubicBezTo>
                <a:cubicBezTo>
                  <a:pt x="413267" y="-6631"/>
                  <a:pt x="302671" y="23532"/>
                  <a:pt x="257692" y="39407"/>
                </a:cubicBezTo>
                <a:cubicBezTo>
                  <a:pt x="212713" y="55282"/>
                  <a:pt x="111642" y="93382"/>
                  <a:pt x="114817" y="96557"/>
                </a:cubicBezTo>
                <a:cubicBezTo>
                  <a:pt x="117992" y="99732"/>
                  <a:pt x="283092" y="53165"/>
                  <a:pt x="276742" y="58457"/>
                </a:cubicBezTo>
                <a:cubicBezTo>
                  <a:pt x="270392" y="63749"/>
                  <a:pt x="122225" y="114019"/>
                  <a:pt x="76717" y="128307"/>
                </a:cubicBezTo>
                <a:cubicBezTo>
                  <a:pt x="31209" y="142594"/>
                  <a:pt x="-4775" y="163761"/>
                  <a:pt x="517" y="153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53D63D2-1391-2E31-C596-0D0F4F13D04E}"/>
              </a:ext>
            </a:extLst>
          </p:cNvPr>
          <p:cNvSpPr/>
          <p:nvPr/>
        </p:nvSpPr>
        <p:spPr>
          <a:xfrm>
            <a:off x="3101942" y="3638259"/>
            <a:ext cx="352458" cy="41861"/>
          </a:xfrm>
          <a:custGeom>
            <a:avLst/>
            <a:gdLst>
              <a:gd name="connsiteX0" fmla="*/ 33 w 352458"/>
              <a:gd name="connsiteY0" fmla="*/ 9816 h 41861"/>
              <a:gd name="connsiteX1" fmla="*/ 114333 w 352458"/>
              <a:gd name="connsiteY1" fmla="*/ 22516 h 41861"/>
              <a:gd name="connsiteX2" fmla="*/ 101633 w 352458"/>
              <a:gd name="connsiteY2" fmla="*/ 38391 h 41861"/>
              <a:gd name="connsiteX3" fmla="*/ 181008 w 352458"/>
              <a:gd name="connsiteY3" fmla="*/ 291 h 41861"/>
              <a:gd name="connsiteX4" fmla="*/ 311183 w 352458"/>
              <a:gd name="connsiteY4" fmla="*/ 32041 h 41861"/>
              <a:gd name="connsiteX5" fmla="*/ 352458 w 352458"/>
              <a:gd name="connsiteY5" fmla="*/ 9816 h 41861"/>
              <a:gd name="connsiteX6" fmla="*/ 311183 w 352458"/>
              <a:gd name="connsiteY6" fmla="*/ 22516 h 41861"/>
              <a:gd name="connsiteX7" fmla="*/ 200058 w 352458"/>
              <a:gd name="connsiteY7" fmla="*/ 291 h 41861"/>
              <a:gd name="connsiteX8" fmla="*/ 127033 w 352458"/>
              <a:gd name="connsiteY8" fmla="*/ 41566 h 41861"/>
              <a:gd name="connsiteX9" fmla="*/ 33 w 352458"/>
              <a:gd name="connsiteY9" fmla="*/ 9816 h 4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58" h="41861">
                <a:moveTo>
                  <a:pt x="33" y="9816"/>
                </a:moveTo>
                <a:cubicBezTo>
                  <a:pt x="-2084" y="6641"/>
                  <a:pt x="97400" y="17754"/>
                  <a:pt x="114333" y="22516"/>
                </a:cubicBezTo>
                <a:cubicBezTo>
                  <a:pt x="131266" y="27278"/>
                  <a:pt x="90521" y="42095"/>
                  <a:pt x="101633" y="38391"/>
                </a:cubicBezTo>
                <a:cubicBezTo>
                  <a:pt x="112745" y="34687"/>
                  <a:pt x="146083" y="1349"/>
                  <a:pt x="181008" y="291"/>
                </a:cubicBezTo>
                <a:cubicBezTo>
                  <a:pt x="215933" y="-767"/>
                  <a:pt x="282608" y="30454"/>
                  <a:pt x="311183" y="32041"/>
                </a:cubicBezTo>
                <a:cubicBezTo>
                  <a:pt x="339758" y="33629"/>
                  <a:pt x="352458" y="11403"/>
                  <a:pt x="352458" y="9816"/>
                </a:cubicBezTo>
                <a:cubicBezTo>
                  <a:pt x="352458" y="8229"/>
                  <a:pt x="336583" y="24104"/>
                  <a:pt x="311183" y="22516"/>
                </a:cubicBezTo>
                <a:cubicBezTo>
                  <a:pt x="285783" y="20929"/>
                  <a:pt x="230750" y="-2884"/>
                  <a:pt x="200058" y="291"/>
                </a:cubicBezTo>
                <a:cubicBezTo>
                  <a:pt x="169366" y="3466"/>
                  <a:pt x="157725" y="37862"/>
                  <a:pt x="127033" y="41566"/>
                </a:cubicBezTo>
                <a:cubicBezTo>
                  <a:pt x="96341" y="45270"/>
                  <a:pt x="2150" y="12991"/>
                  <a:pt x="33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1C3CC95-CF6D-CF4F-847A-5290FC890252}"/>
              </a:ext>
            </a:extLst>
          </p:cNvPr>
          <p:cNvSpPr/>
          <p:nvPr/>
        </p:nvSpPr>
        <p:spPr>
          <a:xfrm>
            <a:off x="2744185" y="3889950"/>
            <a:ext cx="132925" cy="168720"/>
          </a:xfrm>
          <a:custGeom>
            <a:avLst/>
            <a:gdLst>
              <a:gd name="connsiteX0" fmla="*/ 2190 w 132925"/>
              <a:gd name="connsiteY0" fmla="*/ 167700 h 168720"/>
              <a:gd name="connsiteX1" fmla="*/ 27590 w 132925"/>
              <a:gd name="connsiteY1" fmla="*/ 78800 h 168720"/>
              <a:gd name="connsiteX2" fmla="*/ 113315 w 132925"/>
              <a:gd name="connsiteY2" fmla="*/ 18475 h 168720"/>
              <a:gd name="connsiteX3" fmla="*/ 91090 w 132925"/>
              <a:gd name="connsiteY3" fmla="*/ 59750 h 168720"/>
              <a:gd name="connsiteX4" fmla="*/ 94265 w 132925"/>
              <a:gd name="connsiteY4" fmla="*/ 135950 h 168720"/>
              <a:gd name="connsiteX5" fmla="*/ 103790 w 132925"/>
              <a:gd name="connsiteY5" fmla="*/ 66100 h 168720"/>
              <a:gd name="connsiteX6" fmla="*/ 132365 w 132925"/>
              <a:gd name="connsiteY6" fmla="*/ 8950 h 168720"/>
              <a:gd name="connsiteX7" fmla="*/ 75215 w 132925"/>
              <a:gd name="connsiteY7" fmla="*/ 15300 h 168720"/>
              <a:gd name="connsiteX8" fmla="*/ 2190 w 132925"/>
              <a:gd name="connsiteY8" fmla="*/ 167700 h 1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25" h="168720">
                <a:moveTo>
                  <a:pt x="2190" y="167700"/>
                </a:moveTo>
                <a:cubicBezTo>
                  <a:pt x="-5747" y="178283"/>
                  <a:pt x="9069" y="103671"/>
                  <a:pt x="27590" y="78800"/>
                </a:cubicBezTo>
                <a:cubicBezTo>
                  <a:pt x="46111" y="53929"/>
                  <a:pt x="102732" y="21650"/>
                  <a:pt x="113315" y="18475"/>
                </a:cubicBezTo>
                <a:cubicBezTo>
                  <a:pt x="123898" y="15300"/>
                  <a:pt x="94265" y="40171"/>
                  <a:pt x="91090" y="59750"/>
                </a:cubicBezTo>
                <a:cubicBezTo>
                  <a:pt x="87915" y="79329"/>
                  <a:pt x="92148" y="134892"/>
                  <a:pt x="94265" y="135950"/>
                </a:cubicBezTo>
                <a:cubicBezTo>
                  <a:pt x="96382" y="137008"/>
                  <a:pt x="97440" y="87267"/>
                  <a:pt x="103790" y="66100"/>
                </a:cubicBezTo>
                <a:cubicBezTo>
                  <a:pt x="110140" y="44933"/>
                  <a:pt x="137128" y="17417"/>
                  <a:pt x="132365" y="8950"/>
                </a:cubicBezTo>
                <a:cubicBezTo>
                  <a:pt x="127602" y="483"/>
                  <a:pt x="96911" y="-8513"/>
                  <a:pt x="75215" y="15300"/>
                </a:cubicBezTo>
                <a:cubicBezTo>
                  <a:pt x="53519" y="39113"/>
                  <a:pt x="10127" y="157117"/>
                  <a:pt x="2190" y="167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64DAB85-6929-4BFC-4810-47F6E19666BE}"/>
              </a:ext>
            </a:extLst>
          </p:cNvPr>
          <p:cNvSpPr/>
          <p:nvPr/>
        </p:nvSpPr>
        <p:spPr>
          <a:xfrm>
            <a:off x="2873900" y="3748620"/>
            <a:ext cx="366908" cy="202081"/>
          </a:xfrm>
          <a:custGeom>
            <a:avLst/>
            <a:gdLst>
              <a:gd name="connsiteX0" fmla="*/ 2650 w 366908"/>
              <a:gd name="connsiteY0" fmla="*/ 201080 h 202081"/>
              <a:gd name="connsiteX1" fmla="*/ 361425 w 366908"/>
              <a:gd name="connsiteY1" fmla="*/ 4230 h 202081"/>
              <a:gd name="connsiteX2" fmla="*/ 205850 w 366908"/>
              <a:gd name="connsiteY2" fmla="*/ 77255 h 202081"/>
              <a:gd name="connsiteX3" fmla="*/ 2650 w 366908"/>
              <a:gd name="connsiteY3" fmla="*/ 201080 h 2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908" h="202081">
                <a:moveTo>
                  <a:pt x="2650" y="201080"/>
                </a:moveTo>
                <a:cubicBezTo>
                  <a:pt x="28579" y="188909"/>
                  <a:pt x="327558" y="24867"/>
                  <a:pt x="361425" y="4230"/>
                </a:cubicBezTo>
                <a:cubicBezTo>
                  <a:pt x="395292" y="-16408"/>
                  <a:pt x="263529" y="43388"/>
                  <a:pt x="205850" y="77255"/>
                </a:cubicBezTo>
                <a:cubicBezTo>
                  <a:pt x="148171" y="111122"/>
                  <a:pt x="-23279" y="213251"/>
                  <a:pt x="2650" y="20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9A3513-BFB7-E967-60C6-5345AE063924}"/>
              </a:ext>
            </a:extLst>
          </p:cNvPr>
          <p:cNvSpPr/>
          <p:nvPr/>
        </p:nvSpPr>
        <p:spPr>
          <a:xfrm>
            <a:off x="3216275" y="3669218"/>
            <a:ext cx="311613" cy="80457"/>
          </a:xfrm>
          <a:custGeom>
            <a:avLst/>
            <a:gdLst>
              <a:gd name="connsiteX0" fmla="*/ 0 w 311613"/>
              <a:gd name="connsiteY0" fmla="*/ 80457 h 80457"/>
              <a:gd name="connsiteX1" fmla="*/ 231775 w 311613"/>
              <a:gd name="connsiteY1" fmla="*/ 55057 h 80457"/>
              <a:gd name="connsiteX2" fmla="*/ 311150 w 311613"/>
              <a:gd name="connsiteY2" fmla="*/ 77282 h 80457"/>
              <a:gd name="connsiteX3" fmla="*/ 203200 w 311613"/>
              <a:gd name="connsiteY3" fmla="*/ 1082 h 80457"/>
              <a:gd name="connsiteX4" fmla="*/ 238125 w 311613"/>
              <a:gd name="connsiteY4" fmla="*/ 32832 h 80457"/>
              <a:gd name="connsiteX5" fmla="*/ 215900 w 311613"/>
              <a:gd name="connsiteY5" fmla="*/ 39182 h 80457"/>
              <a:gd name="connsiteX6" fmla="*/ 0 w 311613"/>
              <a:gd name="connsiteY6" fmla="*/ 80457 h 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13" h="80457">
                <a:moveTo>
                  <a:pt x="0" y="80457"/>
                </a:moveTo>
                <a:cubicBezTo>
                  <a:pt x="89958" y="68021"/>
                  <a:pt x="179917" y="55586"/>
                  <a:pt x="231775" y="55057"/>
                </a:cubicBezTo>
                <a:cubicBezTo>
                  <a:pt x="283633" y="54528"/>
                  <a:pt x="315912" y="86278"/>
                  <a:pt x="311150" y="77282"/>
                </a:cubicBezTo>
                <a:cubicBezTo>
                  <a:pt x="306388" y="68286"/>
                  <a:pt x="215371" y="8490"/>
                  <a:pt x="203200" y="1082"/>
                </a:cubicBezTo>
                <a:cubicBezTo>
                  <a:pt x="191029" y="-6326"/>
                  <a:pt x="236008" y="26482"/>
                  <a:pt x="238125" y="32832"/>
                </a:cubicBezTo>
                <a:cubicBezTo>
                  <a:pt x="240242" y="39182"/>
                  <a:pt x="215900" y="39182"/>
                  <a:pt x="215900" y="39182"/>
                </a:cubicBezTo>
                <a:lnTo>
                  <a:pt x="0" y="80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07E9546-BCF9-CDAB-5E96-06EBAAD08D99}"/>
              </a:ext>
            </a:extLst>
          </p:cNvPr>
          <p:cNvSpPr/>
          <p:nvPr/>
        </p:nvSpPr>
        <p:spPr>
          <a:xfrm>
            <a:off x="2638425" y="3809722"/>
            <a:ext cx="165215" cy="110512"/>
          </a:xfrm>
          <a:custGeom>
            <a:avLst/>
            <a:gdLst>
              <a:gd name="connsiteX0" fmla="*/ 0 w 165215"/>
              <a:gd name="connsiteY0" fmla="*/ 105053 h 110512"/>
              <a:gd name="connsiteX1" fmla="*/ 60325 w 165215"/>
              <a:gd name="connsiteY1" fmla="*/ 98703 h 110512"/>
              <a:gd name="connsiteX2" fmla="*/ 165100 w 165215"/>
              <a:gd name="connsiteY2" fmla="*/ 278 h 110512"/>
              <a:gd name="connsiteX3" fmla="*/ 82550 w 165215"/>
              <a:gd name="connsiteY3" fmla="*/ 66953 h 110512"/>
              <a:gd name="connsiteX4" fmla="*/ 0 w 165215"/>
              <a:gd name="connsiteY4" fmla="*/ 105053 h 1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15" h="110512">
                <a:moveTo>
                  <a:pt x="0" y="105053"/>
                </a:moveTo>
                <a:cubicBezTo>
                  <a:pt x="16404" y="110609"/>
                  <a:pt x="32808" y="116166"/>
                  <a:pt x="60325" y="98703"/>
                </a:cubicBezTo>
                <a:cubicBezTo>
                  <a:pt x="87842" y="81240"/>
                  <a:pt x="161396" y="5570"/>
                  <a:pt x="165100" y="278"/>
                </a:cubicBezTo>
                <a:cubicBezTo>
                  <a:pt x="168804" y="-5014"/>
                  <a:pt x="82550" y="66953"/>
                  <a:pt x="82550" y="66953"/>
                </a:cubicBezTo>
                <a:lnTo>
                  <a:pt x="0" y="1050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7BDF15C-244C-1C14-E45B-D45E95DC1FF7}"/>
              </a:ext>
            </a:extLst>
          </p:cNvPr>
          <p:cNvSpPr/>
          <p:nvPr/>
        </p:nvSpPr>
        <p:spPr>
          <a:xfrm>
            <a:off x="1944162" y="4375139"/>
            <a:ext cx="44987" cy="209846"/>
          </a:xfrm>
          <a:custGeom>
            <a:avLst/>
            <a:gdLst>
              <a:gd name="connsiteX0" fmla="*/ 5288 w 44987"/>
              <a:gd name="connsiteY0" fmla="*/ 209561 h 209846"/>
              <a:gd name="connsiteX1" fmla="*/ 2113 w 44987"/>
              <a:gd name="connsiteY1" fmla="*/ 101611 h 209846"/>
              <a:gd name="connsiteX2" fmla="*/ 40213 w 44987"/>
              <a:gd name="connsiteY2" fmla="*/ 34936 h 209846"/>
              <a:gd name="connsiteX3" fmla="*/ 43388 w 44987"/>
              <a:gd name="connsiteY3" fmla="*/ 11 h 209846"/>
              <a:gd name="connsiteX4" fmla="*/ 30688 w 44987"/>
              <a:gd name="connsiteY4" fmla="*/ 38111 h 209846"/>
              <a:gd name="connsiteX5" fmla="*/ 8463 w 44987"/>
              <a:gd name="connsiteY5" fmla="*/ 66686 h 209846"/>
              <a:gd name="connsiteX6" fmla="*/ 5288 w 44987"/>
              <a:gd name="connsiteY6" fmla="*/ 209561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87" h="209846">
                <a:moveTo>
                  <a:pt x="5288" y="209561"/>
                </a:moveTo>
                <a:cubicBezTo>
                  <a:pt x="4230" y="215382"/>
                  <a:pt x="-3708" y="130715"/>
                  <a:pt x="2113" y="101611"/>
                </a:cubicBezTo>
                <a:cubicBezTo>
                  <a:pt x="7934" y="72507"/>
                  <a:pt x="33334" y="51869"/>
                  <a:pt x="40213" y="34936"/>
                </a:cubicBezTo>
                <a:cubicBezTo>
                  <a:pt x="47092" y="18003"/>
                  <a:pt x="44975" y="-518"/>
                  <a:pt x="43388" y="11"/>
                </a:cubicBezTo>
                <a:cubicBezTo>
                  <a:pt x="41801" y="540"/>
                  <a:pt x="36509" y="26999"/>
                  <a:pt x="30688" y="38111"/>
                </a:cubicBezTo>
                <a:cubicBezTo>
                  <a:pt x="24867" y="49223"/>
                  <a:pt x="13226" y="44461"/>
                  <a:pt x="8463" y="66686"/>
                </a:cubicBezTo>
                <a:cubicBezTo>
                  <a:pt x="3700" y="88911"/>
                  <a:pt x="6346" y="203740"/>
                  <a:pt x="5288" y="20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EEC59F8-C5CC-640A-1C9B-C716D5B60B91}"/>
              </a:ext>
            </a:extLst>
          </p:cNvPr>
          <p:cNvSpPr/>
          <p:nvPr/>
        </p:nvSpPr>
        <p:spPr>
          <a:xfrm>
            <a:off x="1984375" y="4342171"/>
            <a:ext cx="257815" cy="96506"/>
          </a:xfrm>
          <a:custGeom>
            <a:avLst/>
            <a:gdLst>
              <a:gd name="connsiteX0" fmla="*/ 0 w 257815"/>
              <a:gd name="connsiteY0" fmla="*/ 10754 h 96506"/>
              <a:gd name="connsiteX1" fmla="*/ 111125 w 257815"/>
              <a:gd name="connsiteY1" fmla="*/ 7579 h 96506"/>
              <a:gd name="connsiteX2" fmla="*/ 257175 w 257815"/>
              <a:gd name="connsiteY2" fmla="*/ 96479 h 96506"/>
              <a:gd name="connsiteX3" fmla="*/ 161925 w 257815"/>
              <a:gd name="connsiteY3" fmla="*/ 17104 h 96506"/>
              <a:gd name="connsiteX4" fmla="*/ 101600 w 257815"/>
              <a:gd name="connsiteY4" fmla="*/ 17104 h 96506"/>
              <a:gd name="connsiteX5" fmla="*/ 0 w 257815"/>
              <a:gd name="connsiteY5" fmla="*/ 10754 h 9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15" h="96506">
                <a:moveTo>
                  <a:pt x="0" y="10754"/>
                </a:moveTo>
                <a:cubicBezTo>
                  <a:pt x="34131" y="2023"/>
                  <a:pt x="68263" y="-6708"/>
                  <a:pt x="111125" y="7579"/>
                </a:cubicBezTo>
                <a:cubicBezTo>
                  <a:pt x="153987" y="21866"/>
                  <a:pt x="248708" y="94892"/>
                  <a:pt x="257175" y="96479"/>
                </a:cubicBezTo>
                <a:cubicBezTo>
                  <a:pt x="265642" y="98066"/>
                  <a:pt x="187854" y="30333"/>
                  <a:pt x="161925" y="17104"/>
                </a:cubicBezTo>
                <a:cubicBezTo>
                  <a:pt x="135996" y="3875"/>
                  <a:pt x="101600" y="17104"/>
                  <a:pt x="101600" y="17104"/>
                </a:cubicBezTo>
                <a:lnTo>
                  <a:pt x="0" y="10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9AEF260-3D1A-4CE6-5954-0D12B881D5AD}"/>
              </a:ext>
            </a:extLst>
          </p:cNvPr>
          <p:cNvSpPr/>
          <p:nvPr/>
        </p:nvSpPr>
        <p:spPr>
          <a:xfrm>
            <a:off x="1978009" y="4396543"/>
            <a:ext cx="200336" cy="159629"/>
          </a:xfrm>
          <a:custGeom>
            <a:avLst/>
            <a:gdLst>
              <a:gd name="connsiteX0" fmla="*/ 16 w 200336"/>
              <a:gd name="connsiteY0" fmla="*/ 159582 h 159629"/>
              <a:gd name="connsiteX1" fmla="*/ 66691 w 200336"/>
              <a:gd name="connsiteY1" fmla="*/ 29407 h 159629"/>
              <a:gd name="connsiteX2" fmla="*/ 104791 w 200336"/>
              <a:gd name="connsiteY2" fmla="*/ 16707 h 159629"/>
              <a:gd name="connsiteX3" fmla="*/ 146066 w 200336"/>
              <a:gd name="connsiteY3" fmla="*/ 16707 h 159629"/>
              <a:gd name="connsiteX4" fmla="*/ 200041 w 200336"/>
              <a:gd name="connsiteY4" fmla="*/ 16707 h 159629"/>
              <a:gd name="connsiteX5" fmla="*/ 120666 w 200336"/>
              <a:gd name="connsiteY5" fmla="*/ 4007 h 159629"/>
              <a:gd name="connsiteX6" fmla="*/ 73041 w 200336"/>
              <a:gd name="connsiteY6" fmla="*/ 13532 h 159629"/>
              <a:gd name="connsiteX7" fmla="*/ 16 w 200336"/>
              <a:gd name="connsiteY7" fmla="*/ 159582 h 1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336" h="159629">
                <a:moveTo>
                  <a:pt x="16" y="159582"/>
                </a:moveTo>
                <a:cubicBezTo>
                  <a:pt x="-1042" y="162228"/>
                  <a:pt x="49229" y="53219"/>
                  <a:pt x="66691" y="29407"/>
                </a:cubicBezTo>
                <a:cubicBezTo>
                  <a:pt x="84153" y="5595"/>
                  <a:pt x="91562" y="18824"/>
                  <a:pt x="104791" y="16707"/>
                </a:cubicBezTo>
                <a:cubicBezTo>
                  <a:pt x="118020" y="14590"/>
                  <a:pt x="146066" y="16707"/>
                  <a:pt x="146066" y="16707"/>
                </a:cubicBezTo>
                <a:cubicBezTo>
                  <a:pt x="161941" y="16707"/>
                  <a:pt x="204274" y="18824"/>
                  <a:pt x="200041" y="16707"/>
                </a:cubicBezTo>
                <a:cubicBezTo>
                  <a:pt x="195808" y="14590"/>
                  <a:pt x="141833" y="4536"/>
                  <a:pt x="120666" y="4007"/>
                </a:cubicBezTo>
                <a:cubicBezTo>
                  <a:pt x="99499" y="3478"/>
                  <a:pt x="93678" y="-9222"/>
                  <a:pt x="73041" y="13532"/>
                </a:cubicBezTo>
                <a:cubicBezTo>
                  <a:pt x="52404" y="36286"/>
                  <a:pt x="1074" y="156936"/>
                  <a:pt x="16" y="159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6EFD3E2-2CCC-0AFD-1B65-C8A526BA4BC3}"/>
              </a:ext>
            </a:extLst>
          </p:cNvPr>
          <p:cNvSpPr/>
          <p:nvPr/>
        </p:nvSpPr>
        <p:spPr>
          <a:xfrm>
            <a:off x="2144015" y="4717985"/>
            <a:ext cx="345322" cy="136860"/>
          </a:xfrm>
          <a:custGeom>
            <a:avLst/>
            <a:gdLst>
              <a:gd name="connsiteX0" fmla="*/ 5460 w 345322"/>
              <a:gd name="connsiteY0" fmla="*/ 136590 h 136860"/>
              <a:gd name="connsiteX1" fmla="*/ 8635 w 345322"/>
              <a:gd name="connsiteY1" fmla="*/ 79440 h 136860"/>
              <a:gd name="connsiteX2" fmla="*/ 46735 w 345322"/>
              <a:gd name="connsiteY2" fmla="*/ 47690 h 136860"/>
              <a:gd name="connsiteX3" fmla="*/ 141985 w 345322"/>
              <a:gd name="connsiteY3" fmla="*/ 12765 h 136860"/>
              <a:gd name="connsiteX4" fmla="*/ 126110 w 345322"/>
              <a:gd name="connsiteY4" fmla="*/ 22290 h 136860"/>
              <a:gd name="connsiteX5" fmla="*/ 227710 w 345322"/>
              <a:gd name="connsiteY5" fmla="*/ 25465 h 136860"/>
              <a:gd name="connsiteX6" fmla="*/ 345185 w 345322"/>
              <a:gd name="connsiteY6" fmla="*/ 92140 h 136860"/>
              <a:gd name="connsiteX7" fmla="*/ 249935 w 345322"/>
              <a:gd name="connsiteY7" fmla="*/ 19115 h 136860"/>
              <a:gd name="connsiteX8" fmla="*/ 183260 w 345322"/>
              <a:gd name="connsiteY8" fmla="*/ 65 h 136860"/>
              <a:gd name="connsiteX9" fmla="*/ 224535 w 345322"/>
              <a:gd name="connsiteY9" fmla="*/ 12765 h 136860"/>
              <a:gd name="connsiteX10" fmla="*/ 119760 w 345322"/>
              <a:gd name="connsiteY10" fmla="*/ 9590 h 136860"/>
              <a:gd name="connsiteX11" fmla="*/ 97535 w 345322"/>
              <a:gd name="connsiteY11" fmla="*/ 28640 h 136860"/>
              <a:gd name="connsiteX12" fmla="*/ 167385 w 345322"/>
              <a:gd name="connsiteY12" fmla="*/ 15940 h 136860"/>
              <a:gd name="connsiteX13" fmla="*/ 72135 w 345322"/>
              <a:gd name="connsiteY13" fmla="*/ 54040 h 136860"/>
              <a:gd name="connsiteX14" fmla="*/ 5460 w 345322"/>
              <a:gd name="connsiteY14" fmla="*/ 136590 h 13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322" h="136860">
                <a:moveTo>
                  <a:pt x="5460" y="136590"/>
                </a:moveTo>
                <a:cubicBezTo>
                  <a:pt x="-5123" y="140823"/>
                  <a:pt x="1756" y="94257"/>
                  <a:pt x="8635" y="79440"/>
                </a:cubicBezTo>
                <a:cubicBezTo>
                  <a:pt x="15514" y="64623"/>
                  <a:pt x="24510" y="58802"/>
                  <a:pt x="46735" y="47690"/>
                </a:cubicBezTo>
                <a:cubicBezTo>
                  <a:pt x="68960" y="36578"/>
                  <a:pt x="141985" y="12765"/>
                  <a:pt x="141985" y="12765"/>
                </a:cubicBezTo>
                <a:cubicBezTo>
                  <a:pt x="155214" y="8532"/>
                  <a:pt x="111823" y="20173"/>
                  <a:pt x="126110" y="22290"/>
                </a:cubicBezTo>
                <a:cubicBezTo>
                  <a:pt x="140398" y="24407"/>
                  <a:pt x="191198" y="13823"/>
                  <a:pt x="227710" y="25465"/>
                </a:cubicBezTo>
                <a:cubicBezTo>
                  <a:pt x="264222" y="37107"/>
                  <a:pt x="341481" y="93198"/>
                  <a:pt x="345185" y="92140"/>
                </a:cubicBezTo>
                <a:cubicBezTo>
                  <a:pt x="348889" y="91082"/>
                  <a:pt x="276922" y="34461"/>
                  <a:pt x="249935" y="19115"/>
                </a:cubicBezTo>
                <a:cubicBezTo>
                  <a:pt x="222948" y="3769"/>
                  <a:pt x="187493" y="1123"/>
                  <a:pt x="183260" y="65"/>
                </a:cubicBezTo>
                <a:cubicBezTo>
                  <a:pt x="179027" y="-993"/>
                  <a:pt x="235118" y="11177"/>
                  <a:pt x="224535" y="12765"/>
                </a:cubicBezTo>
                <a:cubicBezTo>
                  <a:pt x="213952" y="14352"/>
                  <a:pt x="140927" y="6944"/>
                  <a:pt x="119760" y="9590"/>
                </a:cubicBezTo>
                <a:cubicBezTo>
                  <a:pt x="98593" y="12236"/>
                  <a:pt x="89598" y="27582"/>
                  <a:pt x="97535" y="28640"/>
                </a:cubicBezTo>
                <a:cubicBezTo>
                  <a:pt x="105472" y="29698"/>
                  <a:pt x="171618" y="11707"/>
                  <a:pt x="167385" y="15940"/>
                </a:cubicBezTo>
                <a:cubicBezTo>
                  <a:pt x="163152" y="20173"/>
                  <a:pt x="98593" y="39223"/>
                  <a:pt x="72135" y="54040"/>
                </a:cubicBezTo>
                <a:cubicBezTo>
                  <a:pt x="45677" y="68857"/>
                  <a:pt x="16043" y="132357"/>
                  <a:pt x="5460" y="136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B16153BF-31A4-DFCC-86F9-7B2358988FF8}"/>
              </a:ext>
            </a:extLst>
          </p:cNvPr>
          <p:cNvSpPr/>
          <p:nvPr/>
        </p:nvSpPr>
        <p:spPr>
          <a:xfrm>
            <a:off x="2259825" y="4997381"/>
            <a:ext cx="154150" cy="143710"/>
          </a:xfrm>
          <a:custGeom>
            <a:avLst/>
            <a:gdLst>
              <a:gd name="connsiteX0" fmla="*/ 775 w 154150"/>
              <a:gd name="connsiteY0" fmla="*/ 142944 h 143710"/>
              <a:gd name="connsiteX1" fmla="*/ 48400 w 154150"/>
              <a:gd name="connsiteY1" fmla="*/ 79444 h 143710"/>
              <a:gd name="connsiteX2" fmla="*/ 153175 w 154150"/>
              <a:gd name="connsiteY2" fmla="*/ 6419 h 143710"/>
              <a:gd name="connsiteX3" fmla="*/ 102375 w 154150"/>
              <a:gd name="connsiteY3" fmla="*/ 25469 h 143710"/>
              <a:gd name="connsiteX4" fmla="*/ 130950 w 154150"/>
              <a:gd name="connsiteY4" fmla="*/ 69 h 143710"/>
              <a:gd name="connsiteX5" fmla="*/ 83325 w 154150"/>
              <a:gd name="connsiteY5" fmla="*/ 34994 h 143710"/>
              <a:gd name="connsiteX6" fmla="*/ 775 w 154150"/>
              <a:gd name="connsiteY6" fmla="*/ 142944 h 1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50" h="143710">
                <a:moveTo>
                  <a:pt x="775" y="142944"/>
                </a:moveTo>
                <a:cubicBezTo>
                  <a:pt x="-5046" y="150352"/>
                  <a:pt x="23000" y="102198"/>
                  <a:pt x="48400" y="79444"/>
                </a:cubicBezTo>
                <a:cubicBezTo>
                  <a:pt x="73800" y="56690"/>
                  <a:pt x="144179" y="15415"/>
                  <a:pt x="153175" y="6419"/>
                </a:cubicBezTo>
                <a:cubicBezTo>
                  <a:pt x="162171" y="-2577"/>
                  <a:pt x="106079" y="26527"/>
                  <a:pt x="102375" y="25469"/>
                </a:cubicBezTo>
                <a:cubicBezTo>
                  <a:pt x="98671" y="24411"/>
                  <a:pt x="134125" y="-1518"/>
                  <a:pt x="130950" y="69"/>
                </a:cubicBezTo>
                <a:cubicBezTo>
                  <a:pt x="127775" y="1656"/>
                  <a:pt x="101846" y="13298"/>
                  <a:pt x="83325" y="34994"/>
                </a:cubicBezTo>
                <a:cubicBezTo>
                  <a:pt x="64804" y="56690"/>
                  <a:pt x="6596" y="135536"/>
                  <a:pt x="775" y="142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1E53563-3010-0220-4095-A8D54063E2D1}"/>
              </a:ext>
            </a:extLst>
          </p:cNvPr>
          <p:cNvSpPr/>
          <p:nvPr/>
        </p:nvSpPr>
        <p:spPr>
          <a:xfrm>
            <a:off x="2250572" y="4940185"/>
            <a:ext cx="185289" cy="196969"/>
          </a:xfrm>
          <a:custGeom>
            <a:avLst/>
            <a:gdLst>
              <a:gd name="connsiteX0" fmla="*/ 184653 w 185289"/>
              <a:gd name="connsiteY0" fmla="*/ 115 h 196969"/>
              <a:gd name="connsiteX1" fmla="*/ 22728 w 185289"/>
              <a:gd name="connsiteY1" fmla="*/ 123940 h 196969"/>
              <a:gd name="connsiteX2" fmla="*/ 10028 w 185289"/>
              <a:gd name="connsiteY2" fmla="*/ 136640 h 196969"/>
              <a:gd name="connsiteX3" fmla="*/ 503 w 185289"/>
              <a:gd name="connsiteY3" fmla="*/ 196965 h 196969"/>
              <a:gd name="connsiteX4" fmla="*/ 25903 w 185289"/>
              <a:gd name="connsiteY4" fmla="*/ 133465 h 196969"/>
              <a:gd name="connsiteX5" fmla="*/ 76703 w 185289"/>
              <a:gd name="connsiteY5" fmla="*/ 101715 h 196969"/>
              <a:gd name="connsiteX6" fmla="*/ 184653 w 185289"/>
              <a:gd name="connsiteY6" fmla="*/ 115 h 19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89" h="196969">
                <a:moveTo>
                  <a:pt x="184653" y="115"/>
                </a:moveTo>
                <a:cubicBezTo>
                  <a:pt x="175657" y="3819"/>
                  <a:pt x="22728" y="123940"/>
                  <a:pt x="22728" y="123940"/>
                </a:cubicBezTo>
                <a:cubicBezTo>
                  <a:pt x="-6376" y="146694"/>
                  <a:pt x="13732" y="124469"/>
                  <a:pt x="10028" y="136640"/>
                </a:cubicBezTo>
                <a:cubicBezTo>
                  <a:pt x="6324" y="148811"/>
                  <a:pt x="-2143" y="197494"/>
                  <a:pt x="503" y="196965"/>
                </a:cubicBezTo>
                <a:cubicBezTo>
                  <a:pt x="3149" y="196436"/>
                  <a:pt x="13203" y="149340"/>
                  <a:pt x="25903" y="133465"/>
                </a:cubicBezTo>
                <a:cubicBezTo>
                  <a:pt x="38603" y="117590"/>
                  <a:pt x="48657" y="120765"/>
                  <a:pt x="76703" y="101715"/>
                </a:cubicBezTo>
                <a:cubicBezTo>
                  <a:pt x="104749" y="82665"/>
                  <a:pt x="193649" y="-3589"/>
                  <a:pt x="1846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E82F6D-9BD9-49CE-CB3B-212E7A4B1A6B}"/>
              </a:ext>
            </a:extLst>
          </p:cNvPr>
          <p:cNvSpPr/>
          <p:nvPr/>
        </p:nvSpPr>
        <p:spPr>
          <a:xfrm>
            <a:off x="2171368" y="4739913"/>
            <a:ext cx="124895" cy="52216"/>
          </a:xfrm>
          <a:custGeom>
            <a:avLst/>
            <a:gdLst>
              <a:gd name="connsiteX0" fmla="*/ 332 w 124895"/>
              <a:gd name="connsiteY0" fmla="*/ 51162 h 52216"/>
              <a:gd name="connsiteX1" fmla="*/ 89232 w 124895"/>
              <a:gd name="connsiteY1" fmla="*/ 41637 h 52216"/>
              <a:gd name="connsiteX2" fmla="*/ 124157 w 124895"/>
              <a:gd name="connsiteY2" fmla="*/ 362 h 52216"/>
              <a:gd name="connsiteX3" fmla="*/ 60657 w 124895"/>
              <a:gd name="connsiteY3" fmla="*/ 22587 h 52216"/>
              <a:gd name="connsiteX4" fmla="*/ 332 w 124895"/>
              <a:gd name="connsiteY4" fmla="*/ 51162 h 5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5" h="52216">
                <a:moveTo>
                  <a:pt x="332" y="51162"/>
                </a:moveTo>
                <a:cubicBezTo>
                  <a:pt x="5094" y="54337"/>
                  <a:pt x="68594" y="50104"/>
                  <a:pt x="89232" y="41637"/>
                </a:cubicBezTo>
                <a:cubicBezTo>
                  <a:pt x="109870" y="33170"/>
                  <a:pt x="128919" y="3537"/>
                  <a:pt x="124157" y="362"/>
                </a:cubicBezTo>
                <a:cubicBezTo>
                  <a:pt x="119395" y="-2813"/>
                  <a:pt x="78119" y="15708"/>
                  <a:pt x="60657" y="22587"/>
                </a:cubicBezTo>
                <a:cubicBezTo>
                  <a:pt x="43195" y="29466"/>
                  <a:pt x="-4430" y="47987"/>
                  <a:pt x="332" y="5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8A7C821-861B-371E-9B8C-4A308B795C2D}"/>
              </a:ext>
            </a:extLst>
          </p:cNvPr>
          <p:cNvSpPr/>
          <p:nvPr/>
        </p:nvSpPr>
        <p:spPr>
          <a:xfrm>
            <a:off x="2235537" y="4728939"/>
            <a:ext cx="254579" cy="278152"/>
          </a:xfrm>
          <a:custGeom>
            <a:avLst/>
            <a:gdLst>
              <a:gd name="connsiteX0" fmla="*/ 37763 w 254579"/>
              <a:gd name="connsiteY0" fmla="*/ 4986 h 278152"/>
              <a:gd name="connsiteX1" fmla="*/ 2838 w 254579"/>
              <a:gd name="connsiteY1" fmla="*/ 100236 h 278152"/>
              <a:gd name="connsiteX2" fmla="*/ 2838 w 254579"/>
              <a:gd name="connsiteY2" fmla="*/ 144686 h 278152"/>
              <a:gd name="connsiteX3" fmla="*/ 9188 w 254579"/>
              <a:gd name="connsiteY3" fmla="*/ 141511 h 278152"/>
              <a:gd name="connsiteX4" fmla="*/ 34588 w 254579"/>
              <a:gd name="connsiteY4" fmla="*/ 201836 h 278152"/>
              <a:gd name="connsiteX5" fmla="*/ 69513 w 254579"/>
              <a:gd name="connsiteY5" fmla="*/ 239936 h 278152"/>
              <a:gd name="connsiteX6" fmla="*/ 88563 w 254579"/>
              <a:gd name="connsiteY6" fmla="*/ 278036 h 278152"/>
              <a:gd name="connsiteX7" fmla="*/ 120313 w 254579"/>
              <a:gd name="connsiteY7" fmla="*/ 252636 h 278152"/>
              <a:gd name="connsiteX8" fmla="*/ 225088 w 254579"/>
              <a:gd name="connsiteY8" fmla="*/ 173261 h 278152"/>
              <a:gd name="connsiteX9" fmla="*/ 253663 w 254579"/>
              <a:gd name="connsiteY9" fmla="*/ 90711 h 278152"/>
              <a:gd name="connsiteX10" fmla="*/ 199688 w 254579"/>
              <a:gd name="connsiteY10" fmla="*/ 52611 h 278152"/>
              <a:gd name="connsiteX11" fmla="*/ 129838 w 254579"/>
              <a:gd name="connsiteY11" fmla="*/ 33561 h 278152"/>
              <a:gd name="connsiteX12" fmla="*/ 94913 w 254579"/>
              <a:gd name="connsiteY12" fmla="*/ 14511 h 278152"/>
              <a:gd name="connsiteX13" fmla="*/ 37763 w 254579"/>
              <a:gd name="connsiteY13" fmla="*/ 4986 h 2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579" h="278152">
                <a:moveTo>
                  <a:pt x="37763" y="4986"/>
                </a:moveTo>
                <a:cubicBezTo>
                  <a:pt x="22417" y="19274"/>
                  <a:pt x="8659" y="76953"/>
                  <a:pt x="2838" y="100236"/>
                </a:cubicBezTo>
                <a:cubicBezTo>
                  <a:pt x="-2983" y="123519"/>
                  <a:pt x="1780" y="137807"/>
                  <a:pt x="2838" y="144686"/>
                </a:cubicBezTo>
                <a:cubicBezTo>
                  <a:pt x="3896" y="151565"/>
                  <a:pt x="3896" y="131986"/>
                  <a:pt x="9188" y="141511"/>
                </a:cubicBezTo>
                <a:cubicBezTo>
                  <a:pt x="14480" y="151036"/>
                  <a:pt x="24534" y="185432"/>
                  <a:pt x="34588" y="201836"/>
                </a:cubicBezTo>
                <a:cubicBezTo>
                  <a:pt x="44642" y="218240"/>
                  <a:pt x="60517" y="227236"/>
                  <a:pt x="69513" y="239936"/>
                </a:cubicBezTo>
                <a:cubicBezTo>
                  <a:pt x="78509" y="252636"/>
                  <a:pt x="88563" y="278036"/>
                  <a:pt x="88563" y="278036"/>
                </a:cubicBezTo>
                <a:cubicBezTo>
                  <a:pt x="97030" y="280153"/>
                  <a:pt x="120313" y="252636"/>
                  <a:pt x="120313" y="252636"/>
                </a:cubicBezTo>
                <a:cubicBezTo>
                  <a:pt x="143067" y="235174"/>
                  <a:pt x="202863" y="200248"/>
                  <a:pt x="225088" y="173261"/>
                </a:cubicBezTo>
                <a:cubicBezTo>
                  <a:pt x="247313" y="146274"/>
                  <a:pt x="257896" y="110819"/>
                  <a:pt x="253663" y="90711"/>
                </a:cubicBezTo>
                <a:cubicBezTo>
                  <a:pt x="249430" y="70603"/>
                  <a:pt x="220325" y="62136"/>
                  <a:pt x="199688" y="52611"/>
                </a:cubicBezTo>
                <a:cubicBezTo>
                  <a:pt x="179051" y="43086"/>
                  <a:pt x="147300" y="39911"/>
                  <a:pt x="129838" y="33561"/>
                </a:cubicBezTo>
                <a:cubicBezTo>
                  <a:pt x="112376" y="27211"/>
                  <a:pt x="106555" y="17686"/>
                  <a:pt x="94913" y="14511"/>
                </a:cubicBezTo>
                <a:cubicBezTo>
                  <a:pt x="83271" y="11336"/>
                  <a:pt x="53109" y="-9302"/>
                  <a:pt x="37763" y="49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F37395D0-E2C7-1FF0-5781-D2D10FFB4AD8}"/>
              </a:ext>
            </a:extLst>
          </p:cNvPr>
          <p:cNvSpPr/>
          <p:nvPr/>
        </p:nvSpPr>
        <p:spPr>
          <a:xfrm>
            <a:off x="2254987" y="477067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C83DAEDF-70ED-123C-9D77-C5963A290787}"/>
              </a:ext>
            </a:extLst>
          </p:cNvPr>
          <p:cNvSpPr/>
          <p:nvPr/>
        </p:nvSpPr>
        <p:spPr>
          <a:xfrm>
            <a:off x="2328058" y="480035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F6632D2-468A-DD90-B59D-84CA0CB7FFBE}"/>
              </a:ext>
            </a:extLst>
          </p:cNvPr>
          <p:cNvSpPr/>
          <p:nvPr/>
        </p:nvSpPr>
        <p:spPr>
          <a:xfrm>
            <a:off x="2187508" y="4786882"/>
            <a:ext cx="101743" cy="252363"/>
          </a:xfrm>
          <a:custGeom>
            <a:avLst/>
            <a:gdLst>
              <a:gd name="connsiteX0" fmla="*/ 67 w 101743"/>
              <a:gd name="connsiteY0" fmla="*/ 1018 h 252363"/>
              <a:gd name="connsiteX1" fmla="*/ 12767 w 101743"/>
              <a:gd name="connsiteY1" fmla="*/ 102618 h 252363"/>
              <a:gd name="connsiteX2" fmla="*/ 12767 w 101743"/>
              <a:gd name="connsiteY2" fmla="*/ 131193 h 252363"/>
              <a:gd name="connsiteX3" fmla="*/ 9592 w 101743"/>
              <a:gd name="connsiteY3" fmla="*/ 115318 h 252363"/>
              <a:gd name="connsiteX4" fmla="*/ 34992 w 101743"/>
              <a:gd name="connsiteY4" fmla="*/ 175643 h 252363"/>
              <a:gd name="connsiteX5" fmla="*/ 101667 w 101743"/>
              <a:gd name="connsiteY5" fmla="*/ 251843 h 252363"/>
              <a:gd name="connsiteX6" fmla="*/ 47692 w 101743"/>
              <a:gd name="connsiteY6" fmla="*/ 207393 h 252363"/>
              <a:gd name="connsiteX7" fmla="*/ 19117 w 101743"/>
              <a:gd name="connsiteY7" fmla="*/ 172468 h 252363"/>
              <a:gd name="connsiteX8" fmla="*/ 67 w 101743"/>
              <a:gd name="connsiteY8" fmla="*/ 1018 h 2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43" h="252363">
                <a:moveTo>
                  <a:pt x="67" y="1018"/>
                </a:moveTo>
                <a:cubicBezTo>
                  <a:pt x="-991" y="-10624"/>
                  <a:pt x="10650" y="80922"/>
                  <a:pt x="12767" y="102618"/>
                </a:cubicBezTo>
                <a:cubicBezTo>
                  <a:pt x="14884" y="124314"/>
                  <a:pt x="12767" y="131193"/>
                  <a:pt x="12767" y="131193"/>
                </a:cubicBezTo>
                <a:cubicBezTo>
                  <a:pt x="12238" y="133310"/>
                  <a:pt x="5888" y="107910"/>
                  <a:pt x="9592" y="115318"/>
                </a:cubicBezTo>
                <a:cubicBezTo>
                  <a:pt x="13296" y="122726"/>
                  <a:pt x="19646" y="152889"/>
                  <a:pt x="34992" y="175643"/>
                </a:cubicBezTo>
                <a:cubicBezTo>
                  <a:pt x="50338" y="198397"/>
                  <a:pt x="99550" y="246551"/>
                  <a:pt x="101667" y="251843"/>
                </a:cubicBezTo>
                <a:cubicBezTo>
                  <a:pt x="103784" y="257135"/>
                  <a:pt x="61450" y="220622"/>
                  <a:pt x="47692" y="207393"/>
                </a:cubicBezTo>
                <a:cubicBezTo>
                  <a:pt x="33934" y="194164"/>
                  <a:pt x="28113" y="201043"/>
                  <a:pt x="19117" y="172468"/>
                </a:cubicBezTo>
                <a:cubicBezTo>
                  <a:pt x="10121" y="143893"/>
                  <a:pt x="1125" y="12660"/>
                  <a:pt x="67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0D8E79A-0630-3025-C5FF-41A0671BD820}"/>
              </a:ext>
            </a:extLst>
          </p:cNvPr>
          <p:cNvSpPr/>
          <p:nvPr/>
        </p:nvSpPr>
        <p:spPr>
          <a:xfrm>
            <a:off x="2095493" y="4563960"/>
            <a:ext cx="139908" cy="105502"/>
          </a:xfrm>
          <a:custGeom>
            <a:avLst/>
            <a:gdLst>
              <a:gd name="connsiteX0" fmla="*/ 139707 w 139908"/>
              <a:gd name="connsiteY0" fmla="*/ 1690 h 105502"/>
              <a:gd name="connsiteX1" fmla="*/ 15882 w 139908"/>
              <a:gd name="connsiteY1" fmla="*/ 93765 h 105502"/>
              <a:gd name="connsiteX2" fmla="*/ 9532 w 139908"/>
              <a:gd name="connsiteY2" fmla="*/ 100115 h 105502"/>
              <a:gd name="connsiteX3" fmla="*/ 47632 w 139908"/>
              <a:gd name="connsiteY3" fmla="*/ 55665 h 105502"/>
              <a:gd name="connsiteX4" fmla="*/ 7 w 139908"/>
              <a:gd name="connsiteY4" fmla="*/ 71540 h 105502"/>
              <a:gd name="connsiteX5" fmla="*/ 44457 w 139908"/>
              <a:gd name="connsiteY5" fmla="*/ 36615 h 105502"/>
              <a:gd name="connsiteX6" fmla="*/ 139707 w 139908"/>
              <a:gd name="connsiteY6" fmla="*/ 1690 h 10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8" h="105502">
                <a:moveTo>
                  <a:pt x="139707" y="1690"/>
                </a:moveTo>
                <a:cubicBezTo>
                  <a:pt x="134944" y="11215"/>
                  <a:pt x="15882" y="93765"/>
                  <a:pt x="15882" y="93765"/>
                </a:cubicBezTo>
                <a:cubicBezTo>
                  <a:pt x="-5814" y="110169"/>
                  <a:pt x="4240" y="106465"/>
                  <a:pt x="9532" y="100115"/>
                </a:cubicBezTo>
                <a:cubicBezTo>
                  <a:pt x="14824" y="93765"/>
                  <a:pt x="49219" y="60427"/>
                  <a:pt x="47632" y="55665"/>
                </a:cubicBezTo>
                <a:cubicBezTo>
                  <a:pt x="46045" y="50903"/>
                  <a:pt x="536" y="74715"/>
                  <a:pt x="7" y="71540"/>
                </a:cubicBezTo>
                <a:cubicBezTo>
                  <a:pt x="-522" y="68365"/>
                  <a:pt x="25407" y="47727"/>
                  <a:pt x="44457" y="36615"/>
                </a:cubicBezTo>
                <a:cubicBezTo>
                  <a:pt x="63507" y="25503"/>
                  <a:pt x="144470" y="-7835"/>
                  <a:pt x="139707" y="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B629D45-AAC7-BEFD-740D-624904CE16F8}"/>
              </a:ext>
            </a:extLst>
          </p:cNvPr>
          <p:cNvSpPr/>
          <p:nvPr/>
        </p:nvSpPr>
        <p:spPr>
          <a:xfrm>
            <a:off x="2275558" y="4603611"/>
            <a:ext cx="177805" cy="113048"/>
          </a:xfrm>
          <a:custGeom>
            <a:avLst/>
            <a:gdLst>
              <a:gd name="connsiteX0" fmla="*/ 917 w 177805"/>
              <a:gd name="connsiteY0" fmla="*/ 139 h 113048"/>
              <a:gd name="connsiteX1" fmla="*/ 169192 w 177805"/>
              <a:gd name="connsiteY1" fmla="*/ 104914 h 113048"/>
              <a:gd name="connsiteX2" fmla="*/ 143792 w 177805"/>
              <a:gd name="connsiteY2" fmla="*/ 101739 h 113048"/>
              <a:gd name="connsiteX3" fmla="*/ 61242 w 177805"/>
              <a:gd name="connsiteY3" fmla="*/ 66814 h 113048"/>
              <a:gd name="connsiteX4" fmla="*/ 146967 w 177805"/>
              <a:gd name="connsiteY4" fmla="*/ 111264 h 113048"/>
              <a:gd name="connsiteX5" fmla="*/ 102517 w 177805"/>
              <a:gd name="connsiteY5" fmla="*/ 82689 h 113048"/>
              <a:gd name="connsiteX6" fmla="*/ 917 w 177805"/>
              <a:gd name="connsiteY6" fmla="*/ 139 h 11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05" h="113048">
                <a:moveTo>
                  <a:pt x="917" y="139"/>
                </a:moveTo>
                <a:cubicBezTo>
                  <a:pt x="12029" y="3843"/>
                  <a:pt x="145380" y="87981"/>
                  <a:pt x="169192" y="104914"/>
                </a:cubicBezTo>
                <a:cubicBezTo>
                  <a:pt x="193005" y="121847"/>
                  <a:pt x="161784" y="108089"/>
                  <a:pt x="143792" y="101739"/>
                </a:cubicBezTo>
                <a:cubicBezTo>
                  <a:pt x="125800" y="95389"/>
                  <a:pt x="60713" y="65227"/>
                  <a:pt x="61242" y="66814"/>
                </a:cubicBezTo>
                <a:cubicBezTo>
                  <a:pt x="61771" y="68401"/>
                  <a:pt x="140088" y="108618"/>
                  <a:pt x="146967" y="111264"/>
                </a:cubicBezTo>
                <a:cubicBezTo>
                  <a:pt x="153846" y="113910"/>
                  <a:pt x="122096" y="98035"/>
                  <a:pt x="102517" y="82689"/>
                </a:cubicBezTo>
                <a:cubicBezTo>
                  <a:pt x="82938" y="67343"/>
                  <a:pt x="-10195" y="-3565"/>
                  <a:pt x="91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099888E-659A-D303-0C59-273ABAE34FEA}"/>
              </a:ext>
            </a:extLst>
          </p:cNvPr>
          <p:cNvSpPr/>
          <p:nvPr/>
        </p:nvSpPr>
        <p:spPr>
          <a:xfrm>
            <a:off x="2104055" y="4670319"/>
            <a:ext cx="223246" cy="45165"/>
          </a:xfrm>
          <a:custGeom>
            <a:avLst/>
            <a:gdLst>
              <a:gd name="connsiteX0" fmla="*/ 970 w 223246"/>
              <a:gd name="connsiteY0" fmla="*/ 44556 h 45165"/>
              <a:gd name="connsiteX1" fmla="*/ 118445 w 223246"/>
              <a:gd name="connsiteY1" fmla="*/ 106 h 45165"/>
              <a:gd name="connsiteX2" fmla="*/ 223220 w 223246"/>
              <a:gd name="connsiteY2" fmla="*/ 31856 h 45165"/>
              <a:gd name="connsiteX3" fmla="*/ 108920 w 223246"/>
              <a:gd name="connsiteY3" fmla="*/ 22331 h 45165"/>
              <a:gd name="connsiteX4" fmla="*/ 162895 w 223246"/>
              <a:gd name="connsiteY4" fmla="*/ 12806 h 45165"/>
              <a:gd name="connsiteX5" fmla="*/ 115270 w 223246"/>
              <a:gd name="connsiteY5" fmla="*/ 19156 h 45165"/>
              <a:gd name="connsiteX6" fmla="*/ 64470 w 223246"/>
              <a:gd name="connsiteY6" fmla="*/ 25506 h 45165"/>
              <a:gd name="connsiteX7" fmla="*/ 970 w 223246"/>
              <a:gd name="connsiteY7" fmla="*/ 44556 h 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46" h="45165">
                <a:moveTo>
                  <a:pt x="970" y="44556"/>
                </a:moveTo>
                <a:cubicBezTo>
                  <a:pt x="9966" y="40323"/>
                  <a:pt x="81403" y="2223"/>
                  <a:pt x="118445" y="106"/>
                </a:cubicBezTo>
                <a:cubicBezTo>
                  <a:pt x="155487" y="-2011"/>
                  <a:pt x="224807" y="28152"/>
                  <a:pt x="223220" y="31856"/>
                </a:cubicBezTo>
                <a:cubicBezTo>
                  <a:pt x="221633" y="35560"/>
                  <a:pt x="118974" y="25506"/>
                  <a:pt x="108920" y="22331"/>
                </a:cubicBezTo>
                <a:cubicBezTo>
                  <a:pt x="98866" y="19156"/>
                  <a:pt x="161837" y="13335"/>
                  <a:pt x="162895" y="12806"/>
                </a:cubicBezTo>
                <a:cubicBezTo>
                  <a:pt x="163953" y="12277"/>
                  <a:pt x="115270" y="19156"/>
                  <a:pt x="115270" y="19156"/>
                </a:cubicBezTo>
                <a:cubicBezTo>
                  <a:pt x="98866" y="21273"/>
                  <a:pt x="80874" y="21273"/>
                  <a:pt x="64470" y="25506"/>
                </a:cubicBezTo>
                <a:cubicBezTo>
                  <a:pt x="48066" y="29739"/>
                  <a:pt x="-8026" y="48789"/>
                  <a:pt x="970" y="4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FFAA2D1-ED8B-8C2A-C101-A43318CDEF95}"/>
              </a:ext>
            </a:extLst>
          </p:cNvPr>
          <p:cNvSpPr/>
          <p:nvPr/>
        </p:nvSpPr>
        <p:spPr>
          <a:xfrm>
            <a:off x="2339879" y="4530723"/>
            <a:ext cx="146216" cy="194582"/>
          </a:xfrm>
          <a:custGeom>
            <a:avLst/>
            <a:gdLst>
              <a:gd name="connsiteX0" fmla="*/ 96 w 146216"/>
              <a:gd name="connsiteY0" fmla="*/ 2 h 194582"/>
              <a:gd name="connsiteX1" fmla="*/ 130271 w 146216"/>
              <a:gd name="connsiteY1" fmla="*/ 117477 h 194582"/>
              <a:gd name="connsiteX2" fmla="*/ 142971 w 146216"/>
              <a:gd name="connsiteY2" fmla="*/ 193677 h 194582"/>
              <a:gd name="connsiteX3" fmla="*/ 139796 w 146216"/>
              <a:gd name="connsiteY3" fmla="*/ 155577 h 194582"/>
              <a:gd name="connsiteX4" fmla="*/ 76296 w 146216"/>
              <a:gd name="connsiteY4" fmla="*/ 98427 h 194582"/>
              <a:gd name="connsiteX5" fmla="*/ 108046 w 146216"/>
              <a:gd name="connsiteY5" fmla="*/ 114302 h 194582"/>
              <a:gd name="connsiteX6" fmla="*/ 96 w 146216"/>
              <a:gd name="connsiteY6" fmla="*/ 2 h 1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16" h="194582">
                <a:moveTo>
                  <a:pt x="96" y="2"/>
                </a:moveTo>
                <a:cubicBezTo>
                  <a:pt x="3800" y="531"/>
                  <a:pt x="106459" y="85198"/>
                  <a:pt x="130271" y="117477"/>
                </a:cubicBezTo>
                <a:cubicBezTo>
                  <a:pt x="154084" y="149756"/>
                  <a:pt x="141384" y="187327"/>
                  <a:pt x="142971" y="193677"/>
                </a:cubicBezTo>
                <a:cubicBezTo>
                  <a:pt x="144559" y="200027"/>
                  <a:pt x="150909" y="171452"/>
                  <a:pt x="139796" y="155577"/>
                </a:cubicBezTo>
                <a:cubicBezTo>
                  <a:pt x="128684" y="139702"/>
                  <a:pt x="81588" y="105306"/>
                  <a:pt x="76296" y="98427"/>
                </a:cubicBezTo>
                <a:cubicBezTo>
                  <a:pt x="71004" y="91548"/>
                  <a:pt x="115983" y="127002"/>
                  <a:pt x="108046" y="114302"/>
                </a:cubicBezTo>
                <a:cubicBezTo>
                  <a:pt x="100109" y="101602"/>
                  <a:pt x="-3608" y="-527"/>
                  <a:pt x="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72B9793-2FF8-E75F-F74A-E5D59D538CD0}"/>
              </a:ext>
            </a:extLst>
          </p:cNvPr>
          <p:cNvSpPr/>
          <p:nvPr/>
        </p:nvSpPr>
        <p:spPr>
          <a:xfrm>
            <a:off x="2300847" y="4142971"/>
            <a:ext cx="118548" cy="213156"/>
          </a:xfrm>
          <a:custGeom>
            <a:avLst/>
            <a:gdLst>
              <a:gd name="connsiteX0" fmla="*/ 26428 w 118548"/>
              <a:gd name="connsiteY0" fmla="*/ 404 h 213156"/>
              <a:gd name="connsiteX1" fmla="*/ 1028 w 118548"/>
              <a:gd name="connsiteY1" fmla="*/ 76604 h 213156"/>
              <a:gd name="connsiteX2" fmla="*/ 7378 w 118548"/>
              <a:gd name="connsiteY2" fmla="*/ 95654 h 213156"/>
              <a:gd name="connsiteX3" fmla="*/ 29603 w 118548"/>
              <a:gd name="connsiteY3" fmla="*/ 108354 h 213156"/>
              <a:gd name="connsiteX4" fmla="*/ 118503 w 118548"/>
              <a:gd name="connsiteY4" fmla="*/ 213129 h 213156"/>
              <a:gd name="connsiteX5" fmla="*/ 16903 w 118548"/>
              <a:gd name="connsiteY5" fmla="*/ 117879 h 213156"/>
              <a:gd name="connsiteX6" fmla="*/ 26428 w 118548"/>
              <a:gd name="connsiteY6" fmla="*/ 404 h 2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48" h="213156">
                <a:moveTo>
                  <a:pt x="26428" y="404"/>
                </a:moveTo>
                <a:cubicBezTo>
                  <a:pt x="23782" y="-6475"/>
                  <a:pt x="1028" y="76604"/>
                  <a:pt x="1028" y="76604"/>
                </a:cubicBezTo>
                <a:cubicBezTo>
                  <a:pt x="-2147" y="92479"/>
                  <a:pt x="2615" y="90362"/>
                  <a:pt x="7378" y="95654"/>
                </a:cubicBezTo>
                <a:cubicBezTo>
                  <a:pt x="12140" y="100946"/>
                  <a:pt x="11082" y="88775"/>
                  <a:pt x="29603" y="108354"/>
                </a:cubicBezTo>
                <a:cubicBezTo>
                  <a:pt x="48124" y="127933"/>
                  <a:pt x="120620" y="211541"/>
                  <a:pt x="118503" y="213129"/>
                </a:cubicBezTo>
                <a:cubicBezTo>
                  <a:pt x="116386" y="214717"/>
                  <a:pt x="31190" y="148041"/>
                  <a:pt x="16903" y="117879"/>
                </a:cubicBezTo>
                <a:cubicBezTo>
                  <a:pt x="2616" y="87717"/>
                  <a:pt x="29074" y="7283"/>
                  <a:pt x="26428" y="4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1B987EC-9384-42A6-0ADB-EE7045CA82C4}"/>
              </a:ext>
            </a:extLst>
          </p:cNvPr>
          <p:cNvSpPr/>
          <p:nvPr/>
        </p:nvSpPr>
        <p:spPr>
          <a:xfrm>
            <a:off x="2545684" y="4219119"/>
            <a:ext cx="61925" cy="226707"/>
          </a:xfrm>
          <a:custGeom>
            <a:avLst/>
            <a:gdLst>
              <a:gd name="connsiteX0" fmla="*/ 666 w 61925"/>
              <a:gd name="connsiteY0" fmla="*/ 456 h 226707"/>
              <a:gd name="connsiteX1" fmla="*/ 7016 w 61925"/>
              <a:gd name="connsiteY1" fmla="*/ 92531 h 226707"/>
              <a:gd name="connsiteX2" fmla="*/ 60991 w 61925"/>
              <a:gd name="connsiteY2" fmla="*/ 222706 h 226707"/>
              <a:gd name="connsiteX3" fmla="*/ 38766 w 61925"/>
              <a:gd name="connsiteY3" fmla="*/ 187781 h 226707"/>
              <a:gd name="connsiteX4" fmla="*/ 7016 w 61925"/>
              <a:gd name="connsiteY4" fmla="*/ 130631 h 226707"/>
              <a:gd name="connsiteX5" fmla="*/ 666 w 61925"/>
              <a:gd name="connsiteY5" fmla="*/ 456 h 2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5" h="226707">
                <a:moveTo>
                  <a:pt x="666" y="456"/>
                </a:moveTo>
                <a:cubicBezTo>
                  <a:pt x="666" y="-5894"/>
                  <a:pt x="-3038" y="55489"/>
                  <a:pt x="7016" y="92531"/>
                </a:cubicBezTo>
                <a:cubicBezTo>
                  <a:pt x="17070" y="129573"/>
                  <a:pt x="55699" y="206831"/>
                  <a:pt x="60991" y="222706"/>
                </a:cubicBezTo>
                <a:cubicBezTo>
                  <a:pt x="66283" y="238581"/>
                  <a:pt x="47762" y="203127"/>
                  <a:pt x="38766" y="187781"/>
                </a:cubicBezTo>
                <a:cubicBezTo>
                  <a:pt x="29770" y="172435"/>
                  <a:pt x="14953" y="155502"/>
                  <a:pt x="7016" y="130631"/>
                </a:cubicBezTo>
                <a:cubicBezTo>
                  <a:pt x="-921" y="105760"/>
                  <a:pt x="666" y="6806"/>
                  <a:pt x="666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45A1A0E-F4A9-CC44-A977-8D65C785AE80}"/>
              </a:ext>
            </a:extLst>
          </p:cNvPr>
          <p:cNvSpPr/>
          <p:nvPr/>
        </p:nvSpPr>
        <p:spPr>
          <a:xfrm>
            <a:off x="2495402" y="4451347"/>
            <a:ext cx="35126" cy="212730"/>
          </a:xfrm>
          <a:custGeom>
            <a:avLst/>
            <a:gdLst>
              <a:gd name="connsiteX0" fmla="*/ 148 w 35126"/>
              <a:gd name="connsiteY0" fmla="*/ 3 h 212730"/>
              <a:gd name="connsiteX1" fmla="*/ 22373 w 35126"/>
              <a:gd name="connsiteY1" fmla="*/ 101603 h 212730"/>
              <a:gd name="connsiteX2" fmla="*/ 19198 w 35126"/>
              <a:gd name="connsiteY2" fmla="*/ 212728 h 212730"/>
              <a:gd name="connsiteX3" fmla="*/ 35073 w 35126"/>
              <a:gd name="connsiteY3" fmla="*/ 104778 h 212730"/>
              <a:gd name="connsiteX4" fmla="*/ 148 w 35126"/>
              <a:gd name="connsiteY4" fmla="*/ 3 h 21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6" h="212730">
                <a:moveTo>
                  <a:pt x="148" y="3"/>
                </a:moveTo>
                <a:cubicBezTo>
                  <a:pt x="-1969" y="-526"/>
                  <a:pt x="19198" y="66149"/>
                  <a:pt x="22373" y="101603"/>
                </a:cubicBezTo>
                <a:cubicBezTo>
                  <a:pt x="25548" y="137057"/>
                  <a:pt x="17081" y="212199"/>
                  <a:pt x="19198" y="212728"/>
                </a:cubicBezTo>
                <a:cubicBezTo>
                  <a:pt x="21315" y="213257"/>
                  <a:pt x="36131" y="133353"/>
                  <a:pt x="35073" y="104778"/>
                </a:cubicBezTo>
                <a:cubicBezTo>
                  <a:pt x="34015" y="76203"/>
                  <a:pt x="2265" y="532"/>
                  <a:pt x="14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2266FA3-2B25-35D9-C9E5-A9850FD2507C}"/>
              </a:ext>
            </a:extLst>
          </p:cNvPr>
          <p:cNvSpPr/>
          <p:nvPr/>
        </p:nvSpPr>
        <p:spPr>
          <a:xfrm>
            <a:off x="2409816" y="4679814"/>
            <a:ext cx="108252" cy="505267"/>
          </a:xfrm>
          <a:custGeom>
            <a:avLst/>
            <a:gdLst>
              <a:gd name="connsiteX0" fmla="*/ 107959 w 108252"/>
              <a:gd name="connsiteY0" fmla="*/ 136 h 505267"/>
              <a:gd name="connsiteX1" fmla="*/ 85734 w 108252"/>
              <a:gd name="connsiteY1" fmla="*/ 162061 h 505267"/>
              <a:gd name="connsiteX2" fmla="*/ 53984 w 108252"/>
              <a:gd name="connsiteY2" fmla="*/ 254136 h 505267"/>
              <a:gd name="connsiteX3" fmla="*/ 44459 w 108252"/>
              <a:gd name="connsiteY3" fmla="*/ 301761 h 505267"/>
              <a:gd name="connsiteX4" fmla="*/ 28584 w 108252"/>
              <a:gd name="connsiteY4" fmla="*/ 349386 h 505267"/>
              <a:gd name="connsiteX5" fmla="*/ 9 w 108252"/>
              <a:gd name="connsiteY5" fmla="*/ 504961 h 505267"/>
              <a:gd name="connsiteX6" fmla="*/ 31759 w 108252"/>
              <a:gd name="connsiteY6" fmla="*/ 304936 h 505267"/>
              <a:gd name="connsiteX7" fmla="*/ 15884 w 108252"/>
              <a:gd name="connsiteY7" fmla="*/ 343036 h 505267"/>
              <a:gd name="connsiteX8" fmla="*/ 41284 w 108252"/>
              <a:gd name="connsiteY8" fmla="*/ 231911 h 505267"/>
              <a:gd name="connsiteX9" fmla="*/ 76209 w 108252"/>
              <a:gd name="connsiteY9" fmla="*/ 130311 h 505267"/>
              <a:gd name="connsiteX10" fmla="*/ 69859 w 108252"/>
              <a:gd name="connsiteY10" fmla="*/ 133486 h 505267"/>
              <a:gd name="connsiteX11" fmla="*/ 107959 w 108252"/>
              <a:gd name="connsiteY11" fmla="*/ 136 h 50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2" h="505267">
                <a:moveTo>
                  <a:pt x="107959" y="136"/>
                </a:moveTo>
                <a:cubicBezTo>
                  <a:pt x="110605" y="4898"/>
                  <a:pt x="94730" y="119728"/>
                  <a:pt x="85734" y="162061"/>
                </a:cubicBezTo>
                <a:cubicBezTo>
                  <a:pt x="76738" y="204394"/>
                  <a:pt x="60863" y="230853"/>
                  <a:pt x="53984" y="254136"/>
                </a:cubicBezTo>
                <a:cubicBezTo>
                  <a:pt x="47105" y="277419"/>
                  <a:pt x="48692" y="285886"/>
                  <a:pt x="44459" y="301761"/>
                </a:cubicBezTo>
                <a:cubicBezTo>
                  <a:pt x="40226" y="317636"/>
                  <a:pt x="35992" y="315519"/>
                  <a:pt x="28584" y="349386"/>
                </a:cubicBezTo>
                <a:cubicBezTo>
                  <a:pt x="21176" y="383253"/>
                  <a:pt x="-520" y="512369"/>
                  <a:pt x="9" y="504961"/>
                </a:cubicBezTo>
                <a:cubicBezTo>
                  <a:pt x="538" y="497553"/>
                  <a:pt x="29113" y="331924"/>
                  <a:pt x="31759" y="304936"/>
                </a:cubicBezTo>
                <a:cubicBezTo>
                  <a:pt x="34405" y="277949"/>
                  <a:pt x="14297" y="355207"/>
                  <a:pt x="15884" y="343036"/>
                </a:cubicBezTo>
                <a:cubicBezTo>
                  <a:pt x="17471" y="330865"/>
                  <a:pt x="31230" y="267365"/>
                  <a:pt x="41284" y="231911"/>
                </a:cubicBezTo>
                <a:cubicBezTo>
                  <a:pt x="51338" y="196457"/>
                  <a:pt x="76209" y="130311"/>
                  <a:pt x="76209" y="130311"/>
                </a:cubicBezTo>
                <a:cubicBezTo>
                  <a:pt x="80972" y="113907"/>
                  <a:pt x="65097" y="150419"/>
                  <a:pt x="69859" y="133486"/>
                </a:cubicBezTo>
                <a:cubicBezTo>
                  <a:pt x="74621" y="116553"/>
                  <a:pt x="105313" y="-4626"/>
                  <a:pt x="10795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6EA3329-272B-BDF2-7278-46A853134D13}"/>
              </a:ext>
            </a:extLst>
          </p:cNvPr>
          <p:cNvSpPr/>
          <p:nvPr/>
        </p:nvSpPr>
        <p:spPr>
          <a:xfrm>
            <a:off x="2389706" y="5098936"/>
            <a:ext cx="39310" cy="480340"/>
          </a:xfrm>
          <a:custGeom>
            <a:avLst/>
            <a:gdLst>
              <a:gd name="connsiteX0" fmla="*/ 39169 w 39310"/>
              <a:gd name="connsiteY0" fmla="*/ 114 h 480340"/>
              <a:gd name="connsiteX1" fmla="*/ 13769 w 39310"/>
              <a:gd name="connsiteY1" fmla="*/ 152514 h 480340"/>
              <a:gd name="connsiteX2" fmla="*/ 13769 w 39310"/>
              <a:gd name="connsiteY2" fmla="*/ 254114 h 480340"/>
              <a:gd name="connsiteX3" fmla="*/ 4244 w 39310"/>
              <a:gd name="connsiteY3" fmla="*/ 308089 h 480340"/>
              <a:gd name="connsiteX4" fmla="*/ 1069 w 39310"/>
              <a:gd name="connsiteY4" fmla="*/ 476364 h 480340"/>
              <a:gd name="connsiteX5" fmla="*/ 1069 w 39310"/>
              <a:gd name="connsiteY5" fmla="*/ 419214 h 480340"/>
              <a:gd name="connsiteX6" fmla="*/ 13769 w 39310"/>
              <a:gd name="connsiteY6" fmla="*/ 327139 h 480340"/>
              <a:gd name="connsiteX7" fmla="*/ 23294 w 39310"/>
              <a:gd name="connsiteY7" fmla="*/ 177914 h 480340"/>
              <a:gd name="connsiteX8" fmla="*/ 39169 w 39310"/>
              <a:gd name="connsiteY8" fmla="*/ 114 h 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10" h="480340">
                <a:moveTo>
                  <a:pt x="39169" y="114"/>
                </a:moveTo>
                <a:cubicBezTo>
                  <a:pt x="37582" y="-4119"/>
                  <a:pt x="18002" y="110181"/>
                  <a:pt x="13769" y="152514"/>
                </a:cubicBezTo>
                <a:cubicBezTo>
                  <a:pt x="9536" y="194847"/>
                  <a:pt x="15356" y="228185"/>
                  <a:pt x="13769" y="254114"/>
                </a:cubicBezTo>
                <a:cubicBezTo>
                  <a:pt x="12181" y="280043"/>
                  <a:pt x="6361" y="271047"/>
                  <a:pt x="4244" y="308089"/>
                </a:cubicBezTo>
                <a:cubicBezTo>
                  <a:pt x="2127" y="345131"/>
                  <a:pt x="1598" y="457843"/>
                  <a:pt x="1069" y="476364"/>
                </a:cubicBezTo>
                <a:cubicBezTo>
                  <a:pt x="540" y="494885"/>
                  <a:pt x="-1048" y="444085"/>
                  <a:pt x="1069" y="419214"/>
                </a:cubicBezTo>
                <a:cubicBezTo>
                  <a:pt x="3186" y="394343"/>
                  <a:pt x="10065" y="367356"/>
                  <a:pt x="13769" y="327139"/>
                </a:cubicBezTo>
                <a:cubicBezTo>
                  <a:pt x="17473" y="286922"/>
                  <a:pt x="18002" y="226068"/>
                  <a:pt x="23294" y="177914"/>
                </a:cubicBezTo>
                <a:cubicBezTo>
                  <a:pt x="28586" y="129760"/>
                  <a:pt x="40756" y="4347"/>
                  <a:pt x="3916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95FA7DF-EE63-9BDB-C008-A532CA187B22}"/>
              </a:ext>
            </a:extLst>
          </p:cNvPr>
          <p:cNvSpPr/>
          <p:nvPr/>
        </p:nvSpPr>
        <p:spPr>
          <a:xfrm>
            <a:off x="2489157" y="5260917"/>
            <a:ext cx="31875" cy="263753"/>
          </a:xfrm>
          <a:custGeom>
            <a:avLst/>
            <a:gdLst>
              <a:gd name="connsiteX0" fmla="*/ 19093 w 31875"/>
              <a:gd name="connsiteY0" fmla="*/ 58 h 263753"/>
              <a:gd name="connsiteX1" fmla="*/ 9568 w 31875"/>
              <a:gd name="connsiteY1" fmla="*/ 181033 h 263753"/>
              <a:gd name="connsiteX2" fmla="*/ 31793 w 31875"/>
              <a:gd name="connsiteY2" fmla="*/ 263583 h 263753"/>
              <a:gd name="connsiteX3" fmla="*/ 43 w 31875"/>
              <a:gd name="connsiteY3" fmla="*/ 161983 h 263753"/>
              <a:gd name="connsiteX4" fmla="*/ 19093 w 31875"/>
              <a:gd name="connsiteY4" fmla="*/ 58 h 26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5" h="263753">
                <a:moveTo>
                  <a:pt x="19093" y="58"/>
                </a:moveTo>
                <a:cubicBezTo>
                  <a:pt x="20680" y="3233"/>
                  <a:pt x="7451" y="137112"/>
                  <a:pt x="9568" y="181033"/>
                </a:cubicBezTo>
                <a:cubicBezTo>
                  <a:pt x="11685" y="224954"/>
                  <a:pt x="33380" y="266758"/>
                  <a:pt x="31793" y="263583"/>
                </a:cubicBezTo>
                <a:cubicBezTo>
                  <a:pt x="30206" y="260408"/>
                  <a:pt x="1101" y="199025"/>
                  <a:pt x="43" y="161983"/>
                </a:cubicBezTo>
                <a:cubicBezTo>
                  <a:pt x="-1015" y="124941"/>
                  <a:pt x="17506" y="-3117"/>
                  <a:pt x="1909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4A689C7-2566-B928-5D19-24F9F893BA22}"/>
              </a:ext>
            </a:extLst>
          </p:cNvPr>
          <p:cNvSpPr/>
          <p:nvPr/>
        </p:nvSpPr>
        <p:spPr>
          <a:xfrm>
            <a:off x="2538237" y="5374929"/>
            <a:ext cx="141606" cy="267442"/>
          </a:xfrm>
          <a:custGeom>
            <a:avLst/>
            <a:gdLst>
              <a:gd name="connsiteX0" fmla="*/ 141463 w 141606"/>
              <a:gd name="connsiteY0" fmla="*/ 346 h 267442"/>
              <a:gd name="connsiteX1" fmla="*/ 33513 w 141606"/>
              <a:gd name="connsiteY1" fmla="*/ 120996 h 267442"/>
              <a:gd name="connsiteX2" fmla="*/ 11288 w 141606"/>
              <a:gd name="connsiteY2" fmla="*/ 267046 h 267442"/>
              <a:gd name="connsiteX3" fmla="*/ 8113 w 141606"/>
              <a:gd name="connsiteY3" fmla="*/ 159096 h 267442"/>
              <a:gd name="connsiteX4" fmla="*/ 141463 w 141606"/>
              <a:gd name="connsiteY4" fmla="*/ 346 h 2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06" h="267442">
                <a:moveTo>
                  <a:pt x="141463" y="346"/>
                </a:moveTo>
                <a:cubicBezTo>
                  <a:pt x="145696" y="-6004"/>
                  <a:pt x="55209" y="76546"/>
                  <a:pt x="33513" y="120996"/>
                </a:cubicBezTo>
                <a:cubicBezTo>
                  <a:pt x="11817" y="165446"/>
                  <a:pt x="15521" y="260696"/>
                  <a:pt x="11288" y="267046"/>
                </a:cubicBezTo>
                <a:cubicBezTo>
                  <a:pt x="7055" y="273396"/>
                  <a:pt x="-9879" y="201959"/>
                  <a:pt x="8113" y="159096"/>
                </a:cubicBezTo>
                <a:cubicBezTo>
                  <a:pt x="26105" y="116233"/>
                  <a:pt x="137230" y="6696"/>
                  <a:pt x="14146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C738316-D881-033D-8F4A-4FDE2164C320}"/>
              </a:ext>
            </a:extLst>
          </p:cNvPr>
          <p:cNvSpPr/>
          <p:nvPr/>
        </p:nvSpPr>
        <p:spPr>
          <a:xfrm>
            <a:off x="2419082" y="5613396"/>
            <a:ext cx="289245" cy="120002"/>
          </a:xfrm>
          <a:custGeom>
            <a:avLst/>
            <a:gdLst>
              <a:gd name="connsiteX0" fmla="*/ 268 w 289245"/>
              <a:gd name="connsiteY0" fmla="*/ 4 h 120002"/>
              <a:gd name="connsiteX1" fmla="*/ 54243 w 289245"/>
              <a:gd name="connsiteY1" fmla="*/ 63504 h 120002"/>
              <a:gd name="connsiteX2" fmla="*/ 190768 w 289245"/>
              <a:gd name="connsiteY2" fmla="*/ 117479 h 120002"/>
              <a:gd name="connsiteX3" fmla="*/ 289193 w 289245"/>
              <a:gd name="connsiteY3" fmla="*/ 111129 h 120002"/>
              <a:gd name="connsiteX4" fmla="*/ 203468 w 289245"/>
              <a:gd name="connsiteY4" fmla="*/ 111129 h 120002"/>
              <a:gd name="connsiteX5" fmla="*/ 139968 w 289245"/>
              <a:gd name="connsiteY5" fmla="*/ 85729 h 120002"/>
              <a:gd name="connsiteX6" fmla="*/ 73293 w 289245"/>
              <a:gd name="connsiteY6" fmla="*/ 66679 h 120002"/>
              <a:gd name="connsiteX7" fmla="*/ 268 w 289245"/>
              <a:gd name="connsiteY7" fmla="*/ 4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5" h="120002">
                <a:moveTo>
                  <a:pt x="268" y="4"/>
                </a:moveTo>
                <a:cubicBezTo>
                  <a:pt x="-2907" y="-525"/>
                  <a:pt x="22493" y="43925"/>
                  <a:pt x="54243" y="63504"/>
                </a:cubicBezTo>
                <a:cubicBezTo>
                  <a:pt x="85993" y="83083"/>
                  <a:pt x="151610" y="109542"/>
                  <a:pt x="190768" y="117479"/>
                </a:cubicBezTo>
                <a:cubicBezTo>
                  <a:pt x="229926" y="125416"/>
                  <a:pt x="287076" y="112187"/>
                  <a:pt x="289193" y="111129"/>
                </a:cubicBezTo>
                <a:cubicBezTo>
                  <a:pt x="291310" y="110071"/>
                  <a:pt x="228339" y="115362"/>
                  <a:pt x="203468" y="111129"/>
                </a:cubicBezTo>
                <a:cubicBezTo>
                  <a:pt x="178597" y="106896"/>
                  <a:pt x="161664" y="93137"/>
                  <a:pt x="139968" y="85729"/>
                </a:cubicBezTo>
                <a:cubicBezTo>
                  <a:pt x="118272" y="78321"/>
                  <a:pt x="93931" y="76733"/>
                  <a:pt x="73293" y="66679"/>
                </a:cubicBezTo>
                <a:cubicBezTo>
                  <a:pt x="52655" y="56625"/>
                  <a:pt x="3443" y="533"/>
                  <a:pt x="26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DB7FC22-08EE-A25D-EBDF-695A21321EBC}"/>
              </a:ext>
            </a:extLst>
          </p:cNvPr>
          <p:cNvSpPr/>
          <p:nvPr/>
        </p:nvSpPr>
        <p:spPr>
          <a:xfrm>
            <a:off x="3025773" y="5283064"/>
            <a:ext cx="128094" cy="317721"/>
          </a:xfrm>
          <a:custGeom>
            <a:avLst/>
            <a:gdLst>
              <a:gd name="connsiteX0" fmla="*/ 2 w 128094"/>
              <a:gd name="connsiteY0" fmla="*/ 136 h 317721"/>
              <a:gd name="connsiteX1" fmla="*/ 95252 w 128094"/>
              <a:gd name="connsiteY1" fmla="*/ 76336 h 317721"/>
              <a:gd name="connsiteX2" fmla="*/ 123827 w 128094"/>
              <a:gd name="connsiteY2" fmla="*/ 158886 h 317721"/>
              <a:gd name="connsiteX3" fmla="*/ 127002 w 128094"/>
              <a:gd name="connsiteY3" fmla="*/ 149361 h 317721"/>
              <a:gd name="connsiteX4" fmla="*/ 114302 w 128094"/>
              <a:gd name="connsiteY4" fmla="*/ 225561 h 317721"/>
              <a:gd name="connsiteX5" fmla="*/ 117477 w 128094"/>
              <a:gd name="connsiteY5" fmla="*/ 200161 h 317721"/>
              <a:gd name="connsiteX6" fmla="*/ 111127 w 128094"/>
              <a:gd name="connsiteY6" fmla="*/ 241436 h 317721"/>
              <a:gd name="connsiteX7" fmla="*/ 47627 w 128094"/>
              <a:gd name="connsiteY7" fmla="*/ 317636 h 317721"/>
              <a:gd name="connsiteX8" fmla="*/ 111127 w 128094"/>
              <a:gd name="connsiteY8" fmla="*/ 225561 h 317721"/>
              <a:gd name="connsiteX9" fmla="*/ 104777 w 128094"/>
              <a:gd name="connsiteY9" fmla="*/ 231911 h 317721"/>
              <a:gd name="connsiteX10" fmla="*/ 107952 w 128094"/>
              <a:gd name="connsiteY10" fmla="*/ 143011 h 317721"/>
              <a:gd name="connsiteX11" fmla="*/ 101602 w 128094"/>
              <a:gd name="connsiteY11" fmla="*/ 111261 h 317721"/>
              <a:gd name="connsiteX12" fmla="*/ 107952 w 128094"/>
              <a:gd name="connsiteY12" fmla="*/ 127136 h 317721"/>
              <a:gd name="connsiteX13" fmla="*/ 92077 w 128094"/>
              <a:gd name="connsiteY13" fmla="*/ 95386 h 317721"/>
              <a:gd name="connsiteX14" fmla="*/ 2 w 128094"/>
              <a:gd name="connsiteY14" fmla="*/ 136 h 31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094" h="317721">
                <a:moveTo>
                  <a:pt x="2" y="136"/>
                </a:moveTo>
                <a:cubicBezTo>
                  <a:pt x="531" y="-3039"/>
                  <a:pt x="74614" y="49878"/>
                  <a:pt x="95252" y="76336"/>
                </a:cubicBezTo>
                <a:cubicBezTo>
                  <a:pt x="115890" y="102794"/>
                  <a:pt x="118535" y="146715"/>
                  <a:pt x="123827" y="158886"/>
                </a:cubicBezTo>
                <a:cubicBezTo>
                  <a:pt x="129119" y="171057"/>
                  <a:pt x="128589" y="138249"/>
                  <a:pt x="127002" y="149361"/>
                </a:cubicBezTo>
                <a:cubicBezTo>
                  <a:pt x="125415" y="160473"/>
                  <a:pt x="115889" y="217094"/>
                  <a:pt x="114302" y="225561"/>
                </a:cubicBezTo>
                <a:cubicBezTo>
                  <a:pt x="112715" y="234028"/>
                  <a:pt x="118006" y="197515"/>
                  <a:pt x="117477" y="200161"/>
                </a:cubicBezTo>
                <a:cubicBezTo>
                  <a:pt x="116948" y="202807"/>
                  <a:pt x="122769" y="221857"/>
                  <a:pt x="111127" y="241436"/>
                </a:cubicBezTo>
                <a:cubicBezTo>
                  <a:pt x="99485" y="261015"/>
                  <a:pt x="47627" y="320282"/>
                  <a:pt x="47627" y="317636"/>
                </a:cubicBezTo>
                <a:cubicBezTo>
                  <a:pt x="47627" y="314990"/>
                  <a:pt x="111127" y="225561"/>
                  <a:pt x="111127" y="225561"/>
                </a:cubicBezTo>
                <a:cubicBezTo>
                  <a:pt x="120652" y="211274"/>
                  <a:pt x="105306" y="245669"/>
                  <a:pt x="104777" y="231911"/>
                </a:cubicBezTo>
                <a:cubicBezTo>
                  <a:pt x="104248" y="218153"/>
                  <a:pt x="108481" y="163119"/>
                  <a:pt x="107952" y="143011"/>
                </a:cubicBezTo>
                <a:cubicBezTo>
                  <a:pt x="107423" y="122903"/>
                  <a:pt x="101602" y="111261"/>
                  <a:pt x="101602" y="111261"/>
                </a:cubicBezTo>
                <a:cubicBezTo>
                  <a:pt x="101602" y="108615"/>
                  <a:pt x="109540" y="129782"/>
                  <a:pt x="107952" y="127136"/>
                </a:cubicBezTo>
                <a:cubicBezTo>
                  <a:pt x="106365" y="124490"/>
                  <a:pt x="103719" y="113378"/>
                  <a:pt x="92077" y="95386"/>
                </a:cubicBezTo>
                <a:cubicBezTo>
                  <a:pt x="80435" y="77394"/>
                  <a:pt x="-527" y="3311"/>
                  <a:pt x="2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4FE2295-C7D9-7004-B717-06F4F54B3864}"/>
              </a:ext>
            </a:extLst>
          </p:cNvPr>
          <p:cNvSpPr/>
          <p:nvPr/>
        </p:nvSpPr>
        <p:spPr>
          <a:xfrm>
            <a:off x="2453308" y="5340266"/>
            <a:ext cx="54990" cy="250912"/>
          </a:xfrm>
          <a:custGeom>
            <a:avLst/>
            <a:gdLst>
              <a:gd name="connsiteX0" fmla="*/ 10492 w 54990"/>
              <a:gd name="connsiteY0" fmla="*/ 84 h 250912"/>
              <a:gd name="connsiteX1" fmla="*/ 4142 w 54990"/>
              <a:gd name="connsiteY1" fmla="*/ 212809 h 250912"/>
              <a:gd name="connsiteX2" fmla="*/ 10492 w 54990"/>
              <a:gd name="connsiteY2" fmla="*/ 222334 h 250912"/>
              <a:gd name="connsiteX3" fmla="*/ 54942 w 54990"/>
              <a:gd name="connsiteY3" fmla="*/ 190584 h 250912"/>
              <a:gd name="connsiteX4" fmla="*/ 967 w 54990"/>
              <a:gd name="connsiteY4" fmla="*/ 250909 h 250912"/>
              <a:gd name="connsiteX5" fmla="*/ 20017 w 54990"/>
              <a:gd name="connsiteY5" fmla="*/ 187409 h 250912"/>
              <a:gd name="connsiteX6" fmla="*/ 10492 w 54990"/>
              <a:gd name="connsiteY6" fmla="*/ 84 h 2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0" h="250912">
                <a:moveTo>
                  <a:pt x="10492" y="84"/>
                </a:moveTo>
                <a:cubicBezTo>
                  <a:pt x="7846" y="4317"/>
                  <a:pt x="4142" y="212809"/>
                  <a:pt x="4142" y="212809"/>
                </a:cubicBezTo>
                <a:cubicBezTo>
                  <a:pt x="4142" y="249851"/>
                  <a:pt x="2025" y="226038"/>
                  <a:pt x="10492" y="222334"/>
                </a:cubicBezTo>
                <a:cubicBezTo>
                  <a:pt x="18959" y="218630"/>
                  <a:pt x="56529" y="185822"/>
                  <a:pt x="54942" y="190584"/>
                </a:cubicBezTo>
                <a:cubicBezTo>
                  <a:pt x="53355" y="195346"/>
                  <a:pt x="6788" y="251438"/>
                  <a:pt x="967" y="250909"/>
                </a:cubicBezTo>
                <a:cubicBezTo>
                  <a:pt x="-4854" y="250380"/>
                  <a:pt x="17371" y="222863"/>
                  <a:pt x="20017" y="187409"/>
                </a:cubicBezTo>
                <a:cubicBezTo>
                  <a:pt x="22663" y="151955"/>
                  <a:pt x="13138" y="-4149"/>
                  <a:pt x="1049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08E213E-BE5F-8C7B-00A3-1299E8C1C6E7}"/>
              </a:ext>
            </a:extLst>
          </p:cNvPr>
          <p:cNvSpPr/>
          <p:nvPr/>
        </p:nvSpPr>
        <p:spPr>
          <a:xfrm>
            <a:off x="2553819" y="4565649"/>
            <a:ext cx="71984" cy="406402"/>
          </a:xfrm>
          <a:custGeom>
            <a:avLst/>
            <a:gdLst>
              <a:gd name="connsiteX0" fmla="*/ 71906 w 71984"/>
              <a:gd name="connsiteY0" fmla="*/ 1 h 406402"/>
              <a:gd name="connsiteX1" fmla="*/ 21106 w 71984"/>
              <a:gd name="connsiteY1" fmla="*/ 209551 h 406402"/>
              <a:gd name="connsiteX2" fmla="*/ 2056 w 71984"/>
              <a:gd name="connsiteY2" fmla="*/ 406401 h 406402"/>
              <a:gd name="connsiteX3" fmla="*/ 8406 w 71984"/>
              <a:gd name="connsiteY3" fmla="*/ 212726 h 406402"/>
              <a:gd name="connsiteX4" fmla="*/ 71906 w 71984"/>
              <a:gd name="connsiteY4" fmla="*/ 1 h 40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84" h="406402">
                <a:moveTo>
                  <a:pt x="71906" y="1"/>
                </a:moveTo>
                <a:cubicBezTo>
                  <a:pt x="74023" y="-528"/>
                  <a:pt x="32748" y="141818"/>
                  <a:pt x="21106" y="209551"/>
                </a:cubicBezTo>
                <a:cubicBezTo>
                  <a:pt x="9464" y="277284"/>
                  <a:pt x="4173" y="405872"/>
                  <a:pt x="2056" y="406401"/>
                </a:cubicBezTo>
                <a:cubicBezTo>
                  <a:pt x="-61" y="406930"/>
                  <a:pt x="-3236" y="274109"/>
                  <a:pt x="8406" y="212726"/>
                </a:cubicBezTo>
                <a:cubicBezTo>
                  <a:pt x="20048" y="151343"/>
                  <a:pt x="69789" y="530"/>
                  <a:pt x="719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C7CDAD4-7865-A259-7D75-5B70B706A4EC}"/>
              </a:ext>
            </a:extLst>
          </p:cNvPr>
          <p:cNvSpPr/>
          <p:nvPr/>
        </p:nvSpPr>
        <p:spPr>
          <a:xfrm>
            <a:off x="2529307" y="4981570"/>
            <a:ext cx="61715" cy="222256"/>
          </a:xfrm>
          <a:custGeom>
            <a:avLst/>
            <a:gdLst>
              <a:gd name="connsiteX0" fmla="*/ 61493 w 61715"/>
              <a:gd name="connsiteY0" fmla="*/ 5 h 222256"/>
              <a:gd name="connsiteX1" fmla="*/ 23393 w 61715"/>
              <a:gd name="connsiteY1" fmla="*/ 76205 h 222256"/>
              <a:gd name="connsiteX2" fmla="*/ 4343 w 61715"/>
              <a:gd name="connsiteY2" fmla="*/ 222255 h 222256"/>
              <a:gd name="connsiteX3" fmla="*/ 4343 w 61715"/>
              <a:gd name="connsiteY3" fmla="*/ 79380 h 222256"/>
              <a:gd name="connsiteX4" fmla="*/ 61493 w 61715"/>
              <a:gd name="connsiteY4" fmla="*/ 5 h 22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5" h="222256">
                <a:moveTo>
                  <a:pt x="61493" y="5"/>
                </a:moveTo>
                <a:cubicBezTo>
                  <a:pt x="64668" y="-524"/>
                  <a:pt x="32918" y="39163"/>
                  <a:pt x="23393" y="76205"/>
                </a:cubicBezTo>
                <a:cubicBezTo>
                  <a:pt x="13868" y="113247"/>
                  <a:pt x="7518" y="221726"/>
                  <a:pt x="4343" y="222255"/>
                </a:cubicBezTo>
                <a:cubicBezTo>
                  <a:pt x="1168" y="222784"/>
                  <a:pt x="-3594" y="114834"/>
                  <a:pt x="4343" y="79380"/>
                </a:cubicBezTo>
                <a:cubicBezTo>
                  <a:pt x="12280" y="43926"/>
                  <a:pt x="58318" y="534"/>
                  <a:pt x="614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36EA4E1-8983-7521-E666-58C4E5BC44B7}"/>
              </a:ext>
            </a:extLst>
          </p:cNvPr>
          <p:cNvSpPr/>
          <p:nvPr/>
        </p:nvSpPr>
        <p:spPr>
          <a:xfrm>
            <a:off x="2806627" y="5387530"/>
            <a:ext cx="190673" cy="38573"/>
          </a:xfrm>
          <a:custGeom>
            <a:avLst/>
            <a:gdLst>
              <a:gd name="connsiteX0" fmla="*/ 73 w 190673"/>
              <a:gd name="connsiteY0" fmla="*/ 38545 h 38573"/>
              <a:gd name="connsiteX1" fmla="*/ 111198 w 190673"/>
              <a:gd name="connsiteY1" fmla="*/ 6795 h 38573"/>
              <a:gd name="connsiteX2" fmla="*/ 190573 w 190673"/>
              <a:gd name="connsiteY2" fmla="*/ 13145 h 38573"/>
              <a:gd name="connsiteX3" fmla="*/ 95323 w 190673"/>
              <a:gd name="connsiteY3" fmla="*/ 445 h 38573"/>
              <a:gd name="connsiteX4" fmla="*/ 73 w 190673"/>
              <a:gd name="connsiteY4" fmla="*/ 38545 h 3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3" h="38573">
                <a:moveTo>
                  <a:pt x="73" y="38545"/>
                </a:moveTo>
                <a:cubicBezTo>
                  <a:pt x="2719" y="39603"/>
                  <a:pt x="79448" y="11028"/>
                  <a:pt x="111198" y="6795"/>
                </a:cubicBezTo>
                <a:cubicBezTo>
                  <a:pt x="142948" y="2562"/>
                  <a:pt x="193219" y="14203"/>
                  <a:pt x="190573" y="13145"/>
                </a:cubicBezTo>
                <a:cubicBezTo>
                  <a:pt x="187927" y="12087"/>
                  <a:pt x="123898" y="-2730"/>
                  <a:pt x="95323" y="445"/>
                </a:cubicBezTo>
                <a:cubicBezTo>
                  <a:pt x="66748" y="3620"/>
                  <a:pt x="-2573" y="37487"/>
                  <a:pt x="73" y="3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0059AE-8364-6502-20B9-0CF90CD0B156}"/>
              </a:ext>
            </a:extLst>
          </p:cNvPr>
          <p:cNvSpPr/>
          <p:nvPr/>
        </p:nvSpPr>
        <p:spPr>
          <a:xfrm>
            <a:off x="2778125" y="5299776"/>
            <a:ext cx="225797" cy="91374"/>
          </a:xfrm>
          <a:custGeom>
            <a:avLst/>
            <a:gdLst>
              <a:gd name="connsiteX0" fmla="*/ 0 w 225797"/>
              <a:gd name="connsiteY0" fmla="*/ 91374 h 91374"/>
              <a:gd name="connsiteX1" fmla="*/ 107950 w 225797"/>
              <a:gd name="connsiteY1" fmla="*/ 18349 h 91374"/>
              <a:gd name="connsiteX2" fmla="*/ 225425 w 225797"/>
              <a:gd name="connsiteY2" fmla="*/ 18349 h 91374"/>
              <a:gd name="connsiteX3" fmla="*/ 146050 w 225797"/>
              <a:gd name="connsiteY3" fmla="*/ 5649 h 91374"/>
              <a:gd name="connsiteX4" fmla="*/ 171450 w 225797"/>
              <a:gd name="connsiteY4" fmla="*/ 2474 h 91374"/>
              <a:gd name="connsiteX5" fmla="*/ 111125 w 225797"/>
              <a:gd name="connsiteY5" fmla="*/ 2474 h 91374"/>
              <a:gd name="connsiteX6" fmla="*/ 63500 w 225797"/>
              <a:gd name="connsiteY6" fmla="*/ 34224 h 91374"/>
              <a:gd name="connsiteX7" fmla="*/ 95250 w 225797"/>
              <a:gd name="connsiteY7" fmla="*/ 5649 h 91374"/>
              <a:gd name="connsiteX8" fmla="*/ 0 w 225797"/>
              <a:gd name="connsiteY8" fmla="*/ 91374 h 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797" h="91374">
                <a:moveTo>
                  <a:pt x="0" y="91374"/>
                </a:moveTo>
                <a:cubicBezTo>
                  <a:pt x="35189" y="60947"/>
                  <a:pt x="70379" y="30520"/>
                  <a:pt x="107950" y="18349"/>
                </a:cubicBezTo>
                <a:cubicBezTo>
                  <a:pt x="145521" y="6178"/>
                  <a:pt x="219075" y="20466"/>
                  <a:pt x="225425" y="18349"/>
                </a:cubicBezTo>
                <a:cubicBezTo>
                  <a:pt x="231775" y="16232"/>
                  <a:pt x="155046" y="8295"/>
                  <a:pt x="146050" y="5649"/>
                </a:cubicBezTo>
                <a:cubicBezTo>
                  <a:pt x="137054" y="3003"/>
                  <a:pt x="177271" y="3003"/>
                  <a:pt x="171450" y="2474"/>
                </a:cubicBezTo>
                <a:cubicBezTo>
                  <a:pt x="165629" y="1945"/>
                  <a:pt x="129117" y="-2818"/>
                  <a:pt x="111125" y="2474"/>
                </a:cubicBezTo>
                <a:cubicBezTo>
                  <a:pt x="93133" y="7766"/>
                  <a:pt x="66146" y="33695"/>
                  <a:pt x="63500" y="34224"/>
                </a:cubicBezTo>
                <a:cubicBezTo>
                  <a:pt x="60854" y="34753"/>
                  <a:pt x="95250" y="5649"/>
                  <a:pt x="95250" y="5649"/>
                </a:cubicBezTo>
                <a:lnTo>
                  <a:pt x="0" y="913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9D2E88-070B-1FA4-5CFD-AB231F307AB6}"/>
              </a:ext>
            </a:extLst>
          </p:cNvPr>
          <p:cNvSpPr/>
          <p:nvPr/>
        </p:nvSpPr>
        <p:spPr>
          <a:xfrm>
            <a:off x="2691921" y="4489442"/>
            <a:ext cx="64144" cy="231796"/>
          </a:xfrm>
          <a:custGeom>
            <a:avLst/>
            <a:gdLst>
              <a:gd name="connsiteX0" fmla="*/ 38579 w 64144"/>
              <a:gd name="connsiteY0" fmla="*/ 8 h 231796"/>
              <a:gd name="connsiteX1" fmla="*/ 19529 w 64144"/>
              <a:gd name="connsiteY1" fmla="*/ 133358 h 231796"/>
              <a:gd name="connsiteX2" fmla="*/ 63979 w 64144"/>
              <a:gd name="connsiteY2" fmla="*/ 231783 h 231796"/>
              <a:gd name="connsiteX3" fmla="*/ 479 w 64144"/>
              <a:gd name="connsiteY3" fmla="*/ 139708 h 231796"/>
              <a:gd name="connsiteX4" fmla="*/ 38579 w 64144"/>
              <a:gd name="connsiteY4" fmla="*/ 8 h 2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44" h="231796">
                <a:moveTo>
                  <a:pt x="38579" y="8"/>
                </a:moveTo>
                <a:cubicBezTo>
                  <a:pt x="41754" y="-1050"/>
                  <a:pt x="15296" y="94729"/>
                  <a:pt x="19529" y="133358"/>
                </a:cubicBezTo>
                <a:cubicBezTo>
                  <a:pt x="23762" y="171987"/>
                  <a:pt x="67154" y="230725"/>
                  <a:pt x="63979" y="231783"/>
                </a:cubicBezTo>
                <a:cubicBezTo>
                  <a:pt x="60804" y="232841"/>
                  <a:pt x="5771" y="173575"/>
                  <a:pt x="479" y="139708"/>
                </a:cubicBezTo>
                <a:cubicBezTo>
                  <a:pt x="-4813" y="105841"/>
                  <a:pt x="35404" y="1066"/>
                  <a:pt x="3857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7E6F658-6330-F4ED-C081-F8798BCC4836}"/>
              </a:ext>
            </a:extLst>
          </p:cNvPr>
          <p:cNvSpPr/>
          <p:nvPr/>
        </p:nvSpPr>
        <p:spPr>
          <a:xfrm>
            <a:off x="2755711" y="4254365"/>
            <a:ext cx="19937" cy="219211"/>
          </a:xfrm>
          <a:custGeom>
            <a:avLst/>
            <a:gdLst>
              <a:gd name="connsiteX0" fmla="*/ 19239 w 19937"/>
              <a:gd name="connsiteY0" fmla="*/ 135 h 219211"/>
              <a:gd name="connsiteX1" fmla="*/ 3364 w 19937"/>
              <a:gd name="connsiteY1" fmla="*/ 133485 h 219211"/>
              <a:gd name="connsiteX2" fmla="*/ 3364 w 19937"/>
              <a:gd name="connsiteY2" fmla="*/ 95385 h 219211"/>
              <a:gd name="connsiteX3" fmla="*/ 189 w 19937"/>
              <a:gd name="connsiteY3" fmla="*/ 219210 h 219211"/>
              <a:gd name="connsiteX4" fmla="*/ 9714 w 19937"/>
              <a:gd name="connsiteY4" fmla="*/ 92210 h 219211"/>
              <a:gd name="connsiteX5" fmla="*/ 16064 w 19937"/>
              <a:gd name="connsiteY5" fmla="*/ 162060 h 219211"/>
              <a:gd name="connsiteX6" fmla="*/ 19239 w 19937"/>
              <a:gd name="connsiteY6" fmla="*/ 135 h 2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7" h="219211">
                <a:moveTo>
                  <a:pt x="19239" y="135"/>
                </a:moveTo>
                <a:cubicBezTo>
                  <a:pt x="17122" y="-4627"/>
                  <a:pt x="6010" y="117610"/>
                  <a:pt x="3364" y="133485"/>
                </a:cubicBezTo>
                <a:cubicBezTo>
                  <a:pt x="718" y="149360"/>
                  <a:pt x="3893" y="81098"/>
                  <a:pt x="3364" y="95385"/>
                </a:cubicBezTo>
                <a:cubicBezTo>
                  <a:pt x="2835" y="109673"/>
                  <a:pt x="-869" y="219739"/>
                  <a:pt x="189" y="219210"/>
                </a:cubicBezTo>
                <a:cubicBezTo>
                  <a:pt x="1247" y="218681"/>
                  <a:pt x="7068" y="101735"/>
                  <a:pt x="9714" y="92210"/>
                </a:cubicBezTo>
                <a:cubicBezTo>
                  <a:pt x="12360" y="82685"/>
                  <a:pt x="13947" y="172114"/>
                  <a:pt x="16064" y="162060"/>
                </a:cubicBezTo>
                <a:cubicBezTo>
                  <a:pt x="18181" y="152006"/>
                  <a:pt x="21356" y="4897"/>
                  <a:pt x="1923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F404989-F0B5-C097-FAC0-6067B01D5270}"/>
              </a:ext>
            </a:extLst>
          </p:cNvPr>
          <p:cNvSpPr/>
          <p:nvPr/>
        </p:nvSpPr>
        <p:spPr>
          <a:xfrm>
            <a:off x="3140034" y="3796925"/>
            <a:ext cx="324332" cy="130594"/>
          </a:xfrm>
          <a:custGeom>
            <a:avLst/>
            <a:gdLst>
              <a:gd name="connsiteX0" fmla="*/ 41 w 324332"/>
              <a:gd name="connsiteY0" fmla="*/ 130550 h 130594"/>
              <a:gd name="connsiteX1" fmla="*/ 136566 w 324332"/>
              <a:gd name="connsiteY1" fmla="*/ 48000 h 130594"/>
              <a:gd name="connsiteX2" fmla="*/ 85766 w 324332"/>
              <a:gd name="connsiteY2" fmla="*/ 70225 h 130594"/>
              <a:gd name="connsiteX3" fmla="*/ 215941 w 324332"/>
              <a:gd name="connsiteY3" fmla="*/ 16250 h 130594"/>
              <a:gd name="connsiteX4" fmla="*/ 323891 w 324332"/>
              <a:gd name="connsiteY4" fmla="*/ 6725 h 130594"/>
              <a:gd name="connsiteX5" fmla="*/ 174666 w 324332"/>
              <a:gd name="connsiteY5" fmla="*/ 16250 h 130594"/>
              <a:gd name="connsiteX6" fmla="*/ 209591 w 324332"/>
              <a:gd name="connsiteY6" fmla="*/ 375 h 130594"/>
              <a:gd name="connsiteX7" fmla="*/ 152441 w 324332"/>
              <a:gd name="connsiteY7" fmla="*/ 35300 h 130594"/>
              <a:gd name="connsiteX8" fmla="*/ 41 w 324332"/>
              <a:gd name="connsiteY8" fmla="*/ 130550 h 1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32" h="130594">
                <a:moveTo>
                  <a:pt x="41" y="130550"/>
                </a:moveTo>
                <a:cubicBezTo>
                  <a:pt x="-2605" y="132667"/>
                  <a:pt x="122279" y="58054"/>
                  <a:pt x="136566" y="48000"/>
                </a:cubicBezTo>
                <a:cubicBezTo>
                  <a:pt x="150853" y="37946"/>
                  <a:pt x="72537" y="75517"/>
                  <a:pt x="85766" y="70225"/>
                </a:cubicBezTo>
                <a:cubicBezTo>
                  <a:pt x="98995" y="64933"/>
                  <a:pt x="176254" y="26833"/>
                  <a:pt x="215941" y="16250"/>
                </a:cubicBezTo>
                <a:cubicBezTo>
                  <a:pt x="255629" y="5667"/>
                  <a:pt x="330770" y="6725"/>
                  <a:pt x="323891" y="6725"/>
                </a:cubicBezTo>
                <a:cubicBezTo>
                  <a:pt x="317012" y="6725"/>
                  <a:pt x="193716" y="17308"/>
                  <a:pt x="174666" y="16250"/>
                </a:cubicBezTo>
                <a:cubicBezTo>
                  <a:pt x="155616" y="15192"/>
                  <a:pt x="213295" y="-2800"/>
                  <a:pt x="209591" y="375"/>
                </a:cubicBezTo>
                <a:cubicBezTo>
                  <a:pt x="205887" y="3550"/>
                  <a:pt x="183662" y="18367"/>
                  <a:pt x="152441" y="35300"/>
                </a:cubicBezTo>
                <a:cubicBezTo>
                  <a:pt x="121220" y="52233"/>
                  <a:pt x="2687" y="128433"/>
                  <a:pt x="41" y="13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 hidden="1">
            <a:extLst>
              <a:ext uri="{FF2B5EF4-FFF2-40B4-BE49-F238E27FC236}">
                <a16:creationId xmlns:a16="http://schemas.microsoft.com/office/drawing/2014/main" id="{56DCC5D2-217D-7FB4-09A2-F21D06E9FA28}"/>
              </a:ext>
            </a:extLst>
          </p:cNvPr>
          <p:cNvSpPr/>
          <p:nvPr/>
        </p:nvSpPr>
        <p:spPr>
          <a:xfrm>
            <a:off x="2650357" y="4870178"/>
            <a:ext cx="102371" cy="404384"/>
          </a:xfrm>
          <a:custGeom>
            <a:avLst/>
            <a:gdLst>
              <a:gd name="connsiteX0" fmla="*/ 102368 w 102371"/>
              <a:gd name="connsiteY0" fmla="*/ 272 h 404384"/>
              <a:gd name="connsiteX1" fmla="*/ 19818 w 102371"/>
              <a:gd name="connsiteY1" fmla="*/ 133622 h 404384"/>
              <a:gd name="connsiteX2" fmla="*/ 26168 w 102371"/>
              <a:gd name="connsiteY2" fmla="*/ 200297 h 404384"/>
              <a:gd name="connsiteX3" fmla="*/ 19818 w 102371"/>
              <a:gd name="connsiteY3" fmla="*/ 168547 h 404384"/>
              <a:gd name="connsiteX4" fmla="*/ 42043 w 102371"/>
              <a:gd name="connsiteY4" fmla="*/ 279672 h 404384"/>
              <a:gd name="connsiteX5" fmla="*/ 45218 w 102371"/>
              <a:gd name="connsiteY5" fmla="*/ 270147 h 404384"/>
              <a:gd name="connsiteX6" fmla="*/ 57918 w 102371"/>
              <a:gd name="connsiteY6" fmla="*/ 403497 h 404384"/>
              <a:gd name="connsiteX7" fmla="*/ 45218 w 102371"/>
              <a:gd name="connsiteY7" fmla="*/ 320947 h 404384"/>
              <a:gd name="connsiteX8" fmla="*/ 768 w 102371"/>
              <a:gd name="connsiteY8" fmla="*/ 181247 h 404384"/>
              <a:gd name="connsiteX9" fmla="*/ 22993 w 102371"/>
              <a:gd name="connsiteY9" fmla="*/ 171722 h 404384"/>
              <a:gd name="connsiteX10" fmla="*/ 102368 w 102371"/>
              <a:gd name="connsiteY10" fmla="*/ 272 h 40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71" h="404384">
                <a:moveTo>
                  <a:pt x="102368" y="272"/>
                </a:moveTo>
                <a:cubicBezTo>
                  <a:pt x="101839" y="-6078"/>
                  <a:pt x="32518" y="100285"/>
                  <a:pt x="19818" y="133622"/>
                </a:cubicBezTo>
                <a:cubicBezTo>
                  <a:pt x="7118" y="166960"/>
                  <a:pt x="26168" y="194476"/>
                  <a:pt x="26168" y="200297"/>
                </a:cubicBezTo>
                <a:cubicBezTo>
                  <a:pt x="26168" y="206118"/>
                  <a:pt x="19818" y="168547"/>
                  <a:pt x="19818" y="168547"/>
                </a:cubicBezTo>
                <a:cubicBezTo>
                  <a:pt x="22464" y="181776"/>
                  <a:pt x="37810" y="262739"/>
                  <a:pt x="42043" y="279672"/>
                </a:cubicBezTo>
                <a:cubicBezTo>
                  <a:pt x="46276" y="296605"/>
                  <a:pt x="42572" y="249510"/>
                  <a:pt x="45218" y="270147"/>
                </a:cubicBezTo>
                <a:cubicBezTo>
                  <a:pt x="47864" y="290784"/>
                  <a:pt x="57918" y="395030"/>
                  <a:pt x="57918" y="403497"/>
                </a:cubicBezTo>
                <a:cubicBezTo>
                  <a:pt x="57918" y="411964"/>
                  <a:pt x="54743" y="357989"/>
                  <a:pt x="45218" y="320947"/>
                </a:cubicBezTo>
                <a:cubicBezTo>
                  <a:pt x="35693" y="283905"/>
                  <a:pt x="4472" y="206118"/>
                  <a:pt x="768" y="181247"/>
                </a:cubicBezTo>
                <a:cubicBezTo>
                  <a:pt x="-2936" y="156376"/>
                  <a:pt x="7118" y="198710"/>
                  <a:pt x="22993" y="171722"/>
                </a:cubicBezTo>
                <a:cubicBezTo>
                  <a:pt x="38868" y="144735"/>
                  <a:pt x="102897" y="6622"/>
                  <a:pt x="10236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A0C45EFD-911F-646B-74FA-3EAF7851AAAA}"/>
              </a:ext>
            </a:extLst>
          </p:cNvPr>
          <p:cNvSpPr/>
          <p:nvPr/>
        </p:nvSpPr>
        <p:spPr>
          <a:xfrm>
            <a:off x="2558928" y="5238658"/>
            <a:ext cx="130427" cy="203472"/>
          </a:xfrm>
          <a:custGeom>
            <a:avLst/>
            <a:gdLst>
              <a:gd name="connsiteX0" fmla="*/ 122 w 130427"/>
              <a:gd name="connsiteY0" fmla="*/ 203292 h 203472"/>
              <a:gd name="connsiteX1" fmla="*/ 19172 w 130427"/>
              <a:gd name="connsiteY1" fmla="*/ 47717 h 203472"/>
              <a:gd name="connsiteX2" fmla="*/ 38222 w 130427"/>
              <a:gd name="connsiteY2" fmla="*/ 54067 h 203472"/>
              <a:gd name="connsiteX3" fmla="*/ 41397 w 130427"/>
              <a:gd name="connsiteY3" fmla="*/ 15967 h 203472"/>
              <a:gd name="connsiteX4" fmla="*/ 130297 w 130427"/>
              <a:gd name="connsiteY4" fmla="*/ 47717 h 203472"/>
              <a:gd name="connsiteX5" fmla="*/ 60447 w 130427"/>
              <a:gd name="connsiteY5" fmla="*/ 92 h 203472"/>
              <a:gd name="connsiteX6" fmla="*/ 25522 w 130427"/>
              <a:gd name="connsiteY6" fmla="*/ 35017 h 203472"/>
              <a:gd name="connsiteX7" fmla="*/ 28697 w 130427"/>
              <a:gd name="connsiteY7" fmla="*/ 12792 h 203472"/>
              <a:gd name="connsiteX8" fmla="*/ 122 w 130427"/>
              <a:gd name="connsiteY8" fmla="*/ 203292 h 20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27" h="203472">
                <a:moveTo>
                  <a:pt x="122" y="203292"/>
                </a:moveTo>
                <a:cubicBezTo>
                  <a:pt x="-1466" y="209113"/>
                  <a:pt x="12822" y="72588"/>
                  <a:pt x="19172" y="47717"/>
                </a:cubicBezTo>
                <a:cubicBezTo>
                  <a:pt x="25522" y="22846"/>
                  <a:pt x="34518" y="59359"/>
                  <a:pt x="38222" y="54067"/>
                </a:cubicBezTo>
                <a:cubicBezTo>
                  <a:pt x="41926" y="48775"/>
                  <a:pt x="26051" y="17025"/>
                  <a:pt x="41397" y="15967"/>
                </a:cubicBezTo>
                <a:cubicBezTo>
                  <a:pt x="56743" y="14909"/>
                  <a:pt x="127122" y="50363"/>
                  <a:pt x="130297" y="47717"/>
                </a:cubicBezTo>
                <a:cubicBezTo>
                  <a:pt x="133472" y="45071"/>
                  <a:pt x="77909" y="2209"/>
                  <a:pt x="60447" y="92"/>
                </a:cubicBezTo>
                <a:cubicBezTo>
                  <a:pt x="42985" y="-2025"/>
                  <a:pt x="30814" y="32900"/>
                  <a:pt x="25522" y="35017"/>
                </a:cubicBezTo>
                <a:cubicBezTo>
                  <a:pt x="20230" y="37134"/>
                  <a:pt x="31343" y="-10491"/>
                  <a:pt x="28697" y="12792"/>
                </a:cubicBezTo>
                <a:cubicBezTo>
                  <a:pt x="26051" y="36075"/>
                  <a:pt x="1710" y="197471"/>
                  <a:pt x="122" y="20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B5CF702-65CB-EDF0-BA16-597FB7ECF260}"/>
              </a:ext>
            </a:extLst>
          </p:cNvPr>
          <p:cNvSpPr/>
          <p:nvPr/>
        </p:nvSpPr>
        <p:spPr>
          <a:xfrm>
            <a:off x="2688859" y="5516065"/>
            <a:ext cx="279950" cy="94280"/>
          </a:xfrm>
          <a:custGeom>
            <a:avLst/>
            <a:gdLst>
              <a:gd name="connsiteX0" fmla="*/ 366 w 279950"/>
              <a:gd name="connsiteY0" fmla="*/ 94160 h 94280"/>
              <a:gd name="connsiteX1" fmla="*/ 82916 w 279950"/>
              <a:gd name="connsiteY1" fmla="*/ 24310 h 94280"/>
              <a:gd name="connsiteX2" fmla="*/ 140066 w 279950"/>
              <a:gd name="connsiteY2" fmla="*/ 17960 h 94280"/>
              <a:gd name="connsiteX3" fmla="*/ 279766 w 279950"/>
              <a:gd name="connsiteY3" fmla="*/ 24310 h 94280"/>
              <a:gd name="connsiteX4" fmla="*/ 168641 w 279950"/>
              <a:gd name="connsiteY4" fmla="*/ 5260 h 94280"/>
              <a:gd name="connsiteX5" fmla="*/ 117841 w 279950"/>
              <a:gd name="connsiteY5" fmla="*/ 5260 h 94280"/>
              <a:gd name="connsiteX6" fmla="*/ 366 w 279950"/>
              <a:gd name="connsiteY6" fmla="*/ 94160 h 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950" h="94280">
                <a:moveTo>
                  <a:pt x="366" y="94160"/>
                </a:moveTo>
                <a:cubicBezTo>
                  <a:pt x="-5455" y="97335"/>
                  <a:pt x="59633" y="37010"/>
                  <a:pt x="82916" y="24310"/>
                </a:cubicBezTo>
                <a:cubicBezTo>
                  <a:pt x="106199" y="11610"/>
                  <a:pt x="107258" y="17960"/>
                  <a:pt x="140066" y="17960"/>
                </a:cubicBezTo>
                <a:cubicBezTo>
                  <a:pt x="172874" y="17960"/>
                  <a:pt x="275004" y="26427"/>
                  <a:pt x="279766" y="24310"/>
                </a:cubicBezTo>
                <a:cubicBezTo>
                  <a:pt x="284528" y="22193"/>
                  <a:pt x="195629" y="8435"/>
                  <a:pt x="168641" y="5260"/>
                </a:cubicBezTo>
                <a:cubicBezTo>
                  <a:pt x="141653" y="2085"/>
                  <a:pt x="143241" y="-4794"/>
                  <a:pt x="117841" y="5260"/>
                </a:cubicBezTo>
                <a:cubicBezTo>
                  <a:pt x="92441" y="15314"/>
                  <a:pt x="6187" y="90985"/>
                  <a:pt x="366" y="94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24579EA7-FD93-B4E9-8357-DA0902F1941B}"/>
              </a:ext>
            </a:extLst>
          </p:cNvPr>
          <p:cNvSpPr/>
          <p:nvPr/>
        </p:nvSpPr>
        <p:spPr>
          <a:xfrm>
            <a:off x="2828416" y="6143586"/>
            <a:ext cx="140256" cy="200103"/>
          </a:xfrm>
          <a:custGeom>
            <a:avLst/>
            <a:gdLst>
              <a:gd name="connsiteX0" fmla="*/ 509 w 140256"/>
              <a:gd name="connsiteY0" fmla="*/ 39 h 200103"/>
              <a:gd name="connsiteX1" fmla="*/ 10034 w 140256"/>
              <a:gd name="connsiteY1" fmla="*/ 82589 h 200103"/>
              <a:gd name="connsiteX2" fmla="*/ 13209 w 140256"/>
              <a:gd name="connsiteY2" fmla="*/ 73064 h 200103"/>
              <a:gd name="connsiteX3" fmla="*/ 41784 w 140256"/>
              <a:gd name="connsiteY3" fmla="*/ 133389 h 200103"/>
              <a:gd name="connsiteX4" fmla="*/ 140209 w 140256"/>
              <a:gd name="connsiteY4" fmla="*/ 200064 h 200103"/>
              <a:gd name="connsiteX5" fmla="*/ 54484 w 140256"/>
              <a:gd name="connsiteY5" fmla="*/ 123864 h 200103"/>
              <a:gd name="connsiteX6" fmla="*/ 29084 w 140256"/>
              <a:gd name="connsiteY6" fmla="*/ 95289 h 200103"/>
              <a:gd name="connsiteX7" fmla="*/ 509 w 140256"/>
              <a:gd name="connsiteY7" fmla="*/ 39 h 20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56" h="200103">
                <a:moveTo>
                  <a:pt x="509" y="39"/>
                </a:moveTo>
                <a:cubicBezTo>
                  <a:pt x="-2666" y="-2078"/>
                  <a:pt x="10034" y="82589"/>
                  <a:pt x="10034" y="82589"/>
                </a:cubicBezTo>
                <a:cubicBezTo>
                  <a:pt x="12151" y="94760"/>
                  <a:pt x="7917" y="64597"/>
                  <a:pt x="13209" y="73064"/>
                </a:cubicBezTo>
                <a:cubicBezTo>
                  <a:pt x="18501" y="81531"/>
                  <a:pt x="20617" y="112222"/>
                  <a:pt x="41784" y="133389"/>
                </a:cubicBezTo>
                <a:cubicBezTo>
                  <a:pt x="62951" y="154556"/>
                  <a:pt x="138092" y="201652"/>
                  <a:pt x="140209" y="200064"/>
                </a:cubicBezTo>
                <a:cubicBezTo>
                  <a:pt x="142326" y="198476"/>
                  <a:pt x="73005" y="141327"/>
                  <a:pt x="54484" y="123864"/>
                </a:cubicBezTo>
                <a:cubicBezTo>
                  <a:pt x="35963" y="106402"/>
                  <a:pt x="37022" y="110106"/>
                  <a:pt x="29084" y="95289"/>
                </a:cubicBezTo>
                <a:cubicBezTo>
                  <a:pt x="21147" y="80472"/>
                  <a:pt x="3684" y="2156"/>
                  <a:pt x="50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E8FDEEE5-4DC3-A6BB-1E37-7B5A84C41834}"/>
              </a:ext>
            </a:extLst>
          </p:cNvPr>
          <p:cNvSpPr/>
          <p:nvPr/>
        </p:nvSpPr>
        <p:spPr>
          <a:xfrm>
            <a:off x="2828710" y="6102345"/>
            <a:ext cx="130457" cy="41375"/>
          </a:xfrm>
          <a:custGeom>
            <a:avLst/>
            <a:gdLst>
              <a:gd name="connsiteX0" fmla="*/ 215 w 130457"/>
              <a:gd name="connsiteY0" fmla="*/ 41280 h 41375"/>
              <a:gd name="connsiteX1" fmla="*/ 41490 w 130457"/>
              <a:gd name="connsiteY1" fmla="*/ 5 h 41375"/>
              <a:gd name="connsiteX2" fmla="*/ 130390 w 130457"/>
              <a:gd name="connsiteY2" fmla="*/ 38105 h 41375"/>
              <a:gd name="connsiteX3" fmla="*/ 57365 w 130457"/>
              <a:gd name="connsiteY3" fmla="*/ 12705 h 41375"/>
              <a:gd name="connsiteX4" fmla="*/ 215 w 130457"/>
              <a:gd name="connsiteY4" fmla="*/ 41280 h 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57" h="41375">
                <a:moveTo>
                  <a:pt x="215" y="41280"/>
                </a:moveTo>
                <a:cubicBezTo>
                  <a:pt x="-2431" y="39163"/>
                  <a:pt x="19794" y="534"/>
                  <a:pt x="41490" y="5"/>
                </a:cubicBezTo>
                <a:cubicBezTo>
                  <a:pt x="63186" y="-524"/>
                  <a:pt x="127744" y="35988"/>
                  <a:pt x="130390" y="38105"/>
                </a:cubicBezTo>
                <a:cubicBezTo>
                  <a:pt x="133036" y="40222"/>
                  <a:pt x="57365" y="12705"/>
                  <a:pt x="57365" y="12705"/>
                </a:cubicBezTo>
                <a:cubicBezTo>
                  <a:pt x="42548" y="9530"/>
                  <a:pt x="2861" y="43397"/>
                  <a:pt x="215" y="4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801FA8E5-03DA-DDA0-ABCF-64C95A1AFA76}"/>
              </a:ext>
            </a:extLst>
          </p:cNvPr>
          <p:cNvSpPr/>
          <p:nvPr/>
        </p:nvSpPr>
        <p:spPr>
          <a:xfrm>
            <a:off x="2949485" y="5991225"/>
            <a:ext cx="162063" cy="130175"/>
          </a:xfrm>
          <a:custGeom>
            <a:avLst/>
            <a:gdLst>
              <a:gd name="connsiteX0" fmla="*/ 90 w 162063"/>
              <a:gd name="connsiteY0" fmla="*/ 130175 h 130175"/>
              <a:gd name="connsiteX1" fmla="*/ 60415 w 162063"/>
              <a:gd name="connsiteY1" fmla="*/ 41275 h 130175"/>
              <a:gd name="connsiteX2" fmla="*/ 162015 w 162063"/>
              <a:gd name="connsiteY2" fmla="*/ 0 h 130175"/>
              <a:gd name="connsiteX3" fmla="*/ 73115 w 162063"/>
              <a:gd name="connsiteY3" fmla="*/ 41275 h 130175"/>
              <a:gd name="connsiteX4" fmla="*/ 90 w 162063"/>
              <a:gd name="connsiteY4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63" h="130175">
                <a:moveTo>
                  <a:pt x="90" y="130175"/>
                </a:moveTo>
                <a:cubicBezTo>
                  <a:pt x="-2027" y="130175"/>
                  <a:pt x="33428" y="62971"/>
                  <a:pt x="60415" y="41275"/>
                </a:cubicBezTo>
                <a:cubicBezTo>
                  <a:pt x="87402" y="19579"/>
                  <a:pt x="159898" y="0"/>
                  <a:pt x="162015" y="0"/>
                </a:cubicBezTo>
                <a:cubicBezTo>
                  <a:pt x="164132" y="0"/>
                  <a:pt x="96398" y="23283"/>
                  <a:pt x="73115" y="41275"/>
                </a:cubicBezTo>
                <a:cubicBezTo>
                  <a:pt x="49832" y="59267"/>
                  <a:pt x="2207" y="130175"/>
                  <a:pt x="90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89F4A46-4FCF-6487-03DC-4DEC23390844}"/>
              </a:ext>
            </a:extLst>
          </p:cNvPr>
          <p:cNvSpPr/>
          <p:nvPr/>
        </p:nvSpPr>
        <p:spPr>
          <a:xfrm>
            <a:off x="3089275" y="5974539"/>
            <a:ext cx="612829" cy="37257"/>
          </a:xfrm>
          <a:custGeom>
            <a:avLst/>
            <a:gdLst>
              <a:gd name="connsiteX0" fmla="*/ 0 w 612829"/>
              <a:gd name="connsiteY0" fmla="*/ 10336 h 37257"/>
              <a:gd name="connsiteX1" fmla="*/ 311150 w 612829"/>
              <a:gd name="connsiteY1" fmla="*/ 19861 h 37257"/>
              <a:gd name="connsiteX2" fmla="*/ 530225 w 612829"/>
              <a:gd name="connsiteY2" fmla="*/ 7161 h 37257"/>
              <a:gd name="connsiteX3" fmla="*/ 612775 w 612829"/>
              <a:gd name="connsiteY3" fmla="*/ 811 h 37257"/>
              <a:gd name="connsiteX4" fmla="*/ 539750 w 612829"/>
              <a:gd name="connsiteY4" fmla="*/ 3986 h 37257"/>
              <a:gd name="connsiteX5" fmla="*/ 365125 w 612829"/>
              <a:gd name="connsiteY5" fmla="*/ 35736 h 37257"/>
              <a:gd name="connsiteX6" fmla="*/ 314325 w 612829"/>
              <a:gd name="connsiteY6" fmla="*/ 32561 h 37257"/>
              <a:gd name="connsiteX7" fmla="*/ 0 w 612829"/>
              <a:gd name="connsiteY7" fmla="*/ 10336 h 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829" h="37257">
                <a:moveTo>
                  <a:pt x="0" y="10336"/>
                </a:moveTo>
                <a:cubicBezTo>
                  <a:pt x="111389" y="15363"/>
                  <a:pt x="222779" y="20390"/>
                  <a:pt x="311150" y="19861"/>
                </a:cubicBezTo>
                <a:cubicBezTo>
                  <a:pt x="399521" y="19332"/>
                  <a:pt x="479954" y="10336"/>
                  <a:pt x="530225" y="7161"/>
                </a:cubicBezTo>
                <a:cubicBezTo>
                  <a:pt x="580496" y="3986"/>
                  <a:pt x="611188" y="1340"/>
                  <a:pt x="612775" y="811"/>
                </a:cubicBezTo>
                <a:cubicBezTo>
                  <a:pt x="614362" y="282"/>
                  <a:pt x="581025" y="-1835"/>
                  <a:pt x="539750" y="3986"/>
                </a:cubicBezTo>
                <a:cubicBezTo>
                  <a:pt x="498475" y="9807"/>
                  <a:pt x="402696" y="30974"/>
                  <a:pt x="365125" y="35736"/>
                </a:cubicBezTo>
                <a:cubicBezTo>
                  <a:pt x="327554" y="40498"/>
                  <a:pt x="314325" y="32561"/>
                  <a:pt x="314325" y="32561"/>
                </a:cubicBezTo>
                <a:lnTo>
                  <a:pt x="0" y="103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D01A963A-DEB3-128E-B12D-6ED61C2D77FF}"/>
              </a:ext>
            </a:extLst>
          </p:cNvPr>
          <p:cNvSpPr/>
          <p:nvPr/>
        </p:nvSpPr>
        <p:spPr>
          <a:xfrm>
            <a:off x="2934864" y="6162657"/>
            <a:ext cx="84887" cy="73186"/>
          </a:xfrm>
          <a:custGeom>
            <a:avLst/>
            <a:gdLst>
              <a:gd name="connsiteX0" fmla="*/ 2011 w 84887"/>
              <a:gd name="connsiteY0" fmla="*/ 18 h 73186"/>
              <a:gd name="connsiteX1" fmla="*/ 36936 w 84887"/>
              <a:gd name="connsiteY1" fmla="*/ 57168 h 73186"/>
              <a:gd name="connsiteX2" fmla="*/ 84561 w 84887"/>
              <a:gd name="connsiteY2" fmla="*/ 73043 h 73186"/>
              <a:gd name="connsiteX3" fmla="*/ 11536 w 84887"/>
              <a:gd name="connsiteY3" fmla="*/ 50818 h 73186"/>
              <a:gd name="connsiteX4" fmla="*/ 2011 w 84887"/>
              <a:gd name="connsiteY4" fmla="*/ 18 h 7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87" h="73186">
                <a:moveTo>
                  <a:pt x="2011" y="18"/>
                </a:moveTo>
                <a:cubicBezTo>
                  <a:pt x="6244" y="1076"/>
                  <a:pt x="23178" y="44997"/>
                  <a:pt x="36936" y="57168"/>
                </a:cubicBezTo>
                <a:cubicBezTo>
                  <a:pt x="50694" y="69339"/>
                  <a:pt x="88794" y="74101"/>
                  <a:pt x="84561" y="73043"/>
                </a:cubicBezTo>
                <a:cubicBezTo>
                  <a:pt x="80328" y="71985"/>
                  <a:pt x="23178" y="58226"/>
                  <a:pt x="11536" y="50818"/>
                </a:cubicBezTo>
                <a:cubicBezTo>
                  <a:pt x="-106" y="43410"/>
                  <a:pt x="-2222" y="-1040"/>
                  <a:pt x="201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E3D85A1-B196-438D-378B-0B6AD218F53D}"/>
              </a:ext>
            </a:extLst>
          </p:cNvPr>
          <p:cNvSpPr/>
          <p:nvPr/>
        </p:nvSpPr>
        <p:spPr>
          <a:xfrm>
            <a:off x="2955894" y="6165850"/>
            <a:ext cx="117630" cy="158750"/>
          </a:xfrm>
          <a:custGeom>
            <a:avLst/>
            <a:gdLst>
              <a:gd name="connsiteX0" fmla="*/ 31 w 117630"/>
              <a:gd name="connsiteY0" fmla="*/ 158750 h 158750"/>
              <a:gd name="connsiteX1" fmla="*/ 85756 w 117630"/>
              <a:gd name="connsiteY1" fmla="*/ 38100 h 158750"/>
              <a:gd name="connsiteX2" fmla="*/ 117506 w 117630"/>
              <a:gd name="connsiteY2" fmla="*/ 0 h 158750"/>
              <a:gd name="connsiteX3" fmla="*/ 76231 w 117630"/>
              <a:gd name="connsiteY3" fmla="*/ 38100 h 158750"/>
              <a:gd name="connsiteX4" fmla="*/ 31 w 117630"/>
              <a:gd name="connsiteY4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30" h="158750">
                <a:moveTo>
                  <a:pt x="31" y="158750"/>
                </a:moveTo>
                <a:cubicBezTo>
                  <a:pt x="1618" y="158750"/>
                  <a:pt x="66177" y="64558"/>
                  <a:pt x="85756" y="38100"/>
                </a:cubicBezTo>
                <a:cubicBezTo>
                  <a:pt x="105335" y="11642"/>
                  <a:pt x="119093" y="0"/>
                  <a:pt x="117506" y="0"/>
                </a:cubicBezTo>
                <a:cubicBezTo>
                  <a:pt x="115919" y="0"/>
                  <a:pt x="94752" y="14817"/>
                  <a:pt x="76231" y="38100"/>
                </a:cubicBezTo>
                <a:cubicBezTo>
                  <a:pt x="57710" y="61383"/>
                  <a:pt x="-1556" y="158750"/>
                  <a:pt x="31" y="158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ED649F1-C7BF-81D6-C2B1-CF69009FE7F6}"/>
              </a:ext>
            </a:extLst>
          </p:cNvPr>
          <p:cNvSpPr/>
          <p:nvPr/>
        </p:nvSpPr>
        <p:spPr>
          <a:xfrm>
            <a:off x="3146331" y="5997560"/>
            <a:ext cx="552918" cy="114319"/>
          </a:xfrm>
          <a:custGeom>
            <a:avLst/>
            <a:gdLst>
              <a:gd name="connsiteX0" fmla="*/ 94 w 552918"/>
              <a:gd name="connsiteY0" fmla="*/ 114315 h 114319"/>
              <a:gd name="connsiteX1" fmla="*/ 152494 w 552918"/>
              <a:gd name="connsiteY1" fmla="*/ 53990 h 114319"/>
              <a:gd name="connsiteX2" fmla="*/ 327119 w 552918"/>
              <a:gd name="connsiteY2" fmla="*/ 50815 h 114319"/>
              <a:gd name="connsiteX3" fmla="*/ 279494 w 552918"/>
              <a:gd name="connsiteY3" fmla="*/ 57165 h 114319"/>
              <a:gd name="connsiteX4" fmla="*/ 377919 w 552918"/>
              <a:gd name="connsiteY4" fmla="*/ 22240 h 114319"/>
              <a:gd name="connsiteX5" fmla="*/ 552544 w 552918"/>
              <a:gd name="connsiteY5" fmla="*/ 15 h 114319"/>
              <a:gd name="connsiteX6" fmla="*/ 327119 w 552918"/>
              <a:gd name="connsiteY6" fmla="*/ 25415 h 114319"/>
              <a:gd name="connsiteX7" fmla="*/ 282669 w 552918"/>
              <a:gd name="connsiteY7" fmla="*/ 34940 h 114319"/>
              <a:gd name="connsiteX8" fmla="*/ 190594 w 552918"/>
              <a:gd name="connsiteY8" fmla="*/ 47640 h 114319"/>
              <a:gd name="connsiteX9" fmla="*/ 130269 w 552918"/>
              <a:gd name="connsiteY9" fmla="*/ 50815 h 114319"/>
              <a:gd name="connsiteX10" fmla="*/ 94 w 552918"/>
              <a:gd name="connsiteY10" fmla="*/ 114315 h 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918" h="114319">
                <a:moveTo>
                  <a:pt x="94" y="114315"/>
                </a:moveTo>
                <a:cubicBezTo>
                  <a:pt x="3798" y="114844"/>
                  <a:pt x="97990" y="64573"/>
                  <a:pt x="152494" y="53990"/>
                </a:cubicBezTo>
                <a:cubicBezTo>
                  <a:pt x="206998" y="43407"/>
                  <a:pt x="305952" y="50286"/>
                  <a:pt x="327119" y="50815"/>
                </a:cubicBezTo>
                <a:cubicBezTo>
                  <a:pt x="348286" y="51344"/>
                  <a:pt x="271027" y="61928"/>
                  <a:pt x="279494" y="57165"/>
                </a:cubicBezTo>
                <a:cubicBezTo>
                  <a:pt x="287961" y="52402"/>
                  <a:pt x="332411" y="31765"/>
                  <a:pt x="377919" y="22240"/>
                </a:cubicBezTo>
                <a:cubicBezTo>
                  <a:pt x="423427" y="12715"/>
                  <a:pt x="561011" y="-514"/>
                  <a:pt x="552544" y="15"/>
                </a:cubicBezTo>
                <a:cubicBezTo>
                  <a:pt x="544077" y="544"/>
                  <a:pt x="372098" y="19594"/>
                  <a:pt x="327119" y="25415"/>
                </a:cubicBezTo>
                <a:cubicBezTo>
                  <a:pt x="282140" y="31236"/>
                  <a:pt x="305423" y="31236"/>
                  <a:pt x="282669" y="34940"/>
                </a:cubicBezTo>
                <a:cubicBezTo>
                  <a:pt x="259915" y="38644"/>
                  <a:pt x="215994" y="44994"/>
                  <a:pt x="190594" y="47640"/>
                </a:cubicBezTo>
                <a:cubicBezTo>
                  <a:pt x="165194" y="50286"/>
                  <a:pt x="157785" y="42878"/>
                  <a:pt x="130269" y="50815"/>
                </a:cubicBezTo>
                <a:cubicBezTo>
                  <a:pt x="102753" y="58752"/>
                  <a:pt x="-3610" y="113786"/>
                  <a:pt x="94" y="114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F53D4C15-D7BB-A970-0643-FF1CA285F8D9}"/>
              </a:ext>
            </a:extLst>
          </p:cNvPr>
          <p:cNvSpPr/>
          <p:nvPr/>
        </p:nvSpPr>
        <p:spPr>
          <a:xfrm>
            <a:off x="3022542" y="6259511"/>
            <a:ext cx="133548" cy="138114"/>
          </a:xfrm>
          <a:custGeom>
            <a:avLst/>
            <a:gdLst>
              <a:gd name="connsiteX0" fmla="*/ 58 w 133548"/>
              <a:gd name="connsiteY0" fmla="*/ 138114 h 138114"/>
              <a:gd name="connsiteX1" fmla="*/ 12758 w 133548"/>
              <a:gd name="connsiteY1" fmla="*/ 33339 h 138114"/>
              <a:gd name="connsiteX2" fmla="*/ 22283 w 133548"/>
              <a:gd name="connsiteY2" fmla="*/ 26989 h 138114"/>
              <a:gd name="connsiteX3" fmla="*/ 66733 w 133548"/>
              <a:gd name="connsiteY3" fmla="*/ 4764 h 138114"/>
              <a:gd name="connsiteX4" fmla="*/ 133408 w 133548"/>
              <a:gd name="connsiteY4" fmla="*/ 4764 h 138114"/>
              <a:gd name="connsiteX5" fmla="*/ 47683 w 133548"/>
              <a:gd name="connsiteY5" fmla="*/ 1589 h 138114"/>
              <a:gd name="connsiteX6" fmla="*/ 19108 w 133548"/>
              <a:gd name="connsiteY6" fmla="*/ 33339 h 138114"/>
              <a:gd name="connsiteX7" fmla="*/ 58 w 133548"/>
              <a:gd name="connsiteY7" fmla="*/ 138114 h 13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48" h="138114">
                <a:moveTo>
                  <a:pt x="58" y="138114"/>
                </a:moveTo>
                <a:cubicBezTo>
                  <a:pt x="-1000" y="138114"/>
                  <a:pt x="12758" y="33339"/>
                  <a:pt x="12758" y="33339"/>
                </a:cubicBezTo>
                <a:cubicBezTo>
                  <a:pt x="16462" y="14818"/>
                  <a:pt x="13287" y="31751"/>
                  <a:pt x="22283" y="26989"/>
                </a:cubicBezTo>
                <a:cubicBezTo>
                  <a:pt x="31279" y="22227"/>
                  <a:pt x="48212" y="8468"/>
                  <a:pt x="66733" y="4764"/>
                </a:cubicBezTo>
                <a:cubicBezTo>
                  <a:pt x="85254" y="1060"/>
                  <a:pt x="136583" y="5293"/>
                  <a:pt x="133408" y="4764"/>
                </a:cubicBezTo>
                <a:cubicBezTo>
                  <a:pt x="130233" y="4235"/>
                  <a:pt x="66733" y="-3173"/>
                  <a:pt x="47683" y="1589"/>
                </a:cubicBezTo>
                <a:cubicBezTo>
                  <a:pt x="28633" y="6351"/>
                  <a:pt x="28104" y="17464"/>
                  <a:pt x="19108" y="33339"/>
                </a:cubicBezTo>
                <a:cubicBezTo>
                  <a:pt x="10112" y="49214"/>
                  <a:pt x="1116" y="138114"/>
                  <a:pt x="58" y="13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8994F95D-0CF8-8FFE-0E87-245E05493A0F}"/>
              </a:ext>
            </a:extLst>
          </p:cNvPr>
          <p:cNvSpPr/>
          <p:nvPr/>
        </p:nvSpPr>
        <p:spPr>
          <a:xfrm>
            <a:off x="3148571" y="6028008"/>
            <a:ext cx="551676" cy="262477"/>
          </a:xfrm>
          <a:custGeom>
            <a:avLst/>
            <a:gdLst>
              <a:gd name="connsiteX0" fmla="*/ 1029 w 551676"/>
              <a:gd name="connsiteY0" fmla="*/ 261667 h 262477"/>
              <a:gd name="connsiteX1" fmla="*/ 105804 w 551676"/>
              <a:gd name="connsiteY1" fmla="*/ 153717 h 262477"/>
              <a:gd name="connsiteX2" fmla="*/ 251854 w 551676"/>
              <a:gd name="connsiteY2" fmla="*/ 71167 h 262477"/>
              <a:gd name="connsiteX3" fmla="*/ 550304 w 551676"/>
              <a:gd name="connsiteY3" fmla="*/ 1317 h 262477"/>
              <a:gd name="connsiteX4" fmla="*/ 359804 w 551676"/>
              <a:gd name="connsiteY4" fmla="*/ 26717 h 262477"/>
              <a:gd name="connsiteX5" fmla="*/ 283604 w 551676"/>
              <a:gd name="connsiteY5" fmla="*/ 42592 h 262477"/>
              <a:gd name="connsiteX6" fmla="*/ 169304 w 551676"/>
              <a:gd name="connsiteY6" fmla="*/ 93392 h 262477"/>
              <a:gd name="connsiteX7" fmla="*/ 1029 w 551676"/>
              <a:gd name="connsiteY7" fmla="*/ 261667 h 26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676" h="262477">
                <a:moveTo>
                  <a:pt x="1029" y="261667"/>
                </a:moveTo>
                <a:cubicBezTo>
                  <a:pt x="-9554" y="271721"/>
                  <a:pt x="64000" y="185467"/>
                  <a:pt x="105804" y="153717"/>
                </a:cubicBezTo>
                <a:cubicBezTo>
                  <a:pt x="147608" y="121967"/>
                  <a:pt x="177771" y="96567"/>
                  <a:pt x="251854" y="71167"/>
                </a:cubicBezTo>
                <a:cubicBezTo>
                  <a:pt x="325937" y="45767"/>
                  <a:pt x="532312" y="8725"/>
                  <a:pt x="550304" y="1317"/>
                </a:cubicBezTo>
                <a:cubicBezTo>
                  <a:pt x="568296" y="-6091"/>
                  <a:pt x="404254" y="19838"/>
                  <a:pt x="359804" y="26717"/>
                </a:cubicBezTo>
                <a:cubicBezTo>
                  <a:pt x="315354" y="33596"/>
                  <a:pt x="315354" y="31480"/>
                  <a:pt x="283604" y="42592"/>
                </a:cubicBezTo>
                <a:cubicBezTo>
                  <a:pt x="251854" y="53704"/>
                  <a:pt x="214283" y="62700"/>
                  <a:pt x="169304" y="93392"/>
                </a:cubicBezTo>
                <a:cubicBezTo>
                  <a:pt x="124325" y="124084"/>
                  <a:pt x="11612" y="251613"/>
                  <a:pt x="1029" y="261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4CE4ABA6-D2B1-3027-F719-5B11C0E25B74}"/>
              </a:ext>
            </a:extLst>
          </p:cNvPr>
          <p:cNvSpPr/>
          <p:nvPr/>
        </p:nvSpPr>
        <p:spPr>
          <a:xfrm>
            <a:off x="3022553" y="6410068"/>
            <a:ext cx="100712" cy="73874"/>
          </a:xfrm>
          <a:custGeom>
            <a:avLst/>
            <a:gdLst>
              <a:gd name="connsiteX0" fmla="*/ 47 w 100712"/>
              <a:gd name="connsiteY0" fmla="*/ 257 h 73874"/>
              <a:gd name="connsiteX1" fmla="*/ 92122 w 100712"/>
              <a:gd name="connsiteY1" fmla="*/ 54232 h 73874"/>
              <a:gd name="connsiteX2" fmla="*/ 95297 w 100712"/>
              <a:gd name="connsiteY2" fmla="*/ 73282 h 73874"/>
              <a:gd name="connsiteX3" fmla="*/ 79422 w 100712"/>
              <a:gd name="connsiteY3" fmla="*/ 35182 h 73874"/>
              <a:gd name="connsiteX4" fmla="*/ 47 w 100712"/>
              <a:gd name="connsiteY4" fmla="*/ 257 h 7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2" h="73874">
                <a:moveTo>
                  <a:pt x="47" y="257"/>
                </a:moveTo>
                <a:cubicBezTo>
                  <a:pt x="2164" y="3432"/>
                  <a:pt x="76247" y="42061"/>
                  <a:pt x="92122" y="54232"/>
                </a:cubicBezTo>
                <a:cubicBezTo>
                  <a:pt x="107997" y="66403"/>
                  <a:pt x="97414" y="76457"/>
                  <a:pt x="95297" y="73282"/>
                </a:cubicBezTo>
                <a:cubicBezTo>
                  <a:pt x="93180" y="70107"/>
                  <a:pt x="91064" y="46295"/>
                  <a:pt x="79422" y="35182"/>
                </a:cubicBezTo>
                <a:cubicBezTo>
                  <a:pt x="67780" y="24070"/>
                  <a:pt x="-2070" y="-2918"/>
                  <a:pt x="4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D7CB87FC-407A-3B71-FE86-6F81F7446CCC}"/>
              </a:ext>
            </a:extLst>
          </p:cNvPr>
          <p:cNvSpPr/>
          <p:nvPr/>
        </p:nvSpPr>
        <p:spPr>
          <a:xfrm>
            <a:off x="3463901" y="6032262"/>
            <a:ext cx="225456" cy="222919"/>
          </a:xfrm>
          <a:custGeom>
            <a:avLst/>
            <a:gdLst>
              <a:gd name="connsiteX0" fmla="*/ 225449 w 225456"/>
              <a:gd name="connsiteY0" fmla="*/ 238 h 222919"/>
              <a:gd name="connsiteX1" fmla="*/ 69874 w 225456"/>
              <a:gd name="connsiteY1" fmla="*/ 146288 h 222919"/>
              <a:gd name="connsiteX2" fmla="*/ 24 w 225456"/>
              <a:gd name="connsiteY2" fmla="*/ 222488 h 222919"/>
              <a:gd name="connsiteX3" fmla="*/ 76224 w 225456"/>
              <a:gd name="connsiteY3" fmla="*/ 114538 h 222919"/>
              <a:gd name="connsiteX4" fmla="*/ 225449 w 225456"/>
              <a:gd name="connsiteY4" fmla="*/ 238 h 2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222919">
                <a:moveTo>
                  <a:pt x="225449" y="238"/>
                </a:moveTo>
                <a:cubicBezTo>
                  <a:pt x="224391" y="5529"/>
                  <a:pt x="107445" y="109246"/>
                  <a:pt x="69874" y="146288"/>
                </a:cubicBezTo>
                <a:cubicBezTo>
                  <a:pt x="32303" y="183330"/>
                  <a:pt x="-1034" y="227779"/>
                  <a:pt x="24" y="222488"/>
                </a:cubicBezTo>
                <a:cubicBezTo>
                  <a:pt x="1082" y="217197"/>
                  <a:pt x="42887" y="149992"/>
                  <a:pt x="76224" y="114538"/>
                </a:cubicBezTo>
                <a:cubicBezTo>
                  <a:pt x="109561" y="79084"/>
                  <a:pt x="226507" y="-5053"/>
                  <a:pt x="225449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338E95BE-3981-34F6-9FEF-74CC4721B167}"/>
              </a:ext>
            </a:extLst>
          </p:cNvPr>
          <p:cNvSpPr/>
          <p:nvPr/>
        </p:nvSpPr>
        <p:spPr>
          <a:xfrm>
            <a:off x="3266509" y="6115041"/>
            <a:ext cx="216655" cy="245762"/>
          </a:xfrm>
          <a:custGeom>
            <a:avLst/>
            <a:gdLst>
              <a:gd name="connsiteX0" fmla="*/ 216466 w 216655"/>
              <a:gd name="connsiteY0" fmla="*/ 9 h 245762"/>
              <a:gd name="connsiteX1" fmla="*/ 127566 w 216655"/>
              <a:gd name="connsiteY1" fmla="*/ 114309 h 245762"/>
              <a:gd name="connsiteX2" fmla="*/ 64066 w 216655"/>
              <a:gd name="connsiteY2" fmla="*/ 180984 h 245762"/>
              <a:gd name="connsiteX3" fmla="*/ 566 w 216655"/>
              <a:gd name="connsiteY3" fmla="*/ 244484 h 245762"/>
              <a:gd name="connsiteX4" fmla="*/ 102166 w 216655"/>
              <a:gd name="connsiteY4" fmla="*/ 120659 h 245762"/>
              <a:gd name="connsiteX5" fmla="*/ 216466 w 216655"/>
              <a:gd name="connsiteY5" fmla="*/ 9 h 24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5" h="245762">
                <a:moveTo>
                  <a:pt x="216466" y="9"/>
                </a:moveTo>
                <a:cubicBezTo>
                  <a:pt x="220699" y="-1049"/>
                  <a:pt x="152966" y="84146"/>
                  <a:pt x="127566" y="114309"/>
                </a:cubicBezTo>
                <a:cubicBezTo>
                  <a:pt x="102166" y="144472"/>
                  <a:pt x="85233" y="159288"/>
                  <a:pt x="64066" y="180984"/>
                </a:cubicBezTo>
                <a:cubicBezTo>
                  <a:pt x="42899" y="202680"/>
                  <a:pt x="-5784" y="254538"/>
                  <a:pt x="566" y="244484"/>
                </a:cubicBezTo>
                <a:cubicBezTo>
                  <a:pt x="6916" y="234430"/>
                  <a:pt x="69358" y="158230"/>
                  <a:pt x="102166" y="120659"/>
                </a:cubicBezTo>
                <a:cubicBezTo>
                  <a:pt x="134974" y="83088"/>
                  <a:pt x="212233" y="1067"/>
                  <a:pt x="21646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9D8FD32D-0DB3-AF45-F1B0-813085D6E4C2}"/>
              </a:ext>
            </a:extLst>
          </p:cNvPr>
          <p:cNvSpPr/>
          <p:nvPr/>
        </p:nvSpPr>
        <p:spPr>
          <a:xfrm>
            <a:off x="3143117" y="6320764"/>
            <a:ext cx="228971" cy="146723"/>
          </a:xfrm>
          <a:custGeom>
            <a:avLst/>
            <a:gdLst>
              <a:gd name="connsiteX0" fmla="*/ 133 w 228971"/>
              <a:gd name="connsiteY0" fmla="*/ 146711 h 146723"/>
              <a:gd name="connsiteX1" fmla="*/ 114433 w 228971"/>
              <a:gd name="connsiteY1" fmla="*/ 54636 h 146723"/>
              <a:gd name="connsiteX2" fmla="*/ 228733 w 228971"/>
              <a:gd name="connsiteY2" fmla="*/ 661 h 146723"/>
              <a:gd name="connsiteX3" fmla="*/ 143008 w 228971"/>
              <a:gd name="connsiteY3" fmla="*/ 26061 h 146723"/>
              <a:gd name="connsiteX4" fmla="*/ 92208 w 228971"/>
              <a:gd name="connsiteY4" fmla="*/ 48286 h 146723"/>
              <a:gd name="connsiteX5" fmla="*/ 133 w 228971"/>
              <a:gd name="connsiteY5" fmla="*/ 146711 h 14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71" h="146723">
                <a:moveTo>
                  <a:pt x="133" y="146711"/>
                </a:moveTo>
                <a:cubicBezTo>
                  <a:pt x="3837" y="147769"/>
                  <a:pt x="76333" y="78978"/>
                  <a:pt x="114433" y="54636"/>
                </a:cubicBezTo>
                <a:cubicBezTo>
                  <a:pt x="152533" y="30294"/>
                  <a:pt x="223971" y="5423"/>
                  <a:pt x="228733" y="661"/>
                </a:cubicBezTo>
                <a:cubicBezTo>
                  <a:pt x="233495" y="-4101"/>
                  <a:pt x="165762" y="18123"/>
                  <a:pt x="143008" y="26061"/>
                </a:cubicBezTo>
                <a:cubicBezTo>
                  <a:pt x="120254" y="33998"/>
                  <a:pt x="113374" y="29236"/>
                  <a:pt x="92208" y="48286"/>
                </a:cubicBezTo>
                <a:cubicBezTo>
                  <a:pt x="71042" y="67336"/>
                  <a:pt x="-3571" y="145653"/>
                  <a:pt x="133" y="14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2DEF010-3370-06F6-5CA8-8E7BC42435C2}"/>
              </a:ext>
            </a:extLst>
          </p:cNvPr>
          <p:cNvSpPr/>
          <p:nvPr/>
        </p:nvSpPr>
        <p:spPr>
          <a:xfrm>
            <a:off x="1865296" y="3171652"/>
            <a:ext cx="120462" cy="694055"/>
          </a:xfrm>
          <a:custGeom>
            <a:avLst/>
            <a:gdLst>
              <a:gd name="connsiteX0" fmla="*/ 120368 w 120462"/>
              <a:gd name="connsiteY0" fmla="*/ 53 h 694055"/>
              <a:gd name="connsiteX1" fmla="*/ 28545 w 120462"/>
              <a:gd name="connsiteY1" fmla="*/ 336736 h 694055"/>
              <a:gd name="connsiteX2" fmla="*/ 20893 w 120462"/>
              <a:gd name="connsiteY2" fmla="*/ 382648 h 694055"/>
              <a:gd name="connsiteX3" fmla="*/ 28545 w 120462"/>
              <a:gd name="connsiteY3" fmla="*/ 447689 h 694055"/>
              <a:gd name="connsiteX4" fmla="*/ 40023 w 120462"/>
              <a:gd name="connsiteY4" fmla="*/ 688723 h 694055"/>
              <a:gd name="connsiteX5" fmla="*/ 32371 w 120462"/>
              <a:gd name="connsiteY5" fmla="*/ 600726 h 694055"/>
              <a:gd name="connsiteX6" fmla="*/ 5589 w 120462"/>
              <a:gd name="connsiteY6" fmla="*/ 440037 h 694055"/>
              <a:gd name="connsiteX7" fmla="*/ 9415 w 120462"/>
              <a:gd name="connsiteY7" fmla="*/ 363518 h 694055"/>
              <a:gd name="connsiteX8" fmla="*/ 120368 w 120462"/>
              <a:gd name="connsiteY8" fmla="*/ 53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2" h="694055">
                <a:moveTo>
                  <a:pt x="120368" y="53"/>
                </a:moveTo>
                <a:cubicBezTo>
                  <a:pt x="123556" y="-4411"/>
                  <a:pt x="45124" y="272970"/>
                  <a:pt x="28545" y="336736"/>
                </a:cubicBezTo>
                <a:cubicBezTo>
                  <a:pt x="11966" y="400502"/>
                  <a:pt x="20893" y="364156"/>
                  <a:pt x="20893" y="382648"/>
                </a:cubicBezTo>
                <a:cubicBezTo>
                  <a:pt x="20893" y="401140"/>
                  <a:pt x="25357" y="396677"/>
                  <a:pt x="28545" y="447689"/>
                </a:cubicBezTo>
                <a:cubicBezTo>
                  <a:pt x="31733" y="498701"/>
                  <a:pt x="39385" y="663217"/>
                  <a:pt x="40023" y="688723"/>
                </a:cubicBezTo>
                <a:cubicBezTo>
                  <a:pt x="40661" y="714229"/>
                  <a:pt x="38110" y="642174"/>
                  <a:pt x="32371" y="600726"/>
                </a:cubicBezTo>
                <a:cubicBezTo>
                  <a:pt x="26632" y="559278"/>
                  <a:pt x="9415" y="479572"/>
                  <a:pt x="5589" y="440037"/>
                </a:cubicBezTo>
                <a:cubicBezTo>
                  <a:pt x="1763" y="400502"/>
                  <a:pt x="-6526" y="431747"/>
                  <a:pt x="9415" y="363518"/>
                </a:cubicBezTo>
                <a:cubicBezTo>
                  <a:pt x="25356" y="295289"/>
                  <a:pt x="117180" y="4517"/>
                  <a:pt x="12036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FE67F8E-4CC9-1CAA-F650-68231159388C}"/>
              </a:ext>
            </a:extLst>
          </p:cNvPr>
          <p:cNvSpPr/>
          <p:nvPr/>
        </p:nvSpPr>
        <p:spPr>
          <a:xfrm>
            <a:off x="1908515" y="3828222"/>
            <a:ext cx="43859" cy="575921"/>
          </a:xfrm>
          <a:custGeom>
            <a:avLst/>
            <a:gdLst>
              <a:gd name="connsiteX0" fmla="*/ 630 w 43859"/>
              <a:gd name="connsiteY0" fmla="*/ 1545 h 575921"/>
              <a:gd name="connsiteX1" fmla="*/ 15934 w 43859"/>
              <a:gd name="connsiteY1" fmla="*/ 196668 h 575921"/>
              <a:gd name="connsiteX2" fmla="*/ 27411 w 43859"/>
              <a:gd name="connsiteY2" fmla="*/ 368836 h 575921"/>
              <a:gd name="connsiteX3" fmla="*/ 42715 w 43859"/>
              <a:gd name="connsiteY3" fmla="*/ 575437 h 575921"/>
              <a:gd name="connsiteX4" fmla="*/ 38889 w 43859"/>
              <a:gd name="connsiteY4" fmla="*/ 307621 h 575921"/>
              <a:gd name="connsiteX5" fmla="*/ 630 w 43859"/>
              <a:gd name="connsiteY5" fmla="*/ 1545 h 5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59" h="575921">
                <a:moveTo>
                  <a:pt x="630" y="1545"/>
                </a:moveTo>
                <a:cubicBezTo>
                  <a:pt x="-3196" y="-16947"/>
                  <a:pt x="11470" y="135453"/>
                  <a:pt x="15934" y="196668"/>
                </a:cubicBezTo>
                <a:cubicBezTo>
                  <a:pt x="20398" y="257883"/>
                  <a:pt x="22948" y="305708"/>
                  <a:pt x="27411" y="368836"/>
                </a:cubicBezTo>
                <a:cubicBezTo>
                  <a:pt x="31874" y="431964"/>
                  <a:pt x="40802" y="585639"/>
                  <a:pt x="42715" y="575437"/>
                </a:cubicBezTo>
                <a:cubicBezTo>
                  <a:pt x="44628" y="565235"/>
                  <a:pt x="44628" y="398168"/>
                  <a:pt x="38889" y="307621"/>
                </a:cubicBezTo>
                <a:cubicBezTo>
                  <a:pt x="33150" y="217074"/>
                  <a:pt x="4456" y="20037"/>
                  <a:pt x="630" y="1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FD2A8DA3-FA0A-D8E8-B22C-CB9C2E97AEF0}"/>
              </a:ext>
            </a:extLst>
          </p:cNvPr>
          <p:cNvSpPr/>
          <p:nvPr/>
        </p:nvSpPr>
        <p:spPr>
          <a:xfrm>
            <a:off x="2001509" y="4506186"/>
            <a:ext cx="121613" cy="315158"/>
          </a:xfrm>
          <a:custGeom>
            <a:avLst/>
            <a:gdLst>
              <a:gd name="connsiteX0" fmla="*/ 3284 w 121613"/>
              <a:gd name="connsiteY0" fmla="*/ 773 h 315158"/>
              <a:gd name="connsiteX1" fmla="*/ 18588 w 121613"/>
              <a:gd name="connsiteY1" fmla="*/ 111725 h 315158"/>
              <a:gd name="connsiteX2" fmla="*/ 114237 w 121613"/>
              <a:gd name="connsiteY2" fmla="*/ 234155 h 315158"/>
              <a:gd name="connsiteX3" fmla="*/ 114237 w 121613"/>
              <a:gd name="connsiteY3" fmla="*/ 314500 h 315158"/>
              <a:gd name="connsiteX4" fmla="*/ 106585 w 121613"/>
              <a:gd name="connsiteY4" fmla="*/ 268589 h 315158"/>
              <a:gd name="connsiteX5" fmla="*/ 83629 w 121613"/>
              <a:gd name="connsiteY5" fmla="*/ 203548 h 315158"/>
              <a:gd name="connsiteX6" fmla="*/ 60673 w 121613"/>
              <a:gd name="connsiteY6" fmla="*/ 169114 h 315158"/>
              <a:gd name="connsiteX7" fmla="*/ 3284 w 121613"/>
              <a:gd name="connsiteY7" fmla="*/ 773 h 31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13" h="315158">
                <a:moveTo>
                  <a:pt x="3284" y="773"/>
                </a:moveTo>
                <a:cubicBezTo>
                  <a:pt x="-3730" y="-8792"/>
                  <a:pt x="96" y="72828"/>
                  <a:pt x="18588" y="111725"/>
                </a:cubicBezTo>
                <a:cubicBezTo>
                  <a:pt x="37080" y="150622"/>
                  <a:pt x="98296" y="200359"/>
                  <a:pt x="114237" y="234155"/>
                </a:cubicBezTo>
                <a:cubicBezTo>
                  <a:pt x="130178" y="267951"/>
                  <a:pt x="115512" y="308761"/>
                  <a:pt x="114237" y="314500"/>
                </a:cubicBezTo>
                <a:cubicBezTo>
                  <a:pt x="112962" y="320239"/>
                  <a:pt x="111686" y="287081"/>
                  <a:pt x="106585" y="268589"/>
                </a:cubicBezTo>
                <a:cubicBezTo>
                  <a:pt x="101484" y="250097"/>
                  <a:pt x="91281" y="220127"/>
                  <a:pt x="83629" y="203548"/>
                </a:cubicBezTo>
                <a:cubicBezTo>
                  <a:pt x="75977" y="186969"/>
                  <a:pt x="70875" y="195896"/>
                  <a:pt x="60673" y="169114"/>
                </a:cubicBezTo>
                <a:cubicBezTo>
                  <a:pt x="50471" y="142332"/>
                  <a:pt x="10298" y="10338"/>
                  <a:pt x="328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AC8A0C7A-B447-496E-F508-51E41FB076CA}"/>
              </a:ext>
            </a:extLst>
          </p:cNvPr>
          <p:cNvSpPr/>
          <p:nvPr/>
        </p:nvSpPr>
        <p:spPr>
          <a:xfrm>
            <a:off x="2269883" y="5104594"/>
            <a:ext cx="108166" cy="436795"/>
          </a:xfrm>
          <a:custGeom>
            <a:avLst/>
            <a:gdLst>
              <a:gd name="connsiteX0" fmla="*/ 242 w 108166"/>
              <a:gd name="connsiteY0" fmla="*/ 806 h 436795"/>
              <a:gd name="connsiteX1" fmla="*/ 76442 w 108166"/>
              <a:gd name="connsiteY1" fmla="*/ 150031 h 436795"/>
              <a:gd name="connsiteX2" fmla="*/ 85967 w 108166"/>
              <a:gd name="connsiteY2" fmla="*/ 261156 h 436795"/>
              <a:gd name="connsiteX3" fmla="*/ 92317 w 108166"/>
              <a:gd name="connsiteY3" fmla="*/ 435781 h 436795"/>
              <a:gd name="connsiteX4" fmla="*/ 92317 w 108166"/>
              <a:gd name="connsiteY4" fmla="*/ 327831 h 436795"/>
              <a:gd name="connsiteX5" fmla="*/ 105017 w 108166"/>
              <a:gd name="connsiteY5" fmla="*/ 219881 h 436795"/>
              <a:gd name="connsiteX6" fmla="*/ 242 w 108166"/>
              <a:gd name="connsiteY6" fmla="*/ 806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6" h="436795">
                <a:moveTo>
                  <a:pt x="242" y="806"/>
                </a:moveTo>
                <a:cubicBezTo>
                  <a:pt x="-4520" y="-10836"/>
                  <a:pt x="62155" y="106639"/>
                  <a:pt x="76442" y="150031"/>
                </a:cubicBezTo>
                <a:cubicBezTo>
                  <a:pt x="90729" y="193423"/>
                  <a:pt x="83321" y="213531"/>
                  <a:pt x="85967" y="261156"/>
                </a:cubicBezTo>
                <a:cubicBezTo>
                  <a:pt x="88613" y="308781"/>
                  <a:pt x="91259" y="424669"/>
                  <a:pt x="92317" y="435781"/>
                </a:cubicBezTo>
                <a:cubicBezTo>
                  <a:pt x="93375" y="446893"/>
                  <a:pt x="90200" y="363814"/>
                  <a:pt x="92317" y="327831"/>
                </a:cubicBezTo>
                <a:cubicBezTo>
                  <a:pt x="94434" y="291848"/>
                  <a:pt x="116129" y="270152"/>
                  <a:pt x="105017" y="219881"/>
                </a:cubicBezTo>
                <a:cubicBezTo>
                  <a:pt x="93905" y="169610"/>
                  <a:pt x="5004" y="12448"/>
                  <a:pt x="242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93C60B55-60FD-9F72-09D0-97F99E021392}"/>
              </a:ext>
            </a:extLst>
          </p:cNvPr>
          <p:cNvSpPr/>
          <p:nvPr/>
        </p:nvSpPr>
        <p:spPr>
          <a:xfrm>
            <a:off x="2459563" y="5717541"/>
            <a:ext cx="252904" cy="466523"/>
          </a:xfrm>
          <a:custGeom>
            <a:avLst/>
            <a:gdLst>
              <a:gd name="connsiteX0" fmla="*/ 1062 w 252904"/>
              <a:gd name="connsiteY0" fmla="*/ 634 h 466523"/>
              <a:gd name="connsiteX1" fmla="*/ 42337 w 252904"/>
              <a:gd name="connsiteY1" fmla="*/ 178434 h 466523"/>
              <a:gd name="connsiteX2" fmla="*/ 245537 w 252904"/>
              <a:gd name="connsiteY2" fmla="*/ 457834 h 466523"/>
              <a:gd name="connsiteX3" fmla="*/ 194737 w 252904"/>
              <a:gd name="connsiteY3" fmla="*/ 381634 h 466523"/>
              <a:gd name="connsiteX4" fmla="*/ 64562 w 252904"/>
              <a:gd name="connsiteY4" fmla="*/ 238759 h 466523"/>
              <a:gd name="connsiteX5" fmla="*/ 1062 w 252904"/>
              <a:gd name="connsiteY5" fmla="*/ 634 h 46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04" h="466523">
                <a:moveTo>
                  <a:pt x="1062" y="634"/>
                </a:moveTo>
                <a:cubicBezTo>
                  <a:pt x="-2642" y="-9420"/>
                  <a:pt x="1591" y="102234"/>
                  <a:pt x="42337" y="178434"/>
                </a:cubicBezTo>
                <a:cubicBezTo>
                  <a:pt x="83083" y="254634"/>
                  <a:pt x="220137" y="423967"/>
                  <a:pt x="245537" y="457834"/>
                </a:cubicBezTo>
                <a:cubicBezTo>
                  <a:pt x="270937" y="491701"/>
                  <a:pt x="224900" y="418147"/>
                  <a:pt x="194737" y="381634"/>
                </a:cubicBezTo>
                <a:cubicBezTo>
                  <a:pt x="164574" y="345121"/>
                  <a:pt x="95783" y="298026"/>
                  <a:pt x="64562" y="238759"/>
                </a:cubicBezTo>
                <a:cubicBezTo>
                  <a:pt x="33341" y="179492"/>
                  <a:pt x="4766" y="10688"/>
                  <a:pt x="1062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2F53C076-5736-720B-8129-DE388035D7BE}"/>
              </a:ext>
            </a:extLst>
          </p:cNvPr>
          <p:cNvSpPr/>
          <p:nvPr/>
        </p:nvSpPr>
        <p:spPr>
          <a:xfrm>
            <a:off x="2736645" y="6222985"/>
            <a:ext cx="421249" cy="452031"/>
          </a:xfrm>
          <a:custGeom>
            <a:avLst/>
            <a:gdLst>
              <a:gd name="connsiteX0" fmla="*/ 205 w 421249"/>
              <a:gd name="connsiteY0" fmla="*/ 15 h 452031"/>
              <a:gd name="connsiteX1" fmla="*/ 174830 w 421249"/>
              <a:gd name="connsiteY1" fmla="*/ 187340 h 452031"/>
              <a:gd name="connsiteX2" fmla="*/ 416130 w 421249"/>
              <a:gd name="connsiteY2" fmla="*/ 444515 h 452031"/>
              <a:gd name="connsiteX3" fmla="*/ 324055 w 421249"/>
              <a:gd name="connsiteY3" fmla="*/ 365140 h 452031"/>
              <a:gd name="connsiteX4" fmla="*/ 143080 w 421249"/>
              <a:gd name="connsiteY4" fmla="*/ 177815 h 452031"/>
              <a:gd name="connsiteX5" fmla="*/ 205 w 421249"/>
              <a:gd name="connsiteY5" fmla="*/ 15 h 4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249" h="452031">
                <a:moveTo>
                  <a:pt x="205" y="15"/>
                </a:moveTo>
                <a:cubicBezTo>
                  <a:pt x="5497" y="1602"/>
                  <a:pt x="174830" y="187340"/>
                  <a:pt x="174830" y="187340"/>
                </a:cubicBezTo>
                <a:cubicBezTo>
                  <a:pt x="244151" y="261423"/>
                  <a:pt x="391259" y="414882"/>
                  <a:pt x="416130" y="444515"/>
                </a:cubicBezTo>
                <a:cubicBezTo>
                  <a:pt x="441001" y="474148"/>
                  <a:pt x="369563" y="409590"/>
                  <a:pt x="324055" y="365140"/>
                </a:cubicBezTo>
                <a:cubicBezTo>
                  <a:pt x="278547" y="320690"/>
                  <a:pt x="192822" y="234436"/>
                  <a:pt x="143080" y="177815"/>
                </a:cubicBezTo>
                <a:cubicBezTo>
                  <a:pt x="93338" y="121194"/>
                  <a:pt x="-5087" y="-1572"/>
                  <a:pt x="2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F5D1222F-63C7-DCCF-76E2-DE6E29F37A08}"/>
              </a:ext>
            </a:extLst>
          </p:cNvPr>
          <p:cNvSpPr/>
          <p:nvPr/>
        </p:nvSpPr>
        <p:spPr>
          <a:xfrm>
            <a:off x="3167949" y="6692060"/>
            <a:ext cx="365841" cy="423395"/>
          </a:xfrm>
          <a:custGeom>
            <a:avLst/>
            <a:gdLst>
              <a:gd name="connsiteX0" fmla="*/ 701 w 365841"/>
              <a:gd name="connsiteY0" fmla="*/ 840 h 423395"/>
              <a:gd name="connsiteX1" fmla="*/ 105476 w 365841"/>
              <a:gd name="connsiteY1" fmla="*/ 111965 h 423395"/>
              <a:gd name="connsiteX2" fmla="*/ 203901 w 365841"/>
              <a:gd name="connsiteY2" fmla="*/ 283415 h 423395"/>
              <a:gd name="connsiteX3" fmla="*/ 365826 w 365841"/>
              <a:gd name="connsiteY3" fmla="*/ 423115 h 423395"/>
              <a:gd name="connsiteX4" fmla="*/ 213426 w 365841"/>
              <a:gd name="connsiteY4" fmla="*/ 315165 h 423395"/>
              <a:gd name="connsiteX5" fmla="*/ 159451 w 365841"/>
              <a:gd name="connsiteY5" fmla="*/ 169115 h 423395"/>
              <a:gd name="connsiteX6" fmla="*/ 701 w 365841"/>
              <a:gd name="connsiteY6" fmla="*/ 840 h 42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41" h="423395">
                <a:moveTo>
                  <a:pt x="701" y="840"/>
                </a:moveTo>
                <a:cubicBezTo>
                  <a:pt x="-8295" y="-8685"/>
                  <a:pt x="71609" y="64869"/>
                  <a:pt x="105476" y="111965"/>
                </a:cubicBezTo>
                <a:cubicBezTo>
                  <a:pt x="139343" y="159061"/>
                  <a:pt x="160509" y="231557"/>
                  <a:pt x="203901" y="283415"/>
                </a:cubicBezTo>
                <a:cubicBezTo>
                  <a:pt x="247293" y="335273"/>
                  <a:pt x="364239" y="417823"/>
                  <a:pt x="365826" y="423115"/>
                </a:cubicBezTo>
                <a:cubicBezTo>
                  <a:pt x="367413" y="428407"/>
                  <a:pt x="247822" y="357498"/>
                  <a:pt x="213426" y="315165"/>
                </a:cubicBezTo>
                <a:cubicBezTo>
                  <a:pt x="179030" y="272832"/>
                  <a:pt x="191730" y="220444"/>
                  <a:pt x="159451" y="169115"/>
                </a:cubicBezTo>
                <a:cubicBezTo>
                  <a:pt x="127172" y="117786"/>
                  <a:pt x="9697" y="10365"/>
                  <a:pt x="701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5238F45-772A-7210-A0BC-5AD322D17FB2}"/>
              </a:ext>
            </a:extLst>
          </p:cNvPr>
          <p:cNvSpPr/>
          <p:nvPr/>
        </p:nvSpPr>
        <p:spPr>
          <a:xfrm>
            <a:off x="3557651" y="6873875"/>
            <a:ext cx="788924" cy="265923"/>
          </a:xfrm>
          <a:custGeom>
            <a:avLst/>
            <a:gdLst>
              <a:gd name="connsiteX0" fmla="*/ 788924 w 788924"/>
              <a:gd name="connsiteY0" fmla="*/ 0 h 265923"/>
              <a:gd name="connsiteX1" fmla="*/ 258699 w 788924"/>
              <a:gd name="connsiteY1" fmla="*/ 247650 h 265923"/>
              <a:gd name="connsiteX2" fmla="*/ 350774 w 788924"/>
              <a:gd name="connsiteY2" fmla="*/ 222250 h 265923"/>
              <a:gd name="connsiteX3" fmla="*/ 163449 w 788924"/>
              <a:gd name="connsiteY3" fmla="*/ 263525 h 265923"/>
              <a:gd name="connsiteX4" fmla="*/ 1524 w 788924"/>
              <a:gd name="connsiteY4" fmla="*/ 257175 h 265923"/>
              <a:gd name="connsiteX5" fmla="*/ 261874 w 788924"/>
              <a:gd name="connsiteY5" fmla="*/ 225425 h 265923"/>
              <a:gd name="connsiteX6" fmla="*/ 176149 w 788924"/>
              <a:gd name="connsiteY6" fmla="*/ 254000 h 265923"/>
              <a:gd name="connsiteX7" fmla="*/ 315849 w 788924"/>
              <a:gd name="connsiteY7" fmla="*/ 193675 h 265923"/>
              <a:gd name="connsiteX8" fmla="*/ 788924 w 788924"/>
              <a:gd name="connsiteY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924" h="265923">
                <a:moveTo>
                  <a:pt x="788924" y="0"/>
                </a:moveTo>
                <a:lnTo>
                  <a:pt x="258699" y="247650"/>
                </a:lnTo>
                <a:cubicBezTo>
                  <a:pt x="185674" y="284692"/>
                  <a:pt x="366649" y="219604"/>
                  <a:pt x="350774" y="222250"/>
                </a:cubicBezTo>
                <a:cubicBezTo>
                  <a:pt x="334899" y="224896"/>
                  <a:pt x="221657" y="257704"/>
                  <a:pt x="163449" y="263525"/>
                </a:cubicBezTo>
                <a:cubicBezTo>
                  <a:pt x="105241" y="269346"/>
                  <a:pt x="-14880" y="263525"/>
                  <a:pt x="1524" y="257175"/>
                </a:cubicBezTo>
                <a:cubicBezTo>
                  <a:pt x="17928" y="250825"/>
                  <a:pt x="232770" y="225954"/>
                  <a:pt x="261874" y="225425"/>
                </a:cubicBezTo>
                <a:cubicBezTo>
                  <a:pt x="290978" y="224896"/>
                  <a:pt x="167153" y="259292"/>
                  <a:pt x="176149" y="254000"/>
                </a:cubicBezTo>
                <a:cubicBezTo>
                  <a:pt x="185145" y="248708"/>
                  <a:pt x="315849" y="193675"/>
                  <a:pt x="315849" y="193675"/>
                </a:cubicBezTo>
                <a:lnTo>
                  <a:pt x="7889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D1919331-1436-6DA2-09E7-62186DD9841E}"/>
              </a:ext>
            </a:extLst>
          </p:cNvPr>
          <p:cNvSpPr/>
          <p:nvPr/>
        </p:nvSpPr>
        <p:spPr>
          <a:xfrm>
            <a:off x="4711148" y="5907842"/>
            <a:ext cx="483596" cy="626534"/>
          </a:xfrm>
          <a:custGeom>
            <a:avLst/>
            <a:gdLst>
              <a:gd name="connsiteX0" fmla="*/ 483152 w 483596"/>
              <a:gd name="connsiteY0" fmla="*/ 833 h 626534"/>
              <a:gd name="connsiteX1" fmla="*/ 241852 w 483596"/>
              <a:gd name="connsiteY1" fmla="*/ 350083 h 626534"/>
              <a:gd name="connsiteX2" fmla="*/ 552 w 483596"/>
              <a:gd name="connsiteY2" fmla="*/ 626308 h 626534"/>
              <a:gd name="connsiteX3" fmla="*/ 175177 w 483596"/>
              <a:gd name="connsiteY3" fmla="*/ 397708 h 626534"/>
              <a:gd name="connsiteX4" fmla="*/ 156127 w 483596"/>
              <a:gd name="connsiteY4" fmla="*/ 426283 h 626534"/>
              <a:gd name="connsiteX5" fmla="*/ 299002 w 483596"/>
              <a:gd name="connsiteY5" fmla="*/ 235783 h 626534"/>
              <a:gd name="connsiteX6" fmla="*/ 302177 w 483596"/>
              <a:gd name="connsiteY6" fmla="*/ 251658 h 626534"/>
              <a:gd name="connsiteX7" fmla="*/ 483152 w 483596"/>
              <a:gd name="connsiteY7" fmla="*/ 833 h 62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596" h="626534">
                <a:moveTo>
                  <a:pt x="483152" y="833"/>
                </a:moveTo>
                <a:cubicBezTo>
                  <a:pt x="473098" y="17237"/>
                  <a:pt x="322285" y="245837"/>
                  <a:pt x="241852" y="350083"/>
                </a:cubicBezTo>
                <a:cubicBezTo>
                  <a:pt x="161419" y="454329"/>
                  <a:pt x="11664" y="618371"/>
                  <a:pt x="552" y="626308"/>
                </a:cubicBezTo>
                <a:cubicBezTo>
                  <a:pt x="-10561" y="634246"/>
                  <a:pt x="149248" y="431045"/>
                  <a:pt x="175177" y="397708"/>
                </a:cubicBezTo>
                <a:cubicBezTo>
                  <a:pt x="201106" y="364371"/>
                  <a:pt x="135489" y="453271"/>
                  <a:pt x="156127" y="426283"/>
                </a:cubicBezTo>
                <a:cubicBezTo>
                  <a:pt x="176765" y="399295"/>
                  <a:pt x="299002" y="235783"/>
                  <a:pt x="299002" y="235783"/>
                </a:cubicBezTo>
                <a:cubicBezTo>
                  <a:pt x="323344" y="206679"/>
                  <a:pt x="274660" y="288170"/>
                  <a:pt x="302177" y="251658"/>
                </a:cubicBezTo>
                <a:cubicBezTo>
                  <a:pt x="329694" y="215146"/>
                  <a:pt x="493206" y="-15571"/>
                  <a:pt x="483152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15C17498-98A5-061E-80C0-2A13660BCDBD}"/>
              </a:ext>
            </a:extLst>
          </p:cNvPr>
          <p:cNvSpPr/>
          <p:nvPr/>
        </p:nvSpPr>
        <p:spPr>
          <a:xfrm>
            <a:off x="4371299" y="6520784"/>
            <a:ext cx="299339" cy="336405"/>
          </a:xfrm>
          <a:custGeom>
            <a:avLst/>
            <a:gdLst>
              <a:gd name="connsiteX0" fmla="*/ 299126 w 299339"/>
              <a:gd name="connsiteY0" fmla="*/ 666 h 336405"/>
              <a:gd name="connsiteX1" fmla="*/ 83226 w 299339"/>
              <a:gd name="connsiteY1" fmla="*/ 257841 h 336405"/>
              <a:gd name="connsiteX2" fmla="*/ 676 w 299339"/>
              <a:gd name="connsiteY2" fmla="*/ 334041 h 336405"/>
              <a:gd name="connsiteX3" fmla="*/ 121326 w 299339"/>
              <a:gd name="connsiteY3" fmla="*/ 187991 h 336405"/>
              <a:gd name="connsiteX4" fmla="*/ 299126 w 299339"/>
              <a:gd name="connsiteY4" fmla="*/ 666 h 33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39" h="336405">
                <a:moveTo>
                  <a:pt x="299126" y="666"/>
                </a:moveTo>
                <a:cubicBezTo>
                  <a:pt x="292776" y="12308"/>
                  <a:pt x="132968" y="202279"/>
                  <a:pt x="83226" y="257841"/>
                </a:cubicBezTo>
                <a:cubicBezTo>
                  <a:pt x="33484" y="313404"/>
                  <a:pt x="-5674" y="345683"/>
                  <a:pt x="676" y="334041"/>
                </a:cubicBezTo>
                <a:cubicBezTo>
                  <a:pt x="7026" y="322399"/>
                  <a:pt x="74230" y="243024"/>
                  <a:pt x="121326" y="187991"/>
                </a:cubicBezTo>
                <a:cubicBezTo>
                  <a:pt x="168422" y="132958"/>
                  <a:pt x="305476" y="-10976"/>
                  <a:pt x="299126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AE856C60-65E8-AEC6-A2FE-F7353BE03812}"/>
              </a:ext>
            </a:extLst>
          </p:cNvPr>
          <p:cNvSpPr/>
          <p:nvPr/>
        </p:nvSpPr>
        <p:spPr>
          <a:xfrm>
            <a:off x="5190956" y="5330748"/>
            <a:ext cx="89875" cy="543005"/>
          </a:xfrm>
          <a:custGeom>
            <a:avLst/>
            <a:gdLst>
              <a:gd name="connsiteX0" fmla="*/ 54144 w 89875"/>
              <a:gd name="connsiteY0" fmla="*/ 77 h 543005"/>
              <a:gd name="connsiteX1" fmla="*/ 63669 w 89875"/>
              <a:gd name="connsiteY1" fmla="*/ 289002 h 543005"/>
              <a:gd name="connsiteX2" fmla="*/ 169 w 89875"/>
              <a:gd name="connsiteY2" fmla="*/ 543002 h 543005"/>
              <a:gd name="connsiteX3" fmla="*/ 85894 w 89875"/>
              <a:gd name="connsiteY3" fmla="*/ 295352 h 543005"/>
              <a:gd name="connsiteX4" fmla="*/ 76369 w 89875"/>
              <a:gd name="connsiteY4" fmla="*/ 333452 h 543005"/>
              <a:gd name="connsiteX5" fmla="*/ 82719 w 89875"/>
              <a:gd name="connsiteY5" fmla="*/ 260427 h 543005"/>
              <a:gd name="connsiteX6" fmla="*/ 54144 w 89875"/>
              <a:gd name="connsiteY6" fmla="*/ 77 h 54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875" h="543005">
                <a:moveTo>
                  <a:pt x="54144" y="77"/>
                </a:moveTo>
                <a:cubicBezTo>
                  <a:pt x="50969" y="4839"/>
                  <a:pt x="72665" y="198515"/>
                  <a:pt x="63669" y="289002"/>
                </a:cubicBezTo>
                <a:cubicBezTo>
                  <a:pt x="54673" y="379490"/>
                  <a:pt x="-3535" y="541944"/>
                  <a:pt x="169" y="543002"/>
                </a:cubicBezTo>
                <a:cubicBezTo>
                  <a:pt x="3873" y="544060"/>
                  <a:pt x="73194" y="330277"/>
                  <a:pt x="85894" y="295352"/>
                </a:cubicBezTo>
                <a:cubicBezTo>
                  <a:pt x="98594" y="260427"/>
                  <a:pt x="76898" y="339273"/>
                  <a:pt x="76369" y="333452"/>
                </a:cubicBezTo>
                <a:cubicBezTo>
                  <a:pt x="75840" y="327631"/>
                  <a:pt x="85365" y="310698"/>
                  <a:pt x="82719" y="260427"/>
                </a:cubicBezTo>
                <a:cubicBezTo>
                  <a:pt x="80073" y="210156"/>
                  <a:pt x="57319" y="-4685"/>
                  <a:pt x="5414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B37D8756-C152-09C9-0A70-75A936C1B716}"/>
              </a:ext>
            </a:extLst>
          </p:cNvPr>
          <p:cNvSpPr/>
          <p:nvPr/>
        </p:nvSpPr>
        <p:spPr>
          <a:xfrm>
            <a:off x="2784458" y="5838677"/>
            <a:ext cx="66589" cy="149543"/>
          </a:xfrm>
          <a:custGeom>
            <a:avLst/>
            <a:gdLst>
              <a:gd name="connsiteX0" fmla="*/ 17 w 66589"/>
              <a:gd name="connsiteY0" fmla="*/ 148 h 149543"/>
              <a:gd name="connsiteX1" fmla="*/ 57167 w 66589"/>
              <a:gd name="connsiteY1" fmla="*/ 85873 h 149543"/>
              <a:gd name="connsiteX2" fmla="*/ 63517 w 66589"/>
              <a:gd name="connsiteY2" fmla="*/ 149373 h 149543"/>
              <a:gd name="connsiteX3" fmla="*/ 63517 w 66589"/>
              <a:gd name="connsiteY3" fmla="*/ 66823 h 149543"/>
              <a:gd name="connsiteX4" fmla="*/ 17 w 66589"/>
              <a:gd name="connsiteY4" fmla="*/ 148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89" h="149543">
                <a:moveTo>
                  <a:pt x="17" y="148"/>
                </a:moveTo>
                <a:cubicBezTo>
                  <a:pt x="-1041" y="3323"/>
                  <a:pt x="46584" y="61002"/>
                  <a:pt x="57167" y="85873"/>
                </a:cubicBezTo>
                <a:cubicBezTo>
                  <a:pt x="67750" y="110744"/>
                  <a:pt x="62459" y="152548"/>
                  <a:pt x="63517" y="149373"/>
                </a:cubicBezTo>
                <a:cubicBezTo>
                  <a:pt x="64575" y="146198"/>
                  <a:pt x="69867" y="87990"/>
                  <a:pt x="63517" y="66823"/>
                </a:cubicBezTo>
                <a:cubicBezTo>
                  <a:pt x="57167" y="45656"/>
                  <a:pt x="1075" y="-3027"/>
                  <a:pt x="1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C24CC207-FF76-B73F-8059-59B73EFFACC2}"/>
              </a:ext>
            </a:extLst>
          </p:cNvPr>
          <p:cNvSpPr/>
          <p:nvPr/>
        </p:nvSpPr>
        <p:spPr>
          <a:xfrm>
            <a:off x="2917654" y="5743551"/>
            <a:ext cx="60546" cy="191284"/>
          </a:xfrm>
          <a:custGeom>
            <a:avLst/>
            <a:gdLst>
              <a:gd name="connsiteX0" fmla="*/ 171 w 60546"/>
              <a:gd name="connsiteY0" fmla="*/ 24 h 191284"/>
              <a:gd name="connsiteX1" fmla="*/ 41446 w 60546"/>
              <a:gd name="connsiteY1" fmla="*/ 63524 h 191284"/>
              <a:gd name="connsiteX2" fmla="*/ 16046 w 60546"/>
              <a:gd name="connsiteY2" fmla="*/ 190524 h 191284"/>
              <a:gd name="connsiteX3" fmla="*/ 38271 w 60546"/>
              <a:gd name="connsiteY3" fmla="*/ 114324 h 191284"/>
              <a:gd name="connsiteX4" fmla="*/ 60496 w 60546"/>
              <a:gd name="connsiteY4" fmla="*/ 69874 h 191284"/>
              <a:gd name="connsiteX5" fmla="*/ 171 w 60546"/>
              <a:gd name="connsiteY5" fmla="*/ 24 h 19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46" h="191284">
                <a:moveTo>
                  <a:pt x="171" y="24"/>
                </a:moveTo>
                <a:cubicBezTo>
                  <a:pt x="-3004" y="-1034"/>
                  <a:pt x="38800" y="31774"/>
                  <a:pt x="41446" y="63524"/>
                </a:cubicBezTo>
                <a:cubicBezTo>
                  <a:pt x="44092" y="95274"/>
                  <a:pt x="16575" y="182057"/>
                  <a:pt x="16046" y="190524"/>
                </a:cubicBezTo>
                <a:cubicBezTo>
                  <a:pt x="15517" y="198991"/>
                  <a:pt x="30863" y="134432"/>
                  <a:pt x="38271" y="114324"/>
                </a:cubicBezTo>
                <a:cubicBezTo>
                  <a:pt x="45679" y="94216"/>
                  <a:pt x="61554" y="87865"/>
                  <a:pt x="60496" y="69874"/>
                </a:cubicBezTo>
                <a:cubicBezTo>
                  <a:pt x="59438" y="51883"/>
                  <a:pt x="3346" y="1082"/>
                  <a:pt x="17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D420D2A4-E0B1-1355-9167-283DDE09A5BC}"/>
              </a:ext>
            </a:extLst>
          </p:cNvPr>
          <p:cNvSpPr/>
          <p:nvPr/>
        </p:nvSpPr>
        <p:spPr>
          <a:xfrm>
            <a:off x="2803407" y="5772146"/>
            <a:ext cx="96317" cy="149233"/>
          </a:xfrm>
          <a:custGeom>
            <a:avLst/>
            <a:gdLst>
              <a:gd name="connsiteX0" fmla="*/ 118 w 96317"/>
              <a:gd name="connsiteY0" fmla="*/ 4 h 149233"/>
              <a:gd name="connsiteX1" fmla="*/ 73143 w 96317"/>
              <a:gd name="connsiteY1" fmla="*/ 76204 h 149233"/>
              <a:gd name="connsiteX2" fmla="*/ 89018 w 96317"/>
              <a:gd name="connsiteY2" fmla="*/ 149229 h 149233"/>
              <a:gd name="connsiteX3" fmla="*/ 92193 w 96317"/>
              <a:gd name="connsiteY3" fmla="*/ 79379 h 149233"/>
              <a:gd name="connsiteX4" fmla="*/ 118 w 96317"/>
              <a:gd name="connsiteY4" fmla="*/ 4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7" h="149233">
                <a:moveTo>
                  <a:pt x="118" y="4"/>
                </a:moveTo>
                <a:cubicBezTo>
                  <a:pt x="-3057" y="-525"/>
                  <a:pt x="58326" y="51333"/>
                  <a:pt x="73143" y="76204"/>
                </a:cubicBezTo>
                <a:cubicBezTo>
                  <a:pt x="87960" y="101075"/>
                  <a:pt x="85843" y="148700"/>
                  <a:pt x="89018" y="149229"/>
                </a:cubicBezTo>
                <a:cubicBezTo>
                  <a:pt x="92193" y="149758"/>
                  <a:pt x="101718" y="103192"/>
                  <a:pt x="92193" y="79379"/>
                </a:cubicBezTo>
                <a:cubicBezTo>
                  <a:pt x="82668" y="55567"/>
                  <a:pt x="3293" y="533"/>
                  <a:pt x="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021235D8-B043-8AF5-E867-0E77290951D5}"/>
              </a:ext>
            </a:extLst>
          </p:cNvPr>
          <p:cNvSpPr/>
          <p:nvPr/>
        </p:nvSpPr>
        <p:spPr>
          <a:xfrm>
            <a:off x="2112563" y="2811775"/>
            <a:ext cx="620692" cy="334116"/>
          </a:xfrm>
          <a:custGeom>
            <a:avLst/>
            <a:gdLst>
              <a:gd name="connsiteX0" fmla="*/ 801 w 620692"/>
              <a:gd name="connsiteY0" fmla="*/ 333609 h 334116"/>
              <a:gd name="connsiteX1" fmla="*/ 330896 w 620692"/>
              <a:gd name="connsiteY1" fmla="*/ 26280 h 334116"/>
              <a:gd name="connsiteX2" fmla="*/ 615460 w 620692"/>
              <a:gd name="connsiteY2" fmla="*/ 14897 h 334116"/>
              <a:gd name="connsiteX3" fmla="*/ 505429 w 620692"/>
              <a:gd name="connsiteY3" fmla="*/ 11103 h 334116"/>
              <a:gd name="connsiteX4" fmla="*/ 380220 w 620692"/>
              <a:gd name="connsiteY4" fmla="*/ 37662 h 334116"/>
              <a:gd name="connsiteX5" fmla="*/ 304337 w 620692"/>
              <a:gd name="connsiteY5" fmla="*/ 71810 h 334116"/>
              <a:gd name="connsiteX6" fmla="*/ 239835 w 620692"/>
              <a:gd name="connsiteY6" fmla="*/ 98369 h 334116"/>
              <a:gd name="connsiteX7" fmla="*/ 801 w 620692"/>
              <a:gd name="connsiteY7" fmla="*/ 333609 h 3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92" h="334116">
                <a:moveTo>
                  <a:pt x="801" y="333609"/>
                </a:moveTo>
                <a:cubicBezTo>
                  <a:pt x="15978" y="321594"/>
                  <a:pt x="228453" y="79399"/>
                  <a:pt x="330896" y="26280"/>
                </a:cubicBezTo>
                <a:cubicBezTo>
                  <a:pt x="433339" y="-26839"/>
                  <a:pt x="586371" y="17426"/>
                  <a:pt x="615460" y="14897"/>
                </a:cubicBezTo>
                <a:cubicBezTo>
                  <a:pt x="644549" y="12368"/>
                  <a:pt x="544636" y="7309"/>
                  <a:pt x="505429" y="11103"/>
                </a:cubicBezTo>
                <a:cubicBezTo>
                  <a:pt x="466222" y="14897"/>
                  <a:pt x="413735" y="27544"/>
                  <a:pt x="380220" y="37662"/>
                </a:cubicBezTo>
                <a:cubicBezTo>
                  <a:pt x="346705" y="47780"/>
                  <a:pt x="327734" y="61692"/>
                  <a:pt x="304337" y="71810"/>
                </a:cubicBezTo>
                <a:cubicBezTo>
                  <a:pt x="280940" y="81928"/>
                  <a:pt x="289160" y="56000"/>
                  <a:pt x="239835" y="98369"/>
                </a:cubicBezTo>
                <a:cubicBezTo>
                  <a:pt x="190511" y="140737"/>
                  <a:pt x="-14376" y="345624"/>
                  <a:pt x="801" y="333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87CCD764-2C88-41B8-1CB9-4BD5991D47D2}"/>
              </a:ext>
            </a:extLst>
          </p:cNvPr>
          <p:cNvSpPr/>
          <p:nvPr/>
        </p:nvSpPr>
        <p:spPr>
          <a:xfrm>
            <a:off x="2737511" y="2542026"/>
            <a:ext cx="995404" cy="826125"/>
          </a:xfrm>
          <a:custGeom>
            <a:avLst/>
            <a:gdLst>
              <a:gd name="connsiteX0" fmla="*/ 9483 w 995404"/>
              <a:gd name="connsiteY0" fmla="*/ 82 h 826125"/>
              <a:gd name="connsiteX1" fmla="*/ 39837 w 995404"/>
              <a:gd name="connsiteY1" fmla="*/ 220145 h 826125"/>
              <a:gd name="connsiteX2" fmla="*/ 426844 w 995404"/>
              <a:gd name="connsiteY2" fmla="*/ 576799 h 826125"/>
              <a:gd name="connsiteX3" fmla="*/ 347166 w 995404"/>
              <a:gd name="connsiteY3" fmla="*/ 500915 h 826125"/>
              <a:gd name="connsiteX4" fmla="*/ 643113 w 995404"/>
              <a:gd name="connsiteY4" fmla="*/ 747537 h 826125"/>
              <a:gd name="connsiteX5" fmla="*/ 627936 w 995404"/>
              <a:gd name="connsiteY5" fmla="*/ 705801 h 826125"/>
              <a:gd name="connsiteX6" fmla="*/ 984590 w 995404"/>
              <a:gd name="connsiteY6" fmla="*/ 819627 h 826125"/>
              <a:gd name="connsiteX7" fmla="*/ 855588 w 995404"/>
              <a:gd name="connsiteY7" fmla="*/ 785479 h 826125"/>
              <a:gd name="connsiteX8" fmla="*/ 381314 w 995404"/>
              <a:gd name="connsiteY8" fmla="*/ 565416 h 826125"/>
              <a:gd name="connsiteX9" fmla="*/ 388902 w 995404"/>
              <a:gd name="connsiteY9" fmla="*/ 542651 h 826125"/>
              <a:gd name="connsiteX10" fmla="*/ 115721 w 995404"/>
              <a:gd name="connsiteY10" fmla="*/ 333971 h 826125"/>
              <a:gd name="connsiteX11" fmla="*/ 130897 w 995404"/>
              <a:gd name="connsiteY11" fmla="*/ 360530 h 826125"/>
              <a:gd name="connsiteX12" fmla="*/ 13277 w 995404"/>
              <a:gd name="connsiteY12" fmla="*/ 242910 h 826125"/>
              <a:gd name="connsiteX13" fmla="*/ 9483 w 995404"/>
              <a:gd name="connsiteY13" fmla="*/ 82 h 8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04" h="826125">
                <a:moveTo>
                  <a:pt x="9483" y="82"/>
                </a:moveTo>
                <a:cubicBezTo>
                  <a:pt x="13910" y="-3712"/>
                  <a:pt x="-29723" y="124026"/>
                  <a:pt x="39837" y="220145"/>
                </a:cubicBezTo>
                <a:cubicBezTo>
                  <a:pt x="109397" y="316264"/>
                  <a:pt x="375623" y="530004"/>
                  <a:pt x="426844" y="576799"/>
                </a:cubicBezTo>
                <a:cubicBezTo>
                  <a:pt x="478065" y="623594"/>
                  <a:pt x="311121" y="472459"/>
                  <a:pt x="347166" y="500915"/>
                </a:cubicBezTo>
                <a:cubicBezTo>
                  <a:pt x="383211" y="529371"/>
                  <a:pt x="596318" y="713389"/>
                  <a:pt x="643113" y="747537"/>
                </a:cubicBezTo>
                <a:cubicBezTo>
                  <a:pt x="689908" y="781685"/>
                  <a:pt x="571023" y="693786"/>
                  <a:pt x="627936" y="705801"/>
                </a:cubicBezTo>
                <a:cubicBezTo>
                  <a:pt x="684849" y="717816"/>
                  <a:pt x="946648" y="806347"/>
                  <a:pt x="984590" y="819627"/>
                </a:cubicBezTo>
                <a:cubicBezTo>
                  <a:pt x="1022532" y="832907"/>
                  <a:pt x="956134" y="827848"/>
                  <a:pt x="855588" y="785479"/>
                </a:cubicBezTo>
                <a:cubicBezTo>
                  <a:pt x="755042" y="743111"/>
                  <a:pt x="459095" y="605887"/>
                  <a:pt x="381314" y="565416"/>
                </a:cubicBezTo>
                <a:cubicBezTo>
                  <a:pt x="303533" y="524945"/>
                  <a:pt x="433168" y="581225"/>
                  <a:pt x="388902" y="542651"/>
                </a:cubicBezTo>
                <a:cubicBezTo>
                  <a:pt x="344637" y="504077"/>
                  <a:pt x="158722" y="364325"/>
                  <a:pt x="115721" y="333971"/>
                </a:cubicBezTo>
                <a:cubicBezTo>
                  <a:pt x="72720" y="303618"/>
                  <a:pt x="147971" y="375707"/>
                  <a:pt x="130897" y="360530"/>
                </a:cubicBezTo>
                <a:cubicBezTo>
                  <a:pt x="113823" y="345353"/>
                  <a:pt x="34777" y="299823"/>
                  <a:pt x="13277" y="242910"/>
                </a:cubicBezTo>
                <a:cubicBezTo>
                  <a:pt x="-8223" y="185997"/>
                  <a:pt x="5056" y="3876"/>
                  <a:pt x="948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084E100-5EC6-5955-C435-F587594ECF1F}"/>
              </a:ext>
            </a:extLst>
          </p:cNvPr>
          <p:cNvSpPr/>
          <p:nvPr/>
        </p:nvSpPr>
        <p:spPr>
          <a:xfrm>
            <a:off x="1456752" y="2725244"/>
            <a:ext cx="877670" cy="640912"/>
          </a:xfrm>
          <a:custGeom>
            <a:avLst/>
            <a:gdLst>
              <a:gd name="connsiteX0" fmla="*/ 876675 w 877670"/>
              <a:gd name="connsiteY0" fmla="*/ 2779 h 640912"/>
              <a:gd name="connsiteX1" fmla="*/ 356871 w 877670"/>
              <a:gd name="connsiteY1" fmla="*/ 158341 h 640912"/>
              <a:gd name="connsiteX2" fmla="*/ 11600 w 877670"/>
              <a:gd name="connsiteY2" fmla="*/ 625027 h 640912"/>
              <a:gd name="connsiteX3" fmla="*/ 98866 w 877670"/>
              <a:gd name="connsiteY3" fmla="*/ 499818 h 640912"/>
              <a:gd name="connsiteX4" fmla="*/ 269605 w 877670"/>
              <a:gd name="connsiteY4" fmla="*/ 184900 h 640912"/>
              <a:gd name="connsiteX5" fmla="*/ 482080 w 877670"/>
              <a:gd name="connsiteY5" fmla="*/ 67280 h 640912"/>
              <a:gd name="connsiteX6" fmla="*/ 876675 w 877670"/>
              <a:gd name="connsiteY6" fmla="*/ 2779 h 6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670" h="640912">
                <a:moveTo>
                  <a:pt x="876675" y="2779"/>
                </a:moveTo>
                <a:cubicBezTo>
                  <a:pt x="855807" y="17956"/>
                  <a:pt x="501050" y="54633"/>
                  <a:pt x="356871" y="158341"/>
                </a:cubicBezTo>
                <a:cubicBezTo>
                  <a:pt x="212692" y="262049"/>
                  <a:pt x="54601" y="568114"/>
                  <a:pt x="11600" y="625027"/>
                </a:cubicBezTo>
                <a:cubicBezTo>
                  <a:pt x="-31401" y="681940"/>
                  <a:pt x="55865" y="573173"/>
                  <a:pt x="98866" y="499818"/>
                </a:cubicBezTo>
                <a:cubicBezTo>
                  <a:pt x="141867" y="426464"/>
                  <a:pt x="205736" y="256990"/>
                  <a:pt x="269605" y="184900"/>
                </a:cubicBezTo>
                <a:cubicBezTo>
                  <a:pt x="333474" y="112810"/>
                  <a:pt x="379637" y="96369"/>
                  <a:pt x="482080" y="67280"/>
                </a:cubicBezTo>
                <a:cubicBezTo>
                  <a:pt x="584523" y="38191"/>
                  <a:pt x="897543" y="-12398"/>
                  <a:pt x="87667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39D55137-7ACB-C971-895B-431F0FCA6727}"/>
              </a:ext>
            </a:extLst>
          </p:cNvPr>
          <p:cNvSpPr/>
          <p:nvPr/>
        </p:nvSpPr>
        <p:spPr>
          <a:xfrm>
            <a:off x="1618958" y="2274791"/>
            <a:ext cx="1064748" cy="455902"/>
          </a:xfrm>
          <a:custGeom>
            <a:avLst/>
            <a:gdLst>
              <a:gd name="connsiteX0" fmla="*/ 1063535 w 1064748"/>
              <a:gd name="connsiteY0" fmla="*/ 221787 h 455902"/>
              <a:gd name="connsiteX1" fmla="*/ 501995 w 1064748"/>
              <a:gd name="connsiteY1" fmla="*/ 51048 h 455902"/>
              <a:gd name="connsiteX2" fmla="*/ 12544 w 1064748"/>
              <a:gd name="connsiteY2" fmla="*/ 449438 h 455902"/>
              <a:gd name="connsiteX3" fmla="*/ 168106 w 1064748"/>
              <a:gd name="connsiteY3" fmla="*/ 278699 h 455902"/>
              <a:gd name="connsiteX4" fmla="*/ 418522 w 1064748"/>
              <a:gd name="connsiteY4" fmla="*/ 28283 h 455902"/>
              <a:gd name="connsiteX5" fmla="*/ 646174 w 1064748"/>
              <a:gd name="connsiteY5" fmla="*/ 24489 h 455902"/>
              <a:gd name="connsiteX6" fmla="*/ 1063535 w 1064748"/>
              <a:gd name="connsiteY6" fmla="*/ 221787 h 4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748" h="455902">
                <a:moveTo>
                  <a:pt x="1063535" y="221787"/>
                </a:moveTo>
                <a:cubicBezTo>
                  <a:pt x="1039505" y="226213"/>
                  <a:pt x="677160" y="13106"/>
                  <a:pt x="501995" y="51048"/>
                </a:cubicBezTo>
                <a:cubicBezTo>
                  <a:pt x="326830" y="88990"/>
                  <a:pt x="68192" y="411496"/>
                  <a:pt x="12544" y="449438"/>
                </a:cubicBezTo>
                <a:cubicBezTo>
                  <a:pt x="-43104" y="487380"/>
                  <a:pt x="100443" y="348891"/>
                  <a:pt x="168106" y="278699"/>
                </a:cubicBezTo>
                <a:cubicBezTo>
                  <a:pt x="235769" y="208507"/>
                  <a:pt x="338844" y="70651"/>
                  <a:pt x="418522" y="28283"/>
                </a:cubicBezTo>
                <a:cubicBezTo>
                  <a:pt x="498200" y="-14085"/>
                  <a:pt x="544363" y="-3335"/>
                  <a:pt x="646174" y="24489"/>
                </a:cubicBezTo>
                <a:cubicBezTo>
                  <a:pt x="747985" y="52313"/>
                  <a:pt x="1087565" y="217361"/>
                  <a:pt x="1063535" y="22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EA00290A-7BFE-B987-83B5-03BF82F68279}"/>
              </a:ext>
            </a:extLst>
          </p:cNvPr>
          <p:cNvSpPr/>
          <p:nvPr/>
        </p:nvSpPr>
        <p:spPr>
          <a:xfrm>
            <a:off x="1723637" y="1917470"/>
            <a:ext cx="1596639" cy="472372"/>
          </a:xfrm>
          <a:custGeom>
            <a:avLst/>
            <a:gdLst>
              <a:gd name="connsiteX0" fmla="*/ 1596280 w 1596639"/>
              <a:gd name="connsiteY0" fmla="*/ 218659 h 472372"/>
              <a:gd name="connsiteX1" fmla="*/ 1224449 w 1596639"/>
              <a:gd name="connsiteY1" fmla="*/ 123805 h 472372"/>
              <a:gd name="connsiteX2" fmla="*/ 697057 w 1596639"/>
              <a:gd name="connsiteY2" fmla="*/ 13773 h 472372"/>
              <a:gd name="connsiteX3" fmla="*/ 17897 w 1596639"/>
              <a:gd name="connsiteY3" fmla="*/ 461488 h 472372"/>
              <a:gd name="connsiteX4" fmla="*/ 241754 w 1596639"/>
              <a:gd name="connsiteY4" fmla="*/ 309720 h 472372"/>
              <a:gd name="connsiteX5" fmla="*/ 719822 w 1596639"/>
              <a:gd name="connsiteY5" fmla="*/ 36538 h 472372"/>
              <a:gd name="connsiteX6" fmla="*/ 871590 w 1596639"/>
              <a:gd name="connsiteY6" fmla="*/ 32744 h 472372"/>
              <a:gd name="connsiteX7" fmla="*/ 1159948 w 1596639"/>
              <a:gd name="connsiteY7" fmla="*/ 116216 h 472372"/>
              <a:gd name="connsiteX8" fmla="*/ 1596280 w 1596639"/>
              <a:gd name="connsiteY8" fmla="*/ 218659 h 4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6639" h="472372">
                <a:moveTo>
                  <a:pt x="1596280" y="218659"/>
                </a:moveTo>
                <a:cubicBezTo>
                  <a:pt x="1607030" y="219924"/>
                  <a:pt x="1374319" y="157953"/>
                  <a:pt x="1224449" y="123805"/>
                </a:cubicBezTo>
                <a:cubicBezTo>
                  <a:pt x="1074579" y="89657"/>
                  <a:pt x="898149" y="-42507"/>
                  <a:pt x="697057" y="13773"/>
                </a:cubicBezTo>
                <a:cubicBezTo>
                  <a:pt x="495965" y="70053"/>
                  <a:pt x="93781" y="412164"/>
                  <a:pt x="17897" y="461488"/>
                </a:cubicBezTo>
                <a:cubicBezTo>
                  <a:pt x="-57987" y="510813"/>
                  <a:pt x="124766" y="380545"/>
                  <a:pt x="241754" y="309720"/>
                </a:cubicBezTo>
                <a:cubicBezTo>
                  <a:pt x="358741" y="238895"/>
                  <a:pt x="614849" y="82701"/>
                  <a:pt x="719822" y="36538"/>
                </a:cubicBezTo>
                <a:cubicBezTo>
                  <a:pt x="824795" y="-9625"/>
                  <a:pt x="798236" y="19464"/>
                  <a:pt x="871590" y="32744"/>
                </a:cubicBezTo>
                <a:cubicBezTo>
                  <a:pt x="944944" y="46024"/>
                  <a:pt x="1037902" y="88392"/>
                  <a:pt x="1159948" y="116216"/>
                </a:cubicBezTo>
                <a:lnTo>
                  <a:pt x="1596280" y="2186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190AFC6-A5B8-4AF5-BF53-F7C4180DC3F5}"/>
              </a:ext>
            </a:extLst>
          </p:cNvPr>
          <p:cNvSpPr/>
          <p:nvPr/>
        </p:nvSpPr>
        <p:spPr>
          <a:xfrm>
            <a:off x="2185412" y="1630729"/>
            <a:ext cx="1533723" cy="334747"/>
          </a:xfrm>
          <a:custGeom>
            <a:avLst/>
            <a:gdLst>
              <a:gd name="connsiteX0" fmla="*/ 1532895 w 1533723"/>
              <a:gd name="connsiteY0" fmla="*/ 319485 h 334747"/>
              <a:gd name="connsiteX1" fmla="*/ 743703 w 1533723"/>
              <a:gd name="connsiteY1" fmla="*/ 57686 h 334747"/>
              <a:gd name="connsiteX2" fmla="*/ 42 w 1533723"/>
              <a:gd name="connsiteY2" fmla="*/ 334662 h 334747"/>
              <a:gd name="connsiteX3" fmla="*/ 709556 w 1533723"/>
              <a:gd name="connsiteY3" fmla="*/ 23538 h 334747"/>
              <a:gd name="connsiteX4" fmla="*/ 891677 w 1533723"/>
              <a:gd name="connsiteY4" fmla="*/ 53892 h 334747"/>
              <a:gd name="connsiteX5" fmla="*/ 1532895 w 1533723"/>
              <a:gd name="connsiteY5" fmla="*/ 319485 h 33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23" h="334747">
                <a:moveTo>
                  <a:pt x="1532895" y="319485"/>
                </a:moveTo>
                <a:cubicBezTo>
                  <a:pt x="1508233" y="320117"/>
                  <a:pt x="999178" y="55157"/>
                  <a:pt x="743703" y="57686"/>
                </a:cubicBezTo>
                <a:cubicBezTo>
                  <a:pt x="488228" y="60215"/>
                  <a:pt x="5733" y="340353"/>
                  <a:pt x="42" y="334662"/>
                </a:cubicBezTo>
                <a:cubicBezTo>
                  <a:pt x="-5649" y="328971"/>
                  <a:pt x="560950" y="70333"/>
                  <a:pt x="709556" y="23538"/>
                </a:cubicBezTo>
                <a:cubicBezTo>
                  <a:pt x="858162" y="-23257"/>
                  <a:pt x="758880" y="6465"/>
                  <a:pt x="891677" y="53892"/>
                </a:cubicBezTo>
                <a:cubicBezTo>
                  <a:pt x="1024474" y="101319"/>
                  <a:pt x="1557557" y="318853"/>
                  <a:pt x="1532895" y="3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BD3DE8-8127-5548-4152-64B2306D636A}"/>
              </a:ext>
            </a:extLst>
          </p:cNvPr>
          <p:cNvSpPr/>
          <p:nvPr/>
        </p:nvSpPr>
        <p:spPr>
          <a:xfrm>
            <a:off x="2988013" y="1450505"/>
            <a:ext cx="1144066" cy="188787"/>
          </a:xfrm>
          <a:custGeom>
            <a:avLst/>
            <a:gdLst>
              <a:gd name="connsiteX0" fmla="*/ 1143861 w 1144066"/>
              <a:gd name="connsiteY0" fmla="*/ 188585 h 188787"/>
              <a:gd name="connsiteX1" fmla="*/ 893444 w 1144066"/>
              <a:gd name="connsiteY1" fmla="*/ 48200 h 188787"/>
              <a:gd name="connsiteX2" fmla="*/ 1809 w 1144066"/>
              <a:gd name="connsiteY2" fmla="*/ 6464 h 188787"/>
              <a:gd name="connsiteX3" fmla="*/ 669587 w 1144066"/>
              <a:gd name="connsiteY3" fmla="*/ 6464 h 188787"/>
              <a:gd name="connsiteX4" fmla="*/ 931386 w 1144066"/>
              <a:gd name="connsiteY4" fmla="*/ 14053 h 188787"/>
              <a:gd name="connsiteX5" fmla="*/ 1143861 w 1144066"/>
              <a:gd name="connsiteY5" fmla="*/ 188585 h 18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066" h="188787">
                <a:moveTo>
                  <a:pt x="1143861" y="188585"/>
                </a:moveTo>
                <a:cubicBezTo>
                  <a:pt x="1137537" y="194276"/>
                  <a:pt x="1083786" y="78553"/>
                  <a:pt x="893444" y="48200"/>
                </a:cubicBezTo>
                <a:cubicBezTo>
                  <a:pt x="703102" y="17847"/>
                  <a:pt x="39118" y="13420"/>
                  <a:pt x="1809" y="6464"/>
                </a:cubicBezTo>
                <a:cubicBezTo>
                  <a:pt x="-35501" y="-492"/>
                  <a:pt x="514658" y="5199"/>
                  <a:pt x="669587" y="6464"/>
                </a:cubicBezTo>
                <a:cubicBezTo>
                  <a:pt x="824516" y="7729"/>
                  <a:pt x="853605" y="-13139"/>
                  <a:pt x="931386" y="14053"/>
                </a:cubicBezTo>
                <a:cubicBezTo>
                  <a:pt x="1009167" y="41245"/>
                  <a:pt x="1150185" y="182894"/>
                  <a:pt x="1143861" y="18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8BD70D3C-475A-82AC-5A50-69903E62FCAC}"/>
              </a:ext>
            </a:extLst>
          </p:cNvPr>
          <p:cNvSpPr/>
          <p:nvPr/>
        </p:nvSpPr>
        <p:spPr>
          <a:xfrm>
            <a:off x="4134254" y="1334217"/>
            <a:ext cx="1183411" cy="312726"/>
          </a:xfrm>
          <a:custGeom>
            <a:avLst/>
            <a:gdLst>
              <a:gd name="connsiteX0" fmla="*/ 1414 w 1183411"/>
              <a:gd name="connsiteY0" fmla="*/ 312462 h 312726"/>
              <a:gd name="connsiteX1" fmla="*/ 532601 w 1183411"/>
              <a:gd name="connsiteY1" fmla="*/ 5132 h 312726"/>
              <a:gd name="connsiteX2" fmla="*/ 1158642 w 1183411"/>
              <a:gd name="connsiteY2" fmla="*/ 118958 h 312726"/>
              <a:gd name="connsiteX3" fmla="*/ 1067582 w 1183411"/>
              <a:gd name="connsiteY3" fmla="*/ 103781 h 312726"/>
              <a:gd name="connsiteX4" fmla="*/ 540189 w 1183411"/>
              <a:gd name="connsiteY4" fmla="*/ 20309 h 312726"/>
              <a:gd name="connsiteX5" fmla="*/ 380833 w 1183411"/>
              <a:gd name="connsiteY5" fmla="*/ 58251 h 312726"/>
              <a:gd name="connsiteX6" fmla="*/ 1414 w 1183411"/>
              <a:gd name="connsiteY6" fmla="*/ 312462 h 31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411" h="312726">
                <a:moveTo>
                  <a:pt x="1414" y="312462"/>
                </a:moveTo>
                <a:cubicBezTo>
                  <a:pt x="26709" y="303609"/>
                  <a:pt x="339730" y="37383"/>
                  <a:pt x="532601" y="5132"/>
                </a:cubicBezTo>
                <a:cubicBezTo>
                  <a:pt x="725472" y="-27119"/>
                  <a:pt x="1069479" y="102517"/>
                  <a:pt x="1158642" y="118958"/>
                </a:cubicBezTo>
                <a:cubicBezTo>
                  <a:pt x="1247805" y="135399"/>
                  <a:pt x="1067582" y="103781"/>
                  <a:pt x="1067582" y="103781"/>
                </a:cubicBezTo>
                <a:cubicBezTo>
                  <a:pt x="964507" y="87339"/>
                  <a:pt x="654647" y="27897"/>
                  <a:pt x="540189" y="20309"/>
                </a:cubicBezTo>
                <a:cubicBezTo>
                  <a:pt x="425731" y="12721"/>
                  <a:pt x="464305" y="11456"/>
                  <a:pt x="380833" y="58251"/>
                </a:cubicBezTo>
                <a:cubicBezTo>
                  <a:pt x="297361" y="105046"/>
                  <a:pt x="-23881" y="321315"/>
                  <a:pt x="1414" y="31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5E6EA48E-D10A-251C-F6C9-8552B9C75BC3}"/>
              </a:ext>
            </a:extLst>
          </p:cNvPr>
          <p:cNvSpPr/>
          <p:nvPr/>
        </p:nvSpPr>
        <p:spPr>
          <a:xfrm>
            <a:off x="4727588" y="1454627"/>
            <a:ext cx="1520882" cy="976858"/>
          </a:xfrm>
          <a:custGeom>
            <a:avLst/>
            <a:gdLst>
              <a:gd name="connsiteX0" fmla="*/ 3768 w 1520882"/>
              <a:gd name="connsiteY0" fmla="*/ 2342 h 976858"/>
              <a:gd name="connsiteX1" fmla="*/ 773989 w 1520882"/>
              <a:gd name="connsiteY1" fmla="*/ 222405 h 976858"/>
              <a:gd name="connsiteX2" fmla="*/ 1472120 w 1520882"/>
              <a:gd name="connsiteY2" fmla="*/ 931919 h 976858"/>
              <a:gd name="connsiteX3" fmla="*/ 1396236 w 1520882"/>
              <a:gd name="connsiteY3" fmla="*/ 840858 h 976858"/>
              <a:gd name="connsiteX4" fmla="*/ 868844 w 1520882"/>
              <a:gd name="connsiteY4" fmla="*/ 324849 h 976858"/>
              <a:gd name="connsiteX5" fmla="*/ 743635 w 1520882"/>
              <a:gd name="connsiteY5" fmla="*/ 252759 h 976858"/>
              <a:gd name="connsiteX6" fmla="*/ 572897 w 1520882"/>
              <a:gd name="connsiteY6" fmla="*/ 157904 h 976858"/>
              <a:gd name="connsiteX7" fmla="*/ 481836 w 1520882"/>
              <a:gd name="connsiteY7" fmla="*/ 108580 h 976858"/>
              <a:gd name="connsiteX8" fmla="*/ 3768 w 1520882"/>
              <a:gd name="connsiteY8" fmla="*/ 2342 h 97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882" h="976858">
                <a:moveTo>
                  <a:pt x="3768" y="2342"/>
                </a:moveTo>
                <a:cubicBezTo>
                  <a:pt x="52460" y="21313"/>
                  <a:pt x="529264" y="67476"/>
                  <a:pt x="773989" y="222405"/>
                </a:cubicBezTo>
                <a:cubicBezTo>
                  <a:pt x="1018714" y="377334"/>
                  <a:pt x="1368412" y="828844"/>
                  <a:pt x="1472120" y="931919"/>
                </a:cubicBezTo>
                <a:cubicBezTo>
                  <a:pt x="1575828" y="1034995"/>
                  <a:pt x="1496782" y="942036"/>
                  <a:pt x="1396236" y="840858"/>
                </a:cubicBezTo>
                <a:cubicBezTo>
                  <a:pt x="1295690" y="739680"/>
                  <a:pt x="977611" y="422866"/>
                  <a:pt x="868844" y="324849"/>
                </a:cubicBezTo>
                <a:cubicBezTo>
                  <a:pt x="760077" y="226833"/>
                  <a:pt x="743635" y="252759"/>
                  <a:pt x="743635" y="252759"/>
                </a:cubicBezTo>
                <a:lnTo>
                  <a:pt x="572897" y="157904"/>
                </a:lnTo>
                <a:cubicBezTo>
                  <a:pt x="529264" y="133874"/>
                  <a:pt x="570999" y="131977"/>
                  <a:pt x="481836" y="108580"/>
                </a:cubicBezTo>
                <a:cubicBezTo>
                  <a:pt x="392673" y="85183"/>
                  <a:pt x="-44924" y="-16629"/>
                  <a:pt x="3768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C532B0C5-AC91-5324-FD2F-4B48074DF6A1}"/>
              </a:ext>
            </a:extLst>
          </p:cNvPr>
          <p:cNvSpPr/>
          <p:nvPr/>
        </p:nvSpPr>
        <p:spPr>
          <a:xfrm>
            <a:off x="3775220" y="3295872"/>
            <a:ext cx="1045715" cy="545636"/>
          </a:xfrm>
          <a:custGeom>
            <a:avLst/>
            <a:gdLst>
              <a:gd name="connsiteX0" fmla="*/ 0 w 1045715"/>
              <a:gd name="connsiteY0" fmla="*/ 1280 h 545636"/>
              <a:gd name="connsiteX1" fmla="*/ 390802 w 1045715"/>
              <a:gd name="connsiteY1" fmla="*/ 73369 h 545636"/>
              <a:gd name="connsiteX2" fmla="*/ 1020637 w 1045715"/>
              <a:gd name="connsiteY2" fmla="*/ 524878 h 545636"/>
              <a:gd name="connsiteX3" fmla="*/ 868870 w 1045715"/>
              <a:gd name="connsiteY3" fmla="*/ 430023 h 545636"/>
              <a:gd name="connsiteX4" fmla="*/ 390802 w 1045715"/>
              <a:gd name="connsiteY4" fmla="*/ 77164 h 545636"/>
              <a:gd name="connsiteX5" fmla="*/ 0 w 1045715"/>
              <a:gd name="connsiteY5" fmla="*/ 1280 h 54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715" h="545636">
                <a:moveTo>
                  <a:pt x="0" y="1280"/>
                </a:moveTo>
                <a:cubicBezTo>
                  <a:pt x="0" y="648"/>
                  <a:pt x="220696" y="-13897"/>
                  <a:pt x="390802" y="73369"/>
                </a:cubicBezTo>
                <a:cubicBezTo>
                  <a:pt x="560908" y="160635"/>
                  <a:pt x="940959" y="465436"/>
                  <a:pt x="1020637" y="524878"/>
                </a:cubicBezTo>
                <a:cubicBezTo>
                  <a:pt x="1100315" y="584320"/>
                  <a:pt x="973842" y="504642"/>
                  <a:pt x="868870" y="430023"/>
                </a:cubicBezTo>
                <a:cubicBezTo>
                  <a:pt x="763898" y="355404"/>
                  <a:pt x="528658" y="147989"/>
                  <a:pt x="390802" y="77164"/>
                </a:cubicBezTo>
                <a:cubicBezTo>
                  <a:pt x="252946" y="6339"/>
                  <a:pt x="0" y="1912"/>
                  <a:pt x="0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F6FF3CE8-919B-5C5F-5F13-6D80365B0917}"/>
              </a:ext>
            </a:extLst>
          </p:cNvPr>
          <p:cNvSpPr/>
          <p:nvPr/>
        </p:nvSpPr>
        <p:spPr>
          <a:xfrm>
            <a:off x="4775795" y="3875041"/>
            <a:ext cx="526266" cy="818550"/>
          </a:xfrm>
          <a:custGeom>
            <a:avLst/>
            <a:gdLst>
              <a:gd name="connsiteX0" fmla="*/ 1091 w 526266"/>
              <a:gd name="connsiteY0" fmla="*/ 2622 h 818550"/>
              <a:gd name="connsiteX1" fmla="*/ 445012 w 526266"/>
              <a:gd name="connsiteY1" fmla="*/ 401012 h 818550"/>
              <a:gd name="connsiteX2" fmla="*/ 520895 w 526266"/>
              <a:gd name="connsiteY2" fmla="*/ 818373 h 818550"/>
              <a:gd name="connsiteX3" fmla="*/ 498130 w 526266"/>
              <a:gd name="connsiteY3" fmla="*/ 450337 h 818550"/>
              <a:gd name="connsiteX4" fmla="*/ 323598 w 526266"/>
              <a:gd name="connsiteY4" fmla="*/ 237862 h 818550"/>
              <a:gd name="connsiteX5" fmla="*/ 1091 w 526266"/>
              <a:gd name="connsiteY5" fmla="*/ 2622 h 8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266" h="818550">
                <a:moveTo>
                  <a:pt x="1091" y="2622"/>
                </a:moveTo>
                <a:cubicBezTo>
                  <a:pt x="21327" y="29814"/>
                  <a:pt x="358378" y="265053"/>
                  <a:pt x="445012" y="401012"/>
                </a:cubicBezTo>
                <a:cubicBezTo>
                  <a:pt x="531646" y="536971"/>
                  <a:pt x="512042" y="810152"/>
                  <a:pt x="520895" y="818373"/>
                </a:cubicBezTo>
                <a:cubicBezTo>
                  <a:pt x="529748" y="826594"/>
                  <a:pt x="531013" y="547089"/>
                  <a:pt x="498130" y="450337"/>
                </a:cubicBezTo>
                <a:cubicBezTo>
                  <a:pt x="465247" y="353585"/>
                  <a:pt x="399482" y="308687"/>
                  <a:pt x="323598" y="237862"/>
                </a:cubicBezTo>
                <a:cubicBezTo>
                  <a:pt x="247714" y="167037"/>
                  <a:pt x="-19145" y="-24570"/>
                  <a:pt x="1091" y="2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E768AB5-DFB2-B884-ACCD-7D6BB7A31B19}"/>
              </a:ext>
            </a:extLst>
          </p:cNvPr>
          <p:cNvSpPr/>
          <p:nvPr/>
        </p:nvSpPr>
        <p:spPr>
          <a:xfrm>
            <a:off x="5175822" y="4579213"/>
            <a:ext cx="223600" cy="902336"/>
          </a:xfrm>
          <a:custGeom>
            <a:avLst/>
            <a:gdLst>
              <a:gd name="connsiteX0" fmla="*/ 166399 w 223600"/>
              <a:gd name="connsiteY0" fmla="*/ 375 h 902336"/>
              <a:gd name="connsiteX1" fmla="*/ 192958 w 223600"/>
              <a:gd name="connsiteY1" fmla="*/ 277351 h 902336"/>
              <a:gd name="connsiteX2" fmla="*/ 7043 w 223600"/>
              <a:gd name="connsiteY2" fmla="*/ 888216 h 902336"/>
              <a:gd name="connsiteX3" fmla="*/ 56367 w 223600"/>
              <a:gd name="connsiteY3" fmla="*/ 668153 h 902336"/>
              <a:gd name="connsiteX4" fmla="*/ 219517 w 223600"/>
              <a:gd name="connsiteY4" fmla="*/ 228027 h 902336"/>
              <a:gd name="connsiteX5" fmla="*/ 166399 w 223600"/>
              <a:gd name="connsiteY5" fmla="*/ 375 h 9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00" h="902336">
                <a:moveTo>
                  <a:pt x="166399" y="375"/>
                </a:moveTo>
                <a:cubicBezTo>
                  <a:pt x="161973" y="8596"/>
                  <a:pt x="219517" y="129378"/>
                  <a:pt x="192958" y="277351"/>
                </a:cubicBezTo>
                <a:cubicBezTo>
                  <a:pt x="166399" y="425324"/>
                  <a:pt x="29808" y="823082"/>
                  <a:pt x="7043" y="888216"/>
                </a:cubicBezTo>
                <a:cubicBezTo>
                  <a:pt x="-15722" y="953350"/>
                  <a:pt x="20955" y="778184"/>
                  <a:pt x="56367" y="668153"/>
                </a:cubicBezTo>
                <a:cubicBezTo>
                  <a:pt x="91779" y="558122"/>
                  <a:pt x="198017" y="335529"/>
                  <a:pt x="219517" y="228027"/>
                </a:cubicBezTo>
                <a:cubicBezTo>
                  <a:pt x="241017" y="120525"/>
                  <a:pt x="170825" y="-7846"/>
                  <a:pt x="16639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E048720-5E77-8C3E-5068-96311321A7A1}"/>
              </a:ext>
            </a:extLst>
          </p:cNvPr>
          <p:cNvSpPr/>
          <p:nvPr/>
        </p:nvSpPr>
        <p:spPr>
          <a:xfrm>
            <a:off x="3301978" y="4260812"/>
            <a:ext cx="314347" cy="254039"/>
          </a:xfrm>
          <a:custGeom>
            <a:avLst/>
            <a:gdLst>
              <a:gd name="connsiteX0" fmla="*/ 314347 w 314347"/>
              <a:gd name="connsiteY0" fmla="*/ 38 h 254039"/>
              <a:gd name="connsiteX1" fmla="*/ 177822 w 314347"/>
              <a:gd name="connsiteY1" fmla="*/ 104813 h 254039"/>
              <a:gd name="connsiteX2" fmla="*/ 22 w 314347"/>
              <a:gd name="connsiteY2" fmla="*/ 254038 h 254039"/>
              <a:gd name="connsiteX3" fmla="*/ 165122 w 314347"/>
              <a:gd name="connsiteY3" fmla="*/ 101638 h 254039"/>
              <a:gd name="connsiteX4" fmla="*/ 104797 w 314347"/>
              <a:gd name="connsiteY4" fmla="*/ 123863 h 254039"/>
              <a:gd name="connsiteX5" fmla="*/ 190522 w 314347"/>
              <a:gd name="connsiteY5" fmla="*/ 73063 h 254039"/>
              <a:gd name="connsiteX6" fmla="*/ 177822 w 314347"/>
              <a:gd name="connsiteY6" fmla="*/ 92113 h 254039"/>
              <a:gd name="connsiteX7" fmla="*/ 314347 w 314347"/>
              <a:gd name="connsiteY7" fmla="*/ 38 h 25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47" h="254039">
                <a:moveTo>
                  <a:pt x="314347" y="38"/>
                </a:moveTo>
                <a:cubicBezTo>
                  <a:pt x="314347" y="2155"/>
                  <a:pt x="230209" y="62480"/>
                  <a:pt x="177822" y="104813"/>
                </a:cubicBezTo>
                <a:cubicBezTo>
                  <a:pt x="125435" y="147146"/>
                  <a:pt x="2139" y="254567"/>
                  <a:pt x="22" y="254038"/>
                </a:cubicBezTo>
                <a:cubicBezTo>
                  <a:pt x="-2095" y="253509"/>
                  <a:pt x="147660" y="123334"/>
                  <a:pt x="165122" y="101638"/>
                </a:cubicBezTo>
                <a:cubicBezTo>
                  <a:pt x="182584" y="79942"/>
                  <a:pt x="100564" y="128625"/>
                  <a:pt x="104797" y="123863"/>
                </a:cubicBezTo>
                <a:cubicBezTo>
                  <a:pt x="109030" y="119101"/>
                  <a:pt x="178351" y="78355"/>
                  <a:pt x="190522" y="73063"/>
                </a:cubicBezTo>
                <a:cubicBezTo>
                  <a:pt x="202693" y="67771"/>
                  <a:pt x="159830" y="101109"/>
                  <a:pt x="177822" y="92113"/>
                </a:cubicBezTo>
                <a:cubicBezTo>
                  <a:pt x="195814" y="83117"/>
                  <a:pt x="314347" y="-2079"/>
                  <a:pt x="31434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D0747E46-7525-B089-6D9C-42D18DEC6577}"/>
              </a:ext>
            </a:extLst>
          </p:cNvPr>
          <p:cNvSpPr/>
          <p:nvPr/>
        </p:nvSpPr>
        <p:spPr>
          <a:xfrm>
            <a:off x="3079750" y="4460716"/>
            <a:ext cx="377884" cy="130334"/>
          </a:xfrm>
          <a:custGeom>
            <a:avLst/>
            <a:gdLst>
              <a:gd name="connsiteX0" fmla="*/ 0 w 377884"/>
              <a:gd name="connsiteY0" fmla="*/ 130334 h 130334"/>
              <a:gd name="connsiteX1" fmla="*/ 231775 w 377884"/>
              <a:gd name="connsiteY1" fmla="*/ 63659 h 130334"/>
              <a:gd name="connsiteX2" fmla="*/ 377825 w 377884"/>
              <a:gd name="connsiteY2" fmla="*/ 159 h 130334"/>
              <a:gd name="connsiteX3" fmla="*/ 215900 w 377884"/>
              <a:gd name="connsiteY3" fmla="*/ 82709 h 130334"/>
              <a:gd name="connsiteX4" fmla="*/ 174625 w 377884"/>
              <a:gd name="connsiteY4" fmla="*/ 92234 h 130334"/>
              <a:gd name="connsiteX5" fmla="*/ 0 w 377884"/>
              <a:gd name="connsiteY5" fmla="*/ 130334 h 13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884" h="130334">
                <a:moveTo>
                  <a:pt x="0" y="130334"/>
                </a:moveTo>
                <a:cubicBezTo>
                  <a:pt x="84402" y="107844"/>
                  <a:pt x="168804" y="85355"/>
                  <a:pt x="231775" y="63659"/>
                </a:cubicBezTo>
                <a:cubicBezTo>
                  <a:pt x="294746" y="41963"/>
                  <a:pt x="380471" y="-3016"/>
                  <a:pt x="377825" y="159"/>
                </a:cubicBezTo>
                <a:cubicBezTo>
                  <a:pt x="375179" y="3334"/>
                  <a:pt x="249767" y="67363"/>
                  <a:pt x="215900" y="82709"/>
                </a:cubicBezTo>
                <a:cubicBezTo>
                  <a:pt x="182033" y="98055"/>
                  <a:pt x="174625" y="92234"/>
                  <a:pt x="174625" y="92234"/>
                </a:cubicBezTo>
                <a:lnTo>
                  <a:pt x="0" y="1303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CE9D174-B97F-87AA-7FB7-576A7CBCC21E}"/>
              </a:ext>
            </a:extLst>
          </p:cNvPr>
          <p:cNvSpPr/>
          <p:nvPr/>
        </p:nvSpPr>
        <p:spPr>
          <a:xfrm>
            <a:off x="2994025" y="4502106"/>
            <a:ext cx="425770" cy="149495"/>
          </a:xfrm>
          <a:custGeom>
            <a:avLst/>
            <a:gdLst>
              <a:gd name="connsiteX0" fmla="*/ 0 w 425770"/>
              <a:gd name="connsiteY0" fmla="*/ 149269 h 149495"/>
              <a:gd name="connsiteX1" fmla="*/ 257175 w 425770"/>
              <a:gd name="connsiteY1" fmla="*/ 104819 h 149495"/>
              <a:gd name="connsiteX2" fmla="*/ 425450 w 425770"/>
              <a:gd name="connsiteY2" fmla="*/ 44 h 149495"/>
              <a:gd name="connsiteX3" fmla="*/ 298450 w 425770"/>
              <a:gd name="connsiteY3" fmla="*/ 92119 h 149495"/>
              <a:gd name="connsiteX4" fmla="*/ 257175 w 425770"/>
              <a:gd name="connsiteY4" fmla="*/ 120694 h 149495"/>
              <a:gd name="connsiteX5" fmla="*/ 0 w 425770"/>
              <a:gd name="connsiteY5" fmla="*/ 149269 h 14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70" h="149495">
                <a:moveTo>
                  <a:pt x="0" y="149269"/>
                </a:moveTo>
                <a:cubicBezTo>
                  <a:pt x="0" y="146623"/>
                  <a:pt x="186267" y="129690"/>
                  <a:pt x="257175" y="104819"/>
                </a:cubicBezTo>
                <a:cubicBezTo>
                  <a:pt x="328083" y="79948"/>
                  <a:pt x="418571" y="2161"/>
                  <a:pt x="425450" y="44"/>
                </a:cubicBezTo>
                <a:cubicBezTo>
                  <a:pt x="432329" y="-2073"/>
                  <a:pt x="326496" y="72011"/>
                  <a:pt x="298450" y="92119"/>
                </a:cubicBezTo>
                <a:cubicBezTo>
                  <a:pt x="270404" y="112227"/>
                  <a:pt x="303213" y="110640"/>
                  <a:pt x="257175" y="120694"/>
                </a:cubicBezTo>
                <a:cubicBezTo>
                  <a:pt x="211138" y="130748"/>
                  <a:pt x="0" y="151915"/>
                  <a:pt x="0" y="14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38C8E64-625D-3991-C59B-B1D2CA9EDC88}"/>
              </a:ext>
            </a:extLst>
          </p:cNvPr>
          <p:cNvSpPr/>
          <p:nvPr/>
        </p:nvSpPr>
        <p:spPr>
          <a:xfrm>
            <a:off x="3340098" y="4362081"/>
            <a:ext cx="232599" cy="251196"/>
          </a:xfrm>
          <a:custGeom>
            <a:avLst/>
            <a:gdLst>
              <a:gd name="connsiteX0" fmla="*/ 231777 w 232599"/>
              <a:gd name="connsiteY0" fmla="*/ 369 h 251196"/>
              <a:gd name="connsiteX1" fmla="*/ 111127 w 232599"/>
              <a:gd name="connsiteY1" fmla="*/ 127369 h 251196"/>
              <a:gd name="connsiteX2" fmla="*/ 2 w 232599"/>
              <a:gd name="connsiteY2" fmla="*/ 251194 h 251196"/>
              <a:gd name="connsiteX3" fmla="*/ 114302 w 232599"/>
              <a:gd name="connsiteY3" fmla="*/ 130544 h 251196"/>
              <a:gd name="connsiteX4" fmla="*/ 161927 w 232599"/>
              <a:gd name="connsiteY4" fmla="*/ 89269 h 251196"/>
              <a:gd name="connsiteX5" fmla="*/ 231777 w 232599"/>
              <a:gd name="connsiteY5" fmla="*/ 369 h 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99" h="251196">
                <a:moveTo>
                  <a:pt x="231777" y="369"/>
                </a:moveTo>
                <a:cubicBezTo>
                  <a:pt x="223310" y="6719"/>
                  <a:pt x="149756" y="85565"/>
                  <a:pt x="111127" y="127369"/>
                </a:cubicBezTo>
                <a:cubicBezTo>
                  <a:pt x="72498" y="169173"/>
                  <a:pt x="-527" y="250665"/>
                  <a:pt x="2" y="251194"/>
                </a:cubicBezTo>
                <a:cubicBezTo>
                  <a:pt x="531" y="251723"/>
                  <a:pt x="87315" y="157531"/>
                  <a:pt x="114302" y="130544"/>
                </a:cubicBezTo>
                <a:cubicBezTo>
                  <a:pt x="141289" y="103557"/>
                  <a:pt x="142877" y="107261"/>
                  <a:pt x="161927" y="89269"/>
                </a:cubicBezTo>
                <a:cubicBezTo>
                  <a:pt x="180977" y="71277"/>
                  <a:pt x="240244" y="-5981"/>
                  <a:pt x="231777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31FD157F-761E-4D8D-35D0-0B1F7F1B298B}"/>
              </a:ext>
            </a:extLst>
          </p:cNvPr>
          <p:cNvSpPr/>
          <p:nvPr/>
        </p:nvSpPr>
        <p:spPr>
          <a:xfrm>
            <a:off x="3598905" y="4409898"/>
            <a:ext cx="366931" cy="825678"/>
          </a:xfrm>
          <a:custGeom>
            <a:avLst/>
            <a:gdLst>
              <a:gd name="connsiteX0" fmla="*/ 366670 w 366931"/>
              <a:gd name="connsiteY0" fmla="*/ 177 h 825678"/>
              <a:gd name="connsiteX1" fmla="*/ 74570 w 366931"/>
              <a:gd name="connsiteY1" fmla="*/ 285927 h 825678"/>
              <a:gd name="connsiteX2" fmla="*/ 17420 w 366931"/>
              <a:gd name="connsiteY2" fmla="*/ 511352 h 825678"/>
              <a:gd name="connsiteX3" fmla="*/ 45995 w 366931"/>
              <a:gd name="connsiteY3" fmla="*/ 409752 h 825678"/>
              <a:gd name="connsiteX4" fmla="*/ 11070 w 366931"/>
              <a:gd name="connsiteY4" fmla="*/ 663752 h 825678"/>
              <a:gd name="connsiteX5" fmla="*/ 11070 w 366931"/>
              <a:gd name="connsiteY5" fmla="*/ 644702 h 825678"/>
              <a:gd name="connsiteX6" fmla="*/ 141245 w 366931"/>
              <a:gd name="connsiteY6" fmla="*/ 825677 h 825678"/>
              <a:gd name="connsiteX7" fmla="*/ 45995 w 366931"/>
              <a:gd name="connsiteY7" fmla="*/ 641527 h 825678"/>
              <a:gd name="connsiteX8" fmla="*/ 42820 w 366931"/>
              <a:gd name="connsiteY8" fmla="*/ 476427 h 825678"/>
              <a:gd name="connsiteX9" fmla="*/ 74570 w 366931"/>
              <a:gd name="connsiteY9" fmla="*/ 324027 h 825678"/>
              <a:gd name="connsiteX10" fmla="*/ 61870 w 366931"/>
              <a:gd name="connsiteY10" fmla="*/ 343077 h 825678"/>
              <a:gd name="connsiteX11" fmla="*/ 125370 w 366931"/>
              <a:gd name="connsiteY11" fmla="*/ 244652 h 825678"/>
              <a:gd name="connsiteX12" fmla="*/ 366670 w 366931"/>
              <a:gd name="connsiteY12" fmla="*/ 177 h 82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6931" h="825678">
                <a:moveTo>
                  <a:pt x="366670" y="177"/>
                </a:moveTo>
                <a:cubicBezTo>
                  <a:pt x="358203" y="7056"/>
                  <a:pt x="132778" y="200731"/>
                  <a:pt x="74570" y="285927"/>
                </a:cubicBezTo>
                <a:cubicBezTo>
                  <a:pt x="16362" y="371123"/>
                  <a:pt x="22182" y="490715"/>
                  <a:pt x="17420" y="511352"/>
                </a:cubicBezTo>
                <a:cubicBezTo>
                  <a:pt x="12658" y="531989"/>
                  <a:pt x="47053" y="384352"/>
                  <a:pt x="45995" y="409752"/>
                </a:cubicBezTo>
                <a:cubicBezTo>
                  <a:pt x="44937" y="435152"/>
                  <a:pt x="16891" y="624594"/>
                  <a:pt x="11070" y="663752"/>
                </a:cubicBezTo>
                <a:cubicBezTo>
                  <a:pt x="5249" y="702910"/>
                  <a:pt x="-10626" y="617715"/>
                  <a:pt x="11070" y="644702"/>
                </a:cubicBezTo>
                <a:cubicBezTo>
                  <a:pt x="32766" y="671689"/>
                  <a:pt x="135424" y="826206"/>
                  <a:pt x="141245" y="825677"/>
                </a:cubicBezTo>
                <a:cubicBezTo>
                  <a:pt x="147066" y="825148"/>
                  <a:pt x="62399" y="699735"/>
                  <a:pt x="45995" y="641527"/>
                </a:cubicBezTo>
                <a:cubicBezTo>
                  <a:pt x="29591" y="583319"/>
                  <a:pt x="38058" y="529344"/>
                  <a:pt x="42820" y="476427"/>
                </a:cubicBezTo>
                <a:cubicBezTo>
                  <a:pt x="47582" y="423510"/>
                  <a:pt x="71395" y="346252"/>
                  <a:pt x="74570" y="324027"/>
                </a:cubicBezTo>
                <a:cubicBezTo>
                  <a:pt x="77745" y="301802"/>
                  <a:pt x="53403" y="356306"/>
                  <a:pt x="61870" y="343077"/>
                </a:cubicBezTo>
                <a:cubicBezTo>
                  <a:pt x="70337" y="329848"/>
                  <a:pt x="75099" y="301273"/>
                  <a:pt x="125370" y="244652"/>
                </a:cubicBezTo>
                <a:cubicBezTo>
                  <a:pt x="175641" y="188031"/>
                  <a:pt x="375137" y="-6702"/>
                  <a:pt x="366670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B87A68-E8BF-3A17-B101-F495FC99D052}"/>
              </a:ext>
            </a:extLst>
          </p:cNvPr>
          <p:cNvSpPr/>
          <p:nvPr/>
        </p:nvSpPr>
        <p:spPr>
          <a:xfrm>
            <a:off x="4370460" y="4276073"/>
            <a:ext cx="574981" cy="370670"/>
          </a:xfrm>
          <a:custGeom>
            <a:avLst/>
            <a:gdLst>
              <a:gd name="connsiteX0" fmla="*/ 932 w 574981"/>
              <a:gd name="connsiteY0" fmla="*/ 2013 h 370670"/>
              <a:gd name="connsiteX1" fmla="*/ 458132 w 574981"/>
              <a:gd name="connsiteY1" fmla="*/ 151303 h 370670"/>
              <a:gd name="connsiteX2" fmla="*/ 574764 w 574981"/>
              <a:gd name="connsiteY2" fmla="*/ 370572 h 370670"/>
              <a:gd name="connsiteX3" fmla="*/ 486124 w 574981"/>
              <a:gd name="connsiteY3" fmla="*/ 123311 h 370670"/>
              <a:gd name="connsiteX4" fmla="*/ 444136 w 574981"/>
              <a:gd name="connsiteY4" fmla="*/ 113980 h 370670"/>
              <a:gd name="connsiteX5" fmla="*/ 341499 w 574981"/>
              <a:gd name="connsiteY5" fmla="*/ 67327 h 370670"/>
              <a:gd name="connsiteX6" fmla="*/ 932 w 574981"/>
              <a:gd name="connsiteY6" fmla="*/ 2013 h 3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981" h="370670">
                <a:moveTo>
                  <a:pt x="932" y="2013"/>
                </a:moveTo>
                <a:cubicBezTo>
                  <a:pt x="20371" y="16009"/>
                  <a:pt x="362493" y="89877"/>
                  <a:pt x="458132" y="151303"/>
                </a:cubicBezTo>
                <a:cubicBezTo>
                  <a:pt x="553771" y="212730"/>
                  <a:pt x="570099" y="375237"/>
                  <a:pt x="574764" y="370572"/>
                </a:cubicBezTo>
                <a:cubicBezTo>
                  <a:pt x="579429" y="365907"/>
                  <a:pt x="507895" y="166076"/>
                  <a:pt x="486124" y="123311"/>
                </a:cubicBezTo>
                <a:cubicBezTo>
                  <a:pt x="464353" y="80546"/>
                  <a:pt x="468240" y="123311"/>
                  <a:pt x="444136" y="113980"/>
                </a:cubicBezTo>
                <a:cubicBezTo>
                  <a:pt x="420032" y="104649"/>
                  <a:pt x="411479" y="83655"/>
                  <a:pt x="341499" y="67327"/>
                </a:cubicBezTo>
                <a:cubicBezTo>
                  <a:pt x="271519" y="50999"/>
                  <a:pt x="-18507" y="-11983"/>
                  <a:pt x="932" y="20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52067E86-EB87-2A16-E0B8-06FC51A20148}"/>
              </a:ext>
            </a:extLst>
          </p:cNvPr>
          <p:cNvSpPr/>
          <p:nvPr/>
        </p:nvSpPr>
        <p:spPr>
          <a:xfrm>
            <a:off x="5009518" y="4833088"/>
            <a:ext cx="110146" cy="426946"/>
          </a:xfrm>
          <a:custGeom>
            <a:avLst/>
            <a:gdLst>
              <a:gd name="connsiteX0" fmla="*/ 29013 w 110146"/>
              <a:gd name="connsiteY0" fmla="*/ 169 h 426946"/>
              <a:gd name="connsiteX1" fmla="*/ 24347 w 110146"/>
              <a:gd name="connsiteY1" fmla="*/ 191447 h 426946"/>
              <a:gd name="connsiteX2" fmla="*/ 108323 w 110146"/>
              <a:gd name="connsiteY2" fmla="*/ 420047 h 426946"/>
              <a:gd name="connsiteX3" fmla="*/ 75666 w 110146"/>
              <a:gd name="connsiteY3" fmla="*/ 354732 h 426946"/>
              <a:gd name="connsiteX4" fmla="*/ 1021 w 110146"/>
              <a:gd name="connsiteY4" fmla="*/ 224104 h 426946"/>
              <a:gd name="connsiteX5" fmla="*/ 29013 w 110146"/>
              <a:gd name="connsiteY5" fmla="*/ 169 h 42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46" h="426946">
                <a:moveTo>
                  <a:pt x="29013" y="169"/>
                </a:moveTo>
                <a:cubicBezTo>
                  <a:pt x="32901" y="-5274"/>
                  <a:pt x="11129" y="121467"/>
                  <a:pt x="24347" y="191447"/>
                </a:cubicBezTo>
                <a:cubicBezTo>
                  <a:pt x="37565" y="261427"/>
                  <a:pt x="99770" y="392833"/>
                  <a:pt x="108323" y="420047"/>
                </a:cubicBezTo>
                <a:cubicBezTo>
                  <a:pt x="116876" y="447261"/>
                  <a:pt x="93550" y="387389"/>
                  <a:pt x="75666" y="354732"/>
                </a:cubicBezTo>
                <a:cubicBezTo>
                  <a:pt x="57782" y="322075"/>
                  <a:pt x="8019" y="276977"/>
                  <a:pt x="1021" y="224104"/>
                </a:cubicBezTo>
                <a:cubicBezTo>
                  <a:pt x="-5977" y="171231"/>
                  <a:pt x="25125" y="5612"/>
                  <a:pt x="29013" y="1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FCE9B279-10F5-63F8-27F4-0DF9835ACCB2}"/>
              </a:ext>
            </a:extLst>
          </p:cNvPr>
          <p:cNvSpPr/>
          <p:nvPr/>
        </p:nvSpPr>
        <p:spPr>
          <a:xfrm>
            <a:off x="3788095" y="5565706"/>
            <a:ext cx="79886" cy="287040"/>
          </a:xfrm>
          <a:custGeom>
            <a:avLst/>
            <a:gdLst>
              <a:gd name="connsiteX0" fmla="*/ 28125 w 79886"/>
              <a:gd name="connsiteY0" fmla="*/ 4 h 287040"/>
              <a:gd name="connsiteX1" fmla="*/ 9464 w 79886"/>
              <a:gd name="connsiteY1" fmla="*/ 153959 h 287040"/>
              <a:gd name="connsiteX2" fmla="*/ 79444 w 79886"/>
              <a:gd name="connsiteY2" fmla="*/ 284588 h 287040"/>
              <a:gd name="connsiteX3" fmla="*/ 37456 w 79886"/>
              <a:gd name="connsiteY3" fmla="*/ 233270 h 287040"/>
              <a:gd name="connsiteX4" fmla="*/ 134 w 79886"/>
              <a:gd name="connsiteY4" fmla="*/ 158625 h 287040"/>
              <a:gd name="connsiteX5" fmla="*/ 28125 w 79886"/>
              <a:gd name="connsiteY5" fmla="*/ 4 h 2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86" h="287040">
                <a:moveTo>
                  <a:pt x="28125" y="4"/>
                </a:moveTo>
                <a:cubicBezTo>
                  <a:pt x="29680" y="-774"/>
                  <a:pt x="911" y="106528"/>
                  <a:pt x="9464" y="153959"/>
                </a:cubicBezTo>
                <a:cubicBezTo>
                  <a:pt x="18017" y="201390"/>
                  <a:pt x="74779" y="271370"/>
                  <a:pt x="79444" y="284588"/>
                </a:cubicBezTo>
                <a:cubicBezTo>
                  <a:pt x="84109" y="297806"/>
                  <a:pt x="50674" y="254264"/>
                  <a:pt x="37456" y="233270"/>
                </a:cubicBezTo>
                <a:cubicBezTo>
                  <a:pt x="24238" y="212276"/>
                  <a:pt x="2467" y="195170"/>
                  <a:pt x="134" y="158625"/>
                </a:cubicBezTo>
                <a:cubicBezTo>
                  <a:pt x="-2199" y="122080"/>
                  <a:pt x="26570" y="782"/>
                  <a:pt x="28125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3FE7AA31-60D4-03F2-53F0-F5BB6325E457}"/>
              </a:ext>
            </a:extLst>
          </p:cNvPr>
          <p:cNvSpPr/>
          <p:nvPr/>
        </p:nvSpPr>
        <p:spPr>
          <a:xfrm>
            <a:off x="2701817" y="3206428"/>
            <a:ext cx="184380" cy="352757"/>
          </a:xfrm>
          <a:custGeom>
            <a:avLst/>
            <a:gdLst>
              <a:gd name="connsiteX0" fmla="*/ 108 w 184380"/>
              <a:gd name="connsiteY0" fmla="*/ 322 h 352757"/>
              <a:gd name="connsiteX1" fmla="*/ 35033 w 184380"/>
              <a:gd name="connsiteY1" fmla="*/ 168597 h 352757"/>
              <a:gd name="connsiteX2" fmla="*/ 177908 w 184380"/>
              <a:gd name="connsiteY2" fmla="*/ 320997 h 352757"/>
              <a:gd name="connsiteX3" fmla="*/ 162033 w 184380"/>
              <a:gd name="connsiteY3" fmla="*/ 352747 h 352757"/>
              <a:gd name="connsiteX4" fmla="*/ 181083 w 184380"/>
              <a:gd name="connsiteY4" fmla="*/ 324172 h 352757"/>
              <a:gd name="connsiteX5" fmla="*/ 152508 w 184380"/>
              <a:gd name="connsiteY5" fmla="*/ 292422 h 352757"/>
              <a:gd name="connsiteX6" fmla="*/ 63608 w 184380"/>
              <a:gd name="connsiteY6" fmla="*/ 276547 h 352757"/>
              <a:gd name="connsiteX7" fmla="*/ 142983 w 184380"/>
              <a:gd name="connsiteY7" fmla="*/ 276547 h 352757"/>
              <a:gd name="connsiteX8" fmla="*/ 66783 w 184380"/>
              <a:gd name="connsiteY8" fmla="*/ 232097 h 352757"/>
              <a:gd name="connsiteX9" fmla="*/ 41383 w 184380"/>
              <a:gd name="connsiteY9" fmla="*/ 213047 h 352757"/>
              <a:gd name="connsiteX10" fmla="*/ 108 w 184380"/>
              <a:gd name="connsiteY10" fmla="*/ 322 h 35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0" h="352757">
                <a:moveTo>
                  <a:pt x="108" y="322"/>
                </a:moveTo>
                <a:cubicBezTo>
                  <a:pt x="-950" y="-7086"/>
                  <a:pt x="5400" y="115151"/>
                  <a:pt x="35033" y="168597"/>
                </a:cubicBezTo>
                <a:cubicBezTo>
                  <a:pt x="64666" y="222043"/>
                  <a:pt x="156741" y="290305"/>
                  <a:pt x="177908" y="320997"/>
                </a:cubicBezTo>
                <a:cubicBezTo>
                  <a:pt x="199075" y="351689"/>
                  <a:pt x="161504" y="352218"/>
                  <a:pt x="162033" y="352747"/>
                </a:cubicBezTo>
                <a:cubicBezTo>
                  <a:pt x="162562" y="353276"/>
                  <a:pt x="182670" y="334226"/>
                  <a:pt x="181083" y="324172"/>
                </a:cubicBezTo>
                <a:cubicBezTo>
                  <a:pt x="179496" y="314118"/>
                  <a:pt x="172087" y="300360"/>
                  <a:pt x="152508" y="292422"/>
                </a:cubicBezTo>
                <a:cubicBezTo>
                  <a:pt x="132929" y="284484"/>
                  <a:pt x="65196" y="279193"/>
                  <a:pt x="63608" y="276547"/>
                </a:cubicBezTo>
                <a:cubicBezTo>
                  <a:pt x="62021" y="273901"/>
                  <a:pt x="142454" y="283955"/>
                  <a:pt x="142983" y="276547"/>
                </a:cubicBezTo>
                <a:cubicBezTo>
                  <a:pt x="143512" y="269139"/>
                  <a:pt x="83716" y="242680"/>
                  <a:pt x="66783" y="232097"/>
                </a:cubicBezTo>
                <a:cubicBezTo>
                  <a:pt x="49850" y="221514"/>
                  <a:pt x="51966" y="249030"/>
                  <a:pt x="41383" y="213047"/>
                </a:cubicBezTo>
                <a:cubicBezTo>
                  <a:pt x="30800" y="177064"/>
                  <a:pt x="1166" y="7730"/>
                  <a:pt x="108" y="3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E825A7E-534B-B2DF-2416-A3CE1578E465}"/>
              </a:ext>
            </a:extLst>
          </p:cNvPr>
          <p:cNvSpPr/>
          <p:nvPr/>
        </p:nvSpPr>
        <p:spPr>
          <a:xfrm>
            <a:off x="2123982" y="3638549"/>
            <a:ext cx="108243" cy="406426"/>
          </a:xfrm>
          <a:custGeom>
            <a:avLst/>
            <a:gdLst>
              <a:gd name="connsiteX0" fmla="*/ 93 w 108243"/>
              <a:gd name="connsiteY0" fmla="*/ 1 h 406426"/>
              <a:gd name="connsiteX1" fmla="*/ 19143 w 108243"/>
              <a:gd name="connsiteY1" fmla="*/ 241301 h 406426"/>
              <a:gd name="connsiteX2" fmla="*/ 9618 w 108243"/>
              <a:gd name="connsiteY2" fmla="*/ 298451 h 406426"/>
              <a:gd name="connsiteX3" fmla="*/ 108043 w 108243"/>
              <a:gd name="connsiteY3" fmla="*/ 406401 h 406426"/>
              <a:gd name="connsiteX4" fmla="*/ 35018 w 108243"/>
              <a:gd name="connsiteY4" fmla="*/ 307976 h 406426"/>
              <a:gd name="connsiteX5" fmla="*/ 28668 w 108243"/>
              <a:gd name="connsiteY5" fmla="*/ 244476 h 406426"/>
              <a:gd name="connsiteX6" fmla="*/ 93 w 108243"/>
              <a:gd name="connsiteY6" fmla="*/ 1 h 4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43" h="406426">
                <a:moveTo>
                  <a:pt x="93" y="1"/>
                </a:moveTo>
                <a:cubicBezTo>
                  <a:pt x="-1494" y="-528"/>
                  <a:pt x="17556" y="191559"/>
                  <a:pt x="19143" y="241301"/>
                </a:cubicBezTo>
                <a:cubicBezTo>
                  <a:pt x="20731" y="291043"/>
                  <a:pt x="-5199" y="270934"/>
                  <a:pt x="9618" y="298451"/>
                </a:cubicBezTo>
                <a:cubicBezTo>
                  <a:pt x="24435" y="325968"/>
                  <a:pt x="103810" y="404814"/>
                  <a:pt x="108043" y="406401"/>
                </a:cubicBezTo>
                <a:cubicBezTo>
                  <a:pt x="112276" y="407988"/>
                  <a:pt x="48247" y="334964"/>
                  <a:pt x="35018" y="307976"/>
                </a:cubicBezTo>
                <a:cubicBezTo>
                  <a:pt x="21789" y="280989"/>
                  <a:pt x="33960" y="293688"/>
                  <a:pt x="28668" y="244476"/>
                </a:cubicBezTo>
                <a:cubicBezTo>
                  <a:pt x="23376" y="195264"/>
                  <a:pt x="1680" y="530"/>
                  <a:pt x="93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3280E232-0F1A-9AC3-57B8-F8BEBF03B099}"/>
              </a:ext>
            </a:extLst>
          </p:cNvPr>
          <p:cNvSpPr/>
          <p:nvPr/>
        </p:nvSpPr>
        <p:spPr>
          <a:xfrm>
            <a:off x="2225569" y="3619435"/>
            <a:ext cx="149645" cy="292486"/>
          </a:xfrm>
          <a:custGeom>
            <a:avLst/>
            <a:gdLst>
              <a:gd name="connsiteX0" fmla="*/ 106 w 149645"/>
              <a:gd name="connsiteY0" fmla="*/ 65 h 292486"/>
              <a:gd name="connsiteX1" fmla="*/ 114406 w 149645"/>
              <a:gd name="connsiteY1" fmla="*/ 200090 h 292486"/>
              <a:gd name="connsiteX2" fmla="*/ 142981 w 149645"/>
              <a:gd name="connsiteY2" fmla="*/ 292165 h 292486"/>
              <a:gd name="connsiteX3" fmla="*/ 136631 w 149645"/>
              <a:gd name="connsiteY3" fmla="*/ 222315 h 292486"/>
              <a:gd name="connsiteX4" fmla="*/ 106 w 149645"/>
              <a:gd name="connsiteY4" fmla="*/ 65 h 29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45" h="292486">
                <a:moveTo>
                  <a:pt x="106" y="65"/>
                </a:moveTo>
                <a:cubicBezTo>
                  <a:pt x="-3598" y="-3639"/>
                  <a:pt x="90594" y="151407"/>
                  <a:pt x="114406" y="200090"/>
                </a:cubicBezTo>
                <a:cubicBezTo>
                  <a:pt x="138218" y="248773"/>
                  <a:pt x="139277" y="288461"/>
                  <a:pt x="142981" y="292165"/>
                </a:cubicBezTo>
                <a:cubicBezTo>
                  <a:pt x="146685" y="295869"/>
                  <a:pt x="158856" y="267294"/>
                  <a:pt x="136631" y="222315"/>
                </a:cubicBezTo>
                <a:cubicBezTo>
                  <a:pt x="114406" y="177336"/>
                  <a:pt x="3810" y="3769"/>
                  <a:pt x="106" y="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86D29797-575C-72EB-CBA7-B6713ED3B12A}"/>
              </a:ext>
            </a:extLst>
          </p:cNvPr>
          <p:cNvSpPr/>
          <p:nvPr/>
        </p:nvSpPr>
        <p:spPr>
          <a:xfrm>
            <a:off x="6272366" y="2434895"/>
            <a:ext cx="1072745" cy="2871069"/>
          </a:xfrm>
          <a:custGeom>
            <a:avLst/>
            <a:gdLst>
              <a:gd name="connsiteX0" fmla="*/ 35444 w 1072745"/>
              <a:gd name="connsiteY0" fmla="*/ 106827 h 2871069"/>
              <a:gd name="connsiteX1" fmla="*/ 570136 w 1072745"/>
              <a:gd name="connsiteY1" fmla="*/ 1470678 h 2871069"/>
              <a:gd name="connsiteX2" fmla="*/ 554637 w 1072745"/>
              <a:gd name="connsiteY2" fmla="*/ 1424183 h 2871069"/>
              <a:gd name="connsiteX3" fmla="*/ 1050583 w 1072745"/>
              <a:gd name="connsiteY3" fmla="*/ 2772536 h 2871069"/>
              <a:gd name="connsiteX4" fmla="*/ 911098 w 1072745"/>
              <a:gd name="connsiteY4" fmla="*/ 2516813 h 2871069"/>
              <a:gd name="connsiteX5" fmla="*/ 244671 w 1072745"/>
              <a:gd name="connsiteY5" fmla="*/ 517532 h 2871069"/>
              <a:gd name="connsiteX6" fmla="*/ 283417 w 1072745"/>
              <a:gd name="connsiteY6" fmla="*/ 641519 h 2871069"/>
              <a:gd name="connsiteX7" fmla="*/ 74190 w 1072745"/>
              <a:gd name="connsiteY7" fmla="*/ 145573 h 2871069"/>
              <a:gd name="connsiteX8" fmla="*/ 35444 w 1072745"/>
              <a:gd name="connsiteY8" fmla="*/ 106827 h 287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5" h="2871069">
                <a:moveTo>
                  <a:pt x="35444" y="106827"/>
                </a:moveTo>
                <a:cubicBezTo>
                  <a:pt x="118102" y="327678"/>
                  <a:pt x="483604" y="1251119"/>
                  <a:pt x="570136" y="1470678"/>
                </a:cubicBezTo>
                <a:cubicBezTo>
                  <a:pt x="656668" y="1690237"/>
                  <a:pt x="554637" y="1424183"/>
                  <a:pt x="554637" y="1424183"/>
                </a:cubicBezTo>
                <a:cubicBezTo>
                  <a:pt x="634712" y="1641159"/>
                  <a:pt x="991173" y="2590431"/>
                  <a:pt x="1050583" y="2772536"/>
                </a:cubicBezTo>
                <a:cubicBezTo>
                  <a:pt x="1109993" y="2954641"/>
                  <a:pt x="1045417" y="2892647"/>
                  <a:pt x="911098" y="2516813"/>
                </a:cubicBezTo>
                <a:cubicBezTo>
                  <a:pt x="776779" y="2140979"/>
                  <a:pt x="349285" y="830081"/>
                  <a:pt x="244671" y="517532"/>
                </a:cubicBezTo>
                <a:cubicBezTo>
                  <a:pt x="140058" y="204983"/>
                  <a:pt x="311830" y="703512"/>
                  <a:pt x="283417" y="641519"/>
                </a:cubicBezTo>
                <a:cubicBezTo>
                  <a:pt x="255004" y="579526"/>
                  <a:pt x="112936" y="228231"/>
                  <a:pt x="74190" y="145573"/>
                </a:cubicBezTo>
                <a:cubicBezTo>
                  <a:pt x="35444" y="62915"/>
                  <a:pt x="-47214" y="-114024"/>
                  <a:pt x="35444" y="106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1089B129-FFC1-56DF-FA5C-843F0CC3F2CA}"/>
              </a:ext>
            </a:extLst>
          </p:cNvPr>
          <p:cNvSpPr/>
          <p:nvPr/>
        </p:nvSpPr>
        <p:spPr>
          <a:xfrm>
            <a:off x="5389961" y="5114441"/>
            <a:ext cx="167763" cy="3340775"/>
          </a:xfrm>
          <a:custGeom>
            <a:avLst/>
            <a:gdLst>
              <a:gd name="connsiteX0" fmla="*/ 3449 w 167763"/>
              <a:gd name="connsiteY0" fmla="*/ 0 h 3340775"/>
              <a:gd name="connsiteX1" fmla="*/ 3449 w 167763"/>
              <a:gd name="connsiteY1" fmla="*/ 1402596 h 3340775"/>
              <a:gd name="connsiteX2" fmla="*/ 3449 w 167763"/>
              <a:gd name="connsiteY2" fmla="*/ 1294108 h 3340775"/>
              <a:gd name="connsiteX3" fmla="*/ 3449 w 167763"/>
              <a:gd name="connsiteY3" fmla="*/ 1743559 h 3340775"/>
              <a:gd name="connsiteX4" fmla="*/ 11198 w 167763"/>
              <a:gd name="connsiteY4" fmla="*/ 2471979 h 3340775"/>
              <a:gd name="connsiteX5" fmla="*/ 11198 w 167763"/>
              <a:gd name="connsiteY5" fmla="*/ 2347993 h 3340775"/>
              <a:gd name="connsiteX6" fmla="*/ 166181 w 167763"/>
              <a:gd name="connsiteY6" fmla="*/ 3293390 h 3340775"/>
              <a:gd name="connsiteX7" fmla="*/ 88690 w 167763"/>
              <a:gd name="connsiteY7" fmla="*/ 2975674 h 3340775"/>
              <a:gd name="connsiteX8" fmla="*/ 42195 w 167763"/>
              <a:gd name="connsiteY8" fmla="*/ 1077132 h 3340775"/>
              <a:gd name="connsiteX9" fmla="*/ 42195 w 167763"/>
              <a:gd name="connsiteY9" fmla="*/ 1162373 h 3340775"/>
              <a:gd name="connsiteX10" fmla="*/ 3449 w 167763"/>
              <a:gd name="connsiteY10" fmla="*/ 0 h 334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763" h="3340775">
                <a:moveTo>
                  <a:pt x="3449" y="0"/>
                </a:moveTo>
                <a:lnTo>
                  <a:pt x="3449" y="1402596"/>
                </a:lnTo>
                <a:lnTo>
                  <a:pt x="3449" y="1294108"/>
                </a:lnTo>
                <a:cubicBezTo>
                  <a:pt x="3449" y="1350935"/>
                  <a:pt x="2158" y="1547247"/>
                  <a:pt x="3449" y="1743559"/>
                </a:cubicBezTo>
                <a:cubicBezTo>
                  <a:pt x="4740" y="1939871"/>
                  <a:pt x="9907" y="2371240"/>
                  <a:pt x="11198" y="2471979"/>
                </a:cubicBezTo>
                <a:cubicBezTo>
                  <a:pt x="12489" y="2572718"/>
                  <a:pt x="-14632" y="2211091"/>
                  <a:pt x="11198" y="2347993"/>
                </a:cubicBezTo>
                <a:cubicBezTo>
                  <a:pt x="37028" y="2484895"/>
                  <a:pt x="153266" y="3188777"/>
                  <a:pt x="166181" y="3293390"/>
                </a:cubicBezTo>
                <a:cubicBezTo>
                  <a:pt x="179096" y="3398003"/>
                  <a:pt x="109354" y="3345050"/>
                  <a:pt x="88690" y="2975674"/>
                </a:cubicBezTo>
                <a:cubicBezTo>
                  <a:pt x="68026" y="2606298"/>
                  <a:pt x="49944" y="1379349"/>
                  <a:pt x="42195" y="1077132"/>
                </a:cubicBezTo>
                <a:cubicBezTo>
                  <a:pt x="34446" y="774915"/>
                  <a:pt x="48653" y="1334146"/>
                  <a:pt x="42195" y="1162373"/>
                </a:cubicBezTo>
                <a:cubicBezTo>
                  <a:pt x="35737" y="990600"/>
                  <a:pt x="19593" y="518547"/>
                  <a:pt x="34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DEF65A4A-B8DA-F66E-97AE-E1E4E0CB731E}"/>
              </a:ext>
            </a:extLst>
          </p:cNvPr>
          <p:cNvSpPr/>
          <p:nvPr/>
        </p:nvSpPr>
        <p:spPr>
          <a:xfrm>
            <a:off x="3748202" y="1373726"/>
            <a:ext cx="877272" cy="380211"/>
          </a:xfrm>
          <a:custGeom>
            <a:avLst/>
            <a:gdLst>
              <a:gd name="connsiteX0" fmla="*/ 303 w 877272"/>
              <a:gd name="connsiteY0" fmla="*/ 380211 h 380211"/>
              <a:gd name="connsiteX1" fmla="*/ 326493 w 877272"/>
              <a:gd name="connsiteY1" fmla="*/ 54021 h 380211"/>
              <a:gd name="connsiteX2" fmla="*/ 877272 w 877272"/>
              <a:gd name="connsiteY2" fmla="*/ 548 h 380211"/>
              <a:gd name="connsiteX3" fmla="*/ 599209 w 877272"/>
              <a:gd name="connsiteY3" fmla="*/ 27285 h 380211"/>
              <a:gd name="connsiteX4" fmla="*/ 379966 w 877272"/>
              <a:gd name="connsiteY4" fmla="*/ 54021 h 380211"/>
              <a:gd name="connsiteX5" fmla="*/ 303 w 877272"/>
              <a:gd name="connsiteY5" fmla="*/ 380211 h 38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272" h="380211">
                <a:moveTo>
                  <a:pt x="303" y="380211"/>
                </a:moveTo>
                <a:cubicBezTo>
                  <a:pt x="-8609" y="380211"/>
                  <a:pt x="180332" y="117298"/>
                  <a:pt x="326493" y="54021"/>
                </a:cubicBezTo>
                <a:cubicBezTo>
                  <a:pt x="472654" y="-9256"/>
                  <a:pt x="877272" y="548"/>
                  <a:pt x="877272" y="548"/>
                </a:cubicBezTo>
                <a:lnTo>
                  <a:pt x="599209" y="27285"/>
                </a:lnTo>
                <a:cubicBezTo>
                  <a:pt x="516325" y="36197"/>
                  <a:pt x="478001" y="-1235"/>
                  <a:pt x="379966" y="54021"/>
                </a:cubicBezTo>
                <a:cubicBezTo>
                  <a:pt x="281931" y="109277"/>
                  <a:pt x="9215" y="380211"/>
                  <a:pt x="303" y="38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42B6CC39-FBCD-AE66-E927-564AC97200CD}"/>
              </a:ext>
            </a:extLst>
          </p:cNvPr>
          <p:cNvSpPr/>
          <p:nvPr/>
        </p:nvSpPr>
        <p:spPr>
          <a:xfrm>
            <a:off x="1929062" y="1520496"/>
            <a:ext cx="1848673" cy="587567"/>
          </a:xfrm>
          <a:custGeom>
            <a:avLst/>
            <a:gdLst>
              <a:gd name="connsiteX0" fmla="*/ 1846180 w 1848673"/>
              <a:gd name="connsiteY0" fmla="*/ 190662 h 587567"/>
              <a:gd name="connsiteX1" fmla="*/ 953170 w 1848673"/>
              <a:gd name="connsiteY1" fmla="*/ 40936 h 587567"/>
              <a:gd name="connsiteX2" fmla="*/ 49464 w 1848673"/>
              <a:gd name="connsiteY2" fmla="*/ 570325 h 587567"/>
              <a:gd name="connsiteX3" fmla="*/ 215233 w 1848673"/>
              <a:gd name="connsiteY3" fmla="*/ 420599 h 587567"/>
              <a:gd name="connsiteX4" fmla="*/ 1028033 w 1848673"/>
              <a:gd name="connsiteY4" fmla="*/ 40936 h 587567"/>
              <a:gd name="connsiteX5" fmla="*/ 1215191 w 1848673"/>
              <a:gd name="connsiteY5" fmla="*/ 24893 h 587567"/>
              <a:gd name="connsiteX6" fmla="*/ 1846180 w 1848673"/>
              <a:gd name="connsiteY6" fmla="*/ 190662 h 58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673" h="587567">
                <a:moveTo>
                  <a:pt x="1846180" y="190662"/>
                </a:moveTo>
                <a:cubicBezTo>
                  <a:pt x="1802510" y="193336"/>
                  <a:pt x="1252623" y="-22341"/>
                  <a:pt x="953170" y="40936"/>
                </a:cubicBezTo>
                <a:cubicBezTo>
                  <a:pt x="653717" y="104213"/>
                  <a:pt x="172453" y="507048"/>
                  <a:pt x="49464" y="570325"/>
                </a:cubicBezTo>
                <a:cubicBezTo>
                  <a:pt x="-73525" y="633602"/>
                  <a:pt x="52138" y="508830"/>
                  <a:pt x="215233" y="420599"/>
                </a:cubicBezTo>
                <a:cubicBezTo>
                  <a:pt x="378328" y="332368"/>
                  <a:pt x="861373" y="106887"/>
                  <a:pt x="1028033" y="40936"/>
                </a:cubicBezTo>
                <a:cubicBezTo>
                  <a:pt x="1194693" y="-25015"/>
                  <a:pt x="1083289" y="3504"/>
                  <a:pt x="1215191" y="24893"/>
                </a:cubicBezTo>
                <a:cubicBezTo>
                  <a:pt x="1347093" y="46282"/>
                  <a:pt x="1889850" y="187988"/>
                  <a:pt x="1846180" y="19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2245676-A90F-1C11-9502-6644B0A11958}"/>
              </a:ext>
            </a:extLst>
          </p:cNvPr>
          <p:cNvSpPr/>
          <p:nvPr/>
        </p:nvSpPr>
        <p:spPr>
          <a:xfrm>
            <a:off x="1414044" y="2657248"/>
            <a:ext cx="500335" cy="846249"/>
          </a:xfrm>
          <a:custGeom>
            <a:avLst/>
            <a:gdLst>
              <a:gd name="connsiteX0" fmla="*/ 500314 w 500335"/>
              <a:gd name="connsiteY0" fmla="*/ 394 h 846249"/>
              <a:gd name="connsiteX1" fmla="*/ 179472 w 500335"/>
              <a:gd name="connsiteY1" fmla="*/ 241026 h 846249"/>
              <a:gd name="connsiteX2" fmla="*/ 8356 w 500335"/>
              <a:gd name="connsiteY2" fmla="*/ 829236 h 846249"/>
              <a:gd name="connsiteX3" fmla="*/ 35093 w 500335"/>
              <a:gd name="connsiteY3" fmla="*/ 647426 h 846249"/>
              <a:gd name="connsiteX4" fmla="*/ 109956 w 500335"/>
              <a:gd name="connsiteY4" fmla="*/ 230331 h 846249"/>
              <a:gd name="connsiteX5" fmla="*/ 115303 w 500335"/>
              <a:gd name="connsiteY5" fmla="*/ 315889 h 846249"/>
              <a:gd name="connsiteX6" fmla="*/ 195514 w 500335"/>
              <a:gd name="connsiteY6" fmla="*/ 187552 h 846249"/>
              <a:gd name="connsiteX7" fmla="*/ 500314 w 500335"/>
              <a:gd name="connsiteY7" fmla="*/ 394 h 84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5" h="846249">
                <a:moveTo>
                  <a:pt x="500314" y="394"/>
                </a:moveTo>
                <a:cubicBezTo>
                  <a:pt x="497640" y="9306"/>
                  <a:pt x="261465" y="102886"/>
                  <a:pt x="179472" y="241026"/>
                </a:cubicBezTo>
                <a:cubicBezTo>
                  <a:pt x="97479" y="379166"/>
                  <a:pt x="32419" y="761503"/>
                  <a:pt x="8356" y="829236"/>
                </a:cubicBezTo>
                <a:cubicBezTo>
                  <a:pt x="-15707" y="896969"/>
                  <a:pt x="18160" y="747244"/>
                  <a:pt x="35093" y="647426"/>
                </a:cubicBezTo>
                <a:cubicBezTo>
                  <a:pt x="52026" y="547609"/>
                  <a:pt x="96588" y="285587"/>
                  <a:pt x="109956" y="230331"/>
                </a:cubicBezTo>
                <a:cubicBezTo>
                  <a:pt x="123324" y="175075"/>
                  <a:pt x="101044" y="323019"/>
                  <a:pt x="115303" y="315889"/>
                </a:cubicBezTo>
                <a:cubicBezTo>
                  <a:pt x="129562" y="308759"/>
                  <a:pt x="131346" y="239243"/>
                  <a:pt x="195514" y="187552"/>
                </a:cubicBezTo>
                <a:cubicBezTo>
                  <a:pt x="259682" y="135861"/>
                  <a:pt x="502988" y="-8518"/>
                  <a:pt x="50031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18FD1A69-DF9D-84CC-FAAA-C2797DA99F5D}"/>
              </a:ext>
            </a:extLst>
          </p:cNvPr>
          <p:cNvSpPr/>
          <p:nvPr/>
        </p:nvSpPr>
        <p:spPr>
          <a:xfrm>
            <a:off x="1411012" y="3127752"/>
            <a:ext cx="503348" cy="1381774"/>
          </a:xfrm>
          <a:custGeom>
            <a:avLst/>
            <a:gdLst>
              <a:gd name="connsiteX0" fmla="*/ 503346 w 503348"/>
              <a:gd name="connsiteY0" fmla="*/ 459 h 1381774"/>
              <a:gd name="connsiteX1" fmla="*/ 214588 w 503348"/>
              <a:gd name="connsiteY1" fmla="*/ 380122 h 1381774"/>
              <a:gd name="connsiteX2" fmla="*/ 6041 w 503348"/>
              <a:gd name="connsiteY2" fmla="*/ 1342648 h 1381774"/>
              <a:gd name="connsiteX3" fmla="*/ 64862 w 503348"/>
              <a:gd name="connsiteY3" fmla="*/ 1118059 h 1381774"/>
              <a:gd name="connsiteX4" fmla="*/ 155767 w 503348"/>
              <a:gd name="connsiteY4" fmla="*/ 412206 h 1381774"/>
              <a:gd name="connsiteX5" fmla="*/ 161114 w 503348"/>
              <a:gd name="connsiteY5" fmla="*/ 422901 h 1381774"/>
              <a:gd name="connsiteX6" fmla="*/ 219935 w 503348"/>
              <a:gd name="connsiteY6" fmla="*/ 305259 h 1381774"/>
              <a:gd name="connsiteX7" fmla="*/ 503346 w 503348"/>
              <a:gd name="connsiteY7" fmla="*/ 459 h 138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8" h="1381774">
                <a:moveTo>
                  <a:pt x="503346" y="459"/>
                </a:moveTo>
                <a:cubicBezTo>
                  <a:pt x="502455" y="12936"/>
                  <a:pt x="297472" y="156424"/>
                  <a:pt x="214588" y="380122"/>
                </a:cubicBezTo>
                <a:cubicBezTo>
                  <a:pt x="131704" y="603820"/>
                  <a:pt x="30995" y="1219659"/>
                  <a:pt x="6041" y="1342648"/>
                </a:cubicBezTo>
                <a:cubicBezTo>
                  <a:pt x="-18913" y="1465637"/>
                  <a:pt x="39908" y="1273133"/>
                  <a:pt x="64862" y="1118059"/>
                </a:cubicBezTo>
                <a:cubicBezTo>
                  <a:pt x="89816" y="962985"/>
                  <a:pt x="155767" y="412206"/>
                  <a:pt x="155767" y="412206"/>
                </a:cubicBezTo>
                <a:cubicBezTo>
                  <a:pt x="171809" y="296346"/>
                  <a:pt x="150419" y="440726"/>
                  <a:pt x="161114" y="422901"/>
                </a:cubicBezTo>
                <a:cubicBezTo>
                  <a:pt x="171809" y="405077"/>
                  <a:pt x="161114" y="377448"/>
                  <a:pt x="219935" y="305259"/>
                </a:cubicBezTo>
                <a:cubicBezTo>
                  <a:pt x="278756" y="233070"/>
                  <a:pt x="504237" y="-12018"/>
                  <a:pt x="503346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D4D6C0AE-B460-5CD5-74CD-B5C30A9A62DB}"/>
              </a:ext>
            </a:extLst>
          </p:cNvPr>
          <p:cNvSpPr/>
          <p:nvPr/>
        </p:nvSpPr>
        <p:spPr>
          <a:xfrm>
            <a:off x="1625949" y="3771001"/>
            <a:ext cx="213092" cy="1634824"/>
          </a:xfrm>
          <a:custGeom>
            <a:avLst/>
            <a:gdLst>
              <a:gd name="connsiteX0" fmla="*/ 208198 w 213092"/>
              <a:gd name="connsiteY0" fmla="*/ 25631 h 1634824"/>
              <a:gd name="connsiteX1" fmla="*/ 90556 w 213092"/>
              <a:gd name="connsiteY1" fmla="*/ 474810 h 1634824"/>
              <a:gd name="connsiteX2" fmla="*/ 42430 w 213092"/>
              <a:gd name="connsiteY2" fmla="*/ 1046978 h 1634824"/>
              <a:gd name="connsiteX3" fmla="*/ 53125 w 213092"/>
              <a:gd name="connsiteY3" fmla="*/ 688704 h 1634824"/>
              <a:gd name="connsiteX4" fmla="*/ 53125 w 213092"/>
              <a:gd name="connsiteY4" fmla="*/ 1004199 h 1634824"/>
              <a:gd name="connsiteX5" fmla="*/ 85209 w 213092"/>
              <a:gd name="connsiteY5" fmla="*/ 1624494 h 1634824"/>
              <a:gd name="connsiteX6" fmla="*/ 69167 w 213092"/>
              <a:gd name="connsiteY6" fmla="*/ 1330388 h 1634824"/>
              <a:gd name="connsiteX7" fmla="*/ 4998 w 213092"/>
              <a:gd name="connsiteY7" fmla="*/ 549673 h 1634824"/>
              <a:gd name="connsiteX8" fmla="*/ 15693 w 213092"/>
              <a:gd name="connsiteY8" fmla="*/ 597799 h 1634824"/>
              <a:gd name="connsiteX9" fmla="*/ 106598 w 213092"/>
              <a:gd name="connsiteY9" fmla="*/ 410641 h 1634824"/>
              <a:gd name="connsiteX10" fmla="*/ 181462 w 213092"/>
              <a:gd name="connsiteY10" fmla="*/ 89799 h 1634824"/>
              <a:gd name="connsiteX11" fmla="*/ 208198 w 213092"/>
              <a:gd name="connsiteY11" fmla="*/ 25631 h 163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092" h="1634824">
                <a:moveTo>
                  <a:pt x="208198" y="25631"/>
                </a:moveTo>
                <a:cubicBezTo>
                  <a:pt x="193047" y="89799"/>
                  <a:pt x="118184" y="304586"/>
                  <a:pt x="90556" y="474810"/>
                </a:cubicBezTo>
                <a:cubicBezTo>
                  <a:pt x="62928" y="645034"/>
                  <a:pt x="48668" y="1011329"/>
                  <a:pt x="42430" y="1046978"/>
                </a:cubicBezTo>
                <a:cubicBezTo>
                  <a:pt x="36191" y="1082627"/>
                  <a:pt x="51343" y="695834"/>
                  <a:pt x="53125" y="688704"/>
                </a:cubicBezTo>
                <a:cubicBezTo>
                  <a:pt x="54907" y="681574"/>
                  <a:pt x="47778" y="848234"/>
                  <a:pt x="53125" y="1004199"/>
                </a:cubicBezTo>
                <a:cubicBezTo>
                  <a:pt x="58472" y="1160164"/>
                  <a:pt x="82535" y="1570129"/>
                  <a:pt x="85209" y="1624494"/>
                </a:cubicBezTo>
                <a:cubicBezTo>
                  <a:pt x="87883" y="1678859"/>
                  <a:pt x="82535" y="1509525"/>
                  <a:pt x="69167" y="1330388"/>
                </a:cubicBezTo>
                <a:cubicBezTo>
                  <a:pt x="55799" y="1151251"/>
                  <a:pt x="13910" y="671771"/>
                  <a:pt x="4998" y="549673"/>
                </a:cubicBezTo>
                <a:cubicBezTo>
                  <a:pt x="-3914" y="427575"/>
                  <a:pt x="-1240" y="620971"/>
                  <a:pt x="15693" y="597799"/>
                </a:cubicBezTo>
                <a:cubicBezTo>
                  <a:pt x="32626" y="574627"/>
                  <a:pt x="78970" y="495308"/>
                  <a:pt x="106598" y="410641"/>
                </a:cubicBezTo>
                <a:cubicBezTo>
                  <a:pt x="134226" y="325974"/>
                  <a:pt x="162746" y="148620"/>
                  <a:pt x="181462" y="89799"/>
                </a:cubicBezTo>
                <a:cubicBezTo>
                  <a:pt x="200178" y="30978"/>
                  <a:pt x="223349" y="-38537"/>
                  <a:pt x="208198" y="25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9DACA5BF-9C71-D384-1BF1-0E5205B6389B}"/>
              </a:ext>
            </a:extLst>
          </p:cNvPr>
          <p:cNvSpPr/>
          <p:nvPr/>
        </p:nvSpPr>
        <p:spPr>
          <a:xfrm>
            <a:off x="1673173" y="5170902"/>
            <a:ext cx="321459" cy="1188600"/>
          </a:xfrm>
          <a:custGeom>
            <a:avLst/>
            <a:gdLst>
              <a:gd name="connsiteX0" fmla="*/ 75416 w 321459"/>
              <a:gd name="connsiteY0" fmla="*/ 3 h 1188600"/>
              <a:gd name="connsiteX1" fmla="*/ 70069 w 321459"/>
              <a:gd name="connsiteY1" fmla="*/ 352930 h 1188600"/>
              <a:gd name="connsiteX2" fmla="*/ 321395 w 321459"/>
              <a:gd name="connsiteY2" fmla="*/ 1187119 h 1188600"/>
              <a:gd name="connsiteX3" fmla="*/ 96806 w 321459"/>
              <a:gd name="connsiteY3" fmla="*/ 572172 h 1188600"/>
              <a:gd name="connsiteX4" fmla="*/ 118195 w 321459"/>
              <a:gd name="connsiteY4" fmla="*/ 588214 h 1188600"/>
              <a:gd name="connsiteX5" fmla="*/ 5901 w 321459"/>
              <a:gd name="connsiteY5" fmla="*/ 336887 h 1188600"/>
              <a:gd name="connsiteX6" fmla="*/ 21943 w 321459"/>
              <a:gd name="connsiteY6" fmla="*/ 358277 h 1188600"/>
              <a:gd name="connsiteX7" fmla="*/ 75416 w 321459"/>
              <a:gd name="connsiteY7" fmla="*/ 3 h 118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459" h="1188600">
                <a:moveTo>
                  <a:pt x="75416" y="3"/>
                </a:moveTo>
                <a:cubicBezTo>
                  <a:pt x="83437" y="-888"/>
                  <a:pt x="29072" y="155077"/>
                  <a:pt x="70069" y="352930"/>
                </a:cubicBezTo>
                <a:cubicBezTo>
                  <a:pt x="111066" y="550783"/>
                  <a:pt x="316939" y="1150579"/>
                  <a:pt x="321395" y="1187119"/>
                </a:cubicBezTo>
                <a:cubicBezTo>
                  <a:pt x="325851" y="1223659"/>
                  <a:pt x="96806" y="572172"/>
                  <a:pt x="96806" y="572172"/>
                </a:cubicBezTo>
                <a:cubicBezTo>
                  <a:pt x="62939" y="472355"/>
                  <a:pt x="133346" y="627428"/>
                  <a:pt x="118195" y="588214"/>
                </a:cubicBezTo>
                <a:cubicBezTo>
                  <a:pt x="103044" y="549000"/>
                  <a:pt x="21943" y="375210"/>
                  <a:pt x="5901" y="336887"/>
                </a:cubicBezTo>
                <a:cubicBezTo>
                  <a:pt x="-10141" y="298564"/>
                  <a:pt x="10357" y="410859"/>
                  <a:pt x="21943" y="358277"/>
                </a:cubicBezTo>
                <a:cubicBezTo>
                  <a:pt x="33529" y="305695"/>
                  <a:pt x="67395" y="894"/>
                  <a:pt x="7541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C406DCC2-A56C-15E5-AD58-787F70A36478}"/>
              </a:ext>
            </a:extLst>
          </p:cNvPr>
          <p:cNvSpPr/>
          <p:nvPr/>
        </p:nvSpPr>
        <p:spPr>
          <a:xfrm>
            <a:off x="2069283" y="6074429"/>
            <a:ext cx="220093" cy="1816218"/>
          </a:xfrm>
          <a:custGeom>
            <a:avLst/>
            <a:gdLst>
              <a:gd name="connsiteX0" fmla="*/ 149 w 220093"/>
              <a:gd name="connsiteY0" fmla="*/ 182 h 1816218"/>
              <a:gd name="connsiteX1" fmla="*/ 149875 w 220093"/>
              <a:gd name="connsiteY1" fmla="*/ 1304939 h 1816218"/>
              <a:gd name="connsiteX2" fmla="*/ 91054 w 220093"/>
              <a:gd name="connsiteY2" fmla="*/ 796939 h 1816218"/>
              <a:gd name="connsiteX3" fmla="*/ 214043 w 220093"/>
              <a:gd name="connsiteY3" fmla="*/ 1807592 h 1816218"/>
              <a:gd name="connsiteX4" fmla="*/ 181959 w 220093"/>
              <a:gd name="connsiteY4" fmla="*/ 1214034 h 1816218"/>
              <a:gd name="connsiteX5" fmla="*/ 149 w 220093"/>
              <a:gd name="connsiteY5" fmla="*/ 182 h 1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093" h="1816218">
                <a:moveTo>
                  <a:pt x="149" y="182"/>
                </a:moveTo>
                <a:cubicBezTo>
                  <a:pt x="-5198" y="15333"/>
                  <a:pt x="134724" y="1172146"/>
                  <a:pt x="149875" y="1304939"/>
                </a:cubicBezTo>
                <a:cubicBezTo>
                  <a:pt x="165026" y="1437732"/>
                  <a:pt x="80359" y="713164"/>
                  <a:pt x="91054" y="796939"/>
                </a:cubicBezTo>
                <a:cubicBezTo>
                  <a:pt x="101749" y="880714"/>
                  <a:pt x="198892" y="1738076"/>
                  <a:pt x="214043" y="1807592"/>
                </a:cubicBezTo>
                <a:cubicBezTo>
                  <a:pt x="229194" y="1877108"/>
                  <a:pt x="214934" y="1512595"/>
                  <a:pt x="181959" y="1214034"/>
                </a:cubicBezTo>
                <a:cubicBezTo>
                  <a:pt x="148984" y="915473"/>
                  <a:pt x="5496" y="-14969"/>
                  <a:pt x="149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DB49E9A2-5ACF-F926-A933-6C3E29E22C96}"/>
              </a:ext>
            </a:extLst>
          </p:cNvPr>
          <p:cNvSpPr/>
          <p:nvPr/>
        </p:nvSpPr>
        <p:spPr>
          <a:xfrm>
            <a:off x="7440927" y="5386237"/>
            <a:ext cx="1376178" cy="1915346"/>
          </a:xfrm>
          <a:custGeom>
            <a:avLst/>
            <a:gdLst>
              <a:gd name="connsiteX0" fmla="*/ 2610 w 1376178"/>
              <a:gd name="connsiteY0" fmla="*/ 3910 h 1915346"/>
              <a:gd name="connsiteX1" fmla="*/ 494568 w 1376178"/>
              <a:gd name="connsiteY1" fmla="*/ 838100 h 1915346"/>
              <a:gd name="connsiteX2" fmla="*/ 382273 w 1376178"/>
              <a:gd name="connsiteY2" fmla="*/ 683026 h 1915346"/>
              <a:gd name="connsiteX3" fmla="*/ 1328757 w 1376178"/>
              <a:gd name="connsiteY3" fmla="*/ 1848752 h 1915346"/>
              <a:gd name="connsiteX4" fmla="*/ 1130905 w 1376178"/>
              <a:gd name="connsiteY4" fmla="*/ 1634858 h 1915346"/>
              <a:gd name="connsiteX5" fmla="*/ 237894 w 1376178"/>
              <a:gd name="connsiteY5" fmla="*/ 490521 h 1915346"/>
              <a:gd name="connsiteX6" fmla="*/ 296715 w 1376178"/>
              <a:gd name="connsiteY6" fmla="*/ 522605 h 1915346"/>
              <a:gd name="connsiteX7" fmla="*/ 2610 w 1376178"/>
              <a:gd name="connsiteY7" fmla="*/ 3910 h 191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6178" h="1915346">
                <a:moveTo>
                  <a:pt x="2610" y="3910"/>
                </a:moveTo>
                <a:cubicBezTo>
                  <a:pt x="35586" y="56493"/>
                  <a:pt x="431291" y="724914"/>
                  <a:pt x="494568" y="838100"/>
                </a:cubicBezTo>
                <a:cubicBezTo>
                  <a:pt x="557845" y="951286"/>
                  <a:pt x="243242" y="514584"/>
                  <a:pt x="382273" y="683026"/>
                </a:cubicBezTo>
                <a:cubicBezTo>
                  <a:pt x="521305" y="851468"/>
                  <a:pt x="1203985" y="1690113"/>
                  <a:pt x="1328757" y="1848752"/>
                </a:cubicBezTo>
                <a:cubicBezTo>
                  <a:pt x="1453529" y="2007391"/>
                  <a:pt x="1312715" y="1861230"/>
                  <a:pt x="1130905" y="1634858"/>
                </a:cubicBezTo>
                <a:cubicBezTo>
                  <a:pt x="949095" y="1408486"/>
                  <a:pt x="376926" y="675896"/>
                  <a:pt x="237894" y="490521"/>
                </a:cubicBezTo>
                <a:cubicBezTo>
                  <a:pt x="98862" y="305146"/>
                  <a:pt x="334146" y="600142"/>
                  <a:pt x="296715" y="522605"/>
                </a:cubicBezTo>
                <a:cubicBezTo>
                  <a:pt x="259284" y="445068"/>
                  <a:pt x="-30366" y="-48673"/>
                  <a:pt x="2610" y="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B66131C2-4511-F69C-C146-FA511356F2A5}"/>
              </a:ext>
            </a:extLst>
          </p:cNvPr>
          <p:cNvSpPr/>
          <p:nvPr/>
        </p:nvSpPr>
        <p:spPr>
          <a:xfrm>
            <a:off x="8585954" y="7136711"/>
            <a:ext cx="905442" cy="1270293"/>
          </a:xfrm>
          <a:custGeom>
            <a:avLst/>
            <a:gdLst>
              <a:gd name="connsiteX0" fmla="*/ 7267 w 905442"/>
              <a:gd name="connsiteY0" fmla="*/ 18068 h 1270293"/>
              <a:gd name="connsiteX1" fmla="*/ 616867 w 905442"/>
              <a:gd name="connsiteY1" fmla="*/ 916426 h 1270293"/>
              <a:gd name="connsiteX2" fmla="*/ 504572 w 905442"/>
              <a:gd name="connsiteY2" fmla="*/ 729268 h 1270293"/>
              <a:gd name="connsiteX3" fmla="*/ 900278 w 905442"/>
              <a:gd name="connsiteY3" fmla="*/ 1264005 h 1270293"/>
              <a:gd name="connsiteX4" fmla="*/ 702425 w 905442"/>
              <a:gd name="connsiteY4" fmla="*/ 980594 h 1270293"/>
              <a:gd name="connsiteX5" fmla="*/ 306720 w 905442"/>
              <a:gd name="connsiteY5" fmla="*/ 365647 h 1270293"/>
              <a:gd name="connsiteX6" fmla="*/ 7267 w 905442"/>
              <a:gd name="connsiteY6" fmla="*/ 18068 h 127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442" h="1270293">
                <a:moveTo>
                  <a:pt x="7267" y="18068"/>
                </a:moveTo>
                <a:cubicBezTo>
                  <a:pt x="58958" y="109864"/>
                  <a:pt x="533983" y="797893"/>
                  <a:pt x="616867" y="916426"/>
                </a:cubicBezTo>
                <a:cubicBezTo>
                  <a:pt x="699751" y="1034959"/>
                  <a:pt x="457337" y="671338"/>
                  <a:pt x="504572" y="729268"/>
                </a:cubicBezTo>
                <a:cubicBezTo>
                  <a:pt x="551807" y="787198"/>
                  <a:pt x="867303" y="1222117"/>
                  <a:pt x="900278" y="1264005"/>
                </a:cubicBezTo>
                <a:cubicBezTo>
                  <a:pt x="933253" y="1305893"/>
                  <a:pt x="801351" y="1130320"/>
                  <a:pt x="702425" y="980594"/>
                </a:cubicBezTo>
                <a:cubicBezTo>
                  <a:pt x="603499" y="830868"/>
                  <a:pt x="420797" y="525177"/>
                  <a:pt x="306720" y="365647"/>
                </a:cubicBezTo>
                <a:cubicBezTo>
                  <a:pt x="192643" y="206117"/>
                  <a:pt x="-44424" y="-73728"/>
                  <a:pt x="7267" y="18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045077AB-48D9-604E-F069-4B4908283570}"/>
              </a:ext>
            </a:extLst>
          </p:cNvPr>
          <p:cNvSpPr/>
          <p:nvPr/>
        </p:nvSpPr>
        <p:spPr>
          <a:xfrm>
            <a:off x="4172382" y="1629586"/>
            <a:ext cx="2398349" cy="1820847"/>
          </a:xfrm>
          <a:custGeom>
            <a:avLst/>
            <a:gdLst>
              <a:gd name="connsiteX0" fmla="*/ 19955 w 2398349"/>
              <a:gd name="connsiteY0" fmla="*/ 1361 h 1820847"/>
              <a:gd name="connsiteX1" fmla="*/ 1447702 w 2398349"/>
              <a:gd name="connsiteY1" fmla="*/ 300814 h 1820847"/>
              <a:gd name="connsiteX2" fmla="*/ 1378186 w 2398349"/>
              <a:gd name="connsiteY2" fmla="*/ 311509 h 1820847"/>
              <a:gd name="connsiteX3" fmla="*/ 1437007 w 2398349"/>
              <a:gd name="connsiteY3" fmla="*/ 316856 h 1820847"/>
              <a:gd name="connsiteX4" fmla="*/ 2335365 w 2398349"/>
              <a:gd name="connsiteY4" fmla="*/ 1728561 h 1820847"/>
              <a:gd name="connsiteX5" fmla="*/ 2223071 w 2398349"/>
              <a:gd name="connsiteY5" fmla="*/ 1541403 h 1820847"/>
              <a:gd name="connsiteX6" fmla="*/ 1420965 w 2398349"/>
              <a:gd name="connsiteY6" fmla="*/ 381025 h 1820847"/>
              <a:gd name="connsiteX7" fmla="*/ 1469092 w 2398349"/>
              <a:gd name="connsiteY7" fmla="*/ 407761 h 1820847"/>
              <a:gd name="connsiteX8" fmla="*/ 1314018 w 2398349"/>
              <a:gd name="connsiteY8" fmla="*/ 359635 h 1820847"/>
              <a:gd name="connsiteX9" fmla="*/ 1346102 w 2398349"/>
              <a:gd name="connsiteY9" fmla="*/ 338246 h 1820847"/>
              <a:gd name="connsiteX10" fmla="*/ 1271239 w 2398349"/>
              <a:gd name="connsiteY10" fmla="*/ 295467 h 1820847"/>
              <a:gd name="connsiteX11" fmla="*/ 1207071 w 2398349"/>
              <a:gd name="connsiteY11" fmla="*/ 252688 h 1820847"/>
              <a:gd name="connsiteX12" fmla="*/ 506565 w 2398349"/>
              <a:gd name="connsiteY12" fmla="*/ 167130 h 1820847"/>
              <a:gd name="connsiteX13" fmla="*/ 602818 w 2398349"/>
              <a:gd name="connsiteY13" fmla="*/ 188519 h 1820847"/>
              <a:gd name="connsiteX14" fmla="*/ 19955 w 2398349"/>
              <a:gd name="connsiteY14" fmla="*/ 1361 h 182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98349" h="1820847">
                <a:moveTo>
                  <a:pt x="19955" y="1361"/>
                </a:moveTo>
                <a:cubicBezTo>
                  <a:pt x="160769" y="20077"/>
                  <a:pt x="1221330" y="249123"/>
                  <a:pt x="1447702" y="300814"/>
                </a:cubicBezTo>
                <a:cubicBezTo>
                  <a:pt x="1674074" y="352505"/>
                  <a:pt x="1379968" y="308835"/>
                  <a:pt x="1378186" y="311509"/>
                </a:cubicBezTo>
                <a:cubicBezTo>
                  <a:pt x="1376404" y="314183"/>
                  <a:pt x="1277477" y="80681"/>
                  <a:pt x="1437007" y="316856"/>
                </a:cubicBezTo>
                <a:cubicBezTo>
                  <a:pt x="1596537" y="553031"/>
                  <a:pt x="2204354" y="1524470"/>
                  <a:pt x="2335365" y="1728561"/>
                </a:cubicBezTo>
                <a:cubicBezTo>
                  <a:pt x="2466376" y="1932652"/>
                  <a:pt x="2375471" y="1765992"/>
                  <a:pt x="2223071" y="1541403"/>
                </a:cubicBezTo>
                <a:cubicBezTo>
                  <a:pt x="2070671" y="1316814"/>
                  <a:pt x="1546628" y="569965"/>
                  <a:pt x="1420965" y="381025"/>
                </a:cubicBezTo>
                <a:cubicBezTo>
                  <a:pt x="1295302" y="192085"/>
                  <a:pt x="1486916" y="411326"/>
                  <a:pt x="1469092" y="407761"/>
                </a:cubicBezTo>
                <a:cubicBezTo>
                  <a:pt x="1451268" y="404196"/>
                  <a:pt x="1334516" y="371221"/>
                  <a:pt x="1314018" y="359635"/>
                </a:cubicBezTo>
                <a:cubicBezTo>
                  <a:pt x="1293520" y="348049"/>
                  <a:pt x="1353232" y="348941"/>
                  <a:pt x="1346102" y="338246"/>
                </a:cubicBezTo>
                <a:cubicBezTo>
                  <a:pt x="1338972" y="327551"/>
                  <a:pt x="1294411" y="309727"/>
                  <a:pt x="1271239" y="295467"/>
                </a:cubicBezTo>
                <a:cubicBezTo>
                  <a:pt x="1248067" y="281207"/>
                  <a:pt x="1334517" y="274077"/>
                  <a:pt x="1207071" y="252688"/>
                </a:cubicBezTo>
                <a:cubicBezTo>
                  <a:pt x="1079625" y="231299"/>
                  <a:pt x="607274" y="177825"/>
                  <a:pt x="506565" y="167130"/>
                </a:cubicBezTo>
                <a:cubicBezTo>
                  <a:pt x="405856" y="156435"/>
                  <a:pt x="678572" y="214365"/>
                  <a:pt x="602818" y="188519"/>
                </a:cubicBezTo>
                <a:cubicBezTo>
                  <a:pt x="527064" y="162673"/>
                  <a:pt x="-120859" y="-17355"/>
                  <a:pt x="19955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63E01A4-FAA3-8998-6051-CD3097BD1230}"/>
              </a:ext>
            </a:extLst>
          </p:cNvPr>
          <p:cNvSpPr/>
          <p:nvPr/>
        </p:nvSpPr>
        <p:spPr>
          <a:xfrm>
            <a:off x="4576217" y="1489328"/>
            <a:ext cx="1503903" cy="1860319"/>
          </a:xfrm>
          <a:custGeom>
            <a:avLst/>
            <a:gdLst>
              <a:gd name="connsiteX0" fmla="*/ 1130 w 1503903"/>
              <a:gd name="connsiteY0" fmla="*/ 2588 h 1860319"/>
              <a:gd name="connsiteX1" fmla="*/ 723025 w 1503903"/>
              <a:gd name="connsiteY1" fmla="*/ 339472 h 1860319"/>
              <a:gd name="connsiteX2" fmla="*/ 1482351 w 1503903"/>
              <a:gd name="connsiteY2" fmla="*/ 1815346 h 1860319"/>
              <a:gd name="connsiteX3" fmla="*/ 1257762 w 1503903"/>
              <a:gd name="connsiteY3" fmla="*/ 1414293 h 1860319"/>
              <a:gd name="connsiteX4" fmla="*/ 856709 w 1503903"/>
              <a:gd name="connsiteY4" fmla="*/ 745872 h 1860319"/>
              <a:gd name="connsiteX5" fmla="*/ 1027825 w 1503903"/>
              <a:gd name="connsiteY5" fmla="*/ 874209 h 1860319"/>
              <a:gd name="connsiteX6" fmla="*/ 567951 w 1503903"/>
              <a:gd name="connsiteY6" fmla="*/ 221830 h 1860319"/>
              <a:gd name="connsiteX7" fmla="*/ 1130 w 1503903"/>
              <a:gd name="connsiteY7" fmla="*/ 2588 h 186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3903" h="1860319">
                <a:moveTo>
                  <a:pt x="1130" y="2588"/>
                </a:moveTo>
                <a:cubicBezTo>
                  <a:pt x="26976" y="22195"/>
                  <a:pt x="476155" y="37346"/>
                  <a:pt x="723025" y="339472"/>
                </a:cubicBezTo>
                <a:cubicBezTo>
                  <a:pt x="969895" y="641598"/>
                  <a:pt x="1393228" y="1636209"/>
                  <a:pt x="1482351" y="1815346"/>
                </a:cubicBezTo>
                <a:cubicBezTo>
                  <a:pt x="1571474" y="1994483"/>
                  <a:pt x="1362036" y="1592539"/>
                  <a:pt x="1257762" y="1414293"/>
                </a:cubicBezTo>
                <a:cubicBezTo>
                  <a:pt x="1153488" y="1236047"/>
                  <a:pt x="895032" y="835886"/>
                  <a:pt x="856709" y="745872"/>
                </a:cubicBezTo>
                <a:cubicBezTo>
                  <a:pt x="818386" y="655858"/>
                  <a:pt x="1075951" y="961549"/>
                  <a:pt x="1027825" y="874209"/>
                </a:cubicBezTo>
                <a:cubicBezTo>
                  <a:pt x="979699" y="786869"/>
                  <a:pt x="736393" y="367100"/>
                  <a:pt x="567951" y="221830"/>
                </a:cubicBezTo>
                <a:cubicBezTo>
                  <a:pt x="399509" y="76560"/>
                  <a:pt x="-24716" y="-17019"/>
                  <a:pt x="1130" y="2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C629F15-011E-B83F-6C25-2C56336FDB16}"/>
              </a:ext>
            </a:extLst>
          </p:cNvPr>
          <p:cNvSpPr/>
          <p:nvPr/>
        </p:nvSpPr>
        <p:spPr>
          <a:xfrm>
            <a:off x="4083425" y="1614460"/>
            <a:ext cx="1950246" cy="2224376"/>
          </a:xfrm>
          <a:custGeom>
            <a:avLst/>
            <a:gdLst>
              <a:gd name="connsiteX0" fmla="*/ 44743 w 1950246"/>
              <a:gd name="connsiteY0" fmla="*/ 445 h 2224376"/>
              <a:gd name="connsiteX1" fmla="*/ 135649 w 1950246"/>
              <a:gd name="connsiteY1" fmla="*/ 428235 h 2224376"/>
              <a:gd name="connsiteX2" fmla="*/ 1140954 w 1950246"/>
              <a:gd name="connsiteY2" fmla="*/ 1257077 h 2224376"/>
              <a:gd name="connsiteX3" fmla="*/ 1932364 w 1950246"/>
              <a:gd name="connsiteY3" fmla="*/ 2198214 h 2224376"/>
              <a:gd name="connsiteX4" fmla="*/ 1686386 w 1950246"/>
              <a:gd name="connsiteY4" fmla="*/ 1952235 h 2224376"/>
              <a:gd name="connsiteX5" fmla="*/ 1606175 w 1950246"/>
              <a:gd name="connsiteY5" fmla="*/ 1845287 h 2224376"/>
              <a:gd name="connsiteX6" fmla="*/ 911017 w 1950246"/>
              <a:gd name="connsiteY6" fmla="*/ 1096656 h 2224376"/>
              <a:gd name="connsiteX7" fmla="*/ 894975 w 1950246"/>
              <a:gd name="connsiteY7" fmla="*/ 1085961 h 2224376"/>
              <a:gd name="connsiteX8" fmla="*/ 44743 w 1950246"/>
              <a:gd name="connsiteY8" fmla="*/ 481708 h 2224376"/>
              <a:gd name="connsiteX9" fmla="*/ 108912 w 1950246"/>
              <a:gd name="connsiteY9" fmla="*/ 465666 h 2224376"/>
              <a:gd name="connsiteX10" fmla="*/ 23354 w 1950246"/>
              <a:gd name="connsiteY10" fmla="*/ 348024 h 2224376"/>
              <a:gd name="connsiteX11" fmla="*/ 44743 w 1950246"/>
              <a:gd name="connsiteY11" fmla="*/ 445 h 222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0246" h="2224376">
                <a:moveTo>
                  <a:pt x="44743" y="445"/>
                </a:moveTo>
                <a:cubicBezTo>
                  <a:pt x="63459" y="13813"/>
                  <a:pt x="-47053" y="218796"/>
                  <a:pt x="135649" y="428235"/>
                </a:cubicBezTo>
                <a:cubicBezTo>
                  <a:pt x="318351" y="637674"/>
                  <a:pt x="841501" y="962080"/>
                  <a:pt x="1140954" y="1257077"/>
                </a:cubicBezTo>
                <a:cubicBezTo>
                  <a:pt x="1440407" y="1552074"/>
                  <a:pt x="1841459" y="2082354"/>
                  <a:pt x="1932364" y="2198214"/>
                </a:cubicBezTo>
                <a:cubicBezTo>
                  <a:pt x="2023269" y="2314074"/>
                  <a:pt x="1740751" y="2011056"/>
                  <a:pt x="1686386" y="1952235"/>
                </a:cubicBezTo>
                <a:cubicBezTo>
                  <a:pt x="1632021" y="1893414"/>
                  <a:pt x="1735403" y="1987883"/>
                  <a:pt x="1606175" y="1845287"/>
                </a:cubicBezTo>
                <a:cubicBezTo>
                  <a:pt x="1476947" y="1702691"/>
                  <a:pt x="1029550" y="1223210"/>
                  <a:pt x="911017" y="1096656"/>
                </a:cubicBezTo>
                <a:cubicBezTo>
                  <a:pt x="792484" y="970102"/>
                  <a:pt x="894975" y="1085961"/>
                  <a:pt x="894975" y="1085961"/>
                </a:cubicBezTo>
                <a:cubicBezTo>
                  <a:pt x="750596" y="983470"/>
                  <a:pt x="175754" y="585091"/>
                  <a:pt x="44743" y="481708"/>
                </a:cubicBezTo>
                <a:cubicBezTo>
                  <a:pt x="-86268" y="378325"/>
                  <a:pt x="112477" y="487947"/>
                  <a:pt x="108912" y="465666"/>
                </a:cubicBezTo>
                <a:cubicBezTo>
                  <a:pt x="105347" y="443385"/>
                  <a:pt x="34049" y="417540"/>
                  <a:pt x="23354" y="348024"/>
                </a:cubicBezTo>
                <a:cubicBezTo>
                  <a:pt x="12659" y="278508"/>
                  <a:pt x="26027" y="-12923"/>
                  <a:pt x="44743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8714D7A1-2D31-5DD6-B21F-1F0529F6D8AF}"/>
              </a:ext>
            </a:extLst>
          </p:cNvPr>
          <p:cNvSpPr/>
          <p:nvPr/>
        </p:nvSpPr>
        <p:spPr>
          <a:xfrm>
            <a:off x="3774801" y="1849932"/>
            <a:ext cx="1636233" cy="1568776"/>
          </a:xfrm>
          <a:custGeom>
            <a:avLst/>
            <a:gdLst>
              <a:gd name="connsiteX0" fmla="*/ 64610 w 1636233"/>
              <a:gd name="connsiteY0" fmla="*/ 257 h 1568776"/>
              <a:gd name="connsiteX1" fmla="*/ 150167 w 1636233"/>
              <a:gd name="connsiteY1" fmla="*/ 444089 h 1568776"/>
              <a:gd name="connsiteX2" fmla="*/ 1545831 w 1636233"/>
              <a:gd name="connsiteY2" fmla="*/ 1502868 h 1568776"/>
              <a:gd name="connsiteX3" fmla="*/ 1369367 w 1636233"/>
              <a:gd name="connsiteY3" fmla="*/ 1369184 h 1568776"/>
              <a:gd name="connsiteX4" fmla="*/ 315936 w 1636233"/>
              <a:gd name="connsiteY4" fmla="*/ 652636 h 1568776"/>
              <a:gd name="connsiteX5" fmla="*/ 289199 w 1636233"/>
              <a:gd name="connsiteY5" fmla="*/ 668679 h 1568776"/>
              <a:gd name="connsiteX6" fmla="*/ 32525 w 1636233"/>
              <a:gd name="connsiteY6" fmla="*/ 460131 h 1568776"/>
              <a:gd name="connsiteX7" fmla="*/ 64610 w 1636233"/>
              <a:gd name="connsiteY7" fmla="*/ 428047 h 1568776"/>
              <a:gd name="connsiteX8" fmla="*/ 441 w 1636233"/>
              <a:gd name="connsiteY8" fmla="*/ 379921 h 1568776"/>
              <a:gd name="connsiteX9" fmla="*/ 64610 w 1636233"/>
              <a:gd name="connsiteY9" fmla="*/ 257 h 156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6233" h="1568776">
                <a:moveTo>
                  <a:pt x="64610" y="257"/>
                </a:moveTo>
                <a:cubicBezTo>
                  <a:pt x="89564" y="10952"/>
                  <a:pt x="-96703" y="193654"/>
                  <a:pt x="150167" y="444089"/>
                </a:cubicBezTo>
                <a:cubicBezTo>
                  <a:pt x="397037" y="694524"/>
                  <a:pt x="1545831" y="1502868"/>
                  <a:pt x="1545831" y="1502868"/>
                </a:cubicBezTo>
                <a:cubicBezTo>
                  <a:pt x="1749031" y="1657051"/>
                  <a:pt x="1574350" y="1510889"/>
                  <a:pt x="1369367" y="1369184"/>
                </a:cubicBezTo>
                <a:cubicBezTo>
                  <a:pt x="1164385" y="1227479"/>
                  <a:pt x="495964" y="769387"/>
                  <a:pt x="315936" y="652636"/>
                </a:cubicBezTo>
                <a:cubicBezTo>
                  <a:pt x="135908" y="535885"/>
                  <a:pt x="336434" y="700763"/>
                  <a:pt x="289199" y="668679"/>
                </a:cubicBezTo>
                <a:cubicBezTo>
                  <a:pt x="241964" y="636595"/>
                  <a:pt x="69956" y="500236"/>
                  <a:pt x="32525" y="460131"/>
                </a:cubicBezTo>
                <a:cubicBezTo>
                  <a:pt x="-4906" y="420026"/>
                  <a:pt x="69957" y="441415"/>
                  <a:pt x="64610" y="428047"/>
                </a:cubicBezTo>
                <a:cubicBezTo>
                  <a:pt x="59263" y="414679"/>
                  <a:pt x="5788" y="444981"/>
                  <a:pt x="441" y="379921"/>
                </a:cubicBezTo>
                <a:cubicBezTo>
                  <a:pt x="-4907" y="314861"/>
                  <a:pt x="39656" y="-10438"/>
                  <a:pt x="64610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FCDA232C-E202-6F82-10C7-0A7BCF318DAC}"/>
              </a:ext>
            </a:extLst>
          </p:cNvPr>
          <p:cNvSpPr/>
          <p:nvPr/>
        </p:nvSpPr>
        <p:spPr>
          <a:xfrm>
            <a:off x="3327186" y="1962790"/>
            <a:ext cx="2403811" cy="1987335"/>
          </a:xfrm>
          <a:custGeom>
            <a:avLst/>
            <a:gdLst>
              <a:gd name="connsiteX0" fmla="*/ 223467 w 2403811"/>
              <a:gd name="connsiteY0" fmla="*/ 5042 h 1987335"/>
              <a:gd name="connsiteX1" fmla="*/ 164646 w 2403811"/>
              <a:gd name="connsiteY1" fmla="*/ 529084 h 1987335"/>
              <a:gd name="connsiteX2" fmla="*/ 1624477 w 2403811"/>
              <a:gd name="connsiteY2" fmla="*/ 1432789 h 1987335"/>
              <a:gd name="connsiteX3" fmla="*/ 1431972 w 2403811"/>
              <a:gd name="connsiteY3" fmla="*/ 1331189 h 1987335"/>
              <a:gd name="connsiteX4" fmla="*/ 2330330 w 2403811"/>
              <a:gd name="connsiteY4" fmla="*/ 1946136 h 1987335"/>
              <a:gd name="connsiteX5" fmla="*/ 2148519 w 2403811"/>
              <a:gd name="connsiteY5" fmla="*/ 1812452 h 1987335"/>
              <a:gd name="connsiteX6" fmla="*/ 544309 w 2403811"/>
              <a:gd name="connsiteY6" fmla="*/ 860621 h 1987335"/>
              <a:gd name="connsiteX7" fmla="*/ 485488 w 2403811"/>
              <a:gd name="connsiteY7" fmla="*/ 785757 h 1987335"/>
              <a:gd name="connsiteX8" fmla="*/ 30961 w 2403811"/>
              <a:gd name="connsiteY8" fmla="*/ 432831 h 1987335"/>
              <a:gd name="connsiteX9" fmla="*/ 57698 w 2403811"/>
              <a:gd name="connsiteY9" fmla="*/ 272410 h 1987335"/>
              <a:gd name="connsiteX10" fmla="*/ 223467 w 2403811"/>
              <a:gd name="connsiteY10" fmla="*/ 5042 h 19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3811" h="1987335">
                <a:moveTo>
                  <a:pt x="223467" y="5042"/>
                </a:moveTo>
                <a:cubicBezTo>
                  <a:pt x="241292" y="47821"/>
                  <a:pt x="-68856" y="291126"/>
                  <a:pt x="164646" y="529084"/>
                </a:cubicBezTo>
                <a:cubicBezTo>
                  <a:pt x="398148" y="767042"/>
                  <a:pt x="1413256" y="1299105"/>
                  <a:pt x="1624477" y="1432789"/>
                </a:cubicBezTo>
                <a:cubicBezTo>
                  <a:pt x="1835698" y="1566473"/>
                  <a:pt x="1314330" y="1245631"/>
                  <a:pt x="1431972" y="1331189"/>
                </a:cubicBezTo>
                <a:cubicBezTo>
                  <a:pt x="1549614" y="1416747"/>
                  <a:pt x="2210906" y="1865926"/>
                  <a:pt x="2330330" y="1946136"/>
                </a:cubicBezTo>
                <a:cubicBezTo>
                  <a:pt x="2449755" y="2026347"/>
                  <a:pt x="2446189" y="1993371"/>
                  <a:pt x="2148519" y="1812452"/>
                </a:cubicBezTo>
                <a:cubicBezTo>
                  <a:pt x="1850849" y="1631533"/>
                  <a:pt x="821481" y="1031737"/>
                  <a:pt x="544309" y="860621"/>
                </a:cubicBezTo>
                <a:cubicBezTo>
                  <a:pt x="267137" y="689505"/>
                  <a:pt x="571046" y="857055"/>
                  <a:pt x="485488" y="785757"/>
                </a:cubicBezTo>
                <a:cubicBezTo>
                  <a:pt x="399930" y="714459"/>
                  <a:pt x="102259" y="518389"/>
                  <a:pt x="30961" y="432831"/>
                </a:cubicBezTo>
                <a:cubicBezTo>
                  <a:pt x="-40337" y="347273"/>
                  <a:pt x="30070" y="341034"/>
                  <a:pt x="57698" y="272410"/>
                </a:cubicBezTo>
                <a:cubicBezTo>
                  <a:pt x="85326" y="203786"/>
                  <a:pt x="205642" y="-37737"/>
                  <a:pt x="223467" y="5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418A9054-7194-A82E-1948-740EB3DEBBF8}"/>
              </a:ext>
            </a:extLst>
          </p:cNvPr>
          <p:cNvSpPr/>
          <p:nvPr/>
        </p:nvSpPr>
        <p:spPr>
          <a:xfrm>
            <a:off x="2992881" y="2176368"/>
            <a:ext cx="2040455" cy="1479308"/>
          </a:xfrm>
          <a:custGeom>
            <a:avLst/>
            <a:gdLst>
              <a:gd name="connsiteX0" fmla="*/ 129982 w 2040455"/>
              <a:gd name="connsiteY0" fmla="*/ 11 h 1479308"/>
              <a:gd name="connsiteX1" fmla="*/ 44424 w 2040455"/>
              <a:gd name="connsiteY1" fmla="*/ 278074 h 1479308"/>
              <a:gd name="connsiteX2" fmla="*/ 632635 w 2040455"/>
              <a:gd name="connsiteY2" fmla="*/ 957190 h 1479308"/>
              <a:gd name="connsiteX3" fmla="*/ 579161 w 2040455"/>
              <a:gd name="connsiteY3" fmla="*/ 871632 h 1479308"/>
              <a:gd name="connsiteX4" fmla="*/ 1974824 w 2040455"/>
              <a:gd name="connsiteY4" fmla="*/ 1459843 h 1479308"/>
              <a:gd name="connsiteX5" fmla="*/ 1675372 w 2040455"/>
              <a:gd name="connsiteY5" fmla="*/ 1299421 h 1479308"/>
              <a:gd name="connsiteX6" fmla="*/ 466866 w 2040455"/>
              <a:gd name="connsiteY6" fmla="*/ 914411 h 1479308"/>
              <a:gd name="connsiteX7" fmla="*/ 744930 w 2040455"/>
              <a:gd name="connsiteY7" fmla="*/ 935800 h 1479308"/>
              <a:gd name="connsiteX8" fmla="*/ 172761 w 2040455"/>
              <a:gd name="connsiteY8" fmla="*/ 540095 h 1479308"/>
              <a:gd name="connsiteX9" fmla="*/ 236930 w 2040455"/>
              <a:gd name="connsiteY9" fmla="*/ 566832 h 1479308"/>
              <a:gd name="connsiteX10" fmla="*/ 49772 w 2040455"/>
              <a:gd name="connsiteY10" fmla="*/ 401064 h 1479308"/>
              <a:gd name="connsiteX11" fmla="*/ 1645 w 2040455"/>
              <a:gd name="connsiteY11" fmla="*/ 267379 h 1479308"/>
              <a:gd name="connsiteX12" fmla="*/ 129982 w 2040455"/>
              <a:gd name="connsiteY12" fmla="*/ 11 h 147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40455" h="1479308">
                <a:moveTo>
                  <a:pt x="129982" y="11"/>
                </a:moveTo>
                <a:cubicBezTo>
                  <a:pt x="137112" y="1793"/>
                  <a:pt x="-39351" y="118544"/>
                  <a:pt x="44424" y="278074"/>
                </a:cubicBezTo>
                <a:cubicBezTo>
                  <a:pt x="128199" y="437604"/>
                  <a:pt x="543512" y="858264"/>
                  <a:pt x="632635" y="957190"/>
                </a:cubicBezTo>
                <a:cubicBezTo>
                  <a:pt x="721758" y="1056116"/>
                  <a:pt x="355463" y="787857"/>
                  <a:pt x="579161" y="871632"/>
                </a:cubicBezTo>
                <a:cubicBezTo>
                  <a:pt x="802859" y="955408"/>
                  <a:pt x="1792122" y="1388545"/>
                  <a:pt x="1974824" y="1459843"/>
                </a:cubicBezTo>
                <a:cubicBezTo>
                  <a:pt x="2157526" y="1531141"/>
                  <a:pt x="1926698" y="1390326"/>
                  <a:pt x="1675372" y="1299421"/>
                </a:cubicBezTo>
                <a:cubicBezTo>
                  <a:pt x="1424046" y="1208516"/>
                  <a:pt x="621940" y="975014"/>
                  <a:pt x="466866" y="914411"/>
                </a:cubicBezTo>
                <a:cubicBezTo>
                  <a:pt x="311792" y="853808"/>
                  <a:pt x="793947" y="998186"/>
                  <a:pt x="744930" y="935800"/>
                </a:cubicBezTo>
                <a:cubicBezTo>
                  <a:pt x="695913" y="873414"/>
                  <a:pt x="257428" y="601590"/>
                  <a:pt x="172761" y="540095"/>
                </a:cubicBezTo>
                <a:cubicBezTo>
                  <a:pt x="88094" y="478600"/>
                  <a:pt x="257428" y="590004"/>
                  <a:pt x="236930" y="566832"/>
                </a:cubicBezTo>
                <a:cubicBezTo>
                  <a:pt x="216432" y="543660"/>
                  <a:pt x="88986" y="450973"/>
                  <a:pt x="49772" y="401064"/>
                </a:cubicBezTo>
                <a:cubicBezTo>
                  <a:pt x="10558" y="351155"/>
                  <a:pt x="-5485" y="331548"/>
                  <a:pt x="1645" y="267379"/>
                </a:cubicBezTo>
                <a:cubicBezTo>
                  <a:pt x="8775" y="203211"/>
                  <a:pt x="122852" y="-1771"/>
                  <a:pt x="12998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8A7C3563-459E-FAF8-6748-B0718D0AE8D4}"/>
              </a:ext>
            </a:extLst>
          </p:cNvPr>
          <p:cNvSpPr/>
          <p:nvPr/>
        </p:nvSpPr>
        <p:spPr>
          <a:xfrm>
            <a:off x="7049667" y="5186733"/>
            <a:ext cx="1449141" cy="4014792"/>
          </a:xfrm>
          <a:custGeom>
            <a:avLst/>
            <a:gdLst>
              <a:gd name="connsiteX0" fmla="*/ 15276 w 1449141"/>
              <a:gd name="connsiteY0" fmla="*/ 59035 h 4014792"/>
              <a:gd name="connsiteX1" fmla="*/ 958552 w 1449141"/>
              <a:gd name="connsiteY1" fmla="*/ 2927364 h 4014792"/>
              <a:gd name="connsiteX2" fmla="*/ 920051 w 1449141"/>
              <a:gd name="connsiteY2" fmla="*/ 2763734 h 4014792"/>
              <a:gd name="connsiteX3" fmla="*/ 1420565 w 1449141"/>
              <a:gd name="connsiteY3" fmla="*/ 3947642 h 4014792"/>
              <a:gd name="connsiteX4" fmla="*/ 1314687 w 1449141"/>
              <a:gd name="connsiteY4" fmla="*/ 3668509 h 4014792"/>
              <a:gd name="connsiteX5" fmla="*/ 708295 w 1449141"/>
              <a:gd name="connsiteY5" fmla="*/ 2012964 h 4014792"/>
              <a:gd name="connsiteX6" fmla="*/ 631293 w 1449141"/>
              <a:gd name="connsiteY6" fmla="*/ 1791583 h 4014792"/>
              <a:gd name="connsiteX7" fmla="*/ 631293 w 1449141"/>
              <a:gd name="connsiteY7" fmla="*/ 1916711 h 4014792"/>
              <a:gd name="connsiteX8" fmla="*/ 390661 w 1449141"/>
              <a:gd name="connsiteY8" fmla="*/ 1060063 h 4014792"/>
              <a:gd name="connsiteX9" fmla="*/ 15276 w 1449141"/>
              <a:gd name="connsiteY9" fmla="*/ 59035 h 40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9141" h="4014792">
                <a:moveTo>
                  <a:pt x="15276" y="59035"/>
                </a:moveTo>
                <a:cubicBezTo>
                  <a:pt x="109924" y="370252"/>
                  <a:pt x="807756" y="2476581"/>
                  <a:pt x="958552" y="2927364"/>
                </a:cubicBezTo>
                <a:cubicBezTo>
                  <a:pt x="1109348" y="3378147"/>
                  <a:pt x="843049" y="2593688"/>
                  <a:pt x="920051" y="2763734"/>
                </a:cubicBezTo>
                <a:cubicBezTo>
                  <a:pt x="997053" y="2933780"/>
                  <a:pt x="1354792" y="3796846"/>
                  <a:pt x="1420565" y="3947642"/>
                </a:cubicBezTo>
                <a:cubicBezTo>
                  <a:pt x="1486338" y="4098438"/>
                  <a:pt x="1433399" y="3990955"/>
                  <a:pt x="1314687" y="3668509"/>
                </a:cubicBezTo>
                <a:cubicBezTo>
                  <a:pt x="1195975" y="3346063"/>
                  <a:pt x="822194" y="2325785"/>
                  <a:pt x="708295" y="2012964"/>
                </a:cubicBezTo>
                <a:cubicBezTo>
                  <a:pt x="594396" y="1700143"/>
                  <a:pt x="644127" y="1807625"/>
                  <a:pt x="631293" y="1791583"/>
                </a:cubicBezTo>
                <a:cubicBezTo>
                  <a:pt x="618459" y="1775541"/>
                  <a:pt x="671398" y="2038631"/>
                  <a:pt x="631293" y="1916711"/>
                </a:cubicBezTo>
                <a:cubicBezTo>
                  <a:pt x="591188" y="1794791"/>
                  <a:pt x="488518" y="1366467"/>
                  <a:pt x="390661" y="1060063"/>
                </a:cubicBezTo>
                <a:cubicBezTo>
                  <a:pt x="292804" y="753659"/>
                  <a:pt x="-79372" y="-252182"/>
                  <a:pt x="15276" y="59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6D0D5B4F-CA99-2894-08AA-3C7E6E54CE80}"/>
              </a:ext>
            </a:extLst>
          </p:cNvPr>
          <p:cNvSpPr/>
          <p:nvPr/>
        </p:nvSpPr>
        <p:spPr>
          <a:xfrm>
            <a:off x="4999098" y="8489478"/>
            <a:ext cx="862851" cy="2142347"/>
          </a:xfrm>
          <a:custGeom>
            <a:avLst/>
            <a:gdLst>
              <a:gd name="connsiteX0" fmla="*/ 612430 w 862851"/>
              <a:gd name="connsiteY0" fmla="*/ 4 h 2142347"/>
              <a:gd name="connsiteX1" fmla="*/ 814561 w 862851"/>
              <a:gd name="connsiteY1" fmla="*/ 596770 h 2142347"/>
              <a:gd name="connsiteX2" fmla="*/ 477677 w 862851"/>
              <a:gd name="connsiteY2" fmla="*/ 1270539 h 2142347"/>
              <a:gd name="connsiteX3" fmla="*/ 602805 w 862851"/>
              <a:gd name="connsiteY3" fmla="*/ 972156 h 2142347"/>
              <a:gd name="connsiteX4" fmla="*/ 25289 w 862851"/>
              <a:gd name="connsiteY4" fmla="*/ 2088686 h 2142347"/>
              <a:gd name="connsiteX5" fmla="*/ 169668 w 862851"/>
              <a:gd name="connsiteY5" fmla="*/ 1838429 h 2142347"/>
              <a:gd name="connsiteX6" fmla="*/ 766435 w 862851"/>
              <a:gd name="connsiteY6" fmla="*/ 731524 h 2142347"/>
              <a:gd name="connsiteX7" fmla="*/ 670182 w 862851"/>
              <a:gd name="connsiteY7" fmla="*/ 933655 h 2142347"/>
              <a:gd name="connsiteX8" fmla="*/ 862687 w 862851"/>
              <a:gd name="connsiteY8" fmla="*/ 587145 h 2142347"/>
              <a:gd name="connsiteX9" fmla="*/ 612430 w 862851"/>
              <a:gd name="connsiteY9" fmla="*/ 4 h 214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2851" h="2142347">
                <a:moveTo>
                  <a:pt x="612430" y="4"/>
                </a:moveTo>
                <a:cubicBezTo>
                  <a:pt x="604409" y="1608"/>
                  <a:pt x="837020" y="385014"/>
                  <a:pt x="814561" y="596770"/>
                </a:cubicBezTo>
                <a:cubicBezTo>
                  <a:pt x="792102" y="808526"/>
                  <a:pt x="512970" y="1207975"/>
                  <a:pt x="477677" y="1270539"/>
                </a:cubicBezTo>
                <a:cubicBezTo>
                  <a:pt x="442384" y="1333103"/>
                  <a:pt x="678203" y="835798"/>
                  <a:pt x="602805" y="972156"/>
                </a:cubicBezTo>
                <a:cubicBezTo>
                  <a:pt x="527407" y="1108514"/>
                  <a:pt x="97478" y="1944307"/>
                  <a:pt x="25289" y="2088686"/>
                </a:cubicBezTo>
                <a:cubicBezTo>
                  <a:pt x="-46901" y="2233065"/>
                  <a:pt x="46144" y="2064623"/>
                  <a:pt x="169668" y="1838429"/>
                </a:cubicBezTo>
                <a:cubicBezTo>
                  <a:pt x="293192" y="1612235"/>
                  <a:pt x="683016" y="882320"/>
                  <a:pt x="766435" y="731524"/>
                </a:cubicBezTo>
                <a:cubicBezTo>
                  <a:pt x="849854" y="580728"/>
                  <a:pt x="654140" y="957718"/>
                  <a:pt x="670182" y="933655"/>
                </a:cubicBezTo>
                <a:cubicBezTo>
                  <a:pt x="686224" y="909592"/>
                  <a:pt x="869104" y="737941"/>
                  <a:pt x="862687" y="587145"/>
                </a:cubicBezTo>
                <a:cubicBezTo>
                  <a:pt x="856270" y="436349"/>
                  <a:pt x="620451" y="-1600"/>
                  <a:pt x="61243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D82D4FFD-0CF1-82DC-14AF-6A7C338E390B}"/>
              </a:ext>
            </a:extLst>
          </p:cNvPr>
          <p:cNvSpPr/>
          <p:nvPr/>
        </p:nvSpPr>
        <p:spPr>
          <a:xfrm>
            <a:off x="7451413" y="8620490"/>
            <a:ext cx="336948" cy="1918910"/>
          </a:xfrm>
          <a:custGeom>
            <a:avLst/>
            <a:gdLst>
              <a:gd name="connsiteX0" fmla="*/ 8166 w 336948"/>
              <a:gd name="connsiteY0" fmla="*/ 61497 h 1918910"/>
              <a:gd name="connsiteX1" fmla="*/ 258423 w 336948"/>
              <a:gd name="connsiteY1" fmla="*/ 590887 h 1918910"/>
              <a:gd name="connsiteX2" fmla="*/ 8166 w 336948"/>
              <a:gd name="connsiteY2" fmla="*/ 1880672 h 1918910"/>
              <a:gd name="connsiteX3" fmla="*/ 85168 w 336948"/>
              <a:gd name="connsiteY3" fmla="*/ 1514912 h 1918910"/>
              <a:gd name="connsiteX4" fmla="*/ 325800 w 336948"/>
              <a:gd name="connsiteY4" fmla="*/ 860394 h 1918910"/>
              <a:gd name="connsiteX5" fmla="*/ 296924 w 336948"/>
              <a:gd name="connsiteY5" fmla="*/ 841144 h 1918910"/>
              <a:gd name="connsiteX6" fmla="*/ 296924 w 336948"/>
              <a:gd name="connsiteY6" fmla="*/ 562011 h 1918910"/>
              <a:gd name="connsiteX7" fmla="*/ 94793 w 336948"/>
              <a:gd name="connsiteY7" fmla="*/ 71123 h 1918910"/>
              <a:gd name="connsiteX8" fmla="*/ 8166 w 336948"/>
              <a:gd name="connsiteY8" fmla="*/ 61497 h 19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48" h="1918910">
                <a:moveTo>
                  <a:pt x="8166" y="61497"/>
                </a:moveTo>
                <a:cubicBezTo>
                  <a:pt x="35438" y="148124"/>
                  <a:pt x="258423" y="287691"/>
                  <a:pt x="258423" y="590887"/>
                </a:cubicBezTo>
                <a:cubicBezTo>
                  <a:pt x="258423" y="894083"/>
                  <a:pt x="37042" y="1726668"/>
                  <a:pt x="8166" y="1880672"/>
                </a:cubicBezTo>
                <a:cubicBezTo>
                  <a:pt x="-20710" y="2034676"/>
                  <a:pt x="32229" y="1684958"/>
                  <a:pt x="85168" y="1514912"/>
                </a:cubicBezTo>
                <a:cubicBezTo>
                  <a:pt x="138107" y="1344866"/>
                  <a:pt x="290507" y="972689"/>
                  <a:pt x="325800" y="860394"/>
                </a:cubicBezTo>
                <a:cubicBezTo>
                  <a:pt x="361093" y="748099"/>
                  <a:pt x="301737" y="890874"/>
                  <a:pt x="296924" y="841144"/>
                </a:cubicBezTo>
                <a:cubicBezTo>
                  <a:pt x="292111" y="791414"/>
                  <a:pt x="330613" y="690348"/>
                  <a:pt x="296924" y="562011"/>
                </a:cubicBezTo>
                <a:cubicBezTo>
                  <a:pt x="263235" y="433674"/>
                  <a:pt x="142919" y="160959"/>
                  <a:pt x="94793" y="71123"/>
                </a:cubicBezTo>
                <a:cubicBezTo>
                  <a:pt x="46667" y="-18713"/>
                  <a:pt x="-19106" y="-25130"/>
                  <a:pt x="8166" y="6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955ACA6A-8AD1-C56A-6FB3-87AF710F914D}"/>
              </a:ext>
            </a:extLst>
          </p:cNvPr>
          <p:cNvSpPr/>
          <p:nvPr/>
        </p:nvSpPr>
        <p:spPr>
          <a:xfrm>
            <a:off x="1520775" y="8212090"/>
            <a:ext cx="811816" cy="878094"/>
          </a:xfrm>
          <a:custGeom>
            <a:avLst/>
            <a:gdLst>
              <a:gd name="connsiteX0" fmla="*/ 789288 w 811816"/>
              <a:gd name="connsiteY0" fmla="*/ 17510 h 878094"/>
              <a:gd name="connsiteX1" fmla="*/ 779663 w 811816"/>
              <a:gd name="connsiteY1" fmla="*/ 306268 h 878094"/>
              <a:gd name="connsiteX2" fmla="*/ 558282 w 811816"/>
              <a:gd name="connsiteY2" fmla="*/ 787531 h 878094"/>
              <a:gd name="connsiteX3" fmla="*/ 17 w 811816"/>
              <a:gd name="connsiteY3" fmla="*/ 816407 h 878094"/>
              <a:gd name="connsiteX4" fmla="*/ 577532 w 811816"/>
              <a:gd name="connsiteY4" fmla="*/ 816407 h 878094"/>
              <a:gd name="connsiteX5" fmla="*/ 789288 w 811816"/>
              <a:gd name="connsiteY5" fmla="*/ 17510 h 87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816" h="878094">
                <a:moveTo>
                  <a:pt x="789288" y="17510"/>
                </a:moveTo>
                <a:cubicBezTo>
                  <a:pt x="822977" y="-67513"/>
                  <a:pt x="818164" y="177931"/>
                  <a:pt x="779663" y="306268"/>
                </a:cubicBezTo>
                <a:cubicBezTo>
                  <a:pt x="741162" y="434605"/>
                  <a:pt x="688223" y="702508"/>
                  <a:pt x="558282" y="787531"/>
                </a:cubicBezTo>
                <a:cubicBezTo>
                  <a:pt x="428341" y="872554"/>
                  <a:pt x="-3191" y="811594"/>
                  <a:pt x="17" y="816407"/>
                </a:cubicBezTo>
                <a:cubicBezTo>
                  <a:pt x="3225" y="821220"/>
                  <a:pt x="439570" y="952765"/>
                  <a:pt x="577532" y="816407"/>
                </a:cubicBezTo>
                <a:cubicBezTo>
                  <a:pt x="715494" y="680049"/>
                  <a:pt x="755599" y="102533"/>
                  <a:pt x="789288" y="1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522BB1C1-465F-B2B2-0CCE-B01FC37BA764}"/>
              </a:ext>
            </a:extLst>
          </p:cNvPr>
          <p:cNvSpPr/>
          <p:nvPr/>
        </p:nvSpPr>
        <p:spPr>
          <a:xfrm>
            <a:off x="2709073" y="8017674"/>
            <a:ext cx="1374436" cy="2216990"/>
          </a:xfrm>
          <a:custGeom>
            <a:avLst/>
            <a:gdLst>
              <a:gd name="connsiteX0" fmla="*/ 380636 w 1374436"/>
              <a:gd name="connsiteY0" fmla="*/ 170 h 2216990"/>
              <a:gd name="connsiteX1" fmla="*/ 43752 w 1374436"/>
              <a:gd name="connsiteY1" fmla="*/ 1001198 h 2216990"/>
              <a:gd name="connsiteX2" fmla="*/ 265133 w 1374436"/>
              <a:gd name="connsiteY2" fmla="*/ 1665341 h 2216990"/>
              <a:gd name="connsiteX3" fmla="*/ 217007 w 1374436"/>
              <a:gd name="connsiteY3" fmla="*/ 1617214 h 2216990"/>
              <a:gd name="connsiteX4" fmla="*/ 717521 w 1374436"/>
              <a:gd name="connsiteY4" fmla="*/ 2108103 h 2216990"/>
              <a:gd name="connsiteX5" fmla="*/ 1372039 w 1374436"/>
              <a:gd name="connsiteY5" fmla="*/ 2021475 h 2216990"/>
              <a:gd name="connsiteX6" fmla="*/ 929276 w 1374436"/>
              <a:gd name="connsiteY6" fmla="*/ 2156229 h 2216990"/>
              <a:gd name="connsiteX7" fmla="*/ 688645 w 1374436"/>
              <a:gd name="connsiteY7" fmla="*/ 2204355 h 2216990"/>
              <a:gd name="connsiteX8" fmla="*/ 717521 w 1374436"/>
              <a:gd name="connsiteY8" fmla="*/ 2156229 h 2216990"/>
              <a:gd name="connsiteX9" fmla="*/ 197756 w 1374436"/>
              <a:gd name="connsiteY9" fmla="*/ 1617214 h 2216990"/>
              <a:gd name="connsiteX10" fmla="*/ 140005 w 1374436"/>
              <a:gd name="connsiteY10" fmla="*/ 1559463 h 2216990"/>
              <a:gd name="connsiteX11" fmla="*/ 14876 w 1374436"/>
              <a:gd name="connsiteY11" fmla="*/ 1347707 h 2216990"/>
              <a:gd name="connsiteX12" fmla="*/ 34127 w 1374436"/>
              <a:gd name="connsiteY12" fmla="*/ 1338082 h 2216990"/>
              <a:gd name="connsiteX13" fmla="*/ 24502 w 1374436"/>
              <a:gd name="connsiteY13" fmla="*/ 924195 h 2216990"/>
              <a:gd name="connsiteX14" fmla="*/ 380636 w 1374436"/>
              <a:gd name="connsiteY14" fmla="*/ 170 h 221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4436" h="2216990">
                <a:moveTo>
                  <a:pt x="380636" y="170"/>
                </a:moveTo>
                <a:cubicBezTo>
                  <a:pt x="383844" y="13004"/>
                  <a:pt x="63003" y="723669"/>
                  <a:pt x="43752" y="1001198"/>
                </a:cubicBezTo>
                <a:cubicBezTo>
                  <a:pt x="24501" y="1278727"/>
                  <a:pt x="236257" y="1562672"/>
                  <a:pt x="265133" y="1665341"/>
                </a:cubicBezTo>
                <a:cubicBezTo>
                  <a:pt x="294009" y="1768010"/>
                  <a:pt x="217007" y="1617214"/>
                  <a:pt x="217007" y="1617214"/>
                </a:cubicBezTo>
                <a:cubicBezTo>
                  <a:pt x="292405" y="1691008"/>
                  <a:pt x="525016" y="2040726"/>
                  <a:pt x="717521" y="2108103"/>
                </a:cubicBezTo>
                <a:cubicBezTo>
                  <a:pt x="910026" y="2175480"/>
                  <a:pt x="1336747" y="2013454"/>
                  <a:pt x="1372039" y="2021475"/>
                </a:cubicBezTo>
                <a:cubicBezTo>
                  <a:pt x="1407331" y="2029496"/>
                  <a:pt x="1043175" y="2125749"/>
                  <a:pt x="929276" y="2156229"/>
                </a:cubicBezTo>
                <a:cubicBezTo>
                  <a:pt x="815377" y="2186709"/>
                  <a:pt x="723937" y="2204355"/>
                  <a:pt x="688645" y="2204355"/>
                </a:cubicBezTo>
                <a:cubicBezTo>
                  <a:pt x="653353" y="2204355"/>
                  <a:pt x="799336" y="2254086"/>
                  <a:pt x="717521" y="2156229"/>
                </a:cubicBezTo>
                <a:cubicBezTo>
                  <a:pt x="635706" y="2058372"/>
                  <a:pt x="294009" y="1716675"/>
                  <a:pt x="197756" y="1617214"/>
                </a:cubicBezTo>
                <a:cubicBezTo>
                  <a:pt x="101503" y="1517753"/>
                  <a:pt x="170485" y="1604381"/>
                  <a:pt x="140005" y="1559463"/>
                </a:cubicBezTo>
                <a:cubicBezTo>
                  <a:pt x="109525" y="1514545"/>
                  <a:pt x="14876" y="1347707"/>
                  <a:pt x="14876" y="1347707"/>
                </a:cubicBezTo>
                <a:cubicBezTo>
                  <a:pt x="-2770" y="1310810"/>
                  <a:pt x="32523" y="1408667"/>
                  <a:pt x="34127" y="1338082"/>
                </a:cubicBezTo>
                <a:cubicBezTo>
                  <a:pt x="35731" y="1267497"/>
                  <a:pt x="-36458" y="1143972"/>
                  <a:pt x="24502" y="924195"/>
                </a:cubicBezTo>
                <a:cubicBezTo>
                  <a:pt x="85462" y="704418"/>
                  <a:pt x="377428" y="-12664"/>
                  <a:pt x="380636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557B8023-29A9-B1AD-41E5-4305EB0EA8E2}"/>
              </a:ext>
            </a:extLst>
          </p:cNvPr>
          <p:cNvSpPr/>
          <p:nvPr/>
        </p:nvSpPr>
        <p:spPr>
          <a:xfrm>
            <a:off x="1066137" y="2383184"/>
            <a:ext cx="640468" cy="2086149"/>
          </a:xfrm>
          <a:custGeom>
            <a:avLst/>
            <a:gdLst>
              <a:gd name="connsiteX0" fmla="*/ 636283 w 640468"/>
              <a:gd name="connsiteY0" fmla="*/ 3177 h 2086149"/>
              <a:gd name="connsiteX1" fmla="*/ 480165 w 640468"/>
              <a:gd name="connsiteY1" fmla="*/ 278240 h 2086149"/>
              <a:gd name="connsiteX2" fmla="*/ 487600 w 640468"/>
              <a:gd name="connsiteY2" fmla="*/ 189031 h 2086149"/>
              <a:gd name="connsiteX3" fmla="*/ 338917 w 640468"/>
              <a:gd name="connsiteY3" fmla="*/ 568172 h 2086149"/>
              <a:gd name="connsiteX4" fmla="*/ 19248 w 640468"/>
              <a:gd name="connsiteY4" fmla="*/ 2002962 h 2086149"/>
              <a:gd name="connsiteX5" fmla="*/ 63853 w 640468"/>
              <a:gd name="connsiteY5" fmla="*/ 1757636 h 2086149"/>
              <a:gd name="connsiteX6" fmla="*/ 294312 w 640468"/>
              <a:gd name="connsiteY6" fmla="*/ 456660 h 2086149"/>
              <a:gd name="connsiteX7" fmla="*/ 286878 w 640468"/>
              <a:gd name="connsiteY7" fmla="*/ 493831 h 2086149"/>
              <a:gd name="connsiteX8" fmla="*/ 636283 w 640468"/>
              <a:gd name="connsiteY8" fmla="*/ 3177 h 208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468" h="2086149">
                <a:moveTo>
                  <a:pt x="636283" y="3177"/>
                </a:moveTo>
                <a:cubicBezTo>
                  <a:pt x="668498" y="-32755"/>
                  <a:pt x="504945" y="247264"/>
                  <a:pt x="480165" y="278240"/>
                </a:cubicBezTo>
                <a:cubicBezTo>
                  <a:pt x="455385" y="309216"/>
                  <a:pt x="511141" y="140709"/>
                  <a:pt x="487600" y="189031"/>
                </a:cubicBezTo>
                <a:cubicBezTo>
                  <a:pt x="464059" y="237353"/>
                  <a:pt x="416976" y="265850"/>
                  <a:pt x="338917" y="568172"/>
                </a:cubicBezTo>
                <a:cubicBezTo>
                  <a:pt x="260858" y="870494"/>
                  <a:pt x="65092" y="1804718"/>
                  <a:pt x="19248" y="2002962"/>
                </a:cubicBezTo>
                <a:cubicBezTo>
                  <a:pt x="-26596" y="2201206"/>
                  <a:pt x="18009" y="2015353"/>
                  <a:pt x="63853" y="1757636"/>
                </a:cubicBezTo>
                <a:cubicBezTo>
                  <a:pt x="109697" y="1499919"/>
                  <a:pt x="257141" y="667294"/>
                  <a:pt x="294312" y="456660"/>
                </a:cubicBezTo>
                <a:cubicBezTo>
                  <a:pt x="331483" y="246026"/>
                  <a:pt x="231122" y="569412"/>
                  <a:pt x="286878" y="493831"/>
                </a:cubicBezTo>
                <a:cubicBezTo>
                  <a:pt x="342634" y="418251"/>
                  <a:pt x="604068" y="39109"/>
                  <a:pt x="636283" y="3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CCC85514-154F-689B-0DCF-D2200D2E6155}"/>
              </a:ext>
            </a:extLst>
          </p:cNvPr>
          <p:cNvSpPr/>
          <p:nvPr/>
        </p:nvSpPr>
        <p:spPr>
          <a:xfrm>
            <a:off x="1253495" y="4730880"/>
            <a:ext cx="116967" cy="1835395"/>
          </a:xfrm>
          <a:custGeom>
            <a:avLst/>
            <a:gdLst>
              <a:gd name="connsiteX0" fmla="*/ 114388 w 116967"/>
              <a:gd name="connsiteY0" fmla="*/ 4671 h 1835395"/>
              <a:gd name="connsiteX1" fmla="*/ 10310 w 116967"/>
              <a:gd name="connsiteY1" fmla="*/ 1008281 h 1835395"/>
              <a:gd name="connsiteX2" fmla="*/ 54915 w 116967"/>
              <a:gd name="connsiteY2" fmla="*/ 837296 h 1835395"/>
              <a:gd name="connsiteX3" fmla="*/ 10310 w 116967"/>
              <a:gd name="connsiteY3" fmla="*/ 1253608 h 1835395"/>
              <a:gd name="connsiteX4" fmla="*/ 17744 w 116967"/>
              <a:gd name="connsiteY4" fmla="*/ 1833471 h 1835395"/>
              <a:gd name="connsiteX5" fmla="*/ 2876 w 116967"/>
              <a:gd name="connsiteY5" fmla="*/ 1409725 h 1835395"/>
              <a:gd name="connsiteX6" fmla="*/ 84651 w 116967"/>
              <a:gd name="connsiteY6" fmla="*/ 591969 h 1835395"/>
              <a:gd name="connsiteX7" fmla="*/ 84651 w 116967"/>
              <a:gd name="connsiteY7" fmla="*/ 629140 h 1835395"/>
              <a:gd name="connsiteX8" fmla="*/ 114388 w 116967"/>
              <a:gd name="connsiteY8" fmla="*/ 4671 h 18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967" h="1835395">
                <a:moveTo>
                  <a:pt x="114388" y="4671"/>
                </a:moveTo>
                <a:cubicBezTo>
                  <a:pt x="101998" y="67861"/>
                  <a:pt x="20222" y="869510"/>
                  <a:pt x="10310" y="1008281"/>
                </a:cubicBezTo>
                <a:cubicBezTo>
                  <a:pt x="398" y="1147052"/>
                  <a:pt x="54915" y="796408"/>
                  <a:pt x="54915" y="837296"/>
                </a:cubicBezTo>
                <a:cubicBezTo>
                  <a:pt x="54915" y="878184"/>
                  <a:pt x="16505" y="1087579"/>
                  <a:pt x="10310" y="1253608"/>
                </a:cubicBezTo>
                <a:cubicBezTo>
                  <a:pt x="4115" y="1419637"/>
                  <a:pt x="18983" y="1807452"/>
                  <a:pt x="17744" y="1833471"/>
                </a:cubicBezTo>
                <a:cubicBezTo>
                  <a:pt x="16505" y="1859490"/>
                  <a:pt x="-8275" y="1616642"/>
                  <a:pt x="2876" y="1409725"/>
                </a:cubicBezTo>
                <a:cubicBezTo>
                  <a:pt x="14027" y="1202808"/>
                  <a:pt x="71022" y="722066"/>
                  <a:pt x="84651" y="591969"/>
                </a:cubicBezTo>
                <a:cubicBezTo>
                  <a:pt x="98280" y="461872"/>
                  <a:pt x="78456" y="719589"/>
                  <a:pt x="84651" y="629140"/>
                </a:cubicBezTo>
                <a:cubicBezTo>
                  <a:pt x="90846" y="538691"/>
                  <a:pt x="126778" y="-58519"/>
                  <a:pt x="114388" y="4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BF71284D-E973-8244-DF4B-0825007AE0F0}"/>
              </a:ext>
            </a:extLst>
          </p:cNvPr>
          <p:cNvSpPr/>
          <p:nvPr/>
        </p:nvSpPr>
        <p:spPr>
          <a:xfrm>
            <a:off x="1330577" y="6607037"/>
            <a:ext cx="938391" cy="1349626"/>
          </a:xfrm>
          <a:custGeom>
            <a:avLst/>
            <a:gdLst>
              <a:gd name="connsiteX0" fmla="*/ 135 w 938391"/>
              <a:gd name="connsiteY0" fmla="*/ 1919 h 1349626"/>
              <a:gd name="connsiteX1" fmla="*/ 141384 w 938391"/>
              <a:gd name="connsiteY1" fmla="*/ 514875 h 1349626"/>
              <a:gd name="connsiteX2" fmla="*/ 81911 w 938391"/>
              <a:gd name="connsiteY2" fmla="*/ 418231 h 1349626"/>
              <a:gd name="connsiteX3" fmla="*/ 290067 w 938391"/>
              <a:gd name="connsiteY3" fmla="*/ 812241 h 1349626"/>
              <a:gd name="connsiteX4" fmla="*/ 260330 w 938391"/>
              <a:gd name="connsiteY4" fmla="*/ 789939 h 1349626"/>
              <a:gd name="connsiteX5" fmla="*/ 394145 w 938391"/>
              <a:gd name="connsiteY5" fmla="*/ 1154212 h 1349626"/>
              <a:gd name="connsiteX6" fmla="*/ 371843 w 938391"/>
              <a:gd name="connsiteY6" fmla="*/ 1050134 h 1349626"/>
              <a:gd name="connsiteX7" fmla="*/ 929403 w 938391"/>
              <a:gd name="connsiteY7" fmla="*/ 1340065 h 1349626"/>
              <a:gd name="connsiteX8" fmla="*/ 691511 w 938391"/>
              <a:gd name="connsiteY8" fmla="*/ 1265724 h 1349626"/>
              <a:gd name="connsiteX9" fmla="*/ 364408 w 938391"/>
              <a:gd name="connsiteY9" fmla="*/ 1124475 h 1349626"/>
              <a:gd name="connsiteX10" fmla="*/ 423882 w 938391"/>
              <a:gd name="connsiteY10" fmla="*/ 1146778 h 1349626"/>
              <a:gd name="connsiteX11" fmla="*/ 156252 w 938391"/>
              <a:gd name="connsiteY11" fmla="*/ 715597 h 1349626"/>
              <a:gd name="connsiteX12" fmla="*/ 171121 w 938391"/>
              <a:gd name="connsiteY12" fmla="*/ 730465 h 1349626"/>
              <a:gd name="connsiteX13" fmla="*/ 135 w 938391"/>
              <a:gd name="connsiteY13" fmla="*/ 1919 h 134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8391" h="1349626">
                <a:moveTo>
                  <a:pt x="135" y="1919"/>
                </a:moveTo>
                <a:cubicBezTo>
                  <a:pt x="-4821" y="-34013"/>
                  <a:pt x="127755" y="445490"/>
                  <a:pt x="141384" y="514875"/>
                </a:cubicBezTo>
                <a:cubicBezTo>
                  <a:pt x="155013" y="584260"/>
                  <a:pt x="57131" y="368670"/>
                  <a:pt x="81911" y="418231"/>
                </a:cubicBezTo>
                <a:cubicBezTo>
                  <a:pt x="106691" y="467792"/>
                  <a:pt x="290067" y="812241"/>
                  <a:pt x="290067" y="812241"/>
                </a:cubicBezTo>
                <a:cubicBezTo>
                  <a:pt x="319803" y="874192"/>
                  <a:pt x="242984" y="732944"/>
                  <a:pt x="260330" y="789939"/>
                </a:cubicBezTo>
                <a:cubicBezTo>
                  <a:pt x="277676" y="846934"/>
                  <a:pt x="375559" y="1110846"/>
                  <a:pt x="394145" y="1154212"/>
                </a:cubicBezTo>
                <a:cubicBezTo>
                  <a:pt x="412731" y="1197578"/>
                  <a:pt x="282633" y="1019159"/>
                  <a:pt x="371843" y="1050134"/>
                </a:cubicBezTo>
                <a:cubicBezTo>
                  <a:pt x="461053" y="1081109"/>
                  <a:pt x="876125" y="1304133"/>
                  <a:pt x="929403" y="1340065"/>
                </a:cubicBezTo>
                <a:cubicBezTo>
                  <a:pt x="982681" y="1375997"/>
                  <a:pt x="785677" y="1301656"/>
                  <a:pt x="691511" y="1265724"/>
                </a:cubicBezTo>
                <a:cubicBezTo>
                  <a:pt x="597345" y="1229792"/>
                  <a:pt x="409013" y="1144299"/>
                  <a:pt x="364408" y="1124475"/>
                </a:cubicBezTo>
                <a:cubicBezTo>
                  <a:pt x="319803" y="1104651"/>
                  <a:pt x="458575" y="1214924"/>
                  <a:pt x="423882" y="1146778"/>
                </a:cubicBezTo>
                <a:cubicBezTo>
                  <a:pt x="389189" y="1078632"/>
                  <a:pt x="198379" y="784982"/>
                  <a:pt x="156252" y="715597"/>
                </a:cubicBezTo>
                <a:cubicBezTo>
                  <a:pt x="114125" y="646212"/>
                  <a:pt x="199619" y="846933"/>
                  <a:pt x="171121" y="730465"/>
                </a:cubicBezTo>
                <a:cubicBezTo>
                  <a:pt x="142624" y="613997"/>
                  <a:pt x="5091" y="37851"/>
                  <a:pt x="135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F23521D9-D4F5-6842-1DF7-43542AED91DD}"/>
              </a:ext>
            </a:extLst>
          </p:cNvPr>
          <p:cNvSpPr/>
          <p:nvPr/>
        </p:nvSpPr>
        <p:spPr>
          <a:xfrm>
            <a:off x="1097697" y="3753808"/>
            <a:ext cx="273425" cy="2066285"/>
          </a:xfrm>
          <a:custGeom>
            <a:avLst/>
            <a:gdLst>
              <a:gd name="connsiteX0" fmla="*/ 270186 w 273425"/>
              <a:gd name="connsiteY0" fmla="*/ 7870 h 2066285"/>
              <a:gd name="connsiteX1" fmla="*/ 62030 w 273425"/>
              <a:gd name="connsiteY1" fmla="*/ 1219636 h 2066285"/>
              <a:gd name="connsiteX2" fmla="*/ 91766 w 273425"/>
              <a:gd name="connsiteY2" fmla="*/ 922270 h 2066285"/>
              <a:gd name="connsiteX3" fmla="*/ 2557 w 273425"/>
              <a:gd name="connsiteY3" fmla="*/ 2037392 h 2066285"/>
              <a:gd name="connsiteX4" fmla="*/ 39727 w 273425"/>
              <a:gd name="connsiteY4" fmla="*/ 1643382 h 2066285"/>
              <a:gd name="connsiteX5" fmla="*/ 195844 w 273425"/>
              <a:gd name="connsiteY5" fmla="*/ 624904 h 2066285"/>
              <a:gd name="connsiteX6" fmla="*/ 188410 w 273425"/>
              <a:gd name="connsiteY6" fmla="*/ 691812 h 2066285"/>
              <a:gd name="connsiteX7" fmla="*/ 270186 w 273425"/>
              <a:gd name="connsiteY7" fmla="*/ 7870 h 206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25" h="2066285">
                <a:moveTo>
                  <a:pt x="270186" y="7870"/>
                </a:moveTo>
                <a:cubicBezTo>
                  <a:pt x="249123" y="95841"/>
                  <a:pt x="91767" y="1067236"/>
                  <a:pt x="62030" y="1219636"/>
                </a:cubicBezTo>
                <a:cubicBezTo>
                  <a:pt x="32293" y="1372036"/>
                  <a:pt x="101678" y="785977"/>
                  <a:pt x="91766" y="922270"/>
                </a:cubicBezTo>
                <a:cubicBezTo>
                  <a:pt x="81854" y="1058563"/>
                  <a:pt x="11230" y="1917207"/>
                  <a:pt x="2557" y="2037392"/>
                </a:cubicBezTo>
                <a:cubicBezTo>
                  <a:pt x="-6116" y="2157577"/>
                  <a:pt x="7512" y="1878797"/>
                  <a:pt x="39727" y="1643382"/>
                </a:cubicBezTo>
                <a:cubicBezTo>
                  <a:pt x="71941" y="1407967"/>
                  <a:pt x="171063" y="783499"/>
                  <a:pt x="195844" y="624904"/>
                </a:cubicBezTo>
                <a:cubicBezTo>
                  <a:pt x="220625" y="466309"/>
                  <a:pt x="173542" y="787217"/>
                  <a:pt x="188410" y="691812"/>
                </a:cubicBezTo>
                <a:cubicBezTo>
                  <a:pt x="203278" y="596407"/>
                  <a:pt x="291249" y="-80101"/>
                  <a:pt x="270186" y="7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BDEDA36-DA07-9512-AAC5-61AFD777067A}"/>
              </a:ext>
            </a:extLst>
          </p:cNvPr>
          <p:cNvSpPr/>
          <p:nvPr/>
        </p:nvSpPr>
        <p:spPr>
          <a:xfrm>
            <a:off x="4415748" y="1903137"/>
            <a:ext cx="1422965" cy="1352584"/>
          </a:xfrm>
          <a:custGeom>
            <a:avLst/>
            <a:gdLst>
              <a:gd name="connsiteX0" fmla="*/ 135 w 1422965"/>
              <a:gd name="connsiteY0" fmla="*/ 4 h 1352584"/>
              <a:gd name="connsiteX1" fmla="*/ 758418 w 1422965"/>
              <a:gd name="connsiteY1" fmla="*/ 483224 h 1352584"/>
              <a:gd name="connsiteX2" fmla="*/ 1382886 w 1422965"/>
              <a:gd name="connsiteY2" fmla="*/ 1308414 h 1352584"/>
              <a:gd name="connsiteX3" fmla="*/ 1301111 w 1422965"/>
              <a:gd name="connsiteY3" fmla="*/ 1159731 h 1352584"/>
              <a:gd name="connsiteX4" fmla="*/ 817891 w 1422965"/>
              <a:gd name="connsiteY4" fmla="*/ 475790 h 1352584"/>
              <a:gd name="connsiteX5" fmla="*/ 135 w 1422965"/>
              <a:gd name="connsiteY5" fmla="*/ 4 h 135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965" h="1352584">
                <a:moveTo>
                  <a:pt x="135" y="4"/>
                </a:moveTo>
                <a:cubicBezTo>
                  <a:pt x="-9777" y="1243"/>
                  <a:pt x="527960" y="265156"/>
                  <a:pt x="758418" y="483224"/>
                </a:cubicBezTo>
                <a:cubicBezTo>
                  <a:pt x="988876" y="701292"/>
                  <a:pt x="1292437" y="1195663"/>
                  <a:pt x="1382886" y="1308414"/>
                </a:cubicBezTo>
                <a:cubicBezTo>
                  <a:pt x="1473335" y="1421165"/>
                  <a:pt x="1395277" y="1298502"/>
                  <a:pt x="1301111" y="1159731"/>
                </a:cubicBezTo>
                <a:cubicBezTo>
                  <a:pt x="1206945" y="1020960"/>
                  <a:pt x="1028525" y="669078"/>
                  <a:pt x="817891" y="475790"/>
                </a:cubicBezTo>
                <a:cubicBezTo>
                  <a:pt x="607257" y="282502"/>
                  <a:pt x="10047" y="-1235"/>
                  <a:pt x="13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95D328E1-B963-B1FC-8264-90ACF8C6B7D3}"/>
              </a:ext>
            </a:extLst>
          </p:cNvPr>
          <p:cNvSpPr/>
          <p:nvPr/>
        </p:nvSpPr>
        <p:spPr>
          <a:xfrm>
            <a:off x="6429790" y="3627835"/>
            <a:ext cx="646778" cy="2392228"/>
          </a:xfrm>
          <a:custGeom>
            <a:avLst/>
            <a:gdLst>
              <a:gd name="connsiteX0" fmla="*/ 747 w 646778"/>
              <a:gd name="connsiteY0" fmla="*/ 28 h 2392228"/>
              <a:gd name="connsiteX1" fmla="*/ 268376 w 646778"/>
              <a:gd name="connsiteY1" fmla="*/ 542721 h 2392228"/>
              <a:gd name="connsiteX2" fmla="*/ 632649 w 646778"/>
              <a:gd name="connsiteY2" fmla="*/ 2319482 h 2392228"/>
              <a:gd name="connsiteX3" fmla="*/ 550873 w 646778"/>
              <a:gd name="connsiteY3" fmla="*/ 1903170 h 2392228"/>
              <a:gd name="connsiteX4" fmla="*/ 350151 w 646778"/>
              <a:gd name="connsiteY4" fmla="*/ 557589 h 2392228"/>
              <a:gd name="connsiteX5" fmla="*/ 747 w 646778"/>
              <a:gd name="connsiteY5" fmla="*/ 28 h 23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778" h="2392228">
                <a:moveTo>
                  <a:pt x="747" y="28"/>
                </a:moveTo>
                <a:cubicBezTo>
                  <a:pt x="-12882" y="-2450"/>
                  <a:pt x="163059" y="156145"/>
                  <a:pt x="268376" y="542721"/>
                </a:cubicBezTo>
                <a:cubicBezTo>
                  <a:pt x="373693" y="929297"/>
                  <a:pt x="585566" y="2092741"/>
                  <a:pt x="632649" y="2319482"/>
                </a:cubicBezTo>
                <a:cubicBezTo>
                  <a:pt x="679732" y="2546223"/>
                  <a:pt x="597956" y="2196819"/>
                  <a:pt x="550873" y="1903170"/>
                </a:cubicBezTo>
                <a:cubicBezTo>
                  <a:pt x="503790" y="1609521"/>
                  <a:pt x="434405" y="873540"/>
                  <a:pt x="350151" y="557589"/>
                </a:cubicBezTo>
                <a:cubicBezTo>
                  <a:pt x="265897" y="241638"/>
                  <a:pt x="14376" y="2506"/>
                  <a:pt x="74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B1627A47-02E0-4871-78A2-4C403D600DAE}"/>
              </a:ext>
            </a:extLst>
          </p:cNvPr>
          <p:cNvSpPr/>
          <p:nvPr/>
        </p:nvSpPr>
        <p:spPr>
          <a:xfrm>
            <a:off x="5567799" y="4149928"/>
            <a:ext cx="636258" cy="2822593"/>
          </a:xfrm>
          <a:custGeom>
            <a:avLst/>
            <a:gdLst>
              <a:gd name="connsiteX0" fmla="*/ 377 w 636258"/>
              <a:gd name="connsiteY0" fmla="*/ 5760 h 2822593"/>
              <a:gd name="connsiteX1" fmla="*/ 431557 w 636258"/>
              <a:gd name="connsiteY1" fmla="*/ 935028 h 2822593"/>
              <a:gd name="connsiteX2" fmla="*/ 580240 w 636258"/>
              <a:gd name="connsiteY2" fmla="*/ 1775087 h 2822593"/>
              <a:gd name="connsiteX3" fmla="*/ 587674 w 636258"/>
              <a:gd name="connsiteY3" fmla="*/ 1492589 h 2822593"/>
              <a:gd name="connsiteX4" fmla="*/ 617411 w 636258"/>
              <a:gd name="connsiteY4" fmla="*/ 2756394 h 2822593"/>
              <a:gd name="connsiteX5" fmla="*/ 632279 w 636258"/>
              <a:gd name="connsiteY5" fmla="*/ 2444160 h 2822593"/>
              <a:gd name="connsiteX6" fmla="*/ 543069 w 636258"/>
              <a:gd name="connsiteY6" fmla="*/ 741740 h 2822593"/>
              <a:gd name="connsiteX7" fmla="*/ 453860 w 636258"/>
              <a:gd name="connsiteY7" fmla="*/ 868121 h 2822593"/>
              <a:gd name="connsiteX8" fmla="*/ 357216 w 636258"/>
              <a:gd name="connsiteY8" fmla="*/ 555887 h 2822593"/>
              <a:gd name="connsiteX9" fmla="*/ 377 w 636258"/>
              <a:gd name="connsiteY9" fmla="*/ 5760 h 282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6258" h="2822593">
                <a:moveTo>
                  <a:pt x="377" y="5760"/>
                </a:moveTo>
                <a:cubicBezTo>
                  <a:pt x="12767" y="68950"/>
                  <a:pt x="334913" y="640140"/>
                  <a:pt x="431557" y="935028"/>
                </a:cubicBezTo>
                <a:cubicBezTo>
                  <a:pt x="528201" y="1229916"/>
                  <a:pt x="554221" y="1682160"/>
                  <a:pt x="580240" y="1775087"/>
                </a:cubicBezTo>
                <a:cubicBezTo>
                  <a:pt x="606260" y="1868014"/>
                  <a:pt x="581479" y="1329038"/>
                  <a:pt x="587674" y="1492589"/>
                </a:cubicBezTo>
                <a:cubicBezTo>
                  <a:pt x="593869" y="1656140"/>
                  <a:pt x="609977" y="2597799"/>
                  <a:pt x="617411" y="2756394"/>
                </a:cubicBezTo>
                <a:cubicBezTo>
                  <a:pt x="624845" y="2914989"/>
                  <a:pt x="644669" y="2779936"/>
                  <a:pt x="632279" y="2444160"/>
                </a:cubicBezTo>
                <a:cubicBezTo>
                  <a:pt x="619889" y="2108384"/>
                  <a:pt x="572805" y="1004413"/>
                  <a:pt x="543069" y="741740"/>
                </a:cubicBezTo>
                <a:cubicBezTo>
                  <a:pt x="513333" y="479067"/>
                  <a:pt x="484835" y="899096"/>
                  <a:pt x="453860" y="868121"/>
                </a:cubicBezTo>
                <a:cubicBezTo>
                  <a:pt x="422885" y="837146"/>
                  <a:pt x="430318" y="694658"/>
                  <a:pt x="357216" y="555887"/>
                </a:cubicBezTo>
                <a:cubicBezTo>
                  <a:pt x="284114" y="417116"/>
                  <a:pt x="-12013" y="-57430"/>
                  <a:pt x="377" y="5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70F90DE9-7415-8E49-FDFA-8D23965C56CF}"/>
              </a:ext>
            </a:extLst>
          </p:cNvPr>
          <p:cNvSpPr/>
          <p:nvPr/>
        </p:nvSpPr>
        <p:spPr>
          <a:xfrm>
            <a:off x="5686751" y="5299084"/>
            <a:ext cx="499702" cy="2824079"/>
          </a:xfrm>
          <a:custGeom>
            <a:avLst/>
            <a:gdLst>
              <a:gd name="connsiteX0" fmla="*/ 126751 w 499702"/>
              <a:gd name="connsiteY0" fmla="*/ 8896 h 2824079"/>
              <a:gd name="connsiteX1" fmla="*/ 74712 w 499702"/>
              <a:gd name="connsiteY1" fmla="*/ 1005072 h 2824079"/>
              <a:gd name="connsiteX2" fmla="*/ 476156 w 499702"/>
              <a:gd name="connsiteY2" fmla="*/ 2714926 h 2824079"/>
              <a:gd name="connsiteX3" fmla="*/ 416683 w 499702"/>
              <a:gd name="connsiteY3" fmla="*/ 2529072 h 2824079"/>
              <a:gd name="connsiteX4" fmla="*/ 119317 w 499702"/>
              <a:gd name="connsiteY4" fmla="*/ 1532896 h 2824079"/>
              <a:gd name="connsiteX5" fmla="*/ 126751 w 499702"/>
              <a:gd name="connsiteY5" fmla="*/ 1562633 h 2824079"/>
              <a:gd name="connsiteX6" fmla="*/ 37542 w 499702"/>
              <a:gd name="connsiteY6" fmla="*/ 1205794 h 2824079"/>
              <a:gd name="connsiteX7" fmla="*/ 44976 w 499702"/>
              <a:gd name="connsiteY7" fmla="*/ 1235531 h 2824079"/>
              <a:gd name="connsiteX8" fmla="*/ 371 w 499702"/>
              <a:gd name="connsiteY8" fmla="*/ 908428 h 2824079"/>
              <a:gd name="connsiteX9" fmla="*/ 30108 w 499702"/>
              <a:gd name="connsiteY9" fmla="*/ 536721 h 2824079"/>
              <a:gd name="connsiteX10" fmla="*/ 126751 w 499702"/>
              <a:gd name="connsiteY10" fmla="*/ 8896 h 282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702" h="2824079">
                <a:moveTo>
                  <a:pt x="126751" y="8896"/>
                </a:moveTo>
                <a:cubicBezTo>
                  <a:pt x="134185" y="86955"/>
                  <a:pt x="16478" y="554067"/>
                  <a:pt x="74712" y="1005072"/>
                </a:cubicBezTo>
                <a:cubicBezTo>
                  <a:pt x="132946" y="1456077"/>
                  <a:pt x="419161" y="2460926"/>
                  <a:pt x="476156" y="2714926"/>
                </a:cubicBezTo>
                <a:cubicBezTo>
                  <a:pt x="533151" y="2968926"/>
                  <a:pt x="476156" y="2726077"/>
                  <a:pt x="416683" y="2529072"/>
                </a:cubicBezTo>
                <a:cubicBezTo>
                  <a:pt x="357210" y="2332067"/>
                  <a:pt x="167639" y="1693969"/>
                  <a:pt x="119317" y="1532896"/>
                </a:cubicBezTo>
                <a:cubicBezTo>
                  <a:pt x="70995" y="1371823"/>
                  <a:pt x="126751" y="1562633"/>
                  <a:pt x="126751" y="1562633"/>
                </a:cubicBezTo>
                <a:lnTo>
                  <a:pt x="37542" y="1205794"/>
                </a:lnTo>
                <a:cubicBezTo>
                  <a:pt x="23913" y="1151277"/>
                  <a:pt x="51171" y="1285092"/>
                  <a:pt x="44976" y="1235531"/>
                </a:cubicBezTo>
                <a:cubicBezTo>
                  <a:pt x="38781" y="1185970"/>
                  <a:pt x="2849" y="1024896"/>
                  <a:pt x="371" y="908428"/>
                </a:cubicBezTo>
                <a:cubicBezTo>
                  <a:pt x="-2107" y="791960"/>
                  <a:pt x="7805" y="685404"/>
                  <a:pt x="30108" y="536721"/>
                </a:cubicBezTo>
                <a:cubicBezTo>
                  <a:pt x="52410" y="388038"/>
                  <a:pt x="119317" y="-69163"/>
                  <a:pt x="126751" y="8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0604B836-E2B8-FA2C-E0C6-B1DB79D6AD8A}"/>
              </a:ext>
            </a:extLst>
          </p:cNvPr>
          <p:cNvSpPr/>
          <p:nvPr/>
        </p:nvSpPr>
        <p:spPr>
          <a:xfrm>
            <a:off x="5352686" y="7254685"/>
            <a:ext cx="1199599" cy="3468982"/>
          </a:xfrm>
          <a:custGeom>
            <a:avLst/>
            <a:gdLst>
              <a:gd name="connsiteX0" fmla="*/ 423646 w 1199599"/>
              <a:gd name="connsiteY0" fmla="*/ 1042 h 3468982"/>
              <a:gd name="connsiteX1" fmla="*/ 483119 w 1199599"/>
              <a:gd name="connsiteY1" fmla="*/ 506564 h 3468982"/>
              <a:gd name="connsiteX2" fmla="*/ 1152192 w 1199599"/>
              <a:gd name="connsiteY2" fmla="*/ 1554778 h 3468982"/>
              <a:gd name="connsiteX3" fmla="*/ 906865 w 1199599"/>
              <a:gd name="connsiteY3" fmla="*/ 1168203 h 3468982"/>
              <a:gd name="connsiteX4" fmla="*/ 1129890 w 1199599"/>
              <a:gd name="connsiteY4" fmla="*/ 1673725 h 3468982"/>
              <a:gd name="connsiteX5" fmla="*/ 1033246 w 1199599"/>
              <a:gd name="connsiteY5" fmla="*/ 1993393 h 3468982"/>
              <a:gd name="connsiteX6" fmla="*/ 74241 w 1199599"/>
              <a:gd name="connsiteY6" fmla="*/ 3376144 h 3468982"/>
              <a:gd name="connsiteX7" fmla="*/ 185753 w 1199599"/>
              <a:gd name="connsiteY7" fmla="*/ 3190291 h 3468982"/>
              <a:gd name="connsiteX8" fmla="*/ 1152192 w 1199599"/>
              <a:gd name="connsiteY8" fmla="*/ 1963656 h 3468982"/>
              <a:gd name="connsiteX9" fmla="*/ 1055548 w 1199599"/>
              <a:gd name="connsiteY9" fmla="*/ 1963656 h 3468982"/>
              <a:gd name="connsiteX10" fmla="*/ 1100153 w 1199599"/>
              <a:gd name="connsiteY10" fmla="*/ 1718330 h 3468982"/>
              <a:gd name="connsiteX11" fmla="*/ 981207 w 1199599"/>
              <a:gd name="connsiteY11" fmla="*/ 1324320 h 3468982"/>
              <a:gd name="connsiteX12" fmla="*/ 572329 w 1199599"/>
              <a:gd name="connsiteY12" fmla="*/ 759325 h 3468982"/>
              <a:gd name="connsiteX13" fmla="*/ 483119 w 1199599"/>
              <a:gd name="connsiteY13" fmla="*/ 625510 h 3468982"/>
              <a:gd name="connsiteX14" fmla="*/ 423646 w 1199599"/>
              <a:gd name="connsiteY14" fmla="*/ 1042 h 346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9599" h="3468982">
                <a:moveTo>
                  <a:pt x="423646" y="1042"/>
                </a:moveTo>
                <a:cubicBezTo>
                  <a:pt x="423646" y="-18782"/>
                  <a:pt x="361695" y="247608"/>
                  <a:pt x="483119" y="506564"/>
                </a:cubicBezTo>
                <a:cubicBezTo>
                  <a:pt x="604543" y="765520"/>
                  <a:pt x="1081568" y="1444505"/>
                  <a:pt x="1152192" y="1554778"/>
                </a:cubicBezTo>
                <a:cubicBezTo>
                  <a:pt x="1222816" y="1665051"/>
                  <a:pt x="910582" y="1148379"/>
                  <a:pt x="906865" y="1168203"/>
                </a:cubicBezTo>
                <a:cubicBezTo>
                  <a:pt x="903148" y="1188027"/>
                  <a:pt x="1108827" y="1536193"/>
                  <a:pt x="1129890" y="1673725"/>
                </a:cubicBezTo>
                <a:cubicBezTo>
                  <a:pt x="1150954" y="1811257"/>
                  <a:pt x="1209188" y="1709657"/>
                  <a:pt x="1033246" y="1993393"/>
                </a:cubicBezTo>
                <a:cubicBezTo>
                  <a:pt x="857305" y="2277130"/>
                  <a:pt x="215490" y="3176661"/>
                  <a:pt x="74241" y="3376144"/>
                </a:cubicBezTo>
                <a:cubicBezTo>
                  <a:pt x="-67008" y="3575627"/>
                  <a:pt x="6094" y="3425706"/>
                  <a:pt x="185753" y="3190291"/>
                </a:cubicBezTo>
                <a:cubicBezTo>
                  <a:pt x="365411" y="2954876"/>
                  <a:pt x="1007226" y="2168095"/>
                  <a:pt x="1152192" y="1963656"/>
                </a:cubicBezTo>
                <a:cubicBezTo>
                  <a:pt x="1297158" y="1759217"/>
                  <a:pt x="1064221" y="2004544"/>
                  <a:pt x="1055548" y="1963656"/>
                </a:cubicBezTo>
                <a:cubicBezTo>
                  <a:pt x="1046875" y="1922768"/>
                  <a:pt x="1112543" y="1824886"/>
                  <a:pt x="1100153" y="1718330"/>
                </a:cubicBezTo>
                <a:cubicBezTo>
                  <a:pt x="1087763" y="1611774"/>
                  <a:pt x="1069178" y="1484154"/>
                  <a:pt x="981207" y="1324320"/>
                </a:cubicBezTo>
                <a:cubicBezTo>
                  <a:pt x="893236" y="1164486"/>
                  <a:pt x="655344" y="875793"/>
                  <a:pt x="572329" y="759325"/>
                </a:cubicBezTo>
                <a:cubicBezTo>
                  <a:pt x="489314" y="642857"/>
                  <a:pt x="511617" y="746935"/>
                  <a:pt x="483119" y="625510"/>
                </a:cubicBezTo>
                <a:cubicBezTo>
                  <a:pt x="454621" y="504085"/>
                  <a:pt x="423646" y="20866"/>
                  <a:pt x="42364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E385CDD7-D880-5D4A-2722-9CEAAA7EE401}"/>
              </a:ext>
            </a:extLst>
          </p:cNvPr>
          <p:cNvSpPr/>
          <p:nvPr/>
        </p:nvSpPr>
        <p:spPr>
          <a:xfrm>
            <a:off x="6785164" y="5969620"/>
            <a:ext cx="924342" cy="2722734"/>
          </a:xfrm>
          <a:custGeom>
            <a:avLst/>
            <a:gdLst>
              <a:gd name="connsiteX0" fmla="*/ 54251 w 924342"/>
              <a:gd name="connsiteY0" fmla="*/ 0 h 2722734"/>
              <a:gd name="connsiteX1" fmla="*/ 76553 w 924342"/>
              <a:gd name="connsiteY1" fmla="*/ 624468 h 2722734"/>
              <a:gd name="connsiteX2" fmla="*/ 715890 w 924342"/>
              <a:gd name="connsiteY2" fmla="*/ 2178204 h 2722734"/>
              <a:gd name="connsiteX3" fmla="*/ 678719 w 924342"/>
              <a:gd name="connsiteY3" fmla="*/ 2066692 h 2722734"/>
              <a:gd name="connsiteX4" fmla="*/ 924046 w 924342"/>
              <a:gd name="connsiteY4" fmla="*/ 2720897 h 2722734"/>
              <a:gd name="connsiteX5" fmla="*/ 715890 w 924342"/>
              <a:gd name="connsiteY5" fmla="*/ 2230243 h 2722734"/>
              <a:gd name="connsiteX6" fmla="*/ 188065 w 924342"/>
              <a:gd name="connsiteY6" fmla="*/ 1300975 h 2722734"/>
              <a:gd name="connsiteX7" fmla="*/ 195499 w 924342"/>
              <a:gd name="connsiteY7" fmla="*/ 1330712 h 2722734"/>
              <a:gd name="connsiteX8" fmla="*/ 54251 w 924342"/>
              <a:gd name="connsiteY8" fmla="*/ 914400 h 2722734"/>
              <a:gd name="connsiteX9" fmla="*/ 121158 w 924342"/>
              <a:gd name="connsiteY9" fmla="*/ 929268 h 2722734"/>
              <a:gd name="connsiteX10" fmla="*/ 2212 w 924342"/>
              <a:gd name="connsiteY10" fmla="*/ 624468 h 2722734"/>
              <a:gd name="connsiteX11" fmla="*/ 54251 w 924342"/>
              <a:gd name="connsiteY11" fmla="*/ 0 h 272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4342" h="2722734">
                <a:moveTo>
                  <a:pt x="54251" y="0"/>
                </a:moveTo>
                <a:cubicBezTo>
                  <a:pt x="66641" y="0"/>
                  <a:pt x="-33720" y="261434"/>
                  <a:pt x="76553" y="624468"/>
                </a:cubicBezTo>
                <a:cubicBezTo>
                  <a:pt x="186826" y="987502"/>
                  <a:pt x="615529" y="1937833"/>
                  <a:pt x="715890" y="2178204"/>
                </a:cubicBezTo>
                <a:cubicBezTo>
                  <a:pt x="816251" y="2418575"/>
                  <a:pt x="644026" y="1976243"/>
                  <a:pt x="678719" y="2066692"/>
                </a:cubicBezTo>
                <a:cubicBezTo>
                  <a:pt x="713412" y="2157141"/>
                  <a:pt x="917851" y="2693639"/>
                  <a:pt x="924046" y="2720897"/>
                </a:cubicBezTo>
                <a:cubicBezTo>
                  <a:pt x="930241" y="2748155"/>
                  <a:pt x="838554" y="2466897"/>
                  <a:pt x="715890" y="2230243"/>
                </a:cubicBezTo>
                <a:cubicBezTo>
                  <a:pt x="593226" y="1993589"/>
                  <a:pt x="274797" y="1450897"/>
                  <a:pt x="188065" y="1300975"/>
                </a:cubicBezTo>
                <a:cubicBezTo>
                  <a:pt x="101333" y="1151053"/>
                  <a:pt x="217801" y="1395141"/>
                  <a:pt x="195499" y="1330712"/>
                </a:cubicBezTo>
                <a:cubicBezTo>
                  <a:pt x="173197" y="1266283"/>
                  <a:pt x="66641" y="981307"/>
                  <a:pt x="54251" y="914400"/>
                </a:cubicBezTo>
                <a:cubicBezTo>
                  <a:pt x="41861" y="847493"/>
                  <a:pt x="129831" y="977590"/>
                  <a:pt x="121158" y="929268"/>
                </a:cubicBezTo>
                <a:cubicBezTo>
                  <a:pt x="112485" y="880946"/>
                  <a:pt x="15841" y="773151"/>
                  <a:pt x="2212" y="624468"/>
                </a:cubicBezTo>
                <a:cubicBezTo>
                  <a:pt x="-11417" y="475785"/>
                  <a:pt x="41861" y="0"/>
                  <a:pt x="542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A3C44403-D359-DE80-AA0C-0B2175ABC83B}"/>
              </a:ext>
            </a:extLst>
          </p:cNvPr>
          <p:cNvSpPr/>
          <p:nvPr/>
        </p:nvSpPr>
        <p:spPr>
          <a:xfrm>
            <a:off x="6192482" y="4140790"/>
            <a:ext cx="386899" cy="2352743"/>
          </a:xfrm>
          <a:custGeom>
            <a:avLst/>
            <a:gdLst>
              <a:gd name="connsiteX0" fmla="*/ 162 w 386899"/>
              <a:gd name="connsiteY0" fmla="*/ 30 h 2352743"/>
              <a:gd name="connsiteX1" fmla="*/ 304962 w 386899"/>
              <a:gd name="connsiteY1" fmla="*/ 453512 h 2352743"/>
              <a:gd name="connsiteX2" fmla="*/ 371869 w 386899"/>
              <a:gd name="connsiteY2" fmla="*/ 2289747 h 2352743"/>
              <a:gd name="connsiteX3" fmla="*/ 379303 w 386899"/>
              <a:gd name="connsiteY3" fmla="*/ 1791659 h 2352743"/>
              <a:gd name="connsiteX4" fmla="*/ 386738 w 386899"/>
              <a:gd name="connsiteY4" fmla="*/ 468381 h 2352743"/>
              <a:gd name="connsiteX5" fmla="*/ 371869 w 386899"/>
              <a:gd name="connsiteY5" fmla="*/ 535288 h 2352743"/>
              <a:gd name="connsiteX6" fmla="*/ 349567 w 386899"/>
              <a:gd name="connsiteY6" fmla="*/ 431210 h 2352743"/>
              <a:gd name="connsiteX7" fmla="*/ 162 w 386899"/>
              <a:gd name="connsiteY7" fmla="*/ 30 h 235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899" h="2352743">
                <a:moveTo>
                  <a:pt x="162" y="30"/>
                </a:moveTo>
                <a:cubicBezTo>
                  <a:pt x="-7272" y="3747"/>
                  <a:pt x="243011" y="71893"/>
                  <a:pt x="304962" y="453512"/>
                </a:cubicBezTo>
                <a:cubicBezTo>
                  <a:pt x="366913" y="835131"/>
                  <a:pt x="359479" y="2066723"/>
                  <a:pt x="371869" y="2289747"/>
                </a:cubicBezTo>
                <a:cubicBezTo>
                  <a:pt x="384259" y="2512772"/>
                  <a:pt x="376825" y="2095220"/>
                  <a:pt x="379303" y="1791659"/>
                </a:cubicBezTo>
                <a:cubicBezTo>
                  <a:pt x="381781" y="1488098"/>
                  <a:pt x="387977" y="677776"/>
                  <a:pt x="386738" y="468381"/>
                </a:cubicBezTo>
                <a:cubicBezTo>
                  <a:pt x="385499" y="258986"/>
                  <a:pt x="378064" y="541483"/>
                  <a:pt x="371869" y="535288"/>
                </a:cubicBezTo>
                <a:cubicBezTo>
                  <a:pt x="365674" y="529093"/>
                  <a:pt x="407801" y="525376"/>
                  <a:pt x="349567" y="431210"/>
                </a:cubicBezTo>
                <a:cubicBezTo>
                  <a:pt x="291333" y="337044"/>
                  <a:pt x="7596" y="-3687"/>
                  <a:pt x="16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F9969496-AA5C-44C3-16D1-5FAC122B2AC4}"/>
              </a:ext>
            </a:extLst>
          </p:cNvPr>
          <p:cNvSpPr/>
          <p:nvPr/>
        </p:nvSpPr>
        <p:spPr>
          <a:xfrm>
            <a:off x="6427832" y="7205157"/>
            <a:ext cx="739092" cy="2523877"/>
          </a:xfrm>
          <a:custGeom>
            <a:avLst/>
            <a:gdLst>
              <a:gd name="connsiteX0" fmla="*/ 10139 w 739092"/>
              <a:gd name="connsiteY0" fmla="*/ 20833 h 2523877"/>
              <a:gd name="connsiteX1" fmla="*/ 723817 w 739092"/>
              <a:gd name="connsiteY1" fmla="*/ 1515097 h 2523877"/>
              <a:gd name="connsiteX2" fmla="*/ 426451 w 739092"/>
              <a:gd name="connsiteY2" fmla="*/ 2511272 h 2523877"/>
              <a:gd name="connsiteX3" fmla="*/ 627173 w 739092"/>
              <a:gd name="connsiteY3" fmla="*/ 2035487 h 2523877"/>
              <a:gd name="connsiteX4" fmla="*/ 738685 w 739092"/>
              <a:gd name="connsiteY4" fmla="*/ 1433321 h 2523877"/>
              <a:gd name="connsiteX5" fmla="*/ 590002 w 739092"/>
              <a:gd name="connsiteY5" fmla="*/ 1069048 h 2523877"/>
              <a:gd name="connsiteX6" fmla="*/ 322373 w 739092"/>
              <a:gd name="connsiteY6" fmla="*/ 667604 h 2523877"/>
              <a:gd name="connsiteX7" fmla="*/ 10139 w 739092"/>
              <a:gd name="connsiteY7" fmla="*/ 20833 h 252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092" h="2523877">
                <a:moveTo>
                  <a:pt x="10139" y="20833"/>
                </a:moveTo>
                <a:cubicBezTo>
                  <a:pt x="77046" y="162082"/>
                  <a:pt x="654432" y="1100024"/>
                  <a:pt x="723817" y="1515097"/>
                </a:cubicBezTo>
                <a:cubicBezTo>
                  <a:pt x="793202" y="1930170"/>
                  <a:pt x="442558" y="2424540"/>
                  <a:pt x="426451" y="2511272"/>
                </a:cubicBezTo>
                <a:cubicBezTo>
                  <a:pt x="410344" y="2598004"/>
                  <a:pt x="575134" y="2215145"/>
                  <a:pt x="627173" y="2035487"/>
                </a:cubicBezTo>
                <a:cubicBezTo>
                  <a:pt x="679212" y="1855829"/>
                  <a:pt x="744880" y="1594394"/>
                  <a:pt x="738685" y="1433321"/>
                </a:cubicBezTo>
                <a:cubicBezTo>
                  <a:pt x="732490" y="1272248"/>
                  <a:pt x="659387" y="1196667"/>
                  <a:pt x="590002" y="1069048"/>
                </a:cubicBezTo>
                <a:cubicBezTo>
                  <a:pt x="520617" y="941429"/>
                  <a:pt x="419017" y="838589"/>
                  <a:pt x="322373" y="667604"/>
                </a:cubicBezTo>
                <a:cubicBezTo>
                  <a:pt x="225729" y="496619"/>
                  <a:pt x="-56768" y="-120416"/>
                  <a:pt x="10139" y="20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844F76F8-2FD8-CF9F-552B-B092F56FFC0F}"/>
              </a:ext>
            </a:extLst>
          </p:cNvPr>
          <p:cNvSpPr/>
          <p:nvPr/>
        </p:nvSpPr>
        <p:spPr>
          <a:xfrm>
            <a:off x="6282573" y="9181751"/>
            <a:ext cx="1048347" cy="1517341"/>
          </a:xfrm>
          <a:custGeom>
            <a:avLst/>
            <a:gdLst>
              <a:gd name="connsiteX0" fmla="*/ 935983 w 1048347"/>
              <a:gd name="connsiteY0" fmla="*/ 6854 h 1517341"/>
              <a:gd name="connsiteX1" fmla="*/ 921115 w 1048347"/>
              <a:gd name="connsiteY1" fmla="*/ 631322 h 1517341"/>
              <a:gd name="connsiteX2" fmla="*/ 21583 w 1048347"/>
              <a:gd name="connsiteY2" fmla="*/ 1493683 h 1517341"/>
              <a:gd name="connsiteX3" fmla="*/ 259476 w 1048347"/>
              <a:gd name="connsiteY3" fmla="*/ 1292961 h 1517341"/>
              <a:gd name="connsiteX4" fmla="*/ 891378 w 1048347"/>
              <a:gd name="connsiteY4" fmla="*/ 750269 h 1517341"/>
              <a:gd name="connsiteX5" fmla="*/ 1047495 w 1048347"/>
              <a:gd name="connsiteY5" fmla="*/ 326522 h 1517341"/>
              <a:gd name="connsiteX6" fmla="*/ 935983 w 1048347"/>
              <a:gd name="connsiteY6" fmla="*/ 6854 h 151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347" h="1517341">
                <a:moveTo>
                  <a:pt x="935983" y="6854"/>
                </a:moveTo>
                <a:cubicBezTo>
                  <a:pt x="914920" y="57654"/>
                  <a:pt x="1073515" y="383517"/>
                  <a:pt x="921115" y="631322"/>
                </a:cubicBezTo>
                <a:cubicBezTo>
                  <a:pt x="768715" y="879127"/>
                  <a:pt x="131856" y="1383410"/>
                  <a:pt x="21583" y="1493683"/>
                </a:cubicBezTo>
                <a:cubicBezTo>
                  <a:pt x="-88690" y="1603956"/>
                  <a:pt x="259476" y="1292961"/>
                  <a:pt x="259476" y="1292961"/>
                </a:cubicBezTo>
                <a:cubicBezTo>
                  <a:pt x="404442" y="1169059"/>
                  <a:pt x="760042" y="911342"/>
                  <a:pt x="891378" y="750269"/>
                </a:cubicBezTo>
                <a:cubicBezTo>
                  <a:pt x="1022714" y="589196"/>
                  <a:pt x="1036344" y="452902"/>
                  <a:pt x="1047495" y="326522"/>
                </a:cubicBezTo>
                <a:cubicBezTo>
                  <a:pt x="1058646" y="200142"/>
                  <a:pt x="957046" y="-43946"/>
                  <a:pt x="935983" y="6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0871A810-B11F-CE89-0DF7-3410C242DF20}"/>
              </a:ext>
            </a:extLst>
          </p:cNvPr>
          <p:cNvSpPr/>
          <p:nvPr/>
        </p:nvSpPr>
        <p:spPr>
          <a:xfrm>
            <a:off x="7002770" y="5872019"/>
            <a:ext cx="826067" cy="2482864"/>
          </a:xfrm>
          <a:custGeom>
            <a:avLst/>
            <a:gdLst>
              <a:gd name="connsiteX0" fmla="*/ 196 w 826067"/>
              <a:gd name="connsiteY0" fmla="*/ 957 h 2482864"/>
              <a:gd name="connsiteX1" fmla="*/ 765913 w 826067"/>
              <a:gd name="connsiteY1" fmla="*/ 2320410 h 2482864"/>
              <a:gd name="connsiteX2" fmla="*/ 691571 w 826067"/>
              <a:gd name="connsiteY2" fmla="*/ 2037913 h 2482864"/>
              <a:gd name="connsiteX3" fmla="*/ 196 w 826067"/>
              <a:gd name="connsiteY3" fmla="*/ 957 h 248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067" h="2482864">
                <a:moveTo>
                  <a:pt x="196" y="957"/>
                </a:moveTo>
                <a:cubicBezTo>
                  <a:pt x="12586" y="48040"/>
                  <a:pt x="650684" y="1980917"/>
                  <a:pt x="765913" y="2320410"/>
                </a:cubicBezTo>
                <a:cubicBezTo>
                  <a:pt x="881142" y="2659903"/>
                  <a:pt x="816712" y="2419532"/>
                  <a:pt x="691571" y="2037913"/>
                </a:cubicBezTo>
                <a:cubicBezTo>
                  <a:pt x="566430" y="1656294"/>
                  <a:pt x="-12194" y="-46126"/>
                  <a:pt x="196" y="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CCFF7590-9C6B-D0CB-F485-7F7985E53255}"/>
              </a:ext>
            </a:extLst>
          </p:cNvPr>
          <p:cNvSpPr/>
          <p:nvPr/>
        </p:nvSpPr>
        <p:spPr>
          <a:xfrm>
            <a:off x="5271181" y="5611648"/>
            <a:ext cx="120943" cy="586722"/>
          </a:xfrm>
          <a:custGeom>
            <a:avLst/>
            <a:gdLst>
              <a:gd name="connsiteX0" fmla="*/ 65929 w 120943"/>
              <a:gd name="connsiteY0" fmla="*/ 715 h 586722"/>
              <a:gd name="connsiteX1" fmla="*/ 28607 w 120943"/>
              <a:gd name="connsiteY1" fmla="*/ 299295 h 586722"/>
              <a:gd name="connsiteX2" fmla="*/ 117248 w 120943"/>
              <a:gd name="connsiteY2" fmla="*/ 574548 h 586722"/>
              <a:gd name="connsiteX3" fmla="*/ 93921 w 120943"/>
              <a:gd name="connsiteY3" fmla="*/ 523230 h 586722"/>
              <a:gd name="connsiteX4" fmla="*/ 615 w 120943"/>
              <a:gd name="connsiteY4" fmla="*/ 387936 h 586722"/>
              <a:gd name="connsiteX5" fmla="*/ 65929 w 120943"/>
              <a:gd name="connsiteY5" fmla="*/ 715 h 58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43" h="586722">
                <a:moveTo>
                  <a:pt x="65929" y="715"/>
                </a:moveTo>
                <a:cubicBezTo>
                  <a:pt x="70594" y="-14059"/>
                  <a:pt x="20054" y="203656"/>
                  <a:pt x="28607" y="299295"/>
                </a:cubicBezTo>
                <a:cubicBezTo>
                  <a:pt x="37160" y="394934"/>
                  <a:pt x="106362" y="537226"/>
                  <a:pt x="117248" y="574548"/>
                </a:cubicBezTo>
                <a:cubicBezTo>
                  <a:pt x="128134" y="611871"/>
                  <a:pt x="113360" y="554332"/>
                  <a:pt x="93921" y="523230"/>
                </a:cubicBezTo>
                <a:cubicBezTo>
                  <a:pt x="74482" y="492128"/>
                  <a:pt x="8390" y="468801"/>
                  <a:pt x="615" y="387936"/>
                </a:cubicBezTo>
                <a:cubicBezTo>
                  <a:pt x="-7160" y="307071"/>
                  <a:pt x="61264" y="15489"/>
                  <a:pt x="65929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339DC40B-ED79-FE49-E002-BFA8F77CF14D}"/>
              </a:ext>
            </a:extLst>
          </p:cNvPr>
          <p:cNvSpPr/>
          <p:nvPr/>
        </p:nvSpPr>
        <p:spPr>
          <a:xfrm>
            <a:off x="4343938" y="6903341"/>
            <a:ext cx="291138" cy="1139953"/>
          </a:xfrm>
          <a:custGeom>
            <a:avLst/>
            <a:gdLst>
              <a:gd name="connsiteX0" fmla="*/ 4127 w 291138"/>
              <a:gd name="connsiteY0" fmla="*/ 5977 h 1139953"/>
              <a:gd name="connsiteX1" fmla="*/ 246723 w 291138"/>
              <a:gd name="connsiteY1" fmla="*/ 542488 h 1139953"/>
              <a:gd name="connsiteX2" fmla="*/ 242058 w 291138"/>
              <a:gd name="connsiteY2" fmla="*/ 635794 h 1139953"/>
              <a:gd name="connsiteX3" fmla="*/ 176744 w 291138"/>
              <a:gd name="connsiteY3" fmla="*/ 1139647 h 1139953"/>
              <a:gd name="connsiteX4" fmla="*/ 288711 w 291138"/>
              <a:gd name="connsiteY4" fmla="*/ 556483 h 1139953"/>
              <a:gd name="connsiteX5" fmla="*/ 251389 w 291138"/>
              <a:gd name="connsiteY5" fmla="*/ 892386 h 1139953"/>
              <a:gd name="connsiteX6" fmla="*/ 223397 w 291138"/>
              <a:gd name="connsiteY6" fmla="*/ 425855 h 1139953"/>
              <a:gd name="connsiteX7" fmla="*/ 92768 w 291138"/>
              <a:gd name="connsiteY7" fmla="*/ 169263 h 1139953"/>
              <a:gd name="connsiteX8" fmla="*/ 92768 w 291138"/>
              <a:gd name="connsiteY8" fmla="*/ 248573 h 1139953"/>
              <a:gd name="connsiteX9" fmla="*/ 4127 w 291138"/>
              <a:gd name="connsiteY9" fmla="*/ 5977 h 113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138" h="1139953">
                <a:moveTo>
                  <a:pt x="4127" y="5977"/>
                </a:moveTo>
                <a:cubicBezTo>
                  <a:pt x="29786" y="54963"/>
                  <a:pt x="207068" y="437519"/>
                  <a:pt x="246723" y="542488"/>
                </a:cubicBezTo>
                <a:cubicBezTo>
                  <a:pt x="286378" y="647457"/>
                  <a:pt x="253721" y="536268"/>
                  <a:pt x="242058" y="635794"/>
                </a:cubicBezTo>
                <a:cubicBezTo>
                  <a:pt x="230395" y="735321"/>
                  <a:pt x="168969" y="1152865"/>
                  <a:pt x="176744" y="1139647"/>
                </a:cubicBezTo>
                <a:cubicBezTo>
                  <a:pt x="184519" y="1126429"/>
                  <a:pt x="276270" y="597693"/>
                  <a:pt x="288711" y="556483"/>
                </a:cubicBezTo>
                <a:cubicBezTo>
                  <a:pt x="301152" y="515273"/>
                  <a:pt x="262275" y="914157"/>
                  <a:pt x="251389" y="892386"/>
                </a:cubicBezTo>
                <a:cubicBezTo>
                  <a:pt x="240503" y="870615"/>
                  <a:pt x="249834" y="546375"/>
                  <a:pt x="223397" y="425855"/>
                </a:cubicBezTo>
                <a:cubicBezTo>
                  <a:pt x="196960" y="305335"/>
                  <a:pt x="114539" y="198810"/>
                  <a:pt x="92768" y="169263"/>
                </a:cubicBezTo>
                <a:cubicBezTo>
                  <a:pt x="70997" y="139716"/>
                  <a:pt x="105209" y="272677"/>
                  <a:pt x="92768" y="248573"/>
                </a:cubicBezTo>
                <a:cubicBezTo>
                  <a:pt x="80327" y="224469"/>
                  <a:pt x="-21532" y="-43009"/>
                  <a:pt x="4127" y="5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C75D1617-0971-E5B4-E9F5-10EEF6A56E5E}"/>
              </a:ext>
            </a:extLst>
          </p:cNvPr>
          <p:cNvSpPr/>
          <p:nvPr/>
        </p:nvSpPr>
        <p:spPr>
          <a:xfrm>
            <a:off x="4013454" y="7130416"/>
            <a:ext cx="439304" cy="2562153"/>
          </a:xfrm>
          <a:custGeom>
            <a:avLst/>
            <a:gdLst>
              <a:gd name="connsiteX0" fmla="*/ 258295 w 439304"/>
              <a:gd name="connsiteY0" fmla="*/ 539 h 2562153"/>
              <a:gd name="connsiteX1" fmla="*/ 428892 w 439304"/>
              <a:gd name="connsiteY1" fmla="*/ 430444 h 2562153"/>
              <a:gd name="connsiteX2" fmla="*/ 394773 w 439304"/>
              <a:gd name="connsiteY2" fmla="*/ 423620 h 2562153"/>
              <a:gd name="connsiteX3" fmla="*/ 183233 w 439304"/>
              <a:gd name="connsiteY3" fmla="*/ 935411 h 2562153"/>
              <a:gd name="connsiteX4" fmla="*/ 196880 w 439304"/>
              <a:gd name="connsiteY4" fmla="*/ 805757 h 2562153"/>
              <a:gd name="connsiteX5" fmla="*/ 128642 w 439304"/>
              <a:gd name="connsiteY5" fmla="*/ 1993112 h 2562153"/>
              <a:gd name="connsiteX6" fmla="*/ 128642 w 439304"/>
              <a:gd name="connsiteY6" fmla="*/ 1761100 h 2562153"/>
              <a:gd name="connsiteX7" fmla="*/ 5812 w 439304"/>
              <a:gd name="connsiteY7" fmla="*/ 2532199 h 2562153"/>
              <a:gd name="connsiteX8" fmla="*/ 33107 w 439304"/>
              <a:gd name="connsiteY8" fmla="*/ 2272891 h 2562153"/>
              <a:gd name="connsiteX9" fmla="*/ 149113 w 439304"/>
              <a:gd name="connsiteY9" fmla="*/ 1065065 h 2562153"/>
              <a:gd name="connsiteX10" fmla="*/ 142289 w 439304"/>
              <a:gd name="connsiteY10" fmla="*/ 1119656 h 2562153"/>
              <a:gd name="connsiteX11" fmla="*/ 374301 w 439304"/>
              <a:gd name="connsiteY11" fmla="*/ 539626 h 2562153"/>
              <a:gd name="connsiteX12" fmla="*/ 258295 w 439304"/>
              <a:gd name="connsiteY12" fmla="*/ 539 h 25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304" h="2562153">
                <a:moveTo>
                  <a:pt x="258295" y="539"/>
                </a:moveTo>
                <a:cubicBezTo>
                  <a:pt x="267394" y="-17658"/>
                  <a:pt x="428892" y="430444"/>
                  <a:pt x="428892" y="430444"/>
                </a:cubicBezTo>
                <a:cubicBezTo>
                  <a:pt x="451638" y="500958"/>
                  <a:pt x="435716" y="339459"/>
                  <a:pt x="394773" y="423620"/>
                </a:cubicBezTo>
                <a:cubicBezTo>
                  <a:pt x="353830" y="507781"/>
                  <a:pt x="216215" y="871722"/>
                  <a:pt x="183233" y="935411"/>
                </a:cubicBezTo>
                <a:cubicBezTo>
                  <a:pt x="150251" y="999101"/>
                  <a:pt x="205978" y="629474"/>
                  <a:pt x="196880" y="805757"/>
                </a:cubicBezTo>
                <a:cubicBezTo>
                  <a:pt x="187782" y="982040"/>
                  <a:pt x="140015" y="1833888"/>
                  <a:pt x="128642" y="1993112"/>
                </a:cubicBezTo>
                <a:cubicBezTo>
                  <a:pt x="117269" y="2152336"/>
                  <a:pt x="149114" y="1671252"/>
                  <a:pt x="128642" y="1761100"/>
                </a:cubicBezTo>
                <a:cubicBezTo>
                  <a:pt x="108170" y="1850948"/>
                  <a:pt x="21734" y="2446901"/>
                  <a:pt x="5812" y="2532199"/>
                </a:cubicBezTo>
                <a:cubicBezTo>
                  <a:pt x="-10111" y="2617498"/>
                  <a:pt x="9223" y="2517413"/>
                  <a:pt x="33107" y="2272891"/>
                </a:cubicBezTo>
                <a:cubicBezTo>
                  <a:pt x="56990" y="2028369"/>
                  <a:pt x="130916" y="1257271"/>
                  <a:pt x="149113" y="1065065"/>
                </a:cubicBezTo>
                <a:cubicBezTo>
                  <a:pt x="167310" y="872859"/>
                  <a:pt x="104758" y="1207229"/>
                  <a:pt x="142289" y="1119656"/>
                </a:cubicBezTo>
                <a:cubicBezTo>
                  <a:pt x="179820" y="1032083"/>
                  <a:pt x="351555" y="720459"/>
                  <a:pt x="374301" y="539626"/>
                </a:cubicBezTo>
                <a:cubicBezTo>
                  <a:pt x="397047" y="358793"/>
                  <a:pt x="249196" y="18736"/>
                  <a:pt x="258295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53BB8CE5-BCE2-EEDA-E408-36D8C0FFA30B}"/>
              </a:ext>
            </a:extLst>
          </p:cNvPr>
          <p:cNvSpPr/>
          <p:nvPr/>
        </p:nvSpPr>
        <p:spPr>
          <a:xfrm>
            <a:off x="3607773" y="7369187"/>
            <a:ext cx="500206" cy="2476324"/>
          </a:xfrm>
          <a:custGeom>
            <a:avLst/>
            <a:gdLst>
              <a:gd name="connsiteX0" fmla="*/ 500203 w 500206"/>
              <a:gd name="connsiteY0" fmla="*/ 604 h 2476324"/>
              <a:gd name="connsiteX1" fmla="*/ 138537 w 500206"/>
              <a:gd name="connsiteY1" fmla="*/ 689816 h 2476324"/>
              <a:gd name="connsiteX2" fmla="*/ 77123 w 500206"/>
              <a:gd name="connsiteY2" fmla="*/ 1617864 h 2476324"/>
              <a:gd name="connsiteX3" fmla="*/ 77123 w 500206"/>
              <a:gd name="connsiteY3" fmla="*/ 1222079 h 2476324"/>
              <a:gd name="connsiteX4" fmla="*/ 124890 w 500206"/>
              <a:gd name="connsiteY4" fmla="*/ 2416258 h 2476324"/>
              <a:gd name="connsiteX5" fmla="*/ 97594 w 500206"/>
              <a:gd name="connsiteY5" fmla="*/ 2177422 h 2476324"/>
              <a:gd name="connsiteX6" fmla="*/ 22531 w 500206"/>
              <a:gd name="connsiteY6" fmla="*/ 1133368 h 2476324"/>
              <a:gd name="connsiteX7" fmla="*/ 8884 w 500206"/>
              <a:gd name="connsiteY7" fmla="*/ 1160664 h 2476324"/>
              <a:gd name="connsiteX8" fmla="*/ 145361 w 500206"/>
              <a:gd name="connsiteY8" fmla="*/ 519219 h 2476324"/>
              <a:gd name="connsiteX9" fmla="*/ 131714 w 500206"/>
              <a:gd name="connsiteY9" fmla="*/ 566986 h 2476324"/>
              <a:gd name="connsiteX10" fmla="*/ 500203 w 500206"/>
              <a:gd name="connsiteY10" fmla="*/ 604 h 247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206" h="2476324">
                <a:moveTo>
                  <a:pt x="500203" y="604"/>
                </a:moveTo>
                <a:cubicBezTo>
                  <a:pt x="501340" y="21076"/>
                  <a:pt x="209050" y="420273"/>
                  <a:pt x="138537" y="689816"/>
                </a:cubicBezTo>
                <a:cubicBezTo>
                  <a:pt x="68024" y="959359"/>
                  <a:pt x="87359" y="1529154"/>
                  <a:pt x="77123" y="1617864"/>
                </a:cubicBezTo>
                <a:cubicBezTo>
                  <a:pt x="66887" y="1706574"/>
                  <a:pt x="69162" y="1089013"/>
                  <a:pt x="77123" y="1222079"/>
                </a:cubicBezTo>
                <a:cubicBezTo>
                  <a:pt x="85084" y="1355145"/>
                  <a:pt x="121478" y="2257034"/>
                  <a:pt x="124890" y="2416258"/>
                </a:cubicBezTo>
                <a:cubicBezTo>
                  <a:pt x="128302" y="2575482"/>
                  <a:pt x="114654" y="2391237"/>
                  <a:pt x="97594" y="2177422"/>
                </a:cubicBezTo>
                <a:cubicBezTo>
                  <a:pt x="80534" y="1963607"/>
                  <a:pt x="37316" y="1302828"/>
                  <a:pt x="22531" y="1133368"/>
                </a:cubicBezTo>
                <a:cubicBezTo>
                  <a:pt x="7746" y="963908"/>
                  <a:pt x="-11588" y="1263022"/>
                  <a:pt x="8884" y="1160664"/>
                </a:cubicBezTo>
                <a:cubicBezTo>
                  <a:pt x="29356" y="1058306"/>
                  <a:pt x="124889" y="618165"/>
                  <a:pt x="145361" y="519219"/>
                </a:cubicBezTo>
                <a:cubicBezTo>
                  <a:pt x="165833" y="420273"/>
                  <a:pt x="72574" y="647735"/>
                  <a:pt x="131714" y="566986"/>
                </a:cubicBezTo>
                <a:cubicBezTo>
                  <a:pt x="190854" y="486237"/>
                  <a:pt x="499066" y="-19868"/>
                  <a:pt x="500203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16456CD5-8D9F-D9E4-1BD9-518A047AEFBE}"/>
              </a:ext>
            </a:extLst>
          </p:cNvPr>
          <p:cNvSpPr/>
          <p:nvPr/>
        </p:nvSpPr>
        <p:spPr>
          <a:xfrm>
            <a:off x="2455445" y="6154541"/>
            <a:ext cx="549847" cy="1761429"/>
          </a:xfrm>
          <a:custGeom>
            <a:avLst/>
            <a:gdLst>
              <a:gd name="connsiteX0" fmla="*/ 89862 w 549847"/>
              <a:gd name="connsiteY0" fmla="*/ 599 h 1761429"/>
              <a:gd name="connsiteX1" fmla="*/ 48919 w 549847"/>
              <a:gd name="connsiteY1" fmla="*/ 389560 h 1761429"/>
              <a:gd name="connsiteX2" fmla="*/ 512943 w 549847"/>
              <a:gd name="connsiteY2" fmla="*/ 1672450 h 1761429"/>
              <a:gd name="connsiteX3" fmla="*/ 478824 w 549847"/>
              <a:gd name="connsiteY3" fmla="*/ 1549620 h 1761429"/>
              <a:gd name="connsiteX4" fmla="*/ 144454 w 549847"/>
              <a:gd name="connsiteY4" fmla="*/ 730755 h 1761429"/>
              <a:gd name="connsiteX5" fmla="*/ 1152 w 549847"/>
              <a:gd name="connsiteY5" fmla="*/ 450975 h 1761429"/>
              <a:gd name="connsiteX6" fmla="*/ 89862 w 549847"/>
              <a:gd name="connsiteY6" fmla="*/ 599 h 17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847" h="1761429">
                <a:moveTo>
                  <a:pt x="89862" y="599"/>
                </a:moveTo>
                <a:cubicBezTo>
                  <a:pt x="97823" y="-9637"/>
                  <a:pt x="-21595" y="110918"/>
                  <a:pt x="48919" y="389560"/>
                </a:cubicBezTo>
                <a:cubicBezTo>
                  <a:pt x="119433" y="668202"/>
                  <a:pt x="441292" y="1479107"/>
                  <a:pt x="512943" y="1672450"/>
                </a:cubicBezTo>
                <a:cubicBezTo>
                  <a:pt x="584594" y="1865793"/>
                  <a:pt x="540239" y="1706569"/>
                  <a:pt x="478824" y="1549620"/>
                </a:cubicBezTo>
                <a:cubicBezTo>
                  <a:pt x="417409" y="1392671"/>
                  <a:pt x="224066" y="913862"/>
                  <a:pt x="144454" y="730755"/>
                </a:cubicBezTo>
                <a:cubicBezTo>
                  <a:pt x="64842" y="547648"/>
                  <a:pt x="13662" y="568118"/>
                  <a:pt x="1152" y="450975"/>
                </a:cubicBezTo>
                <a:cubicBezTo>
                  <a:pt x="-11358" y="333832"/>
                  <a:pt x="81901" y="10835"/>
                  <a:pt x="89862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BAEC1F1D-7B98-7A97-095C-F3F4DC50D10F}"/>
              </a:ext>
            </a:extLst>
          </p:cNvPr>
          <p:cNvSpPr/>
          <p:nvPr/>
        </p:nvSpPr>
        <p:spPr>
          <a:xfrm>
            <a:off x="1814771" y="4327650"/>
            <a:ext cx="215264" cy="1696720"/>
          </a:xfrm>
          <a:custGeom>
            <a:avLst/>
            <a:gdLst>
              <a:gd name="connsiteX0" fmla="*/ 76659 w 215264"/>
              <a:gd name="connsiteY0" fmla="*/ 92 h 1696720"/>
              <a:gd name="connsiteX1" fmla="*/ 51607 w 215264"/>
              <a:gd name="connsiteY1" fmla="*/ 444766 h 1696720"/>
              <a:gd name="connsiteX2" fmla="*/ 139289 w 215264"/>
              <a:gd name="connsiteY2" fmla="*/ 1371692 h 1696720"/>
              <a:gd name="connsiteX3" fmla="*/ 114237 w 215264"/>
              <a:gd name="connsiteY3" fmla="*/ 1064805 h 1696720"/>
              <a:gd name="connsiteX4" fmla="*/ 201919 w 215264"/>
              <a:gd name="connsiteY4" fmla="*/ 1659791 h 1696720"/>
              <a:gd name="connsiteX5" fmla="*/ 195656 w 215264"/>
              <a:gd name="connsiteY5" fmla="*/ 1515742 h 1696720"/>
              <a:gd name="connsiteX6" fmla="*/ 20292 w 215264"/>
              <a:gd name="connsiteY6" fmla="*/ 557501 h 1696720"/>
              <a:gd name="connsiteX7" fmla="*/ 32818 w 215264"/>
              <a:gd name="connsiteY7" fmla="*/ 595079 h 1696720"/>
              <a:gd name="connsiteX8" fmla="*/ 1503 w 215264"/>
              <a:gd name="connsiteY8" fmla="*/ 407188 h 1696720"/>
              <a:gd name="connsiteX9" fmla="*/ 76659 w 215264"/>
              <a:gd name="connsiteY9" fmla="*/ 92 h 169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264" h="1696720">
                <a:moveTo>
                  <a:pt x="76659" y="92"/>
                </a:moveTo>
                <a:cubicBezTo>
                  <a:pt x="85010" y="6355"/>
                  <a:pt x="41169" y="216166"/>
                  <a:pt x="51607" y="444766"/>
                </a:cubicBezTo>
                <a:cubicBezTo>
                  <a:pt x="62045" y="673366"/>
                  <a:pt x="128851" y="1268352"/>
                  <a:pt x="139289" y="1371692"/>
                </a:cubicBezTo>
                <a:cubicBezTo>
                  <a:pt x="149727" y="1475032"/>
                  <a:pt x="103799" y="1016789"/>
                  <a:pt x="114237" y="1064805"/>
                </a:cubicBezTo>
                <a:cubicBezTo>
                  <a:pt x="124675" y="1112821"/>
                  <a:pt x="188349" y="1584635"/>
                  <a:pt x="201919" y="1659791"/>
                </a:cubicBezTo>
                <a:cubicBezTo>
                  <a:pt x="215489" y="1734947"/>
                  <a:pt x="225927" y="1699457"/>
                  <a:pt x="195656" y="1515742"/>
                </a:cubicBezTo>
                <a:cubicBezTo>
                  <a:pt x="165385" y="1332027"/>
                  <a:pt x="47432" y="710945"/>
                  <a:pt x="20292" y="557501"/>
                </a:cubicBezTo>
                <a:cubicBezTo>
                  <a:pt x="-6848" y="404057"/>
                  <a:pt x="35949" y="620131"/>
                  <a:pt x="32818" y="595079"/>
                </a:cubicBezTo>
                <a:cubicBezTo>
                  <a:pt x="29687" y="570027"/>
                  <a:pt x="-7892" y="505309"/>
                  <a:pt x="1503" y="407188"/>
                </a:cubicBezTo>
                <a:cubicBezTo>
                  <a:pt x="10897" y="309067"/>
                  <a:pt x="68308" y="-6171"/>
                  <a:pt x="7665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7545D353-BC5F-030B-F762-E8E30A3005A6}"/>
              </a:ext>
            </a:extLst>
          </p:cNvPr>
          <p:cNvSpPr/>
          <p:nvPr/>
        </p:nvSpPr>
        <p:spPr>
          <a:xfrm>
            <a:off x="2084793" y="5266026"/>
            <a:ext cx="241104" cy="1458827"/>
          </a:xfrm>
          <a:custGeom>
            <a:avLst/>
            <a:gdLst>
              <a:gd name="connsiteX0" fmla="*/ 791 w 241104"/>
              <a:gd name="connsiteY0" fmla="*/ 1169 h 1458827"/>
              <a:gd name="connsiteX1" fmla="*/ 151103 w 241104"/>
              <a:gd name="connsiteY1" fmla="*/ 276741 h 1458827"/>
              <a:gd name="connsiteX2" fmla="*/ 138577 w 241104"/>
              <a:gd name="connsiteY2" fmla="*/ 189059 h 1458827"/>
              <a:gd name="connsiteX3" fmla="*/ 213733 w 241104"/>
              <a:gd name="connsiteY3" fmla="*/ 627470 h 1458827"/>
              <a:gd name="connsiteX4" fmla="*/ 213733 w 241104"/>
              <a:gd name="connsiteY4" fmla="*/ 1447925 h 1458827"/>
              <a:gd name="connsiteX5" fmla="*/ 226259 w 241104"/>
              <a:gd name="connsiteY5" fmla="*/ 1053355 h 1458827"/>
              <a:gd name="connsiteX6" fmla="*/ 226259 w 241104"/>
              <a:gd name="connsiteY6" fmla="*/ 408264 h 1458827"/>
              <a:gd name="connsiteX7" fmla="*/ 226259 w 241104"/>
              <a:gd name="connsiteY7" fmla="*/ 402001 h 1458827"/>
              <a:gd name="connsiteX8" fmla="*/ 791 w 241104"/>
              <a:gd name="connsiteY8" fmla="*/ 1169 h 145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104" h="1458827">
                <a:moveTo>
                  <a:pt x="791" y="1169"/>
                </a:moveTo>
                <a:cubicBezTo>
                  <a:pt x="-11735" y="-19708"/>
                  <a:pt x="128139" y="245426"/>
                  <a:pt x="151103" y="276741"/>
                </a:cubicBezTo>
                <a:cubicBezTo>
                  <a:pt x="174067" y="308056"/>
                  <a:pt x="128139" y="130604"/>
                  <a:pt x="138577" y="189059"/>
                </a:cubicBezTo>
                <a:cubicBezTo>
                  <a:pt x="149015" y="247514"/>
                  <a:pt x="201207" y="417659"/>
                  <a:pt x="213733" y="627470"/>
                </a:cubicBezTo>
                <a:cubicBezTo>
                  <a:pt x="226259" y="837281"/>
                  <a:pt x="211645" y="1376944"/>
                  <a:pt x="213733" y="1447925"/>
                </a:cubicBezTo>
                <a:cubicBezTo>
                  <a:pt x="215821" y="1518906"/>
                  <a:pt x="224171" y="1226632"/>
                  <a:pt x="226259" y="1053355"/>
                </a:cubicBezTo>
                <a:cubicBezTo>
                  <a:pt x="228347" y="880078"/>
                  <a:pt x="226259" y="408264"/>
                  <a:pt x="226259" y="408264"/>
                </a:cubicBezTo>
                <a:cubicBezTo>
                  <a:pt x="226259" y="299705"/>
                  <a:pt x="259662" y="463587"/>
                  <a:pt x="226259" y="402001"/>
                </a:cubicBezTo>
                <a:cubicBezTo>
                  <a:pt x="192856" y="340415"/>
                  <a:pt x="13317" y="22046"/>
                  <a:pt x="791" y="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76F84377-0663-D4CB-CCC3-DE751C4863BB}"/>
              </a:ext>
            </a:extLst>
          </p:cNvPr>
          <p:cNvSpPr/>
          <p:nvPr/>
        </p:nvSpPr>
        <p:spPr>
          <a:xfrm>
            <a:off x="1006620" y="7913947"/>
            <a:ext cx="1264466" cy="905867"/>
          </a:xfrm>
          <a:custGeom>
            <a:avLst/>
            <a:gdLst>
              <a:gd name="connsiteX0" fmla="*/ 1263614 w 1264466"/>
              <a:gd name="connsiteY0" fmla="*/ 343 h 905867"/>
              <a:gd name="connsiteX1" fmla="*/ 551013 w 1264466"/>
              <a:gd name="connsiteY1" fmla="*/ 385021 h 905867"/>
              <a:gd name="connsiteX2" fmla="*/ 588850 w 1264466"/>
              <a:gd name="connsiteY2" fmla="*/ 366103 h 905867"/>
              <a:gd name="connsiteX3" fmla="*/ 172641 w 1264466"/>
              <a:gd name="connsiteY3" fmla="*/ 637270 h 905867"/>
              <a:gd name="connsiteX4" fmla="*/ 242009 w 1264466"/>
              <a:gd name="connsiteY4" fmla="*/ 612045 h 905867"/>
              <a:gd name="connsiteX5" fmla="*/ 8679 w 1264466"/>
              <a:gd name="connsiteY5" fmla="*/ 902130 h 905867"/>
              <a:gd name="connsiteX6" fmla="*/ 90660 w 1264466"/>
              <a:gd name="connsiteY6" fmla="*/ 750781 h 905867"/>
              <a:gd name="connsiteX7" fmla="*/ 469032 w 1264466"/>
              <a:gd name="connsiteY7" fmla="*/ 385021 h 905867"/>
              <a:gd name="connsiteX8" fmla="*/ 374439 w 1264466"/>
              <a:gd name="connsiteY8" fmla="*/ 467002 h 905867"/>
              <a:gd name="connsiteX9" fmla="*/ 1263614 w 1264466"/>
              <a:gd name="connsiteY9" fmla="*/ 343 h 9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4466" h="905867">
                <a:moveTo>
                  <a:pt x="1263614" y="343"/>
                </a:moveTo>
                <a:cubicBezTo>
                  <a:pt x="1293043" y="-13320"/>
                  <a:pt x="551013" y="385021"/>
                  <a:pt x="551013" y="385021"/>
                </a:cubicBezTo>
                <a:cubicBezTo>
                  <a:pt x="438552" y="445981"/>
                  <a:pt x="651912" y="324062"/>
                  <a:pt x="588850" y="366103"/>
                </a:cubicBezTo>
                <a:cubicBezTo>
                  <a:pt x="525788" y="408144"/>
                  <a:pt x="230448" y="596280"/>
                  <a:pt x="172641" y="637270"/>
                </a:cubicBezTo>
                <a:cubicBezTo>
                  <a:pt x="114834" y="678260"/>
                  <a:pt x="269336" y="567902"/>
                  <a:pt x="242009" y="612045"/>
                </a:cubicBezTo>
                <a:cubicBezTo>
                  <a:pt x="214682" y="656188"/>
                  <a:pt x="33904" y="879007"/>
                  <a:pt x="8679" y="902130"/>
                </a:cubicBezTo>
                <a:cubicBezTo>
                  <a:pt x="-16546" y="925253"/>
                  <a:pt x="13935" y="836966"/>
                  <a:pt x="90660" y="750781"/>
                </a:cubicBezTo>
                <a:cubicBezTo>
                  <a:pt x="167385" y="664596"/>
                  <a:pt x="421736" y="432317"/>
                  <a:pt x="469032" y="385021"/>
                </a:cubicBezTo>
                <a:cubicBezTo>
                  <a:pt x="516328" y="337725"/>
                  <a:pt x="245162" y="529013"/>
                  <a:pt x="374439" y="467002"/>
                </a:cubicBezTo>
                <a:cubicBezTo>
                  <a:pt x="503716" y="404991"/>
                  <a:pt x="1234185" y="14006"/>
                  <a:pt x="1263614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560C4B7F-115D-349A-BD5B-E4C8EB377DE9}"/>
              </a:ext>
            </a:extLst>
          </p:cNvPr>
          <p:cNvSpPr/>
          <p:nvPr/>
        </p:nvSpPr>
        <p:spPr>
          <a:xfrm>
            <a:off x="479149" y="8739172"/>
            <a:ext cx="569197" cy="1842219"/>
          </a:xfrm>
          <a:custGeom>
            <a:avLst/>
            <a:gdLst>
              <a:gd name="connsiteX0" fmla="*/ 567681 w 569197"/>
              <a:gd name="connsiteY0" fmla="*/ 1231 h 1842219"/>
              <a:gd name="connsiteX1" fmla="*/ 334352 w 569197"/>
              <a:gd name="connsiteY1" fmla="*/ 505727 h 1842219"/>
              <a:gd name="connsiteX2" fmla="*/ 378495 w 569197"/>
              <a:gd name="connsiteY2" fmla="*/ 404828 h 1842219"/>
              <a:gd name="connsiteX3" fmla="*/ 264983 w 569197"/>
              <a:gd name="connsiteY3" fmla="*/ 827344 h 1842219"/>
              <a:gd name="connsiteX4" fmla="*/ 296514 w 569197"/>
              <a:gd name="connsiteY4" fmla="*/ 726445 h 1842219"/>
              <a:gd name="connsiteX5" fmla="*/ 132553 w 569197"/>
              <a:gd name="connsiteY5" fmla="*/ 1186798 h 1842219"/>
              <a:gd name="connsiteX6" fmla="*/ 176697 w 569197"/>
              <a:gd name="connsiteY6" fmla="*/ 1041755 h 1842219"/>
              <a:gd name="connsiteX7" fmla="*/ 107328 w 569197"/>
              <a:gd name="connsiteY7" fmla="*/ 1350759 h 1842219"/>
              <a:gd name="connsiteX8" fmla="*/ 123 w 569197"/>
              <a:gd name="connsiteY8" fmla="*/ 1836337 h 1842219"/>
              <a:gd name="connsiteX9" fmla="*/ 88410 w 569197"/>
              <a:gd name="connsiteY9" fmla="*/ 1584089 h 1842219"/>
              <a:gd name="connsiteX10" fmla="*/ 201921 w 569197"/>
              <a:gd name="connsiteY10" fmla="*/ 1060674 h 1842219"/>
              <a:gd name="connsiteX11" fmla="*/ 189309 w 569197"/>
              <a:gd name="connsiteY11" fmla="*/ 1098511 h 1842219"/>
              <a:gd name="connsiteX12" fmla="*/ 422639 w 569197"/>
              <a:gd name="connsiteY12" fmla="*/ 385909 h 1842219"/>
              <a:gd name="connsiteX13" fmla="*/ 567681 w 569197"/>
              <a:gd name="connsiteY13" fmla="*/ 1231 h 184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197" h="1842219">
                <a:moveTo>
                  <a:pt x="567681" y="1231"/>
                </a:moveTo>
                <a:cubicBezTo>
                  <a:pt x="552966" y="21201"/>
                  <a:pt x="365883" y="438461"/>
                  <a:pt x="334352" y="505727"/>
                </a:cubicBezTo>
                <a:cubicBezTo>
                  <a:pt x="302821" y="572993"/>
                  <a:pt x="390056" y="351225"/>
                  <a:pt x="378495" y="404828"/>
                </a:cubicBezTo>
                <a:cubicBezTo>
                  <a:pt x="366934" y="458431"/>
                  <a:pt x="278647" y="773741"/>
                  <a:pt x="264983" y="827344"/>
                </a:cubicBezTo>
                <a:cubicBezTo>
                  <a:pt x="251319" y="880947"/>
                  <a:pt x="318586" y="666536"/>
                  <a:pt x="296514" y="726445"/>
                </a:cubicBezTo>
                <a:cubicBezTo>
                  <a:pt x="274442" y="786354"/>
                  <a:pt x="152522" y="1134246"/>
                  <a:pt x="132553" y="1186798"/>
                </a:cubicBezTo>
                <a:cubicBezTo>
                  <a:pt x="112584" y="1239350"/>
                  <a:pt x="180901" y="1014428"/>
                  <a:pt x="176697" y="1041755"/>
                </a:cubicBezTo>
                <a:cubicBezTo>
                  <a:pt x="172493" y="1069082"/>
                  <a:pt x="136757" y="1218329"/>
                  <a:pt x="107328" y="1350759"/>
                </a:cubicBezTo>
                <a:cubicBezTo>
                  <a:pt x="77899" y="1483189"/>
                  <a:pt x="3276" y="1797449"/>
                  <a:pt x="123" y="1836337"/>
                </a:cubicBezTo>
                <a:cubicBezTo>
                  <a:pt x="-3030" y="1875225"/>
                  <a:pt x="54777" y="1713366"/>
                  <a:pt x="88410" y="1584089"/>
                </a:cubicBezTo>
                <a:cubicBezTo>
                  <a:pt x="122043" y="1454812"/>
                  <a:pt x="185105" y="1141604"/>
                  <a:pt x="201921" y="1060674"/>
                </a:cubicBezTo>
                <a:cubicBezTo>
                  <a:pt x="218737" y="979744"/>
                  <a:pt x="189309" y="1098511"/>
                  <a:pt x="189309" y="1098511"/>
                </a:cubicBezTo>
                <a:cubicBezTo>
                  <a:pt x="226095" y="986050"/>
                  <a:pt x="358526" y="563534"/>
                  <a:pt x="422639" y="385909"/>
                </a:cubicBezTo>
                <a:cubicBezTo>
                  <a:pt x="486752" y="208284"/>
                  <a:pt x="582396" y="-18739"/>
                  <a:pt x="567681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BBD59B2-CDBB-C6B2-8934-331022043967}"/>
              </a:ext>
            </a:extLst>
          </p:cNvPr>
          <p:cNvSpPr/>
          <p:nvPr/>
        </p:nvSpPr>
        <p:spPr>
          <a:xfrm>
            <a:off x="1412328" y="9484020"/>
            <a:ext cx="145605" cy="1046455"/>
          </a:xfrm>
          <a:custGeom>
            <a:avLst/>
            <a:gdLst>
              <a:gd name="connsiteX0" fmla="*/ 145305 w 145605"/>
              <a:gd name="connsiteY0" fmla="*/ 515 h 1046455"/>
              <a:gd name="connsiteX1" fmla="*/ 63324 w 145605"/>
              <a:gd name="connsiteY1" fmla="*/ 202314 h 1046455"/>
              <a:gd name="connsiteX2" fmla="*/ 12875 w 145605"/>
              <a:gd name="connsiteY2" fmla="*/ 687892 h 1046455"/>
              <a:gd name="connsiteX3" fmla="*/ 12875 w 145605"/>
              <a:gd name="connsiteY3" fmla="*/ 612217 h 1046455"/>
              <a:gd name="connsiteX4" fmla="*/ 12875 w 145605"/>
              <a:gd name="connsiteY4" fmla="*/ 1041039 h 1046455"/>
              <a:gd name="connsiteX5" fmla="*/ 12875 w 145605"/>
              <a:gd name="connsiteY5" fmla="*/ 820322 h 1046455"/>
              <a:gd name="connsiteX6" fmla="*/ 262 w 145605"/>
              <a:gd name="connsiteY6" fmla="*/ 341050 h 1046455"/>
              <a:gd name="connsiteX7" fmla="*/ 6569 w 145605"/>
              <a:gd name="connsiteY7" fmla="*/ 404112 h 1046455"/>
              <a:gd name="connsiteX8" fmla="*/ 31793 w 145605"/>
              <a:gd name="connsiteY8" fmla="*/ 252763 h 1046455"/>
              <a:gd name="connsiteX9" fmla="*/ 145305 w 145605"/>
              <a:gd name="connsiteY9" fmla="*/ 515 h 104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605" h="1046455">
                <a:moveTo>
                  <a:pt x="145305" y="515"/>
                </a:moveTo>
                <a:cubicBezTo>
                  <a:pt x="150560" y="-7893"/>
                  <a:pt x="85396" y="87751"/>
                  <a:pt x="63324" y="202314"/>
                </a:cubicBezTo>
                <a:cubicBezTo>
                  <a:pt x="41252" y="316877"/>
                  <a:pt x="21283" y="619575"/>
                  <a:pt x="12875" y="687892"/>
                </a:cubicBezTo>
                <a:cubicBezTo>
                  <a:pt x="4467" y="756209"/>
                  <a:pt x="12875" y="612217"/>
                  <a:pt x="12875" y="612217"/>
                </a:cubicBezTo>
                <a:lnTo>
                  <a:pt x="12875" y="1041039"/>
                </a:lnTo>
                <a:cubicBezTo>
                  <a:pt x="12875" y="1075723"/>
                  <a:pt x="14977" y="936987"/>
                  <a:pt x="12875" y="820322"/>
                </a:cubicBezTo>
                <a:cubicBezTo>
                  <a:pt x="10773" y="703657"/>
                  <a:pt x="1313" y="410418"/>
                  <a:pt x="262" y="341050"/>
                </a:cubicBezTo>
                <a:cubicBezTo>
                  <a:pt x="-789" y="271682"/>
                  <a:pt x="1314" y="418826"/>
                  <a:pt x="6569" y="404112"/>
                </a:cubicBezTo>
                <a:cubicBezTo>
                  <a:pt x="11824" y="389398"/>
                  <a:pt x="12875" y="313723"/>
                  <a:pt x="31793" y="252763"/>
                </a:cubicBezTo>
                <a:cubicBezTo>
                  <a:pt x="50711" y="191803"/>
                  <a:pt x="140050" y="8923"/>
                  <a:pt x="145305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094A601F-8B4C-E08D-8164-B52900183BA2}"/>
              </a:ext>
            </a:extLst>
          </p:cNvPr>
          <p:cNvSpPr/>
          <p:nvPr/>
        </p:nvSpPr>
        <p:spPr>
          <a:xfrm>
            <a:off x="4266425" y="8064490"/>
            <a:ext cx="314278" cy="266749"/>
          </a:xfrm>
          <a:custGeom>
            <a:avLst/>
            <a:gdLst>
              <a:gd name="connsiteX0" fmla="*/ 775 w 314278"/>
              <a:gd name="connsiteY0" fmla="*/ 25410 h 266749"/>
              <a:gd name="connsiteX1" fmla="*/ 181750 w 314278"/>
              <a:gd name="connsiteY1" fmla="*/ 12710 h 266749"/>
              <a:gd name="connsiteX2" fmla="*/ 127775 w 314278"/>
              <a:gd name="connsiteY2" fmla="*/ 22235 h 266749"/>
              <a:gd name="connsiteX3" fmla="*/ 235725 w 314278"/>
              <a:gd name="connsiteY3" fmla="*/ 10 h 266749"/>
              <a:gd name="connsiteX4" fmla="*/ 308750 w 314278"/>
              <a:gd name="connsiteY4" fmla="*/ 19060 h 266749"/>
              <a:gd name="connsiteX5" fmla="*/ 308750 w 314278"/>
              <a:gd name="connsiteY5" fmla="*/ 12710 h 266749"/>
              <a:gd name="connsiteX6" fmla="*/ 305575 w 314278"/>
              <a:gd name="connsiteY6" fmla="*/ 101610 h 266749"/>
              <a:gd name="connsiteX7" fmla="*/ 242075 w 314278"/>
              <a:gd name="connsiteY7" fmla="*/ 149235 h 266749"/>
              <a:gd name="connsiteX8" fmla="*/ 111900 w 314278"/>
              <a:gd name="connsiteY8" fmla="*/ 266710 h 266749"/>
              <a:gd name="connsiteX9" fmla="*/ 245250 w 314278"/>
              <a:gd name="connsiteY9" fmla="*/ 161935 h 266749"/>
              <a:gd name="connsiteX10" fmla="*/ 299225 w 314278"/>
              <a:gd name="connsiteY10" fmla="*/ 127010 h 266749"/>
              <a:gd name="connsiteX11" fmla="*/ 283350 w 314278"/>
              <a:gd name="connsiteY11" fmla="*/ 117485 h 266749"/>
              <a:gd name="connsiteX12" fmla="*/ 283350 w 314278"/>
              <a:gd name="connsiteY12" fmla="*/ 31760 h 266749"/>
              <a:gd name="connsiteX13" fmla="*/ 264300 w 314278"/>
              <a:gd name="connsiteY13" fmla="*/ 15885 h 266749"/>
              <a:gd name="connsiteX14" fmla="*/ 775 w 314278"/>
              <a:gd name="connsiteY14" fmla="*/ 25410 h 26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278" h="266749">
                <a:moveTo>
                  <a:pt x="775" y="25410"/>
                </a:moveTo>
                <a:cubicBezTo>
                  <a:pt x="-12983" y="24881"/>
                  <a:pt x="160583" y="13239"/>
                  <a:pt x="181750" y="12710"/>
                </a:cubicBezTo>
                <a:cubicBezTo>
                  <a:pt x="202917" y="12181"/>
                  <a:pt x="118779" y="24352"/>
                  <a:pt x="127775" y="22235"/>
                </a:cubicBezTo>
                <a:cubicBezTo>
                  <a:pt x="136771" y="20118"/>
                  <a:pt x="205563" y="539"/>
                  <a:pt x="235725" y="10"/>
                </a:cubicBezTo>
                <a:cubicBezTo>
                  <a:pt x="265888" y="-519"/>
                  <a:pt x="308750" y="19060"/>
                  <a:pt x="308750" y="19060"/>
                </a:cubicBezTo>
                <a:cubicBezTo>
                  <a:pt x="320921" y="21177"/>
                  <a:pt x="309279" y="-1048"/>
                  <a:pt x="308750" y="12710"/>
                </a:cubicBezTo>
                <a:cubicBezTo>
                  <a:pt x="308221" y="26468"/>
                  <a:pt x="316687" y="78856"/>
                  <a:pt x="305575" y="101610"/>
                </a:cubicBezTo>
                <a:cubicBezTo>
                  <a:pt x="294463" y="124364"/>
                  <a:pt x="274354" y="121718"/>
                  <a:pt x="242075" y="149235"/>
                </a:cubicBezTo>
                <a:cubicBezTo>
                  <a:pt x="209796" y="176752"/>
                  <a:pt x="111371" y="264593"/>
                  <a:pt x="111900" y="266710"/>
                </a:cubicBezTo>
                <a:cubicBezTo>
                  <a:pt x="112429" y="268827"/>
                  <a:pt x="214029" y="185218"/>
                  <a:pt x="245250" y="161935"/>
                </a:cubicBezTo>
                <a:cubicBezTo>
                  <a:pt x="276471" y="138652"/>
                  <a:pt x="299225" y="127010"/>
                  <a:pt x="299225" y="127010"/>
                </a:cubicBezTo>
                <a:cubicBezTo>
                  <a:pt x="305575" y="119602"/>
                  <a:pt x="285996" y="133360"/>
                  <a:pt x="283350" y="117485"/>
                </a:cubicBezTo>
                <a:cubicBezTo>
                  <a:pt x="280704" y="101610"/>
                  <a:pt x="283350" y="31760"/>
                  <a:pt x="283350" y="31760"/>
                </a:cubicBezTo>
                <a:cubicBezTo>
                  <a:pt x="280175" y="14827"/>
                  <a:pt x="308750" y="14827"/>
                  <a:pt x="264300" y="15885"/>
                </a:cubicBezTo>
                <a:cubicBezTo>
                  <a:pt x="219850" y="16943"/>
                  <a:pt x="14533" y="25939"/>
                  <a:pt x="775" y="2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54BB221D-47BD-487E-9210-AC0394E0B184}"/>
              </a:ext>
            </a:extLst>
          </p:cNvPr>
          <p:cNvSpPr/>
          <p:nvPr/>
        </p:nvSpPr>
        <p:spPr>
          <a:xfrm>
            <a:off x="5053195" y="8289925"/>
            <a:ext cx="595130" cy="282897"/>
          </a:xfrm>
          <a:custGeom>
            <a:avLst/>
            <a:gdLst>
              <a:gd name="connsiteX0" fmla="*/ 595130 w 595130"/>
              <a:gd name="connsiteY0" fmla="*/ 0 h 282897"/>
              <a:gd name="connsiteX1" fmla="*/ 166505 w 595130"/>
              <a:gd name="connsiteY1" fmla="*/ 66675 h 282897"/>
              <a:gd name="connsiteX2" fmla="*/ 182380 w 595130"/>
              <a:gd name="connsiteY2" fmla="*/ 60325 h 282897"/>
              <a:gd name="connsiteX3" fmla="*/ 68080 w 595130"/>
              <a:gd name="connsiteY3" fmla="*/ 123825 h 282897"/>
              <a:gd name="connsiteX4" fmla="*/ 14105 w 595130"/>
              <a:gd name="connsiteY4" fmla="*/ 174625 h 282897"/>
              <a:gd name="connsiteX5" fmla="*/ 49030 w 595130"/>
              <a:gd name="connsiteY5" fmla="*/ 219075 h 282897"/>
              <a:gd name="connsiteX6" fmla="*/ 106180 w 595130"/>
              <a:gd name="connsiteY6" fmla="*/ 282575 h 282897"/>
              <a:gd name="connsiteX7" fmla="*/ 55380 w 595130"/>
              <a:gd name="connsiteY7" fmla="*/ 241300 h 282897"/>
              <a:gd name="connsiteX8" fmla="*/ 1405 w 595130"/>
              <a:gd name="connsiteY8" fmla="*/ 187325 h 282897"/>
              <a:gd name="connsiteX9" fmla="*/ 115705 w 595130"/>
              <a:gd name="connsiteY9" fmla="*/ 98425 h 282897"/>
              <a:gd name="connsiteX10" fmla="*/ 49030 w 595130"/>
              <a:gd name="connsiteY10" fmla="*/ 107950 h 282897"/>
              <a:gd name="connsiteX11" fmla="*/ 287155 w 595130"/>
              <a:gd name="connsiteY11" fmla="*/ 15875 h 282897"/>
              <a:gd name="connsiteX12" fmla="*/ 277630 w 595130"/>
              <a:gd name="connsiteY12" fmla="*/ 76200 h 282897"/>
              <a:gd name="connsiteX13" fmla="*/ 401455 w 595130"/>
              <a:gd name="connsiteY13" fmla="*/ 41275 h 282897"/>
              <a:gd name="connsiteX14" fmla="*/ 595130 w 595130"/>
              <a:gd name="connsiteY14" fmla="*/ 0 h 28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5130" h="282897">
                <a:moveTo>
                  <a:pt x="595130" y="0"/>
                </a:moveTo>
                <a:lnTo>
                  <a:pt x="166505" y="66675"/>
                </a:lnTo>
                <a:cubicBezTo>
                  <a:pt x="97713" y="76729"/>
                  <a:pt x="198784" y="50800"/>
                  <a:pt x="182380" y="60325"/>
                </a:cubicBezTo>
                <a:cubicBezTo>
                  <a:pt x="165976" y="69850"/>
                  <a:pt x="96126" y="104775"/>
                  <a:pt x="68080" y="123825"/>
                </a:cubicBezTo>
                <a:cubicBezTo>
                  <a:pt x="40034" y="142875"/>
                  <a:pt x="17280" y="158750"/>
                  <a:pt x="14105" y="174625"/>
                </a:cubicBezTo>
                <a:cubicBezTo>
                  <a:pt x="10930" y="190500"/>
                  <a:pt x="33684" y="201083"/>
                  <a:pt x="49030" y="219075"/>
                </a:cubicBezTo>
                <a:cubicBezTo>
                  <a:pt x="64376" y="237067"/>
                  <a:pt x="105122" y="278871"/>
                  <a:pt x="106180" y="282575"/>
                </a:cubicBezTo>
                <a:cubicBezTo>
                  <a:pt x="107238" y="286279"/>
                  <a:pt x="72842" y="257175"/>
                  <a:pt x="55380" y="241300"/>
                </a:cubicBezTo>
                <a:cubicBezTo>
                  <a:pt x="37918" y="225425"/>
                  <a:pt x="-8649" y="211137"/>
                  <a:pt x="1405" y="187325"/>
                </a:cubicBezTo>
                <a:cubicBezTo>
                  <a:pt x="11459" y="163513"/>
                  <a:pt x="107768" y="111654"/>
                  <a:pt x="115705" y="98425"/>
                </a:cubicBezTo>
                <a:cubicBezTo>
                  <a:pt x="123642" y="85196"/>
                  <a:pt x="20455" y="121708"/>
                  <a:pt x="49030" y="107950"/>
                </a:cubicBezTo>
                <a:cubicBezTo>
                  <a:pt x="77605" y="94192"/>
                  <a:pt x="249055" y="21167"/>
                  <a:pt x="287155" y="15875"/>
                </a:cubicBezTo>
                <a:cubicBezTo>
                  <a:pt x="325255" y="10583"/>
                  <a:pt x="258580" y="71967"/>
                  <a:pt x="277630" y="76200"/>
                </a:cubicBezTo>
                <a:cubicBezTo>
                  <a:pt x="296680" y="80433"/>
                  <a:pt x="401455" y="41275"/>
                  <a:pt x="401455" y="41275"/>
                </a:cubicBezTo>
                <a:lnTo>
                  <a:pt x="5951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1F178C1D-8E38-A646-6A28-47231E0E91B8}"/>
              </a:ext>
            </a:extLst>
          </p:cNvPr>
          <p:cNvSpPr/>
          <p:nvPr/>
        </p:nvSpPr>
        <p:spPr>
          <a:xfrm>
            <a:off x="5589933" y="8206678"/>
            <a:ext cx="69571" cy="664042"/>
          </a:xfrm>
          <a:custGeom>
            <a:avLst/>
            <a:gdLst>
              <a:gd name="connsiteX0" fmla="*/ 1242 w 69571"/>
              <a:gd name="connsiteY0" fmla="*/ 697 h 664042"/>
              <a:gd name="connsiteX1" fmla="*/ 64742 w 69571"/>
              <a:gd name="connsiteY1" fmla="*/ 213422 h 664042"/>
              <a:gd name="connsiteX2" fmla="*/ 61567 w 69571"/>
              <a:gd name="connsiteY2" fmla="*/ 165797 h 664042"/>
              <a:gd name="connsiteX3" fmla="*/ 32992 w 69571"/>
              <a:gd name="connsiteY3" fmla="*/ 467422 h 664042"/>
              <a:gd name="connsiteX4" fmla="*/ 42517 w 69571"/>
              <a:gd name="connsiteY4" fmla="*/ 384872 h 664042"/>
              <a:gd name="connsiteX5" fmla="*/ 1242 w 69571"/>
              <a:gd name="connsiteY5" fmla="*/ 661097 h 664042"/>
              <a:gd name="connsiteX6" fmla="*/ 10767 w 69571"/>
              <a:gd name="connsiteY6" fmla="*/ 511872 h 664042"/>
              <a:gd name="connsiteX7" fmla="*/ 10767 w 69571"/>
              <a:gd name="connsiteY7" fmla="*/ 222947 h 664042"/>
              <a:gd name="connsiteX8" fmla="*/ 29817 w 69571"/>
              <a:gd name="connsiteY8" fmla="*/ 311847 h 664042"/>
              <a:gd name="connsiteX9" fmla="*/ 36167 w 69571"/>
              <a:gd name="connsiteY9" fmla="*/ 149922 h 664042"/>
              <a:gd name="connsiteX10" fmla="*/ 1242 w 69571"/>
              <a:gd name="connsiteY10" fmla="*/ 697 h 66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71" h="664042">
                <a:moveTo>
                  <a:pt x="1242" y="697"/>
                </a:moveTo>
                <a:cubicBezTo>
                  <a:pt x="6005" y="11280"/>
                  <a:pt x="54688" y="185905"/>
                  <a:pt x="64742" y="213422"/>
                </a:cubicBezTo>
                <a:cubicBezTo>
                  <a:pt x="74796" y="240939"/>
                  <a:pt x="66859" y="123464"/>
                  <a:pt x="61567" y="165797"/>
                </a:cubicBezTo>
                <a:cubicBezTo>
                  <a:pt x="56275" y="208130"/>
                  <a:pt x="36167" y="430910"/>
                  <a:pt x="32992" y="467422"/>
                </a:cubicBezTo>
                <a:cubicBezTo>
                  <a:pt x="29817" y="503934"/>
                  <a:pt x="47809" y="352593"/>
                  <a:pt x="42517" y="384872"/>
                </a:cubicBezTo>
                <a:cubicBezTo>
                  <a:pt x="37225" y="417151"/>
                  <a:pt x="6534" y="639931"/>
                  <a:pt x="1242" y="661097"/>
                </a:cubicBezTo>
                <a:cubicBezTo>
                  <a:pt x="-4050" y="682263"/>
                  <a:pt x="9180" y="584897"/>
                  <a:pt x="10767" y="511872"/>
                </a:cubicBezTo>
                <a:cubicBezTo>
                  <a:pt x="12354" y="438847"/>
                  <a:pt x="7592" y="256284"/>
                  <a:pt x="10767" y="222947"/>
                </a:cubicBezTo>
                <a:cubicBezTo>
                  <a:pt x="13942" y="189610"/>
                  <a:pt x="25584" y="324018"/>
                  <a:pt x="29817" y="311847"/>
                </a:cubicBezTo>
                <a:cubicBezTo>
                  <a:pt x="34050" y="299676"/>
                  <a:pt x="39871" y="197018"/>
                  <a:pt x="36167" y="149922"/>
                </a:cubicBezTo>
                <a:cubicBezTo>
                  <a:pt x="32463" y="102826"/>
                  <a:pt x="-3521" y="-9886"/>
                  <a:pt x="1242" y="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4F74B89-667A-3C4C-5353-6DAFCFD4F17B}"/>
              </a:ext>
            </a:extLst>
          </p:cNvPr>
          <p:cNvSpPr/>
          <p:nvPr/>
        </p:nvSpPr>
        <p:spPr>
          <a:xfrm>
            <a:off x="4365530" y="8343474"/>
            <a:ext cx="340481" cy="308132"/>
          </a:xfrm>
          <a:custGeom>
            <a:avLst/>
            <a:gdLst>
              <a:gd name="connsiteX0" fmla="*/ 95 w 340481"/>
              <a:gd name="connsiteY0" fmla="*/ 426 h 308132"/>
              <a:gd name="connsiteX1" fmla="*/ 146145 w 340481"/>
              <a:gd name="connsiteY1" fmla="*/ 57576 h 308132"/>
              <a:gd name="connsiteX2" fmla="*/ 73120 w 340481"/>
              <a:gd name="connsiteY2" fmla="*/ 44876 h 308132"/>
              <a:gd name="connsiteX3" fmla="*/ 133445 w 340481"/>
              <a:gd name="connsiteY3" fmla="*/ 70276 h 308132"/>
              <a:gd name="connsiteX4" fmla="*/ 238220 w 340481"/>
              <a:gd name="connsiteY4" fmla="*/ 143301 h 308132"/>
              <a:gd name="connsiteX5" fmla="*/ 339820 w 340481"/>
              <a:gd name="connsiteY5" fmla="*/ 305226 h 308132"/>
              <a:gd name="connsiteX6" fmla="*/ 276320 w 340481"/>
              <a:gd name="connsiteY6" fmla="*/ 235376 h 308132"/>
              <a:gd name="connsiteX7" fmla="*/ 165195 w 340481"/>
              <a:gd name="connsiteY7" fmla="*/ 86151 h 308132"/>
              <a:gd name="connsiteX8" fmla="*/ 171545 w 340481"/>
              <a:gd name="connsiteY8" fmla="*/ 92501 h 308132"/>
              <a:gd name="connsiteX9" fmla="*/ 95 w 340481"/>
              <a:gd name="connsiteY9" fmla="*/ 426 h 30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481" h="308132">
                <a:moveTo>
                  <a:pt x="95" y="426"/>
                </a:moveTo>
                <a:cubicBezTo>
                  <a:pt x="-4138" y="-5395"/>
                  <a:pt x="133974" y="50168"/>
                  <a:pt x="146145" y="57576"/>
                </a:cubicBezTo>
                <a:cubicBezTo>
                  <a:pt x="158316" y="64984"/>
                  <a:pt x="75237" y="42759"/>
                  <a:pt x="73120" y="44876"/>
                </a:cubicBezTo>
                <a:cubicBezTo>
                  <a:pt x="71003" y="46993"/>
                  <a:pt x="105928" y="53872"/>
                  <a:pt x="133445" y="70276"/>
                </a:cubicBezTo>
                <a:cubicBezTo>
                  <a:pt x="160962" y="86680"/>
                  <a:pt x="203824" y="104143"/>
                  <a:pt x="238220" y="143301"/>
                </a:cubicBezTo>
                <a:cubicBezTo>
                  <a:pt x="272616" y="182459"/>
                  <a:pt x="333470" y="289880"/>
                  <a:pt x="339820" y="305226"/>
                </a:cubicBezTo>
                <a:cubicBezTo>
                  <a:pt x="346170" y="320572"/>
                  <a:pt x="305424" y="271888"/>
                  <a:pt x="276320" y="235376"/>
                </a:cubicBezTo>
                <a:cubicBezTo>
                  <a:pt x="247216" y="198864"/>
                  <a:pt x="182657" y="109963"/>
                  <a:pt x="165195" y="86151"/>
                </a:cubicBezTo>
                <a:cubicBezTo>
                  <a:pt x="147733" y="62339"/>
                  <a:pt x="196416" y="102555"/>
                  <a:pt x="171545" y="92501"/>
                </a:cubicBezTo>
                <a:cubicBezTo>
                  <a:pt x="146674" y="82447"/>
                  <a:pt x="4328" y="6247"/>
                  <a:pt x="95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4A996FC6-97C0-8AB4-CBF0-32917D8A3D82}"/>
              </a:ext>
            </a:extLst>
          </p:cNvPr>
          <p:cNvSpPr/>
          <p:nvPr/>
        </p:nvSpPr>
        <p:spPr>
          <a:xfrm>
            <a:off x="5108625" y="8359727"/>
            <a:ext cx="123942" cy="203510"/>
          </a:xfrm>
          <a:custGeom>
            <a:avLst/>
            <a:gdLst>
              <a:gd name="connsiteX0" fmla="*/ 123775 w 123942"/>
              <a:gd name="connsiteY0" fmla="*/ 48 h 203510"/>
              <a:gd name="connsiteX1" fmla="*/ 6300 w 123942"/>
              <a:gd name="connsiteY1" fmla="*/ 98473 h 203510"/>
              <a:gd name="connsiteX2" fmla="*/ 98375 w 123942"/>
              <a:gd name="connsiteY2" fmla="*/ 203248 h 203510"/>
              <a:gd name="connsiteX3" fmla="*/ 3125 w 123942"/>
              <a:gd name="connsiteY3" fmla="*/ 127048 h 203510"/>
              <a:gd name="connsiteX4" fmla="*/ 31700 w 123942"/>
              <a:gd name="connsiteY4" fmla="*/ 85773 h 203510"/>
              <a:gd name="connsiteX5" fmla="*/ 123775 w 123942"/>
              <a:gd name="connsiteY5" fmla="*/ 48 h 20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42" h="203510">
                <a:moveTo>
                  <a:pt x="123775" y="48"/>
                </a:moveTo>
                <a:cubicBezTo>
                  <a:pt x="119542" y="2165"/>
                  <a:pt x="10533" y="64606"/>
                  <a:pt x="6300" y="98473"/>
                </a:cubicBezTo>
                <a:cubicBezTo>
                  <a:pt x="2067" y="132340"/>
                  <a:pt x="98904" y="198486"/>
                  <a:pt x="98375" y="203248"/>
                </a:cubicBezTo>
                <a:cubicBezTo>
                  <a:pt x="97846" y="208011"/>
                  <a:pt x="14237" y="146627"/>
                  <a:pt x="3125" y="127048"/>
                </a:cubicBezTo>
                <a:cubicBezTo>
                  <a:pt x="-7987" y="107469"/>
                  <a:pt x="12650" y="106410"/>
                  <a:pt x="31700" y="85773"/>
                </a:cubicBezTo>
                <a:cubicBezTo>
                  <a:pt x="50750" y="65136"/>
                  <a:pt x="128008" y="-2069"/>
                  <a:pt x="12377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CBC62D22-1353-3873-DF41-F96ECFBA79D2}"/>
              </a:ext>
            </a:extLst>
          </p:cNvPr>
          <p:cNvSpPr/>
          <p:nvPr/>
        </p:nvSpPr>
        <p:spPr>
          <a:xfrm>
            <a:off x="4228007" y="8267692"/>
            <a:ext cx="498701" cy="510057"/>
          </a:xfrm>
          <a:custGeom>
            <a:avLst/>
            <a:gdLst>
              <a:gd name="connsiteX0" fmla="*/ 29668 w 498701"/>
              <a:gd name="connsiteY0" fmla="*/ 8 h 510057"/>
              <a:gd name="connsiteX1" fmla="*/ 20143 w 498701"/>
              <a:gd name="connsiteY1" fmla="*/ 276233 h 510057"/>
              <a:gd name="connsiteX2" fmla="*/ 26493 w 498701"/>
              <a:gd name="connsiteY2" fmla="*/ 257183 h 510057"/>
              <a:gd name="connsiteX3" fmla="*/ 7443 w 498701"/>
              <a:gd name="connsiteY3" fmla="*/ 273058 h 510057"/>
              <a:gd name="connsiteX4" fmla="*/ 169368 w 498701"/>
              <a:gd name="connsiteY4" fmla="*/ 260358 h 510057"/>
              <a:gd name="connsiteX5" fmla="*/ 194768 w 498701"/>
              <a:gd name="connsiteY5" fmla="*/ 285758 h 510057"/>
              <a:gd name="connsiteX6" fmla="*/ 242393 w 498701"/>
              <a:gd name="connsiteY6" fmla="*/ 317508 h 510057"/>
              <a:gd name="connsiteX7" fmla="*/ 496393 w 498701"/>
              <a:gd name="connsiteY7" fmla="*/ 508008 h 510057"/>
              <a:gd name="connsiteX8" fmla="*/ 359868 w 498701"/>
              <a:gd name="connsiteY8" fmla="*/ 409583 h 510057"/>
              <a:gd name="connsiteX9" fmla="*/ 220168 w 498701"/>
              <a:gd name="connsiteY9" fmla="*/ 273058 h 510057"/>
              <a:gd name="connsiteX10" fmla="*/ 232868 w 498701"/>
              <a:gd name="connsiteY10" fmla="*/ 282583 h 510057"/>
              <a:gd name="connsiteX11" fmla="*/ 58243 w 498701"/>
              <a:gd name="connsiteY11" fmla="*/ 295283 h 510057"/>
              <a:gd name="connsiteX12" fmla="*/ 45543 w 498701"/>
              <a:gd name="connsiteY12" fmla="*/ 266708 h 510057"/>
              <a:gd name="connsiteX13" fmla="*/ 29668 w 498701"/>
              <a:gd name="connsiteY13" fmla="*/ 8 h 51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701" h="510057">
                <a:moveTo>
                  <a:pt x="29668" y="8"/>
                </a:moveTo>
                <a:cubicBezTo>
                  <a:pt x="25435" y="1595"/>
                  <a:pt x="20143" y="276233"/>
                  <a:pt x="20143" y="276233"/>
                </a:cubicBezTo>
                <a:cubicBezTo>
                  <a:pt x="19614" y="319095"/>
                  <a:pt x="28610" y="257712"/>
                  <a:pt x="26493" y="257183"/>
                </a:cubicBezTo>
                <a:cubicBezTo>
                  <a:pt x="24376" y="256654"/>
                  <a:pt x="-16369" y="272529"/>
                  <a:pt x="7443" y="273058"/>
                </a:cubicBezTo>
                <a:cubicBezTo>
                  <a:pt x="31255" y="273587"/>
                  <a:pt x="138147" y="258241"/>
                  <a:pt x="169368" y="260358"/>
                </a:cubicBezTo>
                <a:cubicBezTo>
                  <a:pt x="200589" y="262475"/>
                  <a:pt x="182597" y="276233"/>
                  <a:pt x="194768" y="285758"/>
                </a:cubicBezTo>
                <a:cubicBezTo>
                  <a:pt x="206939" y="295283"/>
                  <a:pt x="192122" y="280466"/>
                  <a:pt x="242393" y="317508"/>
                </a:cubicBezTo>
                <a:cubicBezTo>
                  <a:pt x="292664" y="354550"/>
                  <a:pt x="476814" y="492662"/>
                  <a:pt x="496393" y="508008"/>
                </a:cubicBezTo>
                <a:cubicBezTo>
                  <a:pt x="515972" y="523354"/>
                  <a:pt x="405906" y="448741"/>
                  <a:pt x="359868" y="409583"/>
                </a:cubicBezTo>
                <a:cubicBezTo>
                  <a:pt x="313831" y="370425"/>
                  <a:pt x="241335" y="294225"/>
                  <a:pt x="220168" y="273058"/>
                </a:cubicBezTo>
                <a:cubicBezTo>
                  <a:pt x="199001" y="251891"/>
                  <a:pt x="259855" y="278879"/>
                  <a:pt x="232868" y="282583"/>
                </a:cubicBezTo>
                <a:cubicBezTo>
                  <a:pt x="205881" y="286287"/>
                  <a:pt x="89464" y="297929"/>
                  <a:pt x="58243" y="295283"/>
                </a:cubicBezTo>
                <a:cubicBezTo>
                  <a:pt x="27022" y="292637"/>
                  <a:pt x="50835" y="310100"/>
                  <a:pt x="45543" y="266708"/>
                </a:cubicBezTo>
                <a:cubicBezTo>
                  <a:pt x="40251" y="223316"/>
                  <a:pt x="33901" y="-1579"/>
                  <a:pt x="296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BBA49740-D1A4-AFA9-4876-75A3640A24E0}"/>
              </a:ext>
            </a:extLst>
          </p:cNvPr>
          <p:cNvSpPr/>
          <p:nvPr/>
        </p:nvSpPr>
        <p:spPr>
          <a:xfrm>
            <a:off x="4838683" y="8540728"/>
            <a:ext cx="246054" cy="196875"/>
          </a:xfrm>
          <a:custGeom>
            <a:avLst/>
            <a:gdLst>
              <a:gd name="connsiteX0" fmla="*/ 244492 w 246054"/>
              <a:gd name="connsiteY0" fmla="*/ 22 h 196875"/>
              <a:gd name="connsiteX1" fmla="*/ 222267 w 246054"/>
              <a:gd name="connsiteY1" fmla="*/ 60347 h 196875"/>
              <a:gd name="connsiteX2" fmla="*/ 142892 w 246054"/>
              <a:gd name="connsiteY2" fmla="*/ 127022 h 196875"/>
              <a:gd name="connsiteX3" fmla="*/ 17 w 246054"/>
              <a:gd name="connsiteY3" fmla="*/ 196872 h 196875"/>
              <a:gd name="connsiteX4" fmla="*/ 152417 w 246054"/>
              <a:gd name="connsiteY4" fmla="*/ 130197 h 196875"/>
              <a:gd name="connsiteX5" fmla="*/ 136542 w 246054"/>
              <a:gd name="connsiteY5" fmla="*/ 107972 h 196875"/>
              <a:gd name="connsiteX6" fmla="*/ 187342 w 246054"/>
              <a:gd name="connsiteY6" fmla="*/ 53997 h 196875"/>
              <a:gd name="connsiteX7" fmla="*/ 244492 w 246054"/>
              <a:gd name="connsiteY7" fmla="*/ 22 h 1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54" h="196875">
                <a:moveTo>
                  <a:pt x="244492" y="22"/>
                </a:moveTo>
                <a:cubicBezTo>
                  <a:pt x="250313" y="1080"/>
                  <a:pt x="239200" y="39180"/>
                  <a:pt x="222267" y="60347"/>
                </a:cubicBezTo>
                <a:cubicBezTo>
                  <a:pt x="205334" y="81514"/>
                  <a:pt x="179934" y="104268"/>
                  <a:pt x="142892" y="127022"/>
                </a:cubicBezTo>
                <a:cubicBezTo>
                  <a:pt x="105850" y="149776"/>
                  <a:pt x="-1570" y="196343"/>
                  <a:pt x="17" y="196872"/>
                </a:cubicBezTo>
                <a:cubicBezTo>
                  <a:pt x="1604" y="197401"/>
                  <a:pt x="129663" y="145014"/>
                  <a:pt x="152417" y="130197"/>
                </a:cubicBezTo>
                <a:cubicBezTo>
                  <a:pt x="175171" y="115380"/>
                  <a:pt x="130721" y="120672"/>
                  <a:pt x="136542" y="107972"/>
                </a:cubicBezTo>
                <a:cubicBezTo>
                  <a:pt x="142363" y="95272"/>
                  <a:pt x="171467" y="72518"/>
                  <a:pt x="187342" y="53997"/>
                </a:cubicBezTo>
                <a:cubicBezTo>
                  <a:pt x="203217" y="35476"/>
                  <a:pt x="238671" y="-1036"/>
                  <a:pt x="24449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030E3381-0DDB-9BD4-ECAF-432BA4F3D70A}"/>
              </a:ext>
            </a:extLst>
          </p:cNvPr>
          <p:cNvSpPr/>
          <p:nvPr/>
        </p:nvSpPr>
        <p:spPr>
          <a:xfrm>
            <a:off x="4362401" y="8405375"/>
            <a:ext cx="228666" cy="148138"/>
          </a:xfrm>
          <a:custGeom>
            <a:avLst/>
            <a:gdLst>
              <a:gd name="connsiteX0" fmla="*/ 49 w 228666"/>
              <a:gd name="connsiteY0" fmla="*/ 71875 h 148138"/>
              <a:gd name="connsiteX1" fmla="*/ 73074 w 228666"/>
              <a:gd name="connsiteY1" fmla="*/ 21075 h 148138"/>
              <a:gd name="connsiteX2" fmla="*/ 228649 w 228666"/>
              <a:gd name="connsiteY2" fmla="*/ 148075 h 148138"/>
              <a:gd name="connsiteX3" fmla="*/ 82599 w 228666"/>
              <a:gd name="connsiteY3" fmla="*/ 2025 h 148138"/>
              <a:gd name="connsiteX4" fmla="*/ 49 w 228666"/>
              <a:gd name="connsiteY4" fmla="*/ 71875 h 1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66" h="148138">
                <a:moveTo>
                  <a:pt x="49" y="71875"/>
                </a:moveTo>
                <a:cubicBezTo>
                  <a:pt x="-1538" y="75050"/>
                  <a:pt x="34974" y="8375"/>
                  <a:pt x="73074" y="21075"/>
                </a:cubicBezTo>
                <a:cubicBezTo>
                  <a:pt x="111174" y="33775"/>
                  <a:pt x="227062" y="151250"/>
                  <a:pt x="228649" y="148075"/>
                </a:cubicBezTo>
                <a:cubicBezTo>
                  <a:pt x="230236" y="144900"/>
                  <a:pt x="121228" y="17900"/>
                  <a:pt x="82599" y="2025"/>
                </a:cubicBezTo>
                <a:cubicBezTo>
                  <a:pt x="43970" y="-13850"/>
                  <a:pt x="1636" y="68700"/>
                  <a:pt x="49" y="7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9D03ABA-06DA-83B5-69F8-6E5B941319EC}"/>
              </a:ext>
            </a:extLst>
          </p:cNvPr>
          <p:cNvSpPr/>
          <p:nvPr/>
        </p:nvSpPr>
        <p:spPr>
          <a:xfrm>
            <a:off x="4784239" y="8746713"/>
            <a:ext cx="516967" cy="76669"/>
          </a:xfrm>
          <a:custGeom>
            <a:avLst/>
            <a:gdLst>
              <a:gd name="connsiteX0" fmla="*/ 486 w 516967"/>
              <a:gd name="connsiteY0" fmla="*/ 76612 h 76669"/>
              <a:gd name="connsiteX1" fmla="*/ 317986 w 516967"/>
              <a:gd name="connsiteY1" fmla="*/ 13112 h 76669"/>
              <a:gd name="connsiteX2" fmla="*/ 232261 w 516967"/>
              <a:gd name="connsiteY2" fmla="*/ 25812 h 76669"/>
              <a:gd name="connsiteX3" fmla="*/ 514836 w 516967"/>
              <a:gd name="connsiteY3" fmla="*/ 73437 h 76669"/>
              <a:gd name="connsiteX4" fmla="*/ 356086 w 516967"/>
              <a:gd name="connsiteY4" fmla="*/ 54387 h 76669"/>
              <a:gd name="connsiteX5" fmla="*/ 248136 w 516967"/>
              <a:gd name="connsiteY5" fmla="*/ 412 h 76669"/>
              <a:gd name="connsiteX6" fmla="*/ 486 w 516967"/>
              <a:gd name="connsiteY6" fmla="*/ 76612 h 7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967" h="76669">
                <a:moveTo>
                  <a:pt x="486" y="76612"/>
                </a:moveTo>
                <a:cubicBezTo>
                  <a:pt x="12128" y="78729"/>
                  <a:pt x="279357" y="21579"/>
                  <a:pt x="317986" y="13112"/>
                </a:cubicBezTo>
                <a:cubicBezTo>
                  <a:pt x="356615" y="4645"/>
                  <a:pt x="199453" y="15758"/>
                  <a:pt x="232261" y="25812"/>
                </a:cubicBezTo>
                <a:cubicBezTo>
                  <a:pt x="265069" y="35866"/>
                  <a:pt x="494199" y="68675"/>
                  <a:pt x="514836" y="73437"/>
                </a:cubicBezTo>
                <a:cubicBezTo>
                  <a:pt x="535473" y="78199"/>
                  <a:pt x="400536" y="66558"/>
                  <a:pt x="356086" y="54387"/>
                </a:cubicBezTo>
                <a:cubicBezTo>
                  <a:pt x="311636" y="42216"/>
                  <a:pt x="306873" y="-4880"/>
                  <a:pt x="248136" y="412"/>
                </a:cubicBezTo>
                <a:cubicBezTo>
                  <a:pt x="189399" y="5704"/>
                  <a:pt x="-11156" y="74495"/>
                  <a:pt x="486" y="7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890FE0AC-6C97-871D-94C9-A79FD4BB6925}"/>
              </a:ext>
            </a:extLst>
          </p:cNvPr>
          <p:cNvSpPr/>
          <p:nvPr/>
        </p:nvSpPr>
        <p:spPr>
          <a:xfrm>
            <a:off x="5202969" y="8559736"/>
            <a:ext cx="124758" cy="241396"/>
          </a:xfrm>
          <a:custGeom>
            <a:avLst/>
            <a:gdLst>
              <a:gd name="connsiteX0" fmla="*/ 67531 w 124758"/>
              <a:gd name="connsiteY0" fmla="*/ 64 h 241396"/>
              <a:gd name="connsiteX1" fmla="*/ 856 w 124758"/>
              <a:gd name="connsiteY1" fmla="*/ 88964 h 241396"/>
              <a:gd name="connsiteX2" fmla="*/ 124681 w 124758"/>
              <a:gd name="connsiteY2" fmla="*/ 241364 h 241396"/>
              <a:gd name="connsiteX3" fmla="*/ 19906 w 124758"/>
              <a:gd name="connsiteY3" fmla="*/ 101664 h 241396"/>
              <a:gd name="connsiteX4" fmla="*/ 67531 w 124758"/>
              <a:gd name="connsiteY4" fmla="*/ 64 h 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58" h="241396">
                <a:moveTo>
                  <a:pt x="67531" y="64"/>
                </a:moveTo>
                <a:cubicBezTo>
                  <a:pt x="64356" y="-2053"/>
                  <a:pt x="-8669" y="48747"/>
                  <a:pt x="856" y="88964"/>
                </a:cubicBezTo>
                <a:cubicBezTo>
                  <a:pt x="10381" y="129181"/>
                  <a:pt x="121506" y="239247"/>
                  <a:pt x="124681" y="241364"/>
                </a:cubicBezTo>
                <a:cubicBezTo>
                  <a:pt x="127856" y="243481"/>
                  <a:pt x="32606" y="141881"/>
                  <a:pt x="19906" y="101664"/>
                </a:cubicBezTo>
                <a:cubicBezTo>
                  <a:pt x="7206" y="61447"/>
                  <a:pt x="70706" y="2181"/>
                  <a:pt x="6753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939267DE-F5DC-9F17-2005-F15FA882E615}"/>
              </a:ext>
            </a:extLst>
          </p:cNvPr>
          <p:cNvSpPr/>
          <p:nvPr/>
        </p:nvSpPr>
        <p:spPr>
          <a:xfrm>
            <a:off x="5171233" y="8607316"/>
            <a:ext cx="85525" cy="161501"/>
          </a:xfrm>
          <a:custGeom>
            <a:avLst/>
            <a:gdLst>
              <a:gd name="connsiteX0" fmla="*/ 7192 w 85525"/>
              <a:gd name="connsiteY0" fmla="*/ 109 h 161501"/>
              <a:gd name="connsiteX1" fmla="*/ 19892 w 85525"/>
              <a:gd name="connsiteY1" fmla="*/ 69959 h 161501"/>
              <a:gd name="connsiteX2" fmla="*/ 83392 w 85525"/>
              <a:gd name="connsiteY2" fmla="*/ 158859 h 161501"/>
              <a:gd name="connsiteX3" fmla="*/ 64342 w 85525"/>
              <a:gd name="connsiteY3" fmla="*/ 133459 h 161501"/>
              <a:gd name="connsiteX4" fmla="*/ 4017 w 85525"/>
              <a:gd name="connsiteY4" fmla="*/ 85834 h 161501"/>
              <a:gd name="connsiteX5" fmla="*/ 7192 w 85525"/>
              <a:gd name="connsiteY5" fmla="*/ 109 h 16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25" h="161501">
                <a:moveTo>
                  <a:pt x="7192" y="109"/>
                </a:moveTo>
                <a:cubicBezTo>
                  <a:pt x="9838" y="-2537"/>
                  <a:pt x="7192" y="43501"/>
                  <a:pt x="19892" y="69959"/>
                </a:cubicBezTo>
                <a:cubicBezTo>
                  <a:pt x="32592" y="96417"/>
                  <a:pt x="75984" y="148276"/>
                  <a:pt x="83392" y="158859"/>
                </a:cubicBezTo>
                <a:cubicBezTo>
                  <a:pt x="90800" y="169442"/>
                  <a:pt x="77571" y="145630"/>
                  <a:pt x="64342" y="133459"/>
                </a:cubicBezTo>
                <a:cubicBezTo>
                  <a:pt x="51113" y="121288"/>
                  <a:pt x="13542" y="109117"/>
                  <a:pt x="4017" y="85834"/>
                </a:cubicBezTo>
                <a:cubicBezTo>
                  <a:pt x="-5508" y="62551"/>
                  <a:pt x="4546" y="2755"/>
                  <a:pt x="719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CD4CDAF-64FD-7988-64FE-F37DE8098188}"/>
              </a:ext>
            </a:extLst>
          </p:cNvPr>
          <p:cNvSpPr/>
          <p:nvPr/>
        </p:nvSpPr>
        <p:spPr>
          <a:xfrm>
            <a:off x="5276631" y="8552953"/>
            <a:ext cx="296131" cy="312485"/>
          </a:xfrm>
          <a:custGeom>
            <a:avLst/>
            <a:gdLst>
              <a:gd name="connsiteX0" fmla="*/ 295494 w 296131"/>
              <a:gd name="connsiteY0" fmla="*/ 497 h 312485"/>
              <a:gd name="connsiteX1" fmla="*/ 292319 w 296131"/>
              <a:gd name="connsiteY1" fmla="*/ 295772 h 312485"/>
              <a:gd name="connsiteX2" fmla="*/ 285969 w 296131"/>
              <a:gd name="connsiteY2" fmla="*/ 276722 h 312485"/>
              <a:gd name="connsiteX3" fmla="*/ 222469 w 296131"/>
              <a:gd name="connsiteY3" fmla="*/ 286247 h 312485"/>
              <a:gd name="connsiteX4" fmla="*/ 219 w 296131"/>
              <a:gd name="connsiteY4" fmla="*/ 302122 h 312485"/>
              <a:gd name="connsiteX5" fmla="*/ 266919 w 296131"/>
              <a:gd name="connsiteY5" fmla="*/ 264022 h 312485"/>
              <a:gd name="connsiteX6" fmla="*/ 279619 w 296131"/>
              <a:gd name="connsiteY6" fmla="*/ 225922 h 312485"/>
              <a:gd name="connsiteX7" fmla="*/ 295494 w 296131"/>
              <a:gd name="connsiteY7" fmla="*/ 497 h 31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131" h="312485">
                <a:moveTo>
                  <a:pt x="295494" y="497"/>
                </a:moveTo>
                <a:cubicBezTo>
                  <a:pt x="297611" y="12139"/>
                  <a:pt x="293906" y="249735"/>
                  <a:pt x="292319" y="295772"/>
                </a:cubicBezTo>
                <a:cubicBezTo>
                  <a:pt x="290732" y="341809"/>
                  <a:pt x="297611" y="278309"/>
                  <a:pt x="285969" y="276722"/>
                </a:cubicBezTo>
                <a:cubicBezTo>
                  <a:pt x="274327" y="275135"/>
                  <a:pt x="270094" y="282014"/>
                  <a:pt x="222469" y="286247"/>
                </a:cubicBezTo>
                <a:cubicBezTo>
                  <a:pt x="174844" y="290480"/>
                  <a:pt x="-7189" y="305826"/>
                  <a:pt x="219" y="302122"/>
                </a:cubicBezTo>
                <a:cubicBezTo>
                  <a:pt x="7627" y="298418"/>
                  <a:pt x="220352" y="276722"/>
                  <a:pt x="266919" y="264022"/>
                </a:cubicBezTo>
                <a:cubicBezTo>
                  <a:pt x="313486" y="251322"/>
                  <a:pt x="276444" y="266668"/>
                  <a:pt x="279619" y="225922"/>
                </a:cubicBezTo>
                <a:cubicBezTo>
                  <a:pt x="282794" y="185176"/>
                  <a:pt x="293377" y="-11145"/>
                  <a:pt x="295494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6DF56E9A-C565-791F-E65C-14FD2EBE1158}"/>
              </a:ext>
            </a:extLst>
          </p:cNvPr>
          <p:cNvSpPr/>
          <p:nvPr/>
        </p:nvSpPr>
        <p:spPr>
          <a:xfrm>
            <a:off x="1951796" y="4787547"/>
            <a:ext cx="308817" cy="356160"/>
          </a:xfrm>
          <a:custGeom>
            <a:avLst/>
            <a:gdLst>
              <a:gd name="connsiteX0" fmla="*/ 223079 w 308817"/>
              <a:gd name="connsiteY0" fmla="*/ 35278 h 356160"/>
              <a:gd name="connsiteX1" fmla="*/ 829 w 308817"/>
              <a:gd name="connsiteY1" fmla="*/ 353 h 356160"/>
              <a:gd name="connsiteX2" fmla="*/ 143704 w 308817"/>
              <a:gd name="connsiteY2" fmla="*/ 47978 h 356160"/>
              <a:gd name="connsiteX3" fmla="*/ 42104 w 308817"/>
              <a:gd name="connsiteY3" fmla="*/ 60678 h 356160"/>
              <a:gd name="connsiteX4" fmla="*/ 172279 w 308817"/>
              <a:gd name="connsiteY4" fmla="*/ 60678 h 356160"/>
              <a:gd name="connsiteX5" fmla="*/ 35754 w 308817"/>
              <a:gd name="connsiteY5" fmla="*/ 190853 h 356160"/>
              <a:gd name="connsiteX6" fmla="*/ 191329 w 308817"/>
              <a:gd name="connsiteY6" fmla="*/ 114653 h 356160"/>
              <a:gd name="connsiteX7" fmla="*/ 45279 w 308817"/>
              <a:gd name="connsiteY7" fmla="*/ 257528 h 356160"/>
              <a:gd name="connsiteX8" fmla="*/ 181804 w 308817"/>
              <a:gd name="connsiteY8" fmla="*/ 190853 h 356160"/>
              <a:gd name="connsiteX9" fmla="*/ 89729 w 308817"/>
              <a:gd name="connsiteY9" fmla="*/ 298803 h 356160"/>
              <a:gd name="connsiteX10" fmla="*/ 207204 w 308817"/>
              <a:gd name="connsiteY10" fmla="*/ 213078 h 356160"/>
              <a:gd name="connsiteX11" fmla="*/ 153229 w 308817"/>
              <a:gd name="connsiteY11" fmla="*/ 292453 h 356160"/>
              <a:gd name="connsiteX12" fmla="*/ 273879 w 308817"/>
              <a:gd name="connsiteY12" fmla="*/ 260703 h 356160"/>
              <a:gd name="connsiteX13" fmla="*/ 165929 w 308817"/>
              <a:gd name="connsiteY13" fmla="*/ 355953 h 356160"/>
              <a:gd name="connsiteX14" fmla="*/ 283404 w 308817"/>
              <a:gd name="connsiteY14" fmla="*/ 286103 h 356160"/>
              <a:gd name="connsiteX15" fmla="*/ 245304 w 308817"/>
              <a:gd name="connsiteY15" fmla="*/ 282928 h 356160"/>
              <a:gd name="connsiteX16" fmla="*/ 283404 w 308817"/>
              <a:gd name="connsiteY16" fmla="*/ 251178 h 356160"/>
              <a:gd name="connsiteX17" fmla="*/ 280229 w 308817"/>
              <a:gd name="connsiteY17" fmla="*/ 206728 h 356160"/>
              <a:gd name="connsiteX18" fmla="*/ 308804 w 308817"/>
              <a:gd name="connsiteY18" fmla="*/ 251178 h 356160"/>
              <a:gd name="connsiteX19" fmla="*/ 283404 w 308817"/>
              <a:gd name="connsiteY19" fmla="*/ 181328 h 356160"/>
              <a:gd name="connsiteX20" fmla="*/ 223079 w 308817"/>
              <a:gd name="connsiteY20" fmla="*/ 35278 h 3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8817" h="356160">
                <a:moveTo>
                  <a:pt x="223079" y="35278"/>
                </a:moveTo>
                <a:cubicBezTo>
                  <a:pt x="175983" y="5115"/>
                  <a:pt x="14058" y="-1764"/>
                  <a:pt x="829" y="353"/>
                </a:cubicBezTo>
                <a:cubicBezTo>
                  <a:pt x="-12400" y="2470"/>
                  <a:pt x="136825" y="37924"/>
                  <a:pt x="143704" y="47978"/>
                </a:cubicBezTo>
                <a:cubicBezTo>
                  <a:pt x="150583" y="58032"/>
                  <a:pt x="37342" y="58561"/>
                  <a:pt x="42104" y="60678"/>
                </a:cubicBezTo>
                <a:cubicBezTo>
                  <a:pt x="46866" y="62795"/>
                  <a:pt x="173337" y="38982"/>
                  <a:pt x="172279" y="60678"/>
                </a:cubicBezTo>
                <a:cubicBezTo>
                  <a:pt x="171221" y="82374"/>
                  <a:pt x="32579" y="181857"/>
                  <a:pt x="35754" y="190853"/>
                </a:cubicBezTo>
                <a:cubicBezTo>
                  <a:pt x="38929" y="199849"/>
                  <a:pt x="189742" y="103541"/>
                  <a:pt x="191329" y="114653"/>
                </a:cubicBezTo>
                <a:cubicBezTo>
                  <a:pt x="192916" y="125765"/>
                  <a:pt x="46866" y="244828"/>
                  <a:pt x="45279" y="257528"/>
                </a:cubicBezTo>
                <a:cubicBezTo>
                  <a:pt x="43692" y="270228"/>
                  <a:pt x="174396" y="183974"/>
                  <a:pt x="181804" y="190853"/>
                </a:cubicBezTo>
                <a:cubicBezTo>
                  <a:pt x="189212" y="197732"/>
                  <a:pt x="85496" y="295099"/>
                  <a:pt x="89729" y="298803"/>
                </a:cubicBezTo>
                <a:cubicBezTo>
                  <a:pt x="93962" y="302507"/>
                  <a:pt x="196621" y="214136"/>
                  <a:pt x="207204" y="213078"/>
                </a:cubicBezTo>
                <a:cubicBezTo>
                  <a:pt x="217787" y="212020"/>
                  <a:pt x="142116" y="284516"/>
                  <a:pt x="153229" y="292453"/>
                </a:cubicBezTo>
                <a:cubicBezTo>
                  <a:pt x="164341" y="300391"/>
                  <a:pt x="271762" y="250120"/>
                  <a:pt x="273879" y="260703"/>
                </a:cubicBezTo>
                <a:cubicBezTo>
                  <a:pt x="275996" y="271286"/>
                  <a:pt x="164342" y="351720"/>
                  <a:pt x="165929" y="355953"/>
                </a:cubicBezTo>
                <a:cubicBezTo>
                  <a:pt x="167516" y="360186"/>
                  <a:pt x="270175" y="298274"/>
                  <a:pt x="283404" y="286103"/>
                </a:cubicBezTo>
                <a:cubicBezTo>
                  <a:pt x="296633" y="273932"/>
                  <a:pt x="245304" y="288749"/>
                  <a:pt x="245304" y="282928"/>
                </a:cubicBezTo>
                <a:cubicBezTo>
                  <a:pt x="245304" y="277107"/>
                  <a:pt x="277583" y="263878"/>
                  <a:pt x="283404" y="251178"/>
                </a:cubicBezTo>
                <a:cubicBezTo>
                  <a:pt x="289225" y="238478"/>
                  <a:pt x="275996" y="206728"/>
                  <a:pt x="280229" y="206728"/>
                </a:cubicBezTo>
                <a:cubicBezTo>
                  <a:pt x="284462" y="206728"/>
                  <a:pt x="308275" y="255411"/>
                  <a:pt x="308804" y="251178"/>
                </a:cubicBezTo>
                <a:cubicBezTo>
                  <a:pt x="309333" y="246945"/>
                  <a:pt x="294517" y="213607"/>
                  <a:pt x="283404" y="181328"/>
                </a:cubicBezTo>
                <a:cubicBezTo>
                  <a:pt x="272292" y="149049"/>
                  <a:pt x="270175" y="65441"/>
                  <a:pt x="223079" y="35278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5AC98241-C928-CE57-3FA0-D33741650819}"/>
              </a:ext>
            </a:extLst>
          </p:cNvPr>
          <p:cNvSpPr/>
          <p:nvPr/>
        </p:nvSpPr>
        <p:spPr>
          <a:xfrm>
            <a:off x="3949835" y="3918093"/>
            <a:ext cx="677087" cy="69021"/>
          </a:xfrm>
          <a:custGeom>
            <a:avLst/>
            <a:gdLst>
              <a:gd name="connsiteX0" fmla="*/ 373 w 677087"/>
              <a:gd name="connsiteY0" fmla="*/ 32115 h 69021"/>
              <a:gd name="connsiteX1" fmla="*/ 496762 w 677087"/>
              <a:gd name="connsiteY1" fmla="*/ 764 h 69021"/>
              <a:gd name="connsiteX2" fmla="*/ 674416 w 677087"/>
              <a:gd name="connsiteY2" fmla="*/ 68691 h 69021"/>
              <a:gd name="connsiteX3" fmla="*/ 590814 w 677087"/>
              <a:gd name="connsiteY3" fmla="*/ 26890 h 69021"/>
              <a:gd name="connsiteX4" fmla="*/ 418384 w 677087"/>
              <a:gd name="connsiteY4" fmla="*/ 32115 h 69021"/>
              <a:gd name="connsiteX5" fmla="*/ 373 w 677087"/>
              <a:gd name="connsiteY5" fmla="*/ 32115 h 6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087" h="69021">
                <a:moveTo>
                  <a:pt x="373" y="32115"/>
                </a:moveTo>
                <a:cubicBezTo>
                  <a:pt x="13436" y="26890"/>
                  <a:pt x="384422" y="-5332"/>
                  <a:pt x="496762" y="764"/>
                </a:cubicBezTo>
                <a:cubicBezTo>
                  <a:pt x="609102" y="6860"/>
                  <a:pt x="658741" y="64337"/>
                  <a:pt x="674416" y="68691"/>
                </a:cubicBezTo>
                <a:cubicBezTo>
                  <a:pt x="690091" y="73045"/>
                  <a:pt x="633486" y="32986"/>
                  <a:pt x="590814" y="26890"/>
                </a:cubicBezTo>
                <a:cubicBezTo>
                  <a:pt x="548142" y="20794"/>
                  <a:pt x="515920" y="32986"/>
                  <a:pt x="418384" y="32115"/>
                </a:cubicBezTo>
                <a:cubicBezTo>
                  <a:pt x="320848" y="31244"/>
                  <a:pt x="-12690" y="37340"/>
                  <a:pt x="373" y="321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55FC756C-2C55-A8AE-E36E-EC427013E840}"/>
              </a:ext>
            </a:extLst>
          </p:cNvPr>
          <p:cNvSpPr/>
          <p:nvPr/>
        </p:nvSpPr>
        <p:spPr>
          <a:xfrm>
            <a:off x="4231259" y="8571198"/>
            <a:ext cx="211186" cy="447531"/>
          </a:xfrm>
          <a:custGeom>
            <a:avLst/>
            <a:gdLst>
              <a:gd name="connsiteX0" fmla="*/ 210753 w 211186"/>
              <a:gd name="connsiteY0" fmla="*/ 3543 h 447531"/>
              <a:gd name="connsiteX1" fmla="*/ 53870 w 211186"/>
              <a:gd name="connsiteY1" fmla="*/ 245590 h 447531"/>
              <a:gd name="connsiteX2" fmla="*/ 71800 w 211186"/>
              <a:gd name="connsiteY2" fmla="*/ 218696 h 447531"/>
              <a:gd name="connsiteX3" fmla="*/ 82 w 211186"/>
              <a:gd name="connsiteY3" fmla="*/ 447296 h 447531"/>
              <a:gd name="connsiteX4" fmla="*/ 58353 w 211186"/>
              <a:gd name="connsiteY4" fmla="*/ 259037 h 447531"/>
              <a:gd name="connsiteX5" fmla="*/ 98694 w 211186"/>
              <a:gd name="connsiteY5" fmla="*/ 111120 h 447531"/>
              <a:gd name="connsiteX6" fmla="*/ 210753 w 211186"/>
              <a:gd name="connsiteY6" fmla="*/ 3543 h 44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186" h="447531">
                <a:moveTo>
                  <a:pt x="210753" y="3543"/>
                </a:moveTo>
                <a:cubicBezTo>
                  <a:pt x="203282" y="25955"/>
                  <a:pt x="53870" y="245590"/>
                  <a:pt x="53870" y="245590"/>
                </a:cubicBezTo>
                <a:cubicBezTo>
                  <a:pt x="30711" y="281449"/>
                  <a:pt x="80765" y="185078"/>
                  <a:pt x="71800" y="218696"/>
                </a:cubicBezTo>
                <a:cubicBezTo>
                  <a:pt x="62835" y="252314"/>
                  <a:pt x="2323" y="440573"/>
                  <a:pt x="82" y="447296"/>
                </a:cubicBezTo>
                <a:cubicBezTo>
                  <a:pt x="-2159" y="454019"/>
                  <a:pt x="41918" y="315066"/>
                  <a:pt x="58353" y="259037"/>
                </a:cubicBezTo>
                <a:cubicBezTo>
                  <a:pt x="74788" y="203008"/>
                  <a:pt x="70306" y="151461"/>
                  <a:pt x="98694" y="111120"/>
                </a:cubicBezTo>
                <a:cubicBezTo>
                  <a:pt x="127082" y="70779"/>
                  <a:pt x="218224" y="-18869"/>
                  <a:pt x="210753" y="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F743FE6-5F99-49BB-451B-0AF48540B304}"/>
              </a:ext>
            </a:extLst>
          </p:cNvPr>
          <p:cNvSpPr/>
          <p:nvPr/>
        </p:nvSpPr>
        <p:spPr>
          <a:xfrm>
            <a:off x="4243378" y="8667255"/>
            <a:ext cx="301950" cy="1385294"/>
          </a:xfrm>
          <a:custGeom>
            <a:avLst/>
            <a:gdLst>
              <a:gd name="connsiteX0" fmla="*/ 301728 w 301950"/>
              <a:gd name="connsiteY0" fmla="*/ 1616 h 1385294"/>
              <a:gd name="connsiteX1" fmla="*/ 140363 w 301950"/>
              <a:gd name="connsiteY1" fmla="*/ 180910 h 1385294"/>
              <a:gd name="connsiteX2" fmla="*/ 180704 w 301950"/>
              <a:gd name="connsiteY2" fmla="*/ 149533 h 1385294"/>
              <a:gd name="connsiteX3" fmla="*/ 82093 w 301950"/>
              <a:gd name="connsiteY3" fmla="*/ 481227 h 1385294"/>
              <a:gd name="connsiteX4" fmla="*/ 91057 w 301950"/>
              <a:gd name="connsiteY4" fmla="*/ 387098 h 1385294"/>
              <a:gd name="connsiteX5" fmla="*/ 82093 w 301950"/>
              <a:gd name="connsiteY5" fmla="*/ 691898 h 1385294"/>
              <a:gd name="connsiteX6" fmla="*/ 73128 w 301950"/>
              <a:gd name="connsiteY6" fmla="*/ 638110 h 1385294"/>
              <a:gd name="connsiteX7" fmla="*/ 55198 w 301950"/>
              <a:gd name="connsiteY7" fmla="*/ 1077380 h 1385294"/>
              <a:gd name="connsiteX8" fmla="*/ 1410 w 301950"/>
              <a:gd name="connsiteY8" fmla="*/ 1382180 h 1385294"/>
              <a:gd name="connsiteX9" fmla="*/ 23822 w 301950"/>
              <a:gd name="connsiteY9" fmla="*/ 1171510 h 1385294"/>
              <a:gd name="connsiteX10" fmla="*/ 108987 w 301950"/>
              <a:gd name="connsiteY10" fmla="*/ 261592 h 1385294"/>
              <a:gd name="connsiteX11" fmla="*/ 100022 w 301950"/>
              <a:gd name="connsiteY11" fmla="*/ 301933 h 1385294"/>
              <a:gd name="connsiteX12" fmla="*/ 301728 w 301950"/>
              <a:gd name="connsiteY12" fmla="*/ 1616 h 138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50" h="1385294">
                <a:moveTo>
                  <a:pt x="301728" y="1616"/>
                </a:moveTo>
                <a:cubicBezTo>
                  <a:pt x="308451" y="-18554"/>
                  <a:pt x="160534" y="156257"/>
                  <a:pt x="140363" y="180910"/>
                </a:cubicBezTo>
                <a:cubicBezTo>
                  <a:pt x="120192" y="205563"/>
                  <a:pt x="190416" y="99480"/>
                  <a:pt x="180704" y="149533"/>
                </a:cubicBezTo>
                <a:cubicBezTo>
                  <a:pt x="170992" y="199586"/>
                  <a:pt x="97034" y="441633"/>
                  <a:pt x="82093" y="481227"/>
                </a:cubicBezTo>
                <a:cubicBezTo>
                  <a:pt x="67152" y="520821"/>
                  <a:pt x="91057" y="351986"/>
                  <a:pt x="91057" y="387098"/>
                </a:cubicBezTo>
                <a:cubicBezTo>
                  <a:pt x="91057" y="422210"/>
                  <a:pt x="85081" y="650063"/>
                  <a:pt x="82093" y="691898"/>
                </a:cubicBezTo>
                <a:cubicBezTo>
                  <a:pt x="79105" y="733733"/>
                  <a:pt x="77610" y="573863"/>
                  <a:pt x="73128" y="638110"/>
                </a:cubicBezTo>
                <a:cubicBezTo>
                  <a:pt x="68645" y="702357"/>
                  <a:pt x="67151" y="953368"/>
                  <a:pt x="55198" y="1077380"/>
                </a:cubicBezTo>
                <a:cubicBezTo>
                  <a:pt x="43245" y="1201392"/>
                  <a:pt x="6639" y="1366492"/>
                  <a:pt x="1410" y="1382180"/>
                </a:cubicBezTo>
                <a:cubicBezTo>
                  <a:pt x="-3819" y="1397868"/>
                  <a:pt x="5893" y="1358275"/>
                  <a:pt x="23822" y="1171510"/>
                </a:cubicBezTo>
                <a:cubicBezTo>
                  <a:pt x="41751" y="984745"/>
                  <a:pt x="96287" y="406522"/>
                  <a:pt x="108987" y="261592"/>
                </a:cubicBezTo>
                <a:cubicBezTo>
                  <a:pt x="121687" y="116663"/>
                  <a:pt x="69393" y="341527"/>
                  <a:pt x="100022" y="301933"/>
                </a:cubicBezTo>
                <a:cubicBezTo>
                  <a:pt x="130651" y="262339"/>
                  <a:pt x="295005" y="21786"/>
                  <a:pt x="301728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02A91D8C-FEB4-6720-2982-1CA42378D29D}"/>
              </a:ext>
            </a:extLst>
          </p:cNvPr>
          <p:cNvSpPr/>
          <p:nvPr/>
        </p:nvSpPr>
        <p:spPr>
          <a:xfrm>
            <a:off x="4431815" y="8744200"/>
            <a:ext cx="247805" cy="1557210"/>
          </a:xfrm>
          <a:custGeom>
            <a:avLst/>
            <a:gdLst>
              <a:gd name="connsiteX0" fmla="*/ 247761 w 247805"/>
              <a:gd name="connsiteY0" fmla="*/ 871 h 1557210"/>
              <a:gd name="connsiteX1" fmla="*/ 41573 w 247805"/>
              <a:gd name="connsiteY1" fmla="*/ 408765 h 1557210"/>
              <a:gd name="connsiteX2" fmla="*/ 55020 w 247805"/>
              <a:gd name="connsiteY2" fmla="*/ 480482 h 1557210"/>
              <a:gd name="connsiteX3" fmla="*/ 23644 w 247805"/>
              <a:gd name="connsiteY3" fmla="*/ 834588 h 1557210"/>
              <a:gd name="connsiteX4" fmla="*/ 28126 w 247805"/>
              <a:gd name="connsiteY4" fmla="*/ 771835 h 1557210"/>
              <a:gd name="connsiteX5" fmla="*/ 1232 w 247805"/>
              <a:gd name="connsiteY5" fmla="*/ 1556247 h 1557210"/>
              <a:gd name="connsiteX6" fmla="*/ 10197 w 247805"/>
              <a:gd name="connsiteY6" fmla="*/ 919753 h 1557210"/>
              <a:gd name="connsiteX7" fmla="*/ 59503 w 247805"/>
              <a:gd name="connsiteY7" fmla="*/ 319118 h 1557210"/>
              <a:gd name="connsiteX8" fmla="*/ 247761 w 247805"/>
              <a:gd name="connsiteY8" fmla="*/ 871 h 15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805" h="1557210">
                <a:moveTo>
                  <a:pt x="247761" y="871"/>
                </a:moveTo>
                <a:cubicBezTo>
                  <a:pt x="244773" y="15812"/>
                  <a:pt x="73696" y="328830"/>
                  <a:pt x="41573" y="408765"/>
                </a:cubicBezTo>
                <a:cubicBezTo>
                  <a:pt x="9449" y="488700"/>
                  <a:pt x="58008" y="409512"/>
                  <a:pt x="55020" y="480482"/>
                </a:cubicBezTo>
                <a:cubicBezTo>
                  <a:pt x="52032" y="551452"/>
                  <a:pt x="28126" y="786029"/>
                  <a:pt x="23644" y="834588"/>
                </a:cubicBezTo>
                <a:cubicBezTo>
                  <a:pt x="19162" y="883147"/>
                  <a:pt x="31861" y="651559"/>
                  <a:pt x="28126" y="771835"/>
                </a:cubicBezTo>
                <a:cubicBezTo>
                  <a:pt x="24391" y="892111"/>
                  <a:pt x="4220" y="1531594"/>
                  <a:pt x="1232" y="1556247"/>
                </a:cubicBezTo>
                <a:cubicBezTo>
                  <a:pt x="-1756" y="1580900"/>
                  <a:pt x="485" y="1125941"/>
                  <a:pt x="10197" y="919753"/>
                </a:cubicBezTo>
                <a:cubicBezTo>
                  <a:pt x="19909" y="713565"/>
                  <a:pt x="17668" y="472265"/>
                  <a:pt x="59503" y="319118"/>
                </a:cubicBezTo>
                <a:cubicBezTo>
                  <a:pt x="101338" y="165971"/>
                  <a:pt x="250749" y="-14070"/>
                  <a:pt x="247761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322D2F93-DCFE-FA70-7F7B-F720E73A3C0A}"/>
              </a:ext>
            </a:extLst>
          </p:cNvPr>
          <p:cNvSpPr/>
          <p:nvPr/>
        </p:nvSpPr>
        <p:spPr>
          <a:xfrm>
            <a:off x="4529687" y="8803341"/>
            <a:ext cx="302289" cy="1375128"/>
          </a:xfrm>
          <a:custGeom>
            <a:avLst/>
            <a:gdLst>
              <a:gd name="connsiteX0" fmla="*/ 302289 w 302289"/>
              <a:gd name="connsiteY0" fmla="*/ 0 h 1375128"/>
              <a:gd name="connsiteX1" fmla="*/ 131960 w 302289"/>
              <a:gd name="connsiteY1" fmla="*/ 403412 h 1375128"/>
              <a:gd name="connsiteX2" fmla="*/ 122995 w 302289"/>
              <a:gd name="connsiteY2" fmla="*/ 398930 h 1375128"/>
              <a:gd name="connsiteX3" fmla="*/ 42313 w 302289"/>
              <a:gd name="connsiteY3" fmla="*/ 582706 h 1375128"/>
              <a:gd name="connsiteX4" fmla="*/ 33348 w 302289"/>
              <a:gd name="connsiteY4" fmla="*/ 685800 h 1375128"/>
              <a:gd name="connsiteX5" fmla="*/ 6454 w 302289"/>
              <a:gd name="connsiteY5" fmla="*/ 1367118 h 1375128"/>
              <a:gd name="connsiteX6" fmla="*/ 6454 w 302289"/>
              <a:gd name="connsiteY6" fmla="*/ 1021977 h 1375128"/>
              <a:gd name="connsiteX7" fmla="*/ 78172 w 302289"/>
              <a:gd name="connsiteY7" fmla="*/ 466165 h 1375128"/>
              <a:gd name="connsiteX8" fmla="*/ 140925 w 302289"/>
              <a:gd name="connsiteY8" fmla="*/ 349624 h 1375128"/>
              <a:gd name="connsiteX9" fmla="*/ 302289 w 302289"/>
              <a:gd name="connsiteY9" fmla="*/ 0 h 13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289" h="1375128">
                <a:moveTo>
                  <a:pt x="302289" y="0"/>
                </a:moveTo>
                <a:cubicBezTo>
                  <a:pt x="232065" y="168462"/>
                  <a:pt x="161842" y="336924"/>
                  <a:pt x="131960" y="403412"/>
                </a:cubicBezTo>
                <a:cubicBezTo>
                  <a:pt x="102078" y="469900"/>
                  <a:pt x="137936" y="369048"/>
                  <a:pt x="122995" y="398930"/>
                </a:cubicBezTo>
                <a:cubicBezTo>
                  <a:pt x="108054" y="428812"/>
                  <a:pt x="57254" y="534894"/>
                  <a:pt x="42313" y="582706"/>
                </a:cubicBezTo>
                <a:cubicBezTo>
                  <a:pt x="27372" y="630518"/>
                  <a:pt x="39325" y="555065"/>
                  <a:pt x="33348" y="685800"/>
                </a:cubicBezTo>
                <a:cubicBezTo>
                  <a:pt x="27371" y="816535"/>
                  <a:pt x="10936" y="1311089"/>
                  <a:pt x="6454" y="1367118"/>
                </a:cubicBezTo>
                <a:cubicBezTo>
                  <a:pt x="1972" y="1423147"/>
                  <a:pt x="-5499" y="1172136"/>
                  <a:pt x="6454" y="1021977"/>
                </a:cubicBezTo>
                <a:cubicBezTo>
                  <a:pt x="18407" y="871818"/>
                  <a:pt x="55760" y="578224"/>
                  <a:pt x="78172" y="466165"/>
                </a:cubicBezTo>
                <a:cubicBezTo>
                  <a:pt x="100584" y="354106"/>
                  <a:pt x="140925" y="349624"/>
                  <a:pt x="140925" y="349624"/>
                </a:cubicBezTo>
                <a:lnTo>
                  <a:pt x="30228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631DBCD8-63E6-EFB2-D99F-D2CD3842F232}"/>
              </a:ext>
            </a:extLst>
          </p:cNvPr>
          <p:cNvSpPr/>
          <p:nvPr/>
        </p:nvSpPr>
        <p:spPr>
          <a:xfrm>
            <a:off x="4679494" y="8794092"/>
            <a:ext cx="291458" cy="1435415"/>
          </a:xfrm>
          <a:custGeom>
            <a:avLst/>
            <a:gdLst>
              <a:gd name="connsiteX0" fmla="*/ 291435 w 291458"/>
              <a:gd name="connsiteY0" fmla="*/ 284 h 1435415"/>
              <a:gd name="connsiteX1" fmla="*/ 89730 w 291458"/>
              <a:gd name="connsiteY1" fmla="*/ 556096 h 1435415"/>
              <a:gd name="connsiteX2" fmla="*/ 125588 w 291458"/>
              <a:gd name="connsiteY2" fmla="*/ 520237 h 1435415"/>
              <a:gd name="connsiteX3" fmla="*/ 62835 w 291458"/>
              <a:gd name="connsiteY3" fmla="*/ 896755 h 1435415"/>
              <a:gd name="connsiteX4" fmla="*/ 82 w 291458"/>
              <a:gd name="connsiteY4" fmla="*/ 1434637 h 1435415"/>
              <a:gd name="connsiteX5" fmla="*/ 76282 w 291458"/>
              <a:gd name="connsiteY5" fmla="*/ 771249 h 1435415"/>
              <a:gd name="connsiteX6" fmla="*/ 103177 w 291458"/>
              <a:gd name="connsiteY6" fmla="*/ 484379 h 1435415"/>
              <a:gd name="connsiteX7" fmla="*/ 291435 w 291458"/>
              <a:gd name="connsiteY7" fmla="*/ 284 h 14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458" h="1435415">
                <a:moveTo>
                  <a:pt x="291435" y="284"/>
                </a:moveTo>
                <a:cubicBezTo>
                  <a:pt x="289194" y="12237"/>
                  <a:pt x="117371" y="469437"/>
                  <a:pt x="89730" y="556096"/>
                </a:cubicBezTo>
                <a:cubicBezTo>
                  <a:pt x="62089" y="642755"/>
                  <a:pt x="130070" y="463461"/>
                  <a:pt x="125588" y="520237"/>
                </a:cubicBezTo>
                <a:cubicBezTo>
                  <a:pt x="121106" y="577013"/>
                  <a:pt x="83753" y="744355"/>
                  <a:pt x="62835" y="896755"/>
                </a:cubicBezTo>
                <a:cubicBezTo>
                  <a:pt x="41917" y="1049155"/>
                  <a:pt x="-2159" y="1455555"/>
                  <a:pt x="82" y="1434637"/>
                </a:cubicBezTo>
                <a:cubicBezTo>
                  <a:pt x="2323" y="1413719"/>
                  <a:pt x="59099" y="929625"/>
                  <a:pt x="76282" y="771249"/>
                </a:cubicBezTo>
                <a:cubicBezTo>
                  <a:pt x="93465" y="612873"/>
                  <a:pt x="69559" y="612126"/>
                  <a:pt x="103177" y="484379"/>
                </a:cubicBezTo>
                <a:cubicBezTo>
                  <a:pt x="136795" y="356632"/>
                  <a:pt x="293676" y="-11669"/>
                  <a:pt x="291435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224F0FA1-4DCB-94A1-69C7-B5D0AD0D6DDF}"/>
              </a:ext>
            </a:extLst>
          </p:cNvPr>
          <p:cNvSpPr/>
          <p:nvPr/>
        </p:nvSpPr>
        <p:spPr>
          <a:xfrm>
            <a:off x="4886662" y="8838532"/>
            <a:ext cx="241223" cy="1413244"/>
          </a:xfrm>
          <a:custGeom>
            <a:avLst/>
            <a:gdLst>
              <a:gd name="connsiteX0" fmla="*/ 241150 w 241223"/>
              <a:gd name="connsiteY0" fmla="*/ 668 h 1413244"/>
              <a:gd name="connsiteX1" fmla="*/ 124609 w 241223"/>
              <a:gd name="connsiteY1" fmla="*/ 395115 h 1413244"/>
              <a:gd name="connsiteX2" fmla="*/ 57373 w 241223"/>
              <a:gd name="connsiteY2" fmla="*/ 637162 h 1413244"/>
              <a:gd name="connsiteX3" fmla="*/ 8067 w 241223"/>
              <a:gd name="connsiteY3" fmla="*/ 1408127 h 1413244"/>
              <a:gd name="connsiteX4" fmla="*/ 3585 w 241223"/>
              <a:gd name="connsiteY4" fmla="*/ 950927 h 1413244"/>
              <a:gd name="connsiteX5" fmla="*/ 43926 w 241223"/>
              <a:gd name="connsiteY5" fmla="*/ 525103 h 1413244"/>
              <a:gd name="connsiteX6" fmla="*/ 111162 w 241223"/>
              <a:gd name="connsiteY6" fmla="*/ 399597 h 1413244"/>
              <a:gd name="connsiteX7" fmla="*/ 142538 w 241223"/>
              <a:gd name="connsiteY7" fmla="*/ 296503 h 1413244"/>
              <a:gd name="connsiteX8" fmla="*/ 142538 w 241223"/>
              <a:gd name="connsiteY8" fmla="*/ 300986 h 1413244"/>
              <a:gd name="connsiteX9" fmla="*/ 241150 w 241223"/>
              <a:gd name="connsiteY9" fmla="*/ 668 h 141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223" h="1413244">
                <a:moveTo>
                  <a:pt x="241150" y="668"/>
                </a:moveTo>
                <a:cubicBezTo>
                  <a:pt x="238162" y="16356"/>
                  <a:pt x="155238" y="289033"/>
                  <a:pt x="124609" y="395115"/>
                </a:cubicBezTo>
                <a:cubicBezTo>
                  <a:pt x="93980" y="501197"/>
                  <a:pt x="76797" y="468327"/>
                  <a:pt x="57373" y="637162"/>
                </a:cubicBezTo>
                <a:cubicBezTo>
                  <a:pt x="37949" y="805997"/>
                  <a:pt x="17032" y="1355833"/>
                  <a:pt x="8067" y="1408127"/>
                </a:cubicBezTo>
                <a:cubicBezTo>
                  <a:pt x="-898" y="1460421"/>
                  <a:pt x="-2391" y="1098098"/>
                  <a:pt x="3585" y="950927"/>
                </a:cubicBezTo>
                <a:cubicBezTo>
                  <a:pt x="9561" y="803756"/>
                  <a:pt x="25997" y="616991"/>
                  <a:pt x="43926" y="525103"/>
                </a:cubicBezTo>
                <a:cubicBezTo>
                  <a:pt x="61855" y="433215"/>
                  <a:pt x="94727" y="437697"/>
                  <a:pt x="111162" y="399597"/>
                </a:cubicBezTo>
                <a:cubicBezTo>
                  <a:pt x="127597" y="361497"/>
                  <a:pt x="137309" y="312938"/>
                  <a:pt x="142538" y="296503"/>
                </a:cubicBezTo>
                <a:cubicBezTo>
                  <a:pt x="147767" y="280068"/>
                  <a:pt x="129838" y="351786"/>
                  <a:pt x="142538" y="300986"/>
                </a:cubicBezTo>
                <a:cubicBezTo>
                  <a:pt x="155238" y="250186"/>
                  <a:pt x="244138" y="-15020"/>
                  <a:pt x="241150" y="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BFC052FF-2319-D036-E06E-15F9966E91A7}"/>
              </a:ext>
            </a:extLst>
          </p:cNvPr>
          <p:cNvSpPr/>
          <p:nvPr/>
        </p:nvSpPr>
        <p:spPr>
          <a:xfrm>
            <a:off x="5105200" y="8919722"/>
            <a:ext cx="201955" cy="1323659"/>
          </a:xfrm>
          <a:custGeom>
            <a:avLst/>
            <a:gdLst>
              <a:gd name="connsiteX0" fmla="*/ 201906 w 201955"/>
              <a:gd name="connsiteY0" fmla="*/ 160 h 1323659"/>
              <a:gd name="connsiteX1" fmla="*/ 85365 w 201955"/>
              <a:gd name="connsiteY1" fmla="*/ 251172 h 1323659"/>
              <a:gd name="connsiteX2" fmla="*/ 62953 w 201955"/>
              <a:gd name="connsiteY2" fmla="*/ 551490 h 1323659"/>
              <a:gd name="connsiteX3" fmla="*/ 58471 w 201955"/>
              <a:gd name="connsiteY3" fmla="*/ 466325 h 1323659"/>
              <a:gd name="connsiteX4" fmla="*/ 22612 w 201955"/>
              <a:gd name="connsiteY4" fmla="*/ 1080407 h 1323659"/>
              <a:gd name="connsiteX5" fmla="*/ 31576 w 201955"/>
              <a:gd name="connsiteY5" fmla="*/ 999725 h 1323659"/>
              <a:gd name="connsiteX6" fmla="*/ 200 w 201955"/>
              <a:gd name="connsiteY6" fmla="*/ 1309007 h 1323659"/>
              <a:gd name="connsiteX7" fmla="*/ 18129 w 201955"/>
              <a:gd name="connsiteY7" fmla="*/ 452878 h 1323659"/>
              <a:gd name="connsiteX8" fmla="*/ 18129 w 201955"/>
              <a:gd name="connsiteY8" fmla="*/ 654584 h 1323659"/>
              <a:gd name="connsiteX9" fmla="*/ 98812 w 201955"/>
              <a:gd name="connsiteY9" fmla="*/ 219796 h 1323659"/>
              <a:gd name="connsiteX10" fmla="*/ 201906 w 201955"/>
              <a:gd name="connsiteY10" fmla="*/ 160 h 132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955" h="1323659">
                <a:moveTo>
                  <a:pt x="201906" y="160"/>
                </a:moveTo>
                <a:cubicBezTo>
                  <a:pt x="199665" y="5389"/>
                  <a:pt x="108524" y="159284"/>
                  <a:pt x="85365" y="251172"/>
                </a:cubicBezTo>
                <a:cubicBezTo>
                  <a:pt x="62206" y="343060"/>
                  <a:pt x="67435" y="515631"/>
                  <a:pt x="62953" y="551490"/>
                </a:cubicBezTo>
                <a:cubicBezTo>
                  <a:pt x="58471" y="587349"/>
                  <a:pt x="65194" y="378172"/>
                  <a:pt x="58471" y="466325"/>
                </a:cubicBezTo>
                <a:cubicBezTo>
                  <a:pt x="51747" y="554478"/>
                  <a:pt x="27094" y="991507"/>
                  <a:pt x="22612" y="1080407"/>
                </a:cubicBezTo>
                <a:cubicBezTo>
                  <a:pt x="18130" y="1169307"/>
                  <a:pt x="35311" y="961625"/>
                  <a:pt x="31576" y="999725"/>
                </a:cubicBezTo>
                <a:cubicBezTo>
                  <a:pt x="27841" y="1037825"/>
                  <a:pt x="2441" y="1400148"/>
                  <a:pt x="200" y="1309007"/>
                </a:cubicBezTo>
                <a:cubicBezTo>
                  <a:pt x="-2041" y="1217866"/>
                  <a:pt x="15141" y="561948"/>
                  <a:pt x="18129" y="452878"/>
                </a:cubicBezTo>
                <a:cubicBezTo>
                  <a:pt x="21117" y="343808"/>
                  <a:pt x="4682" y="693431"/>
                  <a:pt x="18129" y="654584"/>
                </a:cubicBezTo>
                <a:cubicBezTo>
                  <a:pt x="31576" y="615737"/>
                  <a:pt x="67435" y="321396"/>
                  <a:pt x="98812" y="219796"/>
                </a:cubicBezTo>
                <a:cubicBezTo>
                  <a:pt x="130188" y="118196"/>
                  <a:pt x="204147" y="-5069"/>
                  <a:pt x="20190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47AA99AD-0CD6-FF8E-2414-7BEBF4C93026}"/>
              </a:ext>
            </a:extLst>
          </p:cNvPr>
          <p:cNvSpPr/>
          <p:nvPr/>
        </p:nvSpPr>
        <p:spPr>
          <a:xfrm>
            <a:off x="5263876" y="8615041"/>
            <a:ext cx="353263" cy="704539"/>
          </a:xfrm>
          <a:custGeom>
            <a:avLst/>
            <a:gdLst>
              <a:gd name="connsiteX0" fmla="*/ 352512 w 353263"/>
              <a:gd name="connsiteY0" fmla="*/ 41 h 704539"/>
              <a:gd name="connsiteX1" fmla="*/ 240453 w 353263"/>
              <a:gd name="connsiteY1" fmla="*/ 354147 h 704539"/>
              <a:gd name="connsiteX2" fmla="*/ 2889 w 353263"/>
              <a:gd name="connsiteY2" fmla="*/ 699288 h 704539"/>
              <a:gd name="connsiteX3" fmla="*/ 119430 w 353263"/>
              <a:gd name="connsiteY3" fmla="*/ 546888 h 704539"/>
              <a:gd name="connsiteX4" fmla="*/ 280795 w 353263"/>
              <a:gd name="connsiteY4" fmla="*/ 331735 h 704539"/>
              <a:gd name="connsiteX5" fmla="*/ 352512 w 353263"/>
              <a:gd name="connsiteY5" fmla="*/ 41 h 70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263" h="704539">
                <a:moveTo>
                  <a:pt x="352512" y="41"/>
                </a:moveTo>
                <a:cubicBezTo>
                  <a:pt x="345788" y="3776"/>
                  <a:pt x="298723" y="237606"/>
                  <a:pt x="240453" y="354147"/>
                </a:cubicBezTo>
                <a:cubicBezTo>
                  <a:pt x="182183" y="470688"/>
                  <a:pt x="23059" y="667165"/>
                  <a:pt x="2889" y="699288"/>
                </a:cubicBezTo>
                <a:cubicBezTo>
                  <a:pt x="-17281" y="731411"/>
                  <a:pt x="73112" y="608147"/>
                  <a:pt x="119430" y="546888"/>
                </a:cubicBezTo>
                <a:cubicBezTo>
                  <a:pt x="165748" y="485629"/>
                  <a:pt x="241948" y="420635"/>
                  <a:pt x="280795" y="331735"/>
                </a:cubicBezTo>
                <a:cubicBezTo>
                  <a:pt x="319642" y="242835"/>
                  <a:pt x="359236" y="-3694"/>
                  <a:pt x="35251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AECCA1FE-22CB-DB73-0D28-F4482DB2A455}"/>
              </a:ext>
            </a:extLst>
          </p:cNvPr>
          <p:cNvSpPr/>
          <p:nvPr/>
        </p:nvSpPr>
        <p:spPr>
          <a:xfrm>
            <a:off x="2829798" y="6560548"/>
            <a:ext cx="574189" cy="2544098"/>
          </a:xfrm>
          <a:custGeom>
            <a:avLst/>
            <a:gdLst>
              <a:gd name="connsiteX0" fmla="*/ 170 w 574189"/>
              <a:gd name="connsiteY0" fmla="*/ 439 h 2544098"/>
              <a:gd name="connsiteX1" fmla="*/ 480730 w 574189"/>
              <a:gd name="connsiteY1" fmla="*/ 1348678 h 2544098"/>
              <a:gd name="connsiteX2" fmla="*/ 487405 w 574189"/>
              <a:gd name="connsiteY2" fmla="*/ 1255236 h 2544098"/>
              <a:gd name="connsiteX3" fmla="*/ 487405 w 574189"/>
              <a:gd name="connsiteY3" fmla="*/ 1435446 h 2544098"/>
              <a:gd name="connsiteX4" fmla="*/ 280497 w 574189"/>
              <a:gd name="connsiteY4" fmla="*/ 2536731 h 2544098"/>
              <a:gd name="connsiteX5" fmla="*/ 420660 w 574189"/>
              <a:gd name="connsiteY5" fmla="*/ 1889309 h 2544098"/>
              <a:gd name="connsiteX6" fmla="*/ 574173 w 574189"/>
              <a:gd name="connsiteY6" fmla="*/ 1362027 h 2544098"/>
              <a:gd name="connsiteX7" fmla="*/ 427335 w 574189"/>
              <a:gd name="connsiteY7" fmla="*/ 1201840 h 2544098"/>
              <a:gd name="connsiteX8" fmla="*/ 170 w 574189"/>
              <a:gd name="connsiteY8" fmla="*/ 439 h 254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89" h="2544098">
                <a:moveTo>
                  <a:pt x="170" y="439"/>
                </a:moveTo>
                <a:cubicBezTo>
                  <a:pt x="9069" y="24912"/>
                  <a:pt x="399524" y="1139545"/>
                  <a:pt x="480730" y="1348678"/>
                </a:cubicBezTo>
                <a:cubicBezTo>
                  <a:pt x="561936" y="1557811"/>
                  <a:pt x="486293" y="1240775"/>
                  <a:pt x="487405" y="1255236"/>
                </a:cubicBezTo>
                <a:cubicBezTo>
                  <a:pt x="488518" y="1269697"/>
                  <a:pt x="521890" y="1221864"/>
                  <a:pt x="487405" y="1435446"/>
                </a:cubicBezTo>
                <a:cubicBezTo>
                  <a:pt x="452920" y="1649028"/>
                  <a:pt x="291621" y="2461087"/>
                  <a:pt x="280497" y="2536731"/>
                </a:cubicBezTo>
                <a:cubicBezTo>
                  <a:pt x="269373" y="2612375"/>
                  <a:pt x="371714" y="2085093"/>
                  <a:pt x="420660" y="1889309"/>
                </a:cubicBezTo>
                <a:cubicBezTo>
                  <a:pt x="469606" y="1693525"/>
                  <a:pt x="573061" y="1476605"/>
                  <a:pt x="574173" y="1362027"/>
                </a:cubicBezTo>
                <a:cubicBezTo>
                  <a:pt x="575285" y="1247449"/>
                  <a:pt x="520777" y="1422097"/>
                  <a:pt x="427335" y="1201840"/>
                </a:cubicBezTo>
                <a:cubicBezTo>
                  <a:pt x="333893" y="981583"/>
                  <a:pt x="-8729" y="-24034"/>
                  <a:pt x="170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5C00CBBE-78AD-2C29-CF12-88112E32D5D8}"/>
              </a:ext>
            </a:extLst>
          </p:cNvPr>
          <p:cNvSpPr/>
          <p:nvPr/>
        </p:nvSpPr>
        <p:spPr>
          <a:xfrm>
            <a:off x="3273905" y="7251313"/>
            <a:ext cx="334549" cy="2177221"/>
          </a:xfrm>
          <a:custGeom>
            <a:avLst/>
            <a:gdLst>
              <a:gd name="connsiteX0" fmla="*/ 83345 w 334549"/>
              <a:gd name="connsiteY0" fmla="*/ 3817 h 2177221"/>
              <a:gd name="connsiteX1" fmla="*/ 250206 w 334549"/>
              <a:gd name="connsiteY1" fmla="*/ 1138474 h 2177221"/>
              <a:gd name="connsiteX2" fmla="*/ 3251 w 334549"/>
              <a:gd name="connsiteY2" fmla="*/ 2146316 h 2177221"/>
              <a:gd name="connsiteX3" fmla="*/ 123391 w 334549"/>
              <a:gd name="connsiteY3" fmla="*/ 1799245 h 2177221"/>
              <a:gd name="connsiteX4" fmla="*/ 330299 w 334549"/>
              <a:gd name="connsiteY4" fmla="*/ 604518 h 2177221"/>
              <a:gd name="connsiteX5" fmla="*/ 263555 w 334549"/>
              <a:gd name="connsiteY5" fmla="*/ 1004985 h 2177221"/>
              <a:gd name="connsiteX6" fmla="*/ 270229 w 334549"/>
              <a:gd name="connsiteY6" fmla="*/ 778053 h 2177221"/>
              <a:gd name="connsiteX7" fmla="*/ 83345 w 334549"/>
              <a:gd name="connsiteY7" fmla="*/ 3817 h 217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49" h="2177221">
                <a:moveTo>
                  <a:pt x="83345" y="3817"/>
                </a:moveTo>
                <a:cubicBezTo>
                  <a:pt x="80008" y="63887"/>
                  <a:pt x="263555" y="781391"/>
                  <a:pt x="250206" y="1138474"/>
                </a:cubicBezTo>
                <a:cubicBezTo>
                  <a:pt x="236857" y="1495557"/>
                  <a:pt x="24387" y="2036188"/>
                  <a:pt x="3251" y="2146316"/>
                </a:cubicBezTo>
                <a:cubicBezTo>
                  <a:pt x="-17885" y="2256444"/>
                  <a:pt x="68883" y="2056211"/>
                  <a:pt x="123391" y="1799245"/>
                </a:cubicBezTo>
                <a:cubicBezTo>
                  <a:pt x="177899" y="1542279"/>
                  <a:pt x="306938" y="736895"/>
                  <a:pt x="330299" y="604518"/>
                </a:cubicBezTo>
                <a:cubicBezTo>
                  <a:pt x="353660" y="472141"/>
                  <a:pt x="273567" y="976063"/>
                  <a:pt x="263555" y="1004985"/>
                </a:cubicBezTo>
                <a:cubicBezTo>
                  <a:pt x="253543" y="1033907"/>
                  <a:pt x="293590" y="946027"/>
                  <a:pt x="270229" y="778053"/>
                </a:cubicBezTo>
                <a:cubicBezTo>
                  <a:pt x="246868" y="610079"/>
                  <a:pt x="86682" y="-56253"/>
                  <a:pt x="83345" y="3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72BD7A6E-6771-AE45-3780-86FE7FD46334}"/>
              </a:ext>
            </a:extLst>
          </p:cNvPr>
          <p:cNvSpPr/>
          <p:nvPr/>
        </p:nvSpPr>
        <p:spPr>
          <a:xfrm>
            <a:off x="2043694" y="6732035"/>
            <a:ext cx="779177" cy="3229575"/>
          </a:xfrm>
          <a:custGeom>
            <a:avLst/>
            <a:gdLst>
              <a:gd name="connsiteX0" fmla="*/ 332411 w 779177"/>
              <a:gd name="connsiteY0" fmla="*/ 102604 h 3229575"/>
              <a:gd name="connsiteX1" fmla="*/ 379132 w 779177"/>
              <a:gd name="connsiteY1" fmla="*/ 162674 h 3229575"/>
              <a:gd name="connsiteX2" fmla="*/ 679483 w 779177"/>
              <a:gd name="connsiteY2" fmla="*/ 1310680 h 3229575"/>
              <a:gd name="connsiteX3" fmla="*/ 112154 w 779177"/>
              <a:gd name="connsiteY3" fmla="*/ 2745688 h 3229575"/>
              <a:gd name="connsiteX4" fmla="*/ 65433 w 779177"/>
              <a:gd name="connsiteY4" fmla="*/ 3192876 h 3229575"/>
              <a:gd name="connsiteX5" fmla="*/ 45410 w 779177"/>
              <a:gd name="connsiteY5" fmla="*/ 2992642 h 3229575"/>
              <a:gd name="connsiteX6" fmla="*/ 712855 w 779177"/>
              <a:gd name="connsiteY6" fmla="*/ 1330704 h 3229575"/>
              <a:gd name="connsiteX7" fmla="*/ 712855 w 779177"/>
              <a:gd name="connsiteY7" fmla="*/ 1057051 h 3229575"/>
              <a:gd name="connsiteX8" fmla="*/ 332411 w 779177"/>
              <a:gd name="connsiteY8" fmla="*/ 102604 h 322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177" h="3229575">
                <a:moveTo>
                  <a:pt x="332411" y="102604"/>
                </a:moveTo>
                <a:cubicBezTo>
                  <a:pt x="276790" y="-46459"/>
                  <a:pt x="321287" y="-38672"/>
                  <a:pt x="379132" y="162674"/>
                </a:cubicBezTo>
                <a:cubicBezTo>
                  <a:pt x="436977" y="364020"/>
                  <a:pt x="723979" y="880178"/>
                  <a:pt x="679483" y="1310680"/>
                </a:cubicBezTo>
                <a:cubicBezTo>
                  <a:pt x="634987" y="1741182"/>
                  <a:pt x="214496" y="2431989"/>
                  <a:pt x="112154" y="2745688"/>
                </a:cubicBezTo>
                <a:cubicBezTo>
                  <a:pt x="9812" y="3059387"/>
                  <a:pt x="76557" y="3151717"/>
                  <a:pt x="65433" y="3192876"/>
                </a:cubicBezTo>
                <a:cubicBezTo>
                  <a:pt x="54309" y="3234035"/>
                  <a:pt x="-62494" y="3303004"/>
                  <a:pt x="45410" y="2992642"/>
                </a:cubicBezTo>
                <a:cubicBezTo>
                  <a:pt x="153314" y="2682280"/>
                  <a:pt x="601614" y="1653303"/>
                  <a:pt x="712855" y="1330704"/>
                </a:cubicBezTo>
                <a:cubicBezTo>
                  <a:pt x="824096" y="1008105"/>
                  <a:pt x="775150" y="1268409"/>
                  <a:pt x="712855" y="1057051"/>
                </a:cubicBezTo>
                <a:cubicBezTo>
                  <a:pt x="650560" y="845693"/>
                  <a:pt x="388032" y="251667"/>
                  <a:pt x="332411" y="102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AAC224D9-4BA6-DDF0-CF0C-DB6582E58B74}"/>
              </a:ext>
            </a:extLst>
          </p:cNvPr>
          <p:cNvSpPr/>
          <p:nvPr/>
        </p:nvSpPr>
        <p:spPr>
          <a:xfrm>
            <a:off x="3637508" y="7321822"/>
            <a:ext cx="389040" cy="2002436"/>
          </a:xfrm>
          <a:custGeom>
            <a:avLst/>
            <a:gdLst>
              <a:gd name="connsiteX0" fmla="*/ 69 w 389040"/>
              <a:gd name="connsiteY0" fmla="*/ 52 h 2002436"/>
              <a:gd name="connsiteX1" fmla="*/ 353815 w 389040"/>
              <a:gd name="connsiteY1" fmla="*/ 987871 h 2002436"/>
              <a:gd name="connsiteX2" fmla="*/ 180279 w 389040"/>
              <a:gd name="connsiteY2" fmla="*/ 2002388 h 2002436"/>
              <a:gd name="connsiteX3" fmla="*/ 387187 w 389040"/>
              <a:gd name="connsiteY3" fmla="*/ 947825 h 2002436"/>
              <a:gd name="connsiteX4" fmla="*/ 69 w 389040"/>
              <a:gd name="connsiteY4" fmla="*/ 52 h 200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40" h="2002436">
                <a:moveTo>
                  <a:pt x="69" y="52"/>
                </a:moveTo>
                <a:cubicBezTo>
                  <a:pt x="-5493" y="6726"/>
                  <a:pt x="323780" y="654148"/>
                  <a:pt x="353815" y="987871"/>
                </a:cubicBezTo>
                <a:cubicBezTo>
                  <a:pt x="383850" y="1321594"/>
                  <a:pt x="174717" y="2009062"/>
                  <a:pt x="180279" y="2002388"/>
                </a:cubicBezTo>
                <a:cubicBezTo>
                  <a:pt x="185841" y="1995714"/>
                  <a:pt x="411660" y="1275985"/>
                  <a:pt x="387187" y="947825"/>
                </a:cubicBezTo>
                <a:cubicBezTo>
                  <a:pt x="362714" y="619665"/>
                  <a:pt x="5631" y="-6622"/>
                  <a:pt x="69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A36AAC7B-144F-2EF3-A27E-9C9F4F01A181}"/>
              </a:ext>
            </a:extLst>
          </p:cNvPr>
          <p:cNvSpPr/>
          <p:nvPr/>
        </p:nvSpPr>
        <p:spPr>
          <a:xfrm>
            <a:off x="1634490" y="2581595"/>
            <a:ext cx="1075515" cy="190180"/>
          </a:xfrm>
          <a:custGeom>
            <a:avLst/>
            <a:gdLst>
              <a:gd name="connsiteX0" fmla="*/ 1074420 w 1075515"/>
              <a:gd name="connsiteY0" fmla="*/ 30160 h 190180"/>
              <a:gd name="connsiteX1" fmla="*/ 417195 w 1075515"/>
              <a:gd name="connsiteY1" fmla="*/ 53020 h 190180"/>
              <a:gd name="connsiteX2" fmla="*/ 0 w 1075515"/>
              <a:gd name="connsiteY2" fmla="*/ 190180 h 190180"/>
              <a:gd name="connsiteX3" fmla="*/ 297180 w 1075515"/>
              <a:gd name="connsiteY3" fmla="*/ 93025 h 190180"/>
              <a:gd name="connsiteX4" fmla="*/ 565785 w 1075515"/>
              <a:gd name="connsiteY4" fmla="*/ 1585 h 190180"/>
              <a:gd name="connsiteX5" fmla="*/ 1074420 w 1075515"/>
              <a:gd name="connsiteY5" fmla="*/ 30160 h 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515" h="190180">
                <a:moveTo>
                  <a:pt x="1074420" y="30160"/>
                </a:moveTo>
                <a:cubicBezTo>
                  <a:pt x="1049655" y="38732"/>
                  <a:pt x="596265" y="26350"/>
                  <a:pt x="417195" y="53020"/>
                </a:cubicBezTo>
                <a:cubicBezTo>
                  <a:pt x="238125" y="79690"/>
                  <a:pt x="0" y="190180"/>
                  <a:pt x="0" y="190180"/>
                </a:cubicBezTo>
                <a:lnTo>
                  <a:pt x="297180" y="93025"/>
                </a:lnTo>
                <a:cubicBezTo>
                  <a:pt x="391477" y="61593"/>
                  <a:pt x="434340" y="10157"/>
                  <a:pt x="565785" y="1585"/>
                </a:cubicBezTo>
                <a:cubicBezTo>
                  <a:pt x="697230" y="-6987"/>
                  <a:pt x="1099185" y="21588"/>
                  <a:pt x="1074420" y="30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355E5563-E323-D685-6134-D960896D4612}"/>
              </a:ext>
            </a:extLst>
          </p:cNvPr>
          <p:cNvSpPr/>
          <p:nvPr/>
        </p:nvSpPr>
        <p:spPr>
          <a:xfrm>
            <a:off x="1787008" y="2146493"/>
            <a:ext cx="1236660" cy="219805"/>
          </a:xfrm>
          <a:custGeom>
            <a:avLst/>
            <a:gdLst>
              <a:gd name="connsiteX0" fmla="*/ 1236227 w 1236660"/>
              <a:gd name="connsiteY0" fmla="*/ 99502 h 219805"/>
              <a:gd name="connsiteX1" fmla="*/ 579002 w 1236660"/>
              <a:gd name="connsiteY1" fmla="*/ 2347 h 219805"/>
              <a:gd name="connsiteX2" fmla="*/ 1787 w 1236660"/>
              <a:gd name="connsiteY2" fmla="*/ 219517 h 219805"/>
              <a:gd name="connsiteX3" fmla="*/ 407552 w 1236660"/>
              <a:gd name="connsiteY3" fmla="*/ 48067 h 219805"/>
              <a:gd name="connsiteX4" fmla="*/ 676157 w 1236660"/>
              <a:gd name="connsiteY4" fmla="*/ 19492 h 219805"/>
              <a:gd name="connsiteX5" fmla="*/ 1236227 w 1236660"/>
              <a:gd name="connsiteY5" fmla="*/ 99502 h 21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660" h="219805">
                <a:moveTo>
                  <a:pt x="1236227" y="99502"/>
                </a:moveTo>
                <a:cubicBezTo>
                  <a:pt x="1220035" y="96645"/>
                  <a:pt x="784742" y="-17655"/>
                  <a:pt x="579002" y="2347"/>
                </a:cubicBezTo>
                <a:cubicBezTo>
                  <a:pt x="373262" y="22349"/>
                  <a:pt x="30362" y="211897"/>
                  <a:pt x="1787" y="219517"/>
                </a:cubicBezTo>
                <a:cubicBezTo>
                  <a:pt x="-26788" y="227137"/>
                  <a:pt x="295157" y="81405"/>
                  <a:pt x="407552" y="48067"/>
                </a:cubicBezTo>
                <a:cubicBezTo>
                  <a:pt x="519947" y="14729"/>
                  <a:pt x="541854" y="12824"/>
                  <a:pt x="676157" y="19492"/>
                </a:cubicBezTo>
                <a:cubicBezTo>
                  <a:pt x="810459" y="26159"/>
                  <a:pt x="1252419" y="102359"/>
                  <a:pt x="1236227" y="99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111D7039-81EC-AC89-7E37-58079D1FB111}"/>
              </a:ext>
            </a:extLst>
          </p:cNvPr>
          <p:cNvSpPr/>
          <p:nvPr/>
        </p:nvSpPr>
        <p:spPr>
          <a:xfrm>
            <a:off x="2268855" y="1764841"/>
            <a:ext cx="1276111" cy="262890"/>
          </a:xfrm>
          <a:custGeom>
            <a:avLst/>
            <a:gdLst>
              <a:gd name="connsiteX0" fmla="*/ 0 w 1276111"/>
              <a:gd name="connsiteY0" fmla="*/ 178259 h 262890"/>
              <a:gd name="connsiteX1" fmla="*/ 725805 w 1276111"/>
              <a:gd name="connsiteY1" fmla="*/ 1094 h 262890"/>
              <a:gd name="connsiteX2" fmla="*/ 1257300 w 1276111"/>
              <a:gd name="connsiteY2" fmla="*/ 252554 h 262890"/>
              <a:gd name="connsiteX3" fmla="*/ 1165860 w 1276111"/>
              <a:gd name="connsiteY3" fmla="*/ 218264 h 262890"/>
              <a:gd name="connsiteX4" fmla="*/ 811530 w 1276111"/>
              <a:gd name="connsiteY4" fmla="*/ 92534 h 262890"/>
              <a:gd name="connsiteX5" fmla="*/ 851535 w 1276111"/>
              <a:gd name="connsiteY5" fmla="*/ 92534 h 262890"/>
              <a:gd name="connsiteX6" fmla="*/ 617220 w 1276111"/>
              <a:gd name="connsiteY6" fmla="*/ 63959 h 262890"/>
              <a:gd name="connsiteX7" fmla="*/ 765810 w 1276111"/>
              <a:gd name="connsiteY7" fmla="*/ 41099 h 262890"/>
              <a:gd name="connsiteX8" fmla="*/ 0 w 1276111"/>
              <a:gd name="connsiteY8" fmla="*/ 178259 h 26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111" h="262890">
                <a:moveTo>
                  <a:pt x="0" y="178259"/>
                </a:moveTo>
                <a:cubicBezTo>
                  <a:pt x="258127" y="83485"/>
                  <a:pt x="516255" y="-11288"/>
                  <a:pt x="725805" y="1094"/>
                </a:cubicBezTo>
                <a:cubicBezTo>
                  <a:pt x="935355" y="13476"/>
                  <a:pt x="1183958" y="216359"/>
                  <a:pt x="1257300" y="252554"/>
                </a:cubicBezTo>
                <a:cubicBezTo>
                  <a:pt x="1330643" y="288749"/>
                  <a:pt x="1165860" y="218264"/>
                  <a:pt x="1165860" y="218264"/>
                </a:cubicBezTo>
                <a:lnTo>
                  <a:pt x="811530" y="92534"/>
                </a:lnTo>
                <a:cubicBezTo>
                  <a:pt x="759143" y="71579"/>
                  <a:pt x="883920" y="97296"/>
                  <a:pt x="851535" y="92534"/>
                </a:cubicBezTo>
                <a:cubicBezTo>
                  <a:pt x="819150" y="87772"/>
                  <a:pt x="631508" y="72531"/>
                  <a:pt x="617220" y="63959"/>
                </a:cubicBezTo>
                <a:cubicBezTo>
                  <a:pt x="602933" y="55386"/>
                  <a:pt x="765810" y="41099"/>
                  <a:pt x="765810" y="41099"/>
                </a:cubicBezTo>
                <a:lnTo>
                  <a:pt x="0" y="178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72824A65-6B37-0B8C-1A77-27566CD20E94}"/>
              </a:ext>
            </a:extLst>
          </p:cNvPr>
          <p:cNvSpPr/>
          <p:nvPr/>
        </p:nvSpPr>
        <p:spPr>
          <a:xfrm>
            <a:off x="1850976" y="2210098"/>
            <a:ext cx="1255195" cy="1368128"/>
          </a:xfrm>
          <a:custGeom>
            <a:avLst/>
            <a:gdLst>
              <a:gd name="connsiteX0" fmla="*/ 85774 w 1255195"/>
              <a:gd name="connsiteY0" fmla="*/ 752177 h 1368128"/>
              <a:gd name="connsiteX1" fmla="*/ 152449 w 1255195"/>
              <a:gd name="connsiteY1" fmla="*/ 729952 h 1368128"/>
              <a:gd name="connsiteX2" fmla="*/ 892224 w 1255195"/>
              <a:gd name="connsiteY2" fmla="*/ 225127 h 1368128"/>
              <a:gd name="connsiteX3" fmla="*/ 317549 w 1255195"/>
              <a:gd name="connsiteY3" fmla="*/ 517227 h 1368128"/>
              <a:gd name="connsiteX4" fmla="*/ 1247824 w 1255195"/>
              <a:gd name="connsiteY4" fmla="*/ 2877 h 1368128"/>
              <a:gd name="connsiteX5" fmla="*/ 762049 w 1255195"/>
              <a:gd name="connsiteY5" fmla="*/ 307677 h 1368128"/>
              <a:gd name="connsiteX6" fmla="*/ 933499 w 1255195"/>
              <a:gd name="connsiteY6" fmla="*/ 279102 h 1368128"/>
              <a:gd name="connsiteX7" fmla="*/ 463599 w 1255195"/>
              <a:gd name="connsiteY7" fmla="*/ 533102 h 1368128"/>
              <a:gd name="connsiteX8" fmla="*/ 857299 w 1255195"/>
              <a:gd name="connsiteY8" fmla="*/ 428327 h 1368128"/>
              <a:gd name="connsiteX9" fmla="*/ 784274 w 1255195"/>
              <a:gd name="connsiteY9" fmla="*/ 450552 h 1368128"/>
              <a:gd name="connsiteX10" fmla="*/ 1060499 w 1255195"/>
              <a:gd name="connsiteY10" fmla="*/ 736302 h 1368128"/>
              <a:gd name="connsiteX11" fmla="*/ 723949 w 1255195"/>
              <a:gd name="connsiteY11" fmla="*/ 691852 h 1368128"/>
              <a:gd name="connsiteX12" fmla="*/ 292149 w 1255195"/>
              <a:gd name="connsiteY12" fmla="*/ 933152 h 1368128"/>
              <a:gd name="connsiteX13" fmla="*/ 314374 w 1255195"/>
              <a:gd name="connsiteY13" fmla="*/ 837902 h 1368128"/>
              <a:gd name="connsiteX14" fmla="*/ 50849 w 1255195"/>
              <a:gd name="connsiteY14" fmla="*/ 1082377 h 1368128"/>
              <a:gd name="connsiteX15" fmla="*/ 73074 w 1255195"/>
              <a:gd name="connsiteY15" fmla="*/ 1069677 h 1368128"/>
              <a:gd name="connsiteX16" fmla="*/ 49 w 1255195"/>
              <a:gd name="connsiteY16" fmla="*/ 1368127 h 1368128"/>
              <a:gd name="connsiteX17" fmla="*/ 85774 w 1255195"/>
              <a:gd name="connsiteY17" fmla="*/ 1072852 h 1368128"/>
              <a:gd name="connsiteX18" fmla="*/ 85774 w 1255195"/>
              <a:gd name="connsiteY18" fmla="*/ 752177 h 13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55195" h="1368128">
                <a:moveTo>
                  <a:pt x="85774" y="752177"/>
                </a:moveTo>
                <a:cubicBezTo>
                  <a:pt x="96887" y="695027"/>
                  <a:pt x="18041" y="817794"/>
                  <a:pt x="152449" y="729952"/>
                </a:cubicBezTo>
                <a:cubicBezTo>
                  <a:pt x="286857" y="642110"/>
                  <a:pt x="864707" y="260581"/>
                  <a:pt x="892224" y="225127"/>
                </a:cubicBezTo>
                <a:cubicBezTo>
                  <a:pt x="919741" y="189673"/>
                  <a:pt x="258282" y="554269"/>
                  <a:pt x="317549" y="517227"/>
                </a:cubicBezTo>
                <a:cubicBezTo>
                  <a:pt x="376816" y="480185"/>
                  <a:pt x="1173741" y="37802"/>
                  <a:pt x="1247824" y="2877"/>
                </a:cubicBezTo>
                <a:cubicBezTo>
                  <a:pt x="1321907" y="-32048"/>
                  <a:pt x="814436" y="261640"/>
                  <a:pt x="762049" y="307677"/>
                </a:cubicBezTo>
                <a:cubicBezTo>
                  <a:pt x="709662" y="353714"/>
                  <a:pt x="983241" y="241531"/>
                  <a:pt x="933499" y="279102"/>
                </a:cubicBezTo>
                <a:cubicBezTo>
                  <a:pt x="883757" y="316673"/>
                  <a:pt x="476299" y="508231"/>
                  <a:pt x="463599" y="533102"/>
                </a:cubicBezTo>
                <a:cubicBezTo>
                  <a:pt x="450899" y="557973"/>
                  <a:pt x="803853" y="442085"/>
                  <a:pt x="857299" y="428327"/>
                </a:cubicBezTo>
                <a:cubicBezTo>
                  <a:pt x="910745" y="414569"/>
                  <a:pt x="750407" y="399223"/>
                  <a:pt x="784274" y="450552"/>
                </a:cubicBezTo>
                <a:cubicBezTo>
                  <a:pt x="818141" y="501881"/>
                  <a:pt x="1070553" y="696085"/>
                  <a:pt x="1060499" y="736302"/>
                </a:cubicBezTo>
                <a:cubicBezTo>
                  <a:pt x="1050445" y="776519"/>
                  <a:pt x="852007" y="659044"/>
                  <a:pt x="723949" y="691852"/>
                </a:cubicBezTo>
                <a:cubicBezTo>
                  <a:pt x="595891" y="724660"/>
                  <a:pt x="360412" y="908810"/>
                  <a:pt x="292149" y="933152"/>
                </a:cubicBezTo>
                <a:cubicBezTo>
                  <a:pt x="223887" y="957494"/>
                  <a:pt x="354591" y="813031"/>
                  <a:pt x="314374" y="837902"/>
                </a:cubicBezTo>
                <a:cubicBezTo>
                  <a:pt x="274157" y="862773"/>
                  <a:pt x="91066" y="1043748"/>
                  <a:pt x="50849" y="1082377"/>
                </a:cubicBezTo>
                <a:cubicBezTo>
                  <a:pt x="10632" y="1121006"/>
                  <a:pt x="81541" y="1022052"/>
                  <a:pt x="73074" y="1069677"/>
                </a:cubicBezTo>
                <a:cubicBezTo>
                  <a:pt x="64607" y="1117302"/>
                  <a:pt x="-2068" y="1367598"/>
                  <a:pt x="49" y="1368127"/>
                </a:cubicBezTo>
                <a:cubicBezTo>
                  <a:pt x="2166" y="1368656"/>
                  <a:pt x="69899" y="1170219"/>
                  <a:pt x="85774" y="1072852"/>
                </a:cubicBezTo>
                <a:cubicBezTo>
                  <a:pt x="101649" y="975485"/>
                  <a:pt x="74661" y="809327"/>
                  <a:pt x="85774" y="7521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85FC887E-A310-A491-23B5-AC800DC5C124}"/>
              </a:ext>
            </a:extLst>
          </p:cNvPr>
          <p:cNvSpPr/>
          <p:nvPr/>
        </p:nvSpPr>
        <p:spPr>
          <a:xfrm>
            <a:off x="2742279" y="2609971"/>
            <a:ext cx="2608489" cy="3066336"/>
          </a:xfrm>
          <a:custGeom>
            <a:avLst/>
            <a:gdLst>
              <a:gd name="connsiteX0" fmla="*/ 134086 w 2608489"/>
              <a:gd name="connsiteY0" fmla="*/ 64 h 3066336"/>
              <a:gd name="connsiteX1" fmla="*/ 622358 w 2608489"/>
              <a:gd name="connsiteY1" fmla="*/ 479458 h 3066336"/>
              <a:gd name="connsiteX2" fmla="*/ 515826 w 2608489"/>
              <a:gd name="connsiteY2" fmla="*/ 399559 h 3066336"/>
              <a:gd name="connsiteX3" fmla="*/ 1137263 w 2608489"/>
              <a:gd name="connsiteY3" fmla="*/ 665889 h 3066336"/>
              <a:gd name="connsiteX4" fmla="*/ 1190529 w 2608489"/>
              <a:gd name="connsiteY4" fmla="*/ 701400 h 3066336"/>
              <a:gd name="connsiteX5" fmla="*/ 1954008 w 2608489"/>
              <a:gd name="connsiteY5" fmla="*/ 1180794 h 3066336"/>
              <a:gd name="connsiteX6" fmla="*/ 1927375 w 2608489"/>
              <a:gd name="connsiteY6" fmla="*/ 1163039 h 3066336"/>
              <a:gd name="connsiteX7" fmla="*/ 2593201 w 2608489"/>
              <a:gd name="connsiteY7" fmla="*/ 2024173 h 3066336"/>
              <a:gd name="connsiteX8" fmla="*/ 2406770 w 2608489"/>
              <a:gd name="connsiteY8" fmla="*/ 1669066 h 3066336"/>
              <a:gd name="connsiteX9" fmla="*/ 2548812 w 2608489"/>
              <a:gd name="connsiteY9" fmla="*/ 1784476 h 3066336"/>
              <a:gd name="connsiteX10" fmla="*/ 2442280 w 2608489"/>
              <a:gd name="connsiteY10" fmla="*/ 3027349 h 3066336"/>
              <a:gd name="connsiteX11" fmla="*/ 2513302 w 2608489"/>
              <a:gd name="connsiteY11" fmla="*/ 2645610 h 3066336"/>
              <a:gd name="connsiteX12" fmla="*/ 1847476 w 2608489"/>
              <a:gd name="connsiteY12" fmla="*/ 1562534 h 3066336"/>
              <a:gd name="connsiteX13" fmla="*/ 2255849 w 2608489"/>
              <a:gd name="connsiteY13" fmla="*/ 1926518 h 3066336"/>
              <a:gd name="connsiteX14" fmla="*/ 1900742 w 2608489"/>
              <a:gd name="connsiteY14" fmla="*/ 1447124 h 3066336"/>
              <a:gd name="connsiteX15" fmla="*/ 489193 w 2608489"/>
              <a:gd name="connsiteY15" fmla="*/ 825687 h 3066336"/>
              <a:gd name="connsiteX16" fmla="*/ 924199 w 2608489"/>
              <a:gd name="connsiteY16" fmla="*/ 958852 h 3066336"/>
              <a:gd name="connsiteX17" fmla="*/ 80820 w 2608489"/>
              <a:gd name="connsiteY17" fmla="*/ 426192 h 3066336"/>
              <a:gd name="connsiteX18" fmla="*/ 391538 w 2608489"/>
              <a:gd name="connsiteY18" fmla="*/ 461703 h 3066336"/>
              <a:gd name="connsiteX19" fmla="*/ 9799 w 2608489"/>
              <a:gd name="connsiteY19" fmla="*/ 284149 h 3066336"/>
              <a:gd name="connsiteX20" fmla="*/ 116331 w 2608489"/>
              <a:gd name="connsiteY20" fmla="*/ 443947 h 3066336"/>
              <a:gd name="connsiteX21" fmla="*/ 134086 w 2608489"/>
              <a:gd name="connsiteY21" fmla="*/ 64 h 306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08489" h="3066336">
                <a:moveTo>
                  <a:pt x="134086" y="64"/>
                </a:moveTo>
                <a:cubicBezTo>
                  <a:pt x="218424" y="5982"/>
                  <a:pt x="558735" y="412876"/>
                  <a:pt x="622358" y="479458"/>
                </a:cubicBezTo>
                <a:cubicBezTo>
                  <a:pt x="685981" y="546040"/>
                  <a:pt x="430008" y="368487"/>
                  <a:pt x="515826" y="399559"/>
                </a:cubicBezTo>
                <a:cubicBezTo>
                  <a:pt x="601644" y="430631"/>
                  <a:pt x="1024813" y="615582"/>
                  <a:pt x="1137263" y="665889"/>
                </a:cubicBezTo>
                <a:cubicBezTo>
                  <a:pt x="1249713" y="716196"/>
                  <a:pt x="1190529" y="701400"/>
                  <a:pt x="1190529" y="701400"/>
                </a:cubicBezTo>
                <a:lnTo>
                  <a:pt x="1954008" y="1180794"/>
                </a:lnTo>
                <a:cubicBezTo>
                  <a:pt x="2076816" y="1257734"/>
                  <a:pt x="1820843" y="1022476"/>
                  <a:pt x="1927375" y="1163039"/>
                </a:cubicBezTo>
                <a:cubicBezTo>
                  <a:pt x="2033907" y="1303602"/>
                  <a:pt x="2513302" y="1939835"/>
                  <a:pt x="2593201" y="2024173"/>
                </a:cubicBezTo>
                <a:cubicBezTo>
                  <a:pt x="2673100" y="2108511"/>
                  <a:pt x="2414168" y="1709016"/>
                  <a:pt x="2406770" y="1669066"/>
                </a:cubicBezTo>
                <a:cubicBezTo>
                  <a:pt x="2399372" y="1629117"/>
                  <a:pt x="2542894" y="1558096"/>
                  <a:pt x="2548812" y="1784476"/>
                </a:cubicBezTo>
                <a:cubicBezTo>
                  <a:pt x="2554730" y="2010856"/>
                  <a:pt x="2448198" y="2883827"/>
                  <a:pt x="2442280" y="3027349"/>
                </a:cubicBezTo>
                <a:cubicBezTo>
                  <a:pt x="2436362" y="3170871"/>
                  <a:pt x="2612436" y="2889746"/>
                  <a:pt x="2513302" y="2645610"/>
                </a:cubicBezTo>
                <a:cubicBezTo>
                  <a:pt x="2414168" y="2401474"/>
                  <a:pt x="1890385" y="1682382"/>
                  <a:pt x="1847476" y="1562534"/>
                </a:cubicBezTo>
                <a:cubicBezTo>
                  <a:pt x="1804567" y="1442686"/>
                  <a:pt x="2246971" y="1945753"/>
                  <a:pt x="2255849" y="1926518"/>
                </a:cubicBezTo>
                <a:cubicBezTo>
                  <a:pt x="2264727" y="1907283"/>
                  <a:pt x="2195185" y="1630596"/>
                  <a:pt x="1900742" y="1447124"/>
                </a:cubicBezTo>
                <a:cubicBezTo>
                  <a:pt x="1606299" y="1263652"/>
                  <a:pt x="651950" y="907066"/>
                  <a:pt x="489193" y="825687"/>
                </a:cubicBezTo>
                <a:cubicBezTo>
                  <a:pt x="326436" y="744308"/>
                  <a:pt x="992261" y="1025434"/>
                  <a:pt x="924199" y="958852"/>
                </a:cubicBezTo>
                <a:cubicBezTo>
                  <a:pt x="856137" y="892270"/>
                  <a:pt x="169597" y="509050"/>
                  <a:pt x="80820" y="426192"/>
                </a:cubicBezTo>
                <a:cubicBezTo>
                  <a:pt x="-7957" y="343334"/>
                  <a:pt x="403375" y="485377"/>
                  <a:pt x="391538" y="461703"/>
                </a:cubicBezTo>
                <a:cubicBezTo>
                  <a:pt x="379701" y="438029"/>
                  <a:pt x="55667" y="287108"/>
                  <a:pt x="9799" y="284149"/>
                </a:cubicBezTo>
                <a:cubicBezTo>
                  <a:pt x="-36069" y="281190"/>
                  <a:pt x="92657" y="489815"/>
                  <a:pt x="116331" y="443947"/>
                </a:cubicBezTo>
                <a:cubicBezTo>
                  <a:pt x="140005" y="398079"/>
                  <a:pt x="49748" y="-5854"/>
                  <a:pt x="134086" y="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1C608F4C-B47D-49EE-C6CF-5D20185603C0}"/>
              </a:ext>
            </a:extLst>
          </p:cNvPr>
          <p:cNvSpPr/>
          <p:nvPr/>
        </p:nvSpPr>
        <p:spPr>
          <a:xfrm>
            <a:off x="3692424" y="4903907"/>
            <a:ext cx="1743906" cy="2306215"/>
          </a:xfrm>
          <a:custGeom>
            <a:avLst/>
            <a:gdLst>
              <a:gd name="connsiteX0" fmla="*/ 1740710 w 1743906"/>
              <a:gd name="connsiteY0" fmla="*/ 218509 h 2306215"/>
              <a:gd name="connsiteX1" fmla="*/ 1660811 w 1743906"/>
              <a:gd name="connsiteY1" fmla="*/ 839945 h 2306215"/>
              <a:gd name="connsiteX2" fmla="*/ 1731832 w 1743906"/>
              <a:gd name="connsiteY2" fmla="*/ 680147 h 2306215"/>
              <a:gd name="connsiteX3" fmla="*/ 1447747 w 1743906"/>
              <a:gd name="connsiteY3" fmla="*/ 1132909 h 2306215"/>
              <a:gd name="connsiteX4" fmla="*/ 1172539 w 1743906"/>
              <a:gd name="connsiteY4" fmla="*/ 1647813 h 2306215"/>
              <a:gd name="connsiteX5" fmla="*/ 1296826 w 1743906"/>
              <a:gd name="connsiteY5" fmla="*/ 1399239 h 2306215"/>
              <a:gd name="connsiteX6" fmla="*/ 515592 w 1743906"/>
              <a:gd name="connsiteY6" fmla="*/ 2153841 h 2306215"/>
              <a:gd name="connsiteX7" fmla="*/ 586613 w 1743906"/>
              <a:gd name="connsiteY7" fmla="*/ 1958532 h 2306215"/>
              <a:gd name="connsiteX8" fmla="*/ 687 w 1743906"/>
              <a:gd name="connsiteY8" fmla="*/ 2304761 h 2306215"/>
              <a:gd name="connsiteX9" fmla="*/ 719778 w 1743906"/>
              <a:gd name="connsiteY9" fmla="*/ 1798734 h 2306215"/>
              <a:gd name="connsiteX10" fmla="*/ 1234683 w 1743906"/>
              <a:gd name="connsiteY10" fmla="*/ 1132909 h 2306215"/>
              <a:gd name="connsiteX11" fmla="*/ 1119273 w 1743906"/>
              <a:gd name="connsiteY11" fmla="*/ 1186175 h 2306215"/>
              <a:gd name="connsiteX12" fmla="*/ 1403359 w 1743906"/>
              <a:gd name="connsiteY12" fmla="*/ 973110 h 2306215"/>
              <a:gd name="connsiteX13" fmla="*/ 1509891 w 1743906"/>
              <a:gd name="connsiteY13" fmla="*/ 5444 h 2306215"/>
              <a:gd name="connsiteX14" fmla="*/ 1527646 w 1743906"/>
              <a:gd name="connsiteY14" fmla="*/ 564738 h 2306215"/>
              <a:gd name="connsiteX15" fmla="*/ 1740710 w 1743906"/>
              <a:gd name="connsiteY15" fmla="*/ 218509 h 230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3906" h="2306215">
                <a:moveTo>
                  <a:pt x="1740710" y="218509"/>
                </a:moveTo>
                <a:cubicBezTo>
                  <a:pt x="1762904" y="264377"/>
                  <a:pt x="1662291" y="763005"/>
                  <a:pt x="1660811" y="839945"/>
                </a:cubicBezTo>
                <a:cubicBezTo>
                  <a:pt x="1659331" y="916885"/>
                  <a:pt x="1767343" y="631320"/>
                  <a:pt x="1731832" y="680147"/>
                </a:cubicBezTo>
                <a:cubicBezTo>
                  <a:pt x="1696321" y="728974"/>
                  <a:pt x="1540962" y="971631"/>
                  <a:pt x="1447747" y="1132909"/>
                </a:cubicBezTo>
                <a:cubicBezTo>
                  <a:pt x="1354532" y="1294187"/>
                  <a:pt x="1197692" y="1603425"/>
                  <a:pt x="1172539" y="1647813"/>
                </a:cubicBezTo>
                <a:cubicBezTo>
                  <a:pt x="1147386" y="1692201"/>
                  <a:pt x="1406317" y="1314901"/>
                  <a:pt x="1296826" y="1399239"/>
                </a:cubicBezTo>
                <a:cubicBezTo>
                  <a:pt x="1187335" y="1483577"/>
                  <a:pt x="633961" y="2060626"/>
                  <a:pt x="515592" y="2153841"/>
                </a:cubicBezTo>
                <a:cubicBezTo>
                  <a:pt x="397223" y="2247056"/>
                  <a:pt x="672430" y="1933379"/>
                  <a:pt x="586613" y="1958532"/>
                </a:cubicBezTo>
                <a:cubicBezTo>
                  <a:pt x="500796" y="1983685"/>
                  <a:pt x="-21507" y="2331394"/>
                  <a:pt x="687" y="2304761"/>
                </a:cubicBezTo>
                <a:cubicBezTo>
                  <a:pt x="22881" y="2278128"/>
                  <a:pt x="514112" y="1994043"/>
                  <a:pt x="719778" y="1798734"/>
                </a:cubicBezTo>
                <a:cubicBezTo>
                  <a:pt x="925444" y="1603425"/>
                  <a:pt x="1168100" y="1235002"/>
                  <a:pt x="1234683" y="1132909"/>
                </a:cubicBezTo>
                <a:cubicBezTo>
                  <a:pt x="1301265" y="1030816"/>
                  <a:pt x="1091160" y="1212808"/>
                  <a:pt x="1119273" y="1186175"/>
                </a:cubicBezTo>
                <a:cubicBezTo>
                  <a:pt x="1147386" y="1159542"/>
                  <a:pt x="1338256" y="1169898"/>
                  <a:pt x="1403359" y="973110"/>
                </a:cubicBezTo>
                <a:cubicBezTo>
                  <a:pt x="1468462" y="776322"/>
                  <a:pt x="1489177" y="73506"/>
                  <a:pt x="1509891" y="5444"/>
                </a:cubicBezTo>
                <a:cubicBezTo>
                  <a:pt x="1530605" y="-62618"/>
                  <a:pt x="1487696" y="529227"/>
                  <a:pt x="1527646" y="564738"/>
                </a:cubicBezTo>
                <a:cubicBezTo>
                  <a:pt x="1567595" y="600249"/>
                  <a:pt x="1718516" y="172641"/>
                  <a:pt x="1740710" y="2185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7A801B87-0447-9494-20E1-C1F06D92BAD7}"/>
              </a:ext>
            </a:extLst>
          </p:cNvPr>
          <p:cNvSpPr/>
          <p:nvPr/>
        </p:nvSpPr>
        <p:spPr>
          <a:xfrm>
            <a:off x="2752926" y="6389299"/>
            <a:ext cx="1769478" cy="886146"/>
          </a:xfrm>
          <a:custGeom>
            <a:avLst/>
            <a:gdLst>
              <a:gd name="connsiteX0" fmla="*/ 542933 w 1769478"/>
              <a:gd name="connsiteY0" fmla="*/ 383290 h 886146"/>
              <a:gd name="connsiteX1" fmla="*/ 939843 w 1769478"/>
              <a:gd name="connsiteY1" fmla="*/ 614402 h 886146"/>
              <a:gd name="connsiteX2" fmla="*/ 975012 w 1769478"/>
              <a:gd name="connsiteY2" fmla="*/ 584257 h 886146"/>
              <a:gd name="connsiteX3" fmla="*/ 1472406 w 1769478"/>
              <a:gd name="connsiteY3" fmla="*/ 443580 h 886146"/>
              <a:gd name="connsiteX4" fmla="*/ 1321681 w 1769478"/>
              <a:gd name="connsiteY4" fmla="*/ 544064 h 886146"/>
              <a:gd name="connsiteX5" fmla="*/ 1768832 w 1769478"/>
              <a:gd name="connsiteY5" fmla="*/ 333048 h 886146"/>
              <a:gd name="connsiteX6" fmla="*/ 1206125 w 1769478"/>
              <a:gd name="connsiteY6" fmla="*/ 649571 h 886146"/>
              <a:gd name="connsiteX7" fmla="*/ 904674 w 1769478"/>
              <a:gd name="connsiteY7" fmla="*/ 885708 h 886146"/>
              <a:gd name="connsiteX8" fmla="*/ 1386995 w 1769478"/>
              <a:gd name="connsiteY8" fmla="*/ 709861 h 886146"/>
              <a:gd name="connsiteX9" fmla="*/ 959940 w 1769478"/>
              <a:gd name="connsiteY9" fmla="*/ 765127 h 886146"/>
              <a:gd name="connsiteX10" fmla="*/ 472595 w 1769478"/>
              <a:gd name="connsiteY10" fmla="*/ 448604 h 886146"/>
              <a:gd name="connsiteX11" fmla="*/ 492692 w 1769478"/>
              <a:gd name="connsiteY11" fmla="*/ 488798 h 886146"/>
              <a:gd name="connsiteX12" fmla="*/ 322 w 1769478"/>
              <a:gd name="connsiteY12" fmla="*/ 1453 h 886146"/>
              <a:gd name="connsiteX13" fmla="*/ 417329 w 1769478"/>
              <a:gd name="connsiteY13" fmla="*/ 338072 h 886146"/>
              <a:gd name="connsiteX14" fmla="*/ 427377 w 1769478"/>
              <a:gd name="connsiteY14" fmla="*/ 323000 h 886146"/>
              <a:gd name="connsiteX15" fmla="*/ 542933 w 1769478"/>
              <a:gd name="connsiteY15" fmla="*/ 383290 h 88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69478" h="886146">
                <a:moveTo>
                  <a:pt x="542933" y="383290"/>
                </a:moveTo>
                <a:cubicBezTo>
                  <a:pt x="628344" y="431857"/>
                  <a:pt x="867830" y="580907"/>
                  <a:pt x="939843" y="614402"/>
                </a:cubicBezTo>
                <a:cubicBezTo>
                  <a:pt x="1011856" y="647897"/>
                  <a:pt x="886252" y="612727"/>
                  <a:pt x="975012" y="584257"/>
                </a:cubicBezTo>
                <a:cubicBezTo>
                  <a:pt x="1063772" y="555787"/>
                  <a:pt x="1414628" y="450279"/>
                  <a:pt x="1472406" y="443580"/>
                </a:cubicBezTo>
                <a:cubicBezTo>
                  <a:pt x="1530184" y="436881"/>
                  <a:pt x="1272277" y="562486"/>
                  <a:pt x="1321681" y="544064"/>
                </a:cubicBezTo>
                <a:cubicBezTo>
                  <a:pt x="1371085" y="525642"/>
                  <a:pt x="1788091" y="315463"/>
                  <a:pt x="1768832" y="333048"/>
                </a:cubicBezTo>
                <a:cubicBezTo>
                  <a:pt x="1749573" y="350633"/>
                  <a:pt x="1350151" y="557461"/>
                  <a:pt x="1206125" y="649571"/>
                </a:cubicBezTo>
                <a:cubicBezTo>
                  <a:pt x="1062099" y="741681"/>
                  <a:pt x="874529" y="875660"/>
                  <a:pt x="904674" y="885708"/>
                </a:cubicBezTo>
                <a:cubicBezTo>
                  <a:pt x="934819" y="895756"/>
                  <a:pt x="1377784" y="729958"/>
                  <a:pt x="1386995" y="709861"/>
                </a:cubicBezTo>
                <a:cubicBezTo>
                  <a:pt x="1396206" y="689764"/>
                  <a:pt x="1112340" y="808670"/>
                  <a:pt x="959940" y="765127"/>
                </a:cubicBezTo>
                <a:cubicBezTo>
                  <a:pt x="807540" y="721584"/>
                  <a:pt x="550470" y="494659"/>
                  <a:pt x="472595" y="448604"/>
                </a:cubicBezTo>
                <a:cubicBezTo>
                  <a:pt x="394720" y="402549"/>
                  <a:pt x="571404" y="563323"/>
                  <a:pt x="492692" y="488798"/>
                </a:cubicBezTo>
                <a:cubicBezTo>
                  <a:pt x="413980" y="414273"/>
                  <a:pt x="12882" y="26574"/>
                  <a:pt x="322" y="1453"/>
                </a:cubicBezTo>
                <a:cubicBezTo>
                  <a:pt x="-12238" y="-23668"/>
                  <a:pt x="346153" y="284481"/>
                  <a:pt x="417329" y="338072"/>
                </a:cubicBezTo>
                <a:cubicBezTo>
                  <a:pt x="488505" y="391663"/>
                  <a:pt x="408955" y="316301"/>
                  <a:pt x="427377" y="323000"/>
                </a:cubicBezTo>
                <a:cubicBezTo>
                  <a:pt x="445799" y="329699"/>
                  <a:pt x="457522" y="334723"/>
                  <a:pt x="542933" y="3832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7821A222-1BE0-462D-E8A6-A700B6CA794F}"/>
              </a:ext>
            </a:extLst>
          </p:cNvPr>
          <p:cNvSpPr/>
          <p:nvPr/>
        </p:nvSpPr>
        <p:spPr>
          <a:xfrm>
            <a:off x="3515408" y="5898382"/>
            <a:ext cx="334373" cy="281392"/>
          </a:xfrm>
          <a:custGeom>
            <a:avLst/>
            <a:gdLst>
              <a:gd name="connsiteX0" fmla="*/ 56781 w 334373"/>
              <a:gd name="connsiteY0" fmla="*/ 0 h 281392"/>
              <a:gd name="connsiteX1" fmla="*/ 192434 w 334373"/>
              <a:gd name="connsiteY1" fmla="*/ 115556 h 281392"/>
              <a:gd name="connsiteX2" fmla="*/ 1515 w 334373"/>
              <a:gd name="connsiteY2" fmla="*/ 281354 h 281392"/>
              <a:gd name="connsiteX3" fmla="*/ 318038 w 334373"/>
              <a:gd name="connsiteY3" fmla="*/ 100484 h 281392"/>
              <a:gd name="connsiteX4" fmla="*/ 292917 w 334373"/>
              <a:gd name="connsiteY4" fmla="*/ 125605 h 281392"/>
              <a:gd name="connsiteX5" fmla="*/ 328087 w 334373"/>
              <a:gd name="connsiteY5" fmla="*/ 95460 h 281392"/>
              <a:gd name="connsiteX6" fmla="*/ 217555 w 334373"/>
              <a:gd name="connsiteY6" fmla="*/ 60291 h 281392"/>
              <a:gd name="connsiteX7" fmla="*/ 56781 w 334373"/>
              <a:gd name="connsiteY7" fmla="*/ 0 h 28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73" h="281392">
                <a:moveTo>
                  <a:pt x="56781" y="0"/>
                </a:moveTo>
                <a:cubicBezTo>
                  <a:pt x="129213" y="34332"/>
                  <a:pt x="201645" y="68664"/>
                  <a:pt x="192434" y="115556"/>
                </a:cubicBezTo>
                <a:cubicBezTo>
                  <a:pt x="183223" y="162448"/>
                  <a:pt x="-19419" y="283866"/>
                  <a:pt x="1515" y="281354"/>
                </a:cubicBezTo>
                <a:cubicBezTo>
                  <a:pt x="22449" y="278842"/>
                  <a:pt x="269471" y="126442"/>
                  <a:pt x="318038" y="100484"/>
                </a:cubicBezTo>
                <a:cubicBezTo>
                  <a:pt x="366605" y="74526"/>
                  <a:pt x="291242" y="126442"/>
                  <a:pt x="292917" y="125605"/>
                </a:cubicBezTo>
                <a:cubicBezTo>
                  <a:pt x="294592" y="124768"/>
                  <a:pt x="340647" y="106346"/>
                  <a:pt x="328087" y="95460"/>
                </a:cubicBezTo>
                <a:cubicBezTo>
                  <a:pt x="315527" y="84574"/>
                  <a:pt x="217555" y="60291"/>
                  <a:pt x="217555" y="60291"/>
                </a:cubicBezTo>
                <a:lnTo>
                  <a:pt x="56781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4F56C8FF-90E5-E1EE-F2D0-9C0198542857}"/>
              </a:ext>
            </a:extLst>
          </p:cNvPr>
          <p:cNvSpPr/>
          <p:nvPr/>
        </p:nvSpPr>
        <p:spPr>
          <a:xfrm>
            <a:off x="3135817" y="6131329"/>
            <a:ext cx="498315" cy="557735"/>
          </a:xfrm>
          <a:custGeom>
            <a:avLst/>
            <a:gdLst>
              <a:gd name="connsiteX0" fmla="*/ 486614 w 498315"/>
              <a:gd name="connsiteY0" fmla="*/ 18262 h 557735"/>
              <a:gd name="connsiteX1" fmla="*/ 441396 w 498315"/>
              <a:gd name="connsiteY1" fmla="*/ 48407 h 557735"/>
              <a:gd name="connsiteX2" fmla="*/ 114825 w 498315"/>
              <a:gd name="connsiteY2" fmla="*/ 274495 h 557735"/>
              <a:gd name="connsiteX3" fmla="*/ 250478 w 498315"/>
              <a:gd name="connsiteY3" fmla="*/ 209181 h 557735"/>
              <a:gd name="connsiteX4" fmla="*/ 4293 w 498315"/>
              <a:gd name="connsiteY4" fmla="*/ 405124 h 557735"/>
              <a:gd name="connsiteX5" fmla="*/ 89704 w 498315"/>
              <a:gd name="connsiteY5" fmla="*/ 314689 h 557735"/>
              <a:gd name="connsiteX6" fmla="*/ 34438 w 498315"/>
              <a:gd name="connsiteY6" fmla="*/ 425220 h 557735"/>
              <a:gd name="connsiteX7" fmla="*/ 195212 w 498315"/>
              <a:gd name="connsiteY7" fmla="*/ 269471 h 557735"/>
              <a:gd name="connsiteX8" fmla="*/ 114825 w 498315"/>
              <a:gd name="connsiteY8" fmla="*/ 555849 h 557735"/>
              <a:gd name="connsiteX9" fmla="*/ 185163 w 498315"/>
              <a:gd name="connsiteY9" fmla="*/ 374979 h 557735"/>
              <a:gd name="connsiteX10" fmla="*/ 486614 w 498315"/>
              <a:gd name="connsiteY10" fmla="*/ 18262 h 5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15" h="557735">
                <a:moveTo>
                  <a:pt x="486614" y="18262"/>
                </a:moveTo>
                <a:cubicBezTo>
                  <a:pt x="529319" y="-36167"/>
                  <a:pt x="441396" y="48407"/>
                  <a:pt x="441396" y="48407"/>
                </a:cubicBezTo>
                <a:cubicBezTo>
                  <a:pt x="379431" y="91112"/>
                  <a:pt x="146645" y="247699"/>
                  <a:pt x="114825" y="274495"/>
                </a:cubicBezTo>
                <a:cubicBezTo>
                  <a:pt x="83005" y="301291"/>
                  <a:pt x="268900" y="187410"/>
                  <a:pt x="250478" y="209181"/>
                </a:cubicBezTo>
                <a:cubicBezTo>
                  <a:pt x="232056" y="230953"/>
                  <a:pt x="31089" y="387539"/>
                  <a:pt x="4293" y="405124"/>
                </a:cubicBezTo>
                <a:cubicBezTo>
                  <a:pt x="-22503" y="422709"/>
                  <a:pt x="84680" y="311340"/>
                  <a:pt x="89704" y="314689"/>
                </a:cubicBezTo>
                <a:cubicBezTo>
                  <a:pt x="94728" y="318038"/>
                  <a:pt x="16853" y="432756"/>
                  <a:pt x="34438" y="425220"/>
                </a:cubicBezTo>
                <a:cubicBezTo>
                  <a:pt x="52023" y="417684"/>
                  <a:pt x="181814" y="247700"/>
                  <a:pt x="195212" y="269471"/>
                </a:cubicBezTo>
                <a:cubicBezTo>
                  <a:pt x="208610" y="291243"/>
                  <a:pt x="116500" y="538264"/>
                  <a:pt x="114825" y="555849"/>
                </a:cubicBezTo>
                <a:cubicBezTo>
                  <a:pt x="113150" y="573434"/>
                  <a:pt x="117337" y="464577"/>
                  <a:pt x="185163" y="374979"/>
                </a:cubicBezTo>
                <a:cubicBezTo>
                  <a:pt x="252989" y="285381"/>
                  <a:pt x="443909" y="72691"/>
                  <a:pt x="486614" y="18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AFFE9F37-280B-6140-4243-D1F44DBD9D9B}"/>
              </a:ext>
            </a:extLst>
          </p:cNvPr>
          <p:cNvSpPr/>
          <p:nvPr/>
        </p:nvSpPr>
        <p:spPr>
          <a:xfrm>
            <a:off x="2881392" y="5114608"/>
            <a:ext cx="416415" cy="664077"/>
          </a:xfrm>
          <a:custGeom>
            <a:avLst/>
            <a:gdLst>
              <a:gd name="connsiteX0" fmla="*/ 2485 w 416415"/>
              <a:gd name="connsiteY0" fmla="*/ 3 h 664077"/>
              <a:gd name="connsiteX1" fmla="*/ 354177 w 416415"/>
              <a:gd name="connsiteY1" fmla="*/ 190922 h 664077"/>
              <a:gd name="connsiteX2" fmla="*/ 339105 w 416415"/>
              <a:gd name="connsiteY2" fmla="*/ 135656 h 664077"/>
              <a:gd name="connsiteX3" fmla="*/ 329056 w 416415"/>
              <a:gd name="connsiteY3" fmla="*/ 386865 h 664077"/>
              <a:gd name="connsiteX4" fmla="*/ 409443 w 416415"/>
              <a:gd name="connsiteY4" fmla="*/ 316526 h 664077"/>
              <a:gd name="connsiteX5" fmla="*/ 123065 w 416415"/>
              <a:gd name="connsiteY5" fmla="*/ 663194 h 664077"/>
              <a:gd name="connsiteX6" fmla="*/ 213500 w 416415"/>
              <a:gd name="connsiteY6" fmla="*/ 411985 h 664077"/>
              <a:gd name="connsiteX7" fmla="*/ 228573 w 416415"/>
              <a:gd name="connsiteY7" fmla="*/ 281357 h 664077"/>
              <a:gd name="connsiteX8" fmla="*/ 243645 w 416415"/>
              <a:gd name="connsiteY8" fmla="*/ 301454 h 664077"/>
              <a:gd name="connsiteX9" fmla="*/ 198428 w 416415"/>
              <a:gd name="connsiteY9" fmla="*/ 195946 h 664077"/>
              <a:gd name="connsiteX10" fmla="*/ 2485 w 416415"/>
              <a:gd name="connsiteY10" fmla="*/ 3 h 66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6415" h="664077">
                <a:moveTo>
                  <a:pt x="2485" y="3"/>
                </a:moveTo>
                <a:cubicBezTo>
                  <a:pt x="28443" y="-834"/>
                  <a:pt x="298074" y="168313"/>
                  <a:pt x="354177" y="190922"/>
                </a:cubicBezTo>
                <a:cubicBezTo>
                  <a:pt x="410280" y="213531"/>
                  <a:pt x="343292" y="102999"/>
                  <a:pt x="339105" y="135656"/>
                </a:cubicBezTo>
                <a:cubicBezTo>
                  <a:pt x="334918" y="168313"/>
                  <a:pt x="317333" y="356720"/>
                  <a:pt x="329056" y="386865"/>
                </a:cubicBezTo>
                <a:cubicBezTo>
                  <a:pt x="340779" y="417010"/>
                  <a:pt x="443775" y="270471"/>
                  <a:pt x="409443" y="316526"/>
                </a:cubicBezTo>
                <a:cubicBezTo>
                  <a:pt x="375111" y="362581"/>
                  <a:pt x="155722" y="647284"/>
                  <a:pt x="123065" y="663194"/>
                </a:cubicBezTo>
                <a:cubicBezTo>
                  <a:pt x="90408" y="679104"/>
                  <a:pt x="195915" y="475625"/>
                  <a:pt x="213500" y="411985"/>
                </a:cubicBezTo>
                <a:cubicBezTo>
                  <a:pt x="231085" y="348346"/>
                  <a:pt x="223549" y="299779"/>
                  <a:pt x="228573" y="281357"/>
                </a:cubicBezTo>
                <a:cubicBezTo>
                  <a:pt x="233597" y="262935"/>
                  <a:pt x="248669" y="315689"/>
                  <a:pt x="243645" y="301454"/>
                </a:cubicBezTo>
                <a:cubicBezTo>
                  <a:pt x="238621" y="287219"/>
                  <a:pt x="235272" y="242838"/>
                  <a:pt x="198428" y="195946"/>
                </a:cubicBezTo>
                <a:cubicBezTo>
                  <a:pt x="161584" y="149054"/>
                  <a:pt x="-23473" y="840"/>
                  <a:pt x="2485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FA8D60C2-5212-71D7-7DED-E55929B82A9E}"/>
              </a:ext>
            </a:extLst>
          </p:cNvPr>
          <p:cNvSpPr/>
          <p:nvPr/>
        </p:nvSpPr>
        <p:spPr>
          <a:xfrm>
            <a:off x="2664395" y="5526934"/>
            <a:ext cx="304995" cy="146941"/>
          </a:xfrm>
          <a:custGeom>
            <a:avLst/>
            <a:gdLst>
              <a:gd name="connsiteX0" fmla="*/ 1081 w 304995"/>
              <a:gd name="connsiteY0" fmla="*/ 101198 h 146941"/>
              <a:gd name="connsiteX1" fmla="*/ 129097 w 304995"/>
              <a:gd name="connsiteY1" fmla="*/ 9758 h 146941"/>
              <a:gd name="connsiteX2" fmla="*/ 302833 w 304995"/>
              <a:gd name="connsiteY2" fmla="*/ 5186 h 146941"/>
              <a:gd name="connsiteX3" fmla="*/ 229681 w 304995"/>
              <a:gd name="connsiteY3" fmla="*/ 32618 h 146941"/>
              <a:gd name="connsiteX4" fmla="*/ 279973 w 304995"/>
              <a:gd name="connsiteY4" fmla="*/ 41762 h 146941"/>
              <a:gd name="connsiteX5" fmla="*/ 165673 w 304995"/>
              <a:gd name="connsiteY5" fmla="*/ 64622 h 146941"/>
              <a:gd name="connsiteX6" fmla="*/ 101665 w 304995"/>
              <a:gd name="connsiteY6" fmla="*/ 146918 h 146941"/>
              <a:gd name="connsiteX7" fmla="*/ 129097 w 304995"/>
              <a:gd name="connsiteY7" fmla="*/ 73766 h 146941"/>
              <a:gd name="connsiteX8" fmla="*/ 69661 w 304995"/>
              <a:gd name="connsiteY8" fmla="*/ 128630 h 146941"/>
              <a:gd name="connsiteX9" fmla="*/ 1081 w 304995"/>
              <a:gd name="connsiteY9" fmla="*/ 101198 h 14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995" h="146941">
                <a:moveTo>
                  <a:pt x="1081" y="101198"/>
                </a:moveTo>
                <a:cubicBezTo>
                  <a:pt x="10987" y="81386"/>
                  <a:pt x="78805" y="25760"/>
                  <a:pt x="129097" y="9758"/>
                </a:cubicBezTo>
                <a:cubicBezTo>
                  <a:pt x="179389" y="-6244"/>
                  <a:pt x="286069" y="1376"/>
                  <a:pt x="302833" y="5186"/>
                </a:cubicBezTo>
                <a:cubicBezTo>
                  <a:pt x="319597" y="8996"/>
                  <a:pt x="233491" y="26522"/>
                  <a:pt x="229681" y="32618"/>
                </a:cubicBezTo>
                <a:cubicBezTo>
                  <a:pt x="225871" y="38714"/>
                  <a:pt x="290641" y="36428"/>
                  <a:pt x="279973" y="41762"/>
                </a:cubicBezTo>
                <a:cubicBezTo>
                  <a:pt x="269305" y="47096"/>
                  <a:pt x="195391" y="47096"/>
                  <a:pt x="165673" y="64622"/>
                </a:cubicBezTo>
                <a:cubicBezTo>
                  <a:pt x="135955" y="82148"/>
                  <a:pt x="107761" y="145394"/>
                  <a:pt x="101665" y="146918"/>
                </a:cubicBezTo>
                <a:cubicBezTo>
                  <a:pt x="95569" y="148442"/>
                  <a:pt x="134431" y="76814"/>
                  <a:pt x="129097" y="73766"/>
                </a:cubicBezTo>
                <a:cubicBezTo>
                  <a:pt x="123763" y="70718"/>
                  <a:pt x="87187" y="124058"/>
                  <a:pt x="69661" y="128630"/>
                </a:cubicBezTo>
                <a:cubicBezTo>
                  <a:pt x="52135" y="133202"/>
                  <a:pt x="-8825" y="121010"/>
                  <a:pt x="1081" y="1011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567DEFBA-D9D3-C7B9-190B-4A495657357A}"/>
              </a:ext>
            </a:extLst>
          </p:cNvPr>
          <p:cNvSpPr/>
          <p:nvPr/>
        </p:nvSpPr>
        <p:spPr>
          <a:xfrm>
            <a:off x="1485624" y="8604652"/>
            <a:ext cx="509632" cy="2015017"/>
          </a:xfrm>
          <a:custGeom>
            <a:avLst/>
            <a:gdLst>
              <a:gd name="connsiteX0" fmla="*/ 508639 w 509632"/>
              <a:gd name="connsiteY0" fmla="*/ 8125 h 2015017"/>
              <a:gd name="connsiteX1" fmla="*/ 203839 w 509632"/>
              <a:gd name="connsiteY1" fmla="*/ 548057 h 2015017"/>
              <a:gd name="connsiteX2" fmla="*/ 99336 w 509632"/>
              <a:gd name="connsiteY2" fmla="*/ 1323119 h 2015017"/>
              <a:gd name="connsiteX3" fmla="*/ 116753 w 509632"/>
              <a:gd name="connsiteY3" fmla="*/ 992194 h 2015017"/>
              <a:gd name="connsiteX4" fmla="*/ 38376 w 509632"/>
              <a:gd name="connsiteY4" fmla="*/ 2002388 h 2015017"/>
              <a:gd name="connsiteX5" fmla="*/ 47085 w 509632"/>
              <a:gd name="connsiteY5" fmla="*/ 1497291 h 2015017"/>
              <a:gd name="connsiteX6" fmla="*/ 125462 w 509632"/>
              <a:gd name="connsiteY6" fmla="*/ 600308 h 2015017"/>
              <a:gd name="connsiteX7" fmla="*/ 3542 w 509632"/>
              <a:gd name="connsiteY7" fmla="*/ 800605 h 2015017"/>
              <a:gd name="connsiteX8" fmla="*/ 290925 w 509632"/>
              <a:gd name="connsiteY8" fmla="*/ 260674 h 2015017"/>
              <a:gd name="connsiteX9" fmla="*/ 508639 w 509632"/>
              <a:gd name="connsiteY9" fmla="*/ 8125 h 201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632" h="2015017">
                <a:moveTo>
                  <a:pt x="508639" y="8125"/>
                </a:moveTo>
                <a:cubicBezTo>
                  <a:pt x="494125" y="56022"/>
                  <a:pt x="272056" y="328891"/>
                  <a:pt x="203839" y="548057"/>
                </a:cubicBezTo>
                <a:cubicBezTo>
                  <a:pt x="135622" y="767223"/>
                  <a:pt x="113850" y="1249096"/>
                  <a:pt x="99336" y="1323119"/>
                </a:cubicBezTo>
                <a:cubicBezTo>
                  <a:pt x="84822" y="1397142"/>
                  <a:pt x="126913" y="878983"/>
                  <a:pt x="116753" y="992194"/>
                </a:cubicBezTo>
                <a:cubicBezTo>
                  <a:pt x="106593" y="1105405"/>
                  <a:pt x="49987" y="1918205"/>
                  <a:pt x="38376" y="2002388"/>
                </a:cubicBezTo>
                <a:cubicBezTo>
                  <a:pt x="26765" y="2086571"/>
                  <a:pt x="32571" y="1730971"/>
                  <a:pt x="47085" y="1497291"/>
                </a:cubicBezTo>
                <a:cubicBezTo>
                  <a:pt x="61599" y="1263611"/>
                  <a:pt x="132719" y="716422"/>
                  <a:pt x="125462" y="600308"/>
                </a:cubicBezTo>
                <a:cubicBezTo>
                  <a:pt x="118205" y="484194"/>
                  <a:pt x="-24035" y="857211"/>
                  <a:pt x="3542" y="800605"/>
                </a:cubicBezTo>
                <a:cubicBezTo>
                  <a:pt x="31119" y="743999"/>
                  <a:pt x="206742" y="386948"/>
                  <a:pt x="290925" y="260674"/>
                </a:cubicBezTo>
                <a:cubicBezTo>
                  <a:pt x="375108" y="134400"/>
                  <a:pt x="523153" y="-39772"/>
                  <a:pt x="508639" y="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FAE05D6A-8390-7CF1-5102-8C9E0F7B0C67}"/>
              </a:ext>
            </a:extLst>
          </p:cNvPr>
          <p:cNvSpPr/>
          <p:nvPr/>
        </p:nvSpPr>
        <p:spPr>
          <a:xfrm>
            <a:off x="1168100" y="9289717"/>
            <a:ext cx="278261" cy="1286513"/>
          </a:xfrm>
          <a:custGeom>
            <a:avLst/>
            <a:gdLst>
              <a:gd name="connsiteX0" fmla="*/ 277523 w 278261"/>
              <a:gd name="connsiteY0" fmla="*/ 2329 h 1286513"/>
              <a:gd name="connsiteX1" fmla="*/ 85934 w 278261"/>
              <a:gd name="connsiteY1" fmla="*/ 263586 h 1286513"/>
              <a:gd name="connsiteX2" fmla="*/ 33683 w 278261"/>
              <a:gd name="connsiteY2" fmla="*/ 655472 h 1286513"/>
              <a:gd name="connsiteX3" fmla="*/ 42391 w 278261"/>
              <a:gd name="connsiteY3" fmla="*/ 472592 h 1286513"/>
              <a:gd name="connsiteX4" fmla="*/ 103351 w 278261"/>
              <a:gd name="connsiteY4" fmla="*/ 1282489 h 1286513"/>
              <a:gd name="connsiteX5" fmla="*/ 77226 w 278261"/>
              <a:gd name="connsiteY5" fmla="*/ 768683 h 1286513"/>
              <a:gd name="connsiteX6" fmla="*/ 7557 w 278261"/>
              <a:gd name="connsiteY6" fmla="*/ 411632 h 1286513"/>
              <a:gd name="connsiteX7" fmla="*/ 277523 w 278261"/>
              <a:gd name="connsiteY7" fmla="*/ 2329 h 12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61" h="1286513">
                <a:moveTo>
                  <a:pt x="277523" y="2329"/>
                </a:moveTo>
                <a:cubicBezTo>
                  <a:pt x="290586" y="-22345"/>
                  <a:pt x="126574" y="154729"/>
                  <a:pt x="85934" y="263586"/>
                </a:cubicBezTo>
                <a:cubicBezTo>
                  <a:pt x="45294" y="372443"/>
                  <a:pt x="40940" y="620638"/>
                  <a:pt x="33683" y="655472"/>
                </a:cubicBezTo>
                <a:cubicBezTo>
                  <a:pt x="26426" y="690306"/>
                  <a:pt x="30780" y="368089"/>
                  <a:pt x="42391" y="472592"/>
                </a:cubicBezTo>
                <a:cubicBezTo>
                  <a:pt x="54002" y="577095"/>
                  <a:pt x="97545" y="1233141"/>
                  <a:pt x="103351" y="1282489"/>
                </a:cubicBezTo>
                <a:cubicBezTo>
                  <a:pt x="109157" y="1331837"/>
                  <a:pt x="93192" y="913826"/>
                  <a:pt x="77226" y="768683"/>
                </a:cubicBezTo>
                <a:cubicBezTo>
                  <a:pt x="61260" y="623540"/>
                  <a:pt x="-25826" y="543712"/>
                  <a:pt x="7557" y="411632"/>
                </a:cubicBezTo>
                <a:cubicBezTo>
                  <a:pt x="40940" y="279552"/>
                  <a:pt x="264460" y="27003"/>
                  <a:pt x="277523" y="2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AF3EC8E4-7AFC-2AF0-4DE7-EBEBEBDEBF82}"/>
              </a:ext>
            </a:extLst>
          </p:cNvPr>
          <p:cNvSpPr/>
          <p:nvPr/>
        </p:nvSpPr>
        <p:spPr>
          <a:xfrm>
            <a:off x="9234916" y="8177308"/>
            <a:ext cx="294850" cy="541054"/>
          </a:xfrm>
          <a:custGeom>
            <a:avLst/>
            <a:gdLst>
              <a:gd name="connsiteX0" fmla="*/ 39713 w 294850"/>
              <a:gd name="connsiteY0" fmla="*/ 78418 h 541054"/>
              <a:gd name="connsiteX1" fmla="*/ 292261 w 294850"/>
              <a:gd name="connsiteY1" fmla="*/ 539972 h 541054"/>
              <a:gd name="connsiteX2" fmla="*/ 161633 w 294850"/>
              <a:gd name="connsiteY2" fmla="*/ 200338 h 541054"/>
              <a:gd name="connsiteX3" fmla="*/ 13587 w 294850"/>
              <a:gd name="connsiteY3" fmla="*/ 8749 h 541054"/>
              <a:gd name="connsiteX4" fmla="*/ 39713 w 294850"/>
              <a:gd name="connsiteY4" fmla="*/ 78418 h 5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850" h="541054">
                <a:moveTo>
                  <a:pt x="39713" y="78418"/>
                </a:moveTo>
                <a:cubicBezTo>
                  <a:pt x="86159" y="166955"/>
                  <a:pt x="271941" y="519652"/>
                  <a:pt x="292261" y="539972"/>
                </a:cubicBezTo>
                <a:cubicBezTo>
                  <a:pt x="312581" y="560292"/>
                  <a:pt x="208079" y="288875"/>
                  <a:pt x="161633" y="200338"/>
                </a:cubicBezTo>
                <a:cubicBezTo>
                  <a:pt x="115187" y="111801"/>
                  <a:pt x="35358" y="24715"/>
                  <a:pt x="13587" y="8749"/>
                </a:cubicBezTo>
                <a:cubicBezTo>
                  <a:pt x="-8185" y="-7217"/>
                  <a:pt x="-6733" y="-10119"/>
                  <a:pt x="39713" y="7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B37C7B56-7CEE-444A-2428-6DBD799F58C7}"/>
              </a:ext>
            </a:extLst>
          </p:cNvPr>
          <p:cNvSpPr/>
          <p:nvPr/>
        </p:nvSpPr>
        <p:spPr>
          <a:xfrm>
            <a:off x="1319733" y="5334524"/>
            <a:ext cx="200683" cy="1790884"/>
          </a:xfrm>
          <a:custGeom>
            <a:avLst/>
            <a:gdLst>
              <a:gd name="connsiteX0" fmla="*/ 200230 w 200683"/>
              <a:gd name="connsiteY0" fmla="*/ 485 h 1790884"/>
              <a:gd name="connsiteX1" fmla="*/ 54895 w 200683"/>
              <a:gd name="connsiteY1" fmla="*/ 563659 h 1790884"/>
              <a:gd name="connsiteX2" fmla="*/ 54895 w 200683"/>
              <a:gd name="connsiteY2" fmla="*/ 1132888 h 1790884"/>
              <a:gd name="connsiteX3" fmla="*/ 54895 w 200683"/>
              <a:gd name="connsiteY3" fmla="*/ 1017831 h 1790884"/>
              <a:gd name="connsiteX4" fmla="*/ 176007 w 200683"/>
              <a:gd name="connsiteY4" fmla="*/ 1768729 h 1790884"/>
              <a:gd name="connsiteX5" fmla="*/ 139674 w 200683"/>
              <a:gd name="connsiteY5" fmla="*/ 1508337 h 1790884"/>
              <a:gd name="connsiteX6" fmla="*/ 394 w 200683"/>
              <a:gd name="connsiteY6" fmla="*/ 660549 h 1790884"/>
              <a:gd name="connsiteX7" fmla="*/ 200230 w 200683"/>
              <a:gd name="connsiteY7" fmla="*/ 485 h 179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3" h="1790884">
                <a:moveTo>
                  <a:pt x="200230" y="485"/>
                </a:moveTo>
                <a:cubicBezTo>
                  <a:pt x="209314" y="-15663"/>
                  <a:pt x="79117" y="374925"/>
                  <a:pt x="54895" y="563659"/>
                </a:cubicBezTo>
                <a:cubicBezTo>
                  <a:pt x="30672" y="752393"/>
                  <a:pt x="54895" y="1132888"/>
                  <a:pt x="54895" y="1132888"/>
                </a:cubicBezTo>
                <a:cubicBezTo>
                  <a:pt x="54895" y="1208583"/>
                  <a:pt x="34710" y="911858"/>
                  <a:pt x="54895" y="1017831"/>
                </a:cubicBezTo>
                <a:cubicBezTo>
                  <a:pt x="75080" y="1123804"/>
                  <a:pt x="161877" y="1686978"/>
                  <a:pt x="176007" y="1768729"/>
                </a:cubicBezTo>
                <a:cubicBezTo>
                  <a:pt x="190137" y="1850480"/>
                  <a:pt x="168943" y="1693034"/>
                  <a:pt x="139674" y="1508337"/>
                </a:cubicBezTo>
                <a:cubicBezTo>
                  <a:pt x="110405" y="1323640"/>
                  <a:pt x="-7680" y="906811"/>
                  <a:pt x="394" y="660549"/>
                </a:cubicBezTo>
                <a:cubicBezTo>
                  <a:pt x="8468" y="414287"/>
                  <a:pt x="191146" y="16633"/>
                  <a:pt x="200230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3D1CA27E-B9E1-6659-466D-F915BF28B83C}"/>
              </a:ext>
            </a:extLst>
          </p:cNvPr>
          <p:cNvSpPr/>
          <p:nvPr/>
        </p:nvSpPr>
        <p:spPr>
          <a:xfrm>
            <a:off x="1024319" y="5736654"/>
            <a:ext cx="341556" cy="1561728"/>
          </a:xfrm>
          <a:custGeom>
            <a:avLst/>
            <a:gdLst>
              <a:gd name="connsiteX0" fmla="*/ 138362 w 341556"/>
              <a:gd name="connsiteY0" fmla="*/ 22249 h 1561728"/>
              <a:gd name="connsiteX1" fmla="*/ 11194 w 341556"/>
              <a:gd name="connsiteY1" fmla="*/ 367420 h 1561728"/>
              <a:gd name="connsiteX2" fmla="*/ 11194 w 341556"/>
              <a:gd name="connsiteY2" fmla="*/ 403754 h 1561728"/>
              <a:gd name="connsiteX3" fmla="*/ 53583 w 341556"/>
              <a:gd name="connsiteY3" fmla="*/ 494588 h 1561728"/>
              <a:gd name="connsiteX4" fmla="*/ 338198 w 341556"/>
              <a:gd name="connsiteY4" fmla="*/ 1542212 h 1561728"/>
              <a:gd name="connsiteX5" fmla="*/ 198918 w 341556"/>
              <a:gd name="connsiteY5" fmla="*/ 1118318 h 1561728"/>
              <a:gd name="connsiteX6" fmla="*/ 35416 w 341556"/>
              <a:gd name="connsiteY6" fmla="*/ 391643 h 1561728"/>
              <a:gd name="connsiteX7" fmla="*/ 53583 w 341556"/>
              <a:gd name="connsiteY7" fmla="*/ 421921 h 1561728"/>
              <a:gd name="connsiteX8" fmla="*/ 108084 w 341556"/>
              <a:gd name="connsiteY8" fmla="*/ 76750 h 1561728"/>
              <a:gd name="connsiteX9" fmla="*/ 138362 w 341556"/>
              <a:gd name="connsiteY9" fmla="*/ 22249 h 156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556" h="1561728">
                <a:moveTo>
                  <a:pt x="138362" y="22249"/>
                </a:moveTo>
                <a:cubicBezTo>
                  <a:pt x="122214" y="70694"/>
                  <a:pt x="32389" y="303836"/>
                  <a:pt x="11194" y="367420"/>
                </a:cubicBezTo>
                <a:cubicBezTo>
                  <a:pt x="-10001" y="431004"/>
                  <a:pt x="4129" y="382559"/>
                  <a:pt x="11194" y="403754"/>
                </a:cubicBezTo>
                <a:cubicBezTo>
                  <a:pt x="18259" y="424949"/>
                  <a:pt x="-918" y="304845"/>
                  <a:pt x="53583" y="494588"/>
                </a:cubicBezTo>
                <a:cubicBezTo>
                  <a:pt x="108084" y="684331"/>
                  <a:pt x="313976" y="1438257"/>
                  <a:pt x="338198" y="1542212"/>
                </a:cubicBezTo>
                <a:cubicBezTo>
                  <a:pt x="362420" y="1646167"/>
                  <a:pt x="249382" y="1310079"/>
                  <a:pt x="198918" y="1118318"/>
                </a:cubicBezTo>
                <a:cubicBezTo>
                  <a:pt x="148454" y="926557"/>
                  <a:pt x="35416" y="391643"/>
                  <a:pt x="35416" y="391643"/>
                </a:cubicBezTo>
                <a:cubicBezTo>
                  <a:pt x="11193" y="275577"/>
                  <a:pt x="41472" y="474403"/>
                  <a:pt x="53583" y="421921"/>
                </a:cubicBezTo>
                <a:cubicBezTo>
                  <a:pt x="65694" y="369439"/>
                  <a:pt x="86889" y="143362"/>
                  <a:pt x="108084" y="76750"/>
                </a:cubicBezTo>
                <a:cubicBezTo>
                  <a:pt x="129279" y="10138"/>
                  <a:pt x="154510" y="-26196"/>
                  <a:pt x="138362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7D37CD6C-4E7F-1588-6533-3794078896B9}"/>
              </a:ext>
            </a:extLst>
          </p:cNvPr>
          <p:cNvSpPr/>
          <p:nvPr/>
        </p:nvSpPr>
        <p:spPr>
          <a:xfrm>
            <a:off x="1712520" y="5873716"/>
            <a:ext cx="122370" cy="1852371"/>
          </a:xfrm>
          <a:custGeom>
            <a:avLst/>
            <a:gdLst>
              <a:gd name="connsiteX0" fmla="*/ 122336 w 122370"/>
              <a:gd name="connsiteY0" fmla="*/ 244 h 1852371"/>
              <a:gd name="connsiteX1" fmla="*/ 25446 w 122370"/>
              <a:gd name="connsiteY1" fmla="*/ 345415 h 1852371"/>
              <a:gd name="connsiteX2" fmla="*/ 49668 w 122370"/>
              <a:gd name="connsiteY2" fmla="*/ 296970 h 1852371"/>
              <a:gd name="connsiteX3" fmla="*/ 37557 w 122370"/>
              <a:gd name="connsiteY3" fmla="*/ 1035757 h 1852371"/>
              <a:gd name="connsiteX4" fmla="*/ 37557 w 122370"/>
              <a:gd name="connsiteY4" fmla="*/ 993367 h 1852371"/>
              <a:gd name="connsiteX5" fmla="*/ 110224 w 122370"/>
              <a:gd name="connsiteY5" fmla="*/ 1798766 h 1852371"/>
              <a:gd name="connsiteX6" fmla="*/ 73891 w 122370"/>
              <a:gd name="connsiteY6" fmla="*/ 1647375 h 1852371"/>
              <a:gd name="connsiteX7" fmla="*/ 7279 w 122370"/>
              <a:gd name="connsiteY7" fmla="*/ 599752 h 1852371"/>
              <a:gd name="connsiteX8" fmla="*/ 13334 w 122370"/>
              <a:gd name="connsiteY8" fmla="*/ 405971 h 1852371"/>
              <a:gd name="connsiteX9" fmla="*/ 122336 w 122370"/>
              <a:gd name="connsiteY9" fmla="*/ 244 h 18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370" h="1852371">
                <a:moveTo>
                  <a:pt x="122336" y="244"/>
                </a:moveTo>
                <a:cubicBezTo>
                  <a:pt x="124355" y="-9849"/>
                  <a:pt x="37557" y="295961"/>
                  <a:pt x="25446" y="345415"/>
                </a:cubicBezTo>
                <a:cubicBezTo>
                  <a:pt x="13335" y="394869"/>
                  <a:pt x="47649" y="181913"/>
                  <a:pt x="49668" y="296970"/>
                </a:cubicBezTo>
                <a:cubicBezTo>
                  <a:pt x="51686" y="412027"/>
                  <a:pt x="39575" y="919691"/>
                  <a:pt x="37557" y="1035757"/>
                </a:cubicBezTo>
                <a:cubicBezTo>
                  <a:pt x="35539" y="1151823"/>
                  <a:pt x="25446" y="866199"/>
                  <a:pt x="37557" y="993367"/>
                </a:cubicBezTo>
                <a:cubicBezTo>
                  <a:pt x="49668" y="1120535"/>
                  <a:pt x="104168" y="1689765"/>
                  <a:pt x="110224" y="1798766"/>
                </a:cubicBezTo>
                <a:cubicBezTo>
                  <a:pt x="116280" y="1907767"/>
                  <a:pt x="91048" y="1847211"/>
                  <a:pt x="73891" y="1647375"/>
                </a:cubicBezTo>
                <a:cubicBezTo>
                  <a:pt x="56734" y="1447539"/>
                  <a:pt x="17372" y="806653"/>
                  <a:pt x="7279" y="599752"/>
                </a:cubicBezTo>
                <a:cubicBezTo>
                  <a:pt x="-2814" y="392851"/>
                  <a:pt x="-3823" y="500843"/>
                  <a:pt x="13334" y="405971"/>
                </a:cubicBezTo>
                <a:cubicBezTo>
                  <a:pt x="30491" y="311099"/>
                  <a:pt x="120317" y="10337"/>
                  <a:pt x="122336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40B1953F-04B0-49AA-FF77-3102ECE24CF0}"/>
              </a:ext>
            </a:extLst>
          </p:cNvPr>
          <p:cNvSpPr/>
          <p:nvPr/>
        </p:nvSpPr>
        <p:spPr>
          <a:xfrm>
            <a:off x="1497797" y="3994714"/>
            <a:ext cx="113400" cy="1396393"/>
          </a:xfrm>
          <a:custGeom>
            <a:avLst/>
            <a:gdLst>
              <a:gd name="connsiteX0" fmla="*/ 52444 w 113400"/>
              <a:gd name="connsiteY0" fmla="*/ 8057 h 1396393"/>
              <a:gd name="connsiteX1" fmla="*/ 100889 w 113400"/>
              <a:gd name="connsiteY1" fmla="*/ 704454 h 1396393"/>
              <a:gd name="connsiteX2" fmla="*/ 82722 w 113400"/>
              <a:gd name="connsiteY2" fmla="*/ 656009 h 1396393"/>
              <a:gd name="connsiteX3" fmla="*/ 3999 w 113400"/>
              <a:gd name="connsiteY3" fmla="*/ 1382685 h 1396393"/>
              <a:gd name="connsiteX4" fmla="*/ 22166 w 113400"/>
              <a:gd name="connsiteY4" fmla="*/ 1073848 h 1396393"/>
              <a:gd name="connsiteX5" fmla="*/ 113000 w 113400"/>
              <a:gd name="connsiteY5" fmla="*/ 371395 h 1396393"/>
              <a:gd name="connsiteX6" fmla="*/ 52444 w 113400"/>
              <a:gd name="connsiteY6" fmla="*/ 8057 h 139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00" h="1396393">
                <a:moveTo>
                  <a:pt x="52444" y="8057"/>
                </a:moveTo>
                <a:cubicBezTo>
                  <a:pt x="50426" y="63567"/>
                  <a:pt x="95843" y="596462"/>
                  <a:pt x="100889" y="704454"/>
                </a:cubicBezTo>
                <a:cubicBezTo>
                  <a:pt x="105935" y="812446"/>
                  <a:pt x="98870" y="542970"/>
                  <a:pt x="82722" y="656009"/>
                </a:cubicBezTo>
                <a:cubicBezTo>
                  <a:pt x="66574" y="769048"/>
                  <a:pt x="14092" y="1313045"/>
                  <a:pt x="3999" y="1382685"/>
                </a:cubicBezTo>
                <a:cubicBezTo>
                  <a:pt x="-6094" y="1452325"/>
                  <a:pt x="3999" y="1242396"/>
                  <a:pt x="22166" y="1073848"/>
                </a:cubicBezTo>
                <a:cubicBezTo>
                  <a:pt x="40333" y="905300"/>
                  <a:pt x="106944" y="547008"/>
                  <a:pt x="113000" y="371395"/>
                </a:cubicBezTo>
                <a:cubicBezTo>
                  <a:pt x="119056" y="195782"/>
                  <a:pt x="54462" y="-47453"/>
                  <a:pt x="52444" y="8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D86CF0AD-BF72-8CA1-3242-F3576AE0EC65}"/>
              </a:ext>
            </a:extLst>
          </p:cNvPr>
          <p:cNvSpPr/>
          <p:nvPr/>
        </p:nvSpPr>
        <p:spPr>
          <a:xfrm>
            <a:off x="1445932" y="2846136"/>
            <a:ext cx="788801" cy="934819"/>
          </a:xfrm>
          <a:custGeom>
            <a:avLst/>
            <a:gdLst>
              <a:gd name="connsiteX0" fmla="*/ 788595 w 788801"/>
              <a:gd name="connsiteY0" fmla="*/ 10 h 934819"/>
              <a:gd name="connsiteX1" fmla="*/ 225422 w 788801"/>
              <a:gd name="connsiteY1" fmla="*/ 363347 h 934819"/>
              <a:gd name="connsiteX2" fmla="*/ 13475 w 788801"/>
              <a:gd name="connsiteY2" fmla="*/ 920465 h 934819"/>
              <a:gd name="connsiteX3" fmla="*/ 55864 w 788801"/>
              <a:gd name="connsiteY3" fmla="*/ 732741 h 934819"/>
              <a:gd name="connsiteX4" fmla="*/ 334423 w 788801"/>
              <a:gd name="connsiteY4" fmla="*/ 327014 h 934819"/>
              <a:gd name="connsiteX5" fmla="*/ 292034 w 788801"/>
              <a:gd name="connsiteY5" fmla="*/ 351236 h 934819"/>
              <a:gd name="connsiteX6" fmla="*/ 788595 w 788801"/>
              <a:gd name="connsiteY6" fmla="*/ 10 h 93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801" h="934819">
                <a:moveTo>
                  <a:pt x="788595" y="10"/>
                </a:moveTo>
                <a:cubicBezTo>
                  <a:pt x="777493" y="2028"/>
                  <a:pt x="354609" y="209938"/>
                  <a:pt x="225422" y="363347"/>
                </a:cubicBezTo>
                <a:cubicBezTo>
                  <a:pt x="96235" y="516756"/>
                  <a:pt x="41735" y="858899"/>
                  <a:pt x="13475" y="920465"/>
                </a:cubicBezTo>
                <a:cubicBezTo>
                  <a:pt x="-14785" y="982031"/>
                  <a:pt x="2373" y="831649"/>
                  <a:pt x="55864" y="732741"/>
                </a:cubicBezTo>
                <a:cubicBezTo>
                  <a:pt x="109355" y="633833"/>
                  <a:pt x="295061" y="390598"/>
                  <a:pt x="334423" y="327014"/>
                </a:cubicBezTo>
                <a:cubicBezTo>
                  <a:pt x="373785" y="263430"/>
                  <a:pt x="223403" y="402709"/>
                  <a:pt x="292034" y="351236"/>
                </a:cubicBezTo>
                <a:cubicBezTo>
                  <a:pt x="360664" y="299763"/>
                  <a:pt x="799697" y="-2008"/>
                  <a:pt x="78859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2B71485D-D46B-7750-37B8-6B9F5120E4B7}"/>
              </a:ext>
            </a:extLst>
          </p:cNvPr>
          <p:cNvSpPr/>
          <p:nvPr/>
        </p:nvSpPr>
        <p:spPr>
          <a:xfrm>
            <a:off x="2510111" y="4919944"/>
            <a:ext cx="320186" cy="703981"/>
          </a:xfrm>
          <a:custGeom>
            <a:avLst/>
            <a:gdLst>
              <a:gd name="connsiteX0" fmla="*/ 211318 w 320186"/>
              <a:gd name="connsiteY0" fmla="*/ 399 h 703981"/>
              <a:gd name="connsiteX1" fmla="*/ 97018 w 320186"/>
              <a:gd name="connsiteY1" fmla="*/ 256213 h 703981"/>
              <a:gd name="connsiteX2" fmla="*/ 233089 w 320186"/>
              <a:gd name="connsiteY2" fmla="*/ 234442 h 703981"/>
              <a:gd name="connsiteX3" fmla="*/ 320175 w 320186"/>
              <a:gd name="connsiteY3" fmla="*/ 239885 h 703981"/>
              <a:gd name="connsiteX4" fmla="*/ 227646 w 320186"/>
              <a:gd name="connsiteY4" fmla="*/ 299756 h 703981"/>
              <a:gd name="connsiteX5" fmla="*/ 205875 w 320186"/>
              <a:gd name="connsiteY5" fmla="*/ 359627 h 703981"/>
              <a:gd name="connsiteX6" fmla="*/ 91575 w 320186"/>
              <a:gd name="connsiteY6" fmla="*/ 582785 h 703981"/>
              <a:gd name="connsiteX7" fmla="*/ 162332 w 320186"/>
              <a:gd name="connsiteY7" fmla="*/ 702527 h 703981"/>
              <a:gd name="connsiteX8" fmla="*/ 129675 w 320186"/>
              <a:gd name="connsiteY8" fmla="*/ 626327 h 703981"/>
              <a:gd name="connsiteX9" fmla="*/ 4489 w 320186"/>
              <a:gd name="connsiteY9" fmla="*/ 316085 h 703981"/>
              <a:gd name="connsiteX10" fmla="*/ 31703 w 320186"/>
              <a:gd name="connsiteY10" fmla="*/ 381399 h 703981"/>
              <a:gd name="connsiteX11" fmla="*/ 69803 w 320186"/>
              <a:gd name="connsiteY11" fmla="*/ 201785 h 703981"/>
              <a:gd name="connsiteX12" fmla="*/ 211318 w 320186"/>
              <a:gd name="connsiteY12" fmla="*/ 399 h 70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186" h="703981">
                <a:moveTo>
                  <a:pt x="211318" y="399"/>
                </a:moveTo>
                <a:cubicBezTo>
                  <a:pt x="215854" y="9470"/>
                  <a:pt x="93389" y="217206"/>
                  <a:pt x="97018" y="256213"/>
                </a:cubicBezTo>
                <a:cubicBezTo>
                  <a:pt x="100646" y="295220"/>
                  <a:pt x="195896" y="237163"/>
                  <a:pt x="233089" y="234442"/>
                </a:cubicBezTo>
                <a:cubicBezTo>
                  <a:pt x="270282" y="231721"/>
                  <a:pt x="321082" y="228999"/>
                  <a:pt x="320175" y="239885"/>
                </a:cubicBezTo>
                <a:cubicBezTo>
                  <a:pt x="319268" y="250771"/>
                  <a:pt x="246696" y="279799"/>
                  <a:pt x="227646" y="299756"/>
                </a:cubicBezTo>
                <a:cubicBezTo>
                  <a:pt x="208596" y="319713"/>
                  <a:pt x="228553" y="312456"/>
                  <a:pt x="205875" y="359627"/>
                </a:cubicBezTo>
                <a:cubicBezTo>
                  <a:pt x="183197" y="406798"/>
                  <a:pt x="98832" y="525635"/>
                  <a:pt x="91575" y="582785"/>
                </a:cubicBezTo>
                <a:cubicBezTo>
                  <a:pt x="84318" y="639935"/>
                  <a:pt x="155982" y="695270"/>
                  <a:pt x="162332" y="702527"/>
                </a:cubicBezTo>
                <a:cubicBezTo>
                  <a:pt x="168682" y="709784"/>
                  <a:pt x="155982" y="690734"/>
                  <a:pt x="129675" y="626327"/>
                </a:cubicBezTo>
                <a:cubicBezTo>
                  <a:pt x="103368" y="561920"/>
                  <a:pt x="20818" y="356906"/>
                  <a:pt x="4489" y="316085"/>
                </a:cubicBezTo>
                <a:cubicBezTo>
                  <a:pt x="-11840" y="275264"/>
                  <a:pt x="20817" y="400449"/>
                  <a:pt x="31703" y="381399"/>
                </a:cubicBezTo>
                <a:cubicBezTo>
                  <a:pt x="42589" y="362349"/>
                  <a:pt x="44403" y="264378"/>
                  <a:pt x="69803" y="201785"/>
                </a:cubicBezTo>
                <a:cubicBezTo>
                  <a:pt x="95203" y="139192"/>
                  <a:pt x="206782" y="-8672"/>
                  <a:pt x="211318" y="3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8B7FC859-DABB-4405-4A77-284EF14DF1AA}"/>
              </a:ext>
            </a:extLst>
          </p:cNvPr>
          <p:cNvSpPr/>
          <p:nvPr/>
        </p:nvSpPr>
        <p:spPr>
          <a:xfrm>
            <a:off x="1833543" y="3092634"/>
            <a:ext cx="289277" cy="1336248"/>
          </a:xfrm>
          <a:custGeom>
            <a:avLst/>
            <a:gdLst>
              <a:gd name="connsiteX0" fmla="*/ 289171 w 289277"/>
              <a:gd name="connsiteY0" fmla="*/ 4352 h 1336248"/>
              <a:gd name="connsiteX1" fmla="*/ 49686 w 289277"/>
              <a:gd name="connsiteY1" fmla="*/ 390795 h 1336248"/>
              <a:gd name="connsiteX2" fmla="*/ 49686 w 289277"/>
              <a:gd name="connsiteY2" fmla="*/ 341809 h 1336248"/>
              <a:gd name="connsiteX3" fmla="*/ 125886 w 289277"/>
              <a:gd name="connsiteY3" fmla="*/ 717366 h 1336248"/>
              <a:gd name="connsiteX4" fmla="*/ 109557 w 289277"/>
              <a:gd name="connsiteY4" fmla="*/ 662937 h 1336248"/>
              <a:gd name="connsiteX5" fmla="*/ 125886 w 289277"/>
              <a:gd name="connsiteY5" fmla="*/ 1288866 h 1336248"/>
              <a:gd name="connsiteX6" fmla="*/ 104114 w 289277"/>
              <a:gd name="connsiteY6" fmla="*/ 1207223 h 1336248"/>
              <a:gd name="connsiteX7" fmla="*/ 6143 w 289277"/>
              <a:gd name="connsiteY7" fmla="*/ 532309 h 1336248"/>
              <a:gd name="connsiteX8" fmla="*/ 11586 w 289277"/>
              <a:gd name="connsiteY8" fmla="*/ 537752 h 1336248"/>
              <a:gd name="connsiteX9" fmla="*/ 22471 w 289277"/>
              <a:gd name="connsiteY9" fmla="*/ 118652 h 1336248"/>
              <a:gd name="connsiteX10" fmla="*/ 17028 w 289277"/>
              <a:gd name="connsiteY10" fmla="*/ 178523 h 1336248"/>
              <a:gd name="connsiteX11" fmla="*/ 289171 w 289277"/>
              <a:gd name="connsiteY11" fmla="*/ 4352 h 133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277" h="1336248">
                <a:moveTo>
                  <a:pt x="289171" y="4352"/>
                </a:moveTo>
                <a:cubicBezTo>
                  <a:pt x="294614" y="39731"/>
                  <a:pt x="89600" y="334552"/>
                  <a:pt x="49686" y="390795"/>
                </a:cubicBezTo>
                <a:cubicBezTo>
                  <a:pt x="9772" y="447038"/>
                  <a:pt x="36986" y="287381"/>
                  <a:pt x="49686" y="341809"/>
                </a:cubicBezTo>
                <a:cubicBezTo>
                  <a:pt x="62386" y="396238"/>
                  <a:pt x="115907" y="663845"/>
                  <a:pt x="125886" y="717366"/>
                </a:cubicBezTo>
                <a:cubicBezTo>
                  <a:pt x="135864" y="770887"/>
                  <a:pt x="109557" y="567687"/>
                  <a:pt x="109557" y="662937"/>
                </a:cubicBezTo>
                <a:cubicBezTo>
                  <a:pt x="109557" y="758187"/>
                  <a:pt x="126793" y="1198152"/>
                  <a:pt x="125886" y="1288866"/>
                </a:cubicBezTo>
                <a:cubicBezTo>
                  <a:pt x="124979" y="1379580"/>
                  <a:pt x="124071" y="1333316"/>
                  <a:pt x="104114" y="1207223"/>
                </a:cubicBezTo>
                <a:cubicBezTo>
                  <a:pt x="84157" y="1081130"/>
                  <a:pt x="21564" y="643887"/>
                  <a:pt x="6143" y="532309"/>
                </a:cubicBezTo>
                <a:cubicBezTo>
                  <a:pt x="-9278" y="420731"/>
                  <a:pt x="8865" y="606695"/>
                  <a:pt x="11586" y="537752"/>
                </a:cubicBezTo>
                <a:cubicBezTo>
                  <a:pt x="14307" y="468809"/>
                  <a:pt x="21564" y="178523"/>
                  <a:pt x="22471" y="118652"/>
                </a:cubicBezTo>
                <a:cubicBezTo>
                  <a:pt x="23378" y="58781"/>
                  <a:pt x="-22886" y="196666"/>
                  <a:pt x="17028" y="178523"/>
                </a:cubicBezTo>
                <a:cubicBezTo>
                  <a:pt x="56942" y="160380"/>
                  <a:pt x="283728" y="-31027"/>
                  <a:pt x="289171" y="4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8301AF44-378E-2843-C9AA-97F8C7DBDD67}"/>
              </a:ext>
            </a:extLst>
          </p:cNvPr>
          <p:cNvSpPr/>
          <p:nvPr/>
        </p:nvSpPr>
        <p:spPr>
          <a:xfrm>
            <a:off x="2419387" y="5736771"/>
            <a:ext cx="951325" cy="1094057"/>
          </a:xfrm>
          <a:custGeom>
            <a:avLst/>
            <a:gdLst>
              <a:gd name="connsiteX0" fmla="*/ 78884 w 951325"/>
              <a:gd name="connsiteY0" fmla="*/ 0 h 1094057"/>
              <a:gd name="connsiteX1" fmla="*/ 111542 w 951325"/>
              <a:gd name="connsiteY1" fmla="*/ 185058 h 1094057"/>
              <a:gd name="connsiteX2" fmla="*/ 111542 w 951325"/>
              <a:gd name="connsiteY2" fmla="*/ 185058 h 1094057"/>
              <a:gd name="connsiteX3" fmla="*/ 302042 w 951325"/>
              <a:gd name="connsiteY3" fmla="*/ 413658 h 1094057"/>
              <a:gd name="connsiteX4" fmla="*/ 291156 w 951325"/>
              <a:gd name="connsiteY4" fmla="*/ 381000 h 1094057"/>
              <a:gd name="connsiteX5" fmla="*/ 617727 w 951325"/>
              <a:gd name="connsiteY5" fmla="*/ 805543 h 1094057"/>
              <a:gd name="connsiteX6" fmla="*/ 710256 w 951325"/>
              <a:gd name="connsiteY6" fmla="*/ 843643 h 1094057"/>
              <a:gd name="connsiteX7" fmla="*/ 949742 w 951325"/>
              <a:gd name="connsiteY7" fmla="*/ 1028700 h 1094057"/>
              <a:gd name="connsiteX8" fmla="*/ 808227 w 951325"/>
              <a:gd name="connsiteY8" fmla="*/ 914400 h 1094057"/>
              <a:gd name="connsiteX9" fmla="*/ 688484 w 951325"/>
              <a:gd name="connsiteY9" fmla="*/ 838200 h 1094057"/>
              <a:gd name="connsiteX10" fmla="*/ 808227 w 951325"/>
              <a:gd name="connsiteY10" fmla="*/ 1094015 h 1094057"/>
              <a:gd name="connsiteX11" fmla="*/ 612284 w 951325"/>
              <a:gd name="connsiteY11" fmla="*/ 816429 h 1094057"/>
              <a:gd name="connsiteX12" fmla="*/ 29899 w 951325"/>
              <a:gd name="connsiteY12" fmla="*/ 174172 h 1094057"/>
              <a:gd name="connsiteX13" fmla="*/ 84327 w 951325"/>
              <a:gd name="connsiteY13" fmla="*/ 234043 h 1094057"/>
              <a:gd name="connsiteX14" fmla="*/ 78884 w 951325"/>
              <a:gd name="connsiteY14" fmla="*/ 0 h 109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325" h="1094057">
                <a:moveTo>
                  <a:pt x="78884" y="0"/>
                </a:moveTo>
                <a:lnTo>
                  <a:pt x="111542" y="185058"/>
                </a:lnTo>
                <a:lnTo>
                  <a:pt x="111542" y="185058"/>
                </a:lnTo>
                <a:cubicBezTo>
                  <a:pt x="143292" y="223158"/>
                  <a:pt x="272106" y="381001"/>
                  <a:pt x="302042" y="413658"/>
                </a:cubicBezTo>
                <a:cubicBezTo>
                  <a:pt x="331978" y="446315"/>
                  <a:pt x="238542" y="315686"/>
                  <a:pt x="291156" y="381000"/>
                </a:cubicBezTo>
                <a:cubicBezTo>
                  <a:pt x="343770" y="446314"/>
                  <a:pt x="547877" y="728436"/>
                  <a:pt x="617727" y="805543"/>
                </a:cubicBezTo>
                <a:cubicBezTo>
                  <a:pt x="687577" y="882650"/>
                  <a:pt x="654920" y="806450"/>
                  <a:pt x="710256" y="843643"/>
                </a:cubicBezTo>
                <a:cubicBezTo>
                  <a:pt x="765592" y="880836"/>
                  <a:pt x="933414" y="1016907"/>
                  <a:pt x="949742" y="1028700"/>
                </a:cubicBezTo>
                <a:cubicBezTo>
                  <a:pt x="966071" y="1040493"/>
                  <a:pt x="851770" y="946150"/>
                  <a:pt x="808227" y="914400"/>
                </a:cubicBezTo>
                <a:cubicBezTo>
                  <a:pt x="764684" y="882650"/>
                  <a:pt x="688484" y="808264"/>
                  <a:pt x="688484" y="838200"/>
                </a:cubicBezTo>
                <a:cubicBezTo>
                  <a:pt x="688484" y="868136"/>
                  <a:pt x="820927" y="1097644"/>
                  <a:pt x="808227" y="1094015"/>
                </a:cubicBezTo>
                <a:cubicBezTo>
                  <a:pt x="795527" y="1090387"/>
                  <a:pt x="742005" y="969736"/>
                  <a:pt x="612284" y="816429"/>
                </a:cubicBezTo>
                <a:cubicBezTo>
                  <a:pt x="482563" y="663122"/>
                  <a:pt x="29899" y="174172"/>
                  <a:pt x="29899" y="174172"/>
                </a:cubicBezTo>
                <a:cubicBezTo>
                  <a:pt x="-58094" y="77108"/>
                  <a:pt x="75256" y="257629"/>
                  <a:pt x="84327" y="234043"/>
                </a:cubicBezTo>
                <a:cubicBezTo>
                  <a:pt x="93398" y="210457"/>
                  <a:pt x="88862" y="121557"/>
                  <a:pt x="78884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3C8B45B0-67C9-AC33-F6E1-409B8B3040CE}"/>
              </a:ext>
            </a:extLst>
          </p:cNvPr>
          <p:cNvSpPr/>
          <p:nvPr/>
        </p:nvSpPr>
        <p:spPr>
          <a:xfrm>
            <a:off x="4921016" y="4079692"/>
            <a:ext cx="167734" cy="405067"/>
          </a:xfrm>
          <a:custGeom>
            <a:avLst/>
            <a:gdLst>
              <a:gd name="connsiteX0" fmla="*/ 73771 w 167734"/>
              <a:gd name="connsiteY0" fmla="*/ 695 h 405067"/>
              <a:gd name="connsiteX1" fmla="*/ 39358 w 167734"/>
              <a:gd name="connsiteY1" fmla="*/ 153095 h 405067"/>
              <a:gd name="connsiteX2" fmla="*/ 167178 w 167734"/>
              <a:gd name="connsiteY2" fmla="*/ 403818 h 405067"/>
              <a:gd name="connsiteX3" fmla="*/ 83603 w 167734"/>
              <a:gd name="connsiteY3" fmla="*/ 246502 h 405067"/>
              <a:gd name="connsiteX4" fmla="*/ 29526 w 167734"/>
              <a:gd name="connsiteY4" fmla="*/ 172760 h 405067"/>
              <a:gd name="connsiteX5" fmla="*/ 29 w 167734"/>
              <a:gd name="connsiteY5" fmla="*/ 99018 h 405067"/>
              <a:gd name="connsiteX6" fmla="*/ 73771 w 167734"/>
              <a:gd name="connsiteY6" fmla="*/ 695 h 4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34" h="405067">
                <a:moveTo>
                  <a:pt x="73771" y="695"/>
                </a:moveTo>
                <a:cubicBezTo>
                  <a:pt x="80326" y="9708"/>
                  <a:pt x="23790" y="85908"/>
                  <a:pt x="39358" y="153095"/>
                </a:cubicBezTo>
                <a:cubicBezTo>
                  <a:pt x="54926" y="220282"/>
                  <a:pt x="159804" y="388250"/>
                  <a:pt x="167178" y="403818"/>
                </a:cubicBezTo>
                <a:cubicBezTo>
                  <a:pt x="174552" y="419386"/>
                  <a:pt x="106545" y="285012"/>
                  <a:pt x="83603" y="246502"/>
                </a:cubicBezTo>
                <a:cubicBezTo>
                  <a:pt x="60661" y="207992"/>
                  <a:pt x="43455" y="197340"/>
                  <a:pt x="29526" y="172760"/>
                </a:cubicBezTo>
                <a:cubicBezTo>
                  <a:pt x="15597" y="148180"/>
                  <a:pt x="-790" y="125238"/>
                  <a:pt x="29" y="99018"/>
                </a:cubicBezTo>
                <a:cubicBezTo>
                  <a:pt x="848" y="72799"/>
                  <a:pt x="67216" y="-8318"/>
                  <a:pt x="7377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86936AB0-73D1-E48C-5FE3-F9EF180E633E}"/>
              </a:ext>
            </a:extLst>
          </p:cNvPr>
          <p:cNvSpPr/>
          <p:nvPr/>
        </p:nvSpPr>
        <p:spPr>
          <a:xfrm>
            <a:off x="5112641" y="4561829"/>
            <a:ext cx="89285" cy="388757"/>
          </a:xfrm>
          <a:custGeom>
            <a:avLst/>
            <a:gdLst>
              <a:gd name="connsiteX0" fmla="*/ 24714 w 89285"/>
              <a:gd name="connsiteY0" fmla="*/ 339 h 388757"/>
              <a:gd name="connsiteX1" fmla="*/ 59127 w 89285"/>
              <a:gd name="connsiteY1" fmla="*/ 147823 h 388757"/>
              <a:gd name="connsiteX2" fmla="*/ 133 w 89285"/>
              <a:gd name="connsiteY2" fmla="*/ 388713 h 388757"/>
              <a:gd name="connsiteX3" fmla="*/ 78791 w 89285"/>
              <a:gd name="connsiteY3" fmla="*/ 167487 h 388757"/>
              <a:gd name="connsiteX4" fmla="*/ 83707 w 89285"/>
              <a:gd name="connsiteY4" fmla="*/ 108494 h 388757"/>
              <a:gd name="connsiteX5" fmla="*/ 24714 w 89285"/>
              <a:gd name="connsiteY5" fmla="*/ 339 h 38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85" h="388757">
                <a:moveTo>
                  <a:pt x="24714" y="339"/>
                </a:moveTo>
                <a:cubicBezTo>
                  <a:pt x="20617" y="6894"/>
                  <a:pt x="63224" y="83094"/>
                  <a:pt x="59127" y="147823"/>
                </a:cubicBezTo>
                <a:cubicBezTo>
                  <a:pt x="55030" y="212552"/>
                  <a:pt x="-3144" y="385436"/>
                  <a:pt x="133" y="388713"/>
                </a:cubicBezTo>
                <a:cubicBezTo>
                  <a:pt x="3410" y="391990"/>
                  <a:pt x="64862" y="214190"/>
                  <a:pt x="78791" y="167487"/>
                </a:cubicBezTo>
                <a:cubicBezTo>
                  <a:pt x="92720" y="120784"/>
                  <a:pt x="91081" y="133075"/>
                  <a:pt x="83707" y="108494"/>
                </a:cubicBezTo>
                <a:cubicBezTo>
                  <a:pt x="76333" y="83913"/>
                  <a:pt x="28811" y="-6216"/>
                  <a:pt x="24714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E2D3DC2B-7FC8-B16E-AC45-7D2D86E406E4}"/>
              </a:ext>
            </a:extLst>
          </p:cNvPr>
          <p:cNvSpPr/>
          <p:nvPr/>
        </p:nvSpPr>
        <p:spPr>
          <a:xfrm>
            <a:off x="4345644" y="3731325"/>
            <a:ext cx="457979" cy="462143"/>
          </a:xfrm>
          <a:custGeom>
            <a:avLst/>
            <a:gdLst>
              <a:gd name="connsiteX0" fmla="*/ 214 w 457979"/>
              <a:gd name="connsiteY0" fmla="*/ 17 h 462143"/>
              <a:gd name="connsiteX1" fmla="*/ 344343 w 457979"/>
              <a:gd name="connsiteY1" fmla="*/ 186830 h 462143"/>
              <a:gd name="connsiteX2" fmla="*/ 452498 w 457979"/>
              <a:gd name="connsiteY2" fmla="*/ 462133 h 462143"/>
              <a:gd name="connsiteX3" fmla="*/ 398421 w 457979"/>
              <a:gd name="connsiteY3" fmla="*/ 196662 h 462143"/>
              <a:gd name="connsiteX4" fmla="*/ 214 w 457979"/>
              <a:gd name="connsiteY4" fmla="*/ 17 h 46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979" h="462143">
                <a:moveTo>
                  <a:pt x="214" y="17"/>
                </a:moveTo>
                <a:cubicBezTo>
                  <a:pt x="-8799" y="-1622"/>
                  <a:pt x="268962" y="109811"/>
                  <a:pt x="344343" y="186830"/>
                </a:cubicBezTo>
                <a:cubicBezTo>
                  <a:pt x="419724" y="263849"/>
                  <a:pt x="443485" y="460494"/>
                  <a:pt x="452498" y="462133"/>
                </a:cubicBezTo>
                <a:cubicBezTo>
                  <a:pt x="461511" y="463772"/>
                  <a:pt x="468066" y="272862"/>
                  <a:pt x="398421" y="196662"/>
                </a:cubicBezTo>
                <a:cubicBezTo>
                  <a:pt x="328776" y="120462"/>
                  <a:pt x="9227" y="1656"/>
                  <a:pt x="21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CF81B3D6-3A3E-4546-1A77-5815A7DD12BF}"/>
              </a:ext>
            </a:extLst>
          </p:cNvPr>
          <p:cNvSpPr/>
          <p:nvPr/>
        </p:nvSpPr>
        <p:spPr>
          <a:xfrm>
            <a:off x="4514190" y="6752582"/>
            <a:ext cx="457207" cy="136693"/>
          </a:xfrm>
          <a:custGeom>
            <a:avLst/>
            <a:gdLst>
              <a:gd name="connsiteX0" fmla="*/ 3 w 457207"/>
              <a:gd name="connsiteY0" fmla="*/ 94908 h 136693"/>
              <a:gd name="connsiteX1" fmla="*/ 236486 w 457207"/>
              <a:gd name="connsiteY1" fmla="*/ 94908 h 136693"/>
              <a:gd name="connsiteX2" fmla="*/ 457203 w 457207"/>
              <a:gd name="connsiteY2" fmla="*/ 315 h 136693"/>
              <a:gd name="connsiteX3" fmla="*/ 241741 w 457207"/>
              <a:gd name="connsiteY3" fmla="*/ 131694 h 136693"/>
              <a:gd name="connsiteX4" fmla="*/ 3 w 457207"/>
              <a:gd name="connsiteY4" fmla="*/ 94908 h 1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7" h="136693">
                <a:moveTo>
                  <a:pt x="3" y="94908"/>
                </a:moveTo>
                <a:cubicBezTo>
                  <a:pt x="-873" y="88777"/>
                  <a:pt x="160286" y="110673"/>
                  <a:pt x="236486" y="94908"/>
                </a:cubicBezTo>
                <a:cubicBezTo>
                  <a:pt x="312686" y="79143"/>
                  <a:pt x="456327" y="-5816"/>
                  <a:pt x="457203" y="315"/>
                </a:cubicBezTo>
                <a:cubicBezTo>
                  <a:pt x="458079" y="6446"/>
                  <a:pt x="320568" y="110673"/>
                  <a:pt x="241741" y="131694"/>
                </a:cubicBezTo>
                <a:cubicBezTo>
                  <a:pt x="162914" y="152715"/>
                  <a:pt x="879" y="101039"/>
                  <a:pt x="3" y="94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473B5482-8B70-0BA6-B47A-0C8372497425}"/>
              </a:ext>
            </a:extLst>
          </p:cNvPr>
          <p:cNvSpPr/>
          <p:nvPr/>
        </p:nvSpPr>
        <p:spPr>
          <a:xfrm>
            <a:off x="4833754" y="6537089"/>
            <a:ext cx="504279" cy="411473"/>
          </a:xfrm>
          <a:custGeom>
            <a:avLst/>
            <a:gdLst>
              <a:gd name="connsiteX0" fmla="*/ 500246 w 504279"/>
              <a:gd name="connsiteY0" fmla="*/ 345 h 411473"/>
              <a:gd name="connsiteX1" fmla="*/ 311060 w 504279"/>
              <a:gd name="connsiteY1" fmla="*/ 236828 h 411473"/>
              <a:gd name="connsiteX2" fmla="*/ 1005 w 504279"/>
              <a:gd name="connsiteY2" fmla="*/ 410249 h 411473"/>
              <a:gd name="connsiteX3" fmla="*/ 221722 w 504279"/>
              <a:gd name="connsiteY3" fmla="*/ 310401 h 411473"/>
              <a:gd name="connsiteX4" fmla="*/ 489736 w 504279"/>
              <a:gd name="connsiteY4" fmla="*/ 236828 h 411473"/>
              <a:gd name="connsiteX5" fmla="*/ 247998 w 504279"/>
              <a:gd name="connsiteY5" fmla="*/ 289380 h 411473"/>
              <a:gd name="connsiteX6" fmla="*/ 342591 w 504279"/>
              <a:gd name="connsiteY6" fmla="*/ 242083 h 411473"/>
              <a:gd name="connsiteX7" fmla="*/ 431929 w 504279"/>
              <a:gd name="connsiteY7" fmla="*/ 184277 h 411473"/>
              <a:gd name="connsiteX8" fmla="*/ 500246 w 504279"/>
              <a:gd name="connsiteY8" fmla="*/ 345 h 41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279" h="411473">
                <a:moveTo>
                  <a:pt x="500246" y="345"/>
                </a:moveTo>
                <a:cubicBezTo>
                  <a:pt x="480101" y="9103"/>
                  <a:pt x="394267" y="168511"/>
                  <a:pt x="311060" y="236828"/>
                </a:cubicBezTo>
                <a:cubicBezTo>
                  <a:pt x="227853" y="305145"/>
                  <a:pt x="15895" y="397987"/>
                  <a:pt x="1005" y="410249"/>
                </a:cubicBezTo>
                <a:cubicBezTo>
                  <a:pt x="-13885" y="422511"/>
                  <a:pt x="140267" y="339305"/>
                  <a:pt x="221722" y="310401"/>
                </a:cubicBezTo>
                <a:cubicBezTo>
                  <a:pt x="303177" y="281498"/>
                  <a:pt x="485357" y="240332"/>
                  <a:pt x="489736" y="236828"/>
                </a:cubicBezTo>
                <a:cubicBezTo>
                  <a:pt x="494115" y="233325"/>
                  <a:pt x="272522" y="288504"/>
                  <a:pt x="247998" y="289380"/>
                </a:cubicBezTo>
                <a:cubicBezTo>
                  <a:pt x="223474" y="290256"/>
                  <a:pt x="311936" y="259600"/>
                  <a:pt x="342591" y="242083"/>
                </a:cubicBezTo>
                <a:cubicBezTo>
                  <a:pt x="373246" y="224566"/>
                  <a:pt x="403901" y="216684"/>
                  <a:pt x="431929" y="184277"/>
                </a:cubicBezTo>
                <a:cubicBezTo>
                  <a:pt x="459956" y="151870"/>
                  <a:pt x="520391" y="-8413"/>
                  <a:pt x="500246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CCAEA876-6587-DC7A-79A8-33F82780AA9B}"/>
              </a:ext>
            </a:extLst>
          </p:cNvPr>
          <p:cNvSpPr/>
          <p:nvPr/>
        </p:nvSpPr>
        <p:spPr>
          <a:xfrm>
            <a:off x="4281420" y="5203028"/>
            <a:ext cx="1167708" cy="1794508"/>
          </a:xfrm>
          <a:custGeom>
            <a:avLst/>
            <a:gdLst>
              <a:gd name="connsiteX0" fmla="*/ 1028768 w 1167708"/>
              <a:gd name="connsiteY0" fmla="*/ 164310 h 1794508"/>
              <a:gd name="connsiteX1" fmla="*/ 843030 w 1167708"/>
              <a:gd name="connsiteY1" fmla="*/ 845347 h 1794508"/>
              <a:gd name="connsiteX2" fmla="*/ 900180 w 1167708"/>
              <a:gd name="connsiteY2" fmla="*/ 740572 h 1794508"/>
              <a:gd name="connsiteX3" fmla="*/ 285818 w 1167708"/>
              <a:gd name="connsiteY3" fmla="*/ 1521622 h 1794508"/>
              <a:gd name="connsiteX4" fmla="*/ 433455 w 1167708"/>
              <a:gd name="connsiteY4" fmla="*/ 1340647 h 1794508"/>
              <a:gd name="connsiteX5" fmla="*/ 4830 w 1167708"/>
              <a:gd name="connsiteY5" fmla="*/ 1778797 h 1794508"/>
              <a:gd name="connsiteX6" fmla="*/ 200093 w 1167708"/>
              <a:gd name="connsiteY6" fmla="*/ 1702597 h 1794508"/>
              <a:gd name="connsiteX7" fmla="*/ 161993 w 1167708"/>
              <a:gd name="connsiteY7" fmla="*/ 1754985 h 1794508"/>
              <a:gd name="connsiteX8" fmla="*/ 709680 w 1167708"/>
              <a:gd name="connsiteY8" fmla="*/ 1626397 h 1794508"/>
              <a:gd name="connsiteX9" fmla="*/ 347730 w 1167708"/>
              <a:gd name="connsiteY9" fmla="*/ 1759747 h 1794508"/>
              <a:gd name="connsiteX10" fmla="*/ 843030 w 1167708"/>
              <a:gd name="connsiteY10" fmla="*/ 1683547 h 1794508"/>
              <a:gd name="connsiteX11" fmla="*/ 514418 w 1167708"/>
              <a:gd name="connsiteY11" fmla="*/ 1793085 h 1794508"/>
              <a:gd name="connsiteX12" fmla="*/ 1090680 w 1167708"/>
              <a:gd name="connsiteY12" fmla="*/ 1631160 h 1794508"/>
              <a:gd name="connsiteX13" fmla="*/ 1143068 w 1167708"/>
              <a:gd name="connsiteY13" fmla="*/ 1012035 h 1794508"/>
              <a:gd name="connsiteX14" fmla="*/ 1128780 w 1167708"/>
              <a:gd name="connsiteY14" fmla="*/ 1512097 h 1794508"/>
              <a:gd name="connsiteX15" fmla="*/ 1166880 w 1167708"/>
              <a:gd name="connsiteY15" fmla="*/ 35722 h 1794508"/>
              <a:gd name="connsiteX16" fmla="*/ 1085918 w 1167708"/>
              <a:gd name="connsiteY16" fmla="*/ 435772 h 1794508"/>
              <a:gd name="connsiteX17" fmla="*/ 1028768 w 1167708"/>
              <a:gd name="connsiteY17" fmla="*/ 164310 h 17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7708" h="1794508">
                <a:moveTo>
                  <a:pt x="1028768" y="164310"/>
                </a:moveTo>
                <a:cubicBezTo>
                  <a:pt x="988287" y="232572"/>
                  <a:pt x="864461" y="749303"/>
                  <a:pt x="843030" y="845347"/>
                </a:cubicBezTo>
                <a:cubicBezTo>
                  <a:pt x="821599" y="941391"/>
                  <a:pt x="993049" y="627860"/>
                  <a:pt x="900180" y="740572"/>
                </a:cubicBezTo>
                <a:cubicBezTo>
                  <a:pt x="807311" y="853285"/>
                  <a:pt x="363605" y="1421610"/>
                  <a:pt x="285818" y="1521622"/>
                </a:cubicBezTo>
                <a:cubicBezTo>
                  <a:pt x="208030" y="1621635"/>
                  <a:pt x="480286" y="1297784"/>
                  <a:pt x="433455" y="1340647"/>
                </a:cubicBezTo>
                <a:cubicBezTo>
                  <a:pt x="386624" y="1383510"/>
                  <a:pt x="43724" y="1718472"/>
                  <a:pt x="4830" y="1778797"/>
                </a:cubicBezTo>
                <a:cubicBezTo>
                  <a:pt x="-34064" y="1839122"/>
                  <a:pt x="173899" y="1706566"/>
                  <a:pt x="200093" y="1702597"/>
                </a:cubicBezTo>
                <a:cubicBezTo>
                  <a:pt x="226287" y="1698628"/>
                  <a:pt x="77062" y="1767685"/>
                  <a:pt x="161993" y="1754985"/>
                </a:cubicBezTo>
                <a:cubicBezTo>
                  <a:pt x="246924" y="1742285"/>
                  <a:pt x="678724" y="1625603"/>
                  <a:pt x="709680" y="1626397"/>
                </a:cubicBezTo>
                <a:cubicBezTo>
                  <a:pt x="740636" y="1627191"/>
                  <a:pt x="325505" y="1750222"/>
                  <a:pt x="347730" y="1759747"/>
                </a:cubicBezTo>
                <a:cubicBezTo>
                  <a:pt x="369955" y="1769272"/>
                  <a:pt x="815249" y="1677991"/>
                  <a:pt x="843030" y="1683547"/>
                </a:cubicBezTo>
                <a:cubicBezTo>
                  <a:pt x="870811" y="1689103"/>
                  <a:pt x="473143" y="1801816"/>
                  <a:pt x="514418" y="1793085"/>
                </a:cubicBezTo>
                <a:cubicBezTo>
                  <a:pt x="555693" y="1784354"/>
                  <a:pt x="985905" y="1761335"/>
                  <a:pt x="1090680" y="1631160"/>
                </a:cubicBezTo>
                <a:cubicBezTo>
                  <a:pt x="1195455" y="1500985"/>
                  <a:pt x="1136718" y="1031879"/>
                  <a:pt x="1143068" y="1012035"/>
                </a:cubicBezTo>
                <a:cubicBezTo>
                  <a:pt x="1149418" y="992191"/>
                  <a:pt x="1124811" y="1674816"/>
                  <a:pt x="1128780" y="1512097"/>
                </a:cubicBezTo>
                <a:cubicBezTo>
                  <a:pt x="1132749" y="1349378"/>
                  <a:pt x="1174024" y="215110"/>
                  <a:pt x="1166880" y="35722"/>
                </a:cubicBezTo>
                <a:cubicBezTo>
                  <a:pt x="1159736" y="-143666"/>
                  <a:pt x="1104968" y="409578"/>
                  <a:pt x="1085918" y="435772"/>
                </a:cubicBezTo>
                <a:cubicBezTo>
                  <a:pt x="1066868" y="461966"/>
                  <a:pt x="1069249" y="96048"/>
                  <a:pt x="1028768" y="1643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5B91BDE9-B6EA-41A8-FDAF-281716DF5E1B}"/>
              </a:ext>
            </a:extLst>
          </p:cNvPr>
          <p:cNvSpPr/>
          <p:nvPr/>
        </p:nvSpPr>
        <p:spPr>
          <a:xfrm>
            <a:off x="4080469" y="7071440"/>
            <a:ext cx="1346185" cy="1598302"/>
          </a:xfrm>
          <a:custGeom>
            <a:avLst/>
            <a:gdLst>
              <a:gd name="connsiteX0" fmla="*/ 431710 w 1346185"/>
              <a:gd name="connsiteY0" fmla="*/ 21569 h 1598302"/>
              <a:gd name="connsiteX1" fmla="*/ 747905 w 1346185"/>
              <a:gd name="connsiteY1" fmla="*/ 1226526 h 1598302"/>
              <a:gd name="connsiteX2" fmla="*/ 696630 w 1346185"/>
              <a:gd name="connsiteY2" fmla="*/ 1055610 h 1598302"/>
              <a:gd name="connsiteX3" fmla="*/ 901729 w 1346185"/>
              <a:gd name="connsiteY3" fmla="*/ 1363259 h 1598302"/>
              <a:gd name="connsiteX4" fmla="*/ 1183740 w 1346185"/>
              <a:gd name="connsiteY4" fmla="*/ 1192343 h 1598302"/>
              <a:gd name="connsiteX5" fmla="*/ 824817 w 1346185"/>
              <a:gd name="connsiteY5" fmla="*/ 1346167 h 1598302"/>
              <a:gd name="connsiteX6" fmla="*/ 1346110 w 1346185"/>
              <a:gd name="connsiteY6" fmla="*/ 1235072 h 1598302"/>
              <a:gd name="connsiteX7" fmla="*/ 782088 w 1346185"/>
              <a:gd name="connsiteY7" fmla="*/ 1593996 h 1598302"/>
              <a:gd name="connsiteX8" fmla="*/ 611172 w 1346185"/>
              <a:gd name="connsiteY8" fmla="*/ 1423080 h 1598302"/>
              <a:gd name="connsiteX9" fmla="*/ 89879 w 1346185"/>
              <a:gd name="connsiteY9" fmla="*/ 1269255 h 1598302"/>
              <a:gd name="connsiteX10" fmla="*/ 645355 w 1346185"/>
              <a:gd name="connsiteY10" fmla="*/ 1269255 h 1598302"/>
              <a:gd name="connsiteX11" fmla="*/ 4421 w 1346185"/>
              <a:gd name="connsiteY11" fmla="*/ 978698 h 1598302"/>
              <a:gd name="connsiteX12" fmla="*/ 363344 w 1346185"/>
              <a:gd name="connsiteY12" fmla="*/ 876149 h 1598302"/>
              <a:gd name="connsiteX13" fmla="*/ 388981 w 1346185"/>
              <a:gd name="connsiteY13" fmla="*/ 423222 h 1598302"/>
              <a:gd name="connsiteX14" fmla="*/ 457348 w 1346185"/>
              <a:gd name="connsiteY14" fmla="*/ 448859 h 1598302"/>
              <a:gd name="connsiteX15" fmla="*/ 431710 w 1346185"/>
              <a:gd name="connsiteY15" fmla="*/ 21569 h 159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6185" h="1598302">
                <a:moveTo>
                  <a:pt x="431710" y="21569"/>
                </a:moveTo>
                <a:cubicBezTo>
                  <a:pt x="480136" y="151180"/>
                  <a:pt x="703752" y="1054186"/>
                  <a:pt x="747905" y="1226526"/>
                </a:cubicBezTo>
                <a:cubicBezTo>
                  <a:pt x="792058" y="1398866"/>
                  <a:pt x="670993" y="1032821"/>
                  <a:pt x="696630" y="1055610"/>
                </a:cubicBezTo>
                <a:cubicBezTo>
                  <a:pt x="722267" y="1078399"/>
                  <a:pt x="820544" y="1340470"/>
                  <a:pt x="901729" y="1363259"/>
                </a:cubicBezTo>
                <a:cubicBezTo>
                  <a:pt x="982914" y="1386048"/>
                  <a:pt x="1196558" y="1195192"/>
                  <a:pt x="1183740" y="1192343"/>
                </a:cubicBezTo>
                <a:cubicBezTo>
                  <a:pt x="1170922" y="1189494"/>
                  <a:pt x="797755" y="1339046"/>
                  <a:pt x="824817" y="1346167"/>
                </a:cubicBezTo>
                <a:cubicBezTo>
                  <a:pt x="851879" y="1353289"/>
                  <a:pt x="1353231" y="1193767"/>
                  <a:pt x="1346110" y="1235072"/>
                </a:cubicBezTo>
                <a:cubicBezTo>
                  <a:pt x="1338989" y="1276377"/>
                  <a:pt x="904578" y="1562661"/>
                  <a:pt x="782088" y="1593996"/>
                </a:cubicBezTo>
                <a:cubicBezTo>
                  <a:pt x="659598" y="1625331"/>
                  <a:pt x="726540" y="1477203"/>
                  <a:pt x="611172" y="1423080"/>
                </a:cubicBezTo>
                <a:cubicBezTo>
                  <a:pt x="495804" y="1368957"/>
                  <a:pt x="84182" y="1294892"/>
                  <a:pt x="89879" y="1269255"/>
                </a:cubicBezTo>
                <a:cubicBezTo>
                  <a:pt x="95576" y="1243618"/>
                  <a:pt x="659598" y="1317681"/>
                  <a:pt x="645355" y="1269255"/>
                </a:cubicBezTo>
                <a:cubicBezTo>
                  <a:pt x="631112" y="1220829"/>
                  <a:pt x="51423" y="1044216"/>
                  <a:pt x="4421" y="978698"/>
                </a:cubicBezTo>
                <a:cubicBezTo>
                  <a:pt x="-42581" y="913180"/>
                  <a:pt x="299251" y="968728"/>
                  <a:pt x="363344" y="876149"/>
                </a:cubicBezTo>
                <a:cubicBezTo>
                  <a:pt x="427437" y="783570"/>
                  <a:pt x="373314" y="494437"/>
                  <a:pt x="388981" y="423222"/>
                </a:cubicBezTo>
                <a:cubicBezTo>
                  <a:pt x="404648" y="352007"/>
                  <a:pt x="448802" y="511528"/>
                  <a:pt x="457348" y="448859"/>
                </a:cubicBezTo>
                <a:cubicBezTo>
                  <a:pt x="465894" y="386190"/>
                  <a:pt x="383284" y="-108042"/>
                  <a:pt x="431710" y="215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B97605F4-3D15-6735-552F-B5AF43764650}"/>
              </a:ext>
            </a:extLst>
          </p:cNvPr>
          <p:cNvSpPr/>
          <p:nvPr/>
        </p:nvSpPr>
        <p:spPr>
          <a:xfrm>
            <a:off x="2604722" y="3651142"/>
            <a:ext cx="944804" cy="461405"/>
          </a:xfrm>
          <a:custGeom>
            <a:avLst/>
            <a:gdLst>
              <a:gd name="connsiteX0" fmla="*/ 18366 w 944804"/>
              <a:gd name="connsiteY0" fmla="*/ 196312 h 461405"/>
              <a:gd name="connsiteX1" fmla="*/ 18366 w 944804"/>
              <a:gd name="connsiteY1" fmla="*/ 386166 h 461405"/>
              <a:gd name="connsiteX2" fmla="*/ 2868 w 944804"/>
              <a:gd name="connsiteY2" fmla="*/ 370668 h 461405"/>
              <a:gd name="connsiteX3" fmla="*/ 84234 w 944804"/>
              <a:gd name="connsiteY3" fmla="*/ 459783 h 461405"/>
              <a:gd name="connsiteX4" fmla="*/ 177224 w 944804"/>
              <a:gd name="connsiteY4" fmla="*/ 281553 h 461405"/>
              <a:gd name="connsiteX5" fmla="*/ 153976 w 944804"/>
              <a:gd name="connsiteY5" fmla="*/ 386166 h 461405"/>
              <a:gd name="connsiteX6" fmla="*/ 262464 w 944804"/>
              <a:gd name="connsiteY6" fmla="*/ 285427 h 461405"/>
              <a:gd name="connsiteX7" fmla="*/ 212095 w 944804"/>
              <a:gd name="connsiteY7" fmla="*/ 308675 h 461405"/>
              <a:gd name="connsiteX8" fmla="*/ 595678 w 944804"/>
              <a:gd name="connsiteY8" fmla="*/ 165316 h 461405"/>
              <a:gd name="connsiteX9" fmla="*/ 386451 w 944804"/>
              <a:gd name="connsiteY9" fmla="*/ 215685 h 461405"/>
              <a:gd name="connsiteX10" fmla="*/ 866898 w 944804"/>
              <a:gd name="connsiteY10" fmla="*/ 83950 h 461405"/>
              <a:gd name="connsiteX11" fmla="*/ 429071 w 944804"/>
              <a:gd name="connsiteY11" fmla="*/ 126570 h 461405"/>
              <a:gd name="connsiteX12" fmla="*/ 944390 w 944804"/>
              <a:gd name="connsiteY12" fmla="*/ 37455 h 461405"/>
              <a:gd name="connsiteX13" fmla="*/ 518186 w 944804"/>
              <a:gd name="connsiteY13" fmla="*/ 18082 h 461405"/>
              <a:gd name="connsiteX14" fmla="*/ 634424 w 944804"/>
              <a:gd name="connsiteY14" fmla="*/ 2583 h 461405"/>
              <a:gd name="connsiteX15" fmla="*/ 332207 w 944804"/>
              <a:gd name="connsiteY15" fmla="*/ 2583 h 461405"/>
              <a:gd name="connsiteX16" fmla="*/ 425197 w 944804"/>
              <a:gd name="connsiteY16" fmla="*/ 2583 h 461405"/>
              <a:gd name="connsiteX17" fmla="*/ 378702 w 944804"/>
              <a:gd name="connsiteY17" fmla="*/ 37455 h 461405"/>
              <a:gd name="connsiteX18" fmla="*/ 405824 w 944804"/>
              <a:gd name="connsiteY18" fmla="*/ 45204 h 461405"/>
              <a:gd name="connsiteX19" fmla="*/ 91983 w 944804"/>
              <a:gd name="connsiteY19" fmla="*/ 258305 h 461405"/>
              <a:gd name="connsiteX20" fmla="*/ 103607 w 944804"/>
              <a:gd name="connsiteY20" fmla="*/ 242807 h 461405"/>
              <a:gd name="connsiteX21" fmla="*/ 91983 w 944804"/>
              <a:gd name="connsiteY21" fmla="*/ 258305 h 461405"/>
              <a:gd name="connsiteX22" fmla="*/ 76485 w 944804"/>
              <a:gd name="connsiteY22" fmla="*/ 277678 h 461405"/>
              <a:gd name="connsiteX23" fmla="*/ 18366 w 944804"/>
              <a:gd name="connsiteY23" fmla="*/ 196312 h 46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4804" h="461405">
                <a:moveTo>
                  <a:pt x="18366" y="196312"/>
                </a:moveTo>
                <a:cubicBezTo>
                  <a:pt x="8680" y="214393"/>
                  <a:pt x="18366" y="386166"/>
                  <a:pt x="18366" y="386166"/>
                </a:cubicBezTo>
                <a:cubicBezTo>
                  <a:pt x="15783" y="415225"/>
                  <a:pt x="-8110" y="358399"/>
                  <a:pt x="2868" y="370668"/>
                </a:cubicBezTo>
                <a:cubicBezTo>
                  <a:pt x="13846" y="382937"/>
                  <a:pt x="55175" y="474636"/>
                  <a:pt x="84234" y="459783"/>
                </a:cubicBezTo>
                <a:cubicBezTo>
                  <a:pt x="113293" y="444930"/>
                  <a:pt x="165600" y="293822"/>
                  <a:pt x="177224" y="281553"/>
                </a:cubicBezTo>
                <a:cubicBezTo>
                  <a:pt x="188848" y="269284"/>
                  <a:pt x="139769" y="385520"/>
                  <a:pt x="153976" y="386166"/>
                </a:cubicBezTo>
                <a:cubicBezTo>
                  <a:pt x="168183" y="386812"/>
                  <a:pt x="252778" y="298342"/>
                  <a:pt x="262464" y="285427"/>
                </a:cubicBezTo>
                <a:cubicBezTo>
                  <a:pt x="272150" y="272512"/>
                  <a:pt x="156559" y="328693"/>
                  <a:pt x="212095" y="308675"/>
                </a:cubicBezTo>
                <a:cubicBezTo>
                  <a:pt x="267631" y="288657"/>
                  <a:pt x="566619" y="180814"/>
                  <a:pt x="595678" y="165316"/>
                </a:cubicBezTo>
                <a:cubicBezTo>
                  <a:pt x="624737" y="149818"/>
                  <a:pt x="341248" y="229246"/>
                  <a:pt x="386451" y="215685"/>
                </a:cubicBezTo>
                <a:cubicBezTo>
                  <a:pt x="431654" y="202124"/>
                  <a:pt x="859795" y="98802"/>
                  <a:pt x="866898" y="83950"/>
                </a:cubicBezTo>
                <a:cubicBezTo>
                  <a:pt x="874001" y="69097"/>
                  <a:pt x="416156" y="134319"/>
                  <a:pt x="429071" y="126570"/>
                </a:cubicBezTo>
                <a:cubicBezTo>
                  <a:pt x="441986" y="118821"/>
                  <a:pt x="929537" y="55536"/>
                  <a:pt x="944390" y="37455"/>
                </a:cubicBezTo>
                <a:cubicBezTo>
                  <a:pt x="959243" y="19374"/>
                  <a:pt x="569847" y="23894"/>
                  <a:pt x="518186" y="18082"/>
                </a:cubicBezTo>
                <a:cubicBezTo>
                  <a:pt x="466525" y="12270"/>
                  <a:pt x="665421" y="5166"/>
                  <a:pt x="634424" y="2583"/>
                </a:cubicBezTo>
                <a:cubicBezTo>
                  <a:pt x="603428" y="0"/>
                  <a:pt x="332207" y="2583"/>
                  <a:pt x="332207" y="2583"/>
                </a:cubicBezTo>
                <a:cubicBezTo>
                  <a:pt x="297336" y="2583"/>
                  <a:pt x="417448" y="-3229"/>
                  <a:pt x="425197" y="2583"/>
                </a:cubicBezTo>
                <a:cubicBezTo>
                  <a:pt x="432946" y="8395"/>
                  <a:pt x="381931" y="30352"/>
                  <a:pt x="378702" y="37455"/>
                </a:cubicBezTo>
                <a:cubicBezTo>
                  <a:pt x="375473" y="44558"/>
                  <a:pt x="453610" y="8396"/>
                  <a:pt x="405824" y="45204"/>
                </a:cubicBezTo>
                <a:cubicBezTo>
                  <a:pt x="358038" y="82012"/>
                  <a:pt x="142353" y="225371"/>
                  <a:pt x="91983" y="258305"/>
                </a:cubicBezTo>
                <a:cubicBezTo>
                  <a:pt x="41614" y="291239"/>
                  <a:pt x="103607" y="242807"/>
                  <a:pt x="103607" y="242807"/>
                </a:cubicBezTo>
                <a:cubicBezTo>
                  <a:pt x="103607" y="242807"/>
                  <a:pt x="96503" y="252493"/>
                  <a:pt x="91983" y="258305"/>
                </a:cubicBezTo>
                <a:cubicBezTo>
                  <a:pt x="87463" y="264117"/>
                  <a:pt x="84880" y="286719"/>
                  <a:pt x="76485" y="277678"/>
                </a:cubicBezTo>
                <a:cubicBezTo>
                  <a:pt x="68090" y="268637"/>
                  <a:pt x="28052" y="178231"/>
                  <a:pt x="18366" y="1963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EEC3DA87-2341-5F8A-EA88-1826526E9DB9}"/>
              </a:ext>
            </a:extLst>
          </p:cNvPr>
          <p:cNvSpPr/>
          <p:nvPr/>
        </p:nvSpPr>
        <p:spPr>
          <a:xfrm>
            <a:off x="1939234" y="4266087"/>
            <a:ext cx="507976" cy="393067"/>
          </a:xfrm>
          <a:custGeom>
            <a:avLst/>
            <a:gdLst>
              <a:gd name="connsiteX0" fmla="*/ 777 w 507976"/>
              <a:gd name="connsiteY0" fmla="*/ 305913 h 393067"/>
              <a:gd name="connsiteX1" fmla="*/ 46085 w 507976"/>
              <a:gd name="connsiteY1" fmla="*/ 5232 h 393067"/>
              <a:gd name="connsiteX2" fmla="*/ 41966 w 507976"/>
              <a:gd name="connsiteY2" fmla="*/ 112324 h 393067"/>
              <a:gd name="connsiteX3" fmla="*/ 66680 w 507976"/>
              <a:gd name="connsiteY3" fmla="*/ 79372 h 393067"/>
              <a:gd name="connsiteX4" fmla="*/ 305577 w 507976"/>
              <a:gd name="connsiteY4" fmla="*/ 83491 h 393067"/>
              <a:gd name="connsiteX5" fmla="*/ 214961 w 507976"/>
              <a:gd name="connsiteY5" fmla="*/ 95848 h 393067"/>
              <a:gd name="connsiteX6" fmla="*/ 371480 w 507976"/>
              <a:gd name="connsiteY6" fmla="*/ 186464 h 393067"/>
              <a:gd name="connsiteX7" fmla="*/ 305577 w 507976"/>
              <a:gd name="connsiteY7" fmla="*/ 178227 h 393067"/>
              <a:gd name="connsiteX8" fmla="*/ 507404 w 507976"/>
              <a:gd name="connsiteY8" fmla="*/ 223535 h 393067"/>
              <a:gd name="connsiteX9" fmla="*/ 231436 w 507976"/>
              <a:gd name="connsiteY9" fmla="*/ 198821 h 393067"/>
              <a:gd name="connsiteX10" fmla="*/ 107869 w 507976"/>
              <a:gd name="connsiteY10" fmla="*/ 244129 h 393067"/>
              <a:gd name="connsiteX11" fmla="*/ 157296 w 507976"/>
              <a:gd name="connsiteY11" fmla="*/ 165870 h 393067"/>
              <a:gd name="connsiteX12" fmla="*/ 58442 w 507976"/>
              <a:gd name="connsiteY12" fmla="*/ 297675 h 393067"/>
              <a:gd name="connsiteX13" fmla="*/ 79036 w 507976"/>
              <a:gd name="connsiteY13" fmla="*/ 215297 h 393067"/>
              <a:gd name="connsiteX14" fmla="*/ 21371 w 507976"/>
              <a:gd name="connsiteY14" fmla="*/ 388291 h 393067"/>
              <a:gd name="connsiteX15" fmla="*/ 777 w 507976"/>
              <a:gd name="connsiteY15" fmla="*/ 305913 h 3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7976" h="393067">
                <a:moveTo>
                  <a:pt x="777" y="305913"/>
                </a:moveTo>
                <a:cubicBezTo>
                  <a:pt x="4896" y="242070"/>
                  <a:pt x="39220" y="37497"/>
                  <a:pt x="46085" y="5232"/>
                </a:cubicBezTo>
                <a:cubicBezTo>
                  <a:pt x="52950" y="-27033"/>
                  <a:pt x="38534" y="99967"/>
                  <a:pt x="41966" y="112324"/>
                </a:cubicBezTo>
                <a:cubicBezTo>
                  <a:pt x="45399" y="124681"/>
                  <a:pt x="22745" y="84177"/>
                  <a:pt x="66680" y="79372"/>
                </a:cubicBezTo>
                <a:cubicBezTo>
                  <a:pt x="110615" y="74567"/>
                  <a:pt x="280864" y="80745"/>
                  <a:pt x="305577" y="83491"/>
                </a:cubicBezTo>
                <a:cubicBezTo>
                  <a:pt x="330290" y="86237"/>
                  <a:pt x="203977" y="78686"/>
                  <a:pt x="214961" y="95848"/>
                </a:cubicBezTo>
                <a:cubicBezTo>
                  <a:pt x="225945" y="113010"/>
                  <a:pt x="356377" y="172734"/>
                  <a:pt x="371480" y="186464"/>
                </a:cubicBezTo>
                <a:cubicBezTo>
                  <a:pt x="386583" y="200194"/>
                  <a:pt x="282923" y="172049"/>
                  <a:pt x="305577" y="178227"/>
                </a:cubicBezTo>
                <a:cubicBezTo>
                  <a:pt x="328231" y="184405"/>
                  <a:pt x="519761" y="220103"/>
                  <a:pt x="507404" y="223535"/>
                </a:cubicBezTo>
                <a:cubicBezTo>
                  <a:pt x="495047" y="226967"/>
                  <a:pt x="298025" y="195389"/>
                  <a:pt x="231436" y="198821"/>
                </a:cubicBezTo>
                <a:cubicBezTo>
                  <a:pt x="164847" y="202253"/>
                  <a:pt x="120226" y="249621"/>
                  <a:pt x="107869" y="244129"/>
                </a:cubicBezTo>
                <a:cubicBezTo>
                  <a:pt x="95512" y="238637"/>
                  <a:pt x="165534" y="156946"/>
                  <a:pt x="157296" y="165870"/>
                </a:cubicBezTo>
                <a:cubicBezTo>
                  <a:pt x="149058" y="174794"/>
                  <a:pt x="71485" y="289437"/>
                  <a:pt x="58442" y="297675"/>
                </a:cubicBezTo>
                <a:cubicBezTo>
                  <a:pt x="45399" y="305913"/>
                  <a:pt x="85214" y="200194"/>
                  <a:pt x="79036" y="215297"/>
                </a:cubicBezTo>
                <a:cubicBezTo>
                  <a:pt x="72858" y="230400"/>
                  <a:pt x="33041" y="369756"/>
                  <a:pt x="21371" y="388291"/>
                </a:cubicBezTo>
                <a:cubicBezTo>
                  <a:pt x="9701" y="406826"/>
                  <a:pt x="-3342" y="369756"/>
                  <a:pt x="777" y="3059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D5AEEC05-F700-5A7D-87F4-7B375052D5E3}"/>
              </a:ext>
            </a:extLst>
          </p:cNvPr>
          <p:cNvSpPr/>
          <p:nvPr/>
        </p:nvSpPr>
        <p:spPr>
          <a:xfrm>
            <a:off x="2805818" y="5966818"/>
            <a:ext cx="1016921" cy="408623"/>
          </a:xfrm>
          <a:custGeom>
            <a:avLst/>
            <a:gdLst>
              <a:gd name="connsiteX0" fmla="*/ 188207 w 1016921"/>
              <a:gd name="connsiteY0" fmla="*/ 405407 h 408623"/>
              <a:gd name="connsiteX1" fmla="*/ 124707 w 1016921"/>
              <a:gd name="connsiteY1" fmla="*/ 329207 h 408623"/>
              <a:gd name="connsiteX2" fmla="*/ 4057 w 1016921"/>
              <a:gd name="connsiteY2" fmla="*/ 211732 h 408623"/>
              <a:gd name="connsiteX3" fmla="*/ 26282 w 1016921"/>
              <a:gd name="connsiteY3" fmla="*/ 227607 h 408623"/>
              <a:gd name="connsiteX4" fmla="*/ 4057 w 1016921"/>
              <a:gd name="connsiteY4" fmla="*/ 135532 h 408623"/>
              <a:gd name="connsiteX5" fmla="*/ 67557 w 1016921"/>
              <a:gd name="connsiteY5" fmla="*/ 154582 h 408623"/>
              <a:gd name="connsiteX6" fmla="*/ 80257 w 1016921"/>
              <a:gd name="connsiteY6" fmla="*/ 122832 h 408623"/>
              <a:gd name="connsiteX7" fmla="*/ 156457 w 1016921"/>
              <a:gd name="connsiteY7" fmla="*/ 129182 h 408623"/>
              <a:gd name="connsiteX8" fmla="*/ 181857 w 1016921"/>
              <a:gd name="connsiteY8" fmla="*/ 43457 h 408623"/>
              <a:gd name="connsiteX9" fmla="*/ 169157 w 1016921"/>
              <a:gd name="connsiteY9" fmla="*/ 113307 h 408623"/>
              <a:gd name="connsiteX10" fmla="*/ 267582 w 1016921"/>
              <a:gd name="connsiteY10" fmla="*/ 56157 h 408623"/>
              <a:gd name="connsiteX11" fmla="*/ 223132 w 1016921"/>
              <a:gd name="connsiteY11" fmla="*/ 56157 h 408623"/>
              <a:gd name="connsiteX12" fmla="*/ 207257 w 1016921"/>
              <a:gd name="connsiteY12" fmla="*/ 43457 h 408623"/>
              <a:gd name="connsiteX13" fmla="*/ 559682 w 1016921"/>
              <a:gd name="connsiteY13" fmla="*/ 2182 h 408623"/>
              <a:gd name="connsiteX14" fmla="*/ 283457 w 1016921"/>
              <a:gd name="connsiteY14" fmla="*/ 5357 h 408623"/>
              <a:gd name="connsiteX15" fmla="*/ 1010532 w 1016921"/>
              <a:gd name="connsiteY15" fmla="*/ 8532 h 408623"/>
              <a:gd name="connsiteX16" fmla="*/ 626357 w 1016921"/>
              <a:gd name="connsiteY16" fmla="*/ 72032 h 408623"/>
              <a:gd name="connsiteX17" fmla="*/ 416807 w 1016921"/>
              <a:gd name="connsiteY17" fmla="*/ 145057 h 408623"/>
              <a:gd name="connsiteX18" fmla="*/ 651757 w 1016921"/>
              <a:gd name="connsiteY18" fmla="*/ 81557 h 408623"/>
              <a:gd name="connsiteX19" fmla="*/ 318382 w 1016921"/>
              <a:gd name="connsiteY19" fmla="*/ 335557 h 408623"/>
              <a:gd name="connsiteX20" fmla="*/ 448557 w 1016921"/>
              <a:gd name="connsiteY20" fmla="*/ 221257 h 408623"/>
              <a:gd name="connsiteX21" fmla="*/ 188207 w 1016921"/>
              <a:gd name="connsiteY21" fmla="*/ 405407 h 40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6921" h="408623">
                <a:moveTo>
                  <a:pt x="188207" y="405407"/>
                </a:moveTo>
                <a:cubicBezTo>
                  <a:pt x="134232" y="423399"/>
                  <a:pt x="155399" y="361486"/>
                  <a:pt x="124707" y="329207"/>
                </a:cubicBezTo>
                <a:cubicBezTo>
                  <a:pt x="94015" y="296928"/>
                  <a:pt x="20461" y="228665"/>
                  <a:pt x="4057" y="211732"/>
                </a:cubicBezTo>
                <a:cubicBezTo>
                  <a:pt x="-12347" y="194799"/>
                  <a:pt x="26282" y="240307"/>
                  <a:pt x="26282" y="227607"/>
                </a:cubicBezTo>
                <a:cubicBezTo>
                  <a:pt x="26282" y="214907"/>
                  <a:pt x="-2822" y="147703"/>
                  <a:pt x="4057" y="135532"/>
                </a:cubicBezTo>
                <a:cubicBezTo>
                  <a:pt x="10936" y="123361"/>
                  <a:pt x="54857" y="156699"/>
                  <a:pt x="67557" y="154582"/>
                </a:cubicBezTo>
                <a:cubicBezTo>
                  <a:pt x="80257" y="152465"/>
                  <a:pt x="65440" y="127065"/>
                  <a:pt x="80257" y="122832"/>
                </a:cubicBezTo>
                <a:cubicBezTo>
                  <a:pt x="95074" y="118599"/>
                  <a:pt x="139524" y="142411"/>
                  <a:pt x="156457" y="129182"/>
                </a:cubicBezTo>
                <a:cubicBezTo>
                  <a:pt x="173390" y="115953"/>
                  <a:pt x="179740" y="46103"/>
                  <a:pt x="181857" y="43457"/>
                </a:cubicBezTo>
                <a:cubicBezTo>
                  <a:pt x="183974" y="40811"/>
                  <a:pt x="154869" y="111190"/>
                  <a:pt x="169157" y="113307"/>
                </a:cubicBezTo>
                <a:cubicBezTo>
                  <a:pt x="183444" y="115424"/>
                  <a:pt x="258586" y="65682"/>
                  <a:pt x="267582" y="56157"/>
                </a:cubicBezTo>
                <a:cubicBezTo>
                  <a:pt x="276578" y="46632"/>
                  <a:pt x="233186" y="58274"/>
                  <a:pt x="223132" y="56157"/>
                </a:cubicBezTo>
                <a:cubicBezTo>
                  <a:pt x="213078" y="54040"/>
                  <a:pt x="151165" y="52453"/>
                  <a:pt x="207257" y="43457"/>
                </a:cubicBezTo>
                <a:cubicBezTo>
                  <a:pt x="263349" y="34461"/>
                  <a:pt x="546982" y="8532"/>
                  <a:pt x="559682" y="2182"/>
                </a:cubicBezTo>
                <a:cubicBezTo>
                  <a:pt x="572382" y="-4168"/>
                  <a:pt x="283457" y="5357"/>
                  <a:pt x="283457" y="5357"/>
                </a:cubicBezTo>
                <a:lnTo>
                  <a:pt x="1010532" y="8532"/>
                </a:lnTo>
                <a:cubicBezTo>
                  <a:pt x="1067682" y="19644"/>
                  <a:pt x="725311" y="49278"/>
                  <a:pt x="626357" y="72032"/>
                </a:cubicBezTo>
                <a:cubicBezTo>
                  <a:pt x="527403" y="94786"/>
                  <a:pt x="412574" y="143470"/>
                  <a:pt x="416807" y="145057"/>
                </a:cubicBezTo>
                <a:cubicBezTo>
                  <a:pt x="421040" y="146644"/>
                  <a:pt x="668161" y="49807"/>
                  <a:pt x="651757" y="81557"/>
                </a:cubicBezTo>
                <a:cubicBezTo>
                  <a:pt x="635353" y="113307"/>
                  <a:pt x="352249" y="312274"/>
                  <a:pt x="318382" y="335557"/>
                </a:cubicBezTo>
                <a:cubicBezTo>
                  <a:pt x="284515" y="358840"/>
                  <a:pt x="468665" y="211203"/>
                  <a:pt x="448557" y="221257"/>
                </a:cubicBezTo>
                <a:cubicBezTo>
                  <a:pt x="428449" y="231311"/>
                  <a:pt x="242182" y="387415"/>
                  <a:pt x="188207" y="40540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601054F8-C3C2-0D6E-2E39-ECCEBB696D45}"/>
              </a:ext>
            </a:extLst>
          </p:cNvPr>
          <p:cNvSpPr/>
          <p:nvPr/>
        </p:nvSpPr>
        <p:spPr>
          <a:xfrm>
            <a:off x="2817892" y="5942270"/>
            <a:ext cx="910793" cy="205896"/>
          </a:xfrm>
          <a:custGeom>
            <a:avLst/>
            <a:gdLst>
              <a:gd name="connsiteX0" fmla="*/ 1508 w 910793"/>
              <a:gd name="connsiteY0" fmla="*/ 182305 h 205896"/>
              <a:gd name="connsiteX1" fmla="*/ 125333 w 910793"/>
              <a:gd name="connsiteY1" fmla="*/ 172780 h 205896"/>
              <a:gd name="connsiteX2" fmla="*/ 77708 w 910793"/>
              <a:gd name="connsiteY2" fmla="*/ 169605 h 205896"/>
              <a:gd name="connsiteX3" fmla="*/ 271383 w 910793"/>
              <a:gd name="connsiteY3" fmla="*/ 68005 h 205896"/>
              <a:gd name="connsiteX4" fmla="*/ 903208 w 910793"/>
              <a:gd name="connsiteY4" fmla="*/ 4505 h 205896"/>
              <a:gd name="connsiteX5" fmla="*/ 598408 w 910793"/>
              <a:gd name="connsiteY5" fmla="*/ 20380 h 205896"/>
              <a:gd name="connsiteX6" fmla="*/ 268208 w 910793"/>
              <a:gd name="connsiteY6" fmla="*/ 1330 h 205896"/>
              <a:gd name="connsiteX7" fmla="*/ 207883 w 910793"/>
              <a:gd name="connsiteY7" fmla="*/ 64830 h 205896"/>
              <a:gd name="connsiteX8" fmla="*/ 65008 w 910793"/>
              <a:gd name="connsiteY8" fmla="*/ 198180 h 205896"/>
              <a:gd name="connsiteX9" fmla="*/ 1508 w 910793"/>
              <a:gd name="connsiteY9" fmla="*/ 182305 h 20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793" h="205896">
                <a:moveTo>
                  <a:pt x="1508" y="182305"/>
                </a:moveTo>
                <a:cubicBezTo>
                  <a:pt x="11562" y="178072"/>
                  <a:pt x="112633" y="174897"/>
                  <a:pt x="125333" y="172780"/>
                </a:cubicBezTo>
                <a:cubicBezTo>
                  <a:pt x="138033" y="170663"/>
                  <a:pt x="53366" y="187068"/>
                  <a:pt x="77708" y="169605"/>
                </a:cubicBezTo>
                <a:cubicBezTo>
                  <a:pt x="102050" y="152142"/>
                  <a:pt x="133800" y="95522"/>
                  <a:pt x="271383" y="68005"/>
                </a:cubicBezTo>
                <a:cubicBezTo>
                  <a:pt x="408966" y="40488"/>
                  <a:pt x="848704" y="12442"/>
                  <a:pt x="903208" y="4505"/>
                </a:cubicBezTo>
                <a:cubicBezTo>
                  <a:pt x="957712" y="-3432"/>
                  <a:pt x="704241" y="20909"/>
                  <a:pt x="598408" y="20380"/>
                </a:cubicBezTo>
                <a:cubicBezTo>
                  <a:pt x="492575" y="19851"/>
                  <a:pt x="333295" y="-6078"/>
                  <a:pt x="268208" y="1330"/>
                </a:cubicBezTo>
                <a:cubicBezTo>
                  <a:pt x="203121" y="8738"/>
                  <a:pt x="241750" y="32022"/>
                  <a:pt x="207883" y="64830"/>
                </a:cubicBezTo>
                <a:cubicBezTo>
                  <a:pt x="174016" y="97638"/>
                  <a:pt x="96229" y="175426"/>
                  <a:pt x="65008" y="198180"/>
                </a:cubicBezTo>
                <a:cubicBezTo>
                  <a:pt x="33787" y="220934"/>
                  <a:pt x="-8546" y="186538"/>
                  <a:pt x="1508" y="18230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E5CD8899-311D-B28D-E95A-918B65F967F0}"/>
              </a:ext>
            </a:extLst>
          </p:cNvPr>
          <p:cNvSpPr/>
          <p:nvPr/>
        </p:nvSpPr>
        <p:spPr>
          <a:xfrm>
            <a:off x="2954826" y="5960566"/>
            <a:ext cx="837012" cy="568272"/>
          </a:xfrm>
          <a:custGeom>
            <a:avLst/>
            <a:gdLst>
              <a:gd name="connsiteX0" fmla="*/ 4274 w 837012"/>
              <a:gd name="connsiteY0" fmla="*/ 370384 h 568272"/>
              <a:gd name="connsiteX1" fmla="*/ 363049 w 837012"/>
              <a:gd name="connsiteY1" fmla="*/ 71934 h 568272"/>
              <a:gd name="connsiteX2" fmla="*/ 163024 w 837012"/>
              <a:gd name="connsiteY2" fmla="*/ 192584 h 568272"/>
              <a:gd name="connsiteX3" fmla="*/ 820249 w 837012"/>
              <a:gd name="connsiteY3" fmla="*/ 5259 h 568272"/>
              <a:gd name="connsiteX4" fmla="*/ 655149 w 837012"/>
              <a:gd name="connsiteY4" fmla="*/ 49709 h 568272"/>
              <a:gd name="connsiteX5" fmla="*/ 810724 w 837012"/>
              <a:gd name="connsiteY5" fmla="*/ 27484 h 568272"/>
              <a:gd name="connsiteX6" fmla="*/ 439249 w 837012"/>
              <a:gd name="connsiteY6" fmla="*/ 329109 h 568272"/>
              <a:gd name="connsiteX7" fmla="*/ 629749 w 837012"/>
              <a:gd name="connsiteY7" fmla="*/ 240209 h 568272"/>
              <a:gd name="connsiteX8" fmla="*/ 201124 w 837012"/>
              <a:gd name="connsiteY8" fmla="*/ 551359 h 568272"/>
              <a:gd name="connsiteX9" fmla="*/ 232874 w 837012"/>
              <a:gd name="connsiteY9" fmla="*/ 522784 h 568272"/>
              <a:gd name="connsiteX10" fmla="*/ 178899 w 837012"/>
              <a:gd name="connsiteY10" fmla="*/ 487859 h 568272"/>
              <a:gd name="connsiteX11" fmla="*/ 236049 w 837012"/>
              <a:gd name="connsiteY11" fmla="*/ 487859 h 568272"/>
              <a:gd name="connsiteX12" fmla="*/ 134449 w 837012"/>
              <a:gd name="connsiteY12" fmla="*/ 440234 h 568272"/>
              <a:gd name="connsiteX13" fmla="*/ 163024 w 837012"/>
              <a:gd name="connsiteY13" fmla="*/ 440234 h 568272"/>
              <a:gd name="connsiteX14" fmla="*/ 4274 w 837012"/>
              <a:gd name="connsiteY14" fmla="*/ 370384 h 56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7012" h="568272">
                <a:moveTo>
                  <a:pt x="4274" y="370384"/>
                </a:moveTo>
                <a:cubicBezTo>
                  <a:pt x="37611" y="309001"/>
                  <a:pt x="336591" y="101567"/>
                  <a:pt x="363049" y="71934"/>
                </a:cubicBezTo>
                <a:cubicBezTo>
                  <a:pt x="389507" y="42301"/>
                  <a:pt x="86824" y="203696"/>
                  <a:pt x="163024" y="192584"/>
                </a:cubicBezTo>
                <a:cubicBezTo>
                  <a:pt x="239224" y="181472"/>
                  <a:pt x="738228" y="29071"/>
                  <a:pt x="820249" y="5259"/>
                </a:cubicBezTo>
                <a:cubicBezTo>
                  <a:pt x="902270" y="-18554"/>
                  <a:pt x="656736" y="46005"/>
                  <a:pt x="655149" y="49709"/>
                </a:cubicBezTo>
                <a:cubicBezTo>
                  <a:pt x="653562" y="53413"/>
                  <a:pt x="846707" y="-19083"/>
                  <a:pt x="810724" y="27484"/>
                </a:cubicBezTo>
                <a:cubicBezTo>
                  <a:pt x="774741" y="74051"/>
                  <a:pt x="469411" y="293655"/>
                  <a:pt x="439249" y="329109"/>
                </a:cubicBezTo>
                <a:cubicBezTo>
                  <a:pt x="409087" y="364563"/>
                  <a:pt x="669437" y="203167"/>
                  <a:pt x="629749" y="240209"/>
                </a:cubicBezTo>
                <a:cubicBezTo>
                  <a:pt x="590062" y="277251"/>
                  <a:pt x="267270" y="504263"/>
                  <a:pt x="201124" y="551359"/>
                </a:cubicBezTo>
                <a:cubicBezTo>
                  <a:pt x="134978" y="598455"/>
                  <a:pt x="236578" y="533367"/>
                  <a:pt x="232874" y="522784"/>
                </a:cubicBezTo>
                <a:cubicBezTo>
                  <a:pt x="229170" y="512201"/>
                  <a:pt x="178370" y="493680"/>
                  <a:pt x="178899" y="487859"/>
                </a:cubicBezTo>
                <a:cubicBezTo>
                  <a:pt x="179428" y="482038"/>
                  <a:pt x="243457" y="495797"/>
                  <a:pt x="236049" y="487859"/>
                </a:cubicBezTo>
                <a:cubicBezTo>
                  <a:pt x="228641" y="479922"/>
                  <a:pt x="146620" y="448171"/>
                  <a:pt x="134449" y="440234"/>
                </a:cubicBezTo>
                <a:cubicBezTo>
                  <a:pt x="122278" y="432297"/>
                  <a:pt x="183132" y="448701"/>
                  <a:pt x="163024" y="440234"/>
                </a:cubicBezTo>
                <a:cubicBezTo>
                  <a:pt x="142916" y="431767"/>
                  <a:pt x="-29063" y="431767"/>
                  <a:pt x="4274" y="3703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1619967F-793D-4BDC-0DA1-3FDFDC0CD93D}"/>
              </a:ext>
            </a:extLst>
          </p:cNvPr>
          <p:cNvSpPr/>
          <p:nvPr/>
        </p:nvSpPr>
        <p:spPr>
          <a:xfrm>
            <a:off x="3127337" y="6143284"/>
            <a:ext cx="277933" cy="222598"/>
          </a:xfrm>
          <a:custGeom>
            <a:avLst/>
            <a:gdLst>
              <a:gd name="connsiteX0" fmla="*/ 273088 w 277933"/>
              <a:gd name="connsiteY0" fmla="*/ 341 h 222598"/>
              <a:gd name="connsiteX1" fmla="*/ 130213 w 277933"/>
              <a:gd name="connsiteY1" fmla="*/ 101941 h 222598"/>
              <a:gd name="connsiteX2" fmla="*/ 38 w 277933"/>
              <a:gd name="connsiteY2" fmla="*/ 200366 h 222598"/>
              <a:gd name="connsiteX3" fmla="*/ 142913 w 277933"/>
              <a:gd name="connsiteY3" fmla="*/ 108291 h 222598"/>
              <a:gd name="connsiteX4" fmla="*/ 15913 w 277933"/>
              <a:gd name="connsiteY4" fmla="*/ 222591 h 222598"/>
              <a:gd name="connsiteX5" fmla="*/ 174663 w 277933"/>
              <a:gd name="connsiteY5" fmla="*/ 101941 h 222598"/>
              <a:gd name="connsiteX6" fmla="*/ 9563 w 277933"/>
              <a:gd name="connsiteY6" fmla="*/ 213066 h 222598"/>
              <a:gd name="connsiteX7" fmla="*/ 222288 w 277933"/>
              <a:gd name="connsiteY7" fmla="*/ 73366 h 222598"/>
              <a:gd name="connsiteX8" fmla="*/ 273088 w 277933"/>
              <a:gd name="connsiteY8" fmla="*/ 341 h 22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33" h="222598">
                <a:moveTo>
                  <a:pt x="273088" y="341"/>
                </a:moveTo>
                <a:cubicBezTo>
                  <a:pt x="257742" y="5104"/>
                  <a:pt x="175721" y="68604"/>
                  <a:pt x="130213" y="101941"/>
                </a:cubicBezTo>
                <a:cubicBezTo>
                  <a:pt x="84705" y="135278"/>
                  <a:pt x="-2079" y="199308"/>
                  <a:pt x="38" y="200366"/>
                </a:cubicBezTo>
                <a:cubicBezTo>
                  <a:pt x="2155" y="201424"/>
                  <a:pt x="140267" y="104587"/>
                  <a:pt x="142913" y="108291"/>
                </a:cubicBezTo>
                <a:cubicBezTo>
                  <a:pt x="145559" y="111995"/>
                  <a:pt x="10622" y="223649"/>
                  <a:pt x="15913" y="222591"/>
                </a:cubicBezTo>
                <a:cubicBezTo>
                  <a:pt x="21204" y="221533"/>
                  <a:pt x="175721" y="103529"/>
                  <a:pt x="174663" y="101941"/>
                </a:cubicBezTo>
                <a:cubicBezTo>
                  <a:pt x="173605" y="100353"/>
                  <a:pt x="1625" y="217829"/>
                  <a:pt x="9563" y="213066"/>
                </a:cubicBezTo>
                <a:cubicBezTo>
                  <a:pt x="17500" y="208304"/>
                  <a:pt x="178367" y="105116"/>
                  <a:pt x="222288" y="73366"/>
                </a:cubicBezTo>
                <a:cubicBezTo>
                  <a:pt x="266209" y="41616"/>
                  <a:pt x="288434" y="-4422"/>
                  <a:pt x="273088" y="3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円/楕円 232">
            <a:extLst>
              <a:ext uri="{FF2B5EF4-FFF2-40B4-BE49-F238E27FC236}">
                <a16:creationId xmlns:a16="http://schemas.microsoft.com/office/drawing/2014/main" id="{EAF6D2D2-E02C-3072-16D5-E91248CE4344}"/>
              </a:ext>
            </a:extLst>
          </p:cNvPr>
          <p:cNvSpPr/>
          <p:nvPr/>
        </p:nvSpPr>
        <p:spPr>
          <a:xfrm>
            <a:off x="3730849" y="4464630"/>
            <a:ext cx="981507" cy="98150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408328CA-5FE2-A69F-2488-497A361C6F07}"/>
              </a:ext>
            </a:extLst>
          </p:cNvPr>
          <p:cNvSpPr/>
          <p:nvPr/>
        </p:nvSpPr>
        <p:spPr>
          <a:xfrm>
            <a:off x="3000437" y="6021981"/>
            <a:ext cx="283895" cy="131460"/>
          </a:xfrm>
          <a:custGeom>
            <a:avLst/>
            <a:gdLst>
              <a:gd name="connsiteX0" fmla="*/ 2822 w 283895"/>
              <a:gd name="connsiteY0" fmla="*/ 131344 h 131460"/>
              <a:gd name="connsiteX1" fmla="*/ 162213 w 283895"/>
              <a:gd name="connsiteY1" fmla="*/ 22287 h 131460"/>
              <a:gd name="connsiteX2" fmla="*/ 283853 w 283895"/>
              <a:gd name="connsiteY2" fmla="*/ 5509 h 131460"/>
              <a:gd name="connsiteX3" fmla="*/ 149629 w 283895"/>
              <a:gd name="connsiteY3" fmla="*/ 1314 h 131460"/>
              <a:gd name="connsiteX4" fmla="*/ 53156 w 283895"/>
              <a:gd name="connsiteY4" fmla="*/ 26481 h 131460"/>
              <a:gd name="connsiteX5" fmla="*/ 199963 w 283895"/>
              <a:gd name="connsiteY5" fmla="*/ 22287 h 131460"/>
              <a:gd name="connsiteX6" fmla="*/ 69934 w 283895"/>
              <a:gd name="connsiteY6" fmla="*/ 43259 h 131460"/>
              <a:gd name="connsiteX7" fmla="*/ 2822 w 283895"/>
              <a:gd name="connsiteY7" fmla="*/ 131344 h 13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95" h="131460">
                <a:moveTo>
                  <a:pt x="2822" y="131344"/>
                </a:moveTo>
                <a:cubicBezTo>
                  <a:pt x="18202" y="127849"/>
                  <a:pt x="115375" y="43259"/>
                  <a:pt x="162213" y="22287"/>
                </a:cubicBezTo>
                <a:cubicBezTo>
                  <a:pt x="209051" y="1315"/>
                  <a:pt x="285950" y="9004"/>
                  <a:pt x="283853" y="5509"/>
                </a:cubicBezTo>
                <a:cubicBezTo>
                  <a:pt x="281756" y="2014"/>
                  <a:pt x="188078" y="-2181"/>
                  <a:pt x="149629" y="1314"/>
                </a:cubicBezTo>
                <a:cubicBezTo>
                  <a:pt x="111180" y="4809"/>
                  <a:pt x="44767" y="22986"/>
                  <a:pt x="53156" y="26481"/>
                </a:cubicBezTo>
                <a:cubicBezTo>
                  <a:pt x="61545" y="29976"/>
                  <a:pt x="197167" y="19491"/>
                  <a:pt x="199963" y="22287"/>
                </a:cubicBezTo>
                <a:cubicBezTo>
                  <a:pt x="202759" y="25083"/>
                  <a:pt x="101393" y="27879"/>
                  <a:pt x="69934" y="43259"/>
                </a:cubicBezTo>
                <a:cubicBezTo>
                  <a:pt x="38475" y="58639"/>
                  <a:pt x="-12558" y="134839"/>
                  <a:pt x="2822" y="1313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321F618F-E3B9-B1F3-149D-A0957D47DC0C}"/>
              </a:ext>
            </a:extLst>
          </p:cNvPr>
          <p:cNvSpPr/>
          <p:nvPr/>
        </p:nvSpPr>
        <p:spPr>
          <a:xfrm>
            <a:off x="5365956" y="4160894"/>
            <a:ext cx="370932" cy="2526379"/>
          </a:xfrm>
          <a:custGeom>
            <a:avLst/>
            <a:gdLst>
              <a:gd name="connsiteX0" fmla="*/ 1174 w 370932"/>
              <a:gd name="connsiteY0" fmla="*/ 5589 h 2526379"/>
              <a:gd name="connsiteX1" fmla="*/ 343081 w 370932"/>
              <a:gd name="connsiteY1" fmla="*/ 1381165 h 2526379"/>
              <a:gd name="connsiteX2" fmla="*/ 343081 w 370932"/>
              <a:gd name="connsiteY2" fmla="*/ 1190334 h 2526379"/>
              <a:gd name="connsiteX3" fmla="*/ 279470 w 370932"/>
              <a:gd name="connsiteY3" fmla="*/ 2168344 h 2526379"/>
              <a:gd name="connsiteX4" fmla="*/ 271519 w 370932"/>
              <a:gd name="connsiteY4" fmla="*/ 1786682 h 2526379"/>
              <a:gd name="connsiteX5" fmla="*/ 215860 w 370932"/>
              <a:gd name="connsiteY5" fmla="*/ 2526153 h 2526379"/>
              <a:gd name="connsiteX6" fmla="*/ 231762 w 370932"/>
              <a:gd name="connsiteY6" fmla="*/ 1699217 h 2526379"/>
              <a:gd name="connsiteX7" fmla="*/ 263567 w 370932"/>
              <a:gd name="connsiteY7" fmla="*/ 919989 h 2526379"/>
              <a:gd name="connsiteX8" fmla="*/ 231762 w 370932"/>
              <a:gd name="connsiteY8" fmla="*/ 896136 h 2526379"/>
              <a:gd name="connsiteX9" fmla="*/ 1174 w 370932"/>
              <a:gd name="connsiteY9" fmla="*/ 5589 h 25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932" h="2526379">
                <a:moveTo>
                  <a:pt x="1174" y="5589"/>
                </a:moveTo>
                <a:cubicBezTo>
                  <a:pt x="19727" y="86427"/>
                  <a:pt x="286097" y="1183708"/>
                  <a:pt x="343081" y="1381165"/>
                </a:cubicBezTo>
                <a:cubicBezTo>
                  <a:pt x="400065" y="1578622"/>
                  <a:pt x="353683" y="1059137"/>
                  <a:pt x="343081" y="1190334"/>
                </a:cubicBezTo>
                <a:cubicBezTo>
                  <a:pt x="332479" y="1321531"/>
                  <a:pt x="291397" y="2068953"/>
                  <a:pt x="279470" y="2168344"/>
                </a:cubicBezTo>
                <a:cubicBezTo>
                  <a:pt x="267543" y="2267735"/>
                  <a:pt x="282121" y="1727047"/>
                  <a:pt x="271519" y="1786682"/>
                </a:cubicBezTo>
                <a:cubicBezTo>
                  <a:pt x="260917" y="1846317"/>
                  <a:pt x="222486" y="2540731"/>
                  <a:pt x="215860" y="2526153"/>
                </a:cubicBezTo>
                <a:cubicBezTo>
                  <a:pt x="209234" y="2511576"/>
                  <a:pt x="223811" y="1966911"/>
                  <a:pt x="231762" y="1699217"/>
                </a:cubicBezTo>
                <a:cubicBezTo>
                  <a:pt x="239713" y="1431523"/>
                  <a:pt x="263567" y="1053836"/>
                  <a:pt x="263567" y="919989"/>
                </a:cubicBezTo>
                <a:cubicBezTo>
                  <a:pt x="263567" y="786142"/>
                  <a:pt x="274169" y="1047211"/>
                  <a:pt x="231762" y="896136"/>
                </a:cubicBezTo>
                <a:cubicBezTo>
                  <a:pt x="189355" y="745061"/>
                  <a:pt x="-17379" y="-75249"/>
                  <a:pt x="1174" y="5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455DD5D9-768F-D82C-F8E6-80F9471B802F}"/>
              </a:ext>
            </a:extLst>
          </p:cNvPr>
          <p:cNvSpPr/>
          <p:nvPr/>
        </p:nvSpPr>
        <p:spPr>
          <a:xfrm>
            <a:off x="5562030" y="6962642"/>
            <a:ext cx="401518" cy="1479489"/>
          </a:xfrm>
          <a:custGeom>
            <a:avLst/>
            <a:gdLst>
              <a:gd name="connsiteX0" fmla="*/ 123153 w 401518"/>
              <a:gd name="connsiteY0" fmla="*/ 2701 h 1479489"/>
              <a:gd name="connsiteX1" fmla="*/ 27737 w 401518"/>
              <a:gd name="connsiteY1" fmla="*/ 408217 h 1479489"/>
              <a:gd name="connsiteX2" fmla="*/ 393497 w 401518"/>
              <a:gd name="connsiteY2" fmla="*/ 1457789 h 1479489"/>
              <a:gd name="connsiteX3" fmla="*/ 258325 w 401518"/>
              <a:gd name="connsiteY3" fmla="*/ 1076127 h 1479489"/>
              <a:gd name="connsiteX4" fmla="*/ 3883 w 401518"/>
              <a:gd name="connsiteY4" fmla="*/ 575195 h 1479489"/>
              <a:gd name="connsiteX5" fmla="*/ 123153 w 401518"/>
              <a:gd name="connsiteY5" fmla="*/ 2701 h 147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518" h="1479489">
                <a:moveTo>
                  <a:pt x="123153" y="2701"/>
                </a:moveTo>
                <a:cubicBezTo>
                  <a:pt x="127129" y="-25129"/>
                  <a:pt x="-17320" y="165702"/>
                  <a:pt x="27737" y="408217"/>
                </a:cubicBezTo>
                <a:cubicBezTo>
                  <a:pt x="72794" y="650732"/>
                  <a:pt x="355066" y="1346471"/>
                  <a:pt x="393497" y="1457789"/>
                </a:cubicBezTo>
                <a:cubicBezTo>
                  <a:pt x="431928" y="1569107"/>
                  <a:pt x="323261" y="1223226"/>
                  <a:pt x="258325" y="1076127"/>
                </a:cubicBezTo>
                <a:cubicBezTo>
                  <a:pt x="193389" y="929028"/>
                  <a:pt x="33038" y="750124"/>
                  <a:pt x="3883" y="575195"/>
                </a:cubicBezTo>
                <a:cubicBezTo>
                  <a:pt x="-25272" y="400266"/>
                  <a:pt x="119177" y="30531"/>
                  <a:pt x="123153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C0CC3913-505E-FDCB-488E-824FCFFAB09C}"/>
              </a:ext>
            </a:extLst>
          </p:cNvPr>
          <p:cNvSpPr/>
          <p:nvPr/>
        </p:nvSpPr>
        <p:spPr>
          <a:xfrm>
            <a:off x="5732818" y="8420423"/>
            <a:ext cx="361244" cy="1229126"/>
          </a:xfrm>
          <a:custGeom>
            <a:avLst/>
            <a:gdLst>
              <a:gd name="connsiteX0" fmla="*/ 72 w 361244"/>
              <a:gd name="connsiteY0" fmla="*/ 8 h 1229126"/>
              <a:gd name="connsiteX1" fmla="*/ 341979 w 361244"/>
              <a:gd name="connsiteY1" fmla="*/ 357817 h 1229126"/>
              <a:gd name="connsiteX2" fmla="*/ 47780 w 361244"/>
              <a:gd name="connsiteY2" fmla="*/ 1224509 h 1229126"/>
              <a:gd name="connsiteX3" fmla="*/ 286319 w 361244"/>
              <a:gd name="connsiteY3" fmla="*/ 683820 h 1229126"/>
              <a:gd name="connsiteX4" fmla="*/ 357881 w 361244"/>
              <a:gd name="connsiteY4" fmla="*/ 294207 h 1229126"/>
              <a:gd name="connsiteX5" fmla="*/ 198855 w 361244"/>
              <a:gd name="connsiteY5" fmla="*/ 938262 h 1229126"/>
              <a:gd name="connsiteX6" fmla="*/ 310173 w 361244"/>
              <a:gd name="connsiteY6" fmla="*/ 365768 h 1229126"/>
              <a:gd name="connsiteX7" fmla="*/ 72 w 361244"/>
              <a:gd name="connsiteY7" fmla="*/ 8 h 12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244" h="1229126">
                <a:moveTo>
                  <a:pt x="72" y="8"/>
                </a:moveTo>
                <a:cubicBezTo>
                  <a:pt x="5373" y="-1317"/>
                  <a:pt x="334028" y="153734"/>
                  <a:pt x="341979" y="357817"/>
                </a:cubicBezTo>
                <a:cubicBezTo>
                  <a:pt x="349930" y="561900"/>
                  <a:pt x="57057" y="1170175"/>
                  <a:pt x="47780" y="1224509"/>
                </a:cubicBezTo>
                <a:cubicBezTo>
                  <a:pt x="38503" y="1278843"/>
                  <a:pt x="234636" y="838870"/>
                  <a:pt x="286319" y="683820"/>
                </a:cubicBezTo>
                <a:cubicBezTo>
                  <a:pt x="338002" y="528770"/>
                  <a:pt x="372458" y="251800"/>
                  <a:pt x="357881" y="294207"/>
                </a:cubicBezTo>
                <a:cubicBezTo>
                  <a:pt x="343304" y="336614"/>
                  <a:pt x="206806" y="926335"/>
                  <a:pt x="198855" y="938262"/>
                </a:cubicBezTo>
                <a:cubicBezTo>
                  <a:pt x="190904" y="950189"/>
                  <a:pt x="339328" y="520818"/>
                  <a:pt x="310173" y="365768"/>
                </a:cubicBezTo>
                <a:cubicBezTo>
                  <a:pt x="281018" y="210718"/>
                  <a:pt x="-5229" y="1333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B6FD1CEA-3959-24CC-4B66-240A70FEF173}"/>
              </a:ext>
            </a:extLst>
          </p:cNvPr>
          <p:cNvSpPr/>
          <p:nvPr/>
        </p:nvSpPr>
        <p:spPr>
          <a:xfrm>
            <a:off x="6253181" y="7009564"/>
            <a:ext cx="654150" cy="2920854"/>
          </a:xfrm>
          <a:custGeom>
            <a:avLst/>
            <a:gdLst>
              <a:gd name="connsiteX0" fmla="*/ 115814 w 654150"/>
              <a:gd name="connsiteY0" fmla="*/ 3486 h 2920854"/>
              <a:gd name="connsiteX1" fmla="*/ 76057 w 654150"/>
              <a:gd name="connsiteY1" fmla="*/ 496467 h 2920854"/>
              <a:gd name="connsiteX2" fmla="*/ 457720 w 654150"/>
              <a:gd name="connsiteY2" fmla="*/ 1347257 h 2920854"/>
              <a:gd name="connsiteX3" fmla="*/ 441817 w 654150"/>
              <a:gd name="connsiteY3" fmla="*/ 1227987 h 2920854"/>
              <a:gd name="connsiteX4" fmla="*/ 640600 w 654150"/>
              <a:gd name="connsiteY4" fmla="*/ 2182144 h 2920854"/>
              <a:gd name="connsiteX5" fmla="*/ 616746 w 654150"/>
              <a:gd name="connsiteY5" fmla="*/ 2031069 h 2920854"/>
              <a:gd name="connsiteX6" fmla="*/ 457720 w 654150"/>
              <a:gd name="connsiteY6" fmla="*/ 2889810 h 2920854"/>
              <a:gd name="connsiteX7" fmla="*/ 433866 w 654150"/>
              <a:gd name="connsiteY7" fmla="*/ 2722833 h 2920854"/>
              <a:gd name="connsiteX8" fmla="*/ 433866 w 654150"/>
              <a:gd name="connsiteY8" fmla="*/ 2635368 h 2920854"/>
              <a:gd name="connsiteX9" fmla="*/ 521330 w 654150"/>
              <a:gd name="connsiteY9" fmla="*/ 1776627 h 2920854"/>
              <a:gd name="connsiteX10" fmla="*/ 553136 w 654150"/>
              <a:gd name="connsiteY10" fmla="*/ 2563806 h 2920854"/>
              <a:gd name="connsiteX11" fmla="*/ 449769 w 654150"/>
              <a:gd name="connsiteY11" fmla="*/ 1458575 h 2920854"/>
              <a:gd name="connsiteX12" fmla="*/ 12447 w 654150"/>
              <a:gd name="connsiteY12" fmla="*/ 735006 h 2920854"/>
              <a:gd name="connsiteX13" fmla="*/ 115814 w 654150"/>
              <a:gd name="connsiteY13" fmla="*/ 3486 h 292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150" h="2920854">
                <a:moveTo>
                  <a:pt x="115814" y="3486"/>
                </a:moveTo>
                <a:cubicBezTo>
                  <a:pt x="126416" y="-36270"/>
                  <a:pt x="19073" y="272505"/>
                  <a:pt x="76057" y="496467"/>
                </a:cubicBezTo>
                <a:cubicBezTo>
                  <a:pt x="133041" y="720429"/>
                  <a:pt x="396760" y="1225337"/>
                  <a:pt x="457720" y="1347257"/>
                </a:cubicBezTo>
                <a:cubicBezTo>
                  <a:pt x="518680" y="1469177"/>
                  <a:pt x="411337" y="1088839"/>
                  <a:pt x="441817" y="1227987"/>
                </a:cubicBezTo>
                <a:cubicBezTo>
                  <a:pt x="472297" y="1367135"/>
                  <a:pt x="611445" y="2048297"/>
                  <a:pt x="640600" y="2182144"/>
                </a:cubicBezTo>
                <a:cubicBezTo>
                  <a:pt x="669755" y="2315991"/>
                  <a:pt x="647226" y="1913125"/>
                  <a:pt x="616746" y="2031069"/>
                </a:cubicBezTo>
                <a:cubicBezTo>
                  <a:pt x="586266" y="2149013"/>
                  <a:pt x="488200" y="2774516"/>
                  <a:pt x="457720" y="2889810"/>
                </a:cubicBezTo>
                <a:cubicBezTo>
                  <a:pt x="427240" y="3005104"/>
                  <a:pt x="437842" y="2765240"/>
                  <a:pt x="433866" y="2722833"/>
                </a:cubicBezTo>
                <a:cubicBezTo>
                  <a:pt x="429890" y="2680426"/>
                  <a:pt x="419289" y="2793069"/>
                  <a:pt x="433866" y="2635368"/>
                </a:cubicBezTo>
                <a:cubicBezTo>
                  <a:pt x="448443" y="2477667"/>
                  <a:pt x="501452" y="1788554"/>
                  <a:pt x="521330" y="1776627"/>
                </a:cubicBezTo>
                <a:cubicBezTo>
                  <a:pt x="541208" y="1764700"/>
                  <a:pt x="565063" y="2616815"/>
                  <a:pt x="553136" y="2563806"/>
                </a:cubicBezTo>
                <a:cubicBezTo>
                  <a:pt x="541209" y="2510797"/>
                  <a:pt x="539884" y="1763375"/>
                  <a:pt x="449769" y="1458575"/>
                </a:cubicBezTo>
                <a:cubicBezTo>
                  <a:pt x="359654" y="1153775"/>
                  <a:pt x="68106" y="973545"/>
                  <a:pt x="12447" y="735006"/>
                </a:cubicBezTo>
                <a:cubicBezTo>
                  <a:pt x="-43212" y="496467"/>
                  <a:pt x="105212" y="43242"/>
                  <a:pt x="115814" y="3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2AEC9088-D141-3488-D184-17D54650BCB5}"/>
              </a:ext>
            </a:extLst>
          </p:cNvPr>
          <p:cNvSpPr/>
          <p:nvPr/>
        </p:nvSpPr>
        <p:spPr>
          <a:xfrm>
            <a:off x="1782281" y="1508335"/>
            <a:ext cx="1969228" cy="580401"/>
          </a:xfrm>
          <a:custGeom>
            <a:avLst/>
            <a:gdLst>
              <a:gd name="connsiteX0" fmla="*/ 1968084 w 1969228"/>
              <a:gd name="connsiteY0" fmla="*/ 88552 h 580401"/>
              <a:gd name="connsiteX1" fmla="*/ 934415 w 1969228"/>
              <a:gd name="connsiteY1" fmla="*/ 28917 h 580401"/>
              <a:gd name="connsiteX2" fmla="*/ 1756049 w 1969228"/>
              <a:gd name="connsiteY2" fmla="*/ 9039 h 580401"/>
              <a:gd name="connsiteX3" fmla="*/ 589858 w 1969228"/>
              <a:gd name="connsiteY3" fmla="*/ 174691 h 580401"/>
              <a:gd name="connsiteX4" fmla="*/ 1186206 w 1969228"/>
              <a:gd name="connsiteY4" fmla="*/ 101804 h 580401"/>
              <a:gd name="connsiteX5" fmla="*/ 136 w 1969228"/>
              <a:gd name="connsiteY5" fmla="*/ 578882 h 580401"/>
              <a:gd name="connsiteX6" fmla="*/ 1113319 w 1969228"/>
              <a:gd name="connsiteY6" fmla="*/ 247578 h 580401"/>
              <a:gd name="connsiteX7" fmla="*/ 1968084 w 1969228"/>
              <a:gd name="connsiteY7" fmla="*/ 88552 h 58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9228" h="580401">
                <a:moveTo>
                  <a:pt x="1968084" y="88552"/>
                </a:moveTo>
                <a:cubicBezTo>
                  <a:pt x="1938267" y="52109"/>
                  <a:pt x="969754" y="42169"/>
                  <a:pt x="934415" y="28917"/>
                </a:cubicBezTo>
                <a:cubicBezTo>
                  <a:pt x="899076" y="15665"/>
                  <a:pt x="1813475" y="-15257"/>
                  <a:pt x="1756049" y="9039"/>
                </a:cubicBezTo>
                <a:cubicBezTo>
                  <a:pt x="1698623" y="33335"/>
                  <a:pt x="684832" y="159230"/>
                  <a:pt x="589858" y="174691"/>
                </a:cubicBezTo>
                <a:cubicBezTo>
                  <a:pt x="494884" y="190152"/>
                  <a:pt x="1284493" y="34439"/>
                  <a:pt x="1186206" y="101804"/>
                </a:cubicBezTo>
                <a:cubicBezTo>
                  <a:pt x="1087919" y="169169"/>
                  <a:pt x="12284" y="554586"/>
                  <a:pt x="136" y="578882"/>
                </a:cubicBezTo>
                <a:cubicBezTo>
                  <a:pt x="-12012" y="603178"/>
                  <a:pt x="788641" y="329300"/>
                  <a:pt x="1113319" y="247578"/>
                </a:cubicBezTo>
                <a:cubicBezTo>
                  <a:pt x="1437997" y="165856"/>
                  <a:pt x="1997901" y="124995"/>
                  <a:pt x="1968084" y="8855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D60D2084-E049-467C-D81A-F315C60AFB9C}"/>
              </a:ext>
            </a:extLst>
          </p:cNvPr>
          <p:cNvSpPr/>
          <p:nvPr/>
        </p:nvSpPr>
        <p:spPr>
          <a:xfrm>
            <a:off x="1110955" y="3583648"/>
            <a:ext cx="451269" cy="2112387"/>
          </a:xfrm>
          <a:custGeom>
            <a:avLst/>
            <a:gdLst>
              <a:gd name="connsiteX0" fmla="*/ 432923 w 451269"/>
              <a:gd name="connsiteY0" fmla="*/ 126961 h 2112387"/>
              <a:gd name="connsiteX1" fmla="*/ 8854 w 451269"/>
              <a:gd name="connsiteY1" fmla="*/ 2048526 h 2112387"/>
              <a:gd name="connsiteX2" fmla="*/ 161254 w 451269"/>
              <a:gd name="connsiteY2" fmla="*/ 1531691 h 2112387"/>
              <a:gd name="connsiteX3" fmla="*/ 353410 w 451269"/>
              <a:gd name="connsiteY3" fmla="*/ 325743 h 2112387"/>
              <a:gd name="connsiteX4" fmla="*/ 432923 w 451269"/>
              <a:gd name="connsiteY4" fmla="*/ 126961 h 211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269" h="2112387">
                <a:moveTo>
                  <a:pt x="432923" y="126961"/>
                </a:moveTo>
                <a:cubicBezTo>
                  <a:pt x="375497" y="414091"/>
                  <a:pt x="54132" y="1814404"/>
                  <a:pt x="8854" y="2048526"/>
                </a:cubicBezTo>
                <a:cubicBezTo>
                  <a:pt x="-36424" y="2282648"/>
                  <a:pt x="103828" y="1818821"/>
                  <a:pt x="161254" y="1531691"/>
                </a:cubicBezTo>
                <a:cubicBezTo>
                  <a:pt x="218680" y="1244561"/>
                  <a:pt x="308132" y="553239"/>
                  <a:pt x="353410" y="325743"/>
                </a:cubicBezTo>
                <a:cubicBezTo>
                  <a:pt x="398688" y="98247"/>
                  <a:pt x="490349" y="-160169"/>
                  <a:pt x="432923" y="1269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47018DE3-2138-255A-89DB-061010CD0146}"/>
              </a:ext>
            </a:extLst>
          </p:cNvPr>
          <p:cNvSpPr/>
          <p:nvPr/>
        </p:nvSpPr>
        <p:spPr>
          <a:xfrm>
            <a:off x="1680168" y="8687036"/>
            <a:ext cx="612248" cy="1200239"/>
          </a:xfrm>
          <a:custGeom>
            <a:avLst/>
            <a:gdLst>
              <a:gd name="connsiteX0" fmla="*/ 605832 w 612248"/>
              <a:gd name="connsiteY0" fmla="*/ 6390 h 1200239"/>
              <a:gd name="connsiteX1" fmla="*/ 9484 w 612248"/>
              <a:gd name="connsiteY1" fmla="*/ 794894 h 1200239"/>
              <a:gd name="connsiteX2" fmla="*/ 228145 w 612248"/>
              <a:gd name="connsiteY2" fmla="*/ 456964 h 1200239"/>
              <a:gd name="connsiteX3" fmla="*/ 75745 w 612248"/>
              <a:gd name="connsiteY3" fmla="*/ 1199086 h 1200239"/>
              <a:gd name="connsiteX4" fmla="*/ 241397 w 612248"/>
              <a:gd name="connsiteY4" fmla="*/ 622616 h 1200239"/>
              <a:gd name="connsiteX5" fmla="*/ 320910 w 612248"/>
              <a:gd name="connsiteY5" fmla="*/ 430460 h 1200239"/>
              <a:gd name="connsiteX6" fmla="*/ 605832 w 612248"/>
              <a:gd name="connsiteY6" fmla="*/ 6390 h 12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248" h="1200239">
                <a:moveTo>
                  <a:pt x="605832" y="6390"/>
                </a:moveTo>
                <a:cubicBezTo>
                  <a:pt x="553928" y="67129"/>
                  <a:pt x="72432" y="719798"/>
                  <a:pt x="9484" y="794894"/>
                </a:cubicBezTo>
                <a:cubicBezTo>
                  <a:pt x="-53464" y="869990"/>
                  <a:pt x="217102" y="389599"/>
                  <a:pt x="228145" y="456964"/>
                </a:cubicBezTo>
                <a:cubicBezTo>
                  <a:pt x="239188" y="524329"/>
                  <a:pt x="73536" y="1171477"/>
                  <a:pt x="75745" y="1199086"/>
                </a:cubicBezTo>
                <a:cubicBezTo>
                  <a:pt x="77954" y="1226695"/>
                  <a:pt x="200536" y="750720"/>
                  <a:pt x="241397" y="622616"/>
                </a:cubicBezTo>
                <a:cubicBezTo>
                  <a:pt x="282258" y="494512"/>
                  <a:pt x="262380" y="525434"/>
                  <a:pt x="320910" y="430460"/>
                </a:cubicBezTo>
                <a:cubicBezTo>
                  <a:pt x="379440" y="335486"/>
                  <a:pt x="657736" y="-54349"/>
                  <a:pt x="605832" y="63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B91F4B9A-9F13-D9FF-7745-4BFE17D30B95}"/>
              </a:ext>
            </a:extLst>
          </p:cNvPr>
          <p:cNvSpPr/>
          <p:nvPr/>
        </p:nvSpPr>
        <p:spPr>
          <a:xfrm>
            <a:off x="3863556" y="8573784"/>
            <a:ext cx="350909" cy="1658924"/>
          </a:xfrm>
          <a:custGeom>
            <a:avLst/>
            <a:gdLst>
              <a:gd name="connsiteX0" fmla="*/ 350635 w 350909"/>
              <a:gd name="connsiteY0" fmla="*/ 373 h 1658924"/>
              <a:gd name="connsiteX1" fmla="*/ 92218 w 350909"/>
              <a:gd name="connsiteY1" fmla="*/ 722616 h 1658924"/>
              <a:gd name="connsiteX2" fmla="*/ 317505 w 350909"/>
              <a:gd name="connsiteY2" fmla="*/ 1650268 h 1658924"/>
              <a:gd name="connsiteX3" fmla="*/ 178357 w 350909"/>
              <a:gd name="connsiteY3" fmla="*/ 1153312 h 1658924"/>
              <a:gd name="connsiteX4" fmla="*/ 25957 w 350909"/>
              <a:gd name="connsiteY4" fmla="*/ 596720 h 1658924"/>
              <a:gd name="connsiteX5" fmla="*/ 32583 w 350909"/>
              <a:gd name="connsiteY5" fmla="*/ 623225 h 1658924"/>
              <a:gd name="connsiteX6" fmla="*/ 350635 w 350909"/>
              <a:gd name="connsiteY6" fmla="*/ 373 h 16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909" h="1658924">
                <a:moveTo>
                  <a:pt x="350635" y="373"/>
                </a:moveTo>
                <a:cubicBezTo>
                  <a:pt x="360574" y="16938"/>
                  <a:pt x="97740" y="447634"/>
                  <a:pt x="92218" y="722616"/>
                </a:cubicBezTo>
                <a:cubicBezTo>
                  <a:pt x="86696" y="997598"/>
                  <a:pt x="303149" y="1578485"/>
                  <a:pt x="317505" y="1650268"/>
                </a:cubicBezTo>
                <a:cubicBezTo>
                  <a:pt x="331861" y="1722051"/>
                  <a:pt x="226948" y="1328903"/>
                  <a:pt x="178357" y="1153312"/>
                </a:cubicBezTo>
                <a:cubicBezTo>
                  <a:pt x="129766" y="977721"/>
                  <a:pt x="50253" y="685068"/>
                  <a:pt x="25957" y="596720"/>
                </a:cubicBezTo>
                <a:cubicBezTo>
                  <a:pt x="1661" y="508372"/>
                  <a:pt x="-20426" y="722616"/>
                  <a:pt x="32583" y="623225"/>
                </a:cubicBezTo>
                <a:cubicBezTo>
                  <a:pt x="85592" y="523834"/>
                  <a:pt x="340696" y="-16192"/>
                  <a:pt x="350635" y="3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FD1B31E9-6942-07A8-F360-FBBF2E1F0D29}"/>
              </a:ext>
            </a:extLst>
          </p:cNvPr>
          <p:cNvSpPr/>
          <p:nvPr/>
        </p:nvSpPr>
        <p:spPr>
          <a:xfrm>
            <a:off x="5333783" y="8065872"/>
            <a:ext cx="754288" cy="2085618"/>
          </a:xfrm>
          <a:custGeom>
            <a:avLst/>
            <a:gdLst>
              <a:gd name="connsiteX0" fmla="*/ 404408 w 754288"/>
              <a:gd name="connsiteY0" fmla="*/ 17954 h 2085618"/>
              <a:gd name="connsiteX1" fmla="*/ 649574 w 754288"/>
              <a:gd name="connsiteY1" fmla="*/ 1482319 h 2085618"/>
              <a:gd name="connsiteX2" fmla="*/ 217 w 754288"/>
              <a:gd name="connsiteY2" fmla="*/ 2085293 h 2085618"/>
              <a:gd name="connsiteX3" fmla="*/ 729087 w 754288"/>
              <a:gd name="connsiteY3" fmla="*/ 1561832 h 2085618"/>
              <a:gd name="connsiteX4" fmla="*/ 583313 w 754288"/>
              <a:gd name="connsiteY4" fmla="*/ 1237154 h 2085618"/>
              <a:gd name="connsiteX5" fmla="*/ 550182 w 754288"/>
              <a:gd name="connsiteY5" fmla="*/ 700441 h 2085618"/>
              <a:gd name="connsiteX6" fmla="*/ 404408 w 754288"/>
              <a:gd name="connsiteY6" fmla="*/ 17954 h 208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4288" h="2085618">
                <a:moveTo>
                  <a:pt x="404408" y="17954"/>
                </a:moveTo>
                <a:cubicBezTo>
                  <a:pt x="420973" y="148267"/>
                  <a:pt x="716939" y="1137763"/>
                  <a:pt x="649574" y="1482319"/>
                </a:cubicBezTo>
                <a:cubicBezTo>
                  <a:pt x="582209" y="1826875"/>
                  <a:pt x="-13035" y="2072041"/>
                  <a:pt x="217" y="2085293"/>
                </a:cubicBezTo>
                <a:cubicBezTo>
                  <a:pt x="13469" y="2098545"/>
                  <a:pt x="631904" y="1703188"/>
                  <a:pt x="729087" y="1561832"/>
                </a:cubicBezTo>
                <a:cubicBezTo>
                  <a:pt x="826270" y="1420476"/>
                  <a:pt x="613131" y="1380719"/>
                  <a:pt x="583313" y="1237154"/>
                </a:cubicBezTo>
                <a:cubicBezTo>
                  <a:pt x="553496" y="1093589"/>
                  <a:pt x="581104" y="898119"/>
                  <a:pt x="550182" y="700441"/>
                </a:cubicBezTo>
                <a:cubicBezTo>
                  <a:pt x="519260" y="502763"/>
                  <a:pt x="387843" y="-112359"/>
                  <a:pt x="404408" y="1795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2EFB0B7B-31D3-B985-3A89-297567BBD1F8}"/>
              </a:ext>
            </a:extLst>
          </p:cNvPr>
          <p:cNvSpPr/>
          <p:nvPr/>
        </p:nvSpPr>
        <p:spPr>
          <a:xfrm>
            <a:off x="4953725" y="1501427"/>
            <a:ext cx="1966083" cy="2871970"/>
          </a:xfrm>
          <a:custGeom>
            <a:avLst/>
            <a:gdLst>
              <a:gd name="connsiteX0" fmla="*/ 2588 w 1966083"/>
              <a:gd name="connsiteY0" fmla="*/ 2695 h 2871970"/>
              <a:gd name="connsiteX1" fmla="*/ 1228414 w 1966083"/>
              <a:gd name="connsiteY1" fmla="*/ 711686 h 2871970"/>
              <a:gd name="connsiteX2" fmla="*/ 1076014 w 1966083"/>
              <a:gd name="connsiteY2" fmla="*/ 526156 h 2871970"/>
              <a:gd name="connsiteX3" fmla="*/ 1473579 w 1966083"/>
              <a:gd name="connsiteY3" fmla="*/ 1202016 h 2871970"/>
              <a:gd name="connsiteX4" fmla="*/ 1917527 w 1966083"/>
              <a:gd name="connsiteY4" fmla="*/ 2805530 h 2871970"/>
              <a:gd name="connsiteX5" fmla="*/ 1838014 w 1966083"/>
              <a:gd name="connsiteY5" fmla="*/ 2354956 h 2871970"/>
              <a:gd name="connsiteX6" fmla="*/ 883858 w 1966083"/>
              <a:gd name="connsiteY6" fmla="*/ 433390 h 2871970"/>
              <a:gd name="connsiteX7" fmla="*/ 903736 w 1966083"/>
              <a:gd name="connsiteY7" fmla="*/ 466521 h 2871970"/>
              <a:gd name="connsiteX8" fmla="*/ 2588 w 1966083"/>
              <a:gd name="connsiteY8" fmla="*/ 2695 h 287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6083" h="2871970">
                <a:moveTo>
                  <a:pt x="2588" y="2695"/>
                </a:moveTo>
                <a:cubicBezTo>
                  <a:pt x="56701" y="43556"/>
                  <a:pt x="1049510" y="624443"/>
                  <a:pt x="1228414" y="711686"/>
                </a:cubicBezTo>
                <a:cubicBezTo>
                  <a:pt x="1407318" y="798929"/>
                  <a:pt x="1035153" y="444434"/>
                  <a:pt x="1076014" y="526156"/>
                </a:cubicBezTo>
                <a:cubicBezTo>
                  <a:pt x="1116875" y="607878"/>
                  <a:pt x="1333327" y="822120"/>
                  <a:pt x="1473579" y="1202016"/>
                </a:cubicBezTo>
                <a:cubicBezTo>
                  <a:pt x="1613831" y="1581912"/>
                  <a:pt x="1856788" y="2613373"/>
                  <a:pt x="1917527" y="2805530"/>
                </a:cubicBezTo>
                <a:cubicBezTo>
                  <a:pt x="1978266" y="2997687"/>
                  <a:pt x="2010292" y="2750313"/>
                  <a:pt x="1838014" y="2354956"/>
                </a:cubicBezTo>
                <a:cubicBezTo>
                  <a:pt x="1665736" y="1959599"/>
                  <a:pt x="1039571" y="748129"/>
                  <a:pt x="883858" y="433390"/>
                </a:cubicBezTo>
                <a:cubicBezTo>
                  <a:pt x="728145" y="118651"/>
                  <a:pt x="1048406" y="534990"/>
                  <a:pt x="903736" y="466521"/>
                </a:cubicBezTo>
                <a:cubicBezTo>
                  <a:pt x="759066" y="398052"/>
                  <a:pt x="-51525" y="-38166"/>
                  <a:pt x="2588" y="269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6C6A73BC-FF47-EE50-D07B-08ACC4E288C2}"/>
              </a:ext>
            </a:extLst>
          </p:cNvPr>
          <p:cNvSpPr/>
          <p:nvPr/>
        </p:nvSpPr>
        <p:spPr>
          <a:xfrm>
            <a:off x="7530716" y="5904070"/>
            <a:ext cx="1373973" cy="2026321"/>
          </a:xfrm>
          <a:custGeom>
            <a:avLst/>
            <a:gdLst>
              <a:gd name="connsiteX0" fmla="*/ 3145 w 1373973"/>
              <a:gd name="connsiteY0" fmla="*/ 6400 h 2026321"/>
              <a:gd name="connsiteX1" fmla="*/ 1275354 w 1373973"/>
              <a:gd name="connsiteY1" fmla="*/ 1927965 h 2026321"/>
              <a:gd name="connsiteX2" fmla="*/ 1248849 w 1373973"/>
              <a:gd name="connsiteY2" fmla="*/ 1702678 h 2026321"/>
              <a:gd name="connsiteX3" fmla="*/ 924171 w 1373973"/>
              <a:gd name="connsiteY3" fmla="*/ 1318365 h 2026321"/>
              <a:gd name="connsiteX4" fmla="*/ 3145 w 1373973"/>
              <a:gd name="connsiteY4" fmla="*/ 6400 h 202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73" h="2026321">
                <a:moveTo>
                  <a:pt x="3145" y="6400"/>
                </a:moveTo>
                <a:cubicBezTo>
                  <a:pt x="61675" y="108000"/>
                  <a:pt x="1067737" y="1645252"/>
                  <a:pt x="1275354" y="1927965"/>
                </a:cubicBezTo>
                <a:cubicBezTo>
                  <a:pt x="1482971" y="2210678"/>
                  <a:pt x="1307379" y="1804278"/>
                  <a:pt x="1248849" y="1702678"/>
                </a:cubicBezTo>
                <a:cubicBezTo>
                  <a:pt x="1190319" y="1601078"/>
                  <a:pt x="1128475" y="1594452"/>
                  <a:pt x="924171" y="1318365"/>
                </a:cubicBezTo>
                <a:cubicBezTo>
                  <a:pt x="719867" y="1042278"/>
                  <a:pt x="-55385" y="-95200"/>
                  <a:pt x="3145" y="64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AD557FA3-97FD-8FE7-2CDC-B51A344607B4}"/>
              </a:ext>
            </a:extLst>
          </p:cNvPr>
          <p:cNvSpPr/>
          <p:nvPr/>
        </p:nvSpPr>
        <p:spPr>
          <a:xfrm>
            <a:off x="7131794" y="8326825"/>
            <a:ext cx="1320355" cy="2617688"/>
          </a:xfrm>
          <a:custGeom>
            <a:avLst/>
            <a:gdLst>
              <a:gd name="connsiteX0" fmla="*/ 534589 w 1320355"/>
              <a:gd name="connsiteY0" fmla="*/ 2166 h 2617688"/>
              <a:gd name="connsiteX1" fmla="*/ 1150815 w 1320355"/>
              <a:gd name="connsiteY1" fmla="*/ 1068966 h 2617688"/>
              <a:gd name="connsiteX2" fmla="*/ 24380 w 1320355"/>
              <a:gd name="connsiteY2" fmla="*/ 2579714 h 2617688"/>
              <a:gd name="connsiteX3" fmla="*/ 448449 w 1320355"/>
              <a:gd name="connsiteY3" fmla="*/ 2082758 h 2617688"/>
              <a:gd name="connsiteX4" fmla="*/ 1283336 w 1320355"/>
              <a:gd name="connsiteY4" fmla="*/ 1201488 h 2617688"/>
              <a:gd name="connsiteX5" fmla="*/ 1177319 w 1320355"/>
              <a:gd name="connsiteY5" fmla="*/ 1234618 h 2617688"/>
              <a:gd name="connsiteX6" fmla="*/ 1210449 w 1320355"/>
              <a:gd name="connsiteY6" fmla="*/ 803923 h 2617688"/>
              <a:gd name="connsiteX7" fmla="*/ 534589 w 1320355"/>
              <a:gd name="connsiteY7" fmla="*/ 2166 h 261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355" h="2617688">
                <a:moveTo>
                  <a:pt x="534589" y="2166"/>
                </a:moveTo>
                <a:cubicBezTo>
                  <a:pt x="524650" y="46340"/>
                  <a:pt x="1235850" y="639375"/>
                  <a:pt x="1150815" y="1068966"/>
                </a:cubicBezTo>
                <a:cubicBezTo>
                  <a:pt x="1065780" y="1498557"/>
                  <a:pt x="141441" y="2410749"/>
                  <a:pt x="24380" y="2579714"/>
                </a:cubicBezTo>
                <a:cubicBezTo>
                  <a:pt x="-92681" y="2748679"/>
                  <a:pt x="238623" y="2312462"/>
                  <a:pt x="448449" y="2082758"/>
                </a:cubicBezTo>
                <a:cubicBezTo>
                  <a:pt x="658275" y="1853054"/>
                  <a:pt x="1161858" y="1342845"/>
                  <a:pt x="1283336" y="1201488"/>
                </a:cubicBezTo>
                <a:cubicBezTo>
                  <a:pt x="1404814" y="1060131"/>
                  <a:pt x="1189467" y="1300879"/>
                  <a:pt x="1177319" y="1234618"/>
                </a:cubicBezTo>
                <a:cubicBezTo>
                  <a:pt x="1165171" y="1168357"/>
                  <a:pt x="1313153" y="1006019"/>
                  <a:pt x="1210449" y="803923"/>
                </a:cubicBezTo>
                <a:cubicBezTo>
                  <a:pt x="1107745" y="601828"/>
                  <a:pt x="544528" y="-42008"/>
                  <a:pt x="534589" y="216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7EA4845A-BA7E-16F6-3389-B94AB7FCFD50}"/>
              </a:ext>
            </a:extLst>
          </p:cNvPr>
          <p:cNvSpPr/>
          <p:nvPr/>
        </p:nvSpPr>
        <p:spPr>
          <a:xfrm>
            <a:off x="4599598" y="3291401"/>
            <a:ext cx="1612412" cy="2005059"/>
          </a:xfrm>
          <a:custGeom>
            <a:avLst/>
            <a:gdLst>
              <a:gd name="connsiteX0" fmla="*/ 8497 w 1612412"/>
              <a:gd name="connsiteY0" fmla="*/ 17283 h 2005059"/>
              <a:gd name="connsiteX1" fmla="*/ 1428223 w 1612412"/>
              <a:gd name="connsiteY1" fmla="*/ 1364820 h 2005059"/>
              <a:gd name="connsiteX2" fmla="*/ 1295876 w 1612412"/>
              <a:gd name="connsiteY2" fmla="*/ 1244504 h 2005059"/>
              <a:gd name="connsiteX3" fmla="*/ 1608697 w 1612412"/>
              <a:gd name="connsiteY3" fmla="*/ 2002494 h 2005059"/>
              <a:gd name="connsiteX4" fmla="*/ 1428223 w 1612412"/>
              <a:gd name="connsiteY4" fmla="*/ 1461073 h 2005059"/>
              <a:gd name="connsiteX5" fmla="*/ 862739 w 1612412"/>
              <a:gd name="connsiteY5" fmla="*/ 654957 h 2005059"/>
              <a:gd name="connsiteX6" fmla="*/ 8497 w 1612412"/>
              <a:gd name="connsiteY6" fmla="*/ 17283 h 200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412" h="2005059">
                <a:moveTo>
                  <a:pt x="8497" y="17283"/>
                </a:moveTo>
                <a:cubicBezTo>
                  <a:pt x="102744" y="135593"/>
                  <a:pt x="1213660" y="1160283"/>
                  <a:pt x="1428223" y="1364820"/>
                </a:cubicBezTo>
                <a:cubicBezTo>
                  <a:pt x="1642786" y="1569357"/>
                  <a:pt x="1265797" y="1138225"/>
                  <a:pt x="1295876" y="1244504"/>
                </a:cubicBezTo>
                <a:cubicBezTo>
                  <a:pt x="1325955" y="1350783"/>
                  <a:pt x="1586639" y="1966399"/>
                  <a:pt x="1608697" y="2002494"/>
                </a:cubicBezTo>
                <a:cubicBezTo>
                  <a:pt x="1630755" y="2038589"/>
                  <a:pt x="1552549" y="1685663"/>
                  <a:pt x="1428223" y="1461073"/>
                </a:cubicBezTo>
                <a:cubicBezTo>
                  <a:pt x="1303897" y="1236484"/>
                  <a:pt x="1095350" y="891578"/>
                  <a:pt x="862739" y="654957"/>
                </a:cubicBezTo>
                <a:cubicBezTo>
                  <a:pt x="630129" y="418336"/>
                  <a:pt x="-85750" y="-101027"/>
                  <a:pt x="8497" y="172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259D5781-B88D-145F-D70E-E65A3FA96B29}"/>
              </a:ext>
            </a:extLst>
          </p:cNvPr>
          <p:cNvSpPr/>
          <p:nvPr/>
        </p:nvSpPr>
        <p:spPr>
          <a:xfrm>
            <a:off x="2040879" y="5510432"/>
            <a:ext cx="547615" cy="3574838"/>
          </a:xfrm>
          <a:custGeom>
            <a:avLst/>
            <a:gdLst>
              <a:gd name="connsiteX0" fmla="*/ 100742 w 547615"/>
              <a:gd name="connsiteY0" fmla="*/ 31 h 3574838"/>
              <a:gd name="connsiteX1" fmla="*/ 52616 w 547615"/>
              <a:gd name="connsiteY1" fmla="*/ 541452 h 3574838"/>
              <a:gd name="connsiteX2" fmla="*/ 341374 w 547615"/>
              <a:gd name="connsiteY2" fmla="*/ 1876957 h 3574838"/>
              <a:gd name="connsiteX3" fmla="*/ 172932 w 547615"/>
              <a:gd name="connsiteY3" fmla="*/ 1455852 h 3574838"/>
              <a:gd name="connsiteX4" fmla="*/ 545910 w 547615"/>
              <a:gd name="connsiteY4" fmla="*/ 2538694 h 3574838"/>
              <a:gd name="connsiteX5" fmla="*/ 88710 w 547615"/>
              <a:gd name="connsiteY5" fmla="*/ 3573410 h 3574838"/>
              <a:gd name="connsiteX6" fmla="*/ 545910 w 547615"/>
              <a:gd name="connsiteY6" fmla="*/ 2731200 h 3574838"/>
              <a:gd name="connsiteX7" fmla="*/ 245121 w 547615"/>
              <a:gd name="connsiteY7" fmla="*/ 1419757 h 3574838"/>
              <a:gd name="connsiteX8" fmla="*/ 269184 w 547615"/>
              <a:gd name="connsiteY8" fmla="*/ 1467884 h 3574838"/>
              <a:gd name="connsiteX9" fmla="*/ 4489 w 547615"/>
              <a:gd name="connsiteY9" fmla="*/ 637705 h 3574838"/>
              <a:gd name="connsiteX10" fmla="*/ 100742 w 547615"/>
              <a:gd name="connsiteY10" fmla="*/ 878336 h 3574838"/>
              <a:gd name="connsiteX11" fmla="*/ 76679 w 547615"/>
              <a:gd name="connsiteY11" fmla="*/ 517389 h 3574838"/>
              <a:gd name="connsiteX12" fmla="*/ 100742 w 547615"/>
              <a:gd name="connsiteY12" fmla="*/ 31 h 35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7615" h="3574838">
                <a:moveTo>
                  <a:pt x="100742" y="31"/>
                </a:moveTo>
                <a:cubicBezTo>
                  <a:pt x="96732" y="4041"/>
                  <a:pt x="12511" y="228631"/>
                  <a:pt x="52616" y="541452"/>
                </a:cubicBezTo>
                <a:cubicBezTo>
                  <a:pt x="92721" y="854273"/>
                  <a:pt x="321321" y="1724557"/>
                  <a:pt x="341374" y="1876957"/>
                </a:cubicBezTo>
                <a:cubicBezTo>
                  <a:pt x="361427" y="2029357"/>
                  <a:pt x="138843" y="1345563"/>
                  <a:pt x="172932" y="1455852"/>
                </a:cubicBezTo>
                <a:cubicBezTo>
                  <a:pt x="207021" y="1566142"/>
                  <a:pt x="559947" y="2185768"/>
                  <a:pt x="545910" y="2538694"/>
                </a:cubicBezTo>
                <a:cubicBezTo>
                  <a:pt x="531873" y="2891620"/>
                  <a:pt x="88710" y="3541326"/>
                  <a:pt x="88710" y="3573410"/>
                </a:cubicBezTo>
                <a:cubicBezTo>
                  <a:pt x="88710" y="3605494"/>
                  <a:pt x="519841" y="3090142"/>
                  <a:pt x="545910" y="2731200"/>
                </a:cubicBezTo>
                <a:cubicBezTo>
                  <a:pt x="571979" y="2372258"/>
                  <a:pt x="291242" y="1630310"/>
                  <a:pt x="245121" y="1419757"/>
                </a:cubicBezTo>
                <a:cubicBezTo>
                  <a:pt x="199000" y="1209204"/>
                  <a:pt x="309289" y="1598226"/>
                  <a:pt x="269184" y="1467884"/>
                </a:cubicBezTo>
                <a:cubicBezTo>
                  <a:pt x="229079" y="1337542"/>
                  <a:pt x="32563" y="735963"/>
                  <a:pt x="4489" y="637705"/>
                </a:cubicBezTo>
                <a:cubicBezTo>
                  <a:pt x="-23585" y="539447"/>
                  <a:pt x="88710" y="898389"/>
                  <a:pt x="100742" y="878336"/>
                </a:cubicBezTo>
                <a:cubicBezTo>
                  <a:pt x="112774" y="858283"/>
                  <a:pt x="74674" y="661768"/>
                  <a:pt x="76679" y="517389"/>
                </a:cubicBezTo>
                <a:cubicBezTo>
                  <a:pt x="78684" y="373010"/>
                  <a:pt x="104752" y="-3979"/>
                  <a:pt x="100742" y="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BCB9867F-C919-6B02-BAF7-A308E41640C1}"/>
              </a:ext>
            </a:extLst>
          </p:cNvPr>
          <p:cNvSpPr/>
          <p:nvPr/>
        </p:nvSpPr>
        <p:spPr>
          <a:xfrm>
            <a:off x="5365433" y="4919209"/>
            <a:ext cx="147244" cy="3477388"/>
          </a:xfrm>
          <a:custGeom>
            <a:avLst/>
            <a:gdLst>
              <a:gd name="connsiteX0" fmla="*/ 145030 w 147244"/>
              <a:gd name="connsiteY0" fmla="*/ 1707 h 3477388"/>
              <a:gd name="connsiteX1" fmla="*/ 84872 w 147244"/>
              <a:gd name="connsiteY1" fmla="*/ 2456149 h 3477388"/>
              <a:gd name="connsiteX2" fmla="*/ 651 w 147244"/>
              <a:gd name="connsiteY2" fmla="*/ 1722223 h 3477388"/>
              <a:gd name="connsiteX3" fmla="*/ 132999 w 147244"/>
              <a:gd name="connsiteY3" fmla="*/ 3394612 h 3477388"/>
              <a:gd name="connsiteX4" fmla="*/ 132999 w 147244"/>
              <a:gd name="connsiteY4" fmla="*/ 2889286 h 3477388"/>
              <a:gd name="connsiteX5" fmla="*/ 145030 w 147244"/>
              <a:gd name="connsiteY5" fmla="*/ 1707 h 347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244" h="3477388">
                <a:moveTo>
                  <a:pt x="145030" y="1707"/>
                </a:moveTo>
                <a:cubicBezTo>
                  <a:pt x="137009" y="-70483"/>
                  <a:pt x="108935" y="2169396"/>
                  <a:pt x="84872" y="2456149"/>
                </a:cubicBezTo>
                <a:cubicBezTo>
                  <a:pt x="60809" y="2742902"/>
                  <a:pt x="-7370" y="1565813"/>
                  <a:pt x="651" y="1722223"/>
                </a:cubicBezTo>
                <a:cubicBezTo>
                  <a:pt x="8672" y="1878634"/>
                  <a:pt x="110941" y="3200102"/>
                  <a:pt x="132999" y="3394612"/>
                </a:cubicBezTo>
                <a:cubicBezTo>
                  <a:pt x="155057" y="3589123"/>
                  <a:pt x="128988" y="3448754"/>
                  <a:pt x="132999" y="2889286"/>
                </a:cubicBezTo>
                <a:cubicBezTo>
                  <a:pt x="137009" y="2329818"/>
                  <a:pt x="153051" y="73897"/>
                  <a:pt x="145030" y="17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AFFB6F0D-DD20-0566-C362-8F3A70175348}"/>
              </a:ext>
            </a:extLst>
          </p:cNvPr>
          <p:cNvSpPr/>
          <p:nvPr/>
        </p:nvSpPr>
        <p:spPr>
          <a:xfrm>
            <a:off x="1785112" y="2862228"/>
            <a:ext cx="224188" cy="1442648"/>
          </a:xfrm>
          <a:custGeom>
            <a:avLst/>
            <a:gdLst>
              <a:gd name="connsiteX0" fmla="*/ 224162 w 224188"/>
              <a:gd name="connsiteY0" fmla="*/ 1288 h 1442648"/>
              <a:gd name="connsiteX1" fmla="*/ 79783 w 224188"/>
              <a:gd name="connsiteY1" fmla="*/ 614898 h 1442648"/>
              <a:gd name="connsiteX2" fmla="*/ 7593 w 224188"/>
              <a:gd name="connsiteY2" fmla="*/ 1433046 h 1442648"/>
              <a:gd name="connsiteX3" fmla="*/ 7593 w 224188"/>
              <a:gd name="connsiteY3" fmla="*/ 1084130 h 1442648"/>
              <a:gd name="connsiteX4" fmla="*/ 55720 w 224188"/>
              <a:gd name="connsiteY4" fmla="*/ 1421014 h 1442648"/>
              <a:gd name="connsiteX5" fmla="*/ 79783 w 224188"/>
              <a:gd name="connsiteY5" fmla="*/ 1336793 h 1442648"/>
              <a:gd name="connsiteX6" fmla="*/ 55720 w 224188"/>
              <a:gd name="connsiteY6" fmla="*/ 1072098 h 1442648"/>
              <a:gd name="connsiteX7" fmla="*/ 67751 w 224188"/>
              <a:gd name="connsiteY7" fmla="*/ 470519 h 1442648"/>
              <a:gd name="connsiteX8" fmla="*/ 224162 w 224188"/>
              <a:gd name="connsiteY8" fmla="*/ 1288 h 144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188" h="1442648">
                <a:moveTo>
                  <a:pt x="224162" y="1288"/>
                </a:moveTo>
                <a:cubicBezTo>
                  <a:pt x="226167" y="25351"/>
                  <a:pt x="115878" y="376272"/>
                  <a:pt x="79783" y="614898"/>
                </a:cubicBezTo>
                <a:cubicBezTo>
                  <a:pt x="43688" y="853524"/>
                  <a:pt x="19625" y="1354841"/>
                  <a:pt x="7593" y="1433046"/>
                </a:cubicBezTo>
                <a:cubicBezTo>
                  <a:pt x="-4439" y="1511251"/>
                  <a:pt x="-428" y="1086135"/>
                  <a:pt x="7593" y="1084130"/>
                </a:cubicBezTo>
                <a:cubicBezTo>
                  <a:pt x="15614" y="1082125"/>
                  <a:pt x="43688" y="1378904"/>
                  <a:pt x="55720" y="1421014"/>
                </a:cubicBezTo>
                <a:cubicBezTo>
                  <a:pt x="67752" y="1463124"/>
                  <a:pt x="79783" y="1394946"/>
                  <a:pt x="79783" y="1336793"/>
                </a:cubicBezTo>
                <a:cubicBezTo>
                  <a:pt x="79783" y="1278640"/>
                  <a:pt x="57725" y="1216477"/>
                  <a:pt x="55720" y="1072098"/>
                </a:cubicBezTo>
                <a:cubicBezTo>
                  <a:pt x="53715" y="927719"/>
                  <a:pt x="43688" y="644977"/>
                  <a:pt x="67751" y="470519"/>
                </a:cubicBezTo>
                <a:cubicBezTo>
                  <a:pt x="91814" y="296061"/>
                  <a:pt x="222157" y="-22775"/>
                  <a:pt x="224162" y="12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5F1BC59A-F453-34AA-0A66-39DDB864D0BF}"/>
              </a:ext>
            </a:extLst>
          </p:cNvPr>
          <p:cNvSpPr/>
          <p:nvPr/>
        </p:nvSpPr>
        <p:spPr>
          <a:xfrm>
            <a:off x="2286000" y="2839453"/>
            <a:ext cx="2278152" cy="517743"/>
          </a:xfrm>
          <a:custGeom>
            <a:avLst/>
            <a:gdLst>
              <a:gd name="connsiteX0" fmla="*/ 0 w 2278152"/>
              <a:gd name="connsiteY0" fmla="*/ 0 h 517743"/>
              <a:gd name="connsiteX1" fmla="*/ 1046747 w 2278152"/>
              <a:gd name="connsiteY1" fmla="*/ 240631 h 517743"/>
              <a:gd name="connsiteX2" fmla="*/ 2273968 w 2278152"/>
              <a:gd name="connsiteY2" fmla="*/ 517358 h 517743"/>
              <a:gd name="connsiteX3" fmla="*/ 1431758 w 2278152"/>
              <a:gd name="connsiteY3" fmla="*/ 300789 h 517743"/>
              <a:gd name="connsiteX4" fmla="*/ 986589 w 2278152"/>
              <a:gd name="connsiteY4" fmla="*/ 288758 h 517743"/>
              <a:gd name="connsiteX5" fmla="*/ 1311442 w 2278152"/>
              <a:gd name="connsiteY5" fmla="*/ 300789 h 517743"/>
              <a:gd name="connsiteX6" fmla="*/ 0 w 2278152"/>
              <a:gd name="connsiteY6" fmla="*/ 0 h 51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8152" h="517743">
                <a:moveTo>
                  <a:pt x="0" y="0"/>
                </a:moveTo>
                <a:lnTo>
                  <a:pt x="1046747" y="240631"/>
                </a:lnTo>
                <a:lnTo>
                  <a:pt x="2273968" y="517358"/>
                </a:lnTo>
                <a:cubicBezTo>
                  <a:pt x="2338137" y="527384"/>
                  <a:pt x="1646321" y="338889"/>
                  <a:pt x="1431758" y="300789"/>
                </a:cubicBezTo>
                <a:cubicBezTo>
                  <a:pt x="1217195" y="262689"/>
                  <a:pt x="1006642" y="288758"/>
                  <a:pt x="986589" y="288758"/>
                </a:cubicBezTo>
                <a:cubicBezTo>
                  <a:pt x="966536" y="288758"/>
                  <a:pt x="1481889" y="346910"/>
                  <a:pt x="1311442" y="300789"/>
                </a:cubicBezTo>
                <a:cubicBezTo>
                  <a:pt x="1140995" y="254668"/>
                  <a:pt x="552450" y="133349"/>
                  <a:pt x="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FDD4879B-D59A-7149-8CCF-BE201ABC82CE}"/>
              </a:ext>
            </a:extLst>
          </p:cNvPr>
          <p:cNvSpPr/>
          <p:nvPr/>
        </p:nvSpPr>
        <p:spPr>
          <a:xfrm>
            <a:off x="4028405" y="1210943"/>
            <a:ext cx="1597686" cy="350257"/>
          </a:xfrm>
          <a:custGeom>
            <a:avLst/>
            <a:gdLst>
              <a:gd name="connsiteX0" fmla="*/ 62332 w 1597686"/>
              <a:gd name="connsiteY0" fmla="*/ 317068 h 350257"/>
              <a:gd name="connsiteX1" fmla="*/ 1590342 w 1597686"/>
              <a:gd name="connsiteY1" fmla="*/ 4246 h 350257"/>
              <a:gd name="connsiteX2" fmla="*/ 615784 w 1597686"/>
              <a:gd name="connsiteY2" fmla="*/ 148625 h 350257"/>
              <a:gd name="connsiteX3" fmla="*/ 2174 w 1597686"/>
              <a:gd name="connsiteY3" fmla="*/ 329099 h 350257"/>
              <a:gd name="connsiteX4" fmla="*/ 399216 w 1597686"/>
              <a:gd name="connsiteY4" fmla="*/ 341131 h 350257"/>
              <a:gd name="connsiteX5" fmla="*/ 62332 w 1597686"/>
              <a:gd name="connsiteY5" fmla="*/ 317068 h 3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7686" h="350257">
                <a:moveTo>
                  <a:pt x="62332" y="317068"/>
                </a:moveTo>
                <a:cubicBezTo>
                  <a:pt x="260853" y="260920"/>
                  <a:pt x="1498100" y="32320"/>
                  <a:pt x="1590342" y="4246"/>
                </a:cubicBezTo>
                <a:cubicBezTo>
                  <a:pt x="1682584" y="-23828"/>
                  <a:pt x="880479" y="94483"/>
                  <a:pt x="615784" y="148625"/>
                </a:cubicBezTo>
                <a:cubicBezTo>
                  <a:pt x="351089" y="202767"/>
                  <a:pt x="38269" y="297015"/>
                  <a:pt x="2174" y="329099"/>
                </a:cubicBezTo>
                <a:cubicBezTo>
                  <a:pt x="-33921" y="361183"/>
                  <a:pt x="391195" y="341131"/>
                  <a:pt x="399216" y="341131"/>
                </a:cubicBezTo>
                <a:cubicBezTo>
                  <a:pt x="407237" y="341131"/>
                  <a:pt x="-136189" y="373216"/>
                  <a:pt x="62332" y="3170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992A458E-BCB6-65BE-6691-6A6028F07E9E}"/>
              </a:ext>
            </a:extLst>
          </p:cNvPr>
          <p:cNvSpPr/>
          <p:nvPr/>
        </p:nvSpPr>
        <p:spPr>
          <a:xfrm>
            <a:off x="1017084" y="2587843"/>
            <a:ext cx="454848" cy="2038826"/>
          </a:xfrm>
          <a:custGeom>
            <a:avLst/>
            <a:gdLst>
              <a:gd name="connsiteX0" fmla="*/ 426705 w 454848"/>
              <a:gd name="connsiteY0" fmla="*/ 47073 h 2038826"/>
              <a:gd name="connsiteX1" fmla="*/ 5600 w 454848"/>
              <a:gd name="connsiteY1" fmla="*/ 1996189 h 2038826"/>
              <a:gd name="connsiteX2" fmla="*/ 198105 w 454848"/>
              <a:gd name="connsiteY2" fmla="*/ 1334452 h 2038826"/>
              <a:gd name="connsiteX3" fmla="*/ 390611 w 454848"/>
              <a:gd name="connsiteY3" fmla="*/ 660683 h 2038826"/>
              <a:gd name="connsiteX4" fmla="*/ 426705 w 454848"/>
              <a:gd name="connsiteY4" fmla="*/ 47073 h 203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848" h="2038826">
                <a:moveTo>
                  <a:pt x="426705" y="47073"/>
                </a:moveTo>
                <a:cubicBezTo>
                  <a:pt x="362537" y="269657"/>
                  <a:pt x="43700" y="1781626"/>
                  <a:pt x="5600" y="1996189"/>
                </a:cubicBezTo>
                <a:cubicBezTo>
                  <a:pt x="-32500" y="2210752"/>
                  <a:pt x="133937" y="1557036"/>
                  <a:pt x="198105" y="1334452"/>
                </a:cubicBezTo>
                <a:cubicBezTo>
                  <a:pt x="262273" y="1111868"/>
                  <a:pt x="350506" y="869230"/>
                  <a:pt x="390611" y="660683"/>
                </a:cubicBezTo>
                <a:cubicBezTo>
                  <a:pt x="430716" y="452136"/>
                  <a:pt x="490873" y="-175511"/>
                  <a:pt x="426705" y="470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37FE2220-738D-E17A-E1C1-2FEE0E9A13B4}"/>
              </a:ext>
            </a:extLst>
          </p:cNvPr>
          <p:cNvSpPr/>
          <p:nvPr/>
        </p:nvSpPr>
        <p:spPr>
          <a:xfrm>
            <a:off x="6448734" y="5340466"/>
            <a:ext cx="897535" cy="3332796"/>
          </a:xfrm>
          <a:custGeom>
            <a:avLst/>
            <a:gdLst>
              <a:gd name="connsiteX0" fmla="*/ 252855 w 897535"/>
              <a:gd name="connsiteY0" fmla="*/ 1555 h 3332796"/>
              <a:gd name="connsiteX1" fmla="*/ 96445 w 897535"/>
              <a:gd name="connsiteY1" fmla="*/ 759545 h 3332796"/>
              <a:gd name="connsiteX2" fmla="*/ 288950 w 897535"/>
              <a:gd name="connsiteY2" fmla="*/ 1914576 h 3332796"/>
              <a:gd name="connsiteX3" fmla="*/ 228792 w 897535"/>
              <a:gd name="connsiteY3" fmla="*/ 1661913 h 3332796"/>
              <a:gd name="connsiteX4" fmla="*/ 878498 w 897535"/>
              <a:gd name="connsiteY4" fmla="*/ 3298208 h 3332796"/>
              <a:gd name="connsiteX5" fmla="*/ 661929 w 897535"/>
              <a:gd name="connsiteY5" fmla="*/ 2624439 h 3332796"/>
              <a:gd name="connsiteX6" fmla="*/ 24255 w 897535"/>
              <a:gd name="connsiteY6" fmla="*/ 855797 h 3332796"/>
              <a:gd name="connsiteX7" fmla="*/ 144571 w 897535"/>
              <a:gd name="connsiteY7" fmla="*/ 952050 h 3332796"/>
              <a:gd name="connsiteX8" fmla="*/ 252855 w 897535"/>
              <a:gd name="connsiteY8" fmla="*/ 1555 h 333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7535" h="3332796">
                <a:moveTo>
                  <a:pt x="252855" y="1555"/>
                </a:moveTo>
                <a:cubicBezTo>
                  <a:pt x="244834" y="-30529"/>
                  <a:pt x="90429" y="440708"/>
                  <a:pt x="96445" y="759545"/>
                </a:cubicBezTo>
                <a:cubicBezTo>
                  <a:pt x="102461" y="1078382"/>
                  <a:pt x="266892" y="1764181"/>
                  <a:pt x="288950" y="1914576"/>
                </a:cubicBezTo>
                <a:cubicBezTo>
                  <a:pt x="311008" y="2064971"/>
                  <a:pt x="130534" y="1431308"/>
                  <a:pt x="228792" y="1661913"/>
                </a:cubicBezTo>
                <a:cubicBezTo>
                  <a:pt x="327050" y="1892518"/>
                  <a:pt x="806309" y="3137787"/>
                  <a:pt x="878498" y="3298208"/>
                </a:cubicBezTo>
                <a:cubicBezTo>
                  <a:pt x="950687" y="3458629"/>
                  <a:pt x="804303" y="3031507"/>
                  <a:pt x="661929" y="2624439"/>
                </a:cubicBezTo>
                <a:cubicBezTo>
                  <a:pt x="519555" y="2217371"/>
                  <a:pt x="110481" y="1134528"/>
                  <a:pt x="24255" y="855797"/>
                </a:cubicBezTo>
                <a:cubicBezTo>
                  <a:pt x="-61971" y="577066"/>
                  <a:pt x="106471" y="1086403"/>
                  <a:pt x="144571" y="952050"/>
                </a:cubicBezTo>
                <a:cubicBezTo>
                  <a:pt x="182671" y="817697"/>
                  <a:pt x="260876" y="33639"/>
                  <a:pt x="252855" y="155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C47934C8-BBC9-D878-997F-7AA6E4B0B718}"/>
              </a:ext>
            </a:extLst>
          </p:cNvPr>
          <p:cNvSpPr/>
          <p:nvPr/>
        </p:nvSpPr>
        <p:spPr>
          <a:xfrm>
            <a:off x="7217686" y="7952427"/>
            <a:ext cx="2151147" cy="3253277"/>
          </a:xfrm>
          <a:custGeom>
            <a:avLst/>
            <a:gdLst>
              <a:gd name="connsiteX0" fmla="*/ 1023946 w 2151147"/>
              <a:gd name="connsiteY0" fmla="*/ 447 h 3253277"/>
              <a:gd name="connsiteX1" fmla="*/ 2082725 w 2151147"/>
              <a:gd name="connsiteY1" fmla="*/ 1227668 h 3253277"/>
              <a:gd name="connsiteX2" fmla="*/ 37356 w 2151147"/>
              <a:gd name="connsiteY2" fmla="*/ 3212878 h 3253277"/>
              <a:gd name="connsiteX3" fmla="*/ 831440 w 2151147"/>
              <a:gd name="connsiteY3" fmla="*/ 2515047 h 3253277"/>
              <a:gd name="connsiteX4" fmla="*/ 1733809 w 2151147"/>
              <a:gd name="connsiteY4" fmla="*/ 1937531 h 3253277"/>
              <a:gd name="connsiteX5" fmla="*/ 1517240 w 2151147"/>
              <a:gd name="connsiteY5" fmla="*/ 1925499 h 3253277"/>
              <a:gd name="connsiteX6" fmla="*/ 2142882 w 2151147"/>
              <a:gd name="connsiteY6" fmla="*/ 1095320 h 3253277"/>
              <a:gd name="connsiteX7" fmla="*/ 1023946 w 2151147"/>
              <a:gd name="connsiteY7" fmla="*/ 447 h 32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1147" h="3253277">
                <a:moveTo>
                  <a:pt x="1023946" y="447"/>
                </a:moveTo>
                <a:cubicBezTo>
                  <a:pt x="1013920" y="22505"/>
                  <a:pt x="2247157" y="692263"/>
                  <a:pt x="2082725" y="1227668"/>
                </a:cubicBezTo>
                <a:cubicBezTo>
                  <a:pt x="1918293" y="1763073"/>
                  <a:pt x="245903" y="2998315"/>
                  <a:pt x="37356" y="3212878"/>
                </a:cubicBezTo>
                <a:cubicBezTo>
                  <a:pt x="-171191" y="3427441"/>
                  <a:pt x="548698" y="2727605"/>
                  <a:pt x="831440" y="2515047"/>
                </a:cubicBezTo>
                <a:cubicBezTo>
                  <a:pt x="1114182" y="2302489"/>
                  <a:pt x="1619509" y="2035789"/>
                  <a:pt x="1733809" y="1937531"/>
                </a:cubicBezTo>
                <a:cubicBezTo>
                  <a:pt x="1848109" y="1839273"/>
                  <a:pt x="1449061" y="2065868"/>
                  <a:pt x="1517240" y="1925499"/>
                </a:cubicBezTo>
                <a:cubicBezTo>
                  <a:pt x="1585419" y="1785130"/>
                  <a:pt x="2231114" y="1412152"/>
                  <a:pt x="2142882" y="1095320"/>
                </a:cubicBezTo>
                <a:cubicBezTo>
                  <a:pt x="2054651" y="778489"/>
                  <a:pt x="1033972" y="-21611"/>
                  <a:pt x="1023946" y="44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5B5A2ADB-A380-F393-044C-03C7CD993B55}"/>
              </a:ext>
            </a:extLst>
          </p:cNvPr>
          <p:cNvSpPr/>
          <p:nvPr/>
        </p:nvSpPr>
        <p:spPr>
          <a:xfrm>
            <a:off x="730382" y="8154725"/>
            <a:ext cx="1448135" cy="2702132"/>
          </a:xfrm>
          <a:custGeom>
            <a:avLst/>
            <a:gdLst>
              <a:gd name="connsiteX0" fmla="*/ 1447334 w 1448135"/>
              <a:gd name="connsiteY0" fmla="*/ 2686 h 2702132"/>
              <a:gd name="connsiteX1" fmla="*/ 737471 w 1448135"/>
              <a:gd name="connsiteY1" fmla="*/ 459886 h 2702132"/>
              <a:gd name="connsiteX2" fmla="*/ 3544 w 1448135"/>
              <a:gd name="connsiteY2" fmla="*/ 2697759 h 2702132"/>
              <a:gd name="connsiteX3" fmla="*/ 448713 w 1448135"/>
              <a:gd name="connsiteY3" fmla="*/ 1037401 h 2702132"/>
              <a:gd name="connsiteX4" fmla="*/ 220113 w 1448135"/>
              <a:gd name="connsiteY4" fmla="*/ 1290064 h 2702132"/>
              <a:gd name="connsiteX5" fmla="*/ 544965 w 1448135"/>
              <a:gd name="connsiteY5" fmla="*/ 592233 h 2702132"/>
              <a:gd name="connsiteX6" fmla="*/ 460744 w 1448135"/>
              <a:gd name="connsiteY6" fmla="*/ 736612 h 2702132"/>
              <a:gd name="connsiteX7" fmla="*/ 869818 w 1448135"/>
              <a:gd name="connsiteY7" fmla="*/ 291443 h 2702132"/>
              <a:gd name="connsiteX8" fmla="*/ 1447334 w 1448135"/>
              <a:gd name="connsiteY8" fmla="*/ 2686 h 270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135" h="2702132">
                <a:moveTo>
                  <a:pt x="1447334" y="2686"/>
                </a:moveTo>
                <a:cubicBezTo>
                  <a:pt x="1425276" y="30760"/>
                  <a:pt x="978103" y="10707"/>
                  <a:pt x="737471" y="459886"/>
                </a:cubicBezTo>
                <a:cubicBezTo>
                  <a:pt x="496839" y="909065"/>
                  <a:pt x="51670" y="2601507"/>
                  <a:pt x="3544" y="2697759"/>
                </a:cubicBezTo>
                <a:cubicBezTo>
                  <a:pt x="-44582" y="2794011"/>
                  <a:pt x="412618" y="1272017"/>
                  <a:pt x="448713" y="1037401"/>
                </a:cubicBezTo>
                <a:cubicBezTo>
                  <a:pt x="484808" y="802785"/>
                  <a:pt x="204071" y="1364259"/>
                  <a:pt x="220113" y="1290064"/>
                </a:cubicBezTo>
                <a:cubicBezTo>
                  <a:pt x="236155" y="1215869"/>
                  <a:pt x="504860" y="684475"/>
                  <a:pt x="544965" y="592233"/>
                </a:cubicBezTo>
                <a:cubicBezTo>
                  <a:pt x="585070" y="499991"/>
                  <a:pt x="406602" y="786744"/>
                  <a:pt x="460744" y="736612"/>
                </a:cubicBezTo>
                <a:cubicBezTo>
                  <a:pt x="514886" y="686480"/>
                  <a:pt x="709397" y="409753"/>
                  <a:pt x="869818" y="291443"/>
                </a:cubicBezTo>
                <a:cubicBezTo>
                  <a:pt x="1030239" y="173133"/>
                  <a:pt x="1469392" y="-25388"/>
                  <a:pt x="1447334" y="26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A61DA157-1E79-5DA9-EFB5-857F5633D4CA}"/>
              </a:ext>
            </a:extLst>
          </p:cNvPr>
          <p:cNvSpPr/>
          <p:nvPr/>
        </p:nvSpPr>
        <p:spPr>
          <a:xfrm>
            <a:off x="3773069" y="2349325"/>
            <a:ext cx="2718416" cy="3410488"/>
          </a:xfrm>
          <a:custGeom>
            <a:avLst/>
            <a:gdLst>
              <a:gd name="connsiteX0" fmla="*/ 16878 w 2718416"/>
              <a:gd name="connsiteY0" fmla="*/ 32928 h 3410488"/>
              <a:gd name="connsiteX1" fmla="*/ 1400510 w 2718416"/>
              <a:gd name="connsiteY1" fmla="*/ 971391 h 3410488"/>
              <a:gd name="connsiteX2" fmla="*/ 2651794 w 2718416"/>
              <a:gd name="connsiteY2" fmla="*/ 3305517 h 3410488"/>
              <a:gd name="connsiteX3" fmla="*/ 2459289 w 2718416"/>
              <a:gd name="connsiteY3" fmla="*/ 2812222 h 3410488"/>
              <a:gd name="connsiteX4" fmla="*/ 1713331 w 2718416"/>
              <a:gd name="connsiteY4" fmla="*/ 1067643 h 3410488"/>
              <a:gd name="connsiteX5" fmla="*/ 1580984 w 2718416"/>
              <a:gd name="connsiteY5" fmla="*/ 1115770 h 3410488"/>
              <a:gd name="connsiteX6" fmla="*/ 690647 w 2718416"/>
              <a:gd name="connsiteY6" fmla="*/ 297622 h 3410488"/>
              <a:gd name="connsiteX7" fmla="*/ 16878 w 2718416"/>
              <a:gd name="connsiteY7" fmla="*/ 32928 h 34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8416" h="3410488">
                <a:moveTo>
                  <a:pt x="16878" y="32928"/>
                </a:moveTo>
                <a:cubicBezTo>
                  <a:pt x="135188" y="145223"/>
                  <a:pt x="961357" y="425960"/>
                  <a:pt x="1400510" y="971391"/>
                </a:cubicBezTo>
                <a:cubicBezTo>
                  <a:pt x="1839663" y="1516823"/>
                  <a:pt x="2475331" y="2998712"/>
                  <a:pt x="2651794" y="3305517"/>
                </a:cubicBezTo>
                <a:cubicBezTo>
                  <a:pt x="2828257" y="3612322"/>
                  <a:pt x="2615700" y="3185201"/>
                  <a:pt x="2459289" y="2812222"/>
                </a:cubicBezTo>
                <a:cubicBezTo>
                  <a:pt x="2302879" y="2439243"/>
                  <a:pt x="1859715" y="1350385"/>
                  <a:pt x="1713331" y="1067643"/>
                </a:cubicBezTo>
                <a:cubicBezTo>
                  <a:pt x="1566947" y="784901"/>
                  <a:pt x="1751431" y="1244107"/>
                  <a:pt x="1580984" y="1115770"/>
                </a:cubicBezTo>
                <a:cubicBezTo>
                  <a:pt x="1410537" y="987433"/>
                  <a:pt x="949326" y="478096"/>
                  <a:pt x="690647" y="297622"/>
                </a:cubicBezTo>
                <a:cubicBezTo>
                  <a:pt x="431968" y="117148"/>
                  <a:pt x="-101432" y="-79367"/>
                  <a:pt x="16878" y="329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9D50B03D-594B-8471-9A73-F951BC8C2AA9}"/>
              </a:ext>
            </a:extLst>
          </p:cNvPr>
          <p:cNvSpPr/>
          <p:nvPr/>
        </p:nvSpPr>
        <p:spPr>
          <a:xfrm>
            <a:off x="4744389" y="1693315"/>
            <a:ext cx="2284779" cy="4869087"/>
          </a:xfrm>
          <a:custGeom>
            <a:avLst/>
            <a:gdLst>
              <a:gd name="connsiteX0" fmla="*/ 8085 w 2284779"/>
              <a:gd name="connsiteY0" fmla="*/ 15169 h 4869087"/>
              <a:gd name="connsiteX1" fmla="*/ 1536095 w 2284779"/>
              <a:gd name="connsiteY1" fmla="*/ 2589927 h 4869087"/>
              <a:gd name="connsiteX2" fmla="*/ 1536095 w 2284779"/>
              <a:gd name="connsiteY2" fmla="*/ 2457580 h 4869087"/>
              <a:gd name="connsiteX3" fmla="*/ 2270022 w 2284779"/>
              <a:gd name="connsiteY3" fmla="*/ 4851864 h 4869087"/>
              <a:gd name="connsiteX4" fmla="*/ 1981264 w 2284779"/>
              <a:gd name="connsiteY4" fmla="*/ 3456201 h 4869087"/>
              <a:gd name="connsiteX5" fmla="*/ 1427811 w 2284779"/>
              <a:gd name="connsiteY5" fmla="*/ 1976317 h 4869087"/>
              <a:gd name="connsiteX6" fmla="*/ 1006706 w 2284779"/>
              <a:gd name="connsiteY6" fmla="*/ 1687559 h 4869087"/>
              <a:gd name="connsiteX7" fmla="*/ 934516 w 2284779"/>
              <a:gd name="connsiteY7" fmla="*/ 1531148 h 4869087"/>
              <a:gd name="connsiteX8" fmla="*/ 8085 w 2284779"/>
              <a:gd name="connsiteY8" fmla="*/ 15169 h 486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4779" h="4869087">
                <a:moveTo>
                  <a:pt x="8085" y="15169"/>
                </a:moveTo>
                <a:cubicBezTo>
                  <a:pt x="108348" y="191632"/>
                  <a:pt x="1281427" y="2182859"/>
                  <a:pt x="1536095" y="2589927"/>
                </a:cubicBezTo>
                <a:cubicBezTo>
                  <a:pt x="1790763" y="2996995"/>
                  <a:pt x="1413774" y="2080590"/>
                  <a:pt x="1536095" y="2457580"/>
                </a:cubicBezTo>
                <a:cubicBezTo>
                  <a:pt x="1658416" y="2834570"/>
                  <a:pt x="2195827" y="4685427"/>
                  <a:pt x="2270022" y="4851864"/>
                </a:cubicBezTo>
                <a:cubicBezTo>
                  <a:pt x="2344217" y="5018301"/>
                  <a:pt x="2121633" y="3935459"/>
                  <a:pt x="1981264" y="3456201"/>
                </a:cubicBezTo>
                <a:cubicBezTo>
                  <a:pt x="1840896" y="2976943"/>
                  <a:pt x="1590237" y="2271091"/>
                  <a:pt x="1427811" y="1976317"/>
                </a:cubicBezTo>
                <a:cubicBezTo>
                  <a:pt x="1265385" y="1681543"/>
                  <a:pt x="1088922" y="1761754"/>
                  <a:pt x="1006706" y="1687559"/>
                </a:cubicBezTo>
                <a:cubicBezTo>
                  <a:pt x="924490" y="1613364"/>
                  <a:pt x="1098948" y="1807874"/>
                  <a:pt x="934516" y="1531148"/>
                </a:cubicBezTo>
                <a:cubicBezTo>
                  <a:pt x="770084" y="1254422"/>
                  <a:pt x="-92178" y="-161294"/>
                  <a:pt x="8085" y="151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7EEFC5CC-22C0-C941-F967-694AD5121406}"/>
              </a:ext>
            </a:extLst>
          </p:cNvPr>
          <p:cNvSpPr/>
          <p:nvPr/>
        </p:nvSpPr>
        <p:spPr>
          <a:xfrm>
            <a:off x="2831681" y="4023964"/>
            <a:ext cx="979602" cy="472823"/>
          </a:xfrm>
          <a:custGeom>
            <a:avLst/>
            <a:gdLst>
              <a:gd name="connsiteX0" fmla="*/ 63919 w 979602"/>
              <a:gd name="connsiteY0" fmla="*/ 471836 h 472823"/>
              <a:gd name="connsiteX1" fmla="*/ 194094 w 979602"/>
              <a:gd name="connsiteY1" fmla="*/ 5111 h 472823"/>
              <a:gd name="connsiteX2" fmla="*/ 79794 w 979602"/>
              <a:gd name="connsiteY2" fmla="*/ 217836 h 472823"/>
              <a:gd name="connsiteX3" fmla="*/ 184569 w 979602"/>
              <a:gd name="connsiteY3" fmla="*/ 132111 h 472823"/>
              <a:gd name="connsiteX4" fmla="*/ 175044 w 979602"/>
              <a:gd name="connsiteY4" fmla="*/ 113061 h 472823"/>
              <a:gd name="connsiteX5" fmla="*/ 190919 w 979602"/>
              <a:gd name="connsiteY5" fmla="*/ 116236 h 472823"/>
              <a:gd name="connsiteX6" fmla="*/ 940219 w 979602"/>
              <a:gd name="connsiteY6" fmla="*/ 49561 h 472823"/>
              <a:gd name="connsiteX7" fmla="*/ 530644 w 979602"/>
              <a:gd name="connsiteY7" fmla="*/ 33686 h 472823"/>
              <a:gd name="connsiteX8" fmla="*/ 971969 w 979602"/>
              <a:gd name="connsiteY8" fmla="*/ 141636 h 472823"/>
              <a:gd name="connsiteX9" fmla="*/ 76619 w 979602"/>
              <a:gd name="connsiteY9" fmla="*/ 128936 h 472823"/>
              <a:gd name="connsiteX10" fmla="*/ 63919 w 979602"/>
              <a:gd name="connsiteY10" fmla="*/ 471836 h 47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9602" h="472823">
                <a:moveTo>
                  <a:pt x="63919" y="471836"/>
                </a:moveTo>
                <a:cubicBezTo>
                  <a:pt x="83498" y="451199"/>
                  <a:pt x="191448" y="47444"/>
                  <a:pt x="194094" y="5111"/>
                </a:cubicBezTo>
                <a:cubicBezTo>
                  <a:pt x="196740" y="-37222"/>
                  <a:pt x="81381" y="196669"/>
                  <a:pt x="79794" y="217836"/>
                </a:cubicBezTo>
                <a:cubicBezTo>
                  <a:pt x="78207" y="239003"/>
                  <a:pt x="168694" y="149573"/>
                  <a:pt x="184569" y="132111"/>
                </a:cubicBezTo>
                <a:cubicBezTo>
                  <a:pt x="200444" y="114649"/>
                  <a:pt x="173986" y="115707"/>
                  <a:pt x="175044" y="113061"/>
                </a:cubicBezTo>
                <a:cubicBezTo>
                  <a:pt x="176102" y="110415"/>
                  <a:pt x="190919" y="116236"/>
                  <a:pt x="190919" y="116236"/>
                </a:cubicBezTo>
                <a:cubicBezTo>
                  <a:pt x="318448" y="105653"/>
                  <a:pt x="883598" y="63319"/>
                  <a:pt x="940219" y="49561"/>
                </a:cubicBezTo>
                <a:cubicBezTo>
                  <a:pt x="996840" y="35803"/>
                  <a:pt x="525352" y="18340"/>
                  <a:pt x="530644" y="33686"/>
                </a:cubicBezTo>
                <a:cubicBezTo>
                  <a:pt x="535936" y="49032"/>
                  <a:pt x="1047640" y="125761"/>
                  <a:pt x="971969" y="141636"/>
                </a:cubicBezTo>
                <a:cubicBezTo>
                  <a:pt x="896298" y="157511"/>
                  <a:pt x="230077" y="74432"/>
                  <a:pt x="76619" y="128936"/>
                </a:cubicBezTo>
                <a:cubicBezTo>
                  <a:pt x="-76839" y="183440"/>
                  <a:pt x="44340" y="492473"/>
                  <a:pt x="63919" y="47183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09727DDB-B14B-FC5B-3B86-230C95A7934E}"/>
              </a:ext>
            </a:extLst>
          </p:cNvPr>
          <p:cNvSpPr/>
          <p:nvPr/>
        </p:nvSpPr>
        <p:spPr>
          <a:xfrm>
            <a:off x="2037387" y="4616944"/>
            <a:ext cx="490433" cy="275741"/>
          </a:xfrm>
          <a:custGeom>
            <a:avLst/>
            <a:gdLst>
              <a:gd name="connsiteX0" fmla="*/ 4138 w 490433"/>
              <a:gd name="connsiteY0" fmla="*/ 69356 h 275741"/>
              <a:gd name="connsiteX1" fmla="*/ 220038 w 490433"/>
              <a:gd name="connsiteY1" fmla="*/ 15381 h 275741"/>
              <a:gd name="connsiteX2" fmla="*/ 172413 w 490433"/>
              <a:gd name="connsiteY2" fmla="*/ 12206 h 275741"/>
              <a:gd name="connsiteX3" fmla="*/ 470863 w 490433"/>
              <a:gd name="connsiteY3" fmla="*/ 161431 h 275741"/>
              <a:gd name="connsiteX4" fmla="*/ 435938 w 490433"/>
              <a:gd name="connsiteY4" fmla="*/ 110631 h 275741"/>
              <a:gd name="connsiteX5" fmla="*/ 226388 w 490433"/>
              <a:gd name="connsiteY5" fmla="*/ 82056 h 275741"/>
              <a:gd name="connsiteX6" fmla="*/ 112088 w 490433"/>
              <a:gd name="connsiteY6" fmla="*/ 167781 h 275741"/>
              <a:gd name="connsiteX7" fmla="*/ 64463 w 490433"/>
              <a:gd name="connsiteY7" fmla="*/ 275731 h 275741"/>
              <a:gd name="connsiteX8" fmla="*/ 102563 w 490433"/>
              <a:gd name="connsiteY8" fmla="*/ 161431 h 275741"/>
              <a:gd name="connsiteX9" fmla="*/ 77163 w 490433"/>
              <a:gd name="connsiteY9" fmla="*/ 205881 h 275741"/>
              <a:gd name="connsiteX10" fmla="*/ 4138 w 490433"/>
              <a:gd name="connsiteY10" fmla="*/ 69356 h 27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433" h="275741">
                <a:moveTo>
                  <a:pt x="4138" y="69356"/>
                </a:moveTo>
                <a:cubicBezTo>
                  <a:pt x="27950" y="37606"/>
                  <a:pt x="191992" y="24906"/>
                  <a:pt x="220038" y="15381"/>
                </a:cubicBezTo>
                <a:cubicBezTo>
                  <a:pt x="248084" y="5856"/>
                  <a:pt x="130609" y="-12136"/>
                  <a:pt x="172413" y="12206"/>
                </a:cubicBezTo>
                <a:cubicBezTo>
                  <a:pt x="214217" y="36548"/>
                  <a:pt x="426942" y="145027"/>
                  <a:pt x="470863" y="161431"/>
                </a:cubicBezTo>
                <a:cubicBezTo>
                  <a:pt x="514784" y="177835"/>
                  <a:pt x="476684" y="123860"/>
                  <a:pt x="435938" y="110631"/>
                </a:cubicBezTo>
                <a:cubicBezTo>
                  <a:pt x="395192" y="97402"/>
                  <a:pt x="280363" y="72531"/>
                  <a:pt x="226388" y="82056"/>
                </a:cubicBezTo>
                <a:cubicBezTo>
                  <a:pt x="172413" y="91581"/>
                  <a:pt x="139075" y="135502"/>
                  <a:pt x="112088" y="167781"/>
                </a:cubicBezTo>
                <a:cubicBezTo>
                  <a:pt x="85101" y="200060"/>
                  <a:pt x="66051" y="276789"/>
                  <a:pt x="64463" y="275731"/>
                </a:cubicBezTo>
                <a:cubicBezTo>
                  <a:pt x="62875" y="274673"/>
                  <a:pt x="100446" y="173073"/>
                  <a:pt x="102563" y="161431"/>
                </a:cubicBezTo>
                <a:cubicBezTo>
                  <a:pt x="104680" y="149789"/>
                  <a:pt x="87746" y="220698"/>
                  <a:pt x="77163" y="205881"/>
                </a:cubicBezTo>
                <a:cubicBezTo>
                  <a:pt x="66580" y="191064"/>
                  <a:pt x="-19674" y="101106"/>
                  <a:pt x="4138" y="6935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BA90D2D1-4FC4-E333-89D3-5073D50FA754}"/>
              </a:ext>
            </a:extLst>
          </p:cNvPr>
          <p:cNvSpPr/>
          <p:nvPr/>
        </p:nvSpPr>
        <p:spPr>
          <a:xfrm>
            <a:off x="2612631" y="6280314"/>
            <a:ext cx="561128" cy="1613175"/>
          </a:xfrm>
          <a:custGeom>
            <a:avLst/>
            <a:gdLst>
              <a:gd name="connsiteX0" fmla="*/ 19444 w 561128"/>
              <a:gd name="connsiteY0" fmla="*/ 69686 h 1613175"/>
              <a:gd name="connsiteX1" fmla="*/ 521094 w 561128"/>
              <a:gd name="connsiteY1" fmla="*/ 1501611 h 1613175"/>
              <a:gd name="connsiteX2" fmla="*/ 486169 w 561128"/>
              <a:gd name="connsiteY2" fmla="*/ 1387311 h 1613175"/>
              <a:gd name="connsiteX3" fmla="*/ 136919 w 561128"/>
              <a:gd name="connsiteY3" fmla="*/ 339561 h 1613175"/>
              <a:gd name="connsiteX4" fmla="*/ 19444 w 561128"/>
              <a:gd name="connsiteY4" fmla="*/ 69686 h 161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128" h="1613175">
                <a:moveTo>
                  <a:pt x="19444" y="69686"/>
                </a:moveTo>
                <a:cubicBezTo>
                  <a:pt x="83473" y="263361"/>
                  <a:pt x="443307" y="1282007"/>
                  <a:pt x="521094" y="1501611"/>
                </a:cubicBezTo>
                <a:cubicBezTo>
                  <a:pt x="598881" y="1721215"/>
                  <a:pt x="550198" y="1580986"/>
                  <a:pt x="486169" y="1387311"/>
                </a:cubicBezTo>
                <a:cubicBezTo>
                  <a:pt x="422140" y="1193636"/>
                  <a:pt x="209944" y="553874"/>
                  <a:pt x="136919" y="339561"/>
                </a:cubicBezTo>
                <a:cubicBezTo>
                  <a:pt x="63894" y="125248"/>
                  <a:pt x="-44585" y="-123989"/>
                  <a:pt x="19444" y="696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0B18D5BC-0BA3-6396-6377-8FDC4AAA02C8}"/>
              </a:ext>
            </a:extLst>
          </p:cNvPr>
          <p:cNvSpPr/>
          <p:nvPr/>
        </p:nvSpPr>
        <p:spPr>
          <a:xfrm>
            <a:off x="2546805" y="8010283"/>
            <a:ext cx="381915" cy="1469941"/>
          </a:xfrm>
          <a:custGeom>
            <a:avLst/>
            <a:gdLst>
              <a:gd name="connsiteX0" fmla="*/ 355145 w 381915"/>
              <a:gd name="connsiteY0" fmla="*/ 70092 h 1469941"/>
              <a:gd name="connsiteX1" fmla="*/ 28120 w 381915"/>
              <a:gd name="connsiteY1" fmla="*/ 1070217 h 1469941"/>
              <a:gd name="connsiteX2" fmla="*/ 24945 w 381915"/>
              <a:gd name="connsiteY2" fmla="*/ 1467092 h 1469941"/>
              <a:gd name="connsiteX3" fmla="*/ 21770 w 381915"/>
              <a:gd name="connsiteY3" fmla="*/ 1190867 h 1469941"/>
              <a:gd name="connsiteX4" fmla="*/ 326570 w 381915"/>
              <a:gd name="connsiteY4" fmla="*/ 203442 h 1469941"/>
              <a:gd name="connsiteX5" fmla="*/ 355145 w 381915"/>
              <a:gd name="connsiteY5" fmla="*/ 70092 h 146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915" h="1469941">
                <a:moveTo>
                  <a:pt x="355145" y="70092"/>
                </a:moveTo>
                <a:cubicBezTo>
                  <a:pt x="305403" y="214554"/>
                  <a:pt x="83153" y="837384"/>
                  <a:pt x="28120" y="1070217"/>
                </a:cubicBezTo>
                <a:cubicBezTo>
                  <a:pt x="-26913" y="1303050"/>
                  <a:pt x="26003" y="1446984"/>
                  <a:pt x="24945" y="1467092"/>
                </a:cubicBezTo>
                <a:cubicBezTo>
                  <a:pt x="23887" y="1487200"/>
                  <a:pt x="-28501" y="1401475"/>
                  <a:pt x="21770" y="1190867"/>
                </a:cubicBezTo>
                <a:cubicBezTo>
                  <a:pt x="72041" y="980259"/>
                  <a:pt x="273653" y="385475"/>
                  <a:pt x="326570" y="203442"/>
                </a:cubicBezTo>
                <a:cubicBezTo>
                  <a:pt x="379487" y="21409"/>
                  <a:pt x="404887" y="-74370"/>
                  <a:pt x="355145" y="700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C15336C7-A8F3-C32B-6F65-14905FB47892}"/>
              </a:ext>
            </a:extLst>
          </p:cNvPr>
          <p:cNvSpPr/>
          <p:nvPr/>
        </p:nvSpPr>
        <p:spPr>
          <a:xfrm>
            <a:off x="2380363" y="9709148"/>
            <a:ext cx="1426643" cy="954850"/>
          </a:xfrm>
          <a:custGeom>
            <a:avLst/>
            <a:gdLst>
              <a:gd name="connsiteX0" fmla="*/ 7237 w 1426643"/>
              <a:gd name="connsiteY0" fmla="*/ 2 h 954850"/>
              <a:gd name="connsiteX1" fmla="*/ 356487 w 1426643"/>
              <a:gd name="connsiteY1" fmla="*/ 514352 h 954850"/>
              <a:gd name="connsiteX2" fmla="*/ 1375662 w 1426643"/>
              <a:gd name="connsiteY2" fmla="*/ 930277 h 954850"/>
              <a:gd name="connsiteX3" fmla="*/ 1162937 w 1426643"/>
              <a:gd name="connsiteY3" fmla="*/ 863602 h 954850"/>
              <a:gd name="connsiteX4" fmla="*/ 207262 w 1426643"/>
              <a:gd name="connsiteY4" fmla="*/ 508002 h 954850"/>
              <a:gd name="connsiteX5" fmla="*/ 7237 w 1426643"/>
              <a:gd name="connsiteY5" fmla="*/ 2 h 95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6643" h="954850">
                <a:moveTo>
                  <a:pt x="7237" y="2"/>
                </a:moveTo>
                <a:cubicBezTo>
                  <a:pt x="32108" y="1060"/>
                  <a:pt x="128416" y="359306"/>
                  <a:pt x="356487" y="514352"/>
                </a:cubicBezTo>
                <a:cubicBezTo>
                  <a:pt x="584558" y="669398"/>
                  <a:pt x="1241254" y="872069"/>
                  <a:pt x="1375662" y="930277"/>
                </a:cubicBezTo>
                <a:cubicBezTo>
                  <a:pt x="1510070" y="988485"/>
                  <a:pt x="1357670" y="933981"/>
                  <a:pt x="1162937" y="863602"/>
                </a:cubicBezTo>
                <a:cubicBezTo>
                  <a:pt x="968204" y="793223"/>
                  <a:pt x="399350" y="649819"/>
                  <a:pt x="207262" y="508002"/>
                </a:cubicBezTo>
                <a:cubicBezTo>
                  <a:pt x="15175" y="366185"/>
                  <a:pt x="-17634" y="-1056"/>
                  <a:pt x="7237" y="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993C83D0-15FD-978C-1CFB-F0D705E2683E}"/>
              </a:ext>
            </a:extLst>
          </p:cNvPr>
          <p:cNvSpPr/>
          <p:nvPr/>
        </p:nvSpPr>
        <p:spPr>
          <a:xfrm>
            <a:off x="2194171" y="2066213"/>
            <a:ext cx="1016990" cy="192368"/>
          </a:xfrm>
          <a:custGeom>
            <a:avLst/>
            <a:gdLst>
              <a:gd name="connsiteX0" fmla="*/ 389 w 1016990"/>
              <a:gd name="connsiteY0" fmla="*/ 73483 h 192368"/>
              <a:gd name="connsiteX1" fmla="*/ 457589 w 1016990"/>
              <a:gd name="connsiteY1" fmla="*/ 27763 h 192368"/>
              <a:gd name="connsiteX2" fmla="*/ 1015373 w 1016990"/>
              <a:gd name="connsiteY2" fmla="*/ 192355 h 192368"/>
              <a:gd name="connsiteX3" fmla="*/ 631325 w 1016990"/>
              <a:gd name="connsiteY3" fmla="*/ 36907 h 192368"/>
              <a:gd name="connsiteX4" fmla="*/ 750197 w 1016990"/>
              <a:gd name="connsiteY4" fmla="*/ 46051 h 192368"/>
              <a:gd name="connsiteX5" fmla="*/ 384437 w 1016990"/>
              <a:gd name="connsiteY5" fmla="*/ 331 h 192368"/>
              <a:gd name="connsiteX6" fmla="*/ 389 w 1016990"/>
              <a:gd name="connsiteY6" fmla="*/ 73483 h 19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990" h="192368">
                <a:moveTo>
                  <a:pt x="389" y="73483"/>
                </a:moveTo>
                <a:cubicBezTo>
                  <a:pt x="12581" y="78055"/>
                  <a:pt x="288425" y="7951"/>
                  <a:pt x="457589" y="27763"/>
                </a:cubicBezTo>
                <a:cubicBezTo>
                  <a:pt x="626753" y="47575"/>
                  <a:pt x="986417" y="190831"/>
                  <a:pt x="1015373" y="192355"/>
                </a:cubicBezTo>
                <a:cubicBezTo>
                  <a:pt x="1044329" y="193879"/>
                  <a:pt x="675521" y="61291"/>
                  <a:pt x="631325" y="36907"/>
                </a:cubicBezTo>
                <a:cubicBezTo>
                  <a:pt x="587129" y="12523"/>
                  <a:pt x="791345" y="52147"/>
                  <a:pt x="750197" y="46051"/>
                </a:cubicBezTo>
                <a:cubicBezTo>
                  <a:pt x="709049" y="39955"/>
                  <a:pt x="503309" y="-4241"/>
                  <a:pt x="384437" y="331"/>
                </a:cubicBezTo>
                <a:cubicBezTo>
                  <a:pt x="265565" y="4903"/>
                  <a:pt x="-11803" y="68911"/>
                  <a:pt x="389" y="7348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0E80A194-E086-A497-1C9A-DAC9B8E6843D}"/>
              </a:ext>
            </a:extLst>
          </p:cNvPr>
          <p:cNvSpPr/>
          <p:nvPr/>
        </p:nvSpPr>
        <p:spPr>
          <a:xfrm>
            <a:off x="3165785" y="2079823"/>
            <a:ext cx="930767" cy="1011017"/>
          </a:xfrm>
          <a:custGeom>
            <a:avLst/>
            <a:gdLst>
              <a:gd name="connsiteX0" fmla="*/ 190063 w 930767"/>
              <a:gd name="connsiteY0" fmla="*/ 5009 h 1011017"/>
              <a:gd name="connsiteX1" fmla="*/ 126055 w 930767"/>
              <a:gd name="connsiteY1" fmla="*/ 471353 h 1011017"/>
              <a:gd name="connsiteX2" fmla="*/ 930727 w 930767"/>
              <a:gd name="connsiteY2" fmla="*/ 1010849 h 1011017"/>
              <a:gd name="connsiteX3" fmla="*/ 89479 w 930767"/>
              <a:gd name="connsiteY3" fmla="*/ 526217 h 1011017"/>
              <a:gd name="connsiteX4" fmla="*/ 34615 w 930767"/>
              <a:gd name="connsiteY4" fmla="*/ 242753 h 1011017"/>
              <a:gd name="connsiteX5" fmla="*/ 190063 w 930767"/>
              <a:gd name="connsiteY5" fmla="*/ 5009 h 101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767" h="1011017">
                <a:moveTo>
                  <a:pt x="190063" y="5009"/>
                </a:moveTo>
                <a:cubicBezTo>
                  <a:pt x="205303" y="43109"/>
                  <a:pt x="2611" y="303713"/>
                  <a:pt x="126055" y="471353"/>
                </a:cubicBezTo>
                <a:cubicBezTo>
                  <a:pt x="249499" y="638993"/>
                  <a:pt x="936823" y="1001705"/>
                  <a:pt x="930727" y="1010849"/>
                </a:cubicBezTo>
                <a:cubicBezTo>
                  <a:pt x="924631" y="1019993"/>
                  <a:pt x="238831" y="654233"/>
                  <a:pt x="89479" y="526217"/>
                </a:cubicBezTo>
                <a:cubicBezTo>
                  <a:pt x="-59873" y="398201"/>
                  <a:pt x="19375" y="329621"/>
                  <a:pt x="34615" y="242753"/>
                </a:cubicBezTo>
                <a:cubicBezTo>
                  <a:pt x="49855" y="155885"/>
                  <a:pt x="174823" y="-33091"/>
                  <a:pt x="190063" y="50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9437BCF6-051C-FCFB-7A7E-B26C824A6387}"/>
              </a:ext>
            </a:extLst>
          </p:cNvPr>
          <p:cNvSpPr/>
          <p:nvPr/>
        </p:nvSpPr>
        <p:spPr>
          <a:xfrm>
            <a:off x="1526289" y="5034954"/>
            <a:ext cx="165569" cy="2411051"/>
          </a:xfrm>
          <a:custGeom>
            <a:avLst/>
            <a:gdLst>
              <a:gd name="connsiteX0" fmla="*/ 101343 w 165569"/>
              <a:gd name="connsiteY0" fmla="*/ 3390 h 2411051"/>
              <a:gd name="connsiteX1" fmla="*/ 37335 w 165569"/>
              <a:gd name="connsiteY1" fmla="*/ 972654 h 2411051"/>
              <a:gd name="connsiteX2" fmla="*/ 165351 w 165569"/>
              <a:gd name="connsiteY2" fmla="*/ 2408262 h 2411051"/>
              <a:gd name="connsiteX3" fmla="*/ 759 w 165569"/>
              <a:gd name="connsiteY3" fmla="*/ 1301838 h 2411051"/>
              <a:gd name="connsiteX4" fmla="*/ 101343 w 165569"/>
              <a:gd name="connsiteY4" fmla="*/ 3390 h 241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69" h="2411051">
                <a:moveTo>
                  <a:pt x="101343" y="3390"/>
                </a:moveTo>
                <a:cubicBezTo>
                  <a:pt x="107439" y="-51474"/>
                  <a:pt x="26667" y="571842"/>
                  <a:pt x="37335" y="972654"/>
                </a:cubicBezTo>
                <a:cubicBezTo>
                  <a:pt x="48003" y="1373466"/>
                  <a:pt x="171447" y="2353398"/>
                  <a:pt x="165351" y="2408262"/>
                </a:cubicBezTo>
                <a:cubicBezTo>
                  <a:pt x="159255" y="2463126"/>
                  <a:pt x="11427" y="1695030"/>
                  <a:pt x="759" y="1301838"/>
                </a:cubicBezTo>
                <a:cubicBezTo>
                  <a:pt x="-9909" y="908646"/>
                  <a:pt x="95247" y="58254"/>
                  <a:pt x="101343" y="33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786D7E48-F702-990E-4485-5F5C80A68CDE}"/>
              </a:ext>
            </a:extLst>
          </p:cNvPr>
          <p:cNvSpPr/>
          <p:nvPr/>
        </p:nvSpPr>
        <p:spPr>
          <a:xfrm>
            <a:off x="1837927" y="6021242"/>
            <a:ext cx="758983" cy="2401344"/>
          </a:xfrm>
          <a:custGeom>
            <a:avLst/>
            <a:gdLst>
              <a:gd name="connsiteX0" fmla="*/ 18305 w 758983"/>
              <a:gd name="connsiteY0" fmla="*/ 141814 h 2401344"/>
              <a:gd name="connsiteX1" fmla="*/ 18305 w 758983"/>
              <a:gd name="connsiteY1" fmla="*/ 205822 h 2401344"/>
              <a:gd name="connsiteX2" fmla="*/ 173753 w 758983"/>
              <a:gd name="connsiteY2" fmla="*/ 1458550 h 2401344"/>
              <a:gd name="connsiteX3" fmla="*/ 758969 w 758983"/>
              <a:gd name="connsiteY3" fmla="*/ 2400382 h 2401344"/>
              <a:gd name="connsiteX4" fmla="*/ 155465 w 758983"/>
              <a:gd name="connsiteY4" fmla="*/ 1604854 h 2401344"/>
              <a:gd name="connsiteX5" fmla="*/ 18305 w 758983"/>
              <a:gd name="connsiteY5" fmla="*/ 141814 h 24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983" h="2401344">
                <a:moveTo>
                  <a:pt x="18305" y="141814"/>
                </a:moveTo>
                <a:cubicBezTo>
                  <a:pt x="-4555" y="-91358"/>
                  <a:pt x="-7603" y="-13634"/>
                  <a:pt x="18305" y="205822"/>
                </a:cubicBezTo>
                <a:cubicBezTo>
                  <a:pt x="44213" y="425278"/>
                  <a:pt x="50309" y="1092790"/>
                  <a:pt x="173753" y="1458550"/>
                </a:cubicBezTo>
                <a:cubicBezTo>
                  <a:pt x="297197" y="1824310"/>
                  <a:pt x="762017" y="2375998"/>
                  <a:pt x="758969" y="2400382"/>
                </a:cubicBezTo>
                <a:cubicBezTo>
                  <a:pt x="755921" y="2424766"/>
                  <a:pt x="280433" y="1981282"/>
                  <a:pt x="155465" y="1604854"/>
                </a:cubicBezTo>
                <a:cubicBezTo>
                  <a:pt x="30497" y="1228426"/>
                  <a:pt x="41165" y="374986"/>
                  <a:pt x="18305" y="14181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E436821B-5EAF-C4CF-FF0F-A11299FDD57C}"/>
              </a:ext>
            </a:extLst>
          </p:cNvPr>
          <p:cNvSpPr/>
          <p:nvPr/>
        </p:nvSpPr>
        <p:spPr>
          <a:xfrm>
            <a:off x="3511078" y="7177661"/>
            <a:ext cx="359783" cy="2460382"/>
          </a:xfrm>
          <a:custGeom>
            <a:avLst/>
            <a:gdLst>
              <a:gd name="connsiteX0" fmla="*/ 218 w 359783"/>
              <a:gd name="connsiteY0" fmla="*/ 379 h 2460382"/>
              <a:gd name="connsiteX1" fmla="*/ 301970 w 359783"/>
              <a:gd name="connsiteY1" fmla="*/ 1143379 h 2460382"/>
              <a:gd name="connsiteX2" fmla="*/ 183098 w 359783"/>
              <a:gd name="connsiteY2" fmla="*/ 2460115 h 2460382"/>
              <a:gd name="connsiteX3" fmla="*/ 356834 w 359783"/>
              <a:gd name="connsiteY3" fmla="*/ 1033651 h 2460382"/>
              <a:gd name="connsiteX4" fmla="*/ 218 w 359783"/>
              <a:gd name="connsiteY4" fmla="*/ 379 h 246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783" h="2460382">
                <a:moveTo>
                  <a:pt x="218" y="379"/>
                </a:moveTo>
                <a:cubicBezTo>
                  <a:pt x="-8926" y="18667"/>
                  <a:pt x="271490" y="733423"/>
                  <a:pt x="301970" y="1143379"/>
                </a:cubicBezTo>
                <a:cubicBezTo>
                  <a:pt x="332450" y="1553335"/>
                  <a:pt x="173954" y="2478403"/>
                  <a:pt x="183098" y="2460115"/>
                </a:cubicBezTo>
                <a:cubicBezTo>
                  <a:pt x="192242" y="2441827"/>
                  <a:pt x="385790" y="1439035"/>
                  <a:pt x="356834" y="1033651"/>
                </a:cubicBezTo>
                <a:cubicBezTo>
                  <a:pt x="327878" y="628267"/>
                  <a:pt x="9362" y="-17909"/>
                  <a:pt x="218" y="3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64DD53F9-3983-BD9B-FA7A-CBA6DA63BE6D}"/>
              </a:ext>
            </a:extLst>
          </p:cNvPr>
          <p:cNvSpPr/>
          <p:nvPr/>
        </p:nvSpPr>
        <p:spPr>
          <a:xfrm>
            <a:off x="5642278" y="9591399"/>
            <a:ext cx="1569729" cy="1224531"/>
          </a:xfrm>
          <a:custGeom>
            <a:avLst/>
            <a:gdLst>
              <a:gd name="connsiteX0" fmla="*/ 1554050 w 1569729"/>
              <a:gd name="connsiteY0" fmla="*/ 9801 h 1224531"/>
              <a:gd name="connsiteX1" fmla="*/ 17858 w 1569729"/>
              <a:gd name="connsiteY1" fmla="*/ 1207665 h 1224531"/>
              <a:gd name="connsiteX2" fmla="*/ 767666 w 1569729"/>
              <a:gd name="connsiteY2" fmla="*/ 668169 h 1224531"/>
              <a:gd name="connsiteX3" fmla="*/ 1554050 w 1569729"/>
              <a:gd name="connsiteY3" fmla="*/ 9801 h 122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729" h="1224531">
                <a:moveTo>
                  <a:pt x="1554050" y="9801"/>
                </a:moveTo>
                <a:cubicBezTo>
                  <a:pt x="1429082" y="99717"/>
                  <a:pt x="148922" y="1097937"/>
                  <a:pt x="17858" y="1207665"/>
                </a:cubicBezTo>
                <a:cubicBezTo>
                  <a:pt x="-113206" y="1317393"/>
                  <a:pt x="511634" y="863241"/>
                  <a:pt x="767666" y="668169"/>
                </a:cubicBezTo>
                <a:cubicBezTo>
                  <a:pt x="1023698" y="473097"/>
                  <a:pt x="1679018" y="-80115"/>
                  <a:pt x="1554050" y="980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CDB243B4-BA38-C5B2-A8BE-A3D8C4ABAA27}"/>
              </a:ext>
            </a:extLst>
          </p:cNvPr>
          <p:cNvSpPr/>
          <p:nvPr/>
        </p:nvSpPr>
        <p:spPr>
          <a:xfrm>
            <a:off x="7092260" y="5538070"/>
            <a:ext cx="955820" cy="3044649"/>
          </a:xfrm>
          <a:custGeom>
            <a:avLst/>
            <a:gdLst>
              <a:gd name="connsiteX0" fmla="*/ 40060 w 955820"/>
              <a:gd name="connsiteY0" fmla="*/ 112922 h 3044649"/>
              <a:gd name="connsiteX1" fmla="*/ 954460 w 955820"/>
              <a:gd name="connsiteY1" fmla="*/ 3039002 h 3044649"/>
              <a:gd name="connsiteX2" fmla="*/ 241228 w 955820"/>
              <a:gd name="connsiteY2" fmla="*/ 835298 h 3044649"/>
              <a:gd name="connsiteX3" fmla="*/ 40060 w 955820"/>
              <a:gd name="connsiteY3" fmla="*/ 112922 h 3044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5820" h="3044649">
                <a:moveTo>
                  <a:pt x="40060" y="112922"/>
                </a:moveTo>
                <a:cubicBezTo>
                  <a:pt x="158932" y="480206"/>
                  <a:pt x="920932" y="2918606"/>
                  <a:pt x="954460" y="3039002"/>
                </a:cubicBezTo>
                <a:cubicBezTo>
                  <a:pt x="987988" y="3159398"/>
                  <a:pt x="392104" y="1319930"/>
                  <a:pt x="241228" y="835298"/>
                </a:cubicBezTo>
                <a:cubicBezTo>
                  <a:pt x="90352" y="350666"/>
                  <a:pt x="-78812" y="-254362"/>
                  <a:pt x="40060" y="11292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8A6E6313-E574-08E6-4DE1-0E99839E4D79}"/>
              </a:ext>
            </a:extLst>
          </p:cNvPr>
          <p:cNvSpPr/>
          <p:nvPr/>
        </p:nvSpPr>
        <p:spPr>
          <a:xfrm>
            <a:off x="2552359" y="5626623"/>
            <a:ext cx="489622" cy="130348"/>
          </a:xfrm>
          <a:custGeom>
            <a:avLst/>
            <a:gdLst>
              <a:gd name="connsiteX0" fmla="*/ 60666 w 489622"/>
              <a:gd name="connsiteY0" fmla="*/ 53452 h 130348"/>
              <a:gd name="connsiteX1" fmla="*/ 184491 w 489622"/>
              <a:gd name="connsiteY1" fmla="*/ 75677 h 130348"/>
              <a:gd name="connsiteX2" fmla="*/ 419441 w 489622"/>
              <a:gd name="connsiteY2" fmla="*/ 2652 h 130348"/>
              <a:gd name="connsiteX3" fmla="*/ 397216 w 489622"/>
              <a:gd name="connsiteY3" fmla="*/ 15352 h 130348"/>
              <a:gd name="connsiteX4" fmla="*/ 489291 w 489622"/>
              <a:gd name="connsiteY4" fmla="*/ 9002 h 130348"/>
              <a:gd name="connsiteX5" fmla="*/ 359116 w 489622"/>
              <a:gd name="connsiteY5" fmla="*/ 69327 h 130348"/>
              <a:gd name="connsiteX6" fmla="*/ 301966 w 489622"/>
              <a:gd name="connsiteY6" fmla="*/ 104252 h 130348"/>
              <a:gd name="connsiteX7" fmla="*/ 254341 w 489622"/>
              <a:gd name="connsiteY7" fmla="*/ 120127 h 130348"/>
              <a:gd name="connsiteX8" fmla="*/ 341 w 489622"/>
              <a:gd name="connsiteY8" fmla="*/ 129652 h 130348"/>
              <a:gd name="connsiteX9" fmla="*/ 197191 w 489622"/>
              <a:gd name="connsiteY9" fmla="*/ 101077 h 130348"/>
              <a:gd name="connsiteX10" fmla="*/ 60666 w 489622"/>
              <a:gd name="connsiteY10" fmla="*/ 53452 h 13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622" h="130348">
                <a:moveTo>
                  <a:pt x="60666" y="53452"/>
                </a:moveTo>
                <a:cubicBezTo>
                  <a:pt x="58549" y="49219"/>
                  <a:pt x="124695" y="84144"/>
                  <a:pt x="184491" y="75677"/>
                </a:cubicBezTo>
                <a:cubicBezTo>
                  <a:pt x="244287" y="67210"/>
                  <a:pt x="383987" y="12706"/>
                  <a:pt x="419441" y="2652"/>
                </a:cubicBezTo>
                <a:cubicBezTo>
                  <a:pt x="454895" y="-7402"/>
                  <a:pt x="385574" y="14294"/>
                  <a:pt x="397216" y="15352"/>
                </a:cubicBezTo>
                <a:cubicBezTo>
                  <a:pt x="408858" y="16410"/>
                  <a:pt x="495641" y="6"/>
                  <a:pt x="489291" y="9002"/>
                </a:cubicBezTo>
                <a:cubicBezTo>
                  <a:pt x="482941" y="17998"/>
                  <a:pt x="390337" y="53452"/>
                  <a:pt x="359116" y="69327"/>
                </a:cubicBezTo>
                <a:cubicBezTo>
                  <a:pt x="327895" y="85202"/>
                  <a:pt x="319428" y="95785"/>
                  <a:pt x="301966" y="104252"/>
                </a:cubicBezTo>
                <a:cubicBezTo>
                  <a:pt x="284504" y="112719"/>
                  <a:pt x="304612" y="115894"/>
                  <a:pt x="254341" y="120127"/>
                </a:cubicBezTo>
                <a:cubicBezTo>
                  <a:pt x="204070" y="124360"/>
                  <a:pt x="9866" y="132827"/>
                  <a:pt x="341" y="129652"/>
                </a:cubicBezTo>
                <a:cubicBezTo>
                  <a:pt x="-9184" y="126477"/>
                  <a:pt x="183433" y="111131"/>
                  <a:pt x="197191" y="101077"/>
                </a:cubicBezTo>
                <a:cubicBezTo>
                  <a:pt x="210949" y="91023"/>
                  <a:pt x="62783" y="57685"/>
                  <a:pt x="60666" y="5345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DAA8AD68-51AE-057E-90A3-7C66096B22CC}"/>
              </a:ext>
            </a:extLst>
          </p:cNvPr>
          <p:cNvSpPr/>
          <p:nvPr/>
        </p:nvSpPr>
        <p:spPr>
          <a:xfrm>
            <a:off x="2444584" y="3930650"/>
            <a:ext cx="263884" cy="263640"/>
          </a:xfrm>
          <a:custGeom>
            <a:avLst/>
            <a:gdLst>
              <a:gd name="connsiteX0" fmla="*/ 98591 w 263884"/>
              <a:gd name="connsiteY0" fmla="*/ 0 h 263640"/>
              <a:gd name="connsiteX1" fmla="*/ 136691 w 263884"/>
              <a:gd name="connsiteY1" fmla="*/ 117475 h 263640"/>
              <a:gd name="connsiteX2" fmla="*/ 263691 w 263884"/>
              <a:gd name="connsiteY2" fmla="*/ 263525 h 263640"/>
              <a:gd name="connsiteX3" fmla="*/ 104941 w 263884"/>
              <a:gd name="connsiteY3" fmla="*/ 142875 h 263640"/>
              <a:gd name="connsiteX4" fmla="*/ 165266 w 263884"/>
              <a:gd name="connsiteY4" fmla="*/ 196850 h 263640"/>
              <a:gd name="connsiteX5" fmla="*/ 166 w 263884"/>
              <a:gd name="connsiteY5" fmla="*/ 95250 h 263640"/>
              <a:gd name="connsiteX6" fmla="*/ 133516 w 263884"/>
              <a:gd name="connsiteY6" fmla="*/ 117475 h 263640"/>
              <a:gd name="connsiteX7" fmla="*/ 98591 w 263884"/>
              <a:gd name="connsiteY7" fmla="*/ 0 h 26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884" h="263640">
                <a:moveTo>
                  <a:pt x="98591" y="0"/>
                </a:moveTo>
                <a:cubicBezTo>
                  <a:pt x="99120" y="0"/>
                  <a:pt x="109174" y="73554"/>
                  <a:pt x="136691" y="117475"/>
                </a:cubicBezTo>
                <a:cubicBezTo>
                  <a:pt x="164208" y="161396"/>
                  <a:pt x="268983" y="259292"/>
                  <a:pt x="263691" y="263525"/>
                </a:cubicBezTo>
                <a:cubicBezTo>
                  <a:pt x="258399" y="267758"/>
                  <a:pt x="121345" y="153987"/>
                  <a:pt x="104941" y="142875"/>
                </a:cubicBezTo>
                <a:cubicBezTo>
                  <a:pt x="88537" y="131763"/>
                  <a:pt x="182728" y="204787"/>
                  <a:pt x="165266" y="196850"/>
                </a:cubicBezTo>
                <a:cubicBezTo>
                  <a:pt x="147804" y="188913"/>
                  <a:pt x="5458" y="108479"/>
                  <a:pt x="166" y="95250"/>
                </a:cubicBezTo>
                <a:cubicBezTo>
                  <a:pt x="-5126" y="82021"/>
                  <a:pt x="117112" y="130704"/>
                  <a:pt x="133516" y="117475"/>
                </a:cubicBezTo>
                <a:cubicBezTo>
                  <a:pt x="149920" y="104246"/>
                  <a:pt x="98062" y="0"/>
                  <a:pt x="98591" y="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C7CA49AE-5DAE-8C5C-E999-EC0E4539769D}"/>
              </a:ext>
            </a:extLst>
          </p:cNvPr>
          <p:cNvSpPr/>
          <p:nvPr/>
        </p:nvSpPr>
        <p:spPr>
          <a:xfrm>
            <a:off x="2685873" y="4104923"/>
            <a:ext cx="96462" cy="349294"/>
          </a:xfrm>
          <a:custGeom>
            <a:avLst/>
            <a:gdLst>
              <a:gd name="connsiteX0" fmla="*/ 95427 w 96462"/>
              <a:gd name="connsiteY0" fmla="*/ 352 h 349294"/>
              <a:gd name="connsiteX1" fmla="*/ 60502 w 96462"/>
              <a:gd name="connsiteY1" fmla="*/ 273402 h 349294"/>
              <a:gd name="connsiteX2" fmla="*/ 79552 w 96462"/>
              <a:gd name="connsiteY2" fmla="*/ 340077 h 349294"/>
              <a:gd name="connsiteX3" fmla="*/ 6527 w 96462"/>
              <a:gd name="connsiteY3" fmla="*/ 108302 h 349294"/>
              <a:gd name="connsiteX4" fmla="*/ 12877 w 96462"/>
              <a:gd name="connsiteY4" fmla="*/ 213077 h 349294"/>
              <a:gd name="connsiteX5" fmla="*/ 95427 w 96462"/>
              <a:gd name="connsiteY5" fmla="*/ 352 h 34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62" h="349294">
                <a:moveTo>
                  <a:pt x="95427" y="352"/>
                </a:moveTo>
                <a:cubicBezTo>
                  <a:pt x="103364" y="10406"/>
                  <a:pt x="63148" y="216781"/>
                  <a:pt x="60502" y="273402"/>
                </a:cubicBezTo>
                <a:cubicBezTo>
                  <a:pt x="57856" y="330023"/>
                  <a:pt x="88548" y="367594"/>
                  <a:pt x="79552" y="340077"/>
                </a:cubicBezTo>
                <a:cubicBezTo>
                  <a:pt x="70556" y="312560"/>
                  <a:pt x="17639" y="129469"/>
                  <a:pt x="6527" y="108302"/>
                </a:cubicBezTo>
                <a:cubicBezTo>
                  <a:pt x="-4586" y="87135"/>
                  <a:pt x="-881" y="227894"/>
                  <a:pt x="12877" y="213077"/>
                </a:cubicBezTo>
                <a:cubicBezTo>
                  <a:pt x="26635" y="198260"/>
                  <a:pt x="87490" y="-9702"/>
                  <a:pt x="95427" y="35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41122A62-8085-1951-4592-E702FF67AD82}"/>
              </a:ext>
            </a:extLst>
          </p:cNvPr>
          <p:cNvSpPr/>
          <p:nvPr/>
        </p:nvSpPr>
        <p:spPr>
          <a:xfrm>
            <a:off x="2232511" y="4355104"/>
            <a:ext cx="282109" cy="328975"/>
          </a:xfrm>
          <a:custGeom>
            <a:avLst/>
            <a:gdLst>
              <a:gd name="connsiteX0" fmla="*/ 50314 w 282109"/>
              <a:gd name="connsiteY0" fmla="*/ 16871 h 328975"/>
              <a:gd name="connsiteX1" fmla="*/ 183664 w 282109"/>
              <a:gd name="connsiteY1" fmla="*/ 29571 h 328975"/>
              <a:gd name="connsiteX2" fmla="*/ 282089 w 282109"/>
              <a:gd name="connsiteY2" fmla="*/ 274046 h 328975"/>
              <a:gd name="connsiteX3" fmla="*/ 193189 w 282109"/>
              <a:gd name="connsiteY3" fmla="*/ 159746 h 328975"/>
              <a:gd name="connsiteX4" fmla="*/ 275739 w 282109"/>
              <a:gd name="connsiteY4" fmla="*/ 328021 h 328975"/>
              <a:gd name="connsiteX5" fmla="*/ 2689 w 282109"/>
              <a:gd name="connsiteY5" fmla="*/ 67671 h 328975"/>
              <a:gd name="connsiteX6" fmla="*/ 132864 w 282109"/>
              <a:gd name="connsiteY6" fmla="*/ 143871 h 328975"/>
              <a:gd name="connsiteX7" fmla="*/ 50314 w 282109"/>
              <a:gd name="connsiteY7" fmla="*/ 16871 h 32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09" h="328975">
                <a:moveTo>
                  <a:pt x="50314" y="16871"/>
                </a:moveTo>
                <a:cubicBezTo>
                  <a:pt x="58781" y="-2179"/>
                  <a:pt x="145035" y="-13292"/>
                  <a:pt x="183664" y="29571"/>
                </a:cubicBezTo>
                <a:cubicBezTo>
                  <a:pt x="222293" y="72434"/>
                  <a:pt x="280502" y="252350"/>
                  <a:pt x="282089" y="274046"/>
                </a:cubicBezTo>
                <a:cubicBezTo>
                  <a:pt x="283676" y="295742"/>
                  <a:pt x="194247" y="150750"/>
                  <a:pt x="193189" y="159746"/>
                </a:cubicBezTo>
                <a:cubicBezTo>
                  <a:pt x="192131" y="168742"/>
                  <a:pt x="307489" y="343367"/>
                  <a:pt x="275739" y="328021"/>
                </a:cubicBezTo>
                <a:cubicBezTo>
                  <a:pt x="243989" y="312675"/>
                  <a:pt x="26501" y="98363"/>
                  <a:pt x="2689" y="67671"/>
                </a:cubicBezTo>
                <a:cubicBezTo>
                  <a:pt x="-21123" y="36979"/>
                  <a:pt x="120693" y="148104"/>
                  <a:pt x="132864" y="143871"/>
                </a:cubicBezTo>
                <a:cubicBezTo>
                  <a:pt x="145035" y="139638"/>
                  <a:pt x="41847" y="35921"/>
                  <a:pt x="50314" y="1687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A0F2A338-F8A5-28C6-309B-47F46C7BBA77}"/>
              </a:ext>
            </a:extLst>
          </p:cNvPr>
          <p:cNvSpPr/>
          <p:nvPr/>
        </p:nvSpPr>
        <p:spPr>
          <a:xfrm>
            <a:off x="1777521" y="2313392"/>
            <a:ext cx="1036015" cy="293696"/>
          </a:xfrm>
          <a:custGeom>
            <a:avLst/>
            <a:gdLst>
              <a:gd name="connsiteX0" fmla="*/ 4 w 1036015"/>
              <a:gd name="connsiteY0" fmla="*/ 293075 h 293696"/>
              <a:gd name="connsiteX1" fmla="*/ 470023 w 1036015"/>
              <a:gd name="connsiteY1" fmla="*/ 2518 h 293696"/>
              <a:gd name="connsiteX2" fmla="*/ 1034045 w 1036015"/>
              <a:gd name="connsiteY2" fmla="*/ 147797 h 293696"/>
              <a:gd name="connsiteX3" fmla="*/ 649485 w 1036015"/>
              <a:gd name="connsiteY3" fmla="*/ 70885 h 293696"/>
              <a:gd name="connsiteX4" fmla="*/ 461477 w 1036015"/>
              <a:gd name="connsiteY4" fmla="*/ 79430 h 293696"/>
              <a:gd name="connsiteX5" fmla="*/ 4 w 1036015"/>
              <a:gd name="connsiteY5" fmla="*/ 293075 h 2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015" h="293696">
                <a:moveTo>
                  <a:pt x="4" y="293075"/>
                </a:moveTo>
                <a:cubicBezTo>
                  <a:pt x="1428" y="280256"/>
                  <a:pt x="297683" y="26731"/>
                  <a:pt x="470023" y="2518"/>
                </a:cubicBezTo>
                <a:cubicBezTo>
                  <a:pt x="642363" y="-21695"/>
                  <a:pt x="1004135" y="136402"/>
                  <a:pt x="1034045" y="147797"/>
                </a:cubicBezTo>
                <a:cubicBezTo>
                  <a:pt x="1063955" y="159191"/>
                  <a:pt x="744913" y="82280"/>
                  <a:pt x="649485" y="70885"/>
                </a:cubicBezTo>
                <a:cubicBezTo>
                  <a:pt x="554057" y="59490"/>
                  <a:pt x="565451" y="42398"/>
                  <a:pt x="461477" y="79430"/>
                </a:cubicBezTo>
                <a:cubicBezTo>
                  <a:pt x="357503" y="116462"/>
                  <a:pt x="-1420" y="305894"/>
                  <a:pt x="4" y="29307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52F8B151-D386-A564-7CB5-785D772AC21E}"/>
              </a:ext>
            </a:extLst>
          </p:cNvPr>
          <p:cNvSpPr/>
          <p:nvPr/>
        </p:nvSpPr>
        <p:spPr>
          <a:xfrm>
            <a:off x="5836855" y="2442856"/>
            <a:ext cx="720636" cy="1268624"/>
          </a:xfrm>
          <a:custGeom>
            <a:avLst/>
            <a:gdLst>
              <a:gd name="connsiteX0" fmla="*/ 17014 w 720636"/>
              <a:gd name="connsiteY0" fmla="*/ 43970 h 1268624"/>
              <a:gd name="connsiteX1" fmla="*/ 717769 w 720636"/>
              <a:gd name="connsiteY1" fmla="*/ 1266019 h 1268624"/>
              <a:gd name="connsiteX2" fmla="*/ 256296 w 720636"/>
              <a:gd name="connsiteY2" fmla="*/ 360165 h 1268624"/>
              <a:gd name="connsiteX3" fmla="*/ 17014 w 720636"/>
              <a:gd name="connsiteY3" fmla="*/ 43970 h 126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636" h="1268624">
                <a:moveTo>
                  <a:pt x="17014" y="43970"/>
                </a:moveTo>
                <a:cubicBezTo>
                  <a:pt x="93926" y="194946"/>
                  <a:pt x="677889" y="1213320"/>
                  <a:pt x="717769" y="1266019"/>
                </a:cubicBezTo>
                <a:cubicBezTo>
                  <a:pt x="757649" y="1318718"/>
                  <a:pt x="370240" y="556718"/>
                  <a:pt x="256296" y="360165"/>
                </a:cubicBezTo>
                <a:cubicBezTo>
                  <a:pt x="142352" y="163612"/>
                  <a:pt x="-59898" y="-107006"/>
                  <a:pt x="17014" y="43970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B8909883-9342-D393-DE9C-3E8AD69454CD}"/>
              </a:ext>
            </a:extLst>
          </p:cNvPr>
          <p:cNvGrpSpPr/>
          <p:nvPr/>
        </p:nvGrpSpPr>
        <p:grpSpPr>
          <a:xfrm>
            <a:off x="459064" y="6142752"/>
            <a:ext cx="9421321" cy="5174547"/>
            <a:chOff x="459064" y="6142752"/>
            <a:chExt cx="9421321" cy="5174547"/>
          </a:xfrm>
          <a:solidFill>
            <a:srgbClr val="FFFF00">
              <a:alpha val="25000"/>
            </a:srgbClr>
          </a:solidFill>
        </p:grpSpPr>
        <p:sp>
          <p:nvSpPr>
            <p:cNvPr id="269" name="フリーフォーム 268">
              <a:extLst>
                <a:ext uri="{FF2B5EF4-FFF2-40B4-BE49-F238E27FC236}">
                  <a16:creationId xmlns:a16="http://schemas.microsoft.com/office/drawing/2014/main" id="{D1B53F74-071F-3909-35EB-6F17C57AAE7C}"/>
                </a:ext>
              </a:extLst>
            </p:cNvPr>
            <p:cNvSpPr/>
            <p:nvPr/>
          </p:nvSpPr>
          <p:spPr>
            <a:xfrm>
              <a:off x="600623" y="7877550"/>
              <a:ext cx="1846106" cy="2776443"/>
            </a:xfrm>
            <a:custGeom>
              <a:avLst/>
              <a:gdLst>
                <a:gd name="connsiteX0" fmla="*/ 1465683 w 1846106"/>
                <a:gd name="connsiteY0" fmla="*/ 55167 h 2776443"/>
                <a:gd name="connsiteX1" fmla="*/ 491907 w 1846106"/>
                <a:gd name="connsiteY1" fmla="*/ 1005193 h 2776443"/>
                <a:gd name="connsiteX2" fmla="*/ 598785 w 1846106"/>
                <a:gd name="connsiteY2" fmla="*/ 850814 h 2776443"/>
                <a:gd name="connsiteX3" fmla="*/ 230650 w 1846106"/>
                <a:gd name="connsiteY3" fmla="*/ 1527707 h 2776443"/>
                <a:gd name="connsiteX4" fmla="*/ 5019 w 1846106"/>
                <a:gd name="connsiteY4" fmla="*/ 2453982 h 2776443"/>
                <a:gd name="connsiteX5" fmla="*/ 444406 w 1846106"/>
                <a:gd name="connsiteY5" fmla="*/ 1741463 h 2776443"/>
                <a:gd name="connsiteX6" fmla="*/ 195024 w 1846106"/>
                <a:gd name="connsiteY6" fmla="*/ 2691489 h 2776443"/>
                <a:gd name="connsiteX7" fmla="*/ 943169 w 1846106"/>
                <a:gd name="connsiteY7" fmla="*/ 672684 h 2776443"/>
                <a:gd name="connsiteX8" fmla="*/ 729413 w 1846106"/>
                <a:gd name="connsiteY8" fmla="*/ 1302076 h 2776443"/>
                <a:gd name="connsiteX9" fmla="*/ 1026296 w 1846106"/>
                <a:gd name="connsiteY9" fmla="*/ 1100195 h 2776443"/>
                <a:gd name="connsiteX10" fmla="*/ 670037 w 1846106"/>
                <a:gd name="connsiteY10" fmla="*/ 2774616 h 2776443"/>
                <a:gd name="connsiteX11" fmla="*/ 1133174 w 1846106"/>
                <a:gd name="connsiteY11" fmla="*/ 1397079 h 2776443"/>
                <a:gd name="connsiteX12" fmla="*/ 1845694 w 1846106"/>
                <a:gd name="connsiteY12" fmla="*/ 19541 h 2776443"/>
                <a:gd name="connsiteX13" fmla="*/ 1240052 w 1846106"/>
                <a:gd name="connsiteY13" fmla="*/ 553931 h 2776443"/>
                <a:gd name="connsiteX14" fmla="*/ 1465683 w 1846106"/>
                <a:gd name="connsiteY14" fmla="*/ 55167 h 277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6106" h="2776443">
                  <a:moveTo>
                    <a:pt x="1465683" y="55167"/>
                  </a:moveTo>
                  <a:cubicBezTo>
                    <a:pt x="1340992" y="130377"/>
                    <a:pt x="636390" y="872585"/>
                    <a:pt x="491907" y="1005193"/>
                  </a:cubicBezTo>
                  <a:cubicBezTo>
                    <a:pt x="347424" y="1137801"/>
                    <a:pt x="642328" y="763728"/>
                    <a:pt x="598785" y="850814"/>
                  </a:cubicBezTo>
                  <a:cubicBezTo>
                    <a:pt x="555242" y="937900"/>
                    <a:pt x="329611" y="1260512"/>
                    <a:pt x="230650" y="1527707"/>
                  </a:cubicBezTo>
                  <a:cubicBezTo>
                    <a:pt x="131689" y="1794902"/>
                    <a:pt x="-30607" y="2418356"/>
                    <a:pt x="5019" y="2453982"/>
                  </a:cubicBezTo>
                  <a:cubicBezTo>
                    <a:pt x="40645" y="2489608"/>
                    <a:pt x="412738" y="1701879"/>
                    <a:pt x="444406" y="1741463"/>
                  </a:cubicBezTo>
                  <a:cubicBezTo>
                    <a:pt x="476073" y="1781048"/>
                    <a:pt x="111897" y="2869619"/>
                    <a:pt x="195024" y="2691489"/>
                  </a:cubicBezTo>
                  <a:cubicBezTo>
                    <a:pt x="278151" y="2513359"/>
                    <a:pt x="854104" y="904253"/>
                    <a:pt x="943169" y="672684"/>
                  </a:cubicBezTo>
                  <a:cubicBezTo>
                    <a:pt x="1032234" y="441115"/>
                    <a:pt x="715558" y="1230824"/>
                    <a:pt x="729413" y="1302076"/>
                  </a:cubicBezTo>
                  <a:cubicBezTo>
                    <a:pt x="743268" y="1373328"/>
                    <a:pt x="1036192" y="854772"/>
                    <a:pt x="1026296" y="1100195"/>
                  </a:cubicBezTo>
                  <a:cubicBezTo>
                    <a:pt x="1016400" y="1345618"/>
                    <a:pt x="652224" y="2725135"/>
                    <a:pt x="670037" y="2774616"/>
                  </a:cubicBezTo>
                  <a:cubicBezTo>
                    <a:pt x="687850" y="2824097"/>
                    <a:pt x="937231" y="1856258"/>
                    <a:pt x="1133174" y="1397079"/>
                  </a:cubicBezTo>
                  <a:cubicBezTo>
                    <a:pt x="1329117" y="937900"/>
                    <a:pt x="1827881" y="160066"/>
                    <a:pt x="1845694" y="19541"/>
                  </a:cubicBezTo>
                  <a:cubicBezTo>
                    <a:pt x="1863507" y="-120984"/>
                    <a:pt x="1299429" y="542056"/>
                    <a:pt x="1240052" y="553931"/>
                  </a:cubicBezTo>
                  <a:cubicBezTo>
                    <a:pt x="1180675" y="565806"/>
                    <a:pt x="1590374" y="-20043"/>
                    <a:pt x="1465683" y="551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 269">
              <a:extLst>
                <a:ext uri="{FF2B5EF4-FFF2-40B4-BE49-F238E27FC236}">
                  <a16:creationId xmlns:a16="http://schemas.microsoft.com/office/drawing/2014/main" id="{A74391C0-91FA-1EB9-B3FE-700B1EF936B7}"/>
                </a:ext>
              </a:extLst>
            </p:cNvPr>
            <p:cNvSpPr/>
            <p:nvPr/>
          </p:nvSpPr>
          <p:spPr>
            <a:xfrm>
              <a:off x="459064" y="8609572"/>
              <a:ext cx="1265399" cy="2707727"/>
            </a:xfrm>
            <a:custGeom>
              <a:avLst/>
              <a:gdLst>
                <a:gd name="connsiteX0" fmla="*/ 27824 w 1265399"/>
                <a:gd name="connsiteY0" fmla="*/ 1995093 h 2707727"/>
                <a:gd name="connsiteX1" fmla="*/ 704718 w 1265399"/>
                <a:gd name="connsiteY1" fmla="*/ 593805 h 2707727"/>
                <a:gd name="connsiteX2" fmla="*/ 704718 w 1265399"/>
                <a:gd name="connsiteY2" fmla="*/ 771934 h 2707727"/>
                <a:gd name="connsiteX3" fmla="*/ 1239107 w 1265399"/>
                <a:gd name="connsiteY3" fmla="*/ 38 h 2707727"/>
                <a:gd name="connsiteX4" fmla="*/ 1132230 w 1265399"/>
                <a:gd name="connsiteY4" fmla="*/ 807560 h 2707727"/>
                <a:gd name="connsiteX5" fmla="*/ 1262858 w 1265399"/>
                <a:gd name="connsiteY5" fmla="*/ 546303 h 2707727"/>
                <a:gd name="connsiteX6" fmla="*/ 989726 w 1265399"/>
                <a:gd name="connsiteY6" fmla="*/ 1508205 h 2707727"/>
                <a:gd name="connsiteX7" fmla="*/ 1132230 w 1265399"/>
                <a:gd name="connsiteY7" fmla="*/ 1140070 h 2707727"/>
                <a:gd name="connsiteX8" fmla="*/ 859097 w 1265399"/>
                <a:gd name="connsiteY8" fmla="*/ 2244475 h 2707727"/>
                <a:gd name="connsiteX9" fmla="*/ 823471 w 1265399"/>
                <a:gd name="connsiteY9" fmla="*/ 1733836 h 2707727"/>
                <a:gd name="connsiteX10" fmla="*/ 348458 w 1265399"/>
                <a:gd name="connsiteY10" fmla="*/ 2707612 h 2707727"/>
                <a:gd name="connsiteX11" fmla="*/ 348458 w 1265399"/>
                <a:gd name="connsiteY11" fmla="*/ 1662584 h 2707727"/>
                <a:gd name="connsiteX12" fmla="*/ 146578 w 1265399"/>
                <a:gd name="connsiteY12" fmla="*/ 2327602 h 2707727"/>
                <a:gd name="connsiteX13" fmla="*/ 27824 w 1265399"/>
                <a:gd name="connsiteY13" fmla="*/ 1995093 h 270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5399" h="2707727">
                  <a:moveTo>
                    <a:pt x="27824" y="1995093"/>
                  </a:moveTo>
                  <a:cubicBezTo>
                    <a:pt x="120847" y="1706127"/>
                    <a:pt x="591902" y="797665"/>
                    <a:pt x="704718" y="593805"/>
                  </a:cubicBezTo>
                  <a:cubicBezTo>
                    <a:pt x="817534" y="389945"/>
                    <a:pt x="615653" y="870895"/>
                    <a:pt x="704718" y="771934"/>
                  </a:cubicBezTo>
                  <a:cubicBezTo>
                    <a:pt x="793783" y="672973"/>
                    <a:pt x="1167855" y="-5900"/>
                    <a:pt x="1239107" y="38"/>
                  </a:cubicBezTo>
                  <a:cubicBezTo>
                    <a:pt x="1310359" y="5976"/>
                    <a:pt x="1128272" y="716516"/>
                    <a:pt x="1132230" y="807560"/>
                  </a:cubicBezTo>
                  <a:cubicBezTo>
                    <a:pt x="1136188" y="898604"/>
                    <a:pt x="1286609" y="429529"/>
                    <a:pt x="1262858" y="546303"/>
                  </a:cubicBezTo>
                  <a:cubicBezTo>
                    <a:pt x="1239107" y="663077"/>
                    <a:pt x="1011497" y="1409244"/>
                    <a:pt x="989726" y="1508205"/>
                  </a:cubicBezTo>
                  <a:cubicBezTo>
                    <a:pt x="967955" y="1607166"/>
                    <a:pt x="1154002" y="1017358"/>
                    <a:pt x="1132230" y="1140070"/>
                  </a:cubicBezTo>
                  <a:cubicBezTo>
                    <a:pt x="1110459" y="1262782"/>
                    <a:pt x="910557" y="2145514"/>
                    <a:pt x="859097" y="2244475"/>
                  </a:cubicBezTo>
                  <a:cubicBezTo>
                    <a:pt x="807637" y="2343436"/>
                    <a:pt x="908578" y="1656646"/>
                    <a:pt x="823471" y="1733836"/>
                  </a:cubicBezTo>
                  <a:cubicBezTo>
                    <a:pt x="738365" y="1811025"/>
                    <a:pt x="427627" y="2719487"/>
                    <a:pt x="348458" y="2707612"/>
                  </a:cubicBezTo>
                  <a:cubicBezTo>
                    <a:pt x="269289" y="2695737"/>
                    <a:pt x="382105" y="1725919"/>
                    <a:pt x="348458" y="1662584"/>
                  </a:cubicBezTo>
                  <a:cubicBezTo>
                    <a:pt x="314811" y="1599249"/>
                    <a:pt x="192100" y="2274163"/>
                    <a:pt x="146578" y="2327602"/>
                  </a:cubicBezTo>
                  <a:cubicBezTo>
                    <a:pt x="101056" y="2381041"/>
                    <a:pt x="-65199" y="2284059"/>
                    <a:pt x="27824" y="19950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 270">
              <a:extLst>
                <a:ext uri="{FF2B5EF4-FFF2-40B4-BE49-F238E27FC236}">
                  <a16:creationId xmlns:a16="http://schemas.microsoft.com/office/drawing/2014/main" id="{37B117A2-AE14-FEFE-F3A9-50F7ECA42783}"/>
                </a:ext>
              </a:extLst>
            </p:cNvPr>
            <p:cNvSpPr/>
            <p:nvPr/>
          </p:nvSpPr>
          <p:spPr>
            <a:xfrm>
              <a:off x="1291036" y="8355838"/>
              <a:ext cx="1524787" cy="2582645"/>
            </a:xfrm>
            <a:custGeom>
              <a:avLst/>
              <a:gdLst>
                <a:gd name="connsiteX0" fmla="*/ 478387 w 1524787"/>
                <a:gd name="connsiteY0" fmla="*/ 859414 h 2582645"/>
                <a:gd name="connsiteX1" fmla="*/ 3374 w 1524787"/>
                <a:gd name="connsiteY1" fmla="*/ 2153824 h 2582645"/>
                <a:gd name="connsiteX2" fmla="*/ 264632 w 1524787"/>
                <a:gd name="connsiteY2" fmla="*/ 1785689 h 2582645"/>
                <a:gd name="connsiteX3" fmla="*/ 240881 w 1524787"/>
                <a:gd name="connsiteY3" fmla="*/ 2331954 h 2582645"/>
                <a:gd name="connsiteX4" fmla="*/ 264632 w 1524787"/>
                <a:gd name="connsiteY4" fmla="*/ 1643185 h 2582645"/>
                <a:gd name="connsiteX5" fmla="*/ 1000902 w 1524787"/>
                <a:gd name="connsiteY5" fmla="*/ 2557585 h 2582645"/>
                <a:gd name="connsiteX6" fmla="*/ 941525 w 1524787"/>
                <a:gd name="connsiteY6" fmla="*/ 1761939 h 2582645"/>
                <a:gd name="connsiteX7" fmla="*/ 1523416 w 1524787"/>
                <a:gd name="connsiteY7" fmla="*/ 2569461 h 2582645"/>
                <a:gd name="connsiteX8" fmla="*/ 751520 w 1524787"/>
                <a:gd name="connsiteY8" fmla="*/ 954417 h 2582645"/>
                <a:gd name="connsiteX9" fmla="*/ 692143 w 1524787"/>
                <a:gd name="connsiteY9" fmla="*/ 1168172 h 2582645"/>
                <a:gd name="connsiteX10" fmla="*/ 1202782 w 1524787"/>
                <a:gd name="connsiteY10" fmla="*/ 4391 h 2582645"/>
                <a:gd name="connsiteX11" fmla="*/ 478387 w 1524787"/>
                <a:gd name="connsiteY11" fmla="*/ 859414 h 2582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24787" h="2582645">
                  <a:moveTo>
                    <a:pt x="478387" y="859414"/>
                  </a:moveTo>
                  <a:cubicBezTo>
                    <a:pt x="278486" y="1217653"/>
                    <a:pt x="39000" y="1999445"/>
                    <a:pt x="3374" y="2153824"/>
                  </a:cubicBezTo>
                  <a:cubicBezTo>
                    <a:pt x="-32252" y="2308203"/>
                    <a:pt x="225047" y="1756001"/>
                    <a:pt x="264632" y="1785689"/>
                  </a:cubicBezTo>
                  <a:cubicBezTo>
                    <a:pt x="304217" y="1815377"/>
                    <a:pt x="240881" y="2355705"/>
                    <a:pt x="240881" y="2331954"/>
                  </a:cubicBezTo>
                  <a:cubicBezTo>
                    <a:pt x="240881" y="2308203"/>
                    <a:pt x="137962" y="1605580"/>
                    <a:pt x="264632" y="1643185"/>
                  </a:cubicBezTo>
                  <a:cubicBezTo>
                    <a:pt x="391302" y="1680790"/>
                    <a:pt x="888087" y="2537793"/>
                    <a:pt x="1000902" y="2557585"/>
                  </a:cubicBezTo>
                  <a:cubicBezTo>
                    <a:pt x="1113717" y="2577377"/>
                    <a:pt x="854439" y="1759960"/>
                    <a:pt x="941525" y="1761939"/>
                  </a:cubicBezTo>
                  <a:cubicBezTo>
                    <a:pt x="1028611" y="1763918"/>
                    <a:pt x="1555083" y="2704048"/>
                    <a:pt x="1523416" y="2569461"/>
                  </a:cubicBezTo>
                  <a:cubicBezTo>
                    <a:pt x="1491749" y="2434874"/>
                    <a:pt x="890066" y="1187965"/>
                    <a:pt x="751520" y="954417"/>
                  </a:cubicBezTo>
                  <a:cubicBezTo>
                    <a:pt x="612975" y="720869"/>
                    <a:pt x="616933" y="1326510"/>
                    <a:pt x="692143" y="1168172"/>
                  </a:cubicBezTo>
                  <a:cubicBezTo>
                    <a:pt x="767353" y="1009834"/>
                    <a:pt x="1238408" y="63767"/>
                    <a:pt x="1202782" y="4391"/>
                  </a:cubicBezTo>
                  <a:cubicBezTo>
                    <a:pt x="1167156" y="-54985"/>
                    <a:pt x="678288" y="501175"/>
                    <a:pt x="478387" y="8594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 271">
              <a:extLst>
                <a:ext uri="{FF2B5EF4-FFF2-40B4-BE49-F238E27FC236}">
                  <a16:creationId xmlns:a16="http://schemas.microsoft.com/office/drawing/2014/main" id="{CD1E6DEC-22C0-09E6-D3EB-B27BD06EF29B}"/>
                </a:ext>
              </a:extLst>
            </p:cNvPr>
            <p:cNvSpPr/>
            <p:nvPr/>
          </p:nvSpPr>
          <p:spPr>
            <a:xfrm>
              <a:off x="4103114" y="8487799"/>
              <a:ext cx="1991238" cy="2348738"/>
            </a:xfrm>
            <a:custGeom>
              <a:avLst/>
              <a:gdLst>
                <a:gd name="connsiteX0" fmla="*/ 231380 w 1991238"/>
                <a:gd name="connsiteY0" fmla="*/ 14933 h 2348738"/>
                <a:gd name="connsiteX1" fmla="*/ 5748 w 1991238"/>
                <a:gd name="connsiteY1" fmla="*/ 1036211 h 2348738"/>
                <a:gd name="connsiteX2" fmla="*/ 65125 w 1991238"/>
                <a:gd name="connsiteY2" fmla="*/ 893707 h 2348738"/>
                <a:gd name="connsiteX3" fmla="*/ 41374 w 1991238"/>
                <a:gd name="connsiteY3" fmla="*/ 1701230 h 2348738"/>
                <a:gd name="connsiteX4" fmla="*/ 41374 w 1991238"/>
                <a:gd name="connsiteY4" fmla="*/ 1356845 h 2348738"/>
                <a:gd name="connsiteX5" fmla="*/ 350133 w 1991238"/>
                <a:gd name="connsiteY5" fmla="*/ 2021863 h 2348738"/>
                <a:gd name="connsiteX6" fmla="*/ 373883 w 1991238"/>
                <a:gd name="connsiteY6" fmla="*/ 1606227 h 2348738"/>
                <a:gd name="connsiteX7" fmla="*/ 528263 w 1991238"/>
                <a:gd name="connsiteY7" fmla="*/ 2045614 h 2348738"/>
                <a:gd name="connsiteX8" fmla="*/ 706392 w 1991238"/>
                <a:gd name="connsiteY8" fmla="*/ 1808107 h 2348738"/>
                <a:gd name="connsiteX9" fmla="*/ 789520 w 1991238"/>
                <a:gd name="connsiteY9" fmla="*/ 2318746 h 2348738"/>
                <a:gd name="connsiteX10" fmla="*/ 1525790 w 1991238"/>
                <a:gd name="connsiteY10" fmla="*/ 763079 h 2348738"/>
                <a:gd name="connsiteX11" fmla="*/ 1193281 w 1991238"/>
                <a:gd name="connsiteY11" fmla="*/ 2306871 h 2348738"/>
                <a:gd name="connsiteX12" fmla="*/ 1965177 w 1991238"/>
                <a:gd name="connsiteY12" fmla="*/ 1356845 h 2348738"/>
                <a:gd name="connsiteX13" fmla="*/ 1798922 w 1991238"/>
                <a:gd name="connsiteY13" fmla="*/ 1297469 h 2348738"/>
                <a:gd name="connsiteX14" fmla="*/ 1692044 w 1991238"/>
                <a:gd name="connsiteY14" fmla="*/ 442445 h 2348738"/>
                <a:gd name="connsiteX15" fmla="*/ 1632668 w 1991238"/>
                <a:gd name="connsiteY15" fmla="*/ 525572 h 2348738"/>
                <a:gd name="connsiteX16" fmla="*/ 718268 w 1991238"/>
                <a:gd name="connsiteY16" fmla="*/ 299941 h 2348738"/>
                <a:gd name="connsiteX17" fmla="*/ 1407037 w 1991238"/>
                <a:gd name="connsiteY17" fmla="*/ 418695 h 2348738"/>
                <a:gd name="connsiteX18" fmla="*/ 231380 w 1991238"/>
                <a:gd name="connsiteY18" fmla="*/ 14933 h 234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91238" h="2348738">
                  <a:moveTo>
                    <a:pt x="231380" y="14933"/>
                  </a:moveTo>
                  <a:cubicBezTo>
                    <a:pt x="-2168" y="117852"/>
                    <a:pt x="33457" y="889749"/>
                    <a:pt x="5748" y="1036211"/>
                  </a:cubicBezTo>
                  <a:cubicBezTo>
                    <a:pt x="-21961" y="1182673"/>
                    <a:pt x="59187" y="782871"/>
                    <a:pt x="65125" y="893707"/>
                  </a:cubicBezTo>
                  <a:cubicBezTo>
                    <a:pt x="71063" y="1004543"/>
                    <a:pt x="45332" y="1624040"/>
                    <a:pt x="41374" y="1701230"/>
                  </a:cubicBezTo>
                  <a:cubicBezTo>
                    <a:pt x="37416" y="1778420"/>
                    <a:pt x="-10086" y="1303406"/>
                    <a:pt x="41374" y="1356845"/>
                  </a:cubicBezTo>
                  <a:cubicBezTo>
                    <a:pt x="92834" y="1410284"/>
                    <a:pt x="294715" y="1980299"/>
                    <a:pt x="350133" y="2021863"/>
                  </a:cubicBezTo>
                  <a:cubicBezTo>
                    <a:pt x="405551" y="2063427"/>
                    <a:pt x="344195" y="1602269"/>
                    <a:pt x="373883" y="1606227"/>
                  </a:cubicBezTo>
                  <a:cubicBezTo>
                    <a:pt x="403571" y="1610185"/>
                    <a:pt x="472845" y="2011967"/>
                    <a:pt x="528263" y="2045614"/>
                  </a:cubicBezTo>
                  <a:cubicBezTo>
                    <a:pt x="583681" y="2079261"/>
                    <a:pt x="662849" y="1762585"/>
                    <a:pt x="706392" y="1808107"/>
                  </a:cubicBezTo>
                  <a:cubicBezTo>
                    <a:pt x="749935" y="1853629"/>
                    <a:pt x="652954" y="2492917"/>
                    <a:pt x="789520" y="2318746"/>
                  </a:cubicBezTo>
                  <a:cubicBezTo>
                    <a:pt x="926086" y="2144575"/>
                    <a:pt x="1458497" y="765058"/>
                    <a:pt x="1525790" y="763079"/>
                  </a:cubicBezTo>
                  <a:cubicBezTo>
                    <a:pt x="1593083" y="761100"/>
                    <a:pt x="1120050" y="2207910"/>
                    <a:pt x="1193281" y="2306871"/>
                  </a:cubicBezTo>
                  <a:cubicBezTo>
                    <a:pt x="1266512" y="2405832"/>
                    <a:pt x="1864237" y="1525079"/>
                    <a:pt x="1965177" y="1356845"/>
                  </a:cubicBezTo>
                  <a:cubicBezTo>
                    <a:pt x="2066117" y="1188611"/>
                    <a:pt x="1844444" y="1449869"/>
                    <a:pt x="1798922" y="1297469"/>
                  </a:cubicBezTo>
                  <a:cubicBezTo>
                    <a:pt x="1753400" y="1145069"/>
                    <a:pt x="1719753" y="571095"/>
                    <a:pt x="1692044" y="442445"/>
                  </a:cubicBezTo>
                  <a:cubicBezTo>
                    <a:pt x="1664335" y="313796"/>
                    <a:pt x="1794964" y="549323"/>
                    <a:pt x="1632668" y="525572"/>
                  </a:cubicBezTo>
                  <a:cubicBezTo>
                    <a:pt x="1470372" y="501821"/>
                    <a:pt x="755873" y="317754"/>
                    <a:pt x="718268" y="299941"/>
                  </a:cubicBezTo>
                  <a:cubicBezTo>
                    <a:pt x="680663" y="282128"/>
                    <a:pt x="1486206" y="464217"/>
                    <a:pt x="1407037" y="418695"/>
                  </a:cubicBezTo>
                  <a:cubicBezTo>
                    <a:pt x="1327868" y="373173"/>
                    <a:pt x="464928" y="-87986"/>
                    <a:pt x="231380" y="149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 272">
              <a:extLst>
                <a:ext uri="{FF2B5EF4-FFF2-40B4-BE49-F238E27FC236}">
                  <a16:creationId xmlns:a16="http://schemas.microsoft.com/office/drawing/2014/main" id="{2EA21719-9B04-EAF5-3017-7907530F54F6}"/>
                </a:ext>
              </a:extLst>
            </p:cNvPr>
            <p:cNvSpPr/>
            <p:nvPr/>
          </p:nvSpPr>
          <p:spPr>
            <a:xfrm>
              <a:off x="7148811" y="6142752"/>
              <a:ext cx="2731574" cy="4577038"/>
            </a:xfrm>
            <a:custGeom>
              <a:avLst/>
              <a:gdLst>
                <a:gd name="connsiteX0" fmla="*/ 451397 w 2731574"/>
                <a:gd name="connsiteY0" fmla="*/ 103669 h 4577038"/>
                <a:gd name="connsiteX1" fmla="*/ 2125818 w 2731574"/>
                <a:gd name="connsiteY1" fmla="*/ 2051222 h 4577038"/>
                <a:gd name="connsiteX2" fmla="*/ 2672083 w 2731574"/>
                <a:gd name="connsiteY2" fmla="*/ 2882495 h 4577038"/>
                <a:gd name="connsiteX3" fmla="*/ 2268321 w 2731574"/>
                <a:gd name="connsiteY3" fmla="*/ 2704365 h 4577038"/>
                <a:gd name="connsiteX4" fmla="*/ 2731459 w 2731574"/>
                <a:gd name="connsiteY4" fmla="*/ 3725643 h 4577038"/>
                <a:gd name="connsiteX5" fmla="*/ 2315823 w 2731574"/>
                <a:gd name="connsiteY5" fmla="*/ 3523762 h 4577038"/>
                <a:gd name="connsiteX6" fmla="*/ 2600831 w 2731574"/>
                <a:gd name="connsiteY6" fmla="*/ 4545040 h 4577038"/>
                <a:gd name="connsiteX7" fmla="*/ 688903 w 2731574"/>
                <a:gd name="connsiteY7" fmla="*/ 4331284 h 4577038"/>
                <a:gd name="connsiteX8" fmla="*/ 1520176 w 2731574"/>
                <a:gd name="connsiteY8" fmla="*/ 4450038 h 4577038"/>
                <a:gd name="connsiteX9" fmla="*/ 914534 w 2731574"/>
                <a:gd name="connsiteY9" fmla="*/ 4426287 h 4577038"/>
                <a:gd name="connsiteX10" fmla="*/ 772031 w 2731574"/>
                <a:gd name="connsiteY10" fmla="*/ 2882495 h 4577038"/>
                <a:gd name="connsiteX11" fmla="*/ 1401423 w 2731574"/>
                <a:gd name="connsiteY11" fmla="*/ 4176905 h 4577038"/>
                <a:gd name="connsiteX12" fmla="*/ 1270794 w 2731574"/>
                <a:gd name="connsiteY12" fmla="*/ 1956219 h 4577038"/>
                <a:gd name="connsiteX13" fmla="*/ 1199542 w 2731574"/>
                <a:gd name="connsiteY13" fmla="*/ 2597487 h 4577038"/>
                <a:gd name="connsiteX14" fmla="*/ 134 w 2731574"/>
                <a:gd name="connsiteY14" fmla="*/ 32417 h 4577038"/>
                <a:gd name="connsiteX15" fmla="*/ 1116415 w 2731574"/>
                <a:gd name="connsiteY15" fmla="*/ 1089321 h 4577038"/>
                <a:gd name="connsiteX16" fmla="*/ 451397 w 2731574"/>
                <a:gd name="connsiteY16" fmla="*/ 103669 h 457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31574" h="4577038">
                  <a:moveTo>
                    <a:pt x="451397" y="103669"/>
                  </a:moveTo>
                  <a:cubicBezTo>
                    <a:pt x="619631" y="263986"/>
                    <a:pt x="1755704" y="1588084"/>
                    <a:pt x="2125818" y="2051222"/>
                  </a:cubicBezTo>
                  <a:cubicBezTo>
                    <a:pt x="2495932" y="2514360"/>
                    <a:pt x="2648333" y="2773638"/>
                    <a:pt x="2672083" y="2882495"/>
                  </a:cubicBezTo>
                  <a:cubicBezTo>
                    <a:pt x="2695833" y="2991352"/>
                    <a:pt x="2258425" y="2563840"/>
                    <a:pt x="2268321" y="2704365"/>
                  </a:cubicBezTo>
                  <a:cubicBezTo>
                    <a:pt x="2278217" y="2844890"/>
                    <a:pt x="2723542" y="3589077"/>
                    <a:pt x="2731459" y="3725643"/>
                  </a:cubicBezTo>
                  <a:cubicBezTo>
                    <a:pt x="2739376" y="3862209"/>
                    <a:pt x="2337594" y="3387196"/>
                    <a:pt x="2315823" y="3523762"/>
                  </a:cubicBezTo>
                  <a:cubicBezTo>
                    <a:pt x="2294052" y="3660328"/>
                    <a:pt x="2871984" y="4410453"/>
                    <a:pt x="2600831" y="4545040"/>
                  </a:cubicBezTo>
                  <a:cubicBezTo>
                    <a:pt x="2329678" y="4679627"/>
                    <a:pt x="869012" y="4347118"/>
                    <a:pt x="688903" y="4331284"/>
                  </a:cubicBezTo>
                  <a:cubicBezTo>
                    <a:pt x="508794" y="4315450"/>
                    <a:pt x="1482571" y="4434204"/>
                    <a:pt x="1520176" y="4450038"/>
                  </a:cubicBezTo>
                  <a:cubicBezTo>
                    <a:pt x="1557781" y="4465872"/>
                    <a:pt x="1039225" y="4687544"/>
                    <a:pt x="914534" y="4426287"/>
                  </a:cubicBezTo>
                  <a:cubicBezTo>
                    <a:pt x="789843" y="4165030"/>
                    <a:pt x="690883" y="2924059"/>
                    <a:pt x="772031" y="2882495"/>
                  </a:cubicBezTo>
                  <a:cubicBezTo>
                    <a:pt x="853179" y="2840931"/>
                    <a:pt x="1318296" y="4331284"/>
                    <a:pt x="1401423" y="4176905"/>
                  </a:cubicBezTo>
                  <a:cubicBezTo>
                    <a:pt x="1484550" y="4022526"/>
                    <a:pt x="1304441" y="2219455"/>
                    <a:pt x="1270794" y="1956219"/>
                  </a:cubicBezTo>
                  <a:cubicBezTo>
                    <a:pt x="1237147" y="1692983"/>
                    <a:pt x="1411319" y="2918121"/>
                    <a:pt x="1199542" y="2597487"/>
                  </a:cubicBezTo>
                  <a:cubicBezTo>
                    <a:pt x="987765" y="2276853"/>
                    <a:pt x="13988" y="283778"/>
                    <a:pt x="134" y="32417"/>
                  </a:cubicBezTo>
                  <a:cubicBezTo>
                    <a:pt x="-13720" y="-218944"/>
                    <a:pt x="1043184" y="1073487"/>
                    <a:pt x="1116415" y="1089321"/>
                  </a:cubicBezTo>
                  <a:cubicBezTo>
                    <a:pt x="1189646" y="1105155"/>
                    <a:pt x="283163" y="-56648"/>
                    <a:pt x="451397" y="1036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5BA7A720-A5BA-3F2A-ED9A-0768DF45AF9C}"/>
              </a:ext>
            </a:extLst>
          </p:cNvPr>
          <p:cNvSpPr/>
          <p:nvPr/>
        </p:nvSpPr>
        <p:spPr>
          <a:xfrm>
            <a:off x="2802757" y="5022578"/>
            <a:ext cx="102371" cy="404384"/>
          </a:xfrm>
          <a:custGeom>
            <a:avLst/>
            <a:gdLst>
              <a:gd name="connsiteX0" fmla="*/ 102368 w 102371"/>
              <a:gd name="connsiteY0" fmla="*/ 272 h 404384"/>
              <a:gd name="connsiteX1" fmla="*/ 19818 w 102371"/>
              <a:gd name="connsiteY1" fmla="*/ 133622 h 404384"/>
              <a:gd name="connsiteX2" fmla="*/ 26168 w 102371"/>
              <a:gd name="connsiteY2" fmla="*/ 200297 h 404384"/>
              <a:gd name="connsiteX3" fmla="*/ 19818 w 102371"/>
              <a:gd name="connsiteY3" fmla="*/ 168547 h 404384"/>
              <a:gd name="connsiteX4" fmla="*/ 42043 w 102371"/>
              <a:gd name="connsiteY4" fmla="*/ 279672 h 404384"/>
              <a:gd name="connsiteX5" fmla="*/ 45218 w 102371"/>
              <a:gd name="connsiteY5" fmla="*/ 270147 h 404384"/>
              <a:gd name="connsiteX6" fmla="*/ 57918 w 102371"/>
              <a:gd name="connsiteY6" fmla="*/ 403497 h 404384"/>
              <a:gd name="connsiteX7" fmla="*/ 45218 w 102371"/>
              <a:gd name="connsiteY7" fmla="*/ 320947 h 404384"/>
              <a:gd name="connsiteX8" fmla="*/ 768 w 102371"/>
              <a:gd name="connsiteY8" fmla="*/ 181247 h 404384"/>
              <a:gd name="connsiteX9" fmla="*/ 22993 w 102371"/>
              <a:gd name="connsiteY9" fmla="*/ 171722 h 404384"/>
              <a:gd name="connsiteX10" fmla="*/ 102368 w 102371"/>
              <a:gd name="connsiteY10" fmla="*/ 272 h 40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71" h="404384">
                <a:moveTo>
                  <a:pt x="102368" y="272"/>
                </a:moveTo>
                <a:cubicBezTo>
                  <a:pt x="101839" y="-6078"/>
                  <a:pt x="32518" y="100285"/>
                  <a:pt x="19818" y="133622"/>
                </a:cubicBezTo>
                <a:cubicBezTo>
                  <a:pt x="7118" y="166960"/>
                  <a:pt x="26168" y="194476"/>
                  <a:pt x="26168" y="200297"/>
                </a:cubicBezTo>
                <a:cubicBezTo>
                  <a:pt x="26168" y="206118"/>
                  <a:pt x="19818" y="168547"/>
                  <a:pt x="19818" y="168547"/>
                </a:cubicBezTo>
                <a:cubicBezTo>
                  <a:pt x="22464" y="181776"/>
                  <a:pt x="37810" y="262739"/>
                  <a:pt x="42043" y="279672"/>
                </a:cubicBezTo>
                <a:cubicBezTo>
                  <a:pt x="46276" y="296605"/>
                  <a:pt x="42572" y="249510"/>
                  <a:pt x="45218" y="270147"/>
                </a:cubicBezTo>
                <a:cubicBezTo>
                  <a:pt x="47864" y="290784"/>
                  <a:pt x="57918" y="395030"/>
                  <a:pt x="57918" y="403497"/>
                </a:cubicBezTo>
                <a:cubicBezTo>
                  <a:pt x="57918" y="411964"/>
                  <a:pt x="54743" y="357989"/>
                  <a:pt x="45218" y="320947"/>
                </a:cubicBezTo>
                <a:cubicBezTo>
                  <a:pt x="35693" y="283905"/>
                  <a:pt x="4472" y="206118"/>
                  <a:pt x="768" y="181247"/>
                </a:cubicBezTo>
                <a:cubicBezTo>
                  <a:pt x="-2936" y="156376"/>
                  <a:pt x="7118" y="198710"/>
                  <a:pt x="22993" y="171722"/>
                </a:cubicBezTo>
                <a:cubicBezTo>
                  <a:pt x="38868" y="144735"/>
                  <a:pt x="102897" y="6622"/>
                  <a:pt x="102368" y="2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92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0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 hidden="1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73DE4CB-C6C4-3220-5540-B272AA2D60F9}"/>
              </a:ext>
            </a:extLst>
          </p:cNvPr>
          <p:cNvGrpSpPr/>
          <p:nvPr/>
        </p:nvGrpSpPr>
        <p:grpSpPr>
          <a:xfrm>
            <a:off x="459064" y="6142752"/>
            <a:ext cx="9421321" cy="5174547"/>
            <a:chOff x="459064" y="6142752"/>
            <a:chExt cx="9421321" cy="5174547"/>
          </a:xfrm>
        </p:grpSpPr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2EB33A7F-E945-87CF-2604-E2029DA4905B}"/>
                </a:ext>
              </a:extLst>
            </p:cNvPr>
            <p:cNvSpPr/>
            <p:nvPr/>
          </p:nvSpPr>
          <p:spPr>
            <a:xfrm>
              <a:off x="600623" y="7877550"/>
              <a:ext cx="1846106" cy="2776443"/>
            </a:xfrm>
            <a:custGeom>
              <a:avLst/>
              <a:gdLst>
                <a:gd name="connsiteX0" fmla="*/ 1465683 w 1846106"/>
                <a:gd name="connsiteY0" fmla="*/ 55167 h 2776443"/>
                <a:gd name="connsiteX1" fmla="*/ 491907 w 1846106"/>
                <a:gd name="connsiteY1" fmla="*/ 1005193 h 2776443"/>
                <a:gd name="connsiteX2" fmla="*/ 598785 w 1846106"/>
                <a:gd name="connsiteY2" fmla="*/ 850814 h 2776443"/>
                <a:gd name="connsiteX3" fmla="*/ 230650 w 1846106"/>
                <a:gd name="connsiteY3" fmla="*/ 1527707 h 2776443"/>
                <a:gd name="connsiteX4" fmla="*/ 5019 w 1846106"/>
                <a:gd name="connsiteY4" fmla="*/ 2453982 h 2776443"/>
                <a:gd name="connsiteX5" fmla="*/ 444406 w 1846106"/>
                <a:gd name="connsiteY5" fmla="*/ 1741463 h 2776443"/>
                <a:gd name="connsiteX6" fmla="*/ 195024 w 1846106"/>
                <a:gd name="connsiteY6" fmla="*/ 2691489 h 2776443"/>
                <a:gd name="connsiteX7" fmla="*/ 943169 w 1846106"/>
                <a:gd name="connsiteY7" fmla="*/ 672684 h 2776443"/>
                <a:gd name="connsiteX8" fmla="*/ 729413 w 1846106"/>
                <a:gd name="connsiteY8" fmla="*/ 1302076 h 2776443"/>
                <a:gd name="connsiteX9" fmla="*/ 1026296 w 1846106"/>
                <a:gd name="connsiteY9" fmla="*/ 1100195 h 2776443"/>
                <a:gd name="connsiteX10" fmla="*/ 670037 w 1846106"/>
                <a:gd name="connsiteY10" fmla="*/ 2774616 h 2776443"/>
                <a:gd name="connsiteX11" fmla="*/ 1133174 w 1846106"/>
                <a:gd name="connsiteY11" fmla="*/ 1397079 h 2776443"/>
                <a:gd name="connsiteX12" fmla="*/ 1845694 w 1846106"/>
                <a:gd name="connsiteY12" fmla="*/ 19541 h 2776443"/>
                <a:gd name="connsiteX13" fmla="*/ 1240052 w 1846106"/>
                <a:gd name="connsiteY13" fmla="*/ 553931 h 2776443"/>
                <a:gd name="connsiteX14" fmla="*/ 1465683 w 1846106"/>
                <a:gd name="connsiteY14" fmla="*/ 55167 h 277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6106" h="2776443">
                  <a:moveTo>
                    <a:pt x="1465683" y="55167"/>
                  </a:moveTo>
                  <a:cubicBezTo>
                    <a:pt x="1340992" y="130377"/>
                    <a:pt x="636390" y="872585"/>
                    <a:pt x="491907" y="1005193"/>
                  </a:cubicBezTo>
                  <a:cubicBezTo>
                    <a:pt x="347424" y="1137801"/>
                    <a:pt x="642328" y="763728"/>
                    <a:pt x="598785" y="850814"/>
                  </a:cubicBezTo>
                  <a:cubicBezTo>
                    <a:pt x="555242" y="937900"/>
                    <a:pt x="329611" y="1260512"/>
                    <a:pt x="230650" y="1527707"/>
                  </a:cubicBezTo>
                  <a:cubicBezTo>
                    <a:pt x="131689" y="1794902"/>
                    <a:pt x="-30607" y="2418356"/>
                    <a:pt x="5019" y="2453982"/>
                  </a:cubicBezTo>
                  <a:cubicBezTo>
                    <a:pt x="40645" y="2489608"/>
                    <a:pt x="412738" y="1701879"/>
                    <a:pt x="444406" y="1741463"/>
                  </a:cubicBezTo>
                  <a:cubicBezTo>
                    <a:pt x="476073" y="1781048"/>
                    <a:pt x="111897" y="2869619"/>
                    <a:pt x="195024" y="2691489"/>
                  </a:cubicBezTo>
                  <a:cubicBezTo>
                    <a:pt x="278151" y="2513359"/>
                    <a:pt x="854104" y="904253"/>
                    <a:pt x="943169" y="672684"/>
                  </a:cubicBezTo>
                  <a:cubicBezTo>
                    <a:pt x="1032234" y="441115"/>
                    <a:pt x="715558" y="1230824"/>
                    <a:pt x="729413" y="1302076"/>
                  </a:cubicBezTo>
                  <a:cubicBezTo>
                    <a:pt x="743268" y="1373328"/>
                    <a:pt x="1036192" y="854772"/>
                    <a:pt x="1026296" y="1100195"/>
                  </a:cubicBezTo>
                  <a:cubicBezTo>
                    <a:pt x="1016400" y="1345618"/>
                    <a:pt x="652224" y="2725135"/>
                    <a:pt x="670037" y="2774616"/>
                  </a:cubicBezTo>
                  <a:cubicBezTo>
                    <a:pt x="687850" y="2824097"/>
                    <a:pt x="937231" y="1856258"/>
                    <a:pt x="1133174" y="1397079"/>
                  </a:cubicBezTo>
                  <a:cubicBezTo>
                    <a:pt x="1329117" y="937900"/>
                    <a:pt x="1827881" y="160066"/>
                    <a:pt x="1845694" y="19541"/>
                  </a:cubicBezTo>
                  <a:cubicBezTo>
                    <a:pt x="1863507" y="-120984"/>
                    <a:pt x="1299429" y="542056"/>
                    <a:pt x="1240052" y="553931"/>
                  </a:cubicBezTo>
                  <a:cubicBezTo>
                    <a:pt x="1180675" y="565806"/>
                    <a:pt x="1590374" y="-20043"/>
                    <a:pt x="1465683" y="55167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3F0DE1F4-F4A7-69D6-504F-C25E72667497}"/>
                </a:ext>
              </a:extLst>
            </p:cNvPr>
            <p:cNvSpPr/>
            <p:nvPr/>
          </p:nvSpPr>
          <p:spPr>
            <a:xfrm>
              <a:off x="459064" y="8609572"/>
              <a:ext cx="1265399" cy="2707727"/>
            </a:xfrm>
            <a:custGeom>
              <a:avLst/>
              <a:gdLst>
                <a:gd name="connsiteX0" fmla="*/ 27824 w 1265399"/>
                <a:gd name="connsiteY0" fmla="*/ 1995093 h 2707727"/>
                <a:gd name="connsiteX1" fmla="*/ 704718 w 1265399"/>
                <a:gd name="connsiteY1" fmla="*/ 593805 h 2707727"/>
                <a:gd name="connsiteX2" fmla="*/ 704718 w 1265399"/>
                <a:gd name="connsiteY2" fmla="*/ 771934 h 2707727"/>
                <a:gd name="connsiteX3" fmla="*/ 1239107 w 1265399"/>
                <a:gd name="connsiteY3" fmla="*/ 38 h 2707727"/>
                <a:gd name="connsiteX4" fmla="*/ 1132230 w 1265399"/>
                <a:gd name="connsiteY4" fmla="*/ 807560 h 2707727"/>
                <a:gd name="connsiteX5" fmla="*/ 1262858 w 1265399"/>
                <a:gd name="connsiteY5" fmla="*/ 546303 h 2707727"/>
                <a:gd name="connsiteX6" fmla="*/ 989726 w 1265399"/>
                <a:gd name="connsiteY6" fmla="*/ 1508205 h 2707727"/>
                <a:gd name="connsiteX7" fmla="*/ 1132230 w 1265399"/>
                <a:gd name="connsiteY7" fmla="*/ 1140070 h 2707727"/>
                <a:gd name="connsiteX8" fmla="*/ 859097 w 1265399"/>
                <a:gd name="connsiteY8" fmla="*/ 2244475 h 2707727"/>
                <a:gd name="connsiteX9" fmla="*/ 823471 w 1265399"/>
                <a:gd name="connsiteY9" fmla="*/ 1733836 h 2707727"/>
                <a:gd name="connsiteX10" fmla="*/ 348458 w 1265399"/>
                <a:gd name="connsiteY10" fmla="*/ 2707612 h 2707727"/>
                <a:gd name="connsiteX11" fmla="*/ 348458 w 1265399"/>
                <a:gd name="connsiteY11" fmla="*/ 1662584 h 2707727"/>
                <a:gd name="connsiteX12" fmla="*/ 146578 w 1265399"/>
                <a:gd name="connsiteY12" fmla="*/ 2327602 h 2707727"/>
                <a:gd name="connsiteX13" fmla="*/ 27824 w 1265399"/>
                <a:gd name="connsiteY13" fmla="*/ 1995093 h 270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5399" h="2707727">
                  <a:moveTo>
                    <a:pt x="27824" y="1995093"/>
                  </a:moveTo>
                  <a:cubicBezTo>
                    <a:pt x="120847" y="1706127"/>
                    <a:pt x="591902" y="797665"/>
                    <a:pt x="704718" y="593805"/>
                  </a:cubicBezTo>
                  <a:cubicBezTo>
                    <a:pt x="817534" y="389945"/>
                    <a:pt x="615653" y="870895"/>
                    <a:pt x="704718" y="771934"/>
                  </a:cubicBezTo>
                  <a:cubicBezTo>
                    <a:pt x="793783" y="672973"/>
                    <a:pt x="1167855" y="-5900"/>
                    <a:pt x="1239107" y="38"/>
                  </a:cubicBezTo>
                  <a:cubicBezTo>
                    <a:pt x="1310359" y="5976"/>
                    <a:pt x="1128272" y="716516"/>
                    <a:pt x="1132230" y="807560"/>
                  </a:cubicBezTo>
                  <a:cubicBezTo>
                    <a:pt x="1136188" y="898604"/>
                    <a:pt x="1286609" y="429529"/>
                    <a:pt x="1262858" y="546303"/>
                  </a:cubicBezTo>
                  <a:cubicBezTo>
                    <a:pt x="1239107" y="663077"/>
                    <a:pt x="1011497" y="1409244"/>
                    <a:pt x="989726" y="1508205"/>
                  </a:cubicBezTo>
                  <a:cubicBezTo>
                    <a:pt x="967955" y="1607166"/>
                    <a:pt x="1154002" y="1017358"/>
                    <a:pt x="1132230" y="1140070"/>
                  </a:cubicBezTo>
                  <a:cubicBezTo>
                    <a:pt x="1110459" y="1262782"/>
                    <a:pt x="910557" y="2145514"/>
                    <a:pt x="859097" y="2244475"/>
                  </a:cubicBezTo>
                  <a:cubicBezTo>
                    <a:pt x="807637" y="2343436"/>
                    <a:pt x="908578" y="1656646"/>
                    <a:pt x="823471" y="1733836"/>
                  </a:cubicBezTo>
                  <a:cubicBezTo>
                    <a:pt x="738365" y="1811025"/>
                    <a:pt x="427627" y="2719487"/>
                    <a:pt x="348458" y="2707612"/>
                  </a:cubicBezTo>
                  <a:cubicBezTo>
                    <a:pt x="269289" y="2695737"/>
                    <a:pt x="382105" y="1725919"/>
                    <a:pt x="348458" y="1662584"/>
                  </a:cubicBezTo>
                  <a:cubicBezTo>
                    <a:pt x="314811" y="1599249"/>
                    <a:pt x="192100" y="2274163"/>
                    <a:pt x="146578" y="2327602"/>
                  </a:cubicBezTo>
                  <a:cubicBezTo>
                    <a:pt x="101056" y="2381041"/>
                    <a:pt x="-65199" y="2284059"/>
                    <a:pt x="27824" y="1995093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F6912770-E3B9-72F4-F3B3-16B453F858FD}"/>
                </a:ext>
              </a:extLst>
            </p:cNvPr>
            <p:cNvSpPr/>
            <p:nvPr/>
          </p:nvSpPr>
          <p:spPr>
            <a:xfrm>
              <a:off x="1291036" y="8355838"/>
              <a:ext cx="1524787" cy="2582645"/>
            </a:xfrm>
            <a:custGeom>
              <a:avLst/>
              <a:gdLst>
                <a:gd name="connsiteX0" fmla="*/ 478387 w 1524787"/>
                <a:gd name="connsiteY0" fmla="*/ 859414 h 2582645"/>
                <a:gd name="connsiteX1" fmla="*/ 3374 w 1524787"/>
                <a:gd name="connsiteY1" fmla="*/ 2153824 h 2582645"/>
                <a:gd name="connsiteX2" fmla="*/ 264632 w 1524787"/>
                <a:gd name="connsiteY2" fmla="*/ 1785689 h 2582645"/>
                <a:gd name="connsiteX3" fmla="*/ 240881 w 1524787"/>
                <a:gd name="connsiteY3" fmla="*/ 2331954 h 2582645"/>
                <a:gd name="connsiteX4" fmla="*/ 264632 w 1524787"/>
                <a:gd name="connsiteY4" fmla="*/ 1643185 h 2582645"/>
                <a:gd name="connsiteX5" fmla="*/ 1000902 w 1524787"/>
                <a:gd name="connsiteY5" fmla="*/ 2557585 h 2582645"/>
                <a:gd name="connsiteX6" fmla="*/ 941525 w 1524787"/>
                <a:gd name="connsiteY6" fmla="*/ 1761939 h 2582645"/>
                <a:gd name="connsiteX7" fmla="*/ 1523416 w 1524787"/>
                <a:gd name="connsiteY7" fmla="*/ 2569461 h 2582645"/>
                <a:gd name="connsiteX8" fmla="*/ 751520 w 1524787"/>
                <a:gd name="connsiteY8" fmla="*/ 954417 h 2582645"/>
                <a:gd name="connsiteX9" fmla="*/ 692143 w 1524787"/>
                <a:gd name="connsiteY9" fmla="*/ 1168172 h 2582645"/>
                <a:gd name="connsiteX10" fmla="*/ 1202782 w 1524787"/>
                <a:gd name="connsiteY10" fmla="*/ 4391 h 2582645"/>
                <a:gd name="connsiteX11" fmla="*/ 478387 w 1524787"/>
                <a:gd name="connsiteY11" fmla="*/ 859414 h 2582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24787" h="2582645">
                  <a:moveTo>
                    <a:pt x="478387" y="859414"/>
                  </a:moveTo>
                  <a:cubicBezTo>
                    <a:pt x="278486" y="1217653"/>
                    <a:pt x="39000" y="1999445"/>
                    <a:pt x="3374" y="2153824"/>
                  </a:cubicBezTo>
                  <a:cubicBezTo>
                    <a:pt x="-32252" y="2308203"/>
                    <a:pt x="225047" y="1756001"/>
                    <a:pt x="264632" y="1785689"/>
                  </a:cubicBezTo>
                  <a:cubicBezTo>
                    <a:pt x="304217" y="1815377"/>
                    <a:pt x="240881" y="2355705"/>
                    <a:pt x="240881" y="2331954"/>
                  </a:cubicBezTo>
                  <a:cubicBezTo>
                    <a:pt x="240881" y="2308203"/>
                    <a:pt x="137962" y="1605580"/>
                    <a:pt x="264632" y="1643185"/>
                  </a:cubicBezTo>
                  <a:cubicBezTo>
                    <a:pt x="391302" y="1680790"/>
                    <a:pt x="888087" y="2537793"/>
                    <a:pt x="1000902" y="2557585"/>
                  </a:cubicBezTo>
                  <a:cubicBezTo>
                    <a:pt x="1113717" y="2577377"/>
                    <a:pt x="854439" y="1759960"/>
                    <a:pt x="941525" y="1761939"/>
                  </a:cubicBezTo>
                  <a:cubicBezTo>
                    <a:pt x="1028611" y="1763918"/>
                    <a:pt x="1555083" y="2704048"/>
                    <a:pt x="1523416" y="2569461"/>
                  </a:cubicBezTo>
                  <a:cubicBezTo>
                    <a:pt x="1491749" y="2434874"/>
                    <a:pt x="890066" y="1187965"/>
                    <a:pt x="751520" y="954417"/>
                  </a:cubicBezTo>
                  <a:cubicBezTo>
                    <a:pt x="612975" y="720869"/>
                    <a:pt x="616933" y="1326510"/>
                    <a:pt x="692143" y="1168172"/>
                  </a:cubicBezTo>
                  <a:cubicBezTo>
                    <a:pt x="767353" y="1009834"/>
                    <a:pt x="1238408" y="63767"/>
                    <a:pt x="1202782" y="4391"/>
                  </a:cubicBezTo>
                  <a:cubicBezTo>
                    <a:pt x="1167156" y="-54985"/>
                    <a:pt x="678288" y="501175"/>
                    <a:pt x="478387" y="859414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ABC1E30-E915-ED09-57E0-91A9414EC57C}"/>
                </a:ext>
              </a:extLst>
            </p:cNvPr>
            <p:cNvSpPr/>
            <p:nvPr/>
          </p:nvSpPr>
          <p:spPr>
            <a:xfrm>
              <a:off x="4103114" y="8487799"/>
              <a:ext cx="1991238" cy="2348738"/>
            </a:xfrm>
            <a:custGeom>
              <a:avLst/>
              <a:gdLst>
                <a:gd name="connsiteX0" fmla="*/ 231380 w 1991238"/>
                <a:gd name="connsiteY0" fmla="*/ 14933 h 2348738"/>
                <a:gd name="connsiteX1" fmla="*/ 5748 w 1991238"/>
                <a:gd name="connsiteY1" fmla="*/ 1036211 h 2348738"/>
                <a:gd name="connsiteX2" fmla="*/ 65125 w 1991238"/>
                <a:gd name="connsiteY2" fmla="*/ 893707 h 2348738"/>
                <a:gd name="connsiteX3" fmla="*/ 41374 w 1991238"/>
                <a:gd name="connsiteY3" fmla="*/ 1701230 h 2348738"/>
                <a:gd name="connsiteX4" fmla="*/ 41374 w 1991238"/>
                <a:gd name="connsiteY4" fmla="*/ 1356845 h 2348738"/>
                <a:gd name="connsiteX5" fmla="*/ 350133 w 1991238"/>
                <a:gd name="connsiteY5" fmla="*/ 2021863 h 2348738"/>
                <a:gd name="connsiteX6" fmla="*/ 373883 w 1991238"/>
                <a:gd name="connsiteY6" fmla="*/ 1606227 h 2348738"/>
                <a:gd name="connsiteX7" fmla="*/ 528263 w 1991238"/>
                <a:gd name="connsiteY7" fmla="*/ 2045614 h 2348738"/>
                <a:gd name="connsiteX8" fmla="*/ 706392 w 1991238"/>
                <a:gd name="connsiteY8" fmla="*/ 1808107 h 2348738"/>
                <a:gd name="connsiteX9" fmla="*/ 789520 w 1991238"/>
                <a:gd name="connsiteY9" fmla="*/ 2318746 h 2348738"/>
                <a:gd name="connsiteX10" fmla="*/ 1525790 w 1991238"/>
                <a:gd name="connsiteY10" fmla="*/ 763079 h 2348738"/>
                <a:gd name="connsiteX11" fmla="*/ 1193281 w 1991238"/>
                <a:gd name="connsiteY11" fmla="*/ 2306871 h 2348738"/>
                <a:gd name="connsiteX12" fmla="*/ 1965177 w 1991238"/>
                <a:gd name="connsiteY12" fmla="*/ 1356845 h 2348738"/>
                <a:gd name="connsiteX13" fmla="*/ 1798922 w 1991238"/>
                <a:gd name="connsiteY13" fmla="*/ 1297469 h 2348738"/>
                <a:gd name="connsiteX14" fmla="*/ 1692044 w 1991238"/>
                <a:gd name="connsiteY14" fmla="*/ 442445 h 2348738"/>
                <a:gd name="connsiteX15" fmla="*/ 1632668 w 1991238"/>
                <a:gd name="connsiteY15" fmla="*/ 525572 h 2348738"/>
                <a:gd name="connsiteX16" fmla="*/ 718268 w 1991238"/>
                <a:gd name="connsiteY16" fmla="*/ 299941 h 2348738"/>
                <a:gd name="connsiteX17" fmla="*/ 1407037 w 1991238"/>
                <a:gd name="connsiteY17" fmla="*/ 418695 h 2348738"/>
                <a:gd name="connsiteX18" fmla="*/ 231380 w 1991238"/>
                <a:gd name="connsiteY18" fmla="*/ 14933 h 234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91238" h="2348738">
                  <a:moveTo>
                    <a:pt x="231380" y="14933"/>
                  </a:moveTo>
                  <a:cubicBezTo>
                    <a:pt x="-2168" y="117852"/>
                    <a:pt x="33457" y="889749"/>
                    <a:pt x="5748" y="1036211"/>
                  </a:cubicBezTo>
                  <a:cubicBezTo>
                    <a:pt x="-21961" y="1182673"/>
                    <a:pt x="59187" y="782871"/>
                    <a:pt x="65125" y="893707"/>
                  </a:cubicBezTo>
                  <a:cubicBezTo>
                    <a:pt x="71063" y="1004543"/>
                    <a:pt x="45332" y="1624040"/>
                    <a:pt x="41374" y="1701230"/>
                  </a:cubicBezTo>
                  <a:cubicBezTo>
                    <a:pt x="37416" y="1778420"/>
                    <a:pt x="-10086" y="1303406"/>
                    <a:pt x="41374" y="1356845"/>
                  </a:cubicBezTo>
                  <a:cubicBezTo>
                    <a:pt x="92834" y="1410284"/>
                    <a:pt x="294715" y="1980299"/>
                    <a:pt x="350133" y="2021863"/>
                  </a:cubicBezTo>
                  <a:cubicBezTo>
                    <a:pt x="405551" y="2063427"/>
                    <a:pt x="344195" y="1602269"/>
                    <a:pt x="373883" y="1606227"/>
                  </a:cubicBezTo>
                  <a:cubicBezTo>
                    <a:pt x="403571" y="1610185"/>
                    <a:pt x="472845" y="2011967"/>
                    <a:pt x="528263" y="2045614"/>
                  </a:cubicBezTo>
                  <a:cubicBezTo>
                    <a:pt x="583681" y="2079261"/>
                    <a:pt x="662849" y="1762585"/>
                    <a:pt x="706392" y="1808107"/>
                  </a:cubicBezTo>
                  <a:cubicBezTo>
                    <a:pt x="749935" y="1853629"/>
                    <a:pt x="652954" y="2492917"/>
                    <a:pt x="789520" y="2318746"/>
                  </a:cubicBezTo>
                  <a:cubicBezTo>
                    <a:pt x="926086" y="2144575"/>
                    <a:pt x="1458497" y="765058"/>
                    <a:pt x="1525790" y="763079"/>
                  </a:cubicBezTo>
                  <a:cubicBezTo>
                    <a:pt x="1593083" y="761100"/>
                    <a:pt x="1120050" y="2207910"/>
                    <a:pt x="1193281" y="2306871"/>
                  </a:cubicBezTo>
                  <a:cubicBezTo>
                    <a:pt x="1266512" y="2405832"/>
                    <a:pt x="1864237" y="1525079"/>
                    <a:pt x="1965177" y="1356845"/>
                  </a:cubicBezTo>
                  <a:cubicBezTo>
                    <a:pt x="2066117" y="1188611"/>
                    <a:pt x="1844444" y="1449869"/>
                    <a:pt x="1798922" y="1297469"/>
                  </a:cubicBezTo>
                  <a:cubicBezTo>
                    <a:pt x="1753400" y="1145069"/>
                    <a:pt x="1719753" y="571095"/>
                    <a:pt x="1692044" y="442445"/>
                  </a:cubicBezTo>
                  <a:cubicBezTo>
                    <a:pt x="1664335" y="313796"/>
                    <a:pt x="1794964" y="549323"/>
                    <a:pt x="1632668" y="525572"/>
                  </a:cubicBezTo>
                  <a:cubicBezTo>
                    <a:pt x="1470372" y="501821"/>
                    <a:pt x="755873" y="317754"/>
                    <a:pt x="718268" y="299941"/>
                  </a:cubicBezTo>
                  <a:cubicBezTo>
                    <a:pt x="680663" y="282128"/>
                    <a:pt x="1486206" y="464217"/>
                    <a:pt x="1407037" y="418695"/>
                  </a:cubicBezTo>
                  <a:cubicBezTo>
                    <a:pt x="1327868" y="373173"/>
                    <a:pt x="464928" y="-87986"/>
                    <a:pt x="231380" y="14933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7FBF193C-7700-E993-BFE9-FDDD106371E9}"/>
                </a:ext>
              </a:extLst>
            </p:cNvPr>
            <p:cNvSpPr/>
            <p:nvPr/>
          </p:nvSpPr>
          <p:spPr>
            <a:xfrm>
              <a:off x="7148811" y="6142752"/>
              <a:ext cx="2731574" cy="4577038"/>
            </a:xfrm>
            <a:custGeom>
              <a:avLst/>
              <a:gdLst>
                <a:gd name="connsiteX0" fmla="*/ 451397 w 2731574"/>
                <a:gd name="connsiteY0" fmla="*/ 103669 h 4577038"/>
                <a:gd name="connsiteX1" fmla="*/ 2125818 w 2731574"/>
                <a:gd name="connsiteY1" fmla="*/ 2051222 h 4577038"/>
                <a:gd name="connsiteX2" fmla="*/ 2672083 w 2731574"/>
                <a:gd name="connsiteY2" fmla="*/ 2882495 h 4577038"/>
                <a:gd name="connsiteX3" fmla="*/ 2268321 w 2731574"/>
                <a:gd name="connsiteY3" fmla="*/ 2704365 h 4577038"/>
                <a:gd name="connsiteX4" fmla="*/ 2731459 w 2731574"/>
                <a:gd name="connsiteY4" fmla="*/ 3725643 h 4577038"/>
                <a:gd name="connsiteX5" fmla="*/ 2315823 w 2731574"/>
                <a:gd name="connsiteY5" fmla="*/ 3523762 h 4577038"/>
                <a:gd name="connsiteX6" fmla="*/ 2600831 w 2731574"/>
                <a:gd name="connsiteY6" fmla="*/ 4545040 h 4577038"/>
                <a:gd name="connsiteX7" fmla="*/ 688903 w 2731574"/>
                <a:gd name="connsiteY7" fmla="*/ 4331284 h 4577038"/>
                <a:gd name="connsiteX8" fmla="*/ 1520176 w 2731574"/>
                <a:gd name="connsiteY8" fmla="*/ 4450038 h 4577038"/>
                <a:gd name="connsiteX9" fmla="*/ 914534 w 2731574"/>
                <a:gd name="connsiteY9" fmla="*/ 4426287 h 4577038"/>
                <a:gd name="connsiteX10" fmla="*/ 772031 w 2731574"/>
                <a:gd name="connsiteY10" fmla="*/ 2882495 h 4577038"/>
                <a:gd name="connsiteX11" fmla="*/ 1401423 w 2731574"/>
                <a:gd name="connsiteY11" fmla="*/ 4176905 h 4577038"/>
                <a:gd name="connsiteX12" fmla="*/ 1270794 w 2731574"/>
                <a:gd name="connsiteY12" fmla="*/ 1956219 h 4577038"/>
                <a:gd name="connsiteX13" fmla="*/ 1199542 w 2731574"/>
                <a:gd name="connsiteY13" fmla="*/ 2597487 h 4577038"/>
                <a:gd name="connsiteX14" fmla="*/ 134 w 2731574"/>
                <a:gd name="connsiteY14" fmla="*/ 32417 h 4577038"/>
                <a:gd name="connsiteX15" fmla="*/ 1116415 w 2731574"/>
                <a:gd name="connsiteY15" fmla="*/ 1089321 h 4577038"/>
                <a:gd name="connsiteX16" fmla="*/ 451397 w 2731574"/>
                <a:gd name="connsiteY16" fmla="*/ 103669 h 457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31574" h="4577038">
                  <a:moveTo>
                    <a:pt x="451397" y="103669"/>
                  </a:moveTo>
                  <a:cubicBezTo>
                    <a:pt x="619631" y="263986"/>
                    <a:pt x="1755704" y="1588084"/>
                    <a:pt x="2125818" y="2051222"/>
                  </a:cubicBezTo>
                  <a:cubicBezTo>
                    <a:pt x="2495932" y="2514360"/>
                    <a:pt x="2648333" y="2773638"/>
                    <a:pt x="2672083" y="2882495"/>
                  </a:cubicBezTo>
                  <a:cubicBezTo>
                    <a:pt x="2695833" y="2991352"/>
                    <a:pt x="2258425" y="2563840"/>
                    <a:pt x="2268321" y="2704365"/>
                  </a:cubicBezTo>
                  <a:cubicBezTo>
                    <a:pt x="2278217" y="2844890"/>
                    <a:pt x="2723542" y="3589077"/>
                    <a:pt x="2731459" y="3725643"/>
                  </a:cubicBezTo>
                  <a:cubicBezTo>
                    <a:pt x="2739376" y="3862209"/>
                    <a:pt x="2337594" y="3387196"/>
                    <a:pt x="2315823" y="3523762"/>
                  </a:cubicBezTo>
                  <a:cubicBezTo>
                    <a:pt x="2294052" y="3660328"/>
                    <a:pt x="2871984" y="4410453"/>
                    <a:pt x="2600831" y="4545040"/>
                  </a:cubicBezTo>
                  <a:cubicBezTo>
                    <a:pt x="2329678" y="4679627"/>
                    <a:pt x="869012" y="4347118"/>
                    <a:pt x="688903" y="4331284"/>
                  </a:cubicBezTo>
                  <a:cubicBezTo>
                    <a:pt x="508794" y="4315450"/>
                    <a:pt x="1482571" y="4434204"/>
                    <a:pt x="1520176" y="4450038"/>
                  </a:cubicBezTo>
                  <a:cubicBezTo>
                    <a:pt x="1557781" y="4465872"/>
                    <a:pt x="1039225" y="4687544"/>
                    <a:pt x="914534" y="4426287"/>
                  </a:cubicBezTo>
                  <a:cubicBezTo>
                    <a:pt x="789843" y="4165030"/>
                    <a:pt x="690883" y="2924059"/>
                    <a:pt x="772031" y="2882495"/>
                  </a:cubicBezTo>
                  <a:cubicBezTo>
                    <a:pt x="853179" y="2840931"/>
                    <a:pt x="1318296" y="4331284"/>
                    <a:pt x="1401423" y="4176905"/>
                  </a:cubicBezTo>
                  <a:cubicBezTo>
                    <a:pt x="1484550" y="4022526"/>
                    <a:pt x="1304441" y="2219455"/>
                    <a:pt x="1270794" y="1956219"/>
                  </a:cubicBezTo>
                  <a:cubicBezTo>
                    <a:pt x="1237147" y="1692983"/>
                    <a:pt x="1411319" y="2918121"/>
                    <a:pt x="1199542" y="2597487"/>
                  </a:cubicBezTo>
                  <a:cubicBezTo>
                    <a:pt x="987765" y="2276853"/>
                    <a:pt x="13988" y="283778"/>
                    <a:pt x="134" y="32417"/>
                  </a:cubicBezTo>
                  <a:cubicBezTo>
                    <a:pt x="-13720" y="-218944"/>
                    <a:pt x="1043184" y="1073487"/>
                    <a:pt x="1116415" y="1089321"/>
                  </a:cubicBezTo>
                  <a:cubicBezTo>
                    <a:pt x="1189646" y="1105155"/>
                    <a:pt x="283163" y="-56648"/>
                    <a:pt x="451397" y="103669"/>
                  </a:cubicBezTo>
                  <a:close/>
                </a:path>
              </a:pathLst>
            </a:custGeom>
            <a:solidFill>
              <a:srgbClr val="FFC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135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 hidden="1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EDB5015-1E2E-D2E6-8567-F203C91A4BD5}"/>
              </a:ext>
            </a:extLst>
          </p:cNvPr>
          <p:cNvSpPr/>
          <p:nvPr/>
        </p:nvSpPr>
        <p:spPr>
          <a:xfrm>
            <a:off x="2905299" y="4107993"/>
            <a:ext cx="161752" cy="257700"/>
          </a:xfrm>
          <a:custGeom>
            <a:avLst/>
            <a:gdLst>
              <a:gd name="connsiteX0" fmla="*/ 3001 w 161752"/>
              <a:gd name="connsiteY0" fmla="*/ 257632 h 257700"/>
              <a:gd name="connsiteX1" fmla="*/ 15701 w 161752"/>
              <a:gd name="connsiteY1" fmla="*/ 143332 h 257700"/>
              <a:gd name="connsiteX2" fmla="*/ 161751 w 161752"/>
              <a:gd name="connsiteY2" fmla="*/ 457 h 257700"/>
              <a:gd name="connsiteX3" fmla="*/ 18876 w 161752"/>
              <a:gd name="connsiteY3" fmla="*/ 98882 h 257700"/>
              <a:gd name="connsiteX4" fmla="*/ 6176 w 161752"/>
              <a:gd name="connsiteY4" fmla="*/ 127457 h 257700"/>
              <a:gd name="connsiteX5" fmla="*/ 3001 w 161752"/>
              <a:gd name="connsiteY5" fmla="*/ 257632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52" h="257700">
                <a:moveTo>
                  <a:pt x="3001" y="257632"/>
                </a:moveTo>
                <a:cubicBezTo>
                  <a:pt x="4589" y="260278"/>
                  <a:pt x="-10757" y="186194"/>
                  <a:pt x="15701" y="143332"/>
                </a:cubicBezTo>
                <a:cubicBezTo>
                  <a:pt x="42159" y="100470"/>
                  <a:pt x="161222" y="7865"/>
                  <a:pt x="161751" y="457"/>
                </a:cubicBezTo>
                <a:cubicBezTo>
                  <a:pt x="162280" y="-6951"/>
                  <a:pt x="44805" y="77715"/>
                  <a:pt x="18876" y="98882"/>
                </a:cubicBezTo>
                <a:cubicBezTo>
                  <a:pt x="-7053" y="120049"/>
                  <a:pt x="10409" y="105232"/>
                  <a:pt x="6176" y="127457"/>
                </a:cubicBezTo>
                <a:cubicBezTo>
                  <a:pt x="1943" y="149682"/>
                  <a:pt x="1413" y="254986"/>
                  <a:pt x="3001" y="257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3DEA6C14-C62A-886B-1E2E-C2681B166ED4}"/>
              </a:ext>
            </a:extLst>
          </p:cNvPr>
          <p:cNvSpPr/>
          <p:nvPr/>
        </p:nvSpPr>
        <p:spPr>
          <a:xfrm>
            <a:off x="2930525" y="4051278"/>
            <a:ext cx="503731" cy="152422"/>
          </a:xfrm>
          <a:custGeom>
            <a:avLst/>
            <a:gdLst>
              <a:gd name="connsiteX0" fmla="*/ 0 w 503731"/>
              <a:gd name="connsiteY0" fmla="*/ 152422 h 152422"/>
              <a:gd name="connsiteX1" fmla="*/ 73025 w 503731"/>
              <a:gd name="connsiteY1" fmla="*/ 82572 h 152422"/>
              <a:gd name="connsiteX2" fmla="*/ 149225 w 503731"/>
              <a:gd name="connsiteY2" fmla="*/ 22247 h 152422"/>
              <a:gd name="connsiteX3" fmla="*/ 215900 w 503731"/>
              <a:gd name="connsiteY3" fmla="*/ 22 h 152422"/>
              <a:gd name="connsiteX4" fmla="*/ 501650 w 503731"/>
              <a:gd name="connsiteY4" fmla="*/ 25422 h 152422"/>
              <a:gd name="connsiteX5" fmla="*/ 346075 w 503731"/>
              <a:gd name="connsiteY5" fmla="*/ 28597 h 152422"/>
              <a:gd name="connsiteX6" fmla="*/ 365125 w 503731"/>
              <a:gd name="connsiteY6" fmla="*/ 34947 h 152422"/>
              <a:gd name="connsiteX7" fmla="*/ 171450 w 503731"/>
              <a:gd name="connsiteY7" fmla="*/ 41297 h 152422"/>
              <a:gd name="connsiteX8" fmla="*/ 225425 w 503731"/>
              <a:gd name="connsiteY8" fmla="*/ 22247 h 152422"/>
              <a:gd name="connsiteX9" fmla="*/ 98425 w 503731"/>
              <a:gd name="connsiteY9" fmla="*/ 85747 h 152422"/>
              <a:gd name="connsiteX10" fmla="*/ 184150 w 503731"/>
              <a:gd name="connsiteY10" fmla="*/ 31772 h 152422"/>
              <a:gd name="connsiteX11" fmla="*/ 0 w 503731"/>
              <a:gd name="connsiteY11" fmla="*/ 152422 h 15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731" h="152422">
                <a:moveTo>
                  <a:pt x="0" y="152422"/>
                </a:moveTo>
                <a:cubicBezTo>
                  <a:pt x="24077" y="128345"/>
                  <a:pt x="48154" y="104268"/>
                  <a:pt x="73025" y="82572"/>
                </a:cubicBezTo>
                <a:cubicBezTo>
                  <a:pt x="97896" y="60876"/>
                  <a:pt x="125413" y="36005"/>
                  <a:pt x="149225" y="22247"/>
                </a:cubicBezTo>
                <a:cubicBezTo>
                  <a:pt x="173037" y="8489"/>
                  <a:pt x="157163" y="-507"/>
                  <a:pt x="215900" y="22"/>
                </a:cubicBezTo>
                <a:cubicBezTo>
                  <a:pt x="274637" y="551"/>
                  <a:pt x="479954" y="20660"/>
                  <a:pt x="501650" y="25422"/>
                </a:cubicBezTo>
                <a:cubicBezTo>
                  <a:pt x="523346" y="30184"/>
                  <a:pt x="368829" y="27010"/>
                  <a:pt x="346075" y="28597"/>
                </a:cubicBezTo>
                <a:cubicBezTo>
                  <a:pt x="323321" y="30184"/>
                  <a:pt x="394229" y="32830"/>
                  <a:pt x="365125" y="34947"/>
                </a:cubicBezTo>
                <a:cubicBezTo>
                  <a:pt x="336021" y="37064"/>
                  <a:pt x="194733" y="43414"/>
                  <a:pt x="171450" y="41297"/>
                </a:cubicBezTo>
                <a:cubicBezTo>
                  <a:pt x="148167" y="39180"/>
                  <a:pt x="237596" y="14839"/>
                  <a:pt x="225425" y="22247"/>
                </a:cubicBezTo>
                <a:cubicBezTo>
                  <a:pt x="213254" y="29655"/>
                  <a:pt x="105304" y="84160"/>
                  <a:pt x="98425" y="85747"/>
                </a:cubicBezTo>
                <a:cubicBezTo>
                  <a:pt x="91546" y="87334"/>
                  <a:pt x="184150" y="31772"/>
                  <a:pt x="184150" y="31772"/>
                </a:cubicBezTo>
                <a:lnTo>
                  <a:pt x="0" y="152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1E9F00B-ABAC-C62A-B3EA-C6ACA9338AA1}"/>
              </a:ext>
            </a:extLst>
          </p:cNvPr>
          <p:cNvSpPr/>
          <p:nvPr/>
        </p:nvSpPr>
        <p:spPr>
          <a:xfrm>
            <a:off x="2876550" y="4187905"/>
            <a:ext cx="228633" cy="394306"/>
          </a:xfrm>
          <a:custGeom>
            <a:avLst/>
            <a:gdLst>
              <a:gd name="connsiteX0" fmla="*/ 228600 w 228633"/>
              <a:gd name="connsiteY0" fmla="*/ 3095 h 394306"/>
              <a:gd name="connsiteX1" fmla="*/ 114300 w 228633"/>
              <a:gd name="connsiteY1" fmla="*/ 15795 h 394306"/>
              <a:gd name="connsiteX2" fmla="*/ 117475 w 228633"/>
              <a:gd name="connsiteY2" fmla="*/ 47545 h 394306"/>
              <a:gd name="connsiteX3" fmla="*/ 57150 w 228633"/>
              <a:gd name="connsiteY3" fmla="*/ 50720 h 394306"/>
              <a:gd name="connsiteX4" fmla="*/ 104775 w 228633"/>
              <a:gd name="connsiteY4" fmla="*/ 72945 h 394306"/>
              <a:gd name="connsiteX5" fmla="*/ 28575 w 228633"/>
              <a:gd name="connsiteY5" fmla="*/ 111045 h 394306"/>
              <a:gd name="connsiteX6" fmla="*/ 82550 w 228633"/>
              <a:gd name="connsiteY6" fmla="*/ 114220 h 394306"/>
              <a:gd name="connsiteX7" fmla="*/ 0 w 228633"/>
              <a:gd name="connsiteY7" fmla="*/ 152320 h 394306"/>
              <a:gd name="connsiteX8" fmla="*/ 82550 w 228633"/>
              <a:gd name="connsiteY8" fmla="*/ 133270 h 394306"/>
              <a:gd name="connsiteX9" fmla="*/ 73025 w 228633"/>
              <a:gd name="connsiteY9" fmla="*/ 142795 h 394306"/>
              <a:gd name="connsiteX10" fmla="*/ 76200 w 228633"/>
              <a:gd name="connsiteY10" fmla="*/ 193595 h 394306"/>
              <a:gd name="connsiteX11" fmla="*/ 63500 w 228633"/>
              <a:gd name="connsiteY11" fmla="*/ 304720 h 394306"/>
              <a:gd name="connsiteX12" fmla="*/ 63500 w 228633"/>
              <a:gd name="connsiteY12" fmla="*/ 247570 h 394306"/>
              <a:gd name="connsiteX13" fmla="*/ 66675 w 228633"/>
              <a:gd name="connsiteY13" fmla="*/ 336470 h 394306"/>
              <a:gd name="connsiteX14" fmla="*/ 85725 w 228633"/>
              <a:gd name="connsiteY14" fmla="*/ 393620 h 394306"/>
              <a:gd name="connsiteX15" fmla="*/ 66675 w 228633"/>
              <a:gd name="connsiteY15" fmla="*/ 298370 h 394306"/>
              <a:gd name="connsiteX16" fmla="*/ 63500 w 228633"/>
              <a:gd name="connsiteY16" fmla="*/ 168195 h 394306"/>
              <a:gd name="connsiteX17" fmla="*/ 101600 w 228633"/>
              <a:gd name="connsiteY17" fmla="*/ 72945 h 394306"/>
              <a:gd name="connsiteX18" fmla="*/ 228600 w 228633"/>
              <a:gd name="connsiteY18" fmla="*/ 3095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8633" h="394306">
                <a:moveTo>
                  <a:pt x="228600" y="3095"/>
                </a:moveTo>
                <a:cubicBezTo>
                  <a:pt x="230717" y="-6430"/>
                  <a:pt x="132821" y="8387"/>
                  <a:pt x="114300" y="15795"/>
                </a:cubicBezTo>
                <a:cubicBezTo>
                  <a:pt x="95779" y="23203"/>
                  <a:pt x="127000" y="41724"/>
                  <a:pt x="117475" y="47545"/>
                </a:cubicBezTo>
                <a:cubicBezTo>
                  <a:pt x="107950" y="53366"/>
                  <a:pt x="59267" y="46487"/>
                  <a:pt x="57150" y="50720"/>
                </a:cubicBezTo>
                <a:cubicBezTo>
                  <a:pt x="55033" y="54953"/>
                  <a:pt x="109537" y="62891"/>
                  <a:pt x="104775" y="72945"/>
                </a:cubicBezTo>
                <a:cubicBezTo>
                  <a:pt x="100012" y="82999"/>
                  <a:pt x="32279" y="104166"/>
                  <a:pt x="28575" y="111045"/>
                </a:cubicBezTo>
                <a:cubicBezTo>
                  <a:pt x="24871" y="117924"/>
                  <a:pt x="87312" y="107341"/>
                  <a:pt x="82550" y="114220"/>
                </a:cubicBezTo>
                <a:cubicBezTo>
                  <a:pt x="77788" y="121099"/>
                  <a:pt x="0" y="149145"/>
                  <a:pt x="0" y="152320"/>
                </a:cubicBezTo>
                <a:cubicBezTo>
                  <a:pt x="0" y="155495"/>
                  <a:pt x="82550" y="133270"/>
                  <a:pt x="82550" y="133270"/>
                </a:cubicBezTo>
                <a:cubicBezTo>
                  <a:pt x="94721" y="131683"/>
                  <a:pt x="74083" y="132741"/>
                  <a:pt x="73025" y="142795"/>
                </a:cubicBezTo>
                <a:cubicBezTo>
                  <a:pt x="71967" y="152849"/>
                  <a:pt x="77787" y="166608"/>
                  <a:pt x="76200" y="193595"/>
                </a:cubicBezTo>
                <a:cubicBezTo>
                  <a:pt x="74613" y="220582"/>
                  <a:pt x="65617" y="295724"/>
                  <a:pt x="63500" y="304720"/>
                </a:cubicBezTo>
                <a:cubicBezTo>
                  <a:pt x="61383" y="313716"/>
                  <a:pt x="62971" y="242278"/>
                  <a:pt x="63500" y="247570"/>
                </a:cubicBezTo>
                <a:cubicBezTo>
                  <a:pt x="64029" y="252862"/>
                  <a:pt x="62971" y="312128"/>
                  <a:pt x="66675" y="336470"/>
                </a:cubicBezTo>
                <a:cubicBezTo>
                  <a:pt x="70379" y="360812"/>
                  <a:pt x="85725" y="399970"/>
                  <a:pt x="85725" y="393620"/>
                </a:cubicBezTo>
                <a:cubicBezTo>
                  <a:pt x="85725" y="387270"/>
                  <a:pt x="70379" y="335941"/>
                  <a:pt x="66675" y="298370"/>
                </a:cubicBezTo>
                <a:cubicBezTo>
                  <a:pt x="62971" y="260799"/>
                  <a:pt x="57679" y="205766"/>
                  <a:pt x="63500" y="168195"/>
                </a:cubicBezTo>
                <a:cubicBezTo>
                  <a:pt x="69321" y="130624"/>
                  <a:pt x="75671" y="98874"/>
                  <a:pt x="101600" y="72945"/>
                </a:cubicBezTo>
                <a:cubicBezTo>
                  <a:pt x="127529" y="47016"/>
                  <a:pt x="226483" y="12620"/>
                  <a:pt x="228600" y="3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3430F9E-E9E6-1082-7D70-57141098344D}"/>
              </a:ext>
            </a:extLst>
          </p:cNvPr>
          <p:cNvSpPr/>
          <p:nvPr/>
        </p:nvSpPr>
        <p:spPr>
          <a:xfrm>
            <a:off x="2952723" y="4196408"/>
            <a:ext cx="146290" cy="386193"/>
          </a:xfrm>
          <a:custGeom>
            <a:avLst/>
            <a:gdLst>
              <a:gd name="connsiteX0" fmla="*/ 146077 w 146290"/>
              <a:gd name="connsiteY0" fmla="*/ 942 h 386193"/>
              <a:gd name="connsiteX1" fmla="*/ 57177 w 146290"/>
              <a:gd name="connsiteY1" fmla="*/ 86667 h 386193"/>
              <a:gd name="connsiteX2" fmla="*/ 41302 w 146290"/>
              <a:gd name="connsiteY2" fmla="*/ 181917 h 386193"/>
              <a:gd name="connsiteX3" fmla="*/ 44477 w 146290"/>
              <a:gd name="connsiteY3" fmla="*/ 143817 h 386193"/>
              <a:gd name="connsiteX4" fmla="*/ 44477 w 146290"/>
              <a:gd name="connsiteY4" fmla="*/ 264467 h 386193"/>
              <a:gd name="connsiteX5" fmla="*/ 47652 w 146290"/>
              <a:gd name="connsiteY5" fmla="*/ 223192 h 386193"/>
              <a:gd name="connsiteX6" fmla="*/ 44477 w 146290"/>
              <a:gd name="connsiteY6" fmla="*/ 315267 h 386193"/>
              <a:gd name="connsiteX7" fmla="*/ 38127 w 146290"/>
              <a:gd name="connsiteY7" fmla="*/ 375592 h 386193"/>
              <a:gd name="connsiteX8" fmla="*/ 34952 w 146290"/>
              <a:gd name="connsiteY8" fmla="*/ 385117 h 386193"/>
              <a:gd name="connsiteX9" fmla="*/ 27 w 146290"/>
              <a:gd name="connsiteY9" fmla="*/ 362892 h 386193"/>
              <a:gd name="connsiteX10" fmla="*/ 41302 w 146290"/>
              <a:gd name="connsiteY10" fmla="*/ 362892 h 386193"/>
              <a:gd name="connsiteX11" fmla="*/ 28602 w 146290"/>
              <a:gd name="connsiteY11" fmla="*/ 143817 h 386193"/>
              <a:gd name="connsiteX12" fmla="*/ 146077 w 146290"/>
              <a:gd name="connsiteY12" fmla="*/ 942 h 38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290" h="386193">
                <a:moveTo>
                  <a:pt x="146077" y="942"/>
                </a:moveTo>
                <a:cubicBezTo>
                  <a:pt x="150840" y="-8583"/>
                  <a:pt x="74639" y="56505"/>
                  <a:pt x="57177" y="86667"/>
                </a:cubicBezTo>
                <a:cubicBezTo>
                  <a:pt x="39715" y="116829"/>
                  <a:pt x="43419" y="172392"/>
                  <a:pt x="41302" y="181917"/>
                </a:cubicBezTo>
                <a:cubicBezTo>
                  <a:pt x="39185" y="191442"/>
                  <a:pt x="43948" y="130059"/>
                  <a:pt x="44477" y="143817"/>
                </a:cubicBezTo>
                <a:cubicBezTo>
                  <a:pt x="45006" y="157575"/>
                  <a:pt x="43948" y="251238"/>
                  <a:pt x="44477" y="264467"/>
                </a:cubicBezTo>
                <a:cubicBezTo>
                  <a:pt x="45006" y="277696"/>
                  <a:pt x="47652" y="214725"/>
                  <a:pt x="47652" y="223192"/>
                </a:cubicBezTo>
                <a:cubicBezTo>
                  <a:pt x="47652" y="231659"/>
                  <a:pt x="46064" y="289867"/>
                  <a:pt x="44477" y="315267"/>
                </a:cubicBezTo>
                <a:cubicBezTo>
                  <a:pt x="42889" y="340667"/>
                  <a:pt x="38127" y="375592"/>
                  <a:pt x="38127" y="375592"/>
                </a:cubicBezTo>
                <a:cubicBezTo>
                  <a:pt x="36540" y="387234"/>
                  <a:pt x="41302" y="387234"/>
                  <a:pt x="34952" y="385117"/>
                </a:cubicBezTo>
                <a:cubicBezTo>
                  <a:pt x="28602" y="383000"/>
                  <a:pt x="-1031" y="366596"/>
                  <a:pt x="27" y="362892"/>
                </a:cubicBezTo>
                <a:cubicBezTo>
                  <a:pt x="1085" y="359188"/>
                  <a:pt x="36539" y="399405"/>
                  <a:pt x="41302" y="362892"/>
                </a:cubicBezTo>
                <a:cubicBezTo>
                  <a:pt x="46064" y="326380"/>
                  <a:pt x="12727" y="202554"/>
                  <a:pt x="28602" y="143817"/>
                </a:cubicBezTo>
                <a:cubicBezTo>
                  <a:pt x="44477" y="85080"/>
                  <a:pt x="141314" y="10467"/>
                  <a:pt x="146077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7EFB7B9-09CC-CFB7-954F-32661C248026}"/>
              </a:ext>
            </a:extLst>
          </p:cNvPr>
          <p:cNvSpPr/>
          <p:nvPr/>
        </p:nvSpPr>
        <p:spPr>
          <a:xfrm>
            <a:off x="3079013" y="4133850"/>
            <a:ext cx="550103" cy="76531"/>
          </a:xfrm>
          <a:custGeom>
            <a:avLst/>
            <a:gdLst>
              <a:gd name="connsiteX0" fmla="*/ 737 w 550103"/>
              <a:gd name="connsiteY0" fmla="*/ 47625 h 76531"/>
              <a:gd name="connsiteX1" fmla="*/ 169012 w 550103"/>
              <a:gd name="connsiteY1" fmla="*/ 9525 h 76531"/>
              <a:gd name="connsiteX2" fmla="*/ 419837 w 550103"/>
              <a:gd name="connsiteY2" fmla="*/ 28575 h 76531"/>
              <a:gd name="connsiteX3" fmla="*/ 550012 w 550103"/>
              <a:gd name="connsiteY3" fmla="*/ 0 h 76531"/>
              <a:gd name="connsiteX4" fmla="*/ 438887 w 550103"/>
              <a:gd name="connsiteY4" fmla="*/ 28575 h 76531"/>
              <a:gd name="connsiteX5" fmla="*/ 343637 w 550103"/>
              <a:gd name="connsiteY5" fmla="*/ 76200 h 76531"/>
              <a:gd name="connsiteX6" fmla="*/ 362687 w 550103"/>
              <a:gd name="connsiteY6" fmla="*/ 50800 h 76531"/>
              <a:gd name="connsiteX7" fmla="*/ 308712 w 550103"/>
              <a:gd name="connsiteY7" fmla="*/ 73025 h 76531"/>
              <a:gd name="connsiteX8" fmla="*/ 311887 w 550103"/>
              <a:gd name="connsiteY8" fmla="*/ 47625 h 76531"/>
              <a:gd name="connsiteX9" fmla="*/ 286487 w 550103"/>
              <a:gd name="connsiteY9" fmla="*/ 63500 h 76531"/>
              <a:gd name="connsiteX10" fmla="*/ 273787 w 550103"/>
              <a:gd name="connsiteY10" fmla="*/ 44450 h 76531"/>
              <a:gd name="connsiteX11" fmla="*/ 184887 w 550103"/>
              <a:gd name="connsiteY11" fmla="*/ 31750 h 76531"/>
              <a:gd name="connsiteX12" fmla="*/ 242037 w 550103"/>
              <a:gd name="connsiteY12" fmla="*/ 31750 h 76531"/>
              <a:gd name="connsiteX13" fmla="*/ 111862 w 550103"/>
              <a:gd name="connsiteY13" fmla="*/ 38100 h 76531"/>
              <a:gd name="connsiteX14" fmla="*/ 737 w 550103"/>
              <a:gd name="connsiteY14" fmla="*/ 47625 h 7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0103" h="76531">
                <a:moveTo>
                  <a:pt x="737" y="47625"/>
                </a:moveTo>
                <a:cubicBezTo>
                  <a:pt x="10262" y="42862"/>
                  <a:pt x="99162" y="12700"/>
                  <a:pt x="169012" y="9525"/>
                </a:cubicBezTo>
                <a:cubicBezTo>
                  <a:pt x="238862" y="6350"/>
                  <a:pt x="356337" y="30162"/>
                  <a:pt x="419837" y="28575"/>
                </a:cubicBezTo>
                <a:cubicBezTo>
                  <a:pt x="483337" y="26988"/>
                  <a:pt x="546837" y="0"/>
                  <a:pt x="550012" y="0"/>
                </a:cubicBezTo>
                <a:cubicBezTo>
                  <a:pt x="553187" y="0"/>
                  <a:pt x="473283" y="15875"/>
                  <a:pt x="438887" y="28575"/>
                </a:cubicBezTo>
                <a:cubicBezTo>
                  <a:pt x="404491" y="41275"/>
                  <a:pt x="356337" y="72496"/>
                  <a:pt x="343637" y="76200"/>
                </a:cubicBezTo>
                <a:cubicBezTo>
                  <a:pt x="330937" y="79904"/>
                  <a:pt x="368508" y="51329"/>
                  <a:pt x="362687" y="50800"/>
                </a:cubicBezTo>
                <a:cubicBezTo>
                  <a:pt x="356866" y="50271"/>
                  <a:pt x="317179" y="73554"/>
                  <a:pt x="308712" y="73025"/>
                </a:cubicBezTo>
                <a:cubicBezTo>
                  <a:pt x="300245" y="72496"/>
                  <a:pt x="315591" y="49212"/>
                  <a:pt x="311887" y="47625"/>
                </a:cubicBezTo>
                <a:cubicBezTo>
                  <a:pt x="308183" y="46038"/>
                  <a:pt x="286487" y="63500"/>
                  <a:pt x="286487" y="63500"/>
                </a:cubicBezTo>
                <a:cubicBezTo>
                  <a:pt x="280137" y="62971"/>
                  <a:pt x="290720" y="49742"/>
                  <a:pt x="273787" y="44450"/>
                </a:cubicBezTo>
                <a:cubicBezTo>
                  <a:pt x="256854" y="39158"/>
                  <a:pt x="190179" y="33867"/>
                  <a:pt x="184887" y="31750"/>
                </a:cubicBezTo>
                <a:cubicBezTo>
                  <a:pt x="179595" y="29633"/>
                  <a:pt x="254208" y="30692"/>
                  <a:pt x="242037" y="31750"/>
                </a:cubicBezTo>
                <a:cubicBezTo>
                  <a:pt x="229866" y="32808"/>
                  <a:pt x="147316" y="35983"/>
                  <a:pt x="111862" y="38100"/>
                </a:cubicBezTo>
                <a:cubicBezTo>
                  <a:pt x="76408" y="40217"/>
                  <a:pt x="-8788" y="52388"/>
                  <a:pt x="737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EE80942-564F-22CA-3DE6-31B81AC2804B}"/>
              </a:ext>
            </a:extLst>
          </p:cNvPr>
          <p:cNvSpPr/>
          <p:nvPr/>
        </p:nvSpPr>
        <p:spPr>
          <a:xfrm>
            <a:off x="3343247" y="4190515"/>
            <a:ext cx="276820" cy="170206"/>
          </a:xfrm>
          <a:custGeom>
            <a:avLst/>
            <a:gdLst>
              <a:gd name="connsiteX0" fmla="*/ 28 w 276820"/>
              <a:gd name="connsiteY0" fmla="*/ 168760 h 170206"/>
              <a:gd name="connsiteX1" fmla="*/ 136553 w 276820"/>
              <a:gd name="connsiteY1" fmla="*/ 60810 h 170206"/>
              <a:gd name="connsiteX2" fmla="*/ 149253 w 276820"/>
              <a:gd name="connsiteY2" fmla="*/ 485 h 170206"/>
              <a:gd name="connsiteX3" fmla="*/ 130203 w 276820"/>
              <a:gd name="connsiteY3" fmla="*/ 32235 h 170206"/>
              <a:gd name="connsiteX4" fmla="*/ 276253 w 276820"/>
              <a:gd name="connsiteY4" fmla="*/ 29060 h 170206"/>
              <a:gd name="connsiteX5" fmla="*/ 181003 w 276820"/>
              <a:gd name="connsiteY5" fmla="*/ 41760 h 170206"/>
              <a:gd name="connsiteX6" fmla="*/ 187353 w 276820"/>
              <a:gd name="connsiteY6" fmla="*/ 79860 h 170206"/>
              <a:gd name="connsiteX7" fmla="*/ 139728 w 276820"/>
              <a:gd name="connsiteY7" fmla="*/ 73510 h 170206"/>
              <a:gd name="connsiteX8" fmla="*/ 149253 w 276820"/>
              <a:gd name="connsiteY8" fmla="*/ 95735 h 170206"/>
              <a:gd name="connsiteX9" fmla="*/ 107978 w 276820"/>
              <a:gd name="connsiteY9" fmla="*/ 102085 h 170206"/>
              <a:gd name="connsiteX10" fmla="*/ 92103 w 276820"/>
              <a:gd name="connsiteY10" fmla="*/ 124310 h 170206"/>
              <a:gd name="connsiteX11" fmla="*/ 123853 w 276820"/>
              <a:gd name="connsiteY11" fmla="*/ 124310 h 170206"/>
              <a:gd name="connsiteX12" fmla="*/ 28 w 276820"/>
              <a:gd name="connsiteY12" fmla="*/ 168760 h 1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20" h="170206">
                <a:moveTo>
                  <a:pt x="28" y="168760"/>
                </a:moveTo>
                <a:cubicBezTo>
                  <a:pt x="2145" y="158177"/>
                  <a:pt x="111682" y="88856"/>
                  <a:pt x="136553" y="60810"/>
                </a:cubicBezTo>
                <a:cubicBezTo>
                  <a:pt x="161424" y="32764"/>
                  <a:pt x="150311" y="5247"/>
                  <a:pt x="149253" y="485"/>
                </a:cubicBezTo>
                <a:cubicBezTo>
                  <a:pt x="148195" y="-4277"/>
                  <a:pt x="109036" y="27473"/>
                  <a:pt x="130203" y="32235"/>
                </a:cubicBezTo>
                <a:cubicBezTo>
                  <a:pt x="151370" y="36997"/>
                  <a:pt x="267786" y="27473"/>
                  <a:pt x="276253" y="29060"/>
                </a:cubicBezTo>
                <a:cubicBezTo>
                  <a:pt x="284720" y="30647"/>
                  <a:pt x="195820" y="33293"/>
                  <a:pt x="181003" y="41760"/>
                </a:cubicBezTo>
                <a:cubicBezTo>
                  <a:pt x="166186" y="50227"/>
                  <a:pt x="194232" y="74568"/>
                  <a:pt x="187353" y="79860"/>
                </a:cubicBezTo>
                <a:cubicBezTo>
                  <a:pt x="180474" y="85152"/>
                  <a:pt x="146078" y="70864"/>
                  <a:pt x="139728" y="73510"/>
                </a:cubicBezTo>
                <a:cubicBezTo>
                  <a:pt x="133378" y="76156"/>
                  <a:pt x="154545" y="90972"/>
                  <a:pt x="149253" y="95735"/>
                </a:cubicBezTo>
                <a:cubicBezTo>
                  <a:pt x="143961" y="100497"/>
                  <a:pt x="117503" y="97322"/>
                  <a:pt x="107978" y="102085"/>
                </a:cubicBezTo>
                <a:cubicBezTo>
                  <a:pt x="98453" y="106848"/>
                  <a:pt x="89457" y="120606"/>
                  <a:pt x="92103" y="124310"/>
                </a:cubicBezTo>
                <a:cubicBezTo>
                  <a:pt x="94749" y="128014"/>
                  <a:pt x="132849" y="120077"/>
                  <a:pt x="123853" y="124310"/>
                </a:cubicBezTo>
                <a:cubicBezTo>
                  <a:pt x="114857" y="128543"/>
                  <a:pt x="-2089" y="179343"/>
                  <a:pt x="28" y="16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0C1AFAF-B155-2799-D6D2-D448F3577176}"/>
              </a:ext>
            </a:extLst>
          </p:cNvPr>
          <p:cNvSpPr/>
          <p:nvPr/>
        </p:nvSpPr>
        <p:spPr>
          <a:xfrm>
            <a:off x="3435350" y="4158841"/>
            <a:ext cx="250825" cy="41684"/>
          </a:xfrm>
          <a:custGeom>
            <a:avLst/>
            <a:gdLst>
              <a:gd name="connsiteX0" fmla="*/ 0 w 250825"/>
              <a:gd name="connsiteY0" fmla="*/ 41684 h 41684"/>
              <a:gd name="connsiteX1" fmla="*/ 193675 w 250825"/>
              <a:gd name="connsiteY1" fmla="*/ 9934 h 41684"/>
              <a:gd name="connsiteX2" fmla="*/ 250825 w 250825"/>
              <a:gd name="connsiteY2" fmla="*/ 16284 h 41684"/>
              <a:gd name="connsiteX3" fmla="*/ 168275 w 250825"/>
              <a:gd name="connsiteY3" fmla="*/ 3584 h 41684"/>
              <a:gd name="connsiteX4" fmla="*/ 133350 w 250825"/>
              <a:gd name="connsiteY4" fmla="*/ 3584 h 41684"/>
              <a:gd name="connsiteX5" fmla="*/ 0 w 250825"/>
              <a:gd name="connsiteY5" fmla="*/ 41684 h 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825" h="41684">
                <a:moveTo>
                  <a:pt x="0" y="41684"/>
                </a:moveTo>
                <a:cubicBezTo>
                  <a:pt x="75935" y="27925"/>
                  <a:pt x="151871" y="14167"/>
                  <a:pt x="193675" y="9934"/>
                </a:cubicBezTo>
                <a:lnTo>
                  <a:pt x="250825" y="16284"/>
                </a:lnTo>
                <a:cubicBezTo>
                  <a:pt x="246592" y="15226"/>
                  <a:pt x="187854" y="5701"/>
                  <a:pt x="168275" y="3584"/>
                </a:cubicBezTo>
                <a:cubicBezTo>
                  <a:pt x="148696" y="1467"/>
                  <a:pt x="158750" y="-3295"/>
                  <a:pt x="133350" y="3584"/>
                </a:cubicBezTo>
                <a:cubicBezTo>
                  <a:pt x="107950" y="10463"/>
                  <a:pt x="61912" y="27661"/>
                  <a:pt x="0" y="4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3BCFA5-18BD-E155-5236-41CF5AC054B6}"/>
              </a:ext>
            </a:extLst>
          </p:cNvPr>
          <p:cNvSpPr/>
          <p:nvPr/>
        </p:nvSpPr>
        <p:spPr>
          <a:xfrm>
            <a:off x="3000272" y="4333680"/>
            <a:ext cx="368404" cy="225630"/>
          </a:xfrm>
          <a:custGeom>
            <a:avLst/>
            <a:gdLst>
              <a:gd name="connsiteX0" fmla="*/ 368403 w 368404"/>
              <a:gd name="connsiteY0" fmla="*/ 195 h 225630"/>
              <a:gd name="connsiteX1" fmla="*/ 200128 w 368404"/>
              <a:gd name="connsiteY1" fmla="*/ 127195 h 225630"/>
              <a:gd name="connsiteX2" fmla="*/ 133453 w 368404"/>
              <a:gd name="connsiteY2" fmla="*/ 190695 h 225630"/>
              <a:gd name="connsiteX3" fmla="*/ 50903 w 368404"/>
              <a:gd name="connsiteY3" fmla="*/ 225620 h 225630"/>
              <a:gd name="connsiteX4" fmla="*/ 103 w 368404"/>
              <a:gd name="connsiteY4" fmla="*/ 187520 h 225630"/>
              <a:gd name="connsiteX5" fmla="*/ 63603 w 368404"/>
              <a:gd name="connsiteY5" fmla="*/ 212920 h 225630"/>
              <a:gd name="connsiteX6" fmla="*/ 95353 w 368404"/>
              <a:gd name="connsiteY6" fmla="*/ 206570 h 225630"/>
              <a:gd name="connsiteX7" fmla="*/ 168378 w 368404"/>
              <a:gd name="connsiteY7" fmla="*/ 136720 h 225630"/>
              <a:gd name="connsiteX8" fmla="*/ 196953 w 368404"/>
              <a:gd name="connsiteY8" fmla="*/ 98620 h 225630"/>
              <a:gd name="connsiteX9" fmla="*/ 368403 w 368404"/>
              <a:gd name="connsiteY9" fmla="*/ 195 h 22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404" h="225630">
                <a:moveTo>
                  <a:pt x="368403" y="195"/>
                </a:moveTo>
                <a:cubicBezTo>
                  <a:pt x="368932" y="4958"/>
                  <a:pt x="239286" y="95445"/>
                  <a:pt x="200128" y="127195"/>
                </a:cubicBezTo>
                <a:cubicBezTo>
                  <a:pt x="160970" y="158945"/>
                  <a:pt x="158324" y="174291"/>
                  <a:pt x="133453" y="190695"/>
                </a:cubicBezTo>
                <a:cubicBezTo>
                  <a:pt x="108582" y="207099"/>
                  <a:pt x="73128" y="226149"/>
                  <a:pt x="50903" y="225620"/>
                </a:cubicBezTo>
                <a:cubicBezTo>
                  <a:pt x="28678" y="225091"/>
                  <a:pt x="-2014" y="189637"/>
                  <a:pt x="103" y="187520"/>
                </a:cubicBezTo>
                <a:cubicBezTo>
                  <a:pt x="2220" y="185403"/>
                  <a:pt x="47728" y="209745"/>
                  <a:pt x="63603" y="212920"/>
                </a:cubicBezTo>
                <a:cubicBezTo>
                  <a:pt x="79478" y="216095"/>
                  <a:pt x="77890" y="219270"/>
                  <a:pt x="95353" y="206570"/>
                </a:cubicBezTo>
                <a:cubicBezTo>
                  <a:pt x="112815" y="193870"/>
                  <a:pt x="151445" y="154712"/>
                  <a:pt x="168378" y="136720"/>
                </a:cubicBezTo>
                <a:cubicBezTo>
                  <a:pt x="185311" y="118728"/>
                  <a:pt x="165203" y="118199"/>
                  <a:pt x="196953" y="98620"/>
                </a:cubicBezTo>
                <a:cubicBezTo>
                  <a:pt x="228703" y="79041"/>
                  <a:pt x="367874" y="-4568"/>
                  <a:pt x="368403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A18615E-D411-7D08-A5ED-63CA7F5BC72F}"/>
              </a:ext>
            </a:extLst>
          </p:cNvPr>
          <p:cNvSpPr/>
          <p:nvPr/>
        </p:nvSpPr>
        <p:spPr>
          <a:xfrm>
            <a:off x="2998806" y="4416267"/>
            <a:ext cx="176197" cy="105092"/>
          </a:xfrm>
          <a:custGeom>
            <a:avLst/>
            <a:gdLst>
              <a:gd name="connsiteX0" fmla="*/ 11094 w 176197"/>
              <a:gd name="connsiteY0" fmla="*/ 158 h 105092"/>
              <a:gd name="connsiteX1" fmla="*/ 11094 w 176197"/>
              <a:gd name="connsiteY1" fmla="*/ 73183 h 105092"/>
              <a:gd name="connsiteX2" fmla="*/ 84119 w 176197"/>
              <a:gd name="connsiteY2" fmla="*/ 85883 h 105092"/>
              <a:gd name="connsiteX3" fmla="*/ 176194 w 176197"/>
              <a:gd name="connsiteY3" fmla="*/ 66833 h 105092"/>
              <a:gd name="connsiteX4" fmla="*/ 87294 w 176197"/>
              <a:gd name="connsiteY4" fmla="*/ 101758 h 105092"/>
              <a:gd name="connsiteX5" fmla="*/ 4744 w 176197"/>
              <a:gd name="connsiteY5" fmla="*/ 95408 h 105092"/>
              <a:gd name="connsiteX6" fmla="*/ 11094 w 176197"/>
              <a:gd name="connsiteY6" fmla="*/ 158 h 10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97" h="105092">
                <a:moveTo>
                  <a:pt x="11094" y="158"/>
                </a:moveTo>
                <a:cubicBezTo>
                  <a:pt x="12152" y="-3546"/>
                  <a:pt x="-1077" y="58896"/>
                  <a:pt x="11094" y="73183"/>
                </a:cubicBezTo>
                <a:cubicBezTo>
                  <a:pt x="23265" y="87470"/>
                  <a:pt x="56602" y="86941"/>
                  <a:pt x="84119" y="85883"/>
                </a:cubicBezTo>
                <a:cubicBezTo>
                  <a:pt x="111636" y="84825"/>
                  <a:pt x="175665" y="64187"/>
                  <a:pt x="176194" y="66833"/>
                </a:cubicBezTo>
                <a:cubicBezTo>
                  <a:pt x="176723" y="69479"/>
                  <a:pt x="115869" y="96996"/>
                  <a:pt x="87294" y="101758"/>
                </a:cubicBezTo>
                <a:cubicBezTo>
                  <a:pt x="58719" y="106520"/>
                  <a:pt x="17973" y="107579"/>
                  <a:pt x="4744" y="95408"/>
                </a:cubicBezTo>
                <a:cubicBezTo>
                  <a:pt x="-8485" y="83237"/>
                  <a:pt x="10036" y="3862"/>
                  <a:pt x="1109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E24B43B-64D2-1BDE-39E4-44A7EC7453BF}"/>
              </a:ext>
            </a:extLst>
          </p:cNvPr>
          <p:cNvSpPr/>
          <p:nvPr/>
        </p:nvSpPr>
        <p:spPr>
          <a:xfrm>
            <a:off x="3337987" y="4194035"/>
            <a:ext cx="149614" cy="150032"/>
          </a:xfrm>
          <a:custGeom>
            <a:avLst/>
            <a:gdLst>
              <a:gd name="connsiteX0" fmla="*/ 62438 w 149614"/>
              <a:gd name="connsiteY0" fmla="*/ 140 h 150032"/>
              <a:gd name="connsiteX1" fmla="*/ 122763 w 149614"/>
              <a:gd name="connsiteY1" fmla="*/ 35065 h 150032"/>
              <a:gd name="connsiteX2" fmla="*/ 65613 w 149614"/>
              <a:gd name="connsiteY2" fmla="*/ 89040 h 150032"/>
              <a:gd name="connsiteX3" fmla="*/ 2113 w 149614"/>
              <a:gd name="connsiteY3" fmla="*/ 149365 h 150032"/>
              <a:gd name="connsiteX4" fmla="*/ 148163 w 149614"/>
              <a:gd name="connsiteY4" fmla="*/ 47765 h 150032"/>
              <a:gd name="connsiteX5" fmla="*/ 62438 w 149614"/>
              <a:gd name="connsiteY5" fmla="*/ 140 h 1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14" h="150032">
                <a:moveTo>
                  <a:pt x="62438" y="140"/>
                </a:moveTo>
                <a:cubicBezTo>
                  <a:pt x="58205" y="-1977"/>
                  <a:pt x="122234" y="20248"/>
                  <a:pt x="122763" y="35065"/>
                </a:cubicBezTo>
                <a:cubicBezTo>
                  <a:pt x="123292" y="49882"/>
                  <a:pt x="65613" y="89040"/>
                  <a:pt x="65613" y="89040"/>
                </a:cubicBezTo>
                <a:cubicBezTo>
                  <a:pt x="45505" y="108090"/>
                  <a:pt x="-11645" y="156244"/>
                  <a:pt x="2113" y="149365"/>
                </a:cubicBezTo>
                <a:cubicBezTo>
                  <a:pt x="15871" y="142486"/>
                  <a:pt x="133876" y="70519"/>
                  <a:pt x="148163" y="47765"/>
                </a:cubicBezTo>
                <a:cubicBezTo>
                  <a:pt x="162451" y="25011"/>
                  <a:pt x="66671" y="2257"/>
                  <a:pt x="6243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305D5B-C0F2-9EA6-D52C-75A980A4FB31}"/>
              </a:ext>
            </a:extLst>
          </p:cNvPr>
          <p:cNvSpPr/>
          <p:nvPr/>
        </p:nvSpPr>
        <p:spPr>
          <a:xfrm>
            <a:off x="2949575" y="4409174"/>
            <a:ext cx="344079" cy="186541"/>
          </a:xfrm>
          <a:custGeom>
            <a:avLst/>
            <a:gdLst>
              <a:gd name="connsiteX0" fmla="*/ 0 w 344079"/>
              <a:gd name="connsiteY0" fmla="*/ 185051 h 186541"/>
              <a:gd name="connsiteX1" fmla="*/ 120650 w 344079"/>
              <a:gd name="connsiteY1" fmla="*/ 159651 h 186541"/>
              <a:gd name="connsiteX2" fmla="*/ 342900 w 344079"/>
              <a:gd name="connsiteY2" fmla="*/ 901 h 186541"/>
              <a:gd name="connsiteX3" fmla="*/ 206375 w 344079"/>
              <a:gd name="connsiteY3" fmla="*/ 96151 h 186541"/>
              <a:gd name="connsiteX4" fmla="*/ 155575 w 344079"/>
              <a:gd name="connsiteY4" fmla="*/ 121551 h 186541"/>
              <a:gd name="connsiteX5" fmla="*/ 0 w 344079"/>
              <a:gd name="connsiteY5" fmla="*/ 185051 h 18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079" h="186541">
                <a:moveTo>
                  <a:pt x="0" y="185051"/>
                </a:moveTo>
                <a:cubicBezTo>
                  <a:pt x="31750" y="187697"/>
                  <a:pt x="63500" y="190343"/>
                  <a:pt x="120650" y="159651"/>
                </a:cubicBezTo>
                <a:cubicBezTo>
                  <a:pt x="177800" y="128959"/>
                  <a:pt x="328613" y="11484"/>
                  <a:pt x="342900" y="901"/>
                </a:cubicBezTo>
                <a:cubicBezTo>
                  <a:pt x="357188" y="-9682"/>
                  <a:pt x="237596" y="76043"/>
                  <a:pt x="206375" y="96151"/>
                </a:cubicBezTo>
                <a:cubicBezTo>
                  <a:pt x="175154" y="116259"/>
                  <a:pt x="155575" y="121551"/>
                  <a:pt x="155575" y="121551"/>
                </a:cubicBezTo>
                <a:lnTo>
                  <a:pt x="0" y="1850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212137E-561C-FC58-ED06-9C1C26BDAC16}"/>
              </a:ext>
            </a:extLst>
          </p:cNvPr>
          <p:cNvSpPr/>
          <p:nvPr/>
        </p:nvSpPr>
        <p:spPr>
          <a:xfrm>
            <a:off x="3039431" y="4159076"/>
            <a:ext cx="298003" cy="317315"/>
          </a:xfrm>
          <a:custGeom>
            <a:avLst/>
            <a:gdLst>
              <a:gd name="connsiteX0" fmla="*/ 180019 w 298003"/>
              <a:gd name="connsiteY0" fmla="*/ 174 h 317315"/>
              <a:gd name="connsiteX1" fmla="*/ 278444 w 298003"/>
              <a:gd name="connsiteY1" fmla="*/ 54149 h 317315"/>
              <a:gd name="connsiteX2" fmla="*/ 297494 w 298003"/>
              <a:gd name="connsiteY2" fmla="*/ 181149 h 317315"/>
              <a:gd name="connsiteX3" fmla="*/ 268919 w 298003"/>
              <a:gd name="connsiteY3" fmla="*/ 206549 h 317315"/>
              <a:gd name="connsiteX4" fmla="*/ 148269 w 298003"/>
              <a:gd name="connsiteY4" fmla="*/ 311324 h 317315"/>
              <a:gd name="connsiteX5" fmla="*/ 81594 w 298003"/>
              <a:gd name="connsiteY5" fmla="*/ 292274 h 317315"/>
              <a:gd name="connsiteX6" fmla="*/ 14919 w 298003"/>
              <a:gd name="connsiteY6" fmla="*/ 190674 h 317315"/>
              <a:gd name="connsiteX7" fmla="*/ 8569 w 298003"/>
              <a:gd name="connsiteY7" fmla="*/ 117649 h 317315"/>
              <a:gd name="connsiteX8" fmla="*/ 2219 w 298003"/>
              <a:gd name="connsiteY8" fmla="*/ 73199 h 317315"/>
              <a:gd name="connsiteX9" fmla="*/ 49844 w 298003"/>
              <a:gd name="connsiteY9" fmla="*/ 38274 h 317315"/>
              <a:gd name="connsiteX10" fmla="*/ 180019 w 298003"/>
              <a:gd name="connsiteY10" fmla="*/ 174 h 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003" h="317315">
                <a:moveTo>
                  <a:pt x="180019" y="174"/>
                </a:moveTo>
                <a:cubicBezTo>
                  <a:pt x="218119" y="2820"/>
                  <a:pt x="258865" y="23987"/>
                  <a:pt x="278444" y="54149"/>
                </a:cubicBezTo>
                <a:cubicBezTo>
                  <a:pt x="298023" y="84312"/>
                  <a:pt x="299082" y="155749"/>
                  <a:pt x="297494" y="181149"/>
                </a:cubicBezTo>
                <a:cubicBezTo>
                  <a:pt x="295907" y="206549"/>
                  <a:pt x="268919" y="206549"/>
                  <a:pt x="268919" y="206549"/>
                </a:cubicBezTo>
                <a:cubicBezTo>
                  <a:pt x="244048" y="228245"/>
                  <a:pt x="179490" y="297037"/>
                  <a:pt x="148269" y="311324"/>
                </a:cubicBezTo>
                <a:cubicBezTo>
                  <a:pt x="117048" y="325612"/>
                  <a:pt x="103819" y="312382"/>
                  <a:pt x="81594" y="292274"/>
                </a:cubicBezTo>
                <a:cubicBezTo>
                  <a:pt x="59369" y="272166"/>
                  <a:pt x="27090" y="219778"/>
                  <a:pt x="14919" y="190674"/>
                </a:cubicBezTo>
                <a:cubicBezTo>
                  <a:pt x="2748" y="161570"/>
                  <a:pt x="10686" y="137228"/>
                  <a:pt x="8569" y="117649"/>
                </a:cubicBezTo>
                <a:cubicBezTo>
                  <a:pt x="6452" y="98070"/>
                  <a:pt x="-4660" y="86428"/>
                  <a:pt x="2219" y="73199"/>
                </a:cubicBezTo>
                <a:cubicBezTo>
                  <a:pt x="9098" y="59970"/>
                  <a:pt x="25502" y="50974"/>
                  <a:pt x="49844" y="38274"/>
                </a:cubicBezTo>
                <a:cubicBezTo>
                  <a:pt x="74186" y="25574"/>
                  <a:pt x="141919" y="-2472"/>
                  <a:pt x="180019" y="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>
            <a:extLst>
              <a:ext uri="{FF2B5EF4-FFF2-40B4-BE49-F238E27FC236}">
                <a16:creationId xmlns:a16="http://schemas.microsoft.com/office/drawing/2014/main" id="{40F5CD92-9491-8E29-DB4A-8E7DD4AC2323}"/>
              </a:ext>
            </a:extLst>
          </p:cNvPr>
          <p:cNvSpPr/>
          <p:nvPr/>
        </p:nvSpPr>
        <p:spPr>
          <a:xfrm>
            <a:off x="3079729" y="423385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CF2A4EAA-C485-168C-A6F5-AE8D9F4E0FAB}"/>
              </a:ext>
            </a:extLst>
          </p:cNvPr>
          <p:cNvSpPr/>
          <p:nvPr/>
        </p:nvSpPr>
        <p:spPr>
          <a:xfrm>
            <a:off x="3152800" y="426353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D953011-9608-91DC-E80E-B883F0BFC653}"/>
              </a:ext>
            </a:extLst>
          </p:cNvPr>
          <p:cNvSpPr/>
          <p:nvPr/>
        </p:nvSpPr>
        <p:spPr>
          <a:xfrm>
            <a:off x="2895375" y="3975100"/>
            <a:ext cx="508678" cy="180982"/>
          </a:xfrm>
          <a:custGeom>
            <a:avLst/>
            <a:gdLst>
              <a:gd name="connsiteX0" fmla="*/ 225 w 508678"/>
              <a:gd name="connsiteY0" fmla="*/ 180975 h 180982"/>
              <a:gd name="connsiteX1" fmla="*/ 203425 w 508678"/>
              <a:gd name="connsiteY1" fmla="*/ 41275 h 180982"/>
              <a:gd name="connsiteX2" fmla="*/ 181200 w 508678"/>
              <a:gd name="connsiteY2" fmla="*/ 53975 h 180982"/>
              <a:gd name="connsiteX3" fmla="*/ 368525 w 508678"/>
              <a:gd name="connsiteY3" fmla="*/ 12700 h 180982"/>
              <a:gd name="connsiteX4" fmla="*/ 317725 w 508678"/>
              <a:gd name="connsiteY4" fmla="*/ 15875 h 180982"/>
              <a:gd name="connsiteX5" fmla="*/ 508225 w 508678"/>
              <a:gd name="connsiteY5" fmla="*/ 15875 h 180982"/>
              <a:gd name="connsiteX6" fmla="*/ 254225 w 508678"/>
              <a:gd name="connsiteY6" fmla="*/ 9525 h 180982"/>
              <a:gd name="connsiteX7" fmla="*/ 336775 w 508678"/>
              <a:gd name="connsiteY7" fmla="*/ 0 h 180982"/>
              <a:gd name="connsiteX8" fmla="*/ 200250 w 508678"/>
              <a:gd name="connsiteY8" fmla="*/ 9525 h 180982"/>
              <a:gd name="connsiteX9" fmla="*/ 187550 w 508678"/>
              <a:gd name="connsiteY9" fmla="*/ 25400 h 180982"/>
              <a:gd name="connsiteX10" fmla="*/ 124050 w 508678"/>
              <a:gd name="connsiteY10" fmla="*/ 69850 h 180982"/>
              <a:gd name="connsiteX11" fmla="*/ 162150 w 508678"/>
              <a:gd name="connsiteY11" fmla="*/ 47625 h 180982"/>
              <a:gd name="connsiteX12" fmla="*/ 225 w 508678"/>
              <a:gd name="connsiteY12" fmla="*/ 180975 h 1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78" h="180982">
                <a:moveTo>
                  <a:pt x="225" y="180975"/>
                </a:moveTo>
                <a:cubicBezTo>
                  <a:pt x="7104" y="179917"/>
                  <a:pt x="173263" y="62442"/>
                  <a:pt x="203425" y="41275"/>
                </a:cubicBezTo>
                <a:cubicBezTo>
                  <a:pt x="233587" y="20108"/>
                  <a:pt x="153683" y="58737"/>
                  <a:pt x="181200" y="53975"/>
                </a:cubicBezTo>
                <a:cubicBezTo>
                  <a:pt x="208717" y="49213"/>
                  <a:pt x="345771" y="19050"/>
                  <a:pt x="368525" y="12700"/>
                </a:cubicBezTo>
                <a:cubicBezTo>
                  <a:pt x="391279" y="6350"/>
                  <a:pt x="294442" y="15346"/>
                  <a:pt x="317725" y="15875"/>
                </a:cubicBezTo>
                <a:cubicBezTo>
                  <a:pt x="341008" y="16404"/>
                  <a:pt x="518808" y="16933"/>
                  <a:pt x="508225" y="15875"/>
                </a:cubicBezTo>
                <a:cubicBezTo>
                  <a:pt x="497642" y="14817"/>
                  <a:pt x="282800" y="12171"/>
                  <a:pt x="254225" y="9525"/>
                </a:cubicBezTo>
                <a:cubicBezTo>
                  <a:pt x="225650" y="6879"/>
                  <a:pt x="345771" y="0"/>
                  <a:pt x="336775" y="0"/>
                </a:cubicBezTo>
                <a:cubicBezTo>
                  <a:pt x="327779" y="0"/>
                  <a:pt x="200250" y="9525"/>
                  <a:pt x="200250" y="9525"/>
                </a:cubicBezTo>
                <a:cubicBezTo>
                  <a:pt x="175379" y="13758"/>
                  <a:pt x="200250" y="15346"/>
                  <a:pt x="187550" y="25400"/>
                </a:cubicBezTo>
                <a:cubicBezTo>
                  <a:pt x="174850" y="35454"/>
                  <a:pt x="128283" y="66146"/>
                  <a:pt x="124050" y="69850"/>
                </a:cubicBezTo>
                <a:cubicBezTo>
                  <a:pt x="119817" y="73554"/>
                  <a:pt x="178025" y="32279"/>
                  <a:pt x="162150" y="47625"/>
                </a:cubicBezTo>
                <a:cubicBezTo>
                  <a:pt x="146275" y="62971"/>
                  <a:pt x="-6654" y="182033"/>
                  <a:pt x="225" y="18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054DDBA-A66B-F669-CFD9-DAC579EF2B4D}"/>
              </a:ext>
            </a:extLst>
          </p:cNvPr>
          <p:cNvSpPr/>
          <p:nvPr/>
        </p:nvSpPr>
        <p:spPr>
          <a:xfrm>
            <a:off x="3171572" y="4314720"/>
            <a:ext cx="282844" cy="216031"/>
          </a:xfrm>
          <a:custGeom>
            <a:avLst/>
            <a:gdLst>
              <a:gd name="connsiteX0" fmla="*/ 282828 w 282844"/>
              <a:gd name="connsiteY0" fmla="*/ 105 h 216031"/>
              <a:gd name="connsiteX1" fmla="*/ 120903 w 282844"/>
              <a:gd name="connsiteY1" fmla="*/ 127105 h 216031"/>
              <a:gd name="connsiteX2" fmla="*/ 253 w 282844"/>
              <a:gd name="connsiteY2" fmla="*/ 216005 h 216031"/>
              <a:gd name="connsiteX3" fmla="*/ 152653 w 282844"/>
              <a:gd name="connsiteY3" fmla="*/ 136630 h 216031"/>
              <a:gd name="connsiteX4" fmla="*/ 111378 w 282844"/>
              <a:gd name="connsiteY4" fmla="*/ 149330 h 216031"/>
              <a:gd name="connsiteX5" fmla="*/ 282828 w 282844"/>
              <a:gd name="connsiteY5" fmla="*/ 105 h 21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44" h="216031">
                <a:moveTo>
                  <a:pt x="282828" y="105"/>
                </a:moveTo>
                <a:cubicBezTo>
                  <a:pt x="284415" y="-3599"/>
                  <a:pt x="167999" y="91122"/>
                  <a:pt x="120903" y="127105"/>
                </a:cubicBezTo>
                <a:cubicBezTo>
                  <a:pt x="73807" y="163088"/>
                  <a:pt x="-5039" y="214418"/>
                  <a:pt x="253" y="216005"/>
                </a:cubicBezTo>
                <a:cubicBezTo>
                  <a:pt x="5545" y="217592"/>
                  <a:pt x="134132" y="147743"/>
                  <a:pt x="152653" y="136630"/>
                </a:cubicBezTo>
                <a:cubicBezTo>
                  <a:pt x="171174" y="125518"/>
                  <a:pt x="93386" y="167322"/>
                  <a:pt x="111378" y="149330"/>
                </a:cubicBezTo>
                <a:cubicBezTo>
                  <a:pt x="129370" y="131338"/>
                  <a:pt x="281241" y="3809"/>
                  <a:pt x="28282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1A4DC6A-DA19-D336-2D13-B825F29171F5}"/>
              </a:ext>
            </a:extLst>
          </p:cNvPr>
          <p:cNvSpPr/>
          <p:nvPr/>
        </p:nvSpPr>
        <p:spPr>
          <a:xfrm>
            <a:off x="3224829" y="4349178"/>
            <a:ext cx="142701" cy="107160"/>
          </a:xfrm>
          <a:custGeom>
            <a:avLst/>
            <a:gdLst>
              <a:gd name="connsiteX0" fmla="*/ 140671 w 142701"/>
              <a:gd name="connsiteY0" fmla="*/ 572 h 107160"/>
              <a:gd name="connsiteX1" fmla="*/ 971 w 142701"/>
              <a:gd name="connsiteY1" fmla="*/ 105347 h 107160"/>
              <a:gd name="connsiteX2" fmla="*/ 80346 w 142701"/>
              <a:gd name="connsiteY2" fmla="*/ 64072 h 107160"/>
              <a:gd name="connsiteX3" fmla="*/ 140671 w 142701"/>
              <a:gd name="connsiteY3" fmla="*/ 572 h 10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01" h="107160">
                <a:moveTo>
                  <a:pt x="140671" y="572"/>
                </a:moveTo>
                <a:cubicBezTo>
                  <a:pt x="127442" y="7451"/>
                  <a:pt x="11025" y="94764"/>
                  <a:pt x="971" y="105347"/>
                </a:cubicBezTo>
                <a:cubicBezTo>
                  <a:pt x="-9083" y="115930"/>
                  <a:pt x="61825" y="77301"/>
                  <a:pt x="80346" y="64072"/>
                </a:cubicBezTo>
                <a:cubicBezTo>
                  <a:pt x="98867" y="50843"/>
                  <a:pt x="153900" y="-6307"/>
                  <a:pt x="140671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70FD18A-DD01-AC7A-AD1B-6EDABE94A872}"/>
              </a:ext>
            </a:extLst>
          </p:cNvPr>
          <p:cNvSpPr/>
          <p:nvPr/>
        </p:nvSpPr>
        <p:spPr>
          <a:xfrm>
            <a:off x="3422445" y="4233052"/>
            <a:ext cx="237584" cy="113566"/>
          </a:xfrm>
          <a:custGeom>
            <a:avLst/>
            <a:gdLst>
              <a:gd name="connsiteX0" fmla="*/ 205 w 237584"/>
              <a:gd name="connsiteY0" fmla="*/ 113523 h 113566"/>
              <a:gd name="connsiteX1" fmla="*/ 101805 w 237584"/>
              <a:gd name="connsiteY1" fmla="*/ 50023 h 113566"/>
              <a:gd name="connsiteX2" fmla="*/ 47830 w 237584"/>
              <a:gd name="connsiteY2" fmla="*/ 75423 h 113566"/>
              <a:gd name="connsiteX3" fmla="*/ 235155 w 237584"/>
              <a:gd name="connsiteY3" fmla="*/ 2398 h 113566"/>
              <a:gd name="connsiteX4" fmla="*/ 149430 w 237584"/>
              <a:gd name="connsiteY4" fmla="*/ 21448 h 113566"/>
              <a:gd name="connsiteX5" fmla="*/ 76405 w 237584"/>
              <a:gd name="connsiteY5" fmla="*/ 59548 h 113566"/>
              <a:gd name="connsiteX6" fmla="*/ 205 w 237584"/>
              <a:gd name="connsiteY6" fmla="*/ 113523 h 11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584" h="113566">
                <a:moveTo>
                  <a:pt x="205" y="113523"/>
                </a:moveTo>
                <a:cubicBezTo>
                  <a:pt x="4438" y="111936"/>
                  <a:pt x="93868" y="56373"/>
                  <a:pt x="101805" y="50023"/>
                </a:cubicBezTo>
                <a:cubicBezTo>
                  <a:pt x="109742" y="43673"/>
                  <a:pt x="25605" y="83360"/>
                  <a:pt x="47830" y="75423"/>
                </a:cubicBezTo>
                <a:cubicBezTo>
                  <a:pt x="70055" y="67485"/>
                  <a:pt x="218222" y="11394"/>
                  <a:pt x="235155" y="2398"/>
                </a:cubicBezTo>
                <a:cubicBezTo>
                  <a:pt x="252088" y="-6598"/>
                  <a:pt x="175888" y="11923"/>
                  <a:pt x="149430" y="21448"/>
                </a:cubicBezTo>
                <a:cubicBezTo>
                  <a:pt x="122972" y="30973"/>
                  <a:pt x="94397" y="45790"/>
                  <a:pt x="76405" y="59548"/>
                </a:cubicBezTo>
                <a:cubicBezTo>
                  <a:pt x="58413" y="73306"/>
                  <a:pt x="-4028" y="115110"/>
                  <a:pt x="205" y="11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585D29C-AF06-FB6A-5914-99A4CFDD1C37}"/>
              </a:ext>
            </a:extLst>
          </p:cNvPr>
          <p:cNvSpPr/>
          <p:nvPr/>
        </p:nvSpPr>
        <p:spPr>
          <a:xfrm>
            <a:off x="2889234" y="4364051"/>
            <a:ext cx="16195" cy="176199"/>
          </a:xfrm>
          <a:custGeom>
            <a:avLst/>
            <a:gdLst>
              <a:gd name="connsiteX0" fmla="*/ 6366 w 16195"/>
              <a:gd name="connsiteY0" fmla="*/ 1574 h 176199"/>
              <a:gd name="connsiteX1" fmla="*/ 3191 w 16195"/>
              <a:gd name="connsiteY1" fmla="*/ 134924 h 176199"/>
              <a:gd name="connsiteX2" fmla="*/ 12716 w 16195"/>
              <a:gd name="connsiteY2" fmla="*/ 176199 h 176199"/>
              <a:gd name="connsiteX3" fmla="*/ 16 w 16195"/>
              <a:gd name="connsiteY3" fmla="*/ 134924 h 176199"/>
              <a:gd name="connsiteX4" fmla="*/ 15891 w 16195"/>
              <a:gd name="connsiteY4" fmla="*/ 65074 h 176199"/>
              <a:gd name="connsiteX5" fmla="*/ 6366 w 16195"/>
              <a:gd name="connsiteY5" fmla="*/ 1574 h 17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5" h="176199">
                <a:moveTo>
                  <a:pt x="6366" y="1574"/>
                </a:moveTo>
                <a:cubicBezTo>
                  <a:pt x="4249" y="13216"/>
                  <a:pt x="2133" y="105820"/>
                  <a:pt x="3191" y="134924"/>
                </a:cubicBezTo>
                <a:cubicBezTo>
                  <a:pt x="4249" y="164028"/>
                  <a:pt x="13245" y="176199"/>
                  <a:pt x="12716" y="176199"/>
                </a:cubicBezTo>
                <a:cubicBezTo>
                  <a:pt x="12187" y="176199"/>
                  <a:pt x="-513" y="153445"/>
                  <a:pt x="16" y="134924"/>
                </a:cubicBezTo>
                <a:cubicBezTo>
                  <a:pt x="545" y="116403"/>
                  <a:pt x="13774" y="84124"/>
                  <a:pt x="15891" y="65074"/>
                </a:cubicBezTo>
                <a:cubicBezTo>
                  <a:pt x="18008" y="46024"/>
                  <a:pt x="8483" y="-10068"/>
                  <a:pt x="636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6A84118-A004-8135-1BFE-1659DE6C08A4}"/>
              </a:ext>
            </a:extLst>
          </p:cNvPr>
          <p:cNvSpPr/>
          <p:nvPr/>
        </p:nvSpPr>
        <p:spPr>
          <a:xfrm>
            <a:off x="2919209" y="4438383"/>
            <a:ext cx="112918" cy="209895"/>
          </a:xfrm>
          <a:custGeom>
            <a:avLst/>
            <a:gdLst>
              <a:gd name="connsiteX0" fmla="*/ 1791 w 112918"/>
              <a:gd name="connsiteY0" fmla="*/ 267 h 209895"/>
              <a:gd name="connsiteX1" fmla="*/ 1791 w 112918"/>
              <a:gd name="connsiteY1" fmla="*/ 155842 h 209895"/>
              <a:gd name="connsiteX2" fmla="*/ 14491 w 112918"/>
              <a:gd name="connsiteY2" fmla="*/ 209817 h 209895"/>
              <a:gd name="connsiteX3" fmla="*/ 112916 w 112918"/>
              <a:gd name="connsiteY3" fmla="*/ 168542 h 209895"/>
              <a:gd name="connsiteX4" fmla="*/ 17666 w 112918"/>
              <a:gd name="connsiteY4" fmla="*/ 197117 h 209895"/>
              <a:gd name="connsiteX5" fmla="*/ 1791 w 112918"/>
              <a:gd name="connsiteY5" fmla="*/ 267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18" h="209895">
                <a:moveTo>
                  <a:pt x="1791" y="267"/>
                </a:moveTo>
                <a:cubicBezTo>
                  <a:pt x="-855" y="-6612"/>
                  <a:pt x="-326" y="120917"/>
                  <a:pt x="1791" y="155842"/>
                </a:cubicBezTo>
                <a:cubicBezTo>
                  <a:pt x="3908" y="190767"/>
                  <a:pt x="-4030" y="207700"/>
                  <a:pt x="14491" y="209817"/>
                </a:cubicBezTo>
                <a:cubicBezTo>
                  <a:pt x="33012" y="211934"/>
                  <a:pt x="112387" y="170659"/>
                  <a:pt x="112916" y="168542"/>
                </a:cubicBezTo>
                <a:cubicBezTo>
                  <a:pt x="113445" y="166425"/>
                  <a:pt x="35129" y="220400"/>
                  <a:pt x="17666" y="197117"/>
                </a:cubicBezTo>
                <a:cubicBezTo>
                  <a:pt x="203" y="173834"/>
                  <a:pt x="4437" y="7146"/>
                  <a:pt x="179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8E00A5C-D7C8-7E1B-BB55-02968231FB09}"/>
              </a:ext>
            </a:extLst>
          </p:cNvPr>
          <p:cNvSpPr/>
          <p:nvPr/>
        </p:nvSpPr>
        <p:spPr>
          <a:xfrm>
            <a:off x="2425544" y="4104871"/>
            <a:ext cx="201147" cy="72265"/>
          </a:xfrm>
          <a:custGeom>
            <a:avLst/>
            <a:gdLst>
              <a:gd name="connsiteX0" fmla="*/ 156 w 201147"/>
              <a:gd name="connsiteY0" fmla="*/ 404 h 72265"/>
              <a:gd name="connsiteX1" fmla="*/ 158906 w 201147"/>
              <a:gd name="connsiteY1" fmla="*/ 60729 h 72265"/>
              <a:gd name="connsiteX2" fmla="*/ 200181 w 201147"/>
              <a:gd name="connsiteY2" fmla="*/ 70254 h 72265"/>
              <a:gd name="connsiteX3" fmla="*/ 130331 w 201147"/>
              <a:gd name="connsiteY3" fmla="*/ 35329 h 72265"/>
              <a:gd name="connsiteX4" fmla="*/ 156 w 201147"/>
              <a:gd name="connsiteY4" fmla="*/ 404 h 7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47" h="72265">
                <a:moveTo>
                  <a:pt x="156" y="404"/>
                </a:moveTo>
                <a:cubicBezTo>
                  <a:pt x="4918" y="4637"/>
                  <a:pt x="125569" y="49087"/>
                  <a:pt x="158906" y="60729"/>
                </a:cubicBezTo>
                <a:cubicBezTo>
                  <a:pt x="192243" y="72371"/>
                  <a:pt x="204943" y="74487"/>
                  <a:pt x="200181" y="70254"/>
                </a:cubicBezTo>
                <a:cubicBezTo>
                  <a:pt x="195419" y="66021"/>
                  <a:pt x="159964" y="44325"/>
                  <a:pt x="130331" y="35329"/>
                </a:cubicBezTo>
                <a:cubicBezTo>
                  <a:pt x="100698" y="26333"/>
                  <a:pt x="-4606" y="-3829"/>
                  <a:pt x="156" y="4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BAE385B-D856-1791-1370-7753938C1D72}"/>
              </a:ext>
            </a:extLst>
          </p:cNvPr>
          <p:cNvSpPr/>
          <p:nvPr/>
        </p:nvSpPr>
        <p:spPr>
          <a:xfrm>
            <a:off x="2612416" y="3923755"/>
            <a:ext cx="111923" cy="173577"/>
          </a:xfrm>
          <a:custGeom>
            <a:avLst/>
            <a:gdLst>
              <a:gd name="connsiteX0" fmla="*/ 609 w 111923"/>
              <a:gd name="connsiteY0" fmla="*/ 545 h 173577"/>
              <a:gd name="connsiteX1" fmla="*/ 6959 w 111923"/>
              <a:gd name="connsiteY1" fmla="*/ 92620 h 173577"/>
              <a:gd name="connsiteX2" fmla="*/ 29184 w 111923"/>
              <a:gd name="connsiteY2" fmla="*/ 114845 h 173577"/>
              <a:gd name="connsiteX3" fmla="*/ 108559 w 111923"/>
              <a:gd name="connsiteY3" fmla="*/ 171995 h 173577"/>
              <a:gd name="connsiteX4" fmla="*/ 89509 w 111923"/>
              <a:gd name="connsiteY4" fmla="*/ 156120 h 173577"/>
              <a:gd name="connsiteX5" fmla="*/ 19659 w 111923"/>
              <a:gd name="connsiteY5" fmla="*/ 140245 h 173577"/>
              <a:gd name="connsiteX6" fmla="*/ 609 w 111923"/>
              <a:gd name="connsiteY6" fmla="*/ 545 h 17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23" h="173577">
                <a:moveTo>
                  <a:pt x="609" y="545"/>
                </a:moveTo>
                <a:cubicBezTo>
                  <a:pt x="-1508" y="-7392"/>
                  <a:pt x="2197" y="73570"/>
                  <a:pt x="6959" y="92620"/>
                </a:cubicBezTo>
                <a:cubicBezTo>
                  <a:pt x="11721" y="111670"/>
                  <a:pt x="12251" y="101616"/>
                  <a:pt x="29184" y="114845"/>
                </a:cubicBezTo>
                <a:cubicBezTo>
                  <a:pt x="46117" y="128074"/>
                  <a:pt x="108559" y="171995"/>
                  <a:pt x="108559" y="171995"/>
                </a:cubicBezTo>
                <a:cubicBezTo>
                  <a:pt x="118613" y="178874"/>
                  <a:pt x="104326" y="161412"/>
                  <a:pt x="89509" y="156120"/>
                </a:cubicBezTo>
                <a:cubicBezTo>
                  <a:pt x="74692" y="150828"/>
                  <a:pt x="33417" y="160353"/>
                  <a:pt x="19659" y="140245"/>
                </a:cubicBezTo>
                <a:cubicBezTo>
                  <a:pt x="5901" y="120137"/>
                  <a:pt x="2726" y="8482"/>
                  <a:pt x="609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8A154DC-11A2-1776-8808-E49513A677EB}"/>
              </a:ext>
            </a:extLst>
          </p:cNvPr>
          <p:cNvSpPr/>
          <p:nvPr/>
        </p:nvSpPr>
        <p:spPr>
          <a:xfrm>
            <a:off x="2679750" y="3850638"/>
            <a:ext cx="219085" cy="210499"/>
          </a:xfrm>
          <a:custGeom>
            <a:avLst/>
            <a:gdLst>
              <a:gd name="connsiteX0" fmla="*/ 12650 w 219085"/>
              <a:gd name="connsiteY0" fmla="*/ 210187 h 210499"/>
              <a:gd name="connsiteX1" fmla="*/ 3125 w 219085"/>
              <a:gd name="connsiteY1" fmla="*/ 95887 h 210499"/>
              <a:gd name="connsiteX2" fmla="*/ 66625 w 219085"/>
              <a:gd name="connsiteY2" fmla="*/ 38737 h 210499"/>
              <a:gd name="connsiteX3" fmla="*/ 50750 w 219085"/>
              <a:gd name="connsiteY3" fmla="*/ 41912 h 210499"/>
              <a:gd name="connsiteX4" fmla="*/ 219025 w 219085"/>
              <a:gd name="connsiteY4" fmla="*/ 637 h 210499"/>
              <a:gd name="connsiteX5" fmla="*/ 69800 w 219085"/>
              <a:gd name="connsiteY5" fmla="*/ 19687 h 210499"/>
              <a:gd name="connsiteX6" fmla="*/ 38050 w 219085"/>
              <a:gd name="connsiteY6" fmla="*/ 57787 h 210499"/>
              <a:gd name="connsiteX7" fmla="*/ 12650 w 219085"/>
              <a:gd name="connsiteY7" fmla="*/ 210187 h 21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5" h="210499">
                <a:moveTo>
                  <a:pt x="12650" y="210187"/>
                </a:moveTo>
                <a:cubicBezTo>
                  <a:pt x="6829" y="216537"/>
                  <a:pt x="-5871" y="124462"/>
                  <a:pt x="3125" y="95887"/>
                </a:cubicBezTo>
                <a:cubicBezTo>
                  <a:pt x="12121" y="67312"/>
                  <a:pt x="66625" y="38737"/>
                  <a:pt x="66625" y="38737"/>
                </a:cubicBezTo>
                <a:cubicBezTo>
                  <a:pt x="74563" y="29741"/>
                  <a:pt x="50750" y="41912"/>
                  <a:pt x="50750" y="41912"/>
                </a:cubicBezTo>
                <a:cubicBezTo>
                  <a:pt x="76150" y="35562"/>
                  <a:pt x="215850" y="4341"/>
                  <a:pt x="219025" y="637"/>
                </a:cubicBezTo>
                <a:cubicBezTo>
                  <a:pt x="222200" y="-3067"/>
                  <a:pt x="99962" y="10162"/>
                  <a:pt x="69800" y="19687"/>
                </a:cubicBezTo>
                <a:cubicBezTo>
                  <a:pt x="39638" y="29212"/>
                  <a:pt x="47575" y="33445"/>
                  <a:pt x="38050" y="57787"/>
                </a:cubicBezTo>
                <a:cubicBezTo>
                  <a:pt x="28525" y="82129"/>
                  <a:pt x="18471" y="203837"/>
                  <a:pt x="12650" y="2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FC097D4-23FD-9B70-6FB1-419776D94692}"/>
              </a:ext>
            </a:extLst>
          </p:cNvPr>
          <p:cNvSpPr/>
          <p:nvPr/>
        </p:nvSpPr>
        <p:spPr>
          <a:xfrm>
            <a:off x="2803008" y="3649943"/>
            <a:ext cx="389343" cy="156323"/>
          </a:xfrm>
          <a:custGeom>
            <a:avLst/>
            <a:gdLst>
              <a:gd name="connsiteX0" fmla="*/ 517 w 389343"/>
              <a:gd name="connsiteY0" fmla="*/ 153707 h 156323"/>
              <a:gd name="connsiteX1" fmla="*/ 108467 w 389343"/>
              <a:gd name="connsiteY1" fmla="*/ 67982 h 156323"/>
              <a:gd name="connsiteX2" fmla="*/ 86242 w 389343"/>
              <a:gd name="connsiteY2" fmla="*/ 87032 h 156323"/>
              <a:gd name="connsiteX3" fmla="*/ 384692 w 389343"/>
              <a:gd name="connsiteY3" fmla="*/ 1307 h 156323"/>
              <a:gd name="connsiteX4" fmla="*/ 257692 w 389343"/>
              <a:gd name="connsiteY4" fmla="*/ 39407 h 156323"/>
              <a:gd name="connsiteX5" fmla="*/ 114817 w 389343"/>
              <a:gd name="connsiteY5" fmla="*/ 96557 h 156323"/>
              <a:gd name="connsiteX6" fmla="*/ 276742 w 389343"/>
              <a:gd name="connsiteY6" fmla="*/ 58457 h 156323"/>
              <a:gd name="connsiteX7" fmla="*/ 76717 w 389343"/>
              <a:gd name="connsiteY7" fmla="*/ 128307 h 156323"/>
              <a:gd name="connsiteX8" fmla="*/ 517 w 389343"/>
              <a:gd name="connsiteY8" fmla="*/ 153707 h 15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343" h="156323">
                <a:moveTo>
                  <a:pt x="517" y="153707"/>
                </a:moveTo>
                <a:cubicBezTo>
                  <a:pt x="5809" y="143653"/>
                  <a:pt x="94180" y="79094"/>
                  <a:pt x="108467" y="67982"/>
                </a:cubicBezTo>
                <a:cubicBezTo>
                  <a:pt x="122755" y="56869"/>
                  <a:pt x="40205" y="98144"/>
                  <a:pt x="86242" y="87032"/>
                </a:cubicBezTo>
                <a:cubicBezTo>
                  <a:pt x="132279" y="75920"/>
                  <a:pt x="356117" y="9245"/>
                  <a:pt x="384692" y="1307"/>
                </a:cubicBezTo>
                <a:cubicBezTo>
                  <a:pt x="413267" y="-6631"/>
                  <a:pt x="302671" y="23532"/>
                  <a:pt x="257692" y="39407"/>
                </a:cubicBezTo>
                <a:cubicBezTo>
                  <a:pt x="212713" y="55282"/>
                  <a:pt x="111642" y="93382"/>
                  <a:pt x="114817" y="96557"/>
                </a:cubicBezTo>
                <a:cubicBezTo>
                  <a:pt x="117992" y="99732"/>
                  <a:pt x="283092" y="53165"/>
                  <a:pt x="276742" y="58457"/>
                </a:cubicBezTo>
                <a:cubicBezTo>
                  <a:pt x="270392" y="63749"/>
                  <a:pt x="122225" y="114019"/>
                  <a:pt x="76717" y="128307"/>
                </a:cubicBezTo>
                <a:cubicBezTo>
                  <a:pt x="31209" y="142594"/>
                  <a:pt x="-4775" y="163761"/>
                  <a:pt x="517" y="153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53D63D2-1391-2E31-C596-0D0F4F13D04E}"/>
              </a:ext>
            </a:extLst>
          </p:cNvPr>
          <p:cNvSpPr/>
          <p:nvPr/>
        </p:nvSpPr>
        <p:spPr>
          <a:xfrm>
            <a:off x="3101942" y="3638259"/>
            <a:ext cx="352458" cy="41861"/>
          </a:xfrm>
          <a:custGeom>
            <a:avLst/>
            <a:gdLst>
              <a:gd name="connsiteX0" fmla="*/ 33 w 352458"/>
              <a:gd name="connsiteY0" fmla="*/ 9816 h 41861"/>
              <a:gd name="connsiteX1" fmla="*/ 114333 w 352458"/>
              <a:gd name="connsiteY1" fmla="*/ 22516 h 41861"/>
              <a:gd name="connsiteX2" fmla="*/ 101633 w 352458"/>
              <a:gd name="connsiteY2" fmla="*/ 38391 h 41861"/>
              <a:gd name="connsiteX3" fmla="*/ 181008 w 352458"/>
              <a:gd name="connsiteY3" fmla="*/ 291 h 41861"/>
              <a:gd name="connsiteX4" fmla="*/ 311183 w 352458"/>
              <a:gd name="connsiteY4" fmla="*/ 32041 h 41861"/>
              <a:gd name="connsiteX5" fmla="*/ 352458 w 352458"/>
              <a:gd name="connsiteY5" fmla="*/ 9816 h 41861"/>
              <a:gd name="connsiteX6" fmla="*/ 311183 w 352458"/>
              <a:gd name="connsiteY6" fmla="*/ 22516 h 41861"/>
              <a:gd name="connsiteX7" fmla="*/ 200058 w 352458"/>
              <a:gd name="connsiteY7" fmla="*/ 291 h 41861"/>
              <a:gd name="connsiteX8" fmla="*/ 127033 w 352458"/>
              <a:gd name="connsiteY8" fmla="*/ 41566 h 41861"/>
              <a:gd name="connsiteX9" fmla="*/ 33 w 352458"/>
              <a:gd name="connsiteY9" fmla="*/ 9816 h 4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58" h="41861">
                <a:moveTo>
                  <a:pt x="33" y="9816"/>
                </a:moveTo>
                <a:cubicBezTo>
                  <a:pt x="-2084" y="6641"/>
                  <a:pt x="97400" y="17754"/>
                  <a:pt x="114333" y="22516"/>
                </a:cubicBezTo>
                <a:cubicBezTo>
                  <a:pt x="131266" y="27278"/>
                  <a:pt x="90521" y="42095"/>
                  <a:pt x="101633" y="38391"/>
                </a:cubicBezTo>
                <a:cubicBezTo>
                  <a:pt x="112745" y="34687"/>
                  <a:pt x="146083" y="1349"/>
                  <a:pt x="181008" y="291"/>
                </a:cubicBezTo>
                <a:cubicBezTo>
                  <a:pt x="215933" y="-767"/>
                  <a:pt x="282608" y="30454"/>
                  <a:pt x="311183" y="32041"/>
                </a:cubicBezTo>
                <a:cubicBezTo>
                  <a:pt x="339758" y="33629"/>
                  <a:pt x="352458" y="11403"/>
                  <a:pt x="352458" y="9816"/>
                </a:cubicBezTo>
                <a:cubicBezTo>
                  <a:pt x="352458" y="8229"/>
                  <a:pt x="336583" y="24104"/>
                  <a:pt x="311183" y="22516"/>
                </a:cubicBezTo>
                <a:cubicBezTo>
                  <a:pt x="285783" y="20929"/>
                  <a:pt x="230750" y="-2884"/>
                  <a:pt x="200058" y="291"/>
                </a:cubicBezTo>
                <a:cubicBezTo>
                  <a:pt x="169366" y="3466"/>
                  <a:pt x="157725" y="37862"/>
                  <a:pt x="127033" y="41566"/>
                </a:cubicBezTo>
                <a:cubicBezTo>
                  <a:pt x="96341" y="45270"/>
                  <a:pt x="2150" y="12991"/>
                  <a:pt x="33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1C3CC95-CF6D-CF4F-847A-5290FC890252}"/>
              </a:ext>
            </a:extLst>
          </p:cNvPr>
          <p:cNvSpPr/>
          <p:nvPr/>
        </p:nvSpPr>
        <p:spPr>
          <a:xfrm>
            <a:off x="2744185" y="3889950"/>
            <a:ext cx="132925" cy="168720"/>
          </a:xfrm>
          <a:custGeom>
            <a:avLst/>
            <a:gdLst>
              <a:gd name="connsiteX0" fmla="*/ 2190 w 132925"/>
              <a:gd name="connsiteY0" fmla="*/ 167700 h 168720"/>
              <a:gd name="connsiteX1" fmla="*/ 27590 w 132925"/>
              <a:gd name="connsiteY1" fmla="*/ 78800 h 168720"/>
              <a:gd name="connsiteX2" fmla="*/ 113315 w 132925"/>
              <a:gd name="connsiteY2" fmla="*/ 18475 h 168720"/>
              <a:gd name="connsiteX3" fmla="*/ 91090 w 132925"/>
              <a:gd name="connsiteY3" fmla="*/ 59750 h 168720"/>
              <a:gd name="connsiteX4" fmla="*/ 94265 w 132925"/>
              <a:gd name="connsiteY4" fmla="*/ 135950 h 168720"/>
              <a:gd name="connsiteX5" fmla="*/ 103790 w 132925"/>
              <a:gd name="connsiteY5" fmla="*/ 66100 h 168720"/>
              <a:gd name="connsiteX6" fmla="*/ 132365 w 132925"/>
              <a:gd name="connsiteY6" fmla="*/ 8950 h 168720"/>
              <a:gd name="connsiteX7" fmla="*/ 75215 w 132925"/>
              <a:gd name="connsiteY7" fmla="*/ 15300 h 168720"/>
              <a:gd name="connsiteX8" fmla="*/ 2190 w 132925"/>
              <a:gd name="connsiteY8" fmla="*/ 167700 h 1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25" h="168720">
                <a:moveTo>
                  <a:pt x="2190" y="167700"/>
                </a:moveTo>
                <a:cubicBezTo>
                  <a:pt x="-5747" y="178283"/>
                  <a:pt x="9069" y="103671"/>
                  <a:pt x="27590" y="78800"/>
                </a:cubicBezTo>
                <a:cubicBezTo>
                  <a:pt x="46111" y="53929"/>
                  <a:pt x="102732" y="21650"/>
                  <a:pt x="113315" y="18475"/>
                </a:cubicBezTo>
                <a:cubicBezTo>
                  <a:pt x="123898" y="15300"/>
                  <a:pt x="94265" y="40171"/>
                  <a:pt x="91090" y="59750"/>
                </a:cubicBezTo>
                <a:cubicBezTo>
                  <a:pt x="87915" y="79329"/>
                  <a:pt x="92148" y="134892"/>
                  <a:pt x="94265" y="135950"/>
                </a:cubicBezTo>
                <a:cubicBezTo>
                  <a:pt x="96382" y="137008"/>
                  <a:pt x="97440" y="87267"/>
                  <a:pt x="103790" y="66100"/>
                </a:cubicBezTo>
                <a:cubicBezTo>
                  <a:pt x="110140" y="44933"/>
                  <a:pt x="137128" y="17417"/>
                  <a:pt x="132365" y="8950"/>
                </a:cubicBezTo>
                <a:cubicBezTo>
                  <a:pt x="127602" y="483"/>
                  <a:pt x="96911" y="-8513"/>
                  <a:pt x="75215" y="15300"/>
                </a:cubicBezTo>
                <a:cubicBezTo>
                  <a:pt x="53519" y="39113"/>
                  <a:pt x="10127" y="157117"/>
                  <a:pt x="2190" y="167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64DAB85-6929-4BFC-4810-47F6E19666BE}"/>
              </a:ext>
            </a:extLst>
          </p:cNvPr>
          <p:cNvSpPr/>
          <p:nvPr/>
        </p:nvSpPr>
        <p:spPr>
          <a:xfrm>
            <a:off x="2873900" y="3748620"/>
            <a:ext cx="366908" cy="202081"/>
          </a:xfrm>
          <a:custGeom>
            <a:avLst/>
            <a:gdLst>
              <a:gd name="connsiteX0" fmla="*/ 2650 w 366908"/>
              <a:gd name="connsiteY0" fmla="*/ 201080 h 202081"/>
              <a:gd name="connsiteX1" fmla="*/ 361425 w 366908"/>
              <a:gd name="connsiteY1" fmla="*/ 4230 h 202081"/>
              <a:gd name="connsiteX2" fmla="*/ 205850 w 366908"/>
              <a:gd name="connsiteY2" fmla="*/ 77255 h 202081"/>
              <a:gd name="connsiteX3" fmla="*/ 2650 w 366908"/>
              <a:gd name="connsiteY3" fmla="*/ 201080 h 2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908" h="202081">
                <a:moveTo>
                  <a:pt x="2650" y="201080"/>
                </a:moveTo>
                <a:cubicBezTo>
                  <a:pt x="28579" y="188909"/>
                  <a:pt x="327558" y="24867"/>
                  <a:pt x="361425" y="4230"/>
                </a:cubicBezTo>
                <a:cubicBezTo>
                  <a:pt x="395292" y="-16408"/>
                  <a:pt x="263529" y="43388"/>
                  <a:pt x="205850" y="77255"/>
                </a:cubicBezTo>
                <a:cubicBezTo>
                  <a:pt x="148171" y="111122"/>
                  <a:pt x="-23279" y="213251"/>
                  <a:pt x="2650" y="20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9A3513-BFB7-E967-60C6-5345AE063924}"/>
              </a:ext>
            </a:extLst>
          </p:cNvPr>
          <p:cNvSpPr/>
          <p:nvPr/>
        </p:nvSpPr>
        <p:spPr>
          <a:xfrm>
            <a:off x="3216275" y="3669218"/>
            <a:ext cx="311613" cy="80457"/>
          </a:xfrm>
          <a:custGeom>
            <a:avLst/>
            <a:gdLst>
              <a:gd name="connsiteX0" fmla="*/ 0 w 311613"/>
              <a:gd name="connsiteY0" fmla="*/ 80457 h 80457"/>
              <a:gd name="connsiteX1" fmla="*/ 231775 w 311613"/>
              <a:gd name="connsiteY1" fmla="*/ 55057 h 80457"/>
              <a:gd name="connsiteX2" fmla="*/ 311150 w 311613"/>
              <a:gd name="connsiteY2" fmla="*/ 77282 h 80457"/>
              <a:gd name="connsiteX3" fmla="*/ 203200 w 311613"/>
              <a:gd name="connsiteY3" fmla="*/ 1082 h 80457"/>
              <a:gd name="connsiteX4" fmla="*/ 238125 w 311613"/>
              <a:gd name="connsiteY4" fmla="*/ 32832 h 80457"/>
              <a:gd name="connsiteX5" fmla="*/ 215900 w 311613"/>
              <a:gd name="connsiteY5" fmla="*/ 39182 h 80457"/>
              <a:gd name="connsiteX6" fmla="*/ 0 w 311613"/>
              <a:gd name="connsiteY6" fmla="*/ 80457 h 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13" h="80457">
                <a:moveTo>
                  <a:pt x="0" y="80457"/>
                </a:moveTo>
                <a:cubicBezTo>
                  <a:pt x="89958" y="68021"/>
                  <a:pt x="179917" y="55586"/>
                  <a:pt x="231775" y="55057"/>
                </a:cubicBezTo>
                <a:cubicBezTo>
                  <a:pt x="283633" y="54528"/>
                  <a:pt x="315912" y="86278"/>
                  <a:pt x="311150" y="77282"/>
                </a:cubicBezTo>
                <a:cubicBezTo>
                  <a:pt x="306388" y="68286"/>
                  <a:pt x="215371" y="8490"/>
                  <a:pt x="203200" y="1082"/>
                </a:cubicBezTo>
                <a:cubicBezTo>
                  <a:pt x="191029" y="-6326"/>
                  <a:pt x="236008" y="26482"/>
                  <a:pt x="238125" y="32832"/>
                </a:cubicBezTo>
                <a:cubicBezTo>
                  <a:pt x="240242" y="39182"/>
                  <a:pt x="215900" y="39182"/>
                  <a:pt x="215900" y="39182"/>
                </a:cubicBezTo>
                <a:lnTo>
                  <a:pt x="0" y="80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07E9546-BCF9-CDAB-5E96-06EBAAD08D99}"/>
              </a:ext>
            </a:extLst>
          </p:cNvPr>
          <p:cNvSpPr/>
          <p:nvPr/>
        </p:nvSpPr>
        <p:spPr>
          <a:xfrm>
            <a:off x="2638425" y="3809722"/>
            <a:ext cx="165215" cy="110512"/>
          </a:xfrm>
          <a:custGeom>
            <a:avLst/>
            <a:gdLst>
              <a:gd name="connsiteX0" fmla="*/ 0 w 165215"/>
              <a:gd name="connsiteY0" fmla="*/ 105053 h 110512"/>
              <a:gd name="connsiteX1" fmla="*/ 60325 w 165215"/>
              <a:gd name="connsiteY1" fmla="*/ 98703 h 110512"/>
              <a:gd name="connsiteX2" fmla="*/ 165100 w 165215"/>
              <a:gd name="connsiteY2" fmla="*/ 278 h 110512"/>
              <a:gd name="connsiteX3" fmla="*/ 82550 w 165215"/>
              <a:gd name="connsiteY3" fmla="*/ 66953 h 110512"/>
              <a:gd name="connsiteX4" fmla="*/ 0 w 165215"/>
              <a:gd name="connsiteY4" fmla="*/ 105053 h 1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15" h="110512">
                <a:moveTo>
                  <a:pt x="0" y="105053"/>
                </a:moveTo>
                <a:cubicBezTo>
                  <a:pt x="16404" y="110609"/>
                  <a:pt x="32808" y="116166"/>
                  <a:pt x="60325" y="98703"/>
                </a:cubicBezTo>
                <a:cubicBezTo>
                  <a:pt x="87842" y="81240"/>
                  <a:pt x="161396" y="5570"/>
                  <a:pt x="165100" y="278"/>
                </a:cubicBezTo>
                <a:cubicBezTo>
                  <a:pt x="168804" y="-5014"/>
                  <a:pt x="82550" y="66953"/>
                  <a:pt x="82550" y="66953"/>
                </a:cubicBezTo>
                <a:lnTo>
                  <a:pt x="0" y="1050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7BDF15C-244C-1C14-E45B-D45E95DC1FF7}"/>
              </a:ext>
            </a:extLst>
          </p:cNvPr>
          <p:cNvSpPr/>
          <p:nvPr/>
        </p:nvSpPr>
        <p:spPr>
          <a:xfrm>
            <a:off x="1944162" y="4375139"/>
            <a:ext cx="44987" cy="209846"/>
          </a:xfrm>
          <a:custGeom>
            <a:avLst/>
            <a:gdLst>
              <a:gd name="connsiteX0" fmla="*/ 5288 w 44987"/>
              <a:gd name="connsiteY0" fmla="*/ 209561 h 209846"/>
              <a:gd name="connsiteX1" fmla="*/ 2113 w 44987"/>
              <a:gd name="connsiteY1" fmla="*/ 101611 h 209846"/>
              <a:gd name="connsiteX2" fmla="*/ 40213 w 44987"/>
              <a:gd name="connsiteY2" fmla="*/ 34936 h 209846"/>
              <a:gd name="connsiteX3" fmla="*/ 43388 w 44987"/>
              <a:gd name="connsiteY3" fmla="*/ 11 h 209846"/>
              <a:gd name="connsiteX4" fmla="*/ 30688 w 44987"/>
              <a:gd name="connsiteY4" fmla="*/ 38111 h 209846"/>
              <a:gd name="connsiteX5" fmla="*/ 8463 w 44987"/>
              <a:gd name="connsiteY5" fmla="*/ 66686 h 209846"/>
              <a:gd name="connsiteX6" fmla="*/ 5288 w 44987"/>
              <a:gd name="connsiteY6" fmla="*/ 209561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87" h="209846">
                <a:moveTo>
                  <a:pt x="5288" y="209561"/>
                </a:moveTo>
                <a:cubicBezTo>
                  <a:pt x="4230" y="215382"/>
                  <a:pt x="-3708" y="130715"/>
                  <a:pt x="2113" y="101611"/>
                </a:cubicBezTo>
                <a:cubicBezTo>
                  <a:pt x="7934" y="72507"/>
                  <a:pt x="33334" y="51869"/>
                  <a:pt x="40213" y="34936"/>
                </a:cubicBezTo>
                <a:cubicBezTo>
                  <a:pt x="47092" y="18003"/>
                  <a:pt x="44975" y="-518"/>
                  <a:pt x="43388" y="11"/>
                </a:cubicBezTo>
                <a:cubicBezTo>
                  <a:pt x="41801" y="540"/>
                  <a:pt x="36509" y="26999"/>
                  <a:pt x="30688" y="38111"/>
                </a:cubicBezTo>
                <a:cubicBezTo>
                  <a:pt x="24867" y="49223"/>
                  <a:pt x="13226" y="44461"/>
                  <a:pt x="8463" y="66686"/>
                </a:cubicBezTo>
                <a:cubicBezTo>
                  <a:pt x="3700" y="88911"/>
                  <a:pt x="6346" y="203740"/>
                  <a:pt x="5288" y="20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EEC59F8-C5CC-640A-1C9B-C716D5B60B91}"/>
              </a:ext>
            </a:extLst>
          </p:cNvPr>
          <p:cNvSpPr/>
          <p:nvPr/>
        </p:nvSpPr>
        <p:spPr>
          <a:xfrm>
            <a:off x="1984375" y="4342171"/>
            <a:ext cx="257815" cy="96506"/>
          </a:xfrm>
          <a:custGeom>
            <a:avLst/>
            <a:gdLst>
              <a:gd name="connsiteX0" fmla="*/ 0 w 257815"/>
              <a:gd name="connsiteY0" fmla="*/ 10754 h 96506"/>
              <a:gd name="connsiteX1" fmla="*/ 111125 w 257815"/>
              <a:gd name="connsiteY1" fmla="*/ 7579 h 96506"/>
              <a:gd name="connsiteX2" fmla="*/ 257175 w 257815"/>
              <a:gd name="connsiteY2" fmla="*/ 96479 h 96506"/>
              <a:gd name="connsiteX3" fmla="*/ 161925 w 257815"/>
              <a:gd name="connsiteY3" fmla="*/ 17104 h 96506"/>
              <a:gd name="connsiteX4" fmla="*/ 101600 w 257815"/>
              <a:gd name="connsiteY4" fmla="*/ 17104 h 96506"/>
              <a:gd name="connsiteX5" fmla="*/ 0 w 257815"/>
              <a:gd name="connsiteY5" fmla="*/ 10754 h 9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15" h="96506">
                <a:moveTo>
                  <a:pt x="0" y="10754"/>
                </a:moveTo>
                <a:cubicBezTo>
                  <a:pt x="34131" y="2023"/>
                  <a:pt x="68263" y="-6708"/>
                  <a:pt x="111125" y="7579"/>
                </a:cubicBezTo>
                <a:cubicBezTo>
                  <a:pt x="153987" y="21866"/>
                  <a:pt x="248708" y="94892"/>
                  <a:pt x="257175" y="96479"/>
                </a:cubicBezTo>
                <a:cubicBezTo>
                  <a:pt x="265642" y="98066"/>
                  <a:pt x="187854" y="30333"/>
                  <a:pt x="161925" y="17104"/>
                </a:cubicBezTo>
                <a:cubicBezTo>
                  <a:pt x="135996" y="3875"/>
                  <a:pt x="101600" y="17104"/>
                  <a:pt x="101600" y="17104"/>
                </a:cubicBezTo>
                <a:lnTo>
                  <a:pt x="0" y="10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9AEF260-3D1A-4CE6-5954-0D12B881D5AD}"/>
              </a:ext>
            </a:extLst>
          </p:cNvPr>
          <p:cNvSpPr/>
          <p:nvPr/>
        </p:nvSpPr>
        <p:spPr>
          <a:xfrm>
            <a:off x="1978009" y="4396543"/>
            <a:ext cx="200336" cy="159629"/>
          </a:xfrm>
          <a:custGeom>
            <a:avLst/>
            <a:gdLst>
              <a:gd name="connsiteX0" fmla="*/ 16 w 200336"/>
              <a:gd name="connsiteY0" fmla="*/ 159582 h 159629"/>
              <a:gd name="connsiteX1" fmla="*/ 66691 w 200336"/>
              <a:gd name="connsiteY1" fmla="*/ 29407 h 159629"/>
              <a:gd name="connsiteX2" fmla="*/ 104791 w 200336"/>
              <a:gd name="connsiteY2" fmla="*/ 16707 h 159629"/>
              <a:gd name="connsiteX3" fmla="*/ 146066 w 200336"/>
              <a:gd name="connsiteY3" fmla="*/ 16707 h 159629"/>
              <a:gd name="connsiteX4" fmla="*/ 200041 w 200336"/>
              <a:gd name="connsiteY4" fmla="*/ 16707 h 159629"/>
              <a:gd name="connsiteX5" fmla="*/ 120666 w 200336"/>
              <a:gd name="connsiteY5" fmla="*/ 4007 h 159629"/>
              <a:gd name="connsiteX6" fmla="*/ 73041 w 200336"/>
              <a:gd name="connsiteY6" fmla="*/ 13532 h 159629"/>
              <a:gd name="connsiteX7" fmla="*/ 16 w 200336"/>
              <a:gd name="connsiteY7" fmla="*/ 159582 h 1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336" h="159629">
                <a:moveTo>
                  <a:pt x="16" y="159582"/>
                </a:moveTo>
                <a:cubicBezTo>
                  <a:pt x="-1042" y="162228"/>
                  <a:pt x="49229" y="53219"/>
                  <a:pt x="66691" y="29407"/>
                </a:cubicBezTo>
                <a:cubicBezTo>
                  <a:pt x="84153" y="5595"/>
                  <a:pt x="91562" y="18824"/>
                  <a:pt x="104791" y="16707"/>
                </a:cubicBezTo>
                <a:cubicBezTo>
                  <a:pt x="118020" y="14590"/>
                  <a:pt x="146066" y="16707"/>
                  <a:pt x="146066" y="16707"/>
                </a:cubicBezTo>
                <a:cubicBezTo>
                  <a:pt x="161941" y="16707"/>
                  <a:pt x="204274" y="18824"/>
                  <a:pt x="200041" y="16707"/>
                </a:cubicBezTo>
                <a:cubicBezTo>
                  <a:pt x="195808" y="14590"/>
                  <a:pt x="141833" y="4536"/>
                  <a:pt x="120666" y="4007"/>
                </a:cubicBezTo>
                <a:cubicBezTo>
                  <a:pt x="99499" y="3478"/>
                  <a:pt x="93678" y="-9222"/>
                  <a:pt x="73041" y="13532"/>
                </a:cubicBezTo>
                <a:cubicBezTo>
                  <a:pt x="52404" y="36286"/>
                  <a:pt x="1074" y="156936"/>
                  <a:pt x="16" y="159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6EFD3E2-2CCC-0AFD-1B65-C8A526BA4BC3}"/>
              </a:ext>
            </a:extLst>
          </p:cNvPr>
          <p:cNvSpPr/>
          <p:nvPr/>
        </p:nvSpPr>
        <p:spPr>
          <a:xfrm>
            <a:off x="2144015" y="4717985"/>
            <a:ext cx="345322" cy="136860"/>
          </a:xfrm>
          <a:custGeom>
            <a:avLst/>
            <a:gdLst>
              <a:gd name="connsiteX0" fmla="*/ 5460 w 345322"/>
              <a:gd name="connsiteY0" fmla="*/ 136590 h 136860"/>
              <a:gd name="connsiteX1" fmla="*/ 8635 w 345322"/>
              <a:gd name="connsiteY1" fmla="*/ 79440 h 136860"/>
              <a:gd name="connsiteX2" fmla="*/ 46735 w 345322"/>
              <a:gd name="connsiteY2" fmla="*/ 47690 h 136860"/>
              <a:gd name="connsiteX3" fmla="*/ 141985 w 345322"/>
              <a:gd name="connsiteY3" fmla="*/ 12765 h 136860"/>
              <a:gd name="connsiteX4" fmla="*/ 126110 w 345322"/>
              <a:gd name="connsiteY4" fmla="*/ 22290 h 136860"/>
              <a:gd name="connsiteX5" fmla="*/ 227710 w 345322"/>
              <a:gd name="connsiteY5" fmla="*/ 25465 h 136860"/>
              <a:gd name="connsiteX6" fmla="*/ 345185 w 345322"/>
              <a:gd name="connsiteY6" fmla="*/ 92140 h 136860"/>
              <a:gd name="connsiteX7" fmla="*/ 249935 w 345322"/>
              <a:gd name="connsiteY7" fmla="*/ 19115 h 136860"/>
              <a:gd name="connsiteX8" fmla="*/ 183260 w 345322"/>
              <a:gd name="connsiteY8" fmla="*/ 65 h 136860"/>
              <a:gd name="connsiteX9" fmla="*/ 224535 w 345322"/>
              <a:gd name="connsiteY9" fmla="*/ 12765 h 136860"/>
              <a:gd name="connsiteX10" fmla="*/ 119760 w 345322"/>
              <a:gd name="connsiteY10" fmla="*/ 9590 h 136860"/>
              <a:gd name="connsiteX11" fmla="*/ 97535 w 345322"/>
              <a:gd name="connsiteY11" fmla="*/ 28640 h 136860"/>
              <a:gd name="connsiteX12" fmla="*/ 167385 w 345322"/>
              <a:gd name="connsiteY12" fmla="*/ 15940 h 136860"/>
              <a:gd name="connsiteX13" fmla="*/ 72135 w 345322"/>
              <a:gd name="connsiteY13" fmla="*/ 54040 h 136860"/>
              <a:gd name="connsiteX14" fmla="*/ 5460 w 345322"/>
              <a:gd name="connsiteY14" fmla="*/ 136590 h 13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322" h="136860">
                <a:moveTo>
                  <a:pt x="5460" y="136590"/>
                </a:moveTo>
                <a:cubicBezTo>
                  <a:pt x="-5123" y="140823"/>
                  <a:pt x="1756" y="94257"/>
                  <a:pt x="8635" y="79440"/>
                </a:cubicBezTo>
                <a:cubicBezTo>
                  <a:pt x="15514" y="64623"/>
                  <a:pt x="24510" y="58802"/>
                  <a:pt x="46735" y="47690"/>
                </a:cubicBezTo>
                <a:cubicBezTo>
                  <a:pt x="68960" y="36578"/>
                  <a:pt x="141985" y="12765"/>
                  <a:pt x="141985" y="12765"/>
                </a:cubicBezTo>
                <a:cubicBezTo>
                  <a:pt x="155214" y="8532"/>
                  <a:pt x="111823" y="20173"/>
                  <a:pt x="126110" y="22290"/>
                </a:cubicBezTo>
                <a:cubicBezTo>
                  <a:pt x="140398" y="24407"/>
                  <a:pt x="191198" y="13823"/>
                  <a:pt x="227710" y="25465"/>
                </a:cubicBezTo>
                <a:cubicBezTo>
                  <a:pt x="264222" y="37107"/>
                  <a:pt x="341481" y="93198"/>
                  <a:pt x="345185" y="92140"/>
                </a:cubicBezTo>
                <a:cubicBezTo>
                  <a:pt x="348889" y="91082"/>
                  <a:pt x="276922" y="34461"/>
                  <a:pt x="249935" y="19115"/>
                </a:cubicBezTo>
                <a:cubicBezTo>
                  <a:pt x="222948" y="3769"/>
                  <a:pt x="187493" y="1123"/>
                  <a:pt x="183260" y="65"/>
                </a:cubicBezTo>
                <a:cubicBezTo>
                  <a:pt x="179027" y="-993"/>
                  <a:pt x="235118" y="11177"/>
                  <a:pt x="224535" y="12765"/>
                </a:cubicBezTo>
                <a:cubicBezTo>
                  <a:pt x="213952" y="14352"/>
                  <a:pt x="140927" y="6944"/>
                  <a:pt x="119760" y="9590"/>
                </a:cubicBezTo>
                <a:cubicBezTo>
                  <a:pt x="98593" y="12236"/>
                  <a:pt x="89598" y="27582"/>
                  <a:pt x="97535" y="28640"/>
                </a:cubicBezTo>
                <a:cubicBezTo>
                  <a:pt x="105472" y="29698"/>
                  <a:pt x="171618" y="11707"/>
                  <a:pt x="167385" y="15940"/>
                </a:cubicBezTo>
                <a:cubicBezTo>
                  <a:pt x="163152" y="20173"/>
                  <a:pt x="98593" y="39223"/>
                  <a:pt x="72135" y="54040"/>
                </a:cubicBezTo>
                <a:cubicBezTo>
                  <a:pt x="45677" y="68857"/>
                  <a:pt x="16043" y="132357"/>
                  <a:pt x="5460" y="136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B16153BF-31A4-DFCC-86F9-7B2358988FF8}"/>
              </a:ext>
            </a:extLst>
          </p:cNvPr>
          <p:cNvSpPr/>
          <p:nvPr/>
        </p:nvSpPr>
        <p:spPr>
          <a:xfrm>
            <a:off x="2259825" y="4997381"/>
            <a:ext cx="154150" cy="143710"/>
          </a:xfrm>
          <a:custGeom>
            <a:avLst/>
            <a:gdLst>
              <a:gd name="connsiteX0" fmla="*/ 775 w 154150"/>
              <a:gd name="connsiteY0" fmla="*/ 142944 h 143710"/>
              <a:gd name="connsiteX1" fmla="*/ 48400 w 154150"/>
              <a:gd name="connsiteY1" fmla="*/ 79444 h 143710"/>
              <a:gd name="connsiteX2" fmla="*/ 153175 w 154150"/>
              <a:gd name="connsiteY2" fmla="*/ 6419 h 143710"/>
              <a:gd name="connsiteX3" fmla="*/ 102375 w 154150"/>
              <a:gd name="connsiteY3" fmla="*/ 25469 h 143710"/>
              <a:gd name="connsiteX4" fmla="*/ 130950 w 154150"/>
              <a:gd name="connsiteY4" fmla="*/ 69 h 143710"/>
              <a:gd name="connsiteX5" fmla="*/ 83325 w 154150"/>
              <a:gd name="connsiteY5" fmla="*/ 34994 h 143710"/>
              <a:gd name="connsiteX6" fmla="*/ 775 w 154150"/>
              <a:gd name="connsiteY6" fmla="*/ 142944 h 1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50" h="143710">
                <a:moveTo>
                  <a:pt x="775" y="142944"/>
                </a:moveTo>
                <a:cubicBezTo>
                  <a:pt x="-5046" y="150352"/>
                  <a:pt x="23000" y="102198"/>
                  <a:pt x="48400" y="79444"/>
                </a:cubicBezTo>
                <a:cubicBezTo>
                  <a:pt x="73800" y="56690"/>
                  <a:pt x="144179" y="15415"/>
                  <a:pt x="153175" y="6419"/>
                </a:cubicBezTo>
                <a:cubicBezTo>
                  <a:pt x="162171" y="-2577"/>
                  <a:pt x="106079" y="26527"/>
                  <a:pt x="102375" y="25469"/>
                </a:cubicBezTo>
                <a:cubicBezTo>
                  <a:pt x="98671" y="24411"/>
                  <a:pt x="134125" y="-1518"/>
                  <a:pt x="130950" y="69"/>
                </a:cubicBezTo>
                <a:cubicBezTo>
                  <a:pt x="127775" y="1656"/>
                  <a:pt x="101846" y="13298"/>
                  <a:pt x="83325" y="34994"/>
                </a:cubicBezTo>
                <a:cubicBezTo>
                  <a:pt x="64804" y="56690"/>
                  <a:pt x="6596" y="135536"/>
                  <a:pt x="775" y="142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1E53563-3010-0220-4095-A8D54063E2D1}"/>
              </a:ext>
            </a:extLst>
          </p:cNvPr>
          <p:cNvSpPr/>
          <p:nvPr/>
        </p:nvSpPr>
        <p:spPr>
          <a:xfrm>
            <a:off x="2250572" y="4940185"/>
            <a:ext cx="185289" cy="196969"/>
          </a:xfrm>
          <a:custGeom>
            <a:avLst/>
            <a:gdLst>
              <a:gd name="connsiteX0" fmla="*/ 184653 w 185289"/>
              <a:gd name="connsiteY0" fmla="*/ 115 h 196969"/>
              <a:gd name="connsiteX1" fmla="*/ 22728 w 185289"/>
              <a:gd name="connsiteY1" fmla="*/ 123940 h 196969"/>
              <a:gd name="connsiteX2" fmla="*/ 10028 w 185289"/>
              <a:gd name="connsiteY2" fmla="*/ 136640 h 196969"/>
              <a:gd name="connsiteX3" fmla="*/ 503 w 185289"/>
              <a:gd name="connsiteY3" fmla="*/ 196965 h 196969"/>
              <a:gd name="connsiteX4" fmla="*/ 25903 w 185289"/>
              <a:gd name="connsiteY4" fmla="*/ 133465 h 196969"/>
              <a:gd name="connsiteX5" fmla="*/ 76703 w 185289"/>
              <a:gd name="connsiteY5" fmla="*/ 101715 h 196969"/>
              <a:gd name="connsiteX6" fmla="*/ 184653 w 185289"/>
              <a:gd name="connsiteY6" fmla="*/ 115 h 19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89" h="196969">
                <a:moveTo>
                  <a:pt x="184653" y="115"/>
                </a:moveTo>
                <a:cubicBezTo>
                  <a:pt x="175657" y="3819"/>
                  <a:pt x="22728" y="123940"/>
                  <a:pt x="22728" y="123940"/>
                </a:cubicBezTo>
                <a:cubicBezTo>
                  <a:pt x="-6376" y="146694"/>
                  <a:pt x="13732" y="124469"/>
                  <a:pt x="10028" y="136640"/>
                </a:cubicBezTo>
                <a:cubicBezTo>
                  <a:pt x="6324" y="148811"/>
                  <a:pt x="-2143" y="197494"/>
                  <a:pt x="503" y="196965"/>
                </a:cubicBezTo>
                <a:cubicBezTo>
                  <a:pt x="3149" y="196436"/>
                  <a:pt x="13203" y="149340"/>
                  <a:pt x="25903" y="133465"/>
                </a:cubicBezTo>
                <a:cubicBezTo>
                  <a:pt x="38603" y="117590"/>
                  <a:pt x="48657" y="120765"/>
                  <a:pt x="76703" y="101715"/>
                </a:cubicBezTo>
                <a:cubicBezTo>
                  <a:pt x="104749" y="82665"/>
                  <a:pt x="193649" y="-3589"/>
                  <a:pt x="1846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E82F6D-9BD9-49CE-CB3B-212E7A4B1A6B}"/>
              </a:ext>
            </a:extLst>
          </p:cNvPr>
          <p:cNvSpPr/>
          <p:nvPr/>
        </p:nvSpPr>
        <p:spPr>
          <a:xfrm>
            <a:off x="2171368" y="4739913"/>
            <a:ext cx="124895" cy="52216"/>
          </a:xfrm>
          <a:custGeom>
            <a:avLst/>
            <a:gdLst>
              <a:gd name="connsiteX0" fmla="*/ 332 w 124895"/>
              <a:gd name="connsiteY0" fmla="*/ 51162 h 52216"/>
              <a:gd name="connsiteX1" fmla="*/ 89232 w 124895"/>
              <a:gd name="connsiteY1" fmla="*/ 41637 h 52216"/>
              <a:gd name="connsiteX2" fmla="*/ 124157 w 124895"/>
              <a:gd name="connsiteY2" fmla="*/ 362 h 52216"/>
              <a:gd name="connsiteX3" fmla="*/ 60657 w 124895"/>
              <a:gd name="connsiteY3" fmla="*/ 22587 h 52216"/>
              <a:gd name="connsiteX4" fmla="*/ 332 w 124895"/>
              <a:gd name="connsiteY4" fmla="*/ 51162 h 5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5" h="52216">
                <a:moveTo>
                  <a:pt x="332" y="51162"/>
                </a:moveTo>
                <a:cubicBezTo>
                  <a:pt x="5094" y="54337"/>
                  <a:pt x="68594" y="50104"/>
                  <a:pt x="89232" y="41637"/>
                </a:cubicBezTo>
                <a:cubicBezTo>
                  <a:pt x="109870" y="33170"/>
                  <a:pt x="128919" y="3537"/>
                  <a:pt x="124157" y="362"/>
                </a:cubicBezTo>
                <a:cubicBezTo>
                  <a:pt x="119395" y="-2813"/>
                  <a:pt x="78119" y="15708"/>
                  <a:pt x="60657" y="22587"/>
                </a:cubicBezTo>
                <a:cubicBezTo>
                  <a:pt x="43195" y="29466"/>
                  <a:pt x="-4430" y="47987"/>
                  <a:pt x="332" y="5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8A7C821-861B-371E-9B8C-4A308B795C2D}"/>
              </a:ext>
            </a:extLst>
          </p:cNvPr>
          <p:cNvSpPr/>
          <p:nvPr/>
        </p:nvSpPr>
        <p:spPr>
          <a:xfrm>
            <a:off x="2235537" y="4728939"/>
            <a:ext cx="254579" cy="278152"/>
          </a:xfrm>
          <a:custGeom>
            <a:avLst/>
            <a:gdLst>
              <a:gd name="connsiteX0" fmla="*/ 37763 w 254579"/>
              <a:gd name="connsiteY0" fmla="*/ 4986 h 278152"/>
              <a:gd name="connsiteX1" fmla="*/ 2838 w 254579"/>
              <a:gd name="connsiteY1" fmla="*/ 100236 h 278152"/>
              <a:gd name="connsiteX2" fmla="*/ 2838 w 254579"/>
              <a:gd name="connsiteY2" fmla="*/ 144686 h 278152"/>
              <a:gd name="connsiteX3" fmla="*/ 9188 w 254579"/>
              <a:gd name="connsiteY3" fmla="*/ 141511 h 278152"/>
              <a:gd name="connsiteX4" fmla="*/ 34588 w 254579"/>
              <a:gd name="connsiteY4" fmla="*/ 201836 h 278152"/>
              <a:gd name="connsiteX5" fmla="*/ 69513 w 254579"/>
              <a:gd name="connsiteY5" fmla="*/ 239936 h 278152"/>
              <a:gd name="connsiteX6" fmla="*/ 88563 w 254579"/>
              <a:gd name="connsiteY6" fmla="*/ 278036 h 278152"/>
              <a:gd name="connsiteX7" fmla="*/ 120313 w 254579"/>
              <a:gd name="connsiteY7" fmla="*/ 252636 h 278152"/>
              <a:gd name="connsiteX8" fmla="*/ 225088 w 254579"/>
              <a:gd name="connsiteY8" fmla="*/ 173261 h 278152"/>
              <a:gd name="connsiteX9" fmla="*/ 253663 w 254579"/>
              <a:gd name="connsiteY9" fmla="*/ 90711 h 278152"/>
              <a:gd name="connsiteX10" fmla="*/ 199688 w 254579"/>
              <a:gd name="connsiteY10" fmla="*/ 52611 h 278152"/>
              <a:gd name="connsiteX11" fmla="*/ 129838 w 254579"/>
              <a:gd name="connsiteY11" fmla="*/ 33561 h 278152"/>
              <a:gd name="connsiteX12" fmla="*/ 94913 w 254579"/>
              <a:gd name="connsiteY12" fmla="*/ 14511 h 278152"/>
              <a:gd name="connsiteX13" fmla="*/ 37763 w 254579"/>
              <a:gd name="connsiteY13" fmla="*/ 4986 h 2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579" h="278152">
                <a:moveTo>
                  <a:pt x="37763" y="4986"/>
                </a:moveTo>
                <a:cubicBezTo>
                  <a:pt x="22417" y="19274"/>
                  <a:pt x="8659" y="76953"/>
                  <a:pt x="2838" y="100236"/>
                </a:cubicBezTo>
                <a:cubicBezTo>
                  <a:pt x="-2983" y="123519"/>
                  <a:pt x="1780" y="137807"/>
                  <a:pt x="2838" y="144686"/>
                </a:cubicBezTo>
                <a:cubicBezTo>
                  <a:pt x="3896" y="151565"/>
                  <a:pt x="3896" y="131986"/>
                  <a:pt x="9188" y="141511"/>
                </a:cubicBezTo>
                <a:cubicBezTo>
                  <a:pt x="14480" y="151036"/>
                  <a:pt x="24534" y="185432"/>
                  <a:pt x="34588" y="201836"/>
                </a:cubicBezTo>
                <a:cubicBezTo>
                  <a:pt x="44642" y="218240"/>
                  <a:pt x="60517" y="227236"/>
                  <a:pt x="69513" y="239936"/>
                </a:cubicBezTo>
                <a:cubicBezTo>
                  <a:pt x="78509" y="252636"/>
                  <a:pt x="88563" y="278036"/>
                  <a:pt x="88563" y="278036"/>
                </a:cubicBezTo>
                <a:cubicBezTo>
                  <a:pt x="97030" y="280153"/>
                  <a:pt x="120313" y="252636"/>
                  <a:pt x="120313" y="252636"/>
                </a:cubicBezTo>
                <a:cubicBezTo>
                  <a:pt x="143067" y="235174"/>
                  <a:pt x="202863" y="200248"/>
                  <a:pt x="225088" y="173261"/>
                </a:cubicBezTo>
                <a:cubicBezTo>
                  <a:pt x="247313" y="146274"/>
                  <a:pt x="257896" y="110819"/>
                  <a:pt x="253663" y="90711"/>
                </a:cubicBezTo>
                <a:cubicBezTo>
                  <a:pt x="249430" y="70603"/>
                  <a:pt x="220325" y="62136"/>
                  <a:pt x="199688" y="52611"/>
                </a:cubicBezTo>
                <a:cubicBezTo>
                  <a:pt x="179051" y="43086"/>
                  <a:pt x="147300" y="39911"/>
                  <a:pt x="129838" y="33561"/>
                </a:cubicBezTo>
                <a:cubicBezTo>
                  <a:pt x="112376" y="27211"/>
                  <a:pt x="106555" y="17686"/>
                  <a:pt x="94913" y="14511"/>
                </a:cubicBezTo>
                <a:cubicBezTo>
                  <a:pt x="83271" y="11336"/>
                  <a:pt x="53109" y="-9302"/>
                  <a:pt x="37763" y="49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F37395D0-E2C7-1FF0-5781-D2D10FFB4AD8}"/>
              </a:ext>
            </a:extLst>
          </p:cNvPr>
          <p:cNvSpPr/>
          <p:nvPr/>
        </p:nvSpPr>
        <p:spPr>
          <a:xfrm>
            <a:off x="2254987" y="477067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C83DAEDF-70ED-123C-9D77-C5963A290787}"/>
              </a:ext>
            </a:extLst>
          </p:cNvPr>
          <p:cNvSpPr/>
          <p:nvPr/>
        </p:nvSpPr>
        <p:spPr>
          <a:xfrm>
            <a:off x="2328058" y="480035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F6632D2-468A-DD90-B59D-84CA0CB7FFBE}"/>
              </a:ext>
            </a:extLst>
          </p:cNvPr>
          <p:cNvSpPr/>
          <p:nvPr/>
        </p:nvSpPr>
        <p:spPr>
          <a:xfrm>
            <a:off x="2187508" y="4786882"/>
            <a:ext cx="101743" cy="252363"/>
          </a:xfrm>
          <a:custGeom>
            <a:avLst/>
            <a:gdLst>
              <a:gd name="connsiteX0" fmla="*/ 67 w 101743"/>
              <a:gd name="connsiteY0" fmla="*/ 1018 h 252363"/>
              <a:gd name="connsiteX1" fmla="*/ 12767 w 101743"/>
              <a:gd name="connsiteY1" fmla="*/ 102618 h 252363"/>
              <a:gd name="connsiteX2" fmla="*/ 12767 w 101743"/>
              <a:gd name="connsiteY2" fmla="*/ 131193 h 252363"/>
              <a:gd name="connsiteX3" fmla="*/ 9592 w 101743"/>
              <a:gd name="connsiteY3" fmla="*/ 115318 h 252363"/>
              <a:gd name="connsiteX4" fmla="*/ 34992 w 101743"/>
              <a:gd name="connsiteY4" fmla="*/ 175643 h 252363"/>
              <a:gd name="connsiteX5" fmla="*/ 101667 w 101743"/>
              <a:gd name="connsiteY5" fmla="*/ 251843 h 252363"/>
              <a:gd name="connsiteX6" fmla="*/ 47692 w 101743"/>
              <a:gd name="connsiteY6" fmla="*/ 207393 h 252363"/>
              <a:gd name="connsiteX7" fmla="*/ 19117 w 101743"/>
              <a:gd name="connsiteY7" fmla="*/ 172468 h 252363"/>
              <a:gd name="connsiteX8" fmla="*/ 67 w 101743"/>
              <a:gd name="connsiteY8" fmla="*/ 1018 h 2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43" h="252363">
                <a:moveTo>
                  <a:pt x="67" y="1018"/>
                </a:moveTo>
                <a:cubicBezTo>
                  <a:pt x="-991" y="-10624"/>
                  <a:pt x="10650" y="80922"/>
                  <a:pt x="12767" y="102618"/>
                </a:cubicBezTo>
                <a:cubicBezTo>
                  <a:pt x="14884" y="124314"/>
                  <a:pt x="12767" y="131193"/>
                  <a:pt x="12767" y="131193"/>
                </a:cubicBezTo>
                <a:cubicBezTo>
                  <a:pt x="12238" y="133310"/>
                  <a:pt x="5888" y="107910"/>
                  <a:pt x="9592" y="115318"/>
                </a:cubicBezTo>
                <a:cubicBezTo>
                  <a:pt x="13296" y="122726"/>
                  <a:pt x="19646" y="152889"/>
                  <a:pt x="34992" y="175643"/>
                </a:cubicBezTo>
                <a:cubicBezTo>
                  <a:pt x="50338" y="198397"/>
                  <a:pt x="99550" y="246551"/>
                  <a:pt x="101667" y="251843"/>
                </a:cubicBezTo>
                <a:cubicBezTo>
                  <a:pt x="103784" y="257135"/>
                  <a:pt x="61450" y="220622"/>
                  <a:pt x="47692" y="207393"/>
                </a:cubicBezTo>
                <a:cubicBezTo>
                  <a:pt x="33934" y="194164"/>
                  <a:pt x="28113" y="201043"/>
                  <a:pt x="19117" y="172468"/>
                </a:cubicBezTo>
                <a:cubicBezTo>
                  <a:pt x="10121" y="143893"/>
                  <a:pt x="1125" y="12660"/>
                  <a:pt x="67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0D8E79A-0630-3025-C5FF-41A0671BD820}"/>
              </a:ext>
            </a:extLst>
          </p:cNvPr>
          <p:cNvSpPr/>
          <p:nvPr/>
        </p:nvSpPr>
        <p:spPr>
          <a:xfrm>
            <a:off x="2095493" y="4563960"/>
            <a:ext cx="139908" cy="105502"/>
          </a:xfrm>
          <a:custGeom>
            <a:avLst/>
            <a:gdLst>
              <a:gd name="connsiteX0" fmla="*/ 139707 w 139908"/>
              <a:gd name="connsiteY0" fmla="*/ 1690 h 105502"/>
              <a:gd name="connsiteX1" fmla="*/ 15882 w 139908"/>
              <a:gd name="connsiteY1" fmla="*/ 93765 h 105502"/>
              <a:gd name="connsiteX2" fmla="*/ 9532 w 139908"/>
              <a:gd name="connsiteY2" fmla="*/ 100115 h 105502"/>
              <a:gd name="connsiteX3" fmla="*/ 47632 w 139908"/>
              <a:gd name="connsiteY3" fmla="*/ 55665 h 105502"/>
              <a:gd name="connsiteX4" fmla="*/ 7 w 139908"/>
              <a:gd name="connsiteY4" fmla="*/ 71540 h 105502"/>
              <a:gd name="connsiteX5" fmla="*/ 44457 w 139908"/>
              <a:gd name="connsiteY5" fmla="*/ 36615 h 105502"/>
              <a:gd name="connsiteX6" fmla="*/ 139707 w 139908"/>
              <a:gd name="connsiteY6" fmla="*/ 1690 h 10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8" h="105502">
                <a:moveTo>
                  <a:pt x="139707" y="1690"/>
                </a:moveTo>
                <a:cubicBezTo>
                  <a:pt x="134944" y="11215"/>
                  <a:pt x="15882" y="93765"/>
                  <a:pt x="15882" y="93765"/>
                </a:cubicBezTo>
                <a:cubicBezTo>
                  <a:pt x="-5814" y="110169"/>
                  <a:pt x="4240" y="106465"/>
                  <a:pt x="9532" y="100115"/>
                </a:cubicBezTo>
                <a:cubicBezTo>
                  <a:pt x="14824" y="93765"/>
                  <a:pt x="49219" y="60427"/>
                  <a:pt x="47632" y="55665"/>
                </a:cubicBezTo>
                <a:cubicBezTo>
                  <a:pt x="46045" y="50903"/>
                  <a:pt x="536" y="74715"/>
                  <a:pt x="7" y="71540"/>
                </a:cubicBezTo>
                <a:cubicBezTo>
                  <a:pt x="-522" y="68365"/>
                  <a:pt x="25407" y="47727"/>
                  <a:pt x="44457" y="36615"/>
                </a:cubicBezTo>
                <a:cubicBezTo>
                  <a:pt x="63507" y="25503"/>
                  <a:pt x="144470" y="-7835"/>
                  <a:pt x="139707" y="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B629D45-AAC7-BEFD-740D-624904CE16F8}"/>
              </a:ext>
            </a:extLst>
          </p:cNvPr>
          <p:cNvSpPr/>
          <p:nvPr/>
        </p:nvSpPr>
        <p:spPr>
          <a:xfrm>
            <a:off x="2275558" y="4603611"/>
            <a:ext cx="177805" cy="113048"/>
          </a:xfrm>
          <a:custGeom>
            <a:avLst/>
            <a:gdLst>
              <a:gd name="connsiteX0" fmla="*/ 917 w 177805"/>
              <a:gd name="connsiteY0" fmla="*/ 139 h 113048"/>
              <a:gd name="connsiteX1" fmla="*/ 169192 w 177805"/>
              <a:gd name="connsiteY1" fmla="*/ 104914 h 113048"/>
              <a:gd name="connsiteX2" fmla="*/ 143792 w 177805"/>
              <a:gd name="connsiteY2" fmla="*/ 101739 h 113048"/>
              <a:gd name="connsiteX3" fmla="*/ 61242 w 177805"/>
              <a:gd name="connsiteY3" fmla="*/ 66814 h 113048"/>
              <a:gd name="connsiteX4" fmla="*/ 146967 w 177805"/>
              <a:gd name="connsiteY4" fmla="*/ 111264 h 113048"/>
              <a:gd name="connsiteX5" fmla="*/ 102517 w 177805"/>
              <a:gd name="connsiteY5" fmla="*/ 82689 h 113048"/>
              <a:gd name="connsiteX6" fmla="*/ 917 w 177805"/>
              <a:gd name="connsiteY6" fmla="*/ 139 h 11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05" h="113048">
                <a:moveTo>
                  <a:pt x="917" y="139"/>
                </a:moveTo>
                <a:cubicBezTo>
                  <a:pt x="12029" y="3843"/>
                  <a:pt x="145380" y="87981"/>
                  <a:pt x="169192" y="104914"/>
                </a:cubicBezTo>
                <a:cubicBezTo>
                  <a:pt x="193005" y="121847"/>
                  <a:pt x="161784" y="108089"/>
                  <a:pt x="143792" y="101739"/>
                </a:cubicBezTo>
                <a:cubicBezTo>
                  <a:pt x="125800" y="95389"/>
                  <a:pt x="60713" y="65227"/>
                  <a:pt x="61242" y="66814"/>
                </a:cubicBezTo>
                <a:cubicBezTo>
                  <a:pt x="61771" y="68401"/>
                  <a:pt x="140088" y="108618"/>
                  <a:pt x="146967" y="111264"/>
                </a:cubicBezTo>
                <a:cubicBezTo>
                  <a:pt x="153846" y="113910"/>
                  <a:pt x="122096" y="98035"/>
                  <a:pt x="102517" y="82689"/>
                </a:cubicBezTo>
                <a:cubicBezTo>
                  <a:pt x="82938" y="67343"/>
                  <a:pt x="-10195" y="-3565"/>
                  <a:pt x="91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099888E-659A-D303-0C59-273ABAE34FEA}"/>
              </a:ext>
            </a:extLst>
          </p:cNvPr>
          <p:cNvSpPr/>
          <p:nvPr/>
        </p:nvSpPr>
        <p:spPr>
          <a:xfrm>
            <a:off x="2104055" y="4670319"/>
            <a:ext cx="223246" cy="45165"/>
          </a:xfrm>
          <a:custGeom>
            <a:avLst/>
            <a:gdLst>
              <a:gd name="connsiteX0" fmla="*/ 970 w 223246"/>
              <a:gd name="connsiteY0" fmla="*/ 44556 h 45165"/>
              <a:gd name="connsiteX1" fmla="*/ 118445 w 223246"/>
              <a:gd name="connsiteY1" fmla="*/ 106 h 45165"/>
              <a:gd name="connsiteX2" fmla="*/ 223220 w 223246"/>
              <a:gd name="connsiteY2" fmla="*/ 31856 h 45165"/>
              <a:gd name="connsiteX3" fmla="*/ 108920 w 223246"/>
              <a:gd name="connsiteY3" fmla="*/ 22331 h 45165"/>
              <a:gd name="connsiteX4" fmla="*/ 162895 w 223246"/>
              <a:gd name="connsiteY4" fmla="*/ 12806 h 45165"/>
              <a:gd name="connsiteX5" fmla="*/ 115270 w 223246"/>
              <a:gd name="connsiteY5" fmla="*/ 19156 h 45165"/>
              <a:gd name="connsiteX6" fmla="*/ 64470 w 223246"/>
              <a:gd name="connsiteY6" fmla="*/ 25506 h 45165"/>
              <a:gd name="connsiteX7" fmla="*/ 970 w 223246"/>
              <a:gd name="connsiteY7" fmla="*/ 44556 h 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46" h="45165">
                <a:moveTo>
                  <a:pt x="970" y="44556"/>
                </a:moveTo>
                <a:cubicBezTo>
                  <a:pt x="9966" y="40323"/>
                  <a:pt x="81403" y="2223"/>
                  <a:pt x="118445" y="106"/>
                </a:cubicBezTo>
                <a:cubicBezTo>
                  <a:pt x="155487" y="-2011"/>
                  <a:pt x="224807" y="28152"/>
                  <a:pt x="223220" y="31856"/>
                </a:cubicBezTo>
                <a:cubicBezTo>
                  <a:pt x="221633" y="35560"/>
                  <a:pt x="118974" y="25506"/>
                  <a:pt x="108920" y="22331"/>
                </a:cubicBezTo>
                <a:cubicBezTo>
                  <a:pt x="98866" y="19156"/>
                  <a:pt x="161837" y="13335"/>
                  <a:pt x="162895" y="12806"/>
                </a:cubicBezTo>
                <a:cubicBezTo>
                  <a:pt x="163953" y="12277"/>
                  <a:pt x="115270" y="19156"/>
                  <a:pt x="115270" y="19156"/>
                </a:cubicBezTo>
                <a:cubicBezTo>
                  <a:pt x="98866" y="21273"/>
                  <a:pt x="80874" y="21273"/>
                  <a:pt x="64470" y="25506"/>
                </a:cubicBezTo>
                <a:cubicBezTo>
                  <a:pt x="48066" y="29739"/>
                  <a:pt x="-8026" y="48789"/>
                  <a:pt x="970" y="4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FFAA2D1-ED8B-8C2A-C101-A43318CDEF95}"/>
              </a:ext>
            </a:extLst>
          </p:cNvPr>
          <p:cNvSpPr/>
          <p:nvPr/>
        </p:nvSpPr>
        <p:spPr>
          <a:xfrm>
            <a:off x="2339879" y="4530723"/>
            <a:ext cx="146216" cy="194582"/>
          </a:xfrm>
          <a:custGeom>
            <a:avLst/>
            <a:gdLst>
              <a:gd name="connsiteX0" fmla="*/ 96 w 146216"/>
              <a:gd name="connsiteY0" fmla="*/ 2 h 194582"/>
              <a:gd name="connsiteX1" fmla="*/ 130271 w 146216"/>
              <a:gd name="connsiteY1" fmla="*/ 117477 h 194582"/>
              <a:gd name="connsiteX2" fmla="*/ 142971 w 146216"/>
              <a:gd name="connsiteY2" fmla="*/ 193677 h 194582"/>
              <a:gd name="connsiteX3" fmla="*/ 139796 w 146216"/>
              <a:gd name="connsiteY3" fmla="*/ 155577 h 194582"/>
              <a:gd name="connsiteX4" fmla="*/ 76296 w 146216"/>
              <a:gd name="connsiteY4" fmla="*/ 98427 h 194582"/>
              <a:gd name="connsiteX5" fmla="*/ 108046 w 146216"/>
              <a:gd name="connsiteY5" fmla="*/ 114302 h 194582"/>
              <a:gd name="connsiteX6" fmla="*/ 96 w 146216"/>
              <a:gd name="connsiteY6" fmla="*/ 2 h 1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16" h="194582">
                <a:moveTo>
                  <a:pt x="96" y="2"/>
                </a:moveTo>
                <a:cubicBezTo>
                  <a:pt x="3800" y="531"/>
                  <a:pt x="106459" y="85198"/>
                  <a:pt x="130271" y="117477"/>
                </a:cubicBezTo>
                <a:cubicBezTo>
                  <a:pt x="154084" y="149756"/>
                  <a:pt x="141384" y="187327"/>
                  <a:pt x="142971" y="193677"/>
                </a:cubicBezTo>
                <a:cubicBezTo>
                  <a:pt x="144559" y="200027"/>
                  <a:pt x="150909" y="171452"/>
                  <a:pt x="139796" y="155577"/>
                </a:cubicBezTo>
                <a:cubicBezTo>
                  <a:pt x="128684" y="139702"/>
                  <a:pt x="81588" y="105306"/>
                  <a:pt x="76296" y="98427"/>
                </a:cubicBezTo>
                <a:cubicBezTo>
                  <a:pt x="71004" y="91548"/>
                  <a:pt x="115983" y="127002"/>
                  <a:pt x="108046" y="114302"/>
                </a:cubicBezTo>
                <a:cubicBezTo>
                  <a:pt x="100109" y="101602"/>
                  <a:pt x="-3608" y="-527"/>
                  <a:pt x="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72B9793-2FF8-E75F-F74A-E5D59D538CD0}"/>
              </a:ext>
            </a:extLst>
          </p:cNvPr>
          <p:cNvSpPr/>
          <p:nvPr/>
        </p:nvSpPr>
        <p:spPr>
          <a:xfrm>
            <a:off x="2300847" y="4142971"/>
            <a:ext cx="118548" cy="213156"/>
          </a:xfrm>
          <a:custGeom>
            <a:avLst/>
            <a:gdLst>
              <a:gd name="connsiteX0" fmla="*/ 26428 w 118548"/>
              <a:gd name="connsiteY0" fmla="*/ 404 h 213156"/>
              <a:gd name="connsiteX1" fmla="*/ 1028 w 118548"/>
              <a:gd name="connsiteY1" fmla="*/ 76604 h 213156"/>
              <a:gd name="connsiteX2" fmla="*/ 7378 w 118548"/>
              <a:gd name="connsiteY2" fmla="*/ 95654 h 213156"/>
              <a:gd name="connsiteX3" fmla="*/ 29603 w 118548"/>
              <a:gd name="connsiteY3" fmla="*/ 108354 h 213156"/>
              <a:gd name="connsiteX4" fmla="*/ 118503 w 118548"/>
              <a:gd name="connsiteY4" fmla="*/ 213129 h 213156"/>
              <a:gd name="connsiteX5" fmla="*/ 16903 w 118548"/>
              <a:gd name="connsiteY5" fmla="*/ 117879 h 213156"/>
              <a:gd name="connsiteX6" fmla="*/ 26428 w 118548"/>
              <a:gd name="connsiteY6" fmla="*/ 404 h 2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48" h="213156">
                <a:moveTo>
                  <a:pt x="26428" y="404"/>
                </a:moveTo>
                <a:cubicBezTo>
                  <a:pt x="23782" y="-6475"/>
                  <a:pt x="1028" y="76604"/>
                  <a:pt x="1028" y="76604"/>
                </a:cubicBezTo>
                <a:cubicBezTo>
                  <a:pt x="-2147" y="92479"/>
                  <a:pt x="2615" y="90362"/>
                  <a:pt x="7378" y="95654"/>
                </a:cubicBezTo>
                <a:cubicBezTo>
                  <a:pt x="12140" y="100946"/>
                  <a:pt x="11082" y="88775"/>
                  <a:pt x="29603" y="108354"/>
                </a:cubicBezTo>
                <a:cubicBezTo>
                  <a:pt x="48124" y="127933"/>
                  <a:pt x="120620" y="211541"/>
                  <a:pt x="118503" y="213129"/>
                </a:cubicBezTo>
                <a:cubicBezTo>
                  <a:pt x="116386" y="214717"/>
                  <a:pt x="31190" y="148041"/>
                  <a:pt x="16903" y="117879"/>
                </a:cubicBezTo>
                <a:cubicBezTo>
                  <a:pt x="2616" y="87717"/>
                  <a:pt x="29074" y="7283"/>
                  <a:pt x="26428" y="4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1B987EC-9384-42A6-0ADB-EE7045CA82C4}"/>
              </a:ext>
            </a:extLst>
          </p:cNvPr>
          <p:cNvSpPr/>
          <p:nvPr/>
        </p:nvSpPr>
        <p:spPr>
          <a:xfrm>
            <a:off x="2545684" y="4219119"/>
            <a:ext cx="61925" cy="226707"/>
          </a:xfrm>
          <a:custGeom>
            <a:avLst/>
            <a:gdLst>
              <a:gd name="connsiteX0" fmla="*/ 666 w 61925"/>
              <a:gd name="connsiteY0" fmla="*/ 456 h 226707"/>
              <a:gd name="connsiteX1" fmla="*/ 7016 w 61925"/>
              <a:gd name="connsiteY1" fmla="*/ 92531 h 226707"/>
              <a:gd name="connsiteX2" fmla="*/ 60991 w 61925"/>
              <a:gd name="connsiteY2" fmla="*/ 222706 h 226707"/>
              <a:gd name="connsiteX3" fmla="*/ 38766 w 61925"/>
              <a:gd name="connsiteY3" fmla="*/ 187781 h 226707"/>
              <a:gd name="connsiteX4" fmla="*/ 7016 w 61925"/>
              <a:gd name="connsiteY4" fmla="*/ 130631 h 226707"/>
              <a:gd name="connsiteX5" fmla="*/ 666 w 61925"/>
              <a:gd name="connsiteY5" fmla="*/ 456 h 2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5" h="226707">
                <a:moveTo>
                  <a:pt x="666" y="456"/>
                </a:moveTo>
                <a:cubicBezTo>
                  <a:pt x="666" y="-5894"/>
                  <a:pt x="-3038" y="55489"/>
                  <a:pt x="7016" y="92531"/>
                </a:cubicBezTo>
                <a:cubicBezTo>
                  <a:pt x="17070" y="129573"/>
                  <a:pt x="55699" y="206831"/>
                  <a:pt x="60991" y="222706"/>
                </a:cubicBezTo>
                <a:cubicBezTo>
                  <a:pt x="66283" y="238581"/>
                  <a:pt x="47762" y="203127"/>
                  <a:pt x="38766" y="187781"/>
                </a:cubicBezTo>
                <a:cubicBezTo>
                  <a:pt x="29770" y="172435"/>
                  <a:pt x="14953" y="155502"/>
                  <a:pt x="7016" y="130631"/>
                </a:cubicBezTo>
                <a:cubicBezTo>
                  <a:pt x="-921" y="105760"/>
                  <a:pt x="666" y="6806"/>
                  <a:pt x="666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45A1A0E-F4A9-CC44-A977-8D65C785AE80}"/>
              </a:ext>
            </a:extLst>
          </p:cNvPr>
          <p:cNvSpPr/>
          <p:nvPr/>
        </p:nvSpPr>
        <p:spPr>
          <a:xfrm>
            <a:off x="2495402" y="4451347"/>
            <a:ext cx="35126" cy="212730"/>
          </a:xfrm>
          <a:custGeom>
            <a:avLst/>
            <a:gdLst>
              <a:gd name="connsiteX0" fmla="*/ 148 w 35126"/>
              <a:gd name="connsiteY0" fmla="*/ 3 h 212730"/>
              <a:gd name="connsiteX1" fmla="*/ 22373 w 35126"/>
              <a:gd name="connsiteY1" fmla="*/ 101603 h 212730"/>
              <a:gd name="connsiteX2" fmla="*/ 19198 w 35126"/>
              <a:gd name="connsiteY2" fmla="*/ 212728 h 212730"/>
              <a:gd name="connsiteX3" fmla="*/ 35073 w 35126"/>
              <a:gd name="connsiteY3" fmla="*/ 104778 h 212730"/>
              <a:gd name="connsiteX4" fmla="*/ 148 w 35126"/>
              <a:gd name="connsiteY4" fmla="*/ 3 h 21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6" h="212730">
                <a:moveTo>
                  <a:pt x="148" y="3"/>
                </a:moveTo>
                <a:cubicBezTo>
                  <a:pt x="-1969" y="-526"/>
                  <a:pt x="19198" y="66149"/>
                  <a:pt x="22373" y="101603"/>
                </a:cubicBezTo>
                <a:cubicBezTo>
                  <a:pt x="25548" y="137057"/>
                  <a:pt x="17081" y="212199"/>
                  <a:pt x="19198" y="212728"/>
                </a:cubicBezTo>
                <a:cubicBezTo>
                  <a:pt x="21315" y="213257"/>
                  <a:pt x="36131" y="133353"/>
                  <a:pt x="35073" y="104778"/>
                </a:cubicBezTo>
                <a:cubicBezTo>
                  <a:pt x="34015" y="76203"/>
                  <a:pt x="2265" y="532"/>
                  <a:pt x="14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2266FA3-2B25-35D9-C9E5-A9850FD2507C}"/>
              </a:ext>
            </a:extLst>
          </p:cNvPr>
          <p:cNvSpPr/>
          <p:nvPr/>
        </p:nvSpPr>
        <p:spPr>
          <a:xfrm>
            <a:off x="2409816" y="4679814"/>
            <a:ext cx="108252" cy="505267"/>
          </a:xfrm>
          <a:custGeom>
            <a:avLst/>
            <a:gdLst>
              <a:gd name="connsiteX0" fmla="*/ 107959 w 108252"/>
              <a:gd name="connsiteY0" fmla="*/ 136 h 505267"/>
              <a:gd name="connsiteX1" fmla="*/ 85734 w 108252"/>
              <a:gd name="connsiteY1" fmla="*/ 162061 h 505267"/>
              <a:gd name="connsiteX2" fmla="*/ 53984 w 108252"/>
              <a:gd name="connsiteY2" fmla="*/ 254136 h 505267"/>
              <a:gd name="connsiteX3" fmla="*/ 44459 w 108252"/>
              <a:gd name="connsiteY3" fmla="*/ 301761 h 505267"/>
              <a:gd name="connsiteX4" fmla="*/ 28584 w 108252"/>
              <a:gd name="connsiteY4" fmla="*/ 349386 h 505267"/>
              <a:gd name="connsiteX5" fmla="*/ 9 w 108252"/>
              <a:gd name="connsiteY5" fmla="*/ 504961 h 505267"/>
              <a:gd name="connsiteX6" fmla="*/ 31759 w 108252"/>
              <a:gd name="connsiteY6" fmla="*/ 304936 h 505267"/>
              <a:gd name="connsiteX7" fmla="*/ 15884 w 108252"/>
              <a:gd name="connsiteY7" fmla="*/ 343036 h 505267"/>
              <a:gd name="connsiteX8" fmla="*/ 41284 w 108252"/>
              <a:gd name="connsiteY8" fmla="*/ 231911 h 505267"/>
              <a:gd name="connsiteX9" fmla="*/ 76209 w 108252"/>
              <a:gd name="connsiteY9" fmla="*/ 130311 h 505267"/>
              <a:gd name="connsiteX10" fmla="*/ 69859 w 108252"/>
              <a:gd name="connsiteY10" fmla="*/ 133486 h 505267"/>
              <a:gd name="connsiteX11" fmla="*/ 107959 w 108252"/>
              <a:gd name="connsiteY11" fmla="*/ 136 h 50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2" h="505267">
                <a:moveTo>
                  <a:pt x="107959" y="136"/>
                </a:moveTo>
                <a:cubicBezTo>
                  <a:pt x="110605" y="4898"/>
                  <a:pt x="94730" y="119728"/>
                  <a:pt x="85734" y="162061"/>
                </a:cubicBezTo>
                <a:cubicBezTo>
                  <a:pt x="76738" y="204394"/>
                  <a:pt x="60863" y="230853"/>
                  <a:pt x="53984" y="254136"/>
                </a:cubicBezTo>
                <a:cubicBezTo>
                  <a:pt x="47105" y="277419"/>
                  <a:pt x="48692" y="285886"/>
                  <a:pt x="44459" y="301761"/>
                </a:cubicBezTo>
                <a:cubicBezTo>
                  <a:pt x="40226" y="317636"/>
                  <a:pt x="35992" y="315519"/>
                  <a:pt x="28584" y="349386"/>
                </a:cubicBezTo>
                <a:cubicBezTo>
                  <a:pt x="21176" y="383253"/>
                  <a:pt x="-520" y="512369"/>
                  <a:pt x="9" y="504961"/>
                </a:cubicBezTo>
                <a:cubicBezTo>
                  <a:pt x="538" y="497553"/>
                  <a:pt x="29113" y="331924"/>
                  <a:pt x="31759" y="304936"/>
                </a:cubicBezTo>
                <a:cubicBezTo>
                  <a:pt x="34405" y="277949"/>
                  <a:pt x="14297" y="355207"/>
                  <a:pt x="15884" y="343036"/>
                </a:cubicBezTo>
                <a:cubicBezTo>
                  <a:pt x="17471" y="330865"/>
                  <a:pt x="31230" y="267365"/>
                  <a:pt x="41284" y="231911"/>
                </a:cubicBezTo>
                <a:cubicBezTo>
                  <a:pt x="51338" y="196457"/>
                  <a:pt x="76209" y="130311"/>
                  <a:pt x="76209" y="130311"/>
                </a:cubicBezTo>
                <a:cubicBezTo>
                  <a:pt x="80972" y="113907"/>
                  <a:pt x="65097" y="150419"/>
                  <a:pt x="69859" y="133486"/>
                </a:cubicBezTo>
                <a:cubicBezTo>
                  <a:pt x="74621" y="116553"/>
                  <a:pt x="105313" y="-4626"/>
                  <a:pt x="10795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6EA3329-272B-BDF2-7278-46A853134D13}"/>
              </a:ext>
            </a:extLst>
          </p:cNvPr>
          <p:cNvSpPr/>
          <p:nvPr/>
        </p:nvSpPr>
        <p:spPr>
          <a:xfrm>
            <a:off x="2389706" y="5098936"/>
            <a:ext cx="39310" cy="480340"/>
          </a:xfrm>
          <a:custGeom>
            <a:avLst/>
            <a:gdLst>
              <a:gd name="connsiteX0" fmla="*/ 39169 w 39310"/>
              <a:gd name="connsiteY0" fmla="*/ 114 h 480340"/>
              <a:gd name="connsiteX1" fmla="*/ 13769 w 39310"/>
              <a:gd name="connsiteY1" fmla="*/ 152514 h 480340"/>
              <a:gd name="connsiteX2" fmla="*/ 13769 w 39310"/>
              <a:gd name="connsiteY2" fmla="*/ 254114 h 480340"/>
              <a:gd name="connsiteX3" fmla="*/ 4244 w 39310"/>
              <a:gd name="connsiteY3" fmla="*/ 308089 h 480340"/>
              <a:gd name="connsiteX4" fmla="*/ 1069 w 39310"/>
              <a:gd name="connsiteY4" fmla="*/ 476364 h 480340"/>
              <a:gd name="connsiteX5" fmla="*/ 1069 w 39310"/>
              <a:gd name="connsiteY5" fmla="*/ 419214 h 480340"/>
              <a:gd name="connsiteX6" fmla="*/ 13769 w 39310"/>
              <a:gd name="connsiteY6" fmla="*/ 327139 h 480340"/>
              <a:gd name="connsiteX7" fmla="*/ 23294 w 39310"/>
              <a:gd name="connsiteY7" fmla="*/ 177914 h 480340"/>
              <a:gd name="connsiteX8" fmla="*/ 39169 w 39310"/>
              <a:gd name="connsiteY8" fmla="*/ 114 h 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10" h="480340">
                <a:moveTo>
                  <a:pt x="39169" y="114"/>
                </a:moveTo>
                <a:cubicBezTo>
                  <a:pt x="37582" y="-4119"/>
                  <a:pt x="18002" y="110181"/>
                  <a:pt x="13769" y="152514"/>
                </a:cubicBezTo>
                <a:cubicBezTo>
                  <a:pt x="9536" y="194847"/>
                  <a:pt x="15356" y="228185"/>
                  <a:pt x="13769" y="254114"/>
                </a:cubicBezTo>
                <a:cubicBezTo>
                  <a:pt x="12181" y="280043"/>
                  <a:pt x="6361" y="271047"/>
                  <a:pt x="4244" y="308089"/>
                </a:cubicBezTo>
                <a:cubicBezTo>
                  <a:pt x="2127" y="345131"/>
                  <a:pt x="1598" y="457843"/>
                  <a:pt x="1069" y="476364"/>
                </a:cubicBezTo>
                <a:cubicBezTo>
                  <a:pt x="540" y="494885"/>
                  <a:pt x="-1048" y="444085"/>
                  <a:pt x="1069" y="419214"/>
                </a:cubicBezTo>
                <a:cubicBezTo>
                  <a:pt x="3186" y="394343"/>
                  <a:pt x="10065" y="367356"/>
                  <a:pt x="13769" y="327139"/>
                </a:cubicBezTo>
                <a:cubicBezTo>
                  <a:pt x="17473" y="286922"/>
                  <a:pt x="18002" y="226068"/>
                  <a:pt x="23294" y="177914"/>
                </a:cubicBezTo>
                <a:cubicBezTo>
                  <a:pt x="28586" y="129760"/>
                  <a:pt x="40756" y="4347"/>
                  <a:pt x="3916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95FA7DF-EE63-9BDB-C008-A532CA187B22}"/>
              </a:ext>
            </a:extLst>
          </p:cNvPr>
          <p:cNvSpPr/>
          <p:nvPr/>
        </p:nvSpPr>
        <p:spPr>
          <a:xfrm>
            <a:off x="2489157" y="5260917"/>
            <a:ext cx="31875" cy="263753"/>
          </a:xfrm>
          <a:custGeom>
            <a:avLst/>
            <a:gdLst>
              <a:gd name="connsiteX0" fmla="*/ 19093 w 31875"/>
              <a:gd name="connsiteY0" fmla="*/ 58 h 263753"/>
              <a:gd name="connsiteX1" fmla="*/ 9568 w 31875"/>
              <a:gd name="connsiteY1" fmla="*/ 181033 h 263753"/>
              <a:gd name="connsiteX2" fmla="*/ 31793 w 31875"/>
              <a:gd name="connsiteY2" fmla="*/ 263583 h 263753"/>
              <a:gd name="connsiteX3" fmla="*/ 43 w 31875"/>
              <a:gd name="connsiteY3" fmla="*/ 161983 h 263753"/>
              <a:gd name="connsiteX4" fmla="*/ 19093 w 31875"/>
              <a:gd name="connsiteY4" fmla="*/ 58 h 26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5" h="263753">
                <a:moveTo>
                  <a:pt x="19093" y="58"/>
                </a:moveTo>
                <a:cubicBezTo>
                  <a:pt x="20680" y="3233"/>
                  <a:pt x="7451" y="137112"/>
                  <a:pt x="9568" y="181033"/>
                </a:cubicBezTo>
                <a:cubicBezTo>
                  <a:pt x="11685" y="224954"/>
                  <a:pt x="33380" y="266758"/>
                  <a:pt x="31793" y="263583"/>
                </a:cubicBezTo>
                <a:cubicBezTo>
                  <a:pt x="30206" y="260408"/>
                  <a:pt x="1101" y="199025"/>
                  <a:pt x="43" y="161983"/>
                </a:cubicBezTo>
                <a:cubicBezTo>
                  <a:pt x="-1015" y="124941"/>
                  <a:pt x="17506" y="-3117"/>
                  <a:pt x="1909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4A689C7-2566-B928-5D19-24F9F893BA22}"/>
              </a:ext>
            </a:extLst>
          </p:cNvPr>
          <p:cNvSpPr/>
          <p:nvPr/>
        </p:nvSpPr>
        <p:spPr>
          <a:xfrm>
            <a:off x="2538237" y="5374929"/>
            <a:ext cx="141606" cy="267442"/>
          </a:xfrm>
          <a:custGeom>
            <a:avLst/>
            <a:gdLst>
              <a:gd name="connsiteX0" fmla="*/ 141463 w 141606"/>
              <a:gd name="connsiteY0" fmla="*/ 346 h 267442"/>
              <a:gd name="connsiteX1" fmla="*/ 33513 w 141606"/>
              <a:gd name="connsiteY1" fmla="*/ 120996 h 267442"/>
              <a:gd name="connsiteX2" fmla="*/ 11288 w 141606"/>
              <a:gd name="connsiteY2" fmla="*/ 267046 h 267442"/>
              <a:gd name="connsiteX3" fmla="*/ 8113 w 141606"/>
              <a:gd name="connsiteY3" fmla="*/ 159096 h 267442"/>
              <a:gd name="connsiteX4" fmla="*/ 141463 w 141606"/>
              <a:gd name="connsiteY4" fmla="*/ 346 h 2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06" h="267442">
                <a:moveTo>
                  <a:pt x="141463" y="346"/>
                </a:moveTo>
                <a:cubicBezTo>
                  <a:pt x="145696" y="-6004"/>
                  <a:pt x="55209" y="76546"/>
                  <a:pt x="33513" y="120996"/>
                </a:cubicBezTo>
                <a:cubicBezTo>
                  <a:pt x="11817" y="165446"/>
                  <a:pt x="15521" y="260696"/>
                  <a:pt x="11288" y="267046"/>
                </a:cubicBezTo>
                <a:cubicBezTo>
                  <a:pt x="7055" y="273396"/>
                  <a:pt x="-9879" y="201959"/>
                  <a:pt x="8113" y="159096"/>
                </a:cubicBezTo>
                <a:cubicBezTo>
                  <a:pt x="26105" y="116233"/>
                  <a:pt x="137230" y="6696"/>
                  <a:pt x="14146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C738316-D881-033D-8F4A-4FDE2164C320}"/>
              </a:ext>
            </a:extLst>
          </p:cNvPr>
          <p:cNvSpPr/>
          <p:nvPr/>
        </p:nvSpPr>
        <p:spPr>
          <a:xfrm>
            <a:off x="2419082" y="5613396"/>
            <a:ext cx="289245" cy="120002"/>
          </a:xfrm>
          <a:custGeom>
            <a:avLst/>
            <a:gdLst>
              <a:gd name="connsiteX0" fmla="*/ 268 w 289245"/>
              <a:gd name="connsiteY0" fmla="*/ 4 h 120002"/>
              <a:gd name="connsiteX1" fmla="*/ 54243 w 289245"/>
              <a:gd name="connsiteY1" fmla="*/ 63504 h 120002"/>
              <a:gd name="connsiteX2" fmla="*/ 190768 w 289245"/>
              <a:gd name="connsiteY2" fmla="*/ 117479 h 120002"/>
              <a:gd name="connsiteX3" fmla="*/ 289193 w 289245"/>
              <a:gd name="connsiteY3" fmla="*/ 111129 h 120002"/>
              <a:gd name="connsiteX4" fmla="*/ 203468 w 289245"/>
              <a:gd name="connsiteY4" fmla="*/ 111129 h 120002"/>
              <a:gd name="connsiteX5" fmla="*/ 139968 w 289245"/>
              <a:gd name="connsiteY5" fmla="*/ 85729 h 120002"/>
              <a:gd name="connsiteX6" fmla="*/ 73293 w 289245"/>
              <a:gd name="connsiteY6" fmla="*/ 66679 h 120002"/>
              <a:gd name="connsiteX7" fmla="*/ 268 w 289245"/>
              <a:gd name="connsiteY7" fmla="*/ 4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5" h="120002">
                <a:moveTo>
                  <a:pt x="268" y="4"/>
                </a:moveTo>
                <a:cubicBezTo>
                  <a:pt x="-2907" y="-525"/>
                  <a:pt x="22493" y="43925"/>
                  <a:pt x="54243" y="63504"/>
                </a:cubicBezTo>
                <a:cubicBezTo>
                  <a:pt x="85993" y="83083"/>
                  <a:pt x="151610" y="109542"/>
                  <a:pt x="190768" y="117479"/>
                </a:cubicBezTo>
                <a:cubicBezTo>
                  <a:pt x="229926" y="125416"/>
                  <a:pt x="287076" y="112187"/>
                  <a:pt x="289193" y="111129"/>
                </a:cubicBezTo>
                <a:cubicBezTo>
                  <a:pt x="291310" y="110071"/>
                  <a:pt x="228339" y="115362"/>
                  <a:pt x="203468" y="111129"/>
                </a:cubicBezTo>
                <a:cubicBezTo>
                  <a:pt x="178597" y="106896"/>
                  <a:pt x="161664" y="93137"/>
                  <a:pt x="139968" y="85729"/>
                </a:cubicBezTo>
                <a:cubicBezTo>
                  <a:pt x="118272" y="78321"/>
                  <a:pt x="93931" y="76733"/>
                  <a:pt x="73293" y="66679"/>
                </a:cubicBezTo>
                <a:cubicBezTo>
                  <a:pt x="52655" y="56625"/>
                  <a:pt x="3443" y="533"/>
                  <a:pt x="26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DB7FC22-08EE-A25D-EBDF-695A21321EBC}"/>
              </a:ext>
            </a:extLst>
          </p:cNvPr>
          <p:cNvSpPr/>
          <p:nvPr/>
        </p:nvSpPr>
        <p:spPr>
          <a:xfrm>
            <a:off x="3025773" y="5283064"/>
            <a:ext cx="128094" cy="317721"/>
          </a:xfrm>
          <a:custGeom>
            <a:avLst/>
            <a:gdLst>
              <a:gd name="connsiteX0" fmla="*/ 2 w 128094"/>
              <a:gd name="connsiteY0" fmla="*/ 136 h 317721"/>
              <a:gd name="connsiteX1" fmla="*/ 95252 w 128094"/>
              <a:gd name="connsiteY1" fmla="*/ 76336 h 317721"/>
              <a:gd name="connsiteX2" fmla="*/ 123827 w 128094"/>
              <a:gd name="connsiteY2" fmla="*/ 158886 h 317721"/>
              <a:gd name="connsiteX3" fmla="*/ 127002 w 128094"/>
              <a:gd name="connsiteY3" fmla="*/ 149361 h 317721"/>
              <a:gd name="connsiteX4" fmla="*/ 114302 w 128094"/>
              <a:gd name="connsiteY4" fmla="*/ 225561 h 317721"/>
              <a:gd name="connsiteX5" fmla="*/ 117477 w 128094"/>
              <a:gd name="connsiteY5" fmla="*/ 200161 h 317721"/>
              <a:gd name="connsiteX6" fmla="*/ 111127 w 128094"/>
              <a:gd name="connsiteY6" fmla="*/ 241436 h 317721"/>
              <a:gd name="connsiteX7" fmla="*/ 47627 w 128094"/>
              <a:gd name="connsiteY7" fmla="*/ 317636 h 317721"/>
              <a:gd name="connsiteX8" fmla="*/ 111127 w 128094"/>
              <a:gd name="connsiteY8" fmla="*/ 225561 h 317721"/>
              <a:gd name="connsiteX9" fmla="*/ 104777 w 128094"/>
              <a:gd name="connsiteY9" fmla="*/ 231911 h 317721"/>
              <a:gd name="connsiteX10" fmla="*/ 107952 w 128094"/>
              <a:gd name="connsiteY10" fmla="*/ 143011 h 317721"/>
              <a:gd name="connsiteX11" fmla="*/ 101602 w 128094"/>
              <a:gd name="connsiteY11" fmla="*/ 111261 h 317721"/>
              <a:gd name="connsiteX12" fmla="*/ 107952 w 128094"/>
              <a:gd name="connsiteY12" fmla="*/ 127136 h 317721"/>
              <a:gd name="connsiteX13" fmla="*/ 92077 w 128094"/>
              <a:gd name="connsiteY13" fmla="*/ 95386 h 317721"/>
              <a:gd name="connsiteX14" fmla="*/ 2 w 128094"/>
              <a:gd name="connsiteY14" fmla="*/ 136 h 31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094" h="317721">
                <a:moveTo>
                  <a:pt x="2" y="136"/>
                </a:moveTo>
                <a:cubicBezTo>
                  <a:pt x="531" y="-3039"/>
                  <a:pt x="74614" y="49878"/>
                  <a:pt x="95252" y="76336"/>
                </a:cubicBezTo>
                <a:cubicBezTo>
                  <a:pt x="115890" y="102794"/>
                  <a:pt x="118535" y="146715"/>
                  <a:pt x="123827" y="158886"/>
                </a:cubicBezTo>
                <a:cubicBezTo>
                  <a:pt x="129119" y="171057"/>
                  <a:pt x="128589" y="138249"/>
                  <a:pt x="127002" y="149361"/>
                </a:cubicBezTo>
                <a:cubicBezTo>
                  <a:pt x="125415" y="160473"/>
                  <a:pt x="115889" y="217094"/>
                  <a:pt x="114302" y="225561"/>
                </a:cubicBezTo>
                <a:cubicBezTo>
                  <a:pt x="112715" y="234028"/>
                  <a:pt x="118006" y="197515"/>
                  <a:pt x="117477" y="200161"/>
                </a:cubicBezTo>
                <a:cubicBezTo>
                  <a:pt x="116948" y="202807"/>
                  <a:pt x="122769" y="221857"/>
                  <a:pt x="111127" y="241436"/>
                </a:cubicBezTo>
                <a:cubicBezTo>
                  <a:pt x="99485" y="261015"/>
                  <a:pt x="47627" y="320282"/>
                  <a:pt x="47627" y="317636"/>
                </a:cubicBezTo>
                <a:cubicBezTo>
                  <a:pt x="47627" y="314990"/>
                  <a:pt x="111127" y="225561"/>
                  <a:pt x="111127" y="225561"/>
                </a:cubicBezTo>
                <a:cubicBezTo>
                  <a:pt x="120652" y="211274"/>
                  <a:pt x="105306" y="245669"/>
                  <a:pt x="104777" y="231911"/>
                </a:cubicBezTo>
                <a:cubicBezTo>
                  <a:pt x="104248" y="218153"/>
                  <a:pt x="108481" y="163119"/>
                  <a:pt x="107952" y="143011"/>
                </a:cubicBezTo>
                <a:cubicBezTo>
                  <a:pt x="107423" y="122903"/>
                  <a:pt x="101602" y="111261"/>
                  <a:pt x="101602" y="111261"/>
                </a:cubicBezTo>
                <a:cubicBezTo>
                  <a:pt x="101602" y="108615"/>
                  <a:pt x="109540" y="129782"/>
                  <a:pt x="107952" y="127136"/>
                </a:cubicBezTo>
                <a:cubicBezTo>
                  <a:pt x="106365" y="124490"/>
                  <a:pt x="103719" y="113378"/>
                  <a:pt x="92077" y="95386"/>
                </a:cubicBezTo>
                <a:cubicBezTo>
                  <a:pt x="80435" y="77394"/>
                  <a:pt x="-527" y="3311"/>
                  <a:pt x="2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4FE2295-C7D9-7004-B717-06F4F54B3864}"/>
              </a:ext>
            </a:extLst>
          </p:cNvPr>
          <p:cNvSpPr/>
          <p:nvPr/>
        </p:nvSpPr>
        <p:spPr>
          <a:xfrm>
            <a:off x="2453308" y="5340266"/>
            <a:ext cx="54990" cy="250912"/>
          </a:xfrm>
          <a:custGeom>
            <a:avLst/>
            <a:gdLst>
              <a:gd name="connsiteX0" fmla="*/ 10492 w 54990"/>
              <a:gd name="connsiteY0" fmla="*/ 84 h 250912"/>
              <a:gd name="connsiteX1" fmla="*/ 4142 w 54990"/>
              <a:gd name="connsiteY1" fmla="*/ 212809 h 250912"/>
              <a:gd name="connsiteX2" fmla="*/ 10492 w 54990"/>
              <a:gd name="connsiteY2" fmla="*/ 222334 h 250912"/>
              <a:gd name="connsiteX3" fmla="*/ 54942 w 54990"/>
              <a:gd name="connsiteY3" fmla="*/ 190584 h 250912"/>
              <a:gd name="connsiteX4" fmla="*/ 967 w 54990"/>
              <a:gd name="connsiteY4" fmla="*/ 250909 h 250912"/>
              <a:gd name="connsiteX5" fmla="*/ 20017 w 54990"/>
              <a:gd name="connsiteY5" fmla="*/ 187409 h 250912"/>
              <a:gd name="connsiteX6" fmla="*/ 10492 w 54990"/>
              <a:gd name="connsiteY6" fmla="*/ 84 h 2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0" h="250912">
                <a:moveTo>
                  <a:pt x="10492" y="84"/>
                </a:moveTo>
                <a:cubicBezTo>
                  <a:pt x="7846" y="4317"/>
                  <a:pt x="4142" y="212809"/>
                  <a:pt x="4142" y="212809"/>
                </a:cubicBezTo>
                <a:cubicBezTo>
                  <a:pt x="4142" y="249851"/>
                  <a:pt x="2025" y="226038"/>
                  <a:pt x="10492" y="222334"/>
                </a:cubicBezTo>
                <a:cubicBezTo>
                  <a:pt x="18959" y="218630"/>
                  <a:pt x="56529" y="185822"/>
                  <a:pt x="54942" y="190584"/>
                </a:cubicBezTo>
                <a:cubicBezTo>
                  <a:pt x="53355" y="195346"/>
                  <a:pt x="6788" y="251438"/>
                  <a:pt x="967" y="250909"/>
                </a:cubicBezTo>
                <a:cubicBezTo>
                  <a:pt x="-4854" y="250380"/>
                  <a:pt x="17371" y="222863"/>
                  <a:pt x="20017" y="187409"/>
                </a:cubicBezTo>
                <a:cubicBezTo>
                  <a:pt x="22663" y="151955"/>
                  <a:pt x="13138" y="-4149"/>
                  <a:pt x="1049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08E213E-BE5F-8C7B-00A3-1299E8C1C6E7}"/>
              </a:ext>
            </a:extLst>
          </p:cNvPr>
          <p:cNvSpPr/>
          <p:nvPr/>
        </p:nvSpPr>
        <p:spPr>
          <a:xfrm>
            <a:off x="2553819" y="4565649"/>
            <a:ext cx="71984" cy="406402"/>
          </a:xfrm>
          <a:custGeom>
            <a:avLst/>
            <a:gdLst>
              <a:gd name="connsiteX0" fmla="*/ 71906 w 71984"/>
              <a:gd name="connsiteY0" fmla="*/ 1 h 406402"/>
              <a:gd name="connsiteX1" fmla="*/ 21106 w 71984"/>
              <a:gd name="connsiteY1" fmla="*/ 209551 h 406402"/>
              <a:gd name="connsiteX2" fmla="*/ 2056 w 71984"/>
              <a:gd name="connsiteY2" fmla="*/ 406401 h 406402"/>
              <a:gd name="connsiteX3" fmla="*/ 8406 w 71984"/>
              <a:gd name="connsiteY3" fmla="*/ 212726 h 406402"/>
              <a:gd name="connsiteX4" fmla="*/ 71906 w 71984"/>
              <a:gd name="connsiteY4" fmla="*/ 1 h 40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84" h="406402">
                <a:moveTo>
                  <a:pt x="71906" y="1"/>
                </a:moveTo>
                <a:cubicBezTo>
                  <a:pt x="74023" y="-528"/>
                  <a:pt x="32748" y="141818"/>
                  <a:pt x="21106" y="209551"/>
                </a:cubicBezTo>
                <a:cubicBezTo>
                  <a:pt x="9464" y="277284"/>
                  <a:pt x="4173" y="405872"/>
                  <a:pt x="2056" y="406401"/>
                </a:cubicBezTo>
                <a:cubicBezTo>
                  <a:pt x="-61" y="406930"/>
                  <a:pt x="-3236" y="274109"/>
                  <a:pt x="8406" y="212726"/>
                </a:cubicBezTo>
                <a:cubicBezTo>
                  <a:pt x="20048" y="151343"/>
                  <a:pt x="69789" y="530"/>
                  <a:pt x="719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C7CDAD4-7865-A259-7D75-5B70B706A4EC}"/>
              </a:ext>
            </a:extLst>
          </p:cNvPr>
          <p:cNvSpPr/>
          <p:nvPr/>
        </p:nvSpPr>
        <p:spPr>
          <a:xfrm>
            <a:off x="2529307" y="4981570"/>
            <a:ext cx="61715" cy="222256"/>
          </a:xfrm>
          <a:custGeom>
            <a:avLst/>
            <a:gdLst>
              <a:gd name="connsiteX0" fmla="*/ 61493 w 61715"/>
              <a:gd name="connsiteY0" fmla="*/ 5 h 222256"/>
              <a:gd name="connsiteX1" fmla="*/ 23393 w 61715"/>
              <a:gd name="connsiteY1" fmla="*/ 76205 h 222256"/>
              <a:gd name="connsiteX2" fmla="*/ 4343 w 61715"/>
              <a:gd name="connsiteY2" fmla="*/ 222255 h 222256"/>
              <a:gd name="connsiteX3" fmla="*/ 4343 w 61715"/>
              <a:gd name="connsiteY3" fmla="*/ 79380 h 222256"/>
              <a:gd name="connsiteX4" fmla="*/ 61493 w 61715"/>
              <a:gd name="connsiteY4" fmla="*/ 5 h 22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5" h="222256">
                <a:moveTo>
                  <a:pt x="61493" y="5"/>
                </a:moveTo>
                <a:cubicBezTo>
                  <a:pt x="64668" y="-524"/>
                  <a:pt x="32918" y="39163"/>
                  <a:pt x="23393" y="76205"/>
                </a:cubicBezTo>
                <a:cubicBezTo>
                  <a:pt x="13868" y="113247"/>
                  <a:pt x="7518" y="221726"/>
                  <a:pt x="4343" y="222255"/>
                </a:cubicBezTo>
                <a:cubicBezTo>
                  <a:pt x="1168" y="222784"/>
                  <a:pt x="-3594" y="114834"/>
                  <a:pt x="4343" y="79380"/>
                </a:cubicBezTo>
                <a:cubicBezTo>
                  <a:pt x="12280" y="43926"/>
                  <a:pt x="58318" y="534"/>
                  <a:pt x="614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36EA4E1-8983-7521-E666-58C4E5BC44B7}"/>
              </a:ext>
            </a:extLst>
          </p:cNvPr>
          <p:cNvSpPr/>
          <p:nvPr/>
        </p:nvSpPr>
        <p:spPr>
          <a:xfrm>
            <a:off x="2806627" y="5387530"/>
            <a:ext cx="190673" cy="38573"/>
          </a:xfrm>
          <a:custGeom>
            <a:avLst/>
            <a:gdLst>
              <a:gd name="connsiteX0" fmla="*/ 73 w 190673"/>
              <a:gd name="connsiteY0" fmla="*/ 38545 h 38573"/>
              <a:gd name="connsiteX1" fmla="*/ 111198 w 190673"/>
              <a:gd name="connsiteY1" fmla="*/ 6795 h 38573"/>
              <a:gd name="connsiteX2" fmla="*/ 190573 w 190673"/>
              <a:gd name="connsiteY2" fmla="*/ 13145 h 38573"/>
              <a:gd name="connsiteX3" fmla="*/ 95323 w 190673"/>
              <a:gd name="connsiteY3" fmla="*/ 445 h 38573"/>
              <a:gd name="connsiteX4" fmla="*/ 73 w 190673"/>
              <a:gd name="connsiteY4" fmla="*/ 38545 h 3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3" h="38573">
                <a:moveTo>
                  <a:pt x="73" y="38545"/>
                </a:moveTo>
                <a:cubicBezTo>
                  <a:pt x="2719" y="39603"/>
                  <a:pt x="79448" y="11028"/>
                  <a:pt x="111198" y="6795"/>
                </a:cubicBezTo>
                <a:cubicBezTo>
                  <a:pt x="142948" y="2562"/>
                  <a:pt x="193219" y="14203"/>
                  <a:pt x="190573" y="13145"/>
                </a:cubicBezTo>
                <a:cubicBezTo>
                  <a:pt x="187927" y="12087"/>
                  <a:pt x="123898" y="-2730"/>
                  <a:pt x="95323" y="445"/>
                </a:cubicBezTo>
                <a:cubicBezTo>
                  <a:pt x="66748" y="3620"/>
                  <a:pt x="-2573" y="37487"/>
                  <a:pt x="73" y="3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0059AE-8364-6502-20B9-0CF90CD0B156}"/>
              </a:ext>
            </a:extLst>
          </p:cNvPr>
          <p:cNvSpPr/>
          <p:nvPr/>
        </p:nvSpPr>
        <p:spPr>
          <a:xfrm>
            <a:off x="2778125" y="5299776"/>
            <a:ext cx="225797" cy="91374"/>
          </a:xfrm>
          <a:custGeom>
            <a:avLst/>
            <a:gdLst>
              <a:gd name="connsiteX0" fmla="*/ 0 w 225797"/>
              <a:gd name="connsiteY0" fmla="*/ 91374 h 91374"/>
              <a:gd name="connsiteX1" fmla="*/ 107950 w 225797"/>
              <a:gd name="connsiteY1" fmla="*/ 18349 h 91374"/>
              <a:gd name="connsiteX2" fmla="*/ 225425 w 225797"/>
              <a:gd name="connsiteY2" fmla="*/ 18349 h 91374"/>
              <a:gd name="connsiteX3" fmla="*/ 146050 w 225797"/>
              <a:gd name="connsiteY3" fmla="*/ 5649 h 91374"/>
              <a:gd name="connsiteX4" fmla="*/ 171450 w 225797"/>
              <a:gd name="connsiteY4" fmla="*/ 2474 h 91374"/>
              <a:gd name="connsiteX5" fmla="*/ 111125 w 225797"/>
              <a:gd name="connsiteY5" fmla="*/ 2474 h 91374"/>
              <a:gd name="connsiteX6" fmla="*/ 63500 w 225797"/>
              <a:gd name="connsiteY6" fmla="*/ 34224 h 91374"/>
              <a:gd name="connsiteX7" fmla="*/ 95250 w 225797"/>
              <a:gd name="connsiteY7" fmla="*/ 5649 h 91374"/>
              <a:gd name="connsiteX8" fmla="*/ 0 w 225797"/>
              <a:gd name="connsiteY8" fmla="*/ 91374 h 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797" h="91374">
                <a:moveTo>
                  <a:pt x="0" y="91374"/>
                </a:moveTo>
                <a:cubicBezTo>
                  <a:pt x="35189" y="60947"/>
                  <a:pt x="70379" y="30520"/>
                  <a:pt x="107950" y="18349"/>
                </a:cubicBezTo>
                <a:cubicBezTo>
                  <a:pt x="145521" y="6178"/>
                  <a:pt x="219075" y="20466"/>
                  <a:pt x="225425" y="18349"/>
                </a:cubicBezTo>
                <a:cubicBezTo>
                  <a:pt x="231775" y="16232"/>
                  <a:pt x="155046" y="8295"/>
                  <a:pt x="146050" y="5649"/>
                </a:cubicBezTo>
                <a:cubicBezTo>
                  <a:pt x="137054" y="3003"/>
                  <a:pt x="177271" y="3003"/>
                  <a:pt x="171450" y="2474"/>
                </a:cubicBezTo>
                <a:cubicBezTo>
                  <a:pt x="165629" y="1945"/>
                  <a:pt x="129117" y="-2818"/>
                  <a:pt x="111125" y="2474"/>
                </a:cubicBezTo>
                <a:cubicBezTo>
                  <a:pt x="93133" y="7766"/>
                  <a:pt x="66146" y="33695"/>
                  <a:pt x="63500" y="34224"/>
                </a:cubicBezTo>
                <a:cubicBezTo>
                  <a:pt x="60854" y="34753"/>
                  <a:pt x="95250" y="5649"/>
                  <a:pt x="95250" y="5649"/>
                </a:cubicBezTo>
                <a:lnTo>
                  <a:pt x="0" y="913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9D2E88-070B-1FA4-5CFD-AB231F307AB6}"/>
              </a:ext>
            </a:extLst>
          </p:cNvPr>
          <p:cNvSpPr/>
          <p:nvPr/>
        </p:nvSpPr>
        <p:spPr>
          <a:xfrm>
            <a:off x="2691921" y="4489442"/>
            <a:ext cx="64144" cy="231796"/>
          </a:xfrm>
          <a:custGeom>
            <a:avLst/>
            <a:gdLst>
              <a:gd name="connsiteX0" fmla="*/ 38579 w 64144"/>
              <a:gd name="connsiteY0" fmla="*/ 8 h 231796"/>
              <a:gd name="connsiteX1" fmla="*/ 19529 w 64144"/>
              <a:gd name="connsiteY1" fmla="*/ 133358 h 231796"/>
              <a:gd name="connsiteX2" fmla="*/ 63979 w 64144"/>
              <a:gd name="connsiteY2" fmla="*/ 231783 h 231796"/>
              <a:gd name="connsiteX3" fmla="*/ 479 w 64144"/>
              <a:gd name="connsiteY3" fmla="*/ 139708 h 231796"/>
              <a:gd name="connsiteX4" fmla="*/ 38579 w 64144"/>
              <a:gd name="connsiteY4" fmla="*/ 8 h 2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44" h="231796">
                <a:moveTo>
                  <a:pt x="38579" y="8"/>
                </a:moveTo>
                <a:cubicBezTo>
                  <a:pt x="41754" y="-1050"/>
                  <a:pt x="15296" y="94729"/>
                  <a:pt x="19529" y="133358"/>
                </a:cubicBezTo>
                <a:cubicBezTo>
                  <a:pt x="23762" y="171987"/>
                  <a:pt x="67154" y="230725"/>
                  <a:pt x="63979" y="231783"/>
                </a:cubicBezTo>
                <a:cubicBezTo>
                  <a:pt x="60804" y="232841"/>
                  <a:pt x="5771" y="173575"/>
                  <a:pt x="479" y="139708"/>
                </a:cubicBezTo>
                <a:cubicBezTo>
                  <a:pt x="-4813" y="105841"/>
                  <a:pt x="35404" y="1066"/>
                  <a:pt x="3857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7E6F658-6330-F4ED-C081-F8798BCC4836}"/>
              </a:ext>
            </a:extLst>
          </p:cNvPr>
          <p:cNvSpPr/>
          <p:nvPr/>
        </p:nvSpPr>
        <p:spPr>
          <a:xfrm>
            <a:off x="2755711" y="4254365"/>
            <a:ext cx="19937" cy="219211"/>
          </a:xfrm>
          <a:custGeom>
            <a:avLst/>
            <a:gdLst>
              <a:gd name="connsiteX0" fmla="*/ 19239 w 19937"/>
              <a:gd name="connsiteY0" fmla="*/ 135 h 219211"/>
              <a:gd name="connsiteX1" fmla="*/ 3364 w 19937"/>
              <a:gd name="connsiteY1" fmla="*/ 133485 h 219211"/>
              <a:gd name="connsiteX2" fmla="*/ 3364 w 19937"/>
              <a:gd name="connsiteY2" fmla="*/ 95385 h 219211"/>
              <a:gd name="connsiteX3" fmla="*/ 189 w 19937"/>
              <a:gd name="connsiteY3" fmla="*/ 219210 h 219211"/>
              <a:gd name="connsiteX4" fmla="*/ 9714 w 19937"/>
              <a:gd name="connsiteY4" fmla="*/ 92210 h 219211"/>
              <a:gd name="connsiteX5" fmla="*/ 16064 w 19937"/>
              <a:gd name="connsiteY5" fmla="*/ 162060 h 219211"/>
              <a:gd name="connsiteX6" fmla="*/ 19239 w 19937"/>
              <a:gd name="connsiteY6" fmla="*/ 135 h 2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7" h="219211">
                <a:moveTo>
                  <a:pt x="19239" y="135"/>
                </a:moveTo>
                <a:cubicBezTo>
                  <a:pt x="17122" y="-4627"/>
                  <a:pt x="6010" y="117610"/>
                  <a:pt x="3364" y="133485"/>
                </a:cubicBezTo>
                <a:cubicBezTo>
                  <a:pt x="718" y="149360"/>
                  <a:pt x="3893" y="81098"/>
                  <a:pt x="3364" y="95385"/>
                </a:cubicBezTo>
                <a:cubicBezTo>
                  <a:pt x="2835" y="109673"/>
                  <a:pt x="-869" y="219739"/>
                  <a:pt x="189" y="219210"/>
                </a:cubicBezTo>
                <a:cubicBezTo>
                  <a:pt x="1247" y="218681"/>
                  <a:pt x="7068" y="101735"/>
                  <a:pt x="9714" y="92210"/>
                </a:cubicBezTo>
                <a:cubicBezTo>
                  <a:pt x="12360" y="82685"/>
                  <a:pt x="13947" y="172114"/>
                  <a:pt x="16064" y="162060"/>
                </a:cubicBezTo>
                <a:cubicBezTo>
                  <a:pt x="18181" y="152006"/>
                  <a:pt x="21356" y="4897"/>
                  <a:pt x="1923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F404989-F0B5-C097-FAC0-6067B01D5270}"/>
              </a:ext>
            </a:extLst>
          </p:cNvPr>
          <p:cNvSpPr/>
          <p:nvPr/>
        </p:nvSpPr>
        <p:spPr>
          <a:xfrm>
            <a:off x="3140034" y="3796925"/>
            <a:ext cx="324332" cy="130594"/>
          </a:xfrm>
          <a:custGeom>
            <a:avLst/>
            <a:gdLst>
              <a:gd name="connsiteX0" fmla="*/ 41 w 324332"/>
              <a:gd name="connsiteY0" fmla="*/ 130550 h 130594"/>
              <a:gd name="connsiteX1" fmla="*/ 136566 w 324332"/>
              <a:gd name="connsiteY1" fmla="*/ 48000 h 130594"/>
              <a:gd name="connsiteX2" fmla="*/ 85766 w 324332"/>
              <a:gd name="connsiteY2" fmla="*/ 70225 h 130594"/>
              <a:gd name="connsiteX3" fmla="*/ 215941 w 324332"/>
              <a:gd name="connsiteY3" fmla="*/ 16250 h 130594"/>
              <a:gd name="connsiteX4" fmla="*/ 323891 w 324332"/>
              <a:gd name="connsiteY4" fmla="*/ 6725 h 130594"/>
              <a:gd name="connsiteX5" fmla="*/ 174666 w 324332"/>
              <a:gd name="connsiteY5" fmla="*/ 16250 h 130594"/>
              <a:gd name="connsiteX6" fmla="*/ 209591 w 324332"/>
              <a:gd name="connsiteY6" fmla="*/ 375 h 130594"/>
              <a:gd name="connsiteX7" fmla="*/ 152441 w 324332"/>
              <a:gd name="connsiteY7" fmla="*/ 35300 h 130594"/>
              <a:gd name="connsiteX8" fmla="*/ 41 w 324332"/>
              <a:gd name="connsiteY8" fmla="*/ 130550 h 1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32" h="130594">
                <a:moveTo>
                  <a:pt x="41" y="130550"/>
                </a:moveTo>
                <a:cubicBezTo>
                  <a:pt x="-2605" y="132667"/>
                  <a:pt x="122279" y="58054"/>
                  <a:pt x="136566" y="48000"/>
                </a:cubicBezTo>
                <a:cubicBezTo>
                  <a:pt x="150853" y="37946"/>
                  <a:pt x="72537" y="75517"/>
                  <a:pt x="85766" y="70225"/>
                </a:cubicBezTo>
                <a:cubicBezTo>
                  <a:pt x="98995" y="64933"/>
                  <a:pt x="176254" y="26833"/>
                  <a:pt x="215941" y="16250"/>
                </a:cubicBezTo>
                <a:cubicBezTo>
                  <a:pt x="255629" y="5667"/>
                  <a:pt x="330770" y="6725"/>
                  <a:pt x="323891" y="6725"/>
                </a:cubicBezTo>
                <a:cubicBezTo>
                  <a:pt x="317012" y="6725"/>
                  <a:pt x="193716" y="17308"/>
                  <a:pt x="174666" y="16250"/>
                </a:cubicBezTo>
                <a:cubicBezTo>
                  <a:pt x="155616" y="15192"/>
                  <a:pt x="213295" y="-2800"/>
                  <a:pt x="209591" y="375"/>
                </a:cubicBezTo>
                <a:cubicBezTo>
                  <a:pt x="205887" y="3550"/>
                  <a:pt x="183662" y="18367"/>
                  <a:pt x="152441" y="35300"/>
                </a:cubicBezTo>
                <a:cubicBezTo>
                  <a:pt x="121220" y="52233"/>
                  <a:pt x="2687" y="128433"/>
                  <a:pt x="41" y="13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 hidden="1">
            <a:extLst>
              <a:ext uri="{FF2B5EF4-FFF2-40B4-BE49-F238E27FC236}">
                <a16:creationId xmlns:a16="http://schemas.microsoft.com/office/drawing/2014/main" id="{56DCC5D2-217D-7FB4-09A2-F21D06E9FA28}"/>
              </a:ext>
            </a:extLst>
          </p:cNvPr>
          <p:cNvSpPr/>
          <p:nvPr/>
        </p:nvSpPr>
        <p:spPr>
          <a:xfrm>
            <a:off x="2650357" y="4870178"/>
            <a:ext cx="102371" cy="404384"/>
          </a:xfrm>
          <a:custGeom>
            <a:avLst/>
            <a:gdLst>
              <a:gd name="connsiteX0" fmla="*/ 102368 w 102371"/>
              <a:gd name="connsiteY0" fmla="*/ 272 h 404384"/>
              <a:gd name="connsiteX1" fmla="*/ 19818 w 102371"/>
              <a:gd name="connsiteY1" fmla="*/ 133622 h 404384"/>
              <a:gd name="connsiteX2" fmla="*/ 26168 w 102371"/>
              <a:gd name="connsiteY2" fmla="*/ 200297 h 404384"/>
              <a:gd name="connsiteX3" fmla="*/ 19818 w 102371"/>
              <a:gd name="connsiteY3" fmla="*/ 168547 h 404384"/>
              <a:gd name="connsiteX4" fmla="*/ 42043 w 102371"/>
              <a:gd name="connsiteY4" fmla="*/ 279672 h 404384"/>
              <a:gd name="connsiteX5" fmla="*/ 45218 w 102371"/>
              <a:gd name="connsiteY5" fmla="*/ 270147 h 404384"/>
              <a:gd name="connsiteX6" fmla="*/ 57918 w 102371"/>
              <a:gd name="connsiteY6" fmla="*/ 403497 h 404384"/>
              <a:gd name="connsiteX7" fmla="*/ 45218 w 102371"/>
              <a:gd name="connsiteY7" fmla="*/ 320947 h 404384"/>
              <a:gd name="connsiteX8" fmla="*/ 768 w 102371"/>
              <a:gd name="connsiteY8" fmla="*/ 181247 h 404384"/>
              <a:gd name="connsiteX9" fmla="*/ 22993 w 102371"/>
              <a:gd name="connsiteY9" fmla="*/ 171722 h 404384"/>
              <a:gd name="connsiteX10" fmla="*/ 102368 w 102371"/>
              <a:gd name="connsiteY10" fmla="*/ 272 h 40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71" h="404384">
                <a:moveTo>
                  <a:pt x="102368" y="272"/>
                </a:moveTo>
                <a:cubicBezTo>
                  <a:pt x="101839" y="-6078"/>
                  <a:pt x="32518" y="100285"/>
                  <a:pt x="19818" y="133622"/>
                </a:cubicBezTo>
                <a:cubicBezTo>
                  <a:pt x="7118" y="166960"/>
                  <a:pt x="26168" y="194476"/>
                  <a:pt x="26168" y="200297"/>
                </a:cubicBezTo>
                <a:cubicBezTo>
                  <a:pt x="26168" y="206118"/>
                  <a:pt x="19818" y="168547"/>
                  <a:pt x="19818" y="168547"/>
                </a:cubicBezTo>
                <a:cubicBezTo>
                  <a:pt x="22464" y="181776"/>
                  <a:pt x="37810" y="262739"/>
                  <a:pt x="42043" y="279672"/>
                </a:cubicBezTo>
                <a:cubicBezTo>
                  <a:pt x="46276" y="296605"/>
                  <a:pt x="42572" y="249510"/>
                  <a:pt x="45218" y="270147"/>
                </a:cubicBezTo>
                <a:cubicBezTo>
                  <a:pt x="47864" y="290784"/>
                  <a:pt x="57918" y="395030"/>
                  <a:pt x="57918" y="403497"/>
                </a:cubicBezTo>
                <a:cubicBezTo>
                  <a:pt x="57918" y="411964"/>
                  <a:pt x="54743" y="357989"/>
                  <a:pt x="45218" y="320947"/>
                </a:cubicBezTo>
                <a:cubicBezTo>
                  <a:pt x="35693" y="283905"/>
                  <a:pt x="4472" y="206118"/>
                  <a:pt x="768" y="181247"/>
                </a:cubicBezTo>
                <a:cubicBezTo>
                  <a:pt x="-2936" y="156376"/>
                  <a:pt x="7118" y="198710"/>
                  <a:pt x="22993" y="171722"/>
                </a:cubicBezTo>
                <a:cubicBezTo>
                  <a:pt x="38868" y="144735"/>
                  <a:pt x="102897" y="6622"/>
                  <a:pt x="10236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A0C45EFD-911F-646B-74FA-3EAF7851AAAA}"/>
              </a:ext>
            </a:extLst>
          </p:cNvPr>
          <p:cNvSpPr/>
          <p:nvPr/>
        </p:nvSpPr>
        <p:spPr>
          <a:xfrm>
            <a:off x="2558928" y="5238658"/>
            <a:ext cx="130427" cy="203472"/>
          </a:xfrm>
          <a:custGeom>
            <a:avLst/>
            <a:gdLst>
              <a:gd name="connsiteX0" fmla="*/ 122 w 130427"/>
              <a:gd name="connsiteY0" fmla="*/ 203292 h 203472"/>
              <a:gd name="connsiteX1" fmla="*/ 19172 w 130427"/>
              <a:gd name="connsiteY1" fmla="*/ 47717 h 203472"/>
              <a:gd name="connsiteX2" fmla="*/ 38222 w 130427"/>
              <a:gd name="connsiteY2" fmla="*/ 54067 h 203472"/>
              <a:gd name="connsiteX3" fmla="*/ 41397 w 130427"/>
              <a:gd name="connsiteY3" fmla="*/ 15967 h 203472"/>
              <a:gd name="connsiteX4" fmla="*/ 130297 w 130427"/>
              <a:gd name="connsiteY4" fmla="*/ 47717 h 203472"/>
              <a:gd name="connsiteX5" fmla="*/ 60447 w 130427"/>
              <a:gd name="connsiteY5" fmla="*/ 92 h 203472"/>
              <a:gd name="connsiteX6" fmla="*/ 25522 w 130427"/>
              <a:gd name="connsiteY6" fmla="*/ 35017 h 203472"/>
              <a:gd name="connsiteX7" fmla="*/ 28697 w 130427"/>
              <a:gd name="connsiteY7" fmla="*/ 12792 h 203472"/>
              <a:gd name="connsiteX8" fmla="*/ 122 w 130427"/>
              <a:gd name="connsiteY8" fmla="*/ 203292 h 20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27" h="203472">
                <a:moveTo>
                  <a:pt x="122" y="203292"/>
                </a:moveTo>
                <a:cubicBezTo>
                  <a:pt x="-1466" y="209113"/>
                  <a:pt x="12822" y="72588"/>
                  <a:pt x="19172" y="47717"/>
                </a:cubicBezTo>
                <a:cubicBezTo>
                  <a:pt x="25522" y="22846"/>
                  <a:pt x="34518" y="59359"/>
                  <a:pt x="38222" y="54067"/>
                </a:cubicBezTo>
                <a:cubicBezTo>
                  <a:pt x="41926" y="48775"/>
                  <a:pt x="26051" y="17025"/>
                  <a:pt x="41397" y="15967"/>
                </a:cubicBezTo>
                <a:cubicBezTo>
                  <a:pt x="56743" y="14909"/>
                  <a:pt x="127122" y="50363"/>
                  <a:pt x="130297" y="47717"/>
                </a:cubicBezTo>
                <a:cubicBezTo>
                  <a:pt x="133472" y="45071"/>
                  <a:pt x="77909" y="2209"/>
                  <a:pt x="60447" y="92"/>
                </a:cubicBezTo>
                <a:cubicBezTo>
                  <a:pt x="42985" y="-2025"/>
                  <a:pt x="30814" y="32900"/>
                  <a:pt x="25522" y="35017"/>
                </a:cubicBezTo>
                <a:cubicBezTo>
                  <a:pt x="20230" y="37134"/>
                  <a:pt x="31343" y="-10491"/>
                  <a:pt x="28697" y="12792"/>
                </a:cubicBezTo>
                <a:cubicBezTo>
                  <a:pt x="26051" y="36075"/>
                  <a:pt x="1710" y="197471"/>
                  <a:pt x="122" y="20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B5CF702-65CB-EDF0-BA16-597FB7ECF260}"/>
              </a:ext>
            </a:extLst>
          </p:cNvPr>
          <p:cNvSpPr/>
          <p:nvPr/>
        </p:nvSpPr>
        <p:spPr>
          <a:xfrm>
            <a:off x="2688859" y="5516065"/>
            <a:ext cx="279950" cy="94280"/>
          </a:xfrm>
          <a:custGeom>
            <a:avLst/>
            <a:gdLst>
              <a:gd name="connsiteX0" fmla="*/ 366 w 279950"/>
              <a:gd name="connsiteY0" fmla="*/ 94160 h 94280"/>
              <a:gd name="connsiteX1" fmla="*/ 82916 w 279950"/>
              <a:gd name="connsiteY1" fmla="*/ 24310 h 94280"/>
              <a:gd name="connsiteX2" fmla="*/ 140066 w 279950"/>
              <a:gd name="connsiteY2" fmla="*/ 17960 h 94280"/>
              <a:gd name="connsiteX3" fmla="*/ 279766 w 279950"/>
              <a:gd name="connsiteY3" fmla="*/ 24310 h 94280"/>
              <a:gd name="connsiteX4" fmla="*/ 168641 w 279950"/>
              <a:gd name="connsiteY4" fmla="*/ 5260 h 94280"/>
              <a:gd name="connsiteX5" fmla="*/ 117841 w 279950"/>
              <a:gd name="connsiteY5" fmla="*/ 5260 h 94280"/>
              <a:gd name="connsiteX6" fmla="*/ 366 w 279950"/>
              <a:gd name="connsiteY6" fmla="*/ 94160 h 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950" h="94280">
                <a:moveTo>
                  <a:pt x="366" y="94160"/>
                </a:moveTo>
                <a:cubicBezTo>
                  <a:pt x="-5455" y="97335"/>
                  <a:pt x="59633" y="37010"/>
                  <a:pt x="82916" y="24310"/>
                </a:cubicBezTo>
                <a:cubicBezTo>
                  <a:pt x="106199" y="11610"/>
                  <a:pt x="107258" y="17960"/>
                  <a:pt x="140066" y="17960"/>
                </a:cubicBezTo>
                <a:cubicBezTo>
                  <a:pt x="172874" y="17960"/>
                  <a:pt x="275004" y="26427"/>
                  <a:pt x="279766" y="24310"/>
                </a:cubicBezTo>
                <a:cubicBezTo>
                  <a:pt x="284528" y="22193"/>
                  <a:pt x="195629" y="8435"/>
                  <a:pt x="168641" y="5260"/>
                </a:cubicBezTo>
                <a:cubicBezTo>
                  <a:pt x="141653" y="2085"/>
                  <a:pt x="143241" y="-4794"/>
                  <a:pt x="117841" y="5260"/>
                </a:cubicBezTo>
                <a:cubicBezTo>
                  <a:pt x="92441" y="15314"/>
                  <a:pt x="6187" y="90985"/>
                  <a:pt x="366" y="94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24579EA7-FD93-B4E9-8357-DA0902F1941B}"/>
              </a:ext>
            </a:extLst>
          </p:cNvPr>
          <p:cNvSpPr/>
          <p:nvPr/>
        </p:nvSpPr>
        <p:spPr>
          <a:xfrm>
            <a:off x="2828416" y="6143586"/>
            <a:ext cx="140256" cy="200103"/>
          </a:xfrm>
          <a:custGeom>
            <a:avLst/>
            <a:gdLst>
              <a:gd name="connsiteX0" fmla="*/ 509 w 140256"/>
              <a:gd name="connsiteY0" fmla="*/ 39 h 200103"/>
              <a:gd name="connsiteX1" fmla="*/ 10034 w 140256"/>
              <a:gd name="connsiteY1" fmla="*/ 82589 h 200103"/>
              <a:gd name="connsiteX2" fmla="*/ 13209 w 140256"/>
              <a:gd name="connsiteY2" fmla="*/ 73064 h 200103"/>
              <a:gd name="connsiteX3" fmla="*/ 41784 w 140256"/>
              <a:gd name="connsiteY3" fmla="*/ 133389 h 200103"/>
              <a:gd name="connsiteX4" fmla="*/ 140209 w 140256"/>
              <a:gd name="connsiteY4" fmla="*/ 200064 h 200103"/>
              <a:gd name="connsiteX5" fmla="*/ 54484 w 140256"/>
              <a:gd name="connsiteY5" fmla="*/ 123864 h 200103"/>
              <a:gd name="connsiteX6" fmla="*/ 29084 w 140256"/>
              <a:gd name="connsiteY6" fmla="*/ 95289 h 200103"/>
              <a:gd name="connsiteX7" fmla="*/ 509 w 140256"/>
              <a:gd name="connsiteY7" fmla="*/ 39 h 20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56" h="200103">
                <a:moveTo>
                  <a:pt x="509" y="39"/>
                </a:moveTo>
                <a:cubicBezTo>
                  <a:pt x="-2666" y="-2078"/>
                  <a:pt x="10034" y="82589"/>
                  <a:pt x="10034" y="82589"/>
                </a:cubicBezTo>
                <a:cubicBezTo>
                  <a:pt x="12151" y="94760"/>
                  <a:pt x="7917" y="64597"/>
                  <a:pt x="13209" y="73064"/>
                </a:cubicBezTo>
                <a:cubicBezTo>
                  <a:pt x="18501" y="81531"/>
                  <a:pt x="20617" y="112222"/>
                  <a:pt x="41784" y="133389"/>
                </a:cubicBezTo>
                <a:cubicBezTo>
                  <a:pt x="62951" y="154556"/>
                  <a:pt x="138092" y="201652"/>
                  <a:pt x="140209" y="200064"/>
                </a:cubicBezTo>
                <a:cubicBezTo>
                  <a:pt x="142326" y="198476"/>
                  <a:pt x="73005" y="141327"/>
                  <a:pt x="54484" y="123864"/>
                </a:cubicBezTo>
                <a:cubicBezTo>
                  <a:pt x="35963" y="106402"/>
                  <a:pt x="37022" y="110106"/>
                  <a:pt x="29084" y="95289"/>
                </a:cubicBezTo>
                <a:cubicBezTo>
                  <a:pt x="21147" y="80472"/>
                  <a:pt x="3684" y="2156"/>
                  <a:pt x="50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E8FDEEE5-4DC3-A6BB-1E37-7B5A84C41834}"/>
              </a:ext>
            </a:extLst>
          </p:cNvPr>
          <p:cNvSpPr/>
          <p:nvPr/>
        </p:nvSpPr>
        <p:spPr>
          <a:xfrm>
            <a:off x="2828710" y="6102345"/>
            <a:ext cx="130457" cy="41375"/>
          </a:xfrm>
          <a:custGeom>
            <a:avLst/>
            <a:gdLst>
              <a:gd name="connsiteX0" fmla="*/ 215 w 130457"/>
              <a:gd name="connsiteY0" fmla="*/ 41280 h 41375"/>
              <a:gd name="connsiteX1" fmla="*/ 41490 w 130457"/>
              <a:gd name="connsiteY1" fmla="*/ 5 h 41375"/>
              <a:gd name="connsiteX2" fmla="*/ 130390 w 130457"/>
              <a:gd name="connsiteY2" fmla="*/ 38105 h 41375"/>
              <a:gd name="connsiteX3" fmla="*/ 57365 w 130457"/>
              <a:gd name="connsiteY3" fmla="*/ 12705 h 41375"/>
              <a:gd name="connsiteX4" fmla="*/ 215 w 130457"/>
              <a:gd name="connsiteY4" fmla="*/ 41280 h 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57" h="41375">
                <a:moveTo>
                  <a:pt x="215" y="41280"/>
                </a:moveTo>
                <a:cubicBezTo>
                  <a:pt x="-2431" y="39163"/>
                  <a:pt x="19794" y="534"/>
                  <a:pt x="41490" y="5"/>
                </a:cubicBezTo>
                <a:cubicBezTo>
                  <a:pt x="63186" y="-524"/>
                  <a:pt x="127744" y="35988"/>
                  <a:pt x="130390" y="38105"/>
                </a:cubicBezTo>
                <a:cubicBezTo>
                  <a:pt x="133036" y="40222"/>
                  <a:pt x="57365" y="12705"/>
                  <a:pt x="57365" y="12705"/>
                </a:cubicBezTo>
                <a:cubicBezTo>
                  <a:pt x="42548" y="9530"/>
                  <a:pt x="2861" y="43397"/>
                  <a:pt x="215" y="4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801FA8E5-03DA-DDA0-ABCF-64C95A1AFA76}"/>
              </a:ext>
            </a:extLst>
          </p:cNvPr>
          <p:cNvSpPr/>
          <p:nvPr/>
        </p:nvSpPr>
        <p:spPr>
          <a:xfrm>
            <a:off x="2949485" y="5991225"/>
            <a:ext cx="162063" cy="130175"/>
          </a:xfrm>
          <a:custGeom>
            <a:avLst/>
            <a:gdLst>
              <a:gd name="connsiteX0" fmla="*/ 90 w 162063"/>
              <a:gd name="connsiteY0" fmla="*/ 130175 h 130175"/>
              <a:gd name="connsiteX1" fmla="*/ 60415 w 162063"/>
              <a:gd name="connsiteY1" fmla="*/ 41275 h 130175"/>
              <a:gd name="connsiteX2" fmla="*/ 162015 w 162063"/>
              <a:gd name="connsiteY2" fmla="*/ 0 h 130175"/>
              <a:gd name="connsiteX3" fmla="*/ 73115 w 162063"/>
              <a:gd name="connsiteY3" fmla="*/ 41275 h 130175"/>
              <a:gd name="connsiteX4" fmla="*/ 90 w 162063"/>
              <a:gd name="connsiteY4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63" h="130175">
                <a:moveTo>
                  <a:pt x="90" y="130175"/>
                </a:moveTo>
                <a:cubicBezTo>
                  <a:pt x="-2027" y="130175"/>
                  <a:pt x="33428" y="62971"/>
                  <a:pt x="60415" y="41275"/>
                </a:cubicBezTo>
                <a:cubicBezTo>
                  <a:pt x="87402" y="19579"/>
                  <a:pt x="159898" y="0"/>
                  <a:pt x="162015" y="0"/>
                </a:cubicBezTo>
                <a:cubicBezTo>
                  <a:pt x="164132" y="0"/>
                  <a:pt x="96398" y="23283"/>
                  <a:pt x="73115" y="41275"/>
                </a:cubicBezTo>
                <a:cubicBezTo>
                  <a:pt x="49832" y="59267"/>
                  <a:pt x="2207" y="130175"/>
                  <a:pt x="90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89F4A46-4FCF-6487-03DC-4DEC23390844}"/>
              </a:ext>
            </a:extLst>
          </p:cNvPr>
          <p:cNvSpPr/>
          <p:nvPr/>
        </p:nvSpPr>
        <p:spPr>
          <a:xfrm>
            <a:off x="3089275" y="5974539"/>
            <a:ext cx="612829" cy="37257"/>
          </a:xfrm>
          <a:custGeom>
            <a:avLst/>
            <a:gdLst>
              <a:gd name="connsiteX0" fmla="*/ 0 w 612829"/>
              <a:gd name="connsiteY0" fmla="*/ 10336 h 37257"/>
              <a:gd name="connsiteX1" fmla="*/ 311150 w 612829"/>
              <a:gd name="connsiteY1" fmla="*/ 19861 h 37257"/>
              <a:gd name="connsiteX2" fmla="*/ 530225 w 612829"/>
              <a:gd name="connsiteY2" fmla="*/ 7161 h 37257"/>
              <a:gd name="connsiteX3" fmla="*/ 612775 w 612829"/>
              <a:gd name="connsiteY3" fmla="*/ 811 h 37257"/>
              <a:gd name="connsiteX4" fmla="*/ 539750 w 612829"/>
              <a:gd name="connsiteY4" fmla="*/ 3986 h 37257"/>
              <a:gd name="connsiteX5" fmla="*/ 365125 w 612829"/>
              <a:gd name="connsiteY5" fmla="*/ 35736 h 37257"/>
              <a:gd name="connsiteX6" fmla="*/ 314325 w 612829"/>
              <a:gd name="connsiteY6" fmla="*/ 32561 h 37257"/>
              <a:gd name="connsiteX7" fmla="*/ 0 w 612829"/>
              <a:gd name="connsiteY7" fmla="*/ 10336 h 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829" h="37257">
                <a:moveTo>
                  <a:pt x="0" y="10336"/>
                </a:moveTo>
                <a:cubicBezTo>
                  <a:pt x="111389" y="15363"/>
                  <a:pt x="222779" y="20390"/>
                  <a:pt x="311150" y="19861"/>
                </a:cubicBezTo>
                <a:cubicBezTo>
                  <a:pt x="399521" y="19332"/>
                  <a:pt x="479954" y="10336"/>
                  <a:pt x="530225" y="7161"/>
                </a:cubicBezTo>
                <a:cubicBezTo>
                  <a:pt x="580496" y="3986"/>
                  <a:pt x="611188" y="1340"/>
                  <a:pt x="612775" y="811"/>
                </a:cubicBezTo>
                <a:cubicBezTo>
                  <a:pt x="614362" y="282"/>
                  <a:pt x="581025" y="-1835"/>
                  <a:pt x="539750" y="3986"/>
                </a:cubicBezTo>
                <a:cubicBezTo>
                  <a:pt x="498475" y="9807"/>
                  <a:pt x="402696" y="30974"/>
                  <a:pt x="365125" y="35736"/>
                </a:cubicBezTo>
                <a:cubicBezTo>
                  <a:pt x="327554" y="40498"/>
                  <a:pt x="314325" y="32561"/>
                  <a:pt x="314325" y="32561"/>
                </a:cubicBezTo>
                <a:lnTo>
                  <a:pt x="0" y="103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D01A963A-DEB3-128E-B12D-6ED61C2D77FF}"/>
              </a:ext>
            </a:extLst>
          </p:cNvPr>
          <p:cNvSpPr/>
          <p:nvPr/>
        </p:nvSpPr>
        <p:spPr>
          <a:xfrm>
            <a:off x="2934864" y="6162657"/>
            <a:ext cx="84887" cy="73186"/>
          </a:xfrm>
          <a:custGeom>
            <a:avLst/>
            <a:gdLst>
              <a:gd name="connsiteX0" fmla="*/ 2011 w 84887"/>
              <a:gd name="connsiteY0" fmla="*/ 18 h 73186"/>
              <a:gd name="connsiteX1" fmla="*/ 36936 w 84887"/>
              <a:gd name="connsiteY1" fmla="*/ 57168 h 73186"/>
              <a:gd name="connsiteX2" fmla="*/ 84561 w 84887"/>
              <a:gd name="connsiteY2" fmla="*/ 73043 h 73186"/>
              <a:gd name="connsiteX3" fmla="*/ 11536 w 84887"/>
              <a:gd name="connsiteY3" fmla="*/ 50818 h 73186"/>
              <a:gd name="connsiteX4" fmla="*/ 2011 w 84887"/>
              <a:gd name="connsiteY4" fmla="*/ 18 h 7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87" h="73186">
                <a:moveTo>
                  <a:pt x="2011" y="18"/>
                </a:moveTo>
                <a:cubicBezTo>
                  <a:pt x="6244" y="1076"/>
                  <a:pt x="23178" y="44997"/>
                  <a:pt x="36936" y="57168"/>
                </a:cubicBezTo>
                <a:cubicBezTo>
                  <a:pt x="50694" y="69339"/>
                  <a:pt x="88794" y="74101"/>
                  <a:pt x="84561" y="73043"/>
                </a:cubicBezTo>
                <a:cubicBezTo>
                  <a:pt x="80328" y="71985"/>
                  <a:pt x="23178" y="58226"/>
                  <a:pt x="11536" y="50818"/>
                </a:cubicBezTo>
                <a:cubicBezTo>
                  <a:pt x="-106" y="43410"/>
                  <a:pt x="-2222" y="-1040"/>
                  <a:pt x="201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E3D85A1-B196-438D-378B-0B6AD218F53D}"/>
              </a:ext>
            </a:extLst>
          </p:cNvPr>
          <p:cNvSpPr/>
          <p:nvPr/>
        </p:nvSpPr>
        <p:spPr>
          <a:xfrm>
            <a:off x="2955894" y="6165850"/>
            <a:ext cx="117630" cy="158750"/>
          </a:xfrm>
          <a:custGeom>
            <a:avLst/>
            <a:gdLst>
              <a:gd name="connsiteX0" fmla="*/ 31 w 117630"/>
              <a:gd name="connsiteY0" fmla="*/ 158750 h 158750"/>
              <a:gd name="connsiteX1" fmla="*/ 85756 w 117630"/>
              <a:gd name="connsiteY1" fmla="*/ 38100 h 158750"/>
              <a:gd name="connsiteX2" fmla="*/ 117506 w 117630"/>
              <a:gd name="connsiteY2" fmla="*/ 0 h 158750"/>
              <a:gd name="connsiteX3" fmla="*/ 76231 w 117630"/>
              <a:gd name="connsiteY3" fmla="*/ 38100 h 158750"/>
              <a:gd name="connsiteX4" fmla="*/ 31 w 117630"/>
              <a:gd name="connsiteY4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30" h="158750">
                <a:moveTo>
                  <a:pt x="31" y="158750"/>
                </a:moveTo>
                <a:cubicBezTo>
                  <a:pt x="1618" y="158750"/>
                  <a:pt x="66177" y="64558"/>
                  <a:pt x="85756" y="38100"/>
                </a:cubicBezTo>
                <a:cubicBezTo>
                  <a:pt x="105335" y="11642"/>
                  <a:pt x="119093" y="0"/>
                  <a:pt x="117506" y="0"/>
                </a:cubicBezTo>
                <a:cubicBezTo>
                  <a:pt x="115919" y="0"/>
                  <a:pt x="94752" y="14817"/>
                  <a:pt x="76231" y="38100"/>
                </a:cubicBezTo>
                <a:cubicBezTo>
                  <a:pt x="57710" y="61383"/>
                  <a:pt x="-1556" y="158750"/>
                  <a:pt x="31" y="158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ED649F1-C7BF-81D6-C2B1-CF69009FE7F6}"/>
              </a:ext>
            </a:extLst>
          </p:cNvPr>
          <p:cNvSpPr/>
          <p:nvPr/>
        </p:nvSpPr>
        <p:spPr>
          <a:xfrm>
            <a:off x="3146331" y="5997560"/>
            <a:ext cx="552918" cy="114319"/>
          </a:xfrm>
          <a:custGeom>
            <a:avLst/>
            <a:gdLst>
              <a:gd name="connsiteX0" fmla="*/ 94 w 552918"/>
              <a:gd name="connsiteY0" fmla="*/ 114315 h 114319"/>
              <a:gd name="connsiteX1" fmla="*/ 152494 w 552918"/>
              <a:gd name="connsiteY1" fmla="*/ 53990 h 114319"/>
              <a:gd name="connsiteX2" fmla="*/ 327119 w 552918"/>
              <a:gd name="connsiteY2" fmla="*/ 50815 h 114319"/>
              <a:gd name="connsiteX3" fmla="*/ 279494 w 552918"/>
              <a:gd name="connsiteY3" fmla="*/ 57165 h 114319"/>
              <a:gd name="connsiteX4" fmla="*/ 377919 w 552918"/>
              <a:gd name="connsiteY4" fmla="*/ 22240 h 114319"/>
              <a:gd name="connsiteX5" fmla="*/ 552544 w 552918"/>
              <a:gd name="connsiteY5" fmla="*/ 15 h 114319"/>
              <a:gd name="connsiteX6" fmla="*/ 327119 w 552918"/>
              <a:gd name="connsiteY6" fmla="*/ 25415 h 114319"/>
              <a:gd name="connsiteX7" fmla="*/ 282669 w 552918"/>
              <a:gd name="connsiteY7" fmla="*/ 34940 h 114319"/>
              <a:gd name="connsiteX8" fmla="*/ 190594 w 552918"/>
              <a:gd name="connsiteY8" fmla="*/ 47640 h 114319"/>
              <a:gd name="connsiteX9" fmla="*/ 130269 w 552918"/>
              <a:gd name="connsiteY9" fmla="*/ 50815 h 114319"/>
              <a:gd name="connsiteX10" fmla="*/ 94 w 552918"/>
              <a:gd name="connsiteY10" fmla="*/ 114315 h 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918" h="114319">
                <a:moveTo>
                  <a:pt x="94" y="114315"/>
                </a:moveTo>
                <a:cubicBezTo>
                  <a:pt x="3798" y="114844"/>
                  <a:pt x="97990" y="64573"/>
                  <a:pt x="152494" y="53990"/>
                </a:cubicBezTo>
                <a:cubicBezTo>
                  <a:pt x="206998" y="43407"/>
                  <a:pt x="305952" y="50286"/>
                  <a:pt x="327119" y="50815"/>
                </a:cubicBezTo>
                <a:cubicBezTo>
                  <a:pt x="348286" y="51344"/>
                  <a:pt x="271027" y="61928"/>
                  <a:pt x="279494" y="57165"/>
                </a:cubicBezTo>
                <a:cubicBezTo>
                  <a:pt x="287961" y="52402"/>
                  <a:pt x="332411" y="31765"/>
                  <a:pt x="377919" y="22240"/>
                </a:cubicBezTo>
                <a:cubicBezTo>
                  <a:pt x="423427" y="12715"/>
                  <a:pt x="561011" y="-514"/>
                  <a:pt x="552544" y="15"/>
                </a:cubicBezTo>
                <a:cubicBezTo>
                  <a:pt x="544077" y="544"/>
                  <a:pt x="372098" y="19594"/>
                  <a:pt x="327119" y="25415"/>
                </a:cubicBezTo>
                <a:cubicBezTo>
                  <a:pt x="282140" y="31236"/>
                  <a:pt x="305423" y="31236"/>
                  <a:pt x="282669" y="34940"/>
                </a:cubicBezTo>
                <a:cubicBezTo>
                  <a:pt x="259915" y="38644"/>
                  <a:pt x="215994" y="44994"/>
                  <a:pt x="190594" y="47640"/>
                </a:cubicBezTo>
                <a:cubicBezTo>
                  <a:pt x="165194" y="50286"/>
                  <a:pt x="157785" y="42878"/>
                  <a:pt x="130269" y="50815"/>
                </a:cubicBezTo>
                <a:cubicBezTo>
                  <a:pt x="102753" y="58752"/>
                  <a:pt x="-3610" y="113786"/>
                  <a:pt x="94" y="114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F53D4C15-D7BB-A970-0643-FF1CA285F8D9}"/>
              </a:ext>
            </a:extLst>
          </p:cNvPr>
          <p:cNvSpPr/>
          <p:nvPr/>
        </p:nvSpPr>
        <p:spPr>
          <a:xfrm>
            <a:off x="3022542" y="6259511"/>
            <a:ext cx="133548" cy="138114"/>
          </a:xfrm>
          <a:custGeom>
            <a:avLst/>
            <a:gdLst>
              <a:gd name="connsiteX0" fmla="*/ 58 w 133548"/>
              <a:gd name="connsiteY0" fmla="*/ 138114 h 138114"/>
              <a:gd name="connsiteX1" fmla="*/ 12758 w 133548"/>
              <a:gd name="connsiteY1" fmla="*/ 33339 h 138114"/>
              <a:gd name="connsiteX2" fmla="*/ 22283 w 133548"/>
              <a:gd name="connsiteY2" fmla="*/ 26989 h 138114"/>
              <a:gd name="connsiteX3" fmla="*/ 66733 w 133548"/>
              <a:gd name="connsiteY3" fmla="*/ 4764 h 138114"/>
              <a:gd name="connsiteX4" fmla="*/ 133408 w 133548"/>
              <a:gd name="connsiteY4" fmla="*/ 4764 h 138114"/>
              <a:gd name="connsiteX5" fmla="*/ 47683 w 133548"/>
              <a:gd name="connsiteY5" fmla="*/ 1589 h 138114"/>
              <a:gd name="connsiteX6" fmla="*/ 19108 w 133548"/>
              <a:gd name="connsiteY6" fmla="*/ 33339 h 138114"/>
              <a:gd name="connsiteX7" fmla="*/ 58 w 133548"/>
              <a:gd name="connsiteY7" fmla="*/ 138114 h 13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48" h="138114">
                <a:moveTo>
                  <a:pt x="58" y="138114"/>
                </a:moveTo>
                <a:cubicBezTo>
                  <a:pt x="-1000" y="138114"/>
                  <a:pt x="12758" y="33339"/>
                  <a:pt x="12758" y="33339"/>
                </a:cubicBezTo>
                <a:cubicBezTo>
                  <a:pt x="16462" y="14818"/>
                  <a:pt x="13287" y="31751"/>
                  <a:pt x="22283" y="26989"/>
                </a:cubicBezTo>
                <a:cubicBezTo>
                  <a:pt x="31279" y="22227"/>
                  <a:pt x="48212" y="8468"/>
                  <a:pt x="66733" y="4764"/>
                </a:cubicBezTo>
                <a:cubicBezTo>
                  <a:pt x="85254" y="1060"/>
                  <a:pt x="136583" y="5293"/>
                  <a:pt x="133408" y="4764"/>
                </a:cubicBezTo>
                <a:cubicBezTo>
                  <a:pt x="130233" y="4235"/>
                  <a:pt x="66733" y="-3173"/>
                  <a:pt x="47683" y="1589"/>
                </a:cubicBezTo>
                <a:cubicBezTo>
                  <a:pt x="28633" y="6351"/>
                  <a:pt x="28104" y="17464"/>
                  <a:pt x="19108" y="33339"/>
                </a:cubicBezTo>
                <a:cubicBezTo>
                  <a:pt x="10112" y="49214"/>
                  <a:pt x="1116" y="138114"/>
                  <a:pt x="58" y="13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8994F95D-0CF8-8FFE-0E87-245E05493A0F}"/>
              </a:ext>
            </a:extLst>
          </p:cNvPr>
          <p:cNvSpPr/>
          <p:nvPr/>
        </p:nvSpPr>
        <p:spPr>
          <a:xfrm>
            <a:off x="3148571" y="6028008"/>
            <a:ext cx="551676" cy="262477"/>
          </a:xfrm>
          <a:custGeom>
            <a:avLst/>
            <a:gdLst>
              <a:gd name="connsiteX0" fmla="*/ 1029 w 551676"/>
              <a:gd name="connsiteY0" fmla="*/ 261667 h 262477"/>
              <a:gd name="connsiteX1" fmla="*/ 105804 w 551676"/>
              <a:gd name="connsiteY1" fmla="*/ 153717 h 262477"/>
              <a:gd name="connsiteX2" fmla="*/ 251854 w 551676"/>
              <a:gd name="connsiteY2" fmla="*/ 71167 h 262477"/>
              <a:gd name="connsiteX3" fmla="*/ 550304 w 551676"/>
              <a:gd name="connsiteY3" fmla="*/ 1317 h 262477"/>
              <a:gd name="connsiteX4" fmla="*/ 359804 w 551676"/>
              <a:gd name="connsiteY4" fmla="*/ 26717 h 262477"/>
              <a:gd name="connsiteX5" fmla="*/ 283604 w 551676"/>
              <a:gd name="connsiteY5" fmla="*/ 42592 h 262477"/>
              <a:gd name="connsiteX6" fmla="*/ 169304 w 551676"/>
              <a:gd name="connsiteY6" fmla="*/ 93392 h 262477"/>
              <a:gd name="connsiteX7" fmla="*/ 1029 w 551676"/>
              <a:gd name="connsiteY7" fmla="*/ 261667 h 26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676" h="262477">
                <a:moveTo>
                  <a:pt x="1029" y="261667"/>
                </a:moveTo>
                <a:cubicBezTo>
                  <a:pt x="-9554" y="271721"/>
                  <a:pt x="64000" y="185467"/>
                  <a:pt x="105804" y="153717"/>
                </a:cubicBezTo>
                <a:cubicBezTo>
                  <a:pt x="147608" y="121967"/>
                  <a:pt x="177771" y="96567"/>
                  <a:pt x="251854" y="71167"/>
                </a:cubicBezTo>
                <a:cubicBezTo>
                  <a:pt x="325937" y="45767"/>
                  <a:pt x="532312" y="8725"/>
                  <a:pt x="550304" y="1317"/>
                </a:cubicBezTo>
                <a:cubicBezTo>
                  <a:pt x="568296" y="-6091"/>
                  <a:pt x="404254" y="19838"/>
                  <a:pt x="359804" y="26717"/>
                </a:cubicBezTo>
                <a:cubicBezTo>
                  <a:pt x="315354" y="33596"/>
                  <a:pt x="315354" y="31480"/>
                  <a:pt x="283604" y="42592"/>
                </a:cubicBezTo>
                <a:cubicBezTo>
                  <a:pt x="251854" y="53704"/>
                  <a:pt x="214283" y="62700"/>
                  <a:pt x="169304" y="93392"/>
                </a:cubicBezTo>
                <a:cubicBezTo>
                  <a:pt x="124325" y="124084"/>
                  <a:pt x="11612" y="251613"/>
                  <a:pt x="1029" y="261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4CE4ABA6-D2B1-3027-F719-5B11C0E25B74}"/>
              </a:ext>
            </a:extLst>
          </p:cNvPr>
          <p:cNvSpPr/>
          <p:nvPr/>
        </p:nvSpPr>
        <p:spPr>
          <a:xfrm>
            <a:off x="3022553" y="6410068"/>
            <a:ext cx="100712" cy="73874"/>
          </a:xfrm>
          <a:custGeom>
            <a:avLst/>
            <a:gdLst>
              <a:gd name="connsiteX0" fmla="*/ 47 w 100712"/>
              <a:gd name="connsiteY0" fmla="*/ 257 h 73874"/>
              <a:gd name="connsiteX1" fmla="*/ 92122 w 100712"/>
              <a:gd name="connsiteY1" fmla="*/ 54232 h 73874"/>
              <a:gd name="connsiteX2" fmla="*/ 95297 w 100712"/>
              <a:gd name="connsiteY2" fmla="*/ 73282 h 73874"/>
              <a:gd name="connsiteX3" fmla="*/ 79422 w 100712"/>
              <a:gd name="connsiteY3" fmla="*/ 35182 h 73874"/>
              <a:gd name="connsiteX4" fmla="*/ 47 w 100712"/>
              <a:gd name="connsiteY4" fmla="*/ 257 h 7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2" h="73874">
                <a:moveTo>
                  <a:pt x="47" y="257"/>
                </a:moveTo>
                <a:cubicBezTo>
                  <a:pt x="2164" y="3432"/>
                  <a:pt x="76247" y="42061"/>
                  <a:pt x="92122" y="54232"/>
                </a:cubicBezTo>
                <a:cubicBezTo>
                  <a:pt x="107997" y="66403"/>
                  <a:pt x="97414" y="76457"/>
                  <a:pt x="95297" y="73282"/>
                </a:cubicBezTo>
                <a:cubicBezTo>
                  <a:pt x="93180" y="70107"/>
                  <a:pt x="91064" y="46295"/>
                  <a:pt x="79422" y="35182"/>
                </a:cubicBezTo>
                <a:cubicBezTo>
                  <a:pt x="67780" y="24070"/>
                  <a:pt x="-2070" y="-2918"/>
                  <a:pt x="4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D7CB87FC-407A-3B71-FE86-6F81F7446CCC}"/>
              </a:ext>
            </a:extLst>
          </p:cNvPr>
          <p:cNvSpPr/>
          <p:nvPr/>
        </p:nvSpPr>
        <p:spPr>
          <a:xfrm>
            <a:off x="3463901" y="6032262"/>
            <a:ext cx="225456" cy="222919"/>
          </a:xfrm>
          <a:custGeom>
            <a:avLst/>
            <a:gdLst>
              <a:gd name="connsiteX0" fmla="*/ 225449 w 225456"/>
              <a:gd name="connsiteY0" fmla="*/ 238 h 222919"/>
              <a:gd name="connsiteX1" fmla="*/ 69874 w 225456"/>
              <a:gd name="connsiteY1" fmla="*/ 146288 h 222919"/>
              <a:gd name="connsiteX2" fmla="*/ 24 w 225456"/>
              <a:gd name="connsiteY2" fmla="*/ 222488 h 222919"/>
              <a:gd name="connsiteX3" fmla="*/ 76224 w 225456"/>
              <a:gd name="connsiteY3" fmla="*/ 114538 h 222919"/>
              <a:gd name="connsiteX4" fmla="*/ 225449 w 225456"/>
              <a:gd name="connsiteY4" fmla="*/ 238 h 2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222919">
                <a:moveTo>
                  <a:pt x="225449" y="238"/>
                </a:moveTo>
                <a:cubicBezTo>
                  <a:pt x="224391" y="5529"/>
                  <a:pt x="107445" y="109246"/>
                  <a:pt x="69874" y="146288"/>
                </a:cubicBezTo>
                <a:cubicBezTo>
                  <a:pt x="32303" y="183330"/>
                  <a:pt x="-1034" y="227779"/>
                  <a:pt x="24" y="222488"/>
                </a:cubicBezTo>
                <a:cubicBezTo>
                  <a:pt x="1082" y="217197"/>
                  <a:pt x="42887" y="149992"/>
                  <a:pt x="76224" y="114538"/>
                </a:cubicBezTo>
                <a:cubicBezTo>
                  <a:pt x="109561" y="79084"/>
                  <a:pt x="226507" y="-5053"/>
                  <a:pt x="225449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338E95BE-3981-34F6-9FEF-74CC4721B167}"/>
              </a:ext>
            </a:extLst>
          </p:cNvPr>
          <p:cNvSpPr/>
          <p:nvPr/>
        </p:nvSpPr>
        <p:spPr>
          <a:xfrm>
            <a:off x="3266509" y="6115041"/>
            <a:ext cx="216655" cy="245762"/>
          </a:xfrm>
          <a:custGeom>
            <a:avLst/>
            <a:gdLst>
              <a:gd name="connsiteX0" fmla="*/ 216466 w 216655"/>
              <a:gd name="connsiteY0" fmla="*/ 9 h 245762"/>
              <a:gd name="connsiteX1" fmla="*/ 127566 w 216655"/>
              <a:gd name="connsiteY1" fmla="*/ 114309 h 245762"/>
              <a:gd name="connsiteX2" fmla="*/ 64066 w 216655"/>
              <a:gd name="connsiteY2" fmla="*/ 180984 h 245762"/>
              <a:gd name="connsiteX3" fmla="*/ 566 w 216655"/>
              <a:gd name="connsiteY3" fmla="*/ 244484 h 245762"/>
              <a:gd name="connsiteX4" fmla="*/ 102166 w 216655"/>
              <a:gd name="connsiteY4" fmla="*/ 120659 h 245762"/>
              <a:gd name="connsiteX5" fmla="*/ 216466 w 216655"/>
              <a:gd name="connsiteY5" fmla="*/ 9 h 24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5" h="245762">
                <a:moveTo>
                  <a:pt x="216466" y="9"/>
                </a:moveTo>
                <a:cubicBezTo>
                  <a:pt x="220699" y="-1049"/>
                  <a:pt x="152966" y="84146"/>
                  <a:pt x="127566" y="114309"/>
                </a:cubicBezTo>
                <a:cubicBezTo>
                  <a:pt x="102166" y="144472"/>
                  <a:pt x="85233" y="159288"/>
                  <a:pt x="64066" y="180984"/>
                </a:cubicBezTo>
                <a:cubicBezTo>
                  <a:pt x="42899" y="202680"/>
                  <a:pt x="-5784" y="254538"/>
                  <a:pt x="566" y="244484"/>
                </a:cubicBezTo>
                <a:cubicBezTo>
                  <a:pt x="6916" y="234430"/>
                  <a:pt x="69358" y="158230"/>
                  <a:pt x="102166" y="120659"/>
                </a:cubicBezTo>
                <a:cubicBezTo>
                  <a:pt x="134974" y="83088"/>
                  <a:pt x="212233" y="1067"/>
                  <a:pt x="21646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9D8FD32D-0DB3-AF45-F1B0-813085D6E4C2}"/>
              </a:ext>
            </a:extLst>
          </p:cNvPr>
          <p:cNvSpPr/>
          <p:nvPr/>
        </p:nvSpPr>
        <p:spPr>
          <a:xfrm>
            <a:off x="3143117" y="6320764"/>
            <a:ext cx="228971" cy="146723"/>
          </a:xfrm>
          <a:custGeom>
            <a:avLst/>
            <a:gdLst>
              <a:gd name="connsiteX0" fmla="*/ 133 w 228971"/>
              <a:gd name="connsiteY0" fmla="*/ 146711 h 146723"/>
              <a:gd name="connsiteX1" fmla="*/ 114433 w 228971"/>
              <a:gd name="connsiteY1" fmla="*/ 54636 h 146723"/>
              <a:gd name="connsiteX2" fmla="*/ 228733 w 228971"/>
              <a:gd name="connsiteY2" fmla="*/ 661 h 146723"/>
              <a:gd name="connsiteX3" fmla="*/ 143008 w 228971"/>
              <a:gd name="connsiteY3" fmla="*/ 26061 h 146723"/>
              <a:gd name="connsiteX4" fmla="*/ 92208 w 228971"/>
              <a:gd name="connsiteY4" fmla="*/ 48286 h 146723"/>
              <a:gd name="connsiteX5" fmla="*/ 133 w 228971"/>
              <a:gd name="connsiteY5" fmla="*/ 146711 h 14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71" h="146723">
                <a:moveTo>
                  <a:pt x="133" y="146711"/>
                </a:moveTo>
                <a:cubicBezTo>
                  <a:pt x="3837" y="147769"/>
                  <a:pt x="76333" y="78978"/>
                  <a:pt x="114433" y="54636"/>
                </a:cubicBezTo>
                <a:cubicBezTo>
                  <a:pt x="152533" y="30294"/>
                  <a:pt x="223971" y="5423"/>
                  <a:pt x="228733" y="661"/>
                </a:cubicBezTo>
                <a:cubicBezTo>
                  <a:pt x="233495" y="-4101"/>
                  <a:pt x="165762" y="18123"/>
                  <a:pt x="143008" y="26061"/>
                </a:cubicBezTo>
                <a:cubicBezTo>
                  <a:pt x="120254" y="33998"/>
                  <a:pt x="113374" y="29236"/>
                  <a:pt x="92208" y="48286"/>
                </a:cubicBezTo>
                <a:cubicBezTo>
                  <a:pt x="71042" y="67336"/>
                  <a:pt x="-3571" y="145653"/>
                  <a:pt x="133" y="14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2DEF010-3370-06F6-5CA8-8E7BC42435C2}"/>
              </a:ext>
            </a:extLst>
          </p:cNvPr>
          <p:cNvSpPr/>
          <p:nvPr/>
        </p:nvSpPr>
        <p:spPr>
          <a:xfrm>
            <a:off x="1865296" y="3171652"/>
            <a:ext cx="120462" cy="694055"/>
          </a:xfrm>
          <a:custGeom>
            <a:avLst/>
            <a:gdLst>
              <a:gd name="connsiteX0" fmla="*/ 120368 w 120462"/>
              <a:gd name="connsiteY0" fmla="*/ 53 h 694055"/>
              <a:gd name="connsiteX1" fmla="*/ 28545 w 120462"/>
              <a:gd name="connsiteY1" fmla="*/ 336736 h 694055"/>
              <a:gd name="connsiteX2" fmla="*/ 20893 w 120462"/>
              <a:gd name="connsiteY2" fmla="*/ 382648 h 694055"/>
              <a:gd name="connsiteX3" fmla="*/ 28545 w 120462"/>
              <a:gd name="connsiteY3" fmla="*/ 447689 h 694055"/>
              <a:gd name="connsiteX4" fmla="*/ 40023 w 120462"/>
              <a:gd name="connsiteY4" fmla="*/ 688723 h 694055"/>
              <a:gd name="connsiteX5" fmla="*/ 32371 w 120462"/>
              <a:gd name="connsiteY5" fmla="*/ 600726 h 694055"/>
              <a:gd name="connsiteX6" fmla="*/ 5589 w 120462"/>
              <a:gd name="connsiteY6" fmla="*/ 440037 h 694055"/>
              <a:gd name="connsiteX7" fmla="*/ 9415 w 120462"/>
              <a:gd name="connsiteY7" fmla="*/ 363518 h 694055"/>
              <a:gd name="connsiteX8" fmla="*/ 120368 w 120462"/>
              <a:gd name="connsiteY8" fmla="*/ 53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2" h="694055">
                <a:moveTo>
                  <a:pt x="120368" y="53"/>
                </a:moveTo>
                <a:cubicBezTo>
                  <a:pt x="123556" y="-4411"/>
                  <a:pt x="45124" y="272970"/>
                  <a:pt x="28545" y="336736"/>
                </a:cubicBezTo>
                <a:cubicBezTo>
                  <a:pt x="11966" y="400502"/>
                  <a:pt x="20893" y="364156"/>
                  <a:pt x="20893" y="382648"/>
                </a:cubicBezTo>
                <a:cubicBezTo>
                  <a:pt x="20893" y="401140"/>
                  <a:pt x="25357" y="396677"/>
                  <a:pt x="28545" y="447689"/>
                </a:cubicBezTo>
                <a:cubicBezTo>
                  <a:pt x="31733" y="498701"/>
                  <a:pt x="39385" y="663217"/>
                  <a:pt x="40023" y="688723"/>
                </a:cubicBezTo>
                <a:cubicBezTo>
                  <a:pt x="40661" y="714229"/>
                  <a:pt x="38110" y="642174"/>
                  <a:pt x="32371" y="600726"/>
                </a:cubicBezTo>
                <a:cubicBezTo>
                  <a:pt x="26632" y="559278"/>
                  <a:pt x="9415" y="479572"/>
                  <a:pt x="5589" y="440037"/>
                </a:cubicBezTo>
                <a:cubicBezTo>
                  <a:pt x="1763" y="400502"/>
                  <a:pt x="-6526" y="431747"/>
                  <a:pt x="9415" y="363518"/>
                </a:cubicBezTo>
                <a:cubicBezTo>
                  <a:pt x="25356" y="295289"/>
                  <a:pt x="117180" y="4517"/>
                  <a:pt x="12036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FE67F8E-4CC9-1CAA-F650-68231159388C}"/>
              </a:ext>
            </a:extLst>
          </p:cNvPr>
          <p:cNvSpPr/>
          <p:nvPr/>
        </p:nvSpPr>
        <p:spPr>
          <a:xfrm>
            <a:off x="1908515" y="3828222"/>
            <a:ext cx="43859" cy="575921"/>
          </a:xfrm>
          <a:custGeom>
            <a:avLst/>
            <a:gdLst>
              <a:gd name="connsiteX0" fmla="*/ 630 w 43859"/>
              <a:gd name="connsiteY0" fmla="*/ 1545 h 575921"/>
              <a:gd name="connsiteX1" fmla="*/ 15934 w 43859"/>
              <a:gd name="connsiteY1" fmla="*/ 196668 h 575921"/>
              <a:gd name="connsiteX2" fmla="*/ 27411 w 43859"/>
              <a:gd name="connsiteY2" fmla="*/ 368836 h 575921"/>
              <a:gd name="connsiteX3" fmla="*/ 42715 w 43859"/>
              <a:gd name="connsiteY3" fmla="*/ 575437 h 575921"/>
              <a:gd name="connsiteX4" fmla="*/ 38889 w 43859"/>
              <a:gd name="connsiteY4" fmla="*/ 307621 h 575921"/>
              <a:gd name="connsiteX5" fmla="*/ 630 w 43859"/>
              <a:gd name="connsiteY5" fmla="*/ 1545 h 5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59" h="575921">
                <a:moveTo>
                  <a:pt x="630" y="1545"/>
                </a:moveTo>
                <a:cubicBezTo>
                  <a:pt x="-3196" y="-16947"/>
                  <a:pt x="11470" y="135453"/>
                  <a:pt x="15934" y="196668"/>
                </a:cubicBezTo>
                <a:cubicBezTo>
                  <a:pt x="20398" y="257883"/>
                  <a:pt x="22948" y="305708"/>
                  <a:pt x="27411" y="368836"/>
                </a:cubicBezTo>
                <a:cubicBezTo>
                  <a:pt x="31874" y="431964"/>
                  <a:pt x="40802" y="585639"/>
                  <a:pt x="42715" y="575437"/>
                </a:cubicBezTo>
                <a:cubicBezTo>
                  <a:pt x="44628" y="565235"/>
                  <a:pt x="44628" y="398168"/>
                  <a:pt x="38889" y="307621"/>
                </a:cubicBezTo>
                <a:cubicBezTo>
                  <a:pt x="33150" y="217074"/>
                  <a:pt x="4456" y="20037"/>
                  <a:pt x="630" y="1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FD2A8DA3-FA0A-D8E8-B22C-CB9C2E97AEF0}"/>
              </a:ext>
            </a:extLst>
          </p:cNvPr>
          <p:cNvSpPr/>
          <p:nvPr/>
        </p:nvSpPr>
        <p:spPr>
          <a:xfrm>
            <a:off x="2001509" y="4506186"/>
            <a:ext cx="121613" cy="315158"/>
          </a:xfrm>
          <a:custGeom>
            <a:avLst/>
            <a:gdLst>
              <a:gd name="connsiteX0" fmla="*/ 3284 w 121613"/>
              <a:gd name="connsiteY0" fmla="*/ 773 h 315158"/>
              <a:gd name="connsiteX1" fmla="*/ 18588 w 121613"/>
              <a:gd name="connsiteY1" fmla="*/ 111725 h 315158"/>
              <a:gd name="connsiteX2" fmla="*/ 114237 w 121613"/>
              <a:gd name="connsiteY2" fmla="*/ 234155 h 315158"/>
              <a:gd name="connsiteX3" fmla="*/ 114237 w 121613"/>
              <a:gd name="connsiteY3" fmla="*/ 314500 h 315158"/>
              <a:gd name="connsiteX4" fmla="*/ 106585 w 121613"/>
              <a:gd name="connsiteY4" fmla="*/ 268589 h 315158"/>
              <a:gd name="connsiteX5" fmla="*/ 83629 w 121613"/>
              <a:gd name="connsiteY5" fmla="*/ 203548 h 315158"/>
              <a:gd name="connsiteX6" fmla="*/ 60673 w 121613"/>
              <a:gd name="connsiteY6" fmla="*/ 169114 h 315158"/>
              <a:gd name="connsiteX7" fmla="*/ 3284 w 121613"/>
              <a:gd name="connsiteY7" fmla="*/ 773 h 31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13" h="315158">
                <a:moveTo>
                  <a:pt x="3284" y="773"/>
                </a:moveTo>
                <a:cubicBezTo>
                  <a:pt x="-3730" y="-8792"/>
                  <a:pt x="96" y="72828"/>
                  <a:pt x="18588" y="111725"/>
                </a:cubicBezTo>
                <a:cubicBezTo>
                  <a:pt x="37080" y="150622"/>
                  <a:pt x="98296" y="200359"/>
                  <a:pt x="114237" y="234155"/>
                </a:cubicBezTo>
                <a:cubicBezTo>
                  <a:pt x="130178" y="267951"/>
                  <a:pt x="115512" y="308761"/>
                  <a:pt x="114237" y="314500"/>
                </a:cubicBezTo>
                <a:cubicBezTo>
                  <a:pt x="112962" y="320239"/>
                  <a:pt x="111686" y="287081"/>
                  <a:pt x="106585" y="268589"/>
                </a:cubicBezTo>
                <a:cubicBezTo>
                  <a:pt x="101484" y="250097"/>
                  <a:pt x="91281" y="220127"/>
                  <a:pt x="83629" y="203548"/>
                </a:cubicBezTo>
                <a:cubicBezTo>
                  <a:pt x="75977" y="186969"/>
                  <a:pt x="70875" y="195896"/>
                  <a:pt x="60673" y="169114"/>
                </a:cubicBezTo>
                <a:cubicBezTo>
                  <a:pt x="50471" y="142332"/>
                  <a:pt x="10298" y="10338"/>
                  <a:pt x="328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AC8A0C7A-B447-496E-F508-51E41FB076CA}"/>
              </a:ext>
            </a:extLst>
          </p:cNvPr>
          <p:cNvSpPr/>
          <p:nvPr/>
        </p:nvSpPr>
        <p:spPr>
          <a:xfrm>
            <a:off x="2269883" y="5104594"/>
            <a:ext cx="108166" cy="436795"/>
          </a:xfrm>
          <a:custGeom>
            <a:avLst/>
            <a:gdLst>
              <a:gd name="connsiteX0" fmla="*/ 242 w 108166"/>
              <a:gd name="connsiteY0" fmla="*/ 806 h 436795"/>
              <a:gd name="connsiteX1" fmla="*/ 76442 w 108166"/>
              <a:gd name="connsiteY1" fmla="*/ 150031 h 436795"/>
              <a:gd name="connsiteX2" fmla="*/ 85967 w 108166"/>
              <a:gd name="connsiteY2" fmla="*/ 261156 h 436795"/>
              <a:gd name="connsiteX3" fmla="*/ 92317 w 108166"/>
              <a:gd name="connsiteY3" fmla="*/ 435781 h 436795"/>
              <a:gd name="connsiteX4" fmla="*/ 92317 w 108166"/>
              <a:gd name="connsiteY4" fmla="*/ 327831 h 436795"/>
              <a:gd name="connsiteX5" fmla="*/ 105017 w 108166"/>
              <a:gd name="connsiteY5" fmla="*/ 219881 h 436795"/>
              <a:gd name="connsiteX6" fmla="*/ 242 w 108166"/>
              <a:gd name="connsiteY6" fmla="*/ 806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6" h="436795">
                <a:moveTo>
                  <a:pt x="242" y="806"/>
                </a:moveTo>
                <a:cubicBezTo>
                  <a:pt x="-4520" y="-10836"/>
                  <a:pt x="62155" y="106639"/>
                  <a:pt x="76442" y="150031"/>
                </a:cubicBezTo>
                <a:cubicBezTo>
                  <a:pt x="90729" y="193423"/>
                  <a:pt x="83321" y="213531"/>
                  <a:pt x="85967" y="261156"/>
                </a:cubicBezTo>
                <a:cubicBezTo>
                  <a:pt x="88613" y="308781"/>
                  <a:pt x="91259" y="424669"/>
                  <a:pt x="92317" y="435781"/>
                </a:cubicBezTo>
                <a:cubicBezTo>
                  <a:pt x="93375" y="446893"/>
                  <a:pt x="90200" y="363814"/>
                  <a:pt x="92317" y="327831"/>
                </a:cubicBezTo>
                <a:cubicBezTo>
                  <a:pt x="94434" y="291848"/>
                  <a:pt x="116129" y="270152"/>
                  <a:pt x="105017" y="219881"/>
                </a:cubicBezTo>
                <a:cubicBezTo>
                  <a:pt x="93905" y="169610"/>
                  <a:pt x="5004" y="12448"/>
                  <a:pt x="242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93C60B55-60FD-9F72-09D0-97F99E021392}"/>
              </a:ext>
            </a:extLst>
          </p:cNvPr>
          <p:cNvSpPr/>
          <p:nvPr/>
        </p:nvSpPr>
        <p:spPr>
          <a:xfrm>
            <a:off x="2459563" y="5717541"/>
            <a:ext cx="252904" cy="466523"/>
          </a:xfrm>
          <a:custGeom>
            <a:avLst/>
            <a:gdLst>
              <a:gd name="connsiteX0" fmla="*/ 1062 w 252904"/>
              <a:gd name="connsiteY0" fmla="*/ 634 h 466523"/>
              <a:gd name="connsiteX1" fmla="*/ 42337 w 252904"/>
              <a:gd name="connsiteY1" fmla="*/ 178434 h 466523"/>
              <a:gd name="connsiteX2" fmla="*/ 245537 w 252904"/>
              <a:gd name="connsiteY2" fmla="*/ 457834 h 466523"/>
              <a:gd name="connsiteX3" fmla="*/ 194737 w 252904"/>
              <a:gd name="connsiteY3" fmla="*/ 381634 h 466523"/>
              <a:gd name="connsiteX4" fmla="*/ 64562 w 252904"/>
              <a:gd name="connsiteY4" fmla="*/ 238759 h 466523"/>
              <a:gd name="connsiteX5" fmla="*/ 1062 w 252904"/>
              <a:gd name="connsiteY5" fmla="*/ 634 h 46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04" h="466523">
                <a:moveTo>
                  <a:pt x="1062" y="634"/>
                </a:moveTo>
                <a:cubicBezTo>
                  <a:pt x="-2642" y="-9420"/>
                  <a:pt x="1591" y="102234"/>
                  <a:pt x="42337" y="178434"/>
                </a:cubicBezTo>
                <a:cubicBezTo>
                  <a:pt x="83083" y="254634"/>
                  <a:pt x="220137" y="423967"/>
                  <a:pt x="245537" y="457834"/>
                </a:cubicBezTo>
                <a:cubicBezTo>
                  <a:pt x="270937" y="491701"/>
                  <a:pt x="224900" y="418147"/>
                  <a:pt x="194737" y="381634"/>
                </a:cubicBezTo>
                <a:cubicBezTo>
                  <a:pt x="164574" y="345121"/>
                  <a:pt x="95783" y="298026"/>
                  <a:pt x="64562" y="238759"/>
                </a:cubicBezTo>
                <a:cubicBezTo>
                  <a:pt x="33341" y="179492"/>
                  <a:pt x="4766" y="10688"/>
                  <a:pt x="1062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2F53C076-5736-720B-8129-DE388035D7BE}"/>
              </a:ext>
            </a:extLst>
          </p:cNvPr>
          <p:cNvSpPr/>
          <p:nvPr/>
        </p:nvSpPr>
        <p:spPr>
          <a:xfrm>
            <a:off x="2736645" y="6222985"/>
            <a:ext cx="421249" cy="452031"/>
          </a:xfrm>
          <a:custGeom>
            <a:avLst/>
            <a:gdLst>
              <a:gd name="connsiteX0" fmla="*/ 205 w 421249"/>
              <a:gd name="connsiteY0" fmla="*/ 15 h 452031"/>
              <a:gd name="connsiteX1" fmla="*/ 174830 w 421249"/>
              <a:gd name="connsiteY1" fmla="*/ 187340 h 452031"/>
              <a:gd name="connsiteX2" fmla="*/ 416130 w 421249"/>
              <a:gd name="connsiteY2" fmla="*/ 444515 h 452031"/>
              <a:gd name="connsiteX3" fmla="*/ 324055 w 421249"/>
              <a:gd name="connsiteY3" fmla="*/ 365140 h 452031"/>
              <a:gd name="connsiteX4" fmla="*/ 143080 w 421249"/>
              <a:gd name="connsiteY4" fmla="*/ 177815 h 452031"/>
              <a:gd name="connsiteX5" fmla="*/ 205 w 421249"/>
              <a:gd name="connsiteY5" fmla="*/ 15 h 4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249" h="452031">
                <a:moveTo>
                  <a:pt x="205" y="15"/>
                </a:moveTo>
                <a:cubicBezTo>
                  <a:pt x="5497" y="1602"/>
                  <a:pt x="174830" y="187340"/>
                  <a:pt x="174830" y="187340"/>
                </a:cubicBezTo>
                <a:cubicBezTo>
                  <a:pt x="244151" y="261423"/>
                  <a:pt x="391259" y="414882"/>
                  <a:pt x="416130" y="444515"/>
                </a:cubicBezTo>
                <a:cubicBezTo>
                  <a:pt x="441001" y="474148"/>
                  <a:pt x="369563" y="409590"/>
                  <a:pt x="324055" y="365140"/>
                </a:cubicBezTo>
                <a:cubicBezTo>
                  <a:pt x="278547" y="320690"/>
                  <a:pt x="192822" y="234436"/>
                  <a:pt x="143080" y="177815"/>
                </a:cubicBezTo>
                <a:cubicBezTo>
                  <a:pt x="93338" y="121194"/>
                  <a:pt x="-5087" y="-1572"/>
                  <a:pt x="2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F5D1222F-63C7-DCCF-76E2-DE6E29F37A08}"/>
              </a:ext>
            </a:extLst>
          </p:cNvPr>
          <p:cNvSpPr/>
          <p:nvPr/>
        </p:nvSpPr>
        <p:spPr>
          <a:xfrm>
            <a:off x="3167949" y="6692060"/>
            <a:ext cx="365841" cy="423395"/>
          </a:xfrm>
          <a:custGeom>
            <a:avLst/>
            <a:gdLst>
              <a:gd name="connsiteX0" fmla="*/ 701 w 365841"/>
              <a:gd name="connsiteY0" fmla="*/ 840 h 423395"/>
              <a:gd name="connsiteX1" fmla="*/ 105476 w 365841"/>
              <a:gd name="connsiteY1" fmla="*/ 111965 h 423395"/>
              <a:gd name="connsiteX2" fmla="*/ 203901 w 365841"/>
              <a:gd name="connsiteY2" fmla="*/ 283415 h 423395"/>
              <a:gd name="connsiteX3" fmla="*/ 365826 w 365841"/>
              <a:gd name="connsiteY3" fmla="*/ 423115 h 423395"/>
              <a:gd name="connsiteX4" fmla="*/ 213426 w 365841"/>
              <a:gd name="connsiteY4" fmla="*/ 315165 h 423395"/>
              <a:gd name="connsiteX5" fmla="*/ 159451 w 365841"/>
              <a:gd name="connsiteY5" fmla="*/ 169115 h 423395"/>
              <a:gd name="connsiteX6" fmla="*/ 701 w 365841"/>
              <a:gd name="connsiteY6" fmla="*/ 840 h 42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41" h="423395">
                <a:moveTo>
                  <a:pt x="701" y="840"/>
                </a:moveTo>
                <a:cubicBezTo>
                  <a:pt x="-8295" y="-8685"/>
                  <a:pt x="71609" y="64869"/>
                  <a:pt x="105476" y="111965"/>
                </a:cubicBezTo>
                <a:cubicBezTo>
                  <a:pt x="139343" y="159061"/>
                  <a:pt x="160509" y="231557"/>
                  <a:pt x="203901" y="283415"/>
                </a:cubicBezTo>
                <a:cubicBezTo>
                  <a:pt x="247293" y="335273"/>
                  <a:pt x="364239" y="417823"/>
                  <a:pt x="365826" y="423115"/>
                </a:cubicBezTo>
                <a:cubicBezTo>
                  <a:pt x="367413" y="428407"/>
                  <a:pt x="247822" y="357498"/>
                  <a:pt x="213426" y="315165"/>
                </a:cubicBezTo>
                <a:cubicBezTo>
                  <a:pt x="179030" y="272832"/>
                  <a:pt x="191730" y="220444"/>
                  <a:pt x="159451" y="169115"/>
                </a:cubicBezTo>
                <a:cubicBezTo>
                  <a:pt x="127172" y="117786"/>
                  <a:pt x="9697" y="10365"/>
                  <a:pt x="701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5238F45-772A-7210-A0BC-5AD322D17FB2}"/>
              </a:ext>
            </a:extLst>
          </p:cNvPr>
          <p:cNvSpPr/>
          <p:nvPr/>
        </p:nvSpPr>
        <p:spPr>
          <a:xfrm>
            <a:off x="3557651" y="6873875"/>
            <a:ext cx="788924" cy="265923"/>
          </a:xfrm>
          <a:custGeom>
            <a:avLst/>
            <a:gdLst>
              <a:gd name="connsiteX0" fmla="*/ 788924 w 788924"/>
              <a:gd name="connsiteY0" fmla="*/ 0 h 265923"/>
              <a:gd name="connsiteX1" fmla="*/ 258699 w 788924"/>
              <a:gd name="connsiteY1" fmla="*/ 247650 h 265923"/>
              <a:gd name="connsiteX2" fmla="*/ 350774 w 788924"/>
              <a:gd name="connsiteY2" fmla="*/ 222250 h 265923"/>
              <a:gd name="connsiteX3" fmla="*/ 163449 w 788924"/>
              <a:gd name="connsiteY3" fmla="*/ 263525 h 265923"/>
              <a:gd name="connsiteX4" fmla="*/ 1524 w 788924"/>
              <a:gd name="connsiteY4" fmla="*/ 257175 h 265923"/>
              <a:gd name="connsiteX5" fmla="*/ 261874 w 788924"/>
              <a:gd name="connsiteY5" fmla="*/ 225425 h 265923"/>
              <a:gd name="connsiteX6" fmla="*/ 176149 w 788924"/>
              <a:gd name="connsiteY6" fmla="*/ 254000 h 265923"/>
              <a:gd name="connsiteX7" fmla="*/ 315849 w 788924"/>
              <a:gd name="connsiteY7" fmla="*/ 193675 h 265923"/>
              <a:gd name="connsiteX8" fmla="*/ 788924 w 788924"/>
              <a:gd name="connsiteY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924" h="265923">
                <a:moveTo>
                  <a:pt x="788924" y="0"/>
                </a:moveTo>
                <a:lnTo>
                  <a:pt x="258699" y="247650"/>
                </a:lnTo>
                <a:cubicBezTo>
                  <a:pt x="185674" y="284692"/>
                  <a:pt x="366649" y="219604"/>
                  <a:pt x="350774" y="222250"/>
                </a:cubicBezTo>
                <a:cubicBezTo>
                  <a:pt x="334899" y="224896"/>
                  <a:pt x="221657" y="257704"/>
                  <a:pt x="163449" y="263525"/>
                </a:cubicBezTo>
                <a:cubicBezTo>
                  <a:pt x="105241" y="269346"/>
                  <a:pt x="-14880" y="263525"/>
                  <a:pt x="1524" y="257175"/>
                </a:cubicBezTo>
                <a:cubicBezTo>
                  <a:pt x="17928" y="250825"/>
                  <a:pt x="232770" y="225954"/>
                  <a:pt x="261874" y="225425"/>
                </a:cubicBezTo>
                <a:cubicBezTo>
                  <a:pt x="290978" y="224896"/>
                  <a:pt x="167153" y="259292"/>
                  <a:pt x="176149" y="254000"/>
                </a:cubicBezTo>
                <a:cubicBezTo>
                  <a:pt x="185145" y="248708"/>
                  <a:pt x="315849" y="193675"/>
                  <a:pt x="315849" y="193675"/>
                </a:cubicBezTo>
                <a:lnTo>
                  <a:pt x="7889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D1919331-1436-6DA2-09E7-62186DD9841E}"/>
              </a:ext>
            </a:extLst>
          </p:cNvPr>
          <p:cNvSpPr/>
          <p:nvPr/>
        </p:nvSpPr>
        <p:spPr>
          <a:xfrm>
            <a:off x="4711148" y="5907842"/>
            <a:ext cx="483596" cy="626534"/>
          </a:xfrm>
          <a:custGeom>
            <a:avLst/>
            <a:gdLst>
              <a:gd name="connsiteX0" fmla="*/ 483152 w 483596"/>
              <a:gd name="connsiteY0" fmla="*/ 833 h 626534"/>
              <a:gd name="connsiteX1" fmla="*/ 241852 w 483596"/>
              <a:gd name="connsiteY1" fmla="*/ 350083 h 626534"/>
              <a:gd name="connsiteX2" fmla="*/ 552 w 483596"/>
              <a:gd name="connsiteY2" fmla="*/ 626308 h 626534"/>
              <a:gd name="connsiteX3" fmla="*/ 175177 w 483596"/>
              <a:gd name="connsiteY3" fmla="*/ 397708 h 626534"/>
              <a:gd name="connsiteX4" fmla="*/ 156127 w 483596"/>
              <a:gd name="connsiteY4" fmla="*/ 426283 h 626534"/>
              <a:gd name="connsiteX5" fmla="*/ 299002 w 483596"/>
              <a:gd name="connsiteY5" fmla="*/ 235783 h 626534"/>
              <a:gd name="connsiteX6" fmla="*/ 302177 w 483596"/>
              <a:gd name="connsiteY6" fmla="*/ 251658 h 626534"/>
              <a:gd name="connsiteX7" fmla="*/ 483152 w 483596"/>
              <a:gd name="connsiteY7" fmla="*/ 833 h 62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596" h="626534">
                <a:moveTo>
                  <a:pt x="483152" y="833"/>
                </a:moveTo>
                <a:cubicBezTo>
                  <a:pt x="473098" y="17237"/>
                  <a:pt x="322285" y="245837"/>
                  <a:pt x="241852" y="350083"/>
                </a:cubicBezTo>
                <a:cubicBezTo>
                  <a:pt x="161419" y="454329"/>
                  <a:pt x="11664" y="618371"/>
                  <a:pt x="552" y="626308"/>
                </a:cubicBezTo>
                <a:cubicBezTo>
                  <a:pt x="-10561" y="634246"/>
                  <a:pt x="149248" y="431045"/>
                  <a:pt x="175177" y="397708"/>
                </a:cubicBezTo>
                <a:cubicBezTo>
                  <a:pt x="201106" y="364371"/>
                  <a:pt x="135489" y="453271"/>
                  <a:pt x="156127" y="426283"/>
                </a:cubicBezTo>
                <a:cubicBezTo>
                  <a:pt x="176765" y="399295"/>
                  <a:pt x="299002" y="235783"/>
                  <a:pt x="299002" y="235783"/>
                </a:cubicBezTo>
                <a:cubicBezTo>
                  <a:pt x="323344" y="206679"/>
                  <a:pt x="274660" y="288170"/>
                  <a:pt x="302177" y="251658"/>
                </a:cubicBezTo>
                <a:cubicBezTo>
                  <a:pt x="329694" y="215146"/>
                  <a:pt x="493206" y="-15571"/>
                  <a:pt x="483152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15C17498-98A5-061E-80C0-2A13660BCDBD}"/>
              </a:ext>
            </a:extLst>
          </p:cNvPr>
          <p:cNvSpPr/>
          <p:nvPr/>
        </p:nvSpPr>
        <p:spPr>
          <a:xfrm>
            <a:off x="4371299" y="6520784"/>
            <a:ext cx="299339" cy="336405"/>
          </a:xfrm>
          <a:custGeom>
            <a:avLst/>
            <a:gdLst>
              <a:gd name="connsiteX0" fmla="*/ 299126 w 299339"/>
              <a:gd name="connsiteY0" fmla="*/ 666 h 336405"/>
              <a:gd name="connsiteX1" fmla="*/ 83226 w 299339"/>
              <a:gd name="connsiteY1" fmla="*/ 257841 h 336405"/>
              <a:gd name="connsiteX2" fmla="*/ 676 w 299339"/>
              <a:gd name="connsiteY2" fmla="*/ 334041 h 336405"/>
              <a:gd name="connsiteX3" fmla="*/ 121326 w 299339"/>
              <a:gd name="connsiteY3" fmla="*/ 187991 h 336405"/>
              <a:gd name="connsiteX4" fmla="*/ 299126 w 299339"/>
              <a:gd name="connsiteY4" fmla="*/ 666 h 33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39" h="336405">
                <a:moveTo>
                  <a:pt x="299126" y="666"/>
                </a:moveTo>
                <a:cubicBezTo>
                  <a:pt x="292776" y="12308"/>
                  <a:pt x="132968" y="202279"/>
                  <a:pt x="83226" y="257841"/>
                </a:cubicBezTo>
                <a:cubicBezTo>
                  <a:pt x="33484" y="313404"/>
                  <a:pt x="-5674" y="345683"/>
                  <a:pt x="676" y="334041"/>
                </a:cubicBezTo>
                <a:cubicBezTo>
                  <a:pt x="7026" y="322399"/>
                  <a:pt x="74230" y="243024"/>
                  <a:pt x="121326" y="187991"/>
                </a:cubicBezTo>
                <a:cubicBezTo>
                  <a:pt x="168422" y="132958"/>
                  <a:pt x="305476" y="-10976"/>
                  <a:pt x="299126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AE856C60-65E8-AEC6-A2FE-F7353BE03812}"/>
              </a:ext>
            </a:extLst>
          </p:cNvPr>
          <p:cNvSpPr/>
          <p:nvPr/>
        </p:nvSpPr>
        <p:spPr>
          <a:xfrm>
            <a:off x="5190956" y="5330748"/>
            <a:ext cx="89875" cy="543005"/>
          </a:xfrm>
          <a:custGeom>
            <a:avLst/>
            <a:gdLst>
              <a:gd name="connsiteX0" fmla="*/ 54144 w 89875"/>
              <a:gd name="connsiteY0" fmla="*/ 77 h 543005"/>
              <a:gd name="connsiteX1" fmla="*/ 63669 w 89875"/>
              <a:gd name="connsiteY1" fmla="*/ 289002 h 543005"/>
              <a:gd name="connsiteX2" fmla="*/ 169 w 89875"/>
              <a:gd name="connsiteY2" fmla="*/ 543002 h 543005"/>
              <a:gd name="connsiteX3" fmla="*/ 85894 w 89875"/>
              <a:gd name="connsiteY3" fmla="*/ 295352 h 543005"/>
              <a:gd name="connsiteX4" fmla="*/ 76369 w 89875"/>
              <a:gd name="connsiteY4" fmla="*/ 333452 h 543005"/>
              <a:gd name="connsiteX5" fmla="*/ 82719 w 89875"/>
              <a:gd name="connsiteY5" fmla="*/ 260427 h 543005"/>
              <a:gd name="connsiteX6" fmla="*/ 54144 w 89875"/>
              <a:gd name="connsiteY6" fmla="*/ 77 h 54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875" h="543005">
                <a:moveTo>
                  <a:pt x="54144" y="77"/>
                </a:moveTo>
                <a:cubicBezTo>
                  <a:pt x="50969" y="4839"/>
                  <a:pt x="72665" y="198515"/>
                  <a:pt x="63669" y="289002"/>
                </a:cubicBezTo>
                <a:cubicBezTo>
                  <a:pt x="54673" y="379490"/>
                  <a:pt x="-3535" y="541944"/>
                  <a:pt x="169" y="543002"/>
                </a:cubicBezTo>
                <a:cubicBezTo>
                  <a:pt x="3873" y="544060"/>
                  <a:pt x="73194" y="330277"/>
                  <a:pt x="85894" y="295352"/>
                </a:cubicBezTo>
                <a:cubicBezTo>
                  <a:pt x="98594" y="260427"/>
                  <a:pt x="76898" y="339273"/>
                  <a:pt x="76369" y="333452"/>
                </a:cubicBezTo>
                <a:cubicBezTo>
                  <a:pt x="75840" y="327631"/>
                  <a:pt x="85365" y="310698"/>
                  <a:pt x="82719" y="260427"/>
                </a:cubicBezTo>
                <a:cubicBezTo>
                  <a:pt x="80073" y="210156"/>
                  <a:pt x="57319" y="-4685"/>
                  <a:pt x="5414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B37D8756-C152-09C9-0A70-75A936C1B716}"/>
              </a:ext>
            </a:extLst>
          </p:cNvPr>
          <p:cNvSpPr/>
          <p:nvPr/>
        </p:nvSpPr>
        <p:spPr>
          <a:xfrm>
            <a:off x="2784458" y="5838677"/>
            <a:ext cx="66589" cy="149543"/>
          </a:xfrm>
          <a:custGeom>
            <a:avLst/>
            <a:gdLst>
              <a:gd name="connsiteX0" fmla="*/ 17 w 66589"/>
              <a:gd name="connsiteY0" fmla="*/ 148 h 149543"/>
              <a:gd name="connsiteX1" fmla="*/ 57167 w 66589"/>
              <a:gd name="connsiteY1" fmla="*/ 85873 h 149543"/>
              <a:gd name="connsiteX2" fmla="*/ 63517 w 66589"/>
              <a:gd name="connsiteY2" fmla="*/ 149373 h 149543"/>
              <a:gd name="connsiteX3" fmla="*/ 63517 w 66589"/>
              <a:gd name="connsiteY3" fmla="*/ 66823 h 149543"/>
              <a:gd name="connsiteX4" fmla="*/ 17 w 66589"/>
              <a:gd name="connsiteY4" fmla="*/ 148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89" h="149543">
                <a:moveTo>
                  <a:pt x="17" y="148"/>
                </a:moveTo>
                <a:cubicBezTo>
                  <a:pt x="-1041" y="3323"/>
                  <a:pt x="46584" y="61002"/>
                  <a:pt x="57167" y="85873"/>
                </a:cubicBezTo>
                <a:cubicBezTo>
                  <a:pt x="67750" y="110744"/>
                  <a:pt x="62459" y="152548"/>
                  <a:pt x="63517" y="149373"/>
                </a:cubicBezTo>
                <a:cubicBezTo>
                  <a:pt x="64575" y="146198"/>
                  <a:pt x="69867" y="87990"/>
                  <a:pt x="63517" y="66823"/>
                </a:cubicBezTo>
                <a:cubicBezTo>
                  <a:pt x="57167" y="45656"/>
                  <a:pt x="1075" y="-3027"/>
                  <a:pt x="1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C24CC207-FF76-B73F-8059-59B73EFFACC2}"/>
              </a:ext>
            </a:extLst>
          </p:cNvPr>
          <p:cNvSpPr/>
          <p:nvPr/>
        </p:nvSpPr>
        <p:spPr>
          <a:xfrm>
            <a:off x="2917654" y="5743551"/>
            <a:ext cx="60546" cy="191284"/>
          </a:xfrm>
          <a:custGeom>
            <a:avLst/>
            <a:gdLst>
              <a:gd name="connsiteX0" fmla="*/ 171 w 60546"/>
              <a:gd name="connsiteY0" fmla="*/ 24 h 191284"/>
              <a:gd name="connsiteX1" fmla="*/ 41446 w 60546"/>
              <a:gd name="connsiteY1" fmla="*/ 63524 h 191284"/>
              <a:gd name="connsiteX2" fmla="*/ 16046 w 60546"/>
              <a:gd name="connsiteY2" fmla="*/ 190524 h 191284"/>
              <a:gd name="connsiteX3" fmla="*/ 38271 w 60546"/>
              <a:gd name="connsiteY3" fmla="*/ 114324 h 191284"/>
              <a:gd name="connsiteX4" fmla="*/ 60496 w 60546"/>
              <a:gd name="connsiteY4" fmla="*/ 69874 h 191284"/>
              <a:gd name="connsiteX5" fmla="*/ 171 w 60546"/>
              <a:gd name="connsiteY5" fmla="*/ 24 h 19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46" h="191284">
                <a:moveTo>
                  <a:pt x="171" y="24"/>
                </a:moveTo>
                <a:cubicBezTo>
                  <a:pt x="-3004" y="-1034"/>
                  <a:pt x="38800" y="31774"/>
                  <a:pt x="41446" y="63524"/>
                </a:cubicBezTo>
                <a:cubicBezTo>
                  <a:pt x="44092" y="95274"/>
                  <a:pt x="16575" y="182057"/>
                  <a:pt x="16046" y="190524"/>
                </a:cubicBezTo>
                <a:cubicBezTo>
                  <a:pt x="15517" y="198991"/>
                  <a:pt x="30863" y="134432"/>
                  <a:pt x="38271" y="114324"/>
                </a:cubicBezTo>
                <a:cubicBezTo>
                  <a:pt x="45679" y="94216"/>
                  <a:pt x="61554" y="87865"/>
                  <a:pt x="60496" y="69874"/>
                </a:cubicBezTo>
                <a:cubicBezTo>
                  <a:pt x="59438" y="51883"/>
                  <a:pt x="3346" y="1082"/>
                  <a:pt x="17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D420D2A4-E0B1-1355-9167-283DDE09A5BC}"/>
              </a:ext>
            </a:extLst>
          </p:cNvPr>
          <p:cNvSpPr/>
          <p:nvPr/>
        </p:nvSpPr>
        <p:spPr>
          <a:xfrm>
            <a:off x="2803407" y="5772146"/>
            <a:ext cx="96317" cy="149233"/>
          </a:xfrm>
          <a:custGeom>
            <a:avLst/>
            <a:gdLst>
              <a:gd name="connsiteX0" fmla="*/ 118 w 96317"/>
              <a:gd name="connsiteY0" fmla="*/ 4 h 149233"/>
              <a:gd name="connsiteX1" fmla="*/ 73143 w 96317"/>
              <a:gd name="connsiteY1" fmla="*/ 76204 h 149233"/>
              <a:gd name="connsiteX2" fmla="*/ 89018 w 96317"/>
              <a:gd name="connsiteY2" fmla="*/ 149229 h 149233"/>
              <a:gd name="connsiteX3" fmla="*/ 92193 w 96317"/>
              <a:gd name="connsiteY3" fmla="*/ 79379 h 149233"/>
              <a:gd name="connsiteX4" fmla="*/ 118 w 96317"/>
              <a:gd name="connsiteY4" fmla="*/ 4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7" h="149233">
                <a:moveTo>
                  <a:pt x="118" y="4"/>
                </a:moveTo>
                <a:cubicBezTo>
                  <a:pt x="-3057" y="-525"/>
                  <a:pt x="58326" y="51333"/>
                  <a:pt x="73143" y="76204"/>
                </a:cubicBezTo>
                <a:cubicBezTo>
                  <a:pt x="87960" y="101075"/>
                  <a:pt x="85843" y="148700"/>
                  <a:pt x="89018" y="149229"/>
                </a:cubicBezTo>
                <a:cubicBezTo>
                  <a:pt x="92193" y="149758"/>
                  <a:pt x="101718" y="103192"/>
                  <a:pt x="92193" y="79379"/>
                </a:cubicBezTo>
                <a:cubicBezTo>
                  <a:pt x="82668" y="55567"/>
                  <a:pt x="3293" y="533"/>
                  <a:pt x="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021235D8-B043-8AF5-E867-0E77290951D5}"/>
              </a:ext>
            </a:extLst>
          </p:cNvPr>
          <p:cNvSpPr/>
          <p:nvPr/>
        </p:nvSpPr>
        <p:spPr>
          <a:xfrm>
            <a:off x="2112563" y="2811775"/>
            <a:ext cx="620692" cy="334116"/>
          </a:xfrm>
          <a:custGeom>
            <a:avLst/>
            <a:gdLst>
              <a:gd name="connsiteX0" fmla="*/ 801 w 620692"/>
              <a:gd name="connsiteY0" fmla="*/ 333609 h 334116"/>
              <a:gd name="connsiteX1" fmla="*/ 330896 w 620692"/>
              <a:gd name="connsiteY1" fmla="*/ 26280 h 334116"/>
              <a:gd name="connsiteX2" fmla="*/ 615460 w 620692"/>
              <a:gd name="connsiteY2" fmla="*/ 14897 h 334116"/>
              <a:gd name="connsiteX3" fmla="*/ 505429 w 620692"/>
              <a:gd name="connsiteY3" fmla="*/ 11103 h 334116"/>
              <a:gd name="connsiteX4" fmla="*/ 380220 w 620692"/>
              <a:gd name="connsiteY4" fmla="*/ 37662 h 334116"/>
              <a:gd name="connsiteX5" fmla="*/ 304337 w 620692"/>
              <a:gd name="connsiteY5" fmla="*/ 71810 h 334116"/>
              <a:gd name="connsiteX6" fmla="*/ 239835 w 620692"/>
              <a:gd name="connsiteY6" fmla="*/ 98369 h 334116"/>
              <a:gd name="connsiteX7" fmla="*/ 801 w 620692"/>
              <a:gd name="connsiteY7" fmla="*/ 333609 h 3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92" h="334116">
                <a:moveTo>
                  <a:pt x="801" y="333609"/>
                </a:moveTo>
                <a:cubicBezTo>
                  <a:pt x="15978" y="321594"/>
                  <a:pt x="228453" y="79399"/>
                  <a:pt x="330896" y="26280"/>
                </a:cubicBezTo>
                <a:cubicBezTo>
                  <a:pt x="433339" y="-26839"/>
                  <a:pt x="586371" y="17426"/>
                  <a:pt x="615460" y="14897"/>
                </a:cubicBezTo>
                <a:cubicBezTo>
                  <a:pt x="644549" y="12368"/>
                  <a:pt x="544636" y="7309"/>
                  <a:pt x="505429" y="11103"/>
                </a:cubicBezTo>
                <a:cubicBezTo>
                  <a:pt x="466222" y="14897"/>
                  <a:pt x="413735" y="27544"/>
                  <a:pt x="380220" y="37662"/>
                </a:cubicBezTo>
                <a:cubicBezTo>
                  <a:pt x="346705" y="47780"/>
                  <a:pt x="327734" y="61692"/>
                  <a:pt x="304337" y="71810"/>
                </a:cubicBezTo>
                <a:cubicBezTo>
                  <a:pt x="280940" y="81928"/>
                  <a:pt x="289160" y="56000"/>
                  <a:pt x="239835" y="98369"/>
                </a:cubicBezTo>
                <a:cubicBezTo>
                  <a:pt x="190511" y="140737"/>
                  <a:pt x="-14376" y="345624"/>
                  <a:pt x="801" y="333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87CCD764-2C88-41B8-1CB9-4BD5991D47D2}"/>
              </a:ext>
            </a:extLst>
          </p:cNvPr>
          <p:cNvSpPr/>
          <p:nvPr/>
        </p:nvSpPr>
        <p:spPr>
          <a:xfrm>
            <a:off x="2737511" y="2542026"/>
            <a:ext cx="995404" cy="826125"/>
          </a:xfrm>
          <a:custGeom>
            <a:avLst/>
            <a:gdLst>
              <a:gd name="connsiteX0" fmla="*/ 9483 w 995404"/>
              <a:gd name="connsiteY0" fmla="*/ 82 h 826125"/>
              <a:gd name="connsiteX1" fmla="*/ 39837 w 995404"/>
              <a:gd name="connsiteY1" fmla="*/ 220145 h 826125"/>
              <a:gd name="connsiteX2" fmla="*/ 426844 w 995404"/>
              <a:gd name="connsiteY2" fmla="*/ 576799 h 826125"/>
              <a:gd name="connsiteX3" fmla="*/ 347166 w 995404"/>
              <a:gd name="connsiteY3" fmla="*/ 500915 h 826125"/>
              <a:gd name="connsiteX4" fmla="*/ 643113 w 995404"/>
              <a:gd name="connsiteY4" fmla="*/ 747537 h 826125"/>
              <a:gd name="connsiteX5" fmla="*/ 627936 w 995404"/>
              <a:gd name="connsiteY5" fmla="*/ 705801 h 826125"/>
              <a:gd name="connsiteX6" fmla="*/ 984590 w 995404"/>
              <a:gd name="connsiteY6" fmla="*/ 819627 h 826125"/>
              <a:gd name="connsiteX7" fmla="*/ 855588 w 995404"/>
              <a:gd name="connsiteY7" fmla="*/ 785479 h 826125"/>
              <a:gd name="connsiteX8" fmla="*/ 381314 w 995404"/>
              <a:gd name="connsiteY8" fmla="*/ 565416 h 826125"/>
              <a:gd name="connsiteX9" fmla="*/ 388902 w 995404"/>
              <a:gd name="connsiteY9" fmla="*/ 542651 h 826125"/>
              <a:gd name="connsiteX10" fmla="*/ 115721 w 995404"/>
              <a:gd name="connsiteY10" fmla="*/ 333971 h 826125"/>
              <a:gd name="connsiteX11" fmla="*/ 130897 w 995404"/>
              <a:gd name="connsiteY11" fmla="*/ 360530 h 826125"/>
              <a:gd name="connsiteX12" fmla="*/ 13277 w 995404"/>
              <a:gd name="connsiteY12" fmla="*/ 242910 h 826125"/>
              <a:gd name="connsiteX13" fmla="*/ 9483 w 995404"/>
              <a:gd name="connsiteY13" fmla="*/ 82 h 8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04" h="826125">
                <a:moveTo>
                  <a:pt x="9483" y="82"/>
                </a:moveTo>
                <a:cubicBezTo>
                  <a:pt x="13910" y="-3712"/>
                  <a:pt x="-29723" y="124026"/>
                  <a:pt x="39837" y="220145"/>
                </a:cubicBezTo>
                <a:cubicBezTo>
                  <a:pt x="109397" y="316264"/>
                  <a:pt x="375623" y="530004"/>
                  <a:pt x="426844" y="576799"/>
                </a:cubicBezTo>
                <a:cubicBezTo>
                  <a:pt x="478065" y="623594"/>
                  <a:pt x="311121" y="472459"/>
                  <a:pt x="347166" y="500915"/>
                </a:cubicBezTo>
                <a:cubicBezTo>
                  <a:pt x="383211" y="529371"/>
                  <a:pt x="596318" y="713389"/>
                  <a:pt x="643113" y="747537"/>
                </a:cubicBezTo>
                <a:cubicBezTo>
                  <a:pt x="689908" y="781685"/>
                  <a:pt x="571023" y="693786"/>
                  <a:pt x="627936" y="705801"/>
                </a:cubicBezTo>
                <a:cubicBezTo>
                  <a:pt x="684849" y="717816"/>
                  <a:pt x="946648" y="806347"/>
                  <a:pt x="984590" y="819627"/>
                </a:cubicBezTo>
                <a:cubicBezTo>
                  <a:pt x="1022532" y="832907"/>
                  <a:pt x="956134" y="827848"/>
                  <a:pt x="855588" y="785479"/>
                </a:cubicBezTo>
                <a:cubicBezTo>
                  <a:pt x="755042" y="743111"/>
                  <a:pt x="459095" y="605887"/>
                  <a:pt x="381314" y="565416"/>
                </a:cubicBezTo>
                <a:cubicBezTo>
                  <a:pt x="303533" y="524945"/>
                  <a:pt x="433168" y="581225"/>
                  <a:pt x="388902" y="542651"/>
                </a:cubicBezTo>
                <a:cubicBezTo>
                  <a:pt x="344637" y="504077"/>
                  <a:pt x="158722" y="364325"/>
                  <a:pt x="115721" y="333971"/>
                </a:cubicBezTo>
                <a:cubicBezTo>
                  <a:pt x="72720" y="303618"/>
                  <a:pt x="147971" y="375707"/>
                  <a:pt x="130897" y="360530"/>
                </a:cubicBezTo>
                <a:cubicBezTo>
                  <a:pt x="113823" y="345353"/>
                  <a:pt x="34777" y="299823"/>
                  <a:pt x="13277" y="242910"/>
                </a:cubicBezTo>
                <a:cubicBezTo>
                  <a:pt x="-8223" y="185997"/>
                  <a:pt x="5056" y="3876"/>
                  <a:pt x="948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084E100-5EC6-5955-C435-F587594ECF1F}"/>
              </a:ext>
            </a:extLst>
          </p:cNvPr>
          <p:cNvSpPr/>
          <p:nvPr/>
        </p:nvSpPr>
        <p:spPr>
          <a:xfrm>
            <a:off x="1456752" y="2725244"/>
            <a:ext cx="877670" cy="640912"/>
          </a:xfrm>
          <a:custGeom>
            <a:avLst/>
            <a:gdLst>
              <a:gd name="connsiteX0" fmla="*/ 876675 w 877670"/>
              <a:gd name="connsiteY0" fmla="*/ 2779 h 640912"/>
              <a:gd name="connsiteX1" fmla="*/ 356871 w 877670"/>
              <a:gd name="connsiteY1" fmla="*/ 158341 h 640912"/>
              <a:gd name="connsiteX2" fmla="*/ 11600 w 877670"/>
              <a:gd name="connsiteY2" fmla="*/ 625027 h 640912"/>
              <a:gd name="connsiteX3" fmla="*/ 98866 w 877670"/>
              <a:gd name="connsiteY3" fmla="*/ 499818 h 640912"/>
              <a:gd name="connsiteX4" fmla="*/ 269605 w 877670"/>
              <a:gd name="connsiteY4" fmla="*/ 184900 h 640912"/>
              <a:gd name="connsiteX5" fmla="*/ 482080 w 877670"/>
              <a:gd name="connsiteY5" fmla="*/ 67280 h 640912"/>
              <a:gd name="connsiteX6" fmla="*/ 876675 w 877670"/>
              <a:gd name="connsiteY6" fmla="*/ 2779 h 6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670" h="640912">
                <a:moveTo>
                  <a:pt x="876675" y="2779"/>
                </a:moveTo>
                <a:cubicBezTo>
                  <a:pt x="855807" y="17956"/>
                  <a:pt x="501050" y="54633"/>
                  <a:pt x="356871" y="158341"/>
                </a:cubicBezTo>
                <a:cubicBezTo>
                  <a:pt x="212692" y="262049"/>
                  <a:pt x="54601" y="568114"/>
                  <a:pt x="11600" y="625027"/>
                </a:cubicBezTo>
                <a:cubicBezTo>
                  <a:pt x="-31401" y="681940"/>
                  <a:pt x="55865" y="573173"/>
                  <a:pt x="98866" y="499818"/>
                </a:cubicBezTo>
                <a:cubicBezTo>
                  <a:pt x="141867" y="426464"/>
                  <a:pt x="205736" y="256990"/>
                  <a:pt x="269605" y="184900"/>
                </a:cubicBezTo>
                <a:cubicBezTo>
                  <a:pt x="333474" y="112810"/>
                  <a:pt x="379637" y="96369"/>
                  <a:pt x="482080" y="67280"/>
                </a:cubicBezTo>
                <a:cubicBezTo>
                  <a:pt x="584523" y="38191"/>
                  <a:pt x="897543" y="-12398"/>
                  <a:pt x="87667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39D55137-7ACB-C971-895B-431F0FCA6727}"/>
              </a:ext>
            </a:extLst>
          </p:cNvPr>
          <p:cNvSpPr/>
          <p:nvPr/>
        </p:nvSpPr>
        <p:spPr>
          <a:xfrm>
            <a:off x="1618958" y="2274791"/>
            <a:ext cx="1064748" cy="455902"/>
          </a:xfrm>
          <a:custGeom>
            <a:avLst/>
            <a:gdLst>
              <a:gd name="connsiteX0" fmla="*/ 1063535 w 1064748"/>
              <a:gd name="connsiteY0" fmla="*/ 221787 h 455902"/>
              <a:gd name="connsiteX1" fmla="*/ 501995 w 1064748"/>
              <a:gd name="connsiteY1" fmla="*/ 51048 h 455902"/>
              <a:gd name="connsiteX2" fmla="*/ 12544 w 1064748"/>
              <a:gd name="connsiteY2" fmla="*/ 449438 h 455902"/>
              <a:gd name="connsiteX3" fmla="*/ 168106 w 1064748"/>
              <a:gd name="connsiteY3" fmla="*/ 278699 h 455902"/>
              <a:gd name="connsiteX4" fmla="*/ 418522 w 1064748"/>
              <a:gd name="connsiteY4" fmla="*/ 28283 h 455902"/>
              <a:gd name="connsiteX5" fmla="*/ 646174 w 1064748"/>
              <a:gd name="connsiteY5" fmla="*/ 24489 h 455902"/>
              <a:gd name="connsiteX6" fmla="*/ 1063535 w 1064748"/>
              <a:gd name="connsiteY6" fmla="*/ 221787 h 4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748" h="455902">
                <a:moveTo>
                  <a:pt x="1063535" y="221787"/>
                </a:moveTo>
                <a:cubicBezTo>
                  <a:pt x="1039505" y="226213"/>
                  <a:pt x="677160" y="13106"/>
                  <a:pt x="501995" y="51048"/>
                </a:cubicBezTo>
                <a:cubicBezTo>
                  <a:pt x="326830" y="88990"/>
                  <a:pt x="68192" y="411496"/>
                  <a:pt x="12544" y="449438"/>
                </a:cubicBezTo>
                <a:cubicBezTo>
                  <a:pt x="-43104" y="487380"/>
                  <a:pt x="100443" y="348891"/>
                  <a:pt x="168106" y="278699"/>
                </a:cubicBezTo>
                <a:cubicBezTo>
                  <a:pt x="235769" y="208507"/>
                  <a:pt x="338844" y="70651"/>
                  <a:pt x="418522" y="28283"/>
                </a:cubicBezTo>
                <a:cubicBezTo>
                  <a:pt x="498200" y="-14085"/>
                  <a:pt x="544363" y="-3335"/>
                  <a:pt x="646174" y="24489"/>
                </a:cubicBezTo>
                <a:cubicBezTo>
                  <a:pt x="747985" y="52313"/>
                  <a:pt x="1087565" y="217361"/>
                  <a:pt x="1063535" y="22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EA00290A-7BFE-B987-83B5-03BF82F68279}"/>
              </a:ext>
            </a:extLst>
          </p:cNvPr>
          <p:cNvSpPr/>
          <p:nvPr/>
        </p:nvSpPr>
        <p:spPr>
          <a:xfrm>
            <a:off x="1723637" y="1917470"/>
            <a:ext cx="1596639" cy="472372"/>
          </a:xfrm>
          <a:custGeom>
            <a:avLst/>
            <a:gdLst>
              <a:gd name="connsiteX0" fmla="*/ 1596280 w 1596639"/>
              <a:gd name="connsiteY0" fmla="*/ 218659 h 472372"/>
              <a:gd name="connsiteX1" fmla="*/ 1224449 w 1596639"/>
              <a:gd name="connsiteY1" fmla="*/ 123805 h 472372"/>
              <a:gd name="connsiteX2" fmla="*/ 697057 w 1596639"/>
              <a:gd name="connsiteY2" fmla="*/ 13773 h 472372"/>
              <a:gd name="connsiteX3" fmla="*/ 17897 w 1596639"/>
              <a:gd name="connsiteY3" fmla="*/ 461488 h 472372"/>
              <a:gd name="connsiteX4" fmla="*/ 241754 w 1596639"/>
              <a:gd name="connsiteY4" fmla="*/ 309720 h 472372"/>
              <a:gd name="connsiteX5" fmla="*/ 719822 w 1596639"/>
              <a:gd name="connsiteY5" fmla="*/ 36538 h 472372"/>
              <a:gd name="connsiteX6" fmla="*/ 871590 w 1596639"/>
              <a:gd name="connsiteY6" fmla="*/ 32744 h 472372"/>
              <a:gd name="connsiteX7" fmla="*/ 1159948 w 1596639"/>
              <a:gd name="connsiteY7" fmla="*/ 116216 h 472372"/>
              <a:gd name="connsiteX8" fmla="*/ 1596280 w 1596639"/>
              <a:gd name="connsiteY8" fmla="*/ 218659 h 4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6639" h="472372">
                <a:moveTo>
                  <a:pt x="1596280" y="218659"/>
                </a:moveTo>
                <a:cubicBezTo>
                  <a:pt x="1607030" y="219924"/>
                  <a:pt x="1374319" y="157953"/>
                  <a:pt x="1224449" y="123805"/>
                </a:cubicBezTo>
                <a:cubicBezTo>
                  <a:pt x="1074579" y="89657"/>
                  <a:pt x="898149" y="-42507"/>
                  <a:pt x="697057" y="13773"/>
                </a:cubicBezTo>
                <a:cubicBezTo>
                  <a:pt x="495965" y="70053"/>
                  <a:pt x="93781" y="412164"/>
                  <a:pt x="17897" y="461488"/>
                </a:cubicBezTo>
                <a:cubicBezTo>
                  <a:pt x="-57987" y="510813"/>
                  <a:pt x="124766" y="380545"/>
                  <a:pt x="241754" y="309720"/>
                </a:cubicBezTo>
                <a:cubicBezTo>
                  <a:pt x="358741" y="238895"/>
                  <a:pt x="614849" y="82701"/>
                  <a:pt x="719822" y="36538"/>
                </a:cubicBezTo>
                <a:cubicBezTo>
                  <a:pt x="824795" y="-9625"/>
                  <a:pt x="798236" y="19464"/>
                  <a:pt x="871590" y="32744"/>
                </a:cubicBezTo>
                <a:cubicBezTo>
                  <a:pt x="944944" y="46024"/>
                  <a:pt x="1037902" y="88392"/>
                  <a:pt x="1159948" y="116216"/>
                </a:cubicBezTo>
                <a:lnTo>
                  <a:pt x="1596280" y="2186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190AFC6-A5B8-4AF5-BF53-F7C4180DC3F5}"/>
              </a:ext>
            </a:extLst>
          </p:cNvPr>
          <p:cNvSpPr/>
          <p:nvPr/>
        </p:nvSpPr>
        <p:spPr>
          <a:xfrm>
            <a:off x="2185412" y="1630729"/>
            <a:ext cx="1533723" cy="334747"/>
          </a:xfrm>
          <a:custGeom>
            <a:avLst/>
            <a:gdLst>
              <a:gd name="connsiteX0" fmla="*/ 1532895 w 1533723"/>
              <a:gd name="connsiteY0" fmla="*/ 319485 h 334747"/>
              <a:gd name="connsiteX1" fmla="*/ 743703 w 1533723"/>
              <a:gd name="connsiteY1" fmla="*/ 57686 h 334747"/>
              <a:gd name="connsiteX2" fmla="*/ 42 w 1533723"/>
              <a:gd name="connsiteY2" fmla="*/ 334662 h 334747"/>
              <a:gd name="connsiteX3" fmla="*/ 709556 w 1533723"/>
              <a:gd name="connsiteY3" fmla="*/ 23538 h 334747"/>
              <a:gd name="connsiteX4" fmla="*/ 891677 w 1533723"/>
              <a:gd name="connsiteY4" fmla="*/ 53892 h 334747"/>
              <a:gd name="connsiteX5" fmla="*/ 1532895 w 1533723"/>
              <a:gd name="connsiteY5" fmla="*/ 319485 h 33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23" h="334747">
                <a:moveTo>
                  <a:pt x="1532895" y="319485"/>
                </a:moveTo>
                <a:cubicBezTo>
                  <a:pt x="1508233" y="320117"/>
                  <a:pt x="999178" y="55157"/>
                  <a:pt x="743703" y="57686"/>
                </a:cubicBezTo>
                <a:cubicBezTo>
                  <a:pt x="488228" y="60215"/>
                  <a:pt x="5733" y="340353"/>
                  <a:pt x="42" y="334662"/>
                </a:cubicBezTo>
                <a:cubicBezTo>
                  <a:pt x="-5649" y="328971"/>
                  <a:pt x="560950" y="70333"/>
                  <a:pt x="709556" y="23538"/>
                </a:cubicBezTo>
                <a:cubicBezTo>
                  <a:pt x="858162" y="-23257"/>
                  <a:pt x="758880" y="6465"/>
                  <a:pt x="891677" y="53892"/>
                </a:cubicBezTo>
                <a:cubicBezTo>
                  <a:pt x="1024474" y="101319"/>
                  <a:pt x="1557557" y="318853"/>
                  <a:pt x="1532895" y="3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BD3DE8-8127-5548-4152-64B2306D636A}"/>
              </a:ext>
            </a:extLst>
          </p:cNvPr>
          <p:cNvSpPr/>
          <p:nvPr/>
        </p:nvSpPr>
        <p:spPr>
          <a:xfrm>
            <a:off x="2988013" y="1450505"/>
            <a:ext cx="1144066" cy="188787"/>
          </a:xfrm>
          <a:custGeom>
            <a:avLst/>
            <a:gdLst>
              <a:gd name="connsiteX0" fmla="*/ 1143861 w 1144066"/>
              <a:gd name="connsiteY0" fmla="*/ 188585 h 188787"/>
              <a:gd name="connsiteX1" fmla="*/ 893444 w 1144066"/>
              <a:gd name="connsiteY1" fmla="*/ 48200 h 188787"/>
              <a:gd name="connsiteX2" fmla="*/ 1809 w 1144066"/>
              <a:gd name="connsiteY2" fmla="*/ 6464 h 188787"/>
              <a:gd name="connsiteX3" fmla="*/ 669587 w 1144066"/>
              <a:gd name="connsiteY3" fmla="*/ 6464 h 188787"/>
              <a:gd name="connsiteX4" fmla="*/ 931386 w 1144066"/>
              <a:gd name="connsiteY4" fmla="*/ 14053 h 188787"/>
              <a:gd name="connsiteX5" fmla="*/ 1143861 w 1144066"/>
              <a:gd name="connsiteY5" fmla="*/ 188585 h 18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066" h="188787">
                <a:moveTo>
                  <a:pt x="1143861" y="188585"/>
                </a:moveTo>
                <a:cubicBezTo>
                  <a:pt x="1137537" y="194276"/>
                  <a:pt x="1083786" y="78553"/>
                  <a:pt x="893444" y="48200"/>
                </a:cubicBezTo>
                <a:cubicBezTo>
                  <a:pt x="703102" y="17847"/>
                  <a:pt x="39118" y="13420"/>
                  <a:pt x="1809" y="6464"/>
                </a:cubicBezTo>
                <a:cubicBezTo>
                  <a:pt x="-35501" y="-492"/>
                  <a:pt x="514658" y="5199"/>
                  <a:pt x="669587" y="6464"/>
                </a:cubicBezTo>
                <a:cubicBezTo>
                  <a:pt x="824516" y="7729"/>
                  <a:pt x="853605" y="-13139"/>
                  <a:pt x="931386" y="14053"/>
                </a:cubicBezTo>
                <a:cubicBezTo>
                  <a:pt x="1009167" y="41245"/>
                  <a:pt x="1150185" y="182894"/>
                  <a:pt x="1143861" y="18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8BD70D3C-475A-82AC-5A50-69903E62FCAC}"/>
              </a:ext>
            </a:extLst>
          </p:cNvPr>
          <p:cNvSpPr/>
          <p:nvPr/>
        </p:nvSpPr>
        <p:spPr>
          <a:xfrm>
            <a:off x="4134254" y="1334217"/>
            <a:ext cx="1183411" cy="312726"/>
          </a:xfrm>
          <a:custGeom>
            <a:avLst/>
            <a:gdLst>
              <a:gd name="connsiteX0" fmla="*/ 1414 w 1183411"/>
              <a:gd name="connsiteY0" fmla="*/ 312462 h 312726"/>
              <a:gd name="connsiteX1" fmla="*/ 532601 w 1183411"/>
              <a:gd name="connsiteY1" fmla="*/ 5132 h 312726"/>
              <a:gd name="connsiteX2" fmla="*/ 1158642 w 1183411"/>
              <a:gd name="connsiteY2" fmla="*/ 118958 h 312726"/>
              <a:gd name="connsiteX3" fmla="*/ 1067582 w 1183411"/>
              <a:gd name="connsiteY3" fmla="*/ 103781 h 312726"/>
              <a:gd name="connsiteX4" fmla="*/ 540189 w 1183411"/>
              <a:gd name="connsiteY4" fmla="*/ 20309 h 312726"/>
              <a:gd name="connsiteX5" fmla="*/ 380833 w 1183411"/>
              <a:gd name="connsiteY5" fmla="*/ 58251 h 312726"/>
              <a:gd name="connsiteX6" fmla="*/ 1414 w 1183411"/>
              <a:gd name="connsiteY6" fmla="*/ 312462 h 31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411" h="312726">
                <a:moveTo>
                  <a:pt x="1414" y="312462"/>
                </a:moveTo>
                <a:cubicBezTo>
                  <a:pt x="26709" y="303609"/>
                  <a:pt x="339730" y="37383"/>
                  <a:pt x="532601" y="5132"/>
                </a:cubicBezTo>
                <a:cubicBezTo>
                  <a:pt x="725472" y="-27119"/>
                  <a:pt x="1069479" y="102517"/>
                  <a:pt x="1158642" y="118958"/>
                </a:cubicBezTo>
                <a:cubicBezTo>
                  <a:pt x="1247805" y="135399"/>
                  <a:pt x="1067582" y="103781"/>
                  <a:pt x="1067582" y="103781"/>
                </a:cubicBezTo>
                <a:cubicBezTo>
                  <a:pt x="964507" y="87339"/>
                  <a:pt x="654647" y="27897"/>
                  <a:pt x="540189" y="20309"/>
                </a:cubicBezTo>
                <a:cubicBezTo>
                  <a:pt x="425731" y="12721"/>
                  <a:pt x="464305" y="11456"/>
                  <a:pt x="380833" y="58251"/>
                </a:cubicBezTo>
                <a:cubicBezTo>
                  <a:pt x="297361" y="105046"/>
                  <a:pt x="-23881" y="321315"/>
                  <a:pt x="1414" y="31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5E6EA48E-D10A-251C-F6C9-8552B9C75BC3}"/>
              </a:ext>
            </a:extLst>
          </p:cNvPr>
          <p:cNvSpPr/>
          <p:nvPr/>
        </p:nvSpPr>
        <p:spPr>
          <a:xfrm>
            <a:off x="4727588" y="1454627"/>
            <a:ext cx="1520882" cy="976858"/>
          </a:xfrm>
          <a:custGeom>
            <a:avLst/>
            <a:gdLst>
              <a:gd name="connsiteX0" fmla="*/ 3768 w 1520882"/>
              <a:gd name="connsiteY0" fmla="*/ 2342 h 976858"/>
              <a:gd name="connsiteX1" fmla="*/ 773989 w 1520882"/>
              <a:gd name="connsiteY1" fmla="*/ 222405 h 976858"/>
              <a:gd name="connsiteX2" fmla="*/ 1472120 w 1520882"/>
              <a:gd name="connsiteY2" fmla="*/ 931919 h 976858"/>
              <a:gd name="connsiteX3" fmla="*/ 1396236 w 1520882"/>
              <a:gd name="connsiteY3" fmla="*/ 840858 h 976858"/>
              <a:gd name="connsiteX4" fmla="*/ 868844 w 1520882"/>
              <a:gd name="connsiteY4" fmla="*/ 324849 h 976858"/>
              <a:gd name="connsiteX5" fmla="*/ 743635 w 1520882"/>
              <a:gd name="connsiteY5" fmla="*/ 252759 h 976858"/>
              <a:gd name="connsiteX6" fmla="*/ 572897 w 1520882"/>
              <a:gd name="connsiteY6" fmla="*/ 157904 h 976858"/>
              <a:gd name="connsiteX7" fmla="*/ 481836 w 1520882"/>
              <a:gd name="connsiteY7" fmla="*/ 108580 h 976858"/>
              <a:gd name="connsiteX8" fmla="*/ 3768 w 1520882"/>
              <a:gd name="connsiteY8" fmla="*/ 2342 h 97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882" h="976858">
                <a:moveTo>
                  <a:pt x="3768" y="2342"/>
                </a:moveTo>
                <a:cubicBezTo>
                  <a:pt x="52460" y="21313"/>
                  <a:pt x="529264" y="67476"/>
                  <a:pt x="773989" y="222405"/>
                </a:cubicBezTo>
                <a:cubicBezTo>
                  <a:pt x="1018714" y="377334"/>
                  <a:pt x="1368412" y="828844"/>
                  <a:pt x="1472120" y="931919"/>
                </a:cubicBezTo>
                <a:cubicBezTo>
                  <a:pt x="1575828" y="1034995"/>
                  <a:pt x="1496782" y="942036"/>
                  <a:pt x="1396236" y="840858"/>
                </a:cubicBezTo>
                <a:cubicBezTo>
                  <a:pt x="1295690" y="739680"/>
                  <a:pt x="977611" y="422866"/>
                  <a:pt x="868844" y="324849"/>
                </a:cubicBezTo>
                <a:cubicBezTo>
                  <a:pt x="760077" y="226833"/>
                  <a:pt x="743635" y="252759"/>
                  <a:pt x="743635" y="252759"/>
                </a:cubicBezTo>
                <a:lnTo>
                  <a:pt x="572897" y="157904"/>
                </a:lnTo>
                <a:cubicBezTo>
                  <a:pt x="529264" y="133874"/>
                  <a:pt x="570999" y="131977"/>
                  <a:pt x="481836" y="108580"/>
                </a:cubicBezTo>
                <a:cubicBezTo>
                  <a:pt x="392673" y="85183"/>
                  <a:pt x="-44924" y="-16629"/>
                  <a:pt x="3768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C532B0C5-AC91-5324-FD2F-4B48074DF6A1}"/>
              </a:ext>
            </a:extLst>
          </p:cNvPr>
          <p:cNvSpPr/>
          <p:nvPr/>
        </p:nvSpPr>
        <p:spPr>
          <a:xfrm>
            <a:off x="3775220" y="3295872"/>
            <a:ext cx="1045715" cy="545636"/>
          </a:xfrm>
          <a:custGeom>
            <a:avLst/>
            <a:gdLst>
              <a:gd name="connsiteX0" fmla="*/ 0 w 1045715"/>
              <a:gd name="connsiteY0" fmla="*/ 1280 h 545636"/>
              <a:gd name="connsiteX1" fmla="*/ 390802 w 1045715"/>
              <a:gd name="connsiteY1" fmla="*/ 73369 h 545636"/>
              <a:gd name="connsiteX2" fmla="*/ 1020637 w 1045715"/>
              <a:gd name="connsiteY2" fmla="*/ 524878 h 545636"/>
              <a:gd name="connsiteX3" fmla="*/ 868870 w 1045715"/>
              <a:gd name="connsiteY3" fmla="*/ 430023 h 545636"/>
              <a:gd name="connsiteX4" fmla="*/ 390802 w 1045715"/>
              <a:gd name="connsiteY4" fmla="*/ 77164 h 545636"/>
              <a:gd name="connsiteX5" fmla="*/ 0 w 1045715"/>
              <a:gd name="connsiteY5" fmla="*/ 1280 h 54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715" h="545636">
                <a:moveTo>
                  <a:pt x="0" y="1280"/>
                </a:moveTo>
                <a:cubicBezTo>
                  <a:pt x="0" y="648"/>
                  <a:pt x="220696" y="-13897"/>
                  <a:pt x="390802" y="73369"/>
                </a:cubicBezTo>
                <a:cubicBezTo>
                  <a:pt x="560908" y="160635"/>
                  <a:pt x="940959" y="465436"/>
                  <a:pt x="1020637" y="524878"/>
                </a:cubicBezTo>
                <a:cubicBezTo>
                  <a:pt x="1100315" y="584320"/>
                  <a:pt x="973842" y="504642"/>
                  <a:pt x="868870" y="430023"/>
                </a:cubicBezTo>
                <a:cubicBezTo>
                  <a:pt x="763898" y="355404"/>
                  <a:pt x="528658" y="147989"/>
                  <a:pt x="390802" y="77164"/>
                </a:cubicBezTo>
                <a:cubicBezTo>
                  <a:pt x="252946" y="6339"/>
                  <a:pt x="0" y="1912"/>
                  <a:pt x="0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F6FF3CE8-919B-5C5F-5F13-6D80365B0917}"/>
              </a:ext>
            </a:extLst>
          </p:cNvPr>
          <p:cNvSpPr/>
          <p:nvPr/>
        </p:nvSpPr>
        <p:spPr>
          <a:xfrm>
            <a:off x="4775795" y="3875041"/>
            <a:ext cx="526266" cy="818550"/>
          </a:xfrm>
          <a:custGeom>
            <a:avLst/>
            <a:gdLst>
              <a:gd name="connsiteX0" fmla="*/ 1091 w 526266"/>
              <a:gd name="connsiteY0" fmla="*/ 2622 h 818550"/>
              <a:gd name="connsiteX1" fmla="*/ 445012 w 526266"/>
              <a:gd name="connsiteY1" fmla="*/ 401012 h 818550"/>
              <a:gd name="connsiteX2" fmla="*/ 520895 w 526266"/>
              <a:gd name="connsiteY2" fmla="*/ 818373 h 818550"/>
              <a:gd name="connsiteX3" fmla="*/ 498130 w 526266"/>
              <a:gd name="connsiteY3" fmla="*/ 450337 h 818550"/>
              <a:gd name="connsiteX4" fmla="*/ 323598 w 526266"/>
              <a:gd name="connsiteY4" fmla="*/ 237862 h 818550"/>
              <a:gd name="connsiteX5" fmla="*/ 1091 w 526266"/>
              <a:gd name="connsiteY5" fmla="*/ 2622 h 8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266" h="818550">
                <a:moveTo>
                  <a:pt x="1091" y="2622"/>
                </a:moveTo>
                <a:cubicBezTo>
                  <a:pt x="21327" y="29814"/>
                  <a:pt x="358378" y="265053"/>
                  <a:pt x="445012" y="401012"/>
                </a:cubicBezTo>
                <a:cubicBezTo>
                  <a:pt x="531646" y="536971"/>
                  <a:pt x="512042" y="810152"/>
                  <a:pt x="520895" y="818373"/>
                </a:cubicBezTo>
                <a:cubicBezTo>
                  <a:pt x="529748" y="826594"/>
                  <a:pt x="531013" y="547089"/>
                  <a:pt x="498130" y="450337"/>
                </a:cubicBezTo>
                <a:cubicBezTo>
                  <a:pt x="465247" y="353585"/>
                  <a:pt x="399482" y="308687"/>
                  <a:pt x="323598" y="237862"/>
                </a:cubicBezTo>
                <a:cubicBezTo>
                  <a:pt x="247714" y="167037"/>
                  <a:pt x="-19145" y="-24570"/>
                  <a:pt x="1091" y="2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E768AB5-DFB2-B884-ACCD-7D6BB7A31B19}"/>
              </a:ext>
            </a:extLst>
          </p:cNvPr>
          <p:cNvSpPr/>
          <p:nvPr/>
        </p:nvSpPr>
        <p:spPr>
          <a:xfrm>
            <a:off x="5175822" y="4579213"/>
            <a:ext cx="223600" cy="902336"/>
          </a:xfrm>
          <a:custGeom>
            <a:avLst/>
            <a:gdLst>
              <a:gd name="connsiteX0" fmla="*/ 166399 w 223600"/>
              <a:gd name="connsiteY0" fmla="*/ 375 h 902336"/>
              <a:gd name="connsiteX1" fmla="*/ 192958 w 223600"/>
              <a:gd name="connsiteY1" fmla="*/ 277351 h 902336"/>
              <a:gd name="connsiteX2" fmla="*/ 7043 w 223600"/>
              <a:gd name="connsiteY2" fmla="*/ 888216 h 902336"/>
              <a:gd name="connsiteX3" fmla="*/ 56367 w 223600"/>
              <a:gd name="connsiteY3" fmla="*/ 668153 h 902336"/>
              <a:gd name="connsiteX4" fmla="*/ 219517 w 223600"/>
              <a:gd name="connsiteY4" fmla="*/ 228027 h 902336"/>
              <a:gd name="connsiteX5" fmla="*/ 166399 w 223600"/>
              <a:gd name="connsiteY5" fmla="*/ 375 h 9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00" h="902336">
                <a:moveTo>
                  <a:pt x="166399" y="375"/>
                </a:moveTo>
                <a:cubicBezTo>
                  <a:pt x="161973" y="8596"/>
                  <a:pt x="219517" y="129378"/>
                  <a:pt x="192958" y="277351"/>
                </a:cubicBezTo>
                <a:cubicBezTo>
                  <a:pt x="166399" y="425324"/>
                  <a:pt x="29808" y="823082"/>
                  <a:pt x="7043" y="888216"/>
                </a:cubicBezTo>
                <a:cubicBezTo>
                  <a:pt x="-15722" y="953350"/>
                  <a:pt x="20955" y="778184"/>
                  <a:pt x="56367" y="668153"/>
                </a:cubicBezTo>
                <a:cubicBezTo>
                  <a:pt x="91779" y="558122"/>
                  <a:pt x="198017" y="335529"/>
                  <a:pt x="219517" y="228027"/>
                </a:cubicBezTo>
                <a:cubicBezTo>
                  <a:pt x="241017" y="120525"/>
                  <a:pt x="170825" y="-7846"/>
                  <a:pt x="16639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E048720-5E77-8C3E-5068-96311321A7A1}"/>
              </a:ext>
            </a:extLst>
          </p:cNvPr>
          <p:cNvSpPr/>
          <p:nvPr/>
        </p:nvSpPr>
        <p:spPr>
          <a:xfrm>
            <a:off x="3301978" y="4260812"/>
            <a:ext cx="314347" cy="254039"/>
          </a:xfrm>
          <a:custGeom>
            <a:avLst/>
            <a:gdLst>
              <a:gd name="connsiteX0" fmla="*/ 314347 w 314347"/>
              <a:gd name="connsiteY0" fmla="*/ 38 h 254039"/>
              <a:gd name="connsiteX1" fmla="*/ 177822 w 314347"/>
              <a:gd name="connsiteY1" fmla="*/ 104813 h 254039"/>
              <a:gd name="connsiteX2" fmla="*/ 22 w 314347"/>
              <a:gd name="connsiteY2" fmla="*/ 254038 h 254039"/>
              <a:gd name="connsiteX3" fmla="*/ 165122 w 314347"/>
              <a:gd name="connsiteY3" fmla="*/ 101638 h 254039"/>
              <a:gd name="connsiteX4" fmla="*/ 104797 w 314347"/>
              <a:gd name="connsiteY4" fmla="*/ 123863 h 254039"/>
              <a:gd name="connsiteX5" fmla="*/ 190522 w 314347"/>
              <a:gd name="connsiteY5" fmla="*/ 73063 h 254039"/>
              <a:gd name="connsiteX6" fmla="*/ 177822 w 314347"/>
              <a:gd name="connsiteY6" fmla="*/ 92113 h 254039"/>
              <a:gd name="connsiteX7" fmla="*/ 314347 w 314347"/>
              <a:gd name="connsiteY7" fmla="*/ 38 h 25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47" h="254039">
                <a:moveTo>
                  <a:pt x="314347" y="38"/>
                </a:moveTo>
                <a:cubicBezTo>
                  <a:pt x="314347" y="2155"/>
                  <a:pt x="230209" y="62480"/>
                  <a:pt x="177822" y="104813"/>
                </a:cubicBezTo>
                <a:cubicBezTo>
                  <a:pt x="125435" y="147146"/>
                  <a:pt x="2139" y="254567"/>
                  <a:pt x="22" y="254038"/>
                </a:cubicBezTo>
                <a:cubicBezTo>
                  <a:pt x="-2095" y="253509"/>
                  <a:pt x="147660" y="123334"/>
                  <a:pt x="165122" y="101638"/>
                </a:cubicBezTo>
                <a:cubicBezTo>
                  <a:pt x="182584" y="79942"/>
                  <a:pt x="100564" y="128625"/>
                  <a:pt x="104797" y="123863"/>
                </a:cubicBezTo>
                <a:cubicBezTo>
                  <a:pt x="109030" y="119101"/>
                  <a:pt x="178351" y="78355"/>
                  <a:pt x="190522" y="73063"/>
                </a:cubicBezTo>
                <a:cubicBezTo>
                  <a:pt x="202693" y="67771"/>
                  <a:pt x="159830" y="101109"/>
                  <a:pt x="177822" y="92113"/>
                </a:cubicBezTo>
                <a:cubicBezTo>
                  <a:pt x="195814" y="83117"/>
                  <a:pt x="314347" y="-2079"/>
                  <a:pt x="31434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D0747E46-7525-B089-6D9C-42D18DEC6577}"/>
              </a:ext>
            </a:extLst>
          </p:cNvPr>
          <p:cNvSpPr/>
          <p:nvPr/>
        </p:nvSpPr>
        <p:spPr>
          <a:xfrm>
            <a:off x="3079750" y="4460716"/>
            <a:ext cx="377884" cy="130334"/>
          </a:xfrm>
          <a:custGeom>
            <a:avLst/>
            <a:gdLst>
              <a:gd name="connsiteX0" fmla="*/ 0 w 377884"/>
              <a:gd name="connsiteY0" fmla="*/ 130334 h 130334"/>
              <a:gd name="connsiteX1" fmla="*/ 231775 w 377884"/>
              <a:gd name="connsiteY1" fmla="*/ 63659 h 130334"/>
              <a:gd name="connsiteX2" fmla="*/ 377825 w 377884"/>
              <a:gd name="connsiteY2" fmla="*/ 159 h 130334"/>
              <a:gd name="connsiteX3" fmla="*/ 215900 w 377884"/>
              <a:gd name="connsiteY3" fmla="*/ 82709 h 130334"/>
              <a:gd name="connsiteX4" fmla="*/ 174625 w 377884"/>
              <a:gd name="connsiteY4" fmla="*/ 92234 h 130334"/>
              <a:gd name="connsiteX5" fmla="*/ 0 w 377884"/>
              <a:gd name="connsiteY5" fmla="*/ 130334 h 13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884" h="130334">
                <a:moveTo>
                  <a:pt x="0" y="130334"/>
                </a:moveTo>
                <a:cubicBezTo>
                  <a:pt x="84402" y="107844"/>
                  <a:pt x="168804" y="85355"/>
                  <a:pt x="231775" y="63659"/>
                </a:cubicBezTo>
                <a:cubicBezTo>
                  <a:pt x="294746" y="41963"/>
                  <a:pt x="380471" y="-3016"/>
                  <a:pt x="377825" y="159"/>
                </a:cubicBezTo>
                <a:cubicBezTo>
                  <a:pt x="375179" y="3334"/>
                  <a:pt x="249767" y="67363"/>
                  <a:pt x="215900" y="82709"/>
                </a:cubicBezTo>
                <a:cubicBezTo>
                  <a:pt x="182033" y="98055"/>
                  <a:pt x="174625" y="92234"/>
                  <a:pt x="174625" y="92234"/>
                </a:cubicBezTo>
                <a:lnTo>
                  <a:pt x="0" y="1303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CE9D174-B97F-87AA-7FB7-576A7CBCC21E}"/>
              </a:ext>
            </a:extLst>
          </p:cNvPr>
          <p:cNvSpPr/>
          <p:nvPr/>
        </p:nvSpPr>
        <p:spPr>
          <a:xfrm>
            <a:off x="2994025" y="4502106"/>
            <a:ext cx="425770" cy="149495"/>
          </a:xfrm>
          <a:custGeom>
            <a:avLst/>
            <a:gdLst>
              <a:gd name="connsiteX0" fmla="*/ 0 w 425770"/>
              <a:gd name="connsiteY0" fmla="*/ 149269 h 149495"/>
              <a:gd name="connsiteX1" fmla="*/ 257175 w 425770"/>
              <a:gd name="connsiteY1" fmla="*/ 104819 h 149495"/>
              <a:gd name="connsiteX2" fmla="*/ 425450 w 425770"/>
              <a:gd name="connsiteY2" fmla="*/ 44 h 149495"/>
              <a:gd name="connsiteX3" fmla="*/ 298450 w 425770"/>
              <a:gd name="connsiteY3" fmla="*/ 92119 h 149495"/>
              <a:gd name="connsiteX4" fmla="*/ 257175 w 425770"/>
              <a:gd name="connsiteY4" fmla="*/ 120694 h 149495"/>
              <a:gd name="connsiteX5" fmla="*/ 0 w 425770"/>
              <a:gd name="connsiteY5" fmla="*/ 149269 h 14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70" h="149495">
                <a:moveTo>
                  <a:pt x="0" y="149269"/>
                </a:moveTo>
                <a:cubicBezTo>
                  <a:pt x="0" y="146623"/>
                  <a:pt x="186267" y="129690"/>
                  <a:pt x="257175" y="104819"/>
                </a:cubicBezTo>
                <a:cubicBezTo>
                  <a:pt x="328083" y="79948"/>
                  <a:pt x="418571" y="2161"/>
                  <a:pt x="425450" y="44"/>
                </a:cubicBezTo>
                <a:cubicBezTo>
                  <a:pt x="432329" y="-2073"/>
                  <a:pt x="326496" y="72011"/>
                  <a:pt x="298450" y="92119"/>
                </a:cubicBezTo>
                <a:cubicBezTo>
                  <a:pt x="270404" y="112227"/>
                  <a:pt x="303213" y="110640"/>
                  <a:pt x="257175" y="120694"/>
                </a:cubicBezTo>
                <a:cubicBezTo>
                  <a:pt x="211138" y="130748"/>
                  <a:pt x="0" y="151915"/>
                  <a:pt x="0" y="14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38C8E64-625D-3991-C59B-B1D2CA9EDC88}"/>
              </a:ext>
            </a:extLst>
          </p:cNvPr>
          <p:cNvSpPr/>
          <p:nvPr/>
        </p:nvSpPr>
        <p:spPr>
          <a:xfrm>
            <a:off x="3340098" y="4362081"/>
            <a:ext cx="232599" cy="251196"/>
          </a:xfrm>
          <a:custGeom>
            <a:avLst/>
            <a:gdLst>
              <a:gd name="connsiteX0" fmla="*/ 231777 w 232599"/>
              <a:gd name="connsiteY0" fmla="*/ 369 h 251196"/>
              <a:gd name="connsiteX1" fmla="*/ 111127 w 232599"/>
              <a:gd name="connsiteY1" fmla="*/ 127369 h 251196"/>
              <a:gd name="connsiteX2" fmla="*/ 2 w 232599"/>
              <a:gd name="connsiteY2" fmla="*/ 251194 h 251196"/>
              <a:gd name="connsiteX3" fmla="*/ 114302 w 232599"/>
              <a:gd name="connsiteY3" fmla="*/ 130544 h 251196"/>
              <a:gd name="connsiteX4" fmla="*/ 161927 w 232599"/>
              <a:gd name="connsiteY4" fmla="*/ 89269 h 251196"/>
              <a:gd name="connsiteX5" fmla="*/ 231777 w 232599"/>
              <a:gd name="connsiteY5" fmla="*/ 369 h 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99" h="251196">
                <a:moveTo>
                  <a:pt x="231777" y="369"/>
                </a:moveTo>
                <a:cubicBezTo>
                  <a:pt x="223310" y="6719"/>
                  <a:pt x="149756" y="85565"/>
                  <a:pt x="111127" y="127369"/>
                </a:cubicBezTo>
                <a:cubicBezTo>
                  <a:pt x="72498" y="169173"/>
                  <a:pt x="-527" y="250665"/>
                  <a:pt x="2" y="251194"/>
                </a:cubicBezTo>
                <a:cubicBezTo>
                  <a:pt x="531" y="251723"/>
                  <a:pt x="87315" y="157531"/>
                  <a:pt x="114302" y="130544"/>
                </a:cubicBezTo>
                <a:cubicBezTo>
                  <a:pt x="141289" y="103557"/>
                  <a:pt x="142877" y="107261"/>
                  <a:pt x="161927" y="89269"/>
                </a:cubicBezTo>
                <a:cubicBezTo>
                  <a:pt x="180977" y="71277"/>
                  <a:pt x="240244" y="-5981"/>
                  <a:pt x="231777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31FD157F-761E-4D8D-35D0-0B1F7F1B298B}"/>
              </a:ext>
            </a:extLst>
          </p:cNvPr>
          <p:cNvSpPr/>
          <p:nvPr/>
        </p:nvSpPr>
        <p:spPr>
          <a:xfrm>
            <a:off x="3598905" y="4409898"/>
            <a:ext cx="366931" cy="825678"/>
          </a:xfrm>
          <a:custGeom>
            <a:avLst/>
            <a:gdLst>
              <a:gd name="connsiteX0" fmla="*/ 366670 w 366931"/>
              <a:gd name="connsiteY0" fmla="*/ 177 h 825678"/>
              <a:gd name="connsiteX1" fmla="*/ 74570 w 366931"/>
              <a:gd name="connsiteY1" fmla="*/ 285927 h 825678"/>
              <a:gd name="connsiteX2" fmla="*/ 17420 w 366931"/>
              <a:gd name="connsiteY2" fmla="*/ 511352 h 825678"/>
              <a:gd name="connsiteX3" fmla="*/ 45995 w 366931"/>
              <a:gd name="connsiteY3" fmla="*/ 409752 h 825678"/>
              <a:gd name="connsiteX4" fmla="*/ 11070 w 366931"/>
              <a:gd name="connsiteY4" fmla="*/ 663752 h 825678"/>
              <a:gd name="connsiteX5" fmla="*/ 11070 w 366931"/>
              <a:gd name="connsiteY5" fmla="*/ 644702 h 825678"/>
              <a:gd name="connsiteX6" fmla="*/ 141245 w 366931"/>
              <a:gd name="connsiteY6" fmla="*/ 825677 h 825678"/>
              <a:gd name="connsiteX7" fmla="*/ 45995 w 366931"/>
              <a:gd name="connsiteY7" fmla="*/ 641527 h 825678"/>
              <a:gd name="connsiteX8" fmla="*/ 42820 w 366931"/>
              <a:gd name="connsiteY8" fmla="*/ 476427 h 825678"/>
              <a:gd name="connsiteX9" fmla="*/ 74570 w 366931"/>
              <a:gd name="connsiteY9" fmla="*/ 324027 h 825678"/>
              <a:gd name="connsiteX10" fmla="*/ 61870 w 366931"/>
              <a:gd name="connsiteY10" fmla="*/ 343077 h 825678"/>
              <a:gd name="connsiteX11" fmla="*/ 125370 w 366931"/>
              <a:gd name="connsiteY11" fmla="*/ 244652 h 825678"/>
              <a:gd name="connsiteX12" fmla="*/ 366670 w 366931"/>
              <a:gd name="connsiteY12" fmla="*/ 177 h 82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6931" h="825678">
                <a:moveTo>
                  <a:pt x="366670" y="177"/>
                </a:moveTo>
                <a:cubicBezTo>
                  <a:pt x="358203" y="7056"/>
                  <a:pt x="132778" y="200731"/>
                  <a:pt x="74570" y="285927"/>
                </a:cubicBezTo>
                <a:cubicBezTo>
                  <a:pt x="16362" y="371123"/>
                  <a:pt x="22182" y="490715"/>
                  <a:pt x="17420" y="511352"/>
                </a:cubicBezTo>
                <a:cubicBezTo>
                  <a:pt x="12658" y="531989"/>
                  <a:pt x="47053" y="384352"/>
                  <a:pt x="45995" y="409752"/>
                </a:cubicBezTo>
                <a:cubicBezTo>
                  <a:pt x="44937" y="435152"/>
                  <a:pt x="16891" y="624594"/>
                  <a:pt x="11070" y="663752"/>
                </a:cubicBezTo>
                <a:cubicBezTo>
                  <a:pt x="5249" y="702910"/>
                  <a:pt x="-10626" y="617715"/>
                  <a:pt x="11070" y="644702"/>
                </a:cubicBezTo>
                <a:cubicBezTo>
                  <a:pt x="32766" y="671689"/>
                  <a:pt x="135424" y="826206"/>
                  <a:pt x="141245" y="825677"/>
                </a:cubicBezTo>
                <a:cubicBezTo>
                  <a:pt x="147066" y="825148"/>
                  <a:pt x="62399" y="699735"/>
                  <a:pt x="45995" y="641527"/>
                </a:cubicBezTo>
                <a:cubicBezTo>
                  <a:pt x="29591" y="583319"/>
                  <a:pt x="38058" y="529344"/>
                  <a:pt x="42820" y="476427"/>
                </a:cubicBezTo>
                <a:cubicBezTo>
                  <a:pt x="47582" y="423510"/>
                  <a:pt x="71395" y="346252"/>
                  <a:pt x="74570" y="324027"/>
                </a:cubicBezTo>
                <a:cubicBezTo>
                  <a:pt x="77745" y="301802"/>
                  <a:pt x="53403" y="356306"/>
                  <a:pt x="61870" y="343077"/>
                </a:cubicBezTo>
                <a:cubicBezTo>
                  <a:pt x="70337" y="329848"/>
                  <a:pt x="75099" y="301273"/>
                  <a:pt x="125370" y="244652"/>
                </a:cubicBezTo>
                <a:cubicBezTo>
                  <a:pt x="175641" y="188031"/>
                  <a:pt x="375137" y="-6702"/>
                  <a:pt x="366670" y="1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B87A68-E8BF-3A17-B101-F495FC99D052}"/>
              </a:ext>
            </a:extLst>
          </p:cNvPr>
          <p:cNvSpPr/>
          <p:nvPr/>
        </p:nvSpPr>
        <p:spPr>
          <a:xfrm>
            <a:off x="4370460" y="4276073"/>
            <a:ext cx="574981" cy="370670"/>
          </a:xfrm>
          <a:custGeom>
            <a:avLst/>
            <a:gdLst>
              <a:gd name="connsiteX0" fmla="*/ 932 w 574981"/>
              <a:gd name="connsiteY0" fmla="*/ 2013 h 370670"/>
              <a:gd name="connsiteX1" fmla="*/ 458132 w 574981"/>
              <a:gd name="connsiteY1" fmla="*/ 151303 h 370670"/>
              <a:gd name="connsiteX2" fmla="*/ 574764 w 574981"/>
              <a:gd name="connsiteY2" fmla="*/ 370572 h 370670"/>
              <a:gd name="connsiteX3" fmla="*/ 486124 w 574981"/>
              <a:gd name="connsiteY3" fmla="*/ 123311 h 370670"/>
              <a:gd name="connsiteX4" fmla="*/ 444136 w 574981"/>
              <a:gd name="connsiteY4" fmla="*/ 113980 h 370670"/>
              <a:gd name="connsiteX5" fmla="*/ 341499 w 574981"/>
              <a:gd name="connsiteY5" fmla="*/ 67327 h 370670"/>
              <a:gd name="connsiteX6" fmla="*/ 932 w 574981"/>
              <a:gd name="connsiteY6" fmla="*/ 2013 h 3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981" h="370670">
                <a:moveTo>
                  <a:pt x="932" y="2013"/>
                </a:moveTo>
                <a:cubicBezTo>
                  <a:pt x="20371" y="16009"/>
                  <a:pt x="362493" y="89877"/>
                  <a:pt x="458132" y="151303"/>
                </a:cubicBezTo>
                <a:cubicBezTo>
                  <a:pt x="553771" y="212730"/>
                  <a:pt x="570099" y="375237"/>
                  <a:pt x="574764" y="370572"/>
                </a:cubicBezTo>
                <a:cubicBezTo>
                  <a:pt x="579429" y="365907"/>
                  <a:pt x="507895" y="166076"/>
                  <a:pt x="486124" y="123311"/>
                </a:cubicBezTo>
                <a:cubicBezTo>
                  <a:pt x="464353" y="80546"/>
                  <a:pt x="468240" y="123311"/>
                  <a:pt x="444136" y="113980"/>
                </a:cubicBezTo>
                <a:cubicBezTo>
                  <a:pt x="420032" y="104649"/>
                  <a:pt x="411479" y="83655"/>
                  <a:pt x="341499" y="67327"/>
                </a:cubicBezTo>
                <a:cubicBezTo>
                  <a:pt x="271519" y="50999"/>
                  <a:pt x="-18507" y="-11983"/>
                  <a:pt x="932" y="20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52067E86-EB87-2A16-E0B8-06FC51A20148}"/>
              </a:ext>
            </a:extLst>
          </p:cNvPr>
          <p:cNvSpPr/>
          <p:nvPr/>
        </p:nvSpPr>
        <p:spPr>
          <a:xfrm>
            <a:off x="5009518" y="4833088"/>
            <a:ext cx="110146" cy="426946"/>
          </a:xfrm>
          <a:custGeom>
            <a:avLst/>
            <a:gdLst>
              <a:gd name="connsiteX0" fmla="*/ 29013 w 110146"/>
              <a:gd name="connsiteY0" fmla="*/ 169 h 426946"/>
              <a:gd name="connsiteX1" fmla="*/ 24347 w 110146"/>
              <a:gd name="connsiteY1" fmla="*/ 191447 h 426946"/>
              <a:gd name="connsiteX2" fmla="*/ 108323 w 110146"/>
              <a:gd name="connsiteY2" fmla="*/ 420047 h 426946"/>
              <a:gd name="connsiteX3" fmla="*/ 75666 w 110146"/>
              <a:gd name="connsiteY3" fmla="*/ 354732 h 426946"/>
              <a:gd name="connsiteX4" fmla="*/ 1021 w 110146"/>
              <a:gd name="connsiteY4" fmla="*/ 224104 h 426946"/>
              <a:gd name="connsiteX5" fmla="*/ 29013 w 110146"/>
              <a:gd name="connsiteY5" fmla="*/ 169 h 42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46" h="426946">
                <a:moveTo>
                  <a:pt x="29013" y="169"/>
                </a:moveTo>
                <a:cubicBezTo>
                  <a:pt x="32901" y="-5274"/>
                  <a:pt x="11129" y="121467"/>
                  <a:pt x="24347" y="191447"/>
                </a:cubicBezTo>
                <a:cubicBezTo>
                  <a:pt x="37565" y="261427"/>
                  <a:pt x="99770" y="392833"/>
                  <a:pt x="108323" y="420047"/>
                </a:cubicBezTo>
                <a:cubicBezTo>
                  <a:pt x="116876" y="447261"/>
                  <a:pt x="93550" y="387389"/>
                  <a:pt x="75666" y="354732"/>
                </a:cubicBezTo>
                <a:cubicBezTo>
                  <a:pt x="57782" y="322075"/>
                  <a:pt x="8019" y="276977"/>
                  <a:pt x="1021" y="224104"/>
                </a:cubicBezTo>
                <a:cubicBezTo>
                  <a:pt x="-5977" y="171231"/>
                  <a:pt x="25125" y="5612"/>
                  <a:pt x="29013" y="1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FCE9B279-10F5-63F8-27F4-0DF9835ACCB2}"/>
              </a:ext>
            </a:extLst>
          </p:cNvPr>
          <p:cNvSpPr/>
          <p:nvPr/>
        </p:nvSpPr>
        <p:spPr>
          <a:xfrm>
            <a:off x="3788095" y="5565706"/>
            <a:ext cx="79886" cy="287040"/>
          </a:xfrm>
          <a:custGeom>
            <a:avLst/>
            <a:gdLst>
              <a:gd name="connsiteX0" fmla="*/ 28125 w 79886"/>
              <a:gd name="connsiteY0" fmla="*/ 4 h 287040"/>
              <a:gd name="connsiteX1" fmla="*/ 9464 w 79886"/>
              <a:gd name="connsiteY1" fmla="*/ 153959 h 287040"/>
              <a:gd name="connsiteX2" fmla="*/ 79444 w 79886"/>
              <a:gd name="connsiteY2" fmla="*/ 284588 h 287040"/>
              <a:gd name="connsiteX3" fmla="*/ 37456 w 79886"/>
              <a:gd name="connsiteY3" fmla="*/ 233270 h 287040"/>
              <a:gd name="connsiteX4" fmla="*/ 134 w 79886"/>
              <a:gd name="connsiteY4" fmla="*/ 158625 h 287040"/>
              <a:gd name="connsiteX5" fmla="*/ 28125 w 79886"/>
              <a:gd name="connsiteY5" fmla="*/ 4 h 2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86" h="287040">
                <a:moveTo>
                  <a:pt x="28125" y="4"/>
                </a:moveTo>
                <a:cubicBezTo>
                  <a:pt x="29680" y="-774"/>
                  <a:pt x="911" y="106528"/>
                  <a:pt x="9464" y="153959"/>
                </a:cubicBezTo>
                <a:cubicBezTo>
                  <a:pt x="18017" y="201390"/>
                  <a:pt x="74779" y="271370"/>
                  <a:pt x="79444" y="284588"/>
                </a:cubicBezTo>
                <a:cubicBezTo>
                  <a:pt x="84109" y="297806"/>
                  <a:pt x="50674" y="254264"/>
                  <a:pt x="37456" y="233270"/>
                </a:cubicBezTo>
                <a:cubicBezTo>
                  <a:pt x="24238" y="212276"/>
                  <a:pt x="2467" y="195170"/>
                  <a:pt x="134" y="158625"/>
                </a:cubicBezTo>
                <a:cubicBezTo>
                  <a:pt x="-2199" y="122080"/>
                  <a:pt x="26570" y="782"/>
                  <a:pt x="28125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3FE7AA31-60D4-03F2-53F0-F5BB6325E457}"/>
              </a:ext>
            </a:extLst>
          </p:cNvPr>
          <p:cNvSpPr/>
          <p:nvPr/>
        </p:nvSpPr>
        <p:spPr>
          <a:xfrm>
            <a:off x="2701817" y="3206428"/>
            <a:ext cx="184380" cy="352757"/>
          </a:xfrm>
          <a:custGeom>
            <a:avLst/>
            <a:gdLst>
              <a:gd name="connsiteX0" fmla="*/ 108 w 184380"/>
              <a:gd name="connsiteY0" fmla="*/ 322 h 352757"/>
              <a:gd name="connsiteX1" fmla="*/ 35033 w 184380"/>
              <a:gd name="connsiteY1" fmla="*/ 168597 h 352757"/>
              <a:gd name="connsiteX2" fmla="*/ 177908 w 184380"/>
              <a:gd name="connsiteY2" fmla="*/ 320997 h 352757"/>
              <a:gd name="connsiteX3" fmla="*/ 162033 w 184380"/>
              <a:gd name="connsiteY3" fmla="*/ 352747 h 352757"/>
              <a:gd name="connsiteX4" fmla="*/ 181083 w 184380"/>
              <a:gd name="connsiteY4" fmla="*/ 324172 h 352757"/>
              <a:gd name="connsiteX5" fmla="*/ 152508 w 184380"/>
              <a:gd name="connsiteY5" fmla="*/ 292422 h 352757"/>
              <a:gd name="connsiteX6" fmla="*/ 63608 w 184380"/>
              <a:gd name="connsiteY6" fmla="*/ 276547 h 352757"/>
              <a:gd name="connsiteX7" fmla="*/ 142983 w 184380"/>
              <a:gd name="connsiteY7" fmla="*/ 276547 h 352757"/>
              <a:gd name="connsiteX8" fmla="*/ 66783 w 184380"/>
              <a:gd name="connsiteY8" fmla="*/ 232097 h 352757"/>
              <a:gd name="connsiteX9" fmla="*/ 41383 w 184380"/>
              <a:gd name="connsiteY9" fmla="*/ 213047 h 352757"/>
              <a:gd name="connsiteX10" fmla="*/ 108 w 184380"/>
              <a:gd name="connsiteY10" fmla="*/ 322 h 35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0" h="352757">
                <a:moveTo>
                  <a:pt x="108" y="322"/>
                </a:moveTo>
                <a:cubicBezTo>
                  <a:pt x="-950" y="-7086"/>
                  <a:pt x="5400" y="115151"/>
                  <a:pt x="35033" y="168597"/>
                </a:cubicBezTo>
                <a:cubicBezTo>
                  <a:pt x="64666" y="222043"/>
                  <a:pt x="156741" y="290305"/>
                  <a:pt x="177908" y="320997"/>
                </a:cubicBezTo>
                <a:cubicBezTo>
                  <a:pt x="199075" y="351689"/>
                  <a:pt x="161504" y="352218"/>
                  <a:pt x="162033" y="352747"/>
                </a:cubicBezTo>
                <a:cubicBezTo>
                  <a:pt x="162562" y="353276"/>
                  <a:pt x="182670" y="334226"/>
                  <a:pt x="181083" y="324172"/>
                </a:cubicBezTo>
                <a:cubicBezTo>
                  <a:pt x="179496" y="314118"/>
                  <a:pt x="172087" y="300360"/>
                  <a:pt x="152508" y="292422"/>
                </a:cubicBezTo>
                <a:cubicBezTo>
                  <a:pt x="132929" y="284484"/>
                  <a:pt x="65196" y="279193"/>
                  <a:pt x="63608" y="276547"/>
                </a:cubicBezTo>
                <a:cubicBezTo>
                  <a:pt x="62021" y="273901"/>
                  <a:pt x="142454" y="283955"/>
                  <a:pt x="142983" y="276547"/>
                </a:cubicBezTo>
                <a:cubicBezTo>
                  <a:pt x="143512" y="269139"/>
                  <a:pt x="83716" y="242680"/>
                  <a:pt x="66783" y="232097"/>
                </a:cubicBezTo>
                <a:cubicBezTo>
                  <a:pt x="49850" y="221514"/>
                  <a:pt x="51966" y="249030"/>
                  <a:pt x="41383" y="213047"/>
                </a:cubicBezTo>
                <a:cubicBezTo>
                  <a:pt x="30800" y="177064"/>
                  <a:pt x="1166" y="7730"/>
                  <a:pt x="108" y="3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E825A7E-534B-B2DF-2416-A3CE1578E465}"/>
              </a:ext>
            </a:extLst>
          </p:cNvPr>
          <p:cNvSpPr/>
          <p:nvPr/>
        </p:nvSpPr>
        <p:spPr>
          <a:xfrm>
            <a:off x="2123982" y="3638549"/>
            <a:ext cx="108243" cy="406426"/>
          </a:xfrm>
          <a:custGeom>
            <a:avLst/>
            <a:gdLst>
              <a:gd name="connsiteX0" fmla="*/ 93 w 108243"/>
              <a:gd name="connsiteY0" fmla="*/ 1 h 406426"/>
              <a:gd name="connsiteX1" fmla="*/ 19143 w 108243"/>
              <a:gd name="connsiteY1" fmla="*/ 241301 h 406426"/>
              <a:gd name="connsiteX2" fmla="*/ 9618 w 108243"/>
              <a:gd name="connsiteY2" fmla="*/ 298451 h 406426"/>
              <a:gd name="connsiteX3" fmla="*/ 108043 w 108243"/>
              <a:gd name="connsiteY3" fmla="*/ 406401 h 406426"/>
              <a:gd name="connsiteX4" fmla="*/ 35018 w 108243"/>
              <a:gd name="connsiteY4" fmla="*/ 307976 h 406426"/>
              <a:gd name="connsiteX5" fmla="*/ 28668 w 108243"/>
              <a:gd name="connsiteY5" fmla="*/ 244476 h 406426"/>
              <a:gd name="connsiteX6" fmla="*/ 93 w 108243"/>
              <a:gd name="connsiteY6" fmla="*/ 1 h 40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43" h="406426">
                <a:moveTo>
                  <a:pt x="93" y="1"/>
                </a:moveTo>
                <a:cubicBezTo>
                  <a:pt x="-1494" y="-528"/>
                  <a:pt x="17556" y="191559"/>
                  <a:pt x="19143" y="241301"/>
                </a:cubicBezTo>
                <a:cubicBezTo>
                  <a:pt x="20731" y="291043"/>
                  <a:pt x="-5199" y="270934"/>
                  <a:pt x="9618" y="298451"/>
                </a:cubicBezTo>
                <a:cubicBezTo>
                  <a:pt x="24435" y="325968"/>
                  <a:pt x="103810" y="404814"/>
                  <a:pt x="108043" y="406401"/>
                </a:cubicBezTo>
                <a:cubicBezTo>
                  <a:pt x="112276" y="407988"/>
                  <a:pt x="48247" y="334964"/>
                  <a:pt x="35018" y="307976"/>
                </a:cubicBezTo>
                <a:cubicBezTo>
                  <a:pt x="21789" y="280989"/>
                  <a:pt x="33960" y="293688"/>
                  <a:pt x="28668" y="244476"/>
                </a:cubicBezTo>
                <a:cubicBezTo>
                  <a:pt x="23376" y="195264"/>
                  <a:pt x="1680" y="530"/>
                  <a:pt x="93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3280E232-0F1A-9AC3-57B8-F8BEBF03B099}"/>
              </a:ext>
            </a:extLst>
          </p:cNvPr>
          <p:cNvSpPr/>
          <p:nvPr/>
        </p:nvSpPr>
        <p:spPr>
          <a:xfrm>
            <a:off x="2225569" y="3619435"/>
            <a:ext cx="149645" cy="292486"/>
          </a:xfrm>
          <a:custGeom>
            <a:avLst/>
            <a:gdLst>
              <a:gd name="connsiteX0" fmla="*/ 106 w 149645"/>
              <a:gd name="connsiteY0" fmla="*/ 65 h 292486"/>
              <a:gd name="connsiteX1" fmla="*/ 114406 w 149645"/>
              <a:gd name="connsiteY1" fmla="*/ 200090 h 292486"/>
              <a:gd name="connsiteX2" fmla="*/ 142981 w 149645"/>
              <a:gd name="connsiteY2" fmla="*/ 292165 h 292486"/>
              <a:gd name="connsiteX3" fmla="*/ 136631 w 149645"/>
              <a:gd name="connsiteY3" fmla="*/ 222315 h 292486"/>
              <a:gd name="connsiteX4" fmla="*/ 106 w 149645"/>
              <a:gd name="connsiteY4" fmla="*/ 65 h 29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45" h="292486">
                <a:moveTo>
                  <a:pt x="106" y="65"/>
                </a:moveTo>
                <a:cubicBezTo>
                  <a:pt x="-3598" y="-3639"/>
                  <a:pt x="90594" y="151407"/>
                  <a:pt x="114406" y="200090"/>
                </a:cubicBezTo>
                <a:cubicBezTo>
                  <a:pt x="138218" y="248773"/>
                  <a:pt x="139277" y="288461"/>
                  <a:pt x="142981" y="292165"/>
                </a:cubicBezTo>
                <a:cubicBezTo>
                  <a:pt x="146685" y="295869"/>
                  <a:pt x="158856" y="267294"/>
                  <a:pt x="136631" y="222315"/>
                </a:cubicBezTo>
                <a:cubicBezTo>
                  <a:pt x="114406" y="177336"/>
                  <a:pt x="3810" y="3769"/>
                  <a:pt x="106" y="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86D29797-575C-72EB-CBA7-B6713ED3B12A}"/>
              </a:ext>
            </a:extLst>
          </p:cNvPr>
          <p:cNvSpPr/>
          <p:nvPr/>
        </p:nvSpPr>
        <p:spPr>
          <a:xfrm>
            <a:off x="6272366" y="2434895"/>
            <a:ext cx="1072745" cy="2871069"/>
          </a:xfrm>
          <a:custGeom>
            <a:avLst/>
            <a:gdLst>
              <a:gd name="connsiteX0" fmla="*/ 35444 w 1072745"/>
              <a:gd name="connsiteY0" fmla="*/ 106827 h 2871069"/>
              <a:gd name="connsiteX1" fmla="*/ 570136 w 1072745"/>
              <a:gd name="connsiteY1" fmla="*/ 1470678 h 2871069"/>
              <a:gd name="connsiteX2" fmla="*/ 554637 w 1072745"/>
              <a:gd name="connsiteY2" fmla="*/ 1424183 h 2871069"/>
              <a:gd name="connsiteX3" fmla="*/ 1050583 w 1072745"/>
              <a:gd name="connsiteY3" fmla="*/ 2772536 h 2871069"/>
              <a:gd name="connsiteX4" fmla="*/ 911098 w 1072745"/>
              <a:gd name="connsiteY4" fmla="*/ 2516813 h 2871069"/>
              <a:gd name="connsiteX5" fmla="*/ 244671 w 1072745"/>
              <a:gd name="connsiteY5" fmla="*/ 517532 h 2871069"/>
              <a:gd name="connsiteX6" fmla="*/ 283417 w 1072745"/>
              <a:gd name="connsiteY6" fmla="*/ 641519 h 2871069"/>
              <a:gd name="connsiteX7" fmla="*/ 74190 w 1072745"/>
              <a:gd name="connsiteY7" fmla="*/ 145573 h 2871069"/>
              <a:gd name="connsiteX8" fmla="*/ 35444 w 1072745"/>
              <a:gd name="connsiteY8" fmla="*/ 106827 h 287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5" h="2871069">
                <a:moveTo>
                  <a:pt x="35444" y="106827"/>
                </a:moveTo>
                <a:cubicBezTo>
                  <a:pt x="118102" y="327678"/>
                  <a:pt x="483604" y="1251119"/>
                  <a:pt x="570136" y="1470678"/>
                </a:cubicBezTo>
                <a:cubicBezTo>
                  <a:pt x="656668" y="1690237"/>
                  <a:pt x="554637" y="1424183"/>
                  <a:pt x="554637" y="1424183"/>
                </a:cubicBezTo>
                <a:cubicBezTo>
                  <a:pt x="634712" y="1641159"/>
                  <a:pt x="991173" y="2590431"/>
                  <a:pt x="1050583" y="2772536"/>
                </a:cubicBezTo>
                <a:cubicBezTo>
                  <a:pt x="1109993" y="2954641"/>
                  <a:pt x="1045417" y="2892647"/>
                  <a:pt x="911098" y="2516813"/>
                </a:cubicBezTo>
                <a:cubicBezTo>
                  <a:pt x="776779" y="2140979"/>
                  <a:pt x="349285" y="830081"/>
                  <a:pt x="244671" y="517532"/>
                </a:cubicBezTo>
                <a:cubicBezTo>
                  <a:pt x="140058" y="204983"/>
                  <a:pt x="311830" y="703512"/>
                  <a:pt x="283417" y="641519"/>
                </a:cubicBezTo>
                <a:cubicBezTo>
                  <a:pt x="255004" y="579526"/>
                  <a:pt x="112936" y="228231"/>
                  <a:pt x="74190" y="145573"/>
                </a:cubicBezTo>
                <a:cubicBezTo>
                  <a:pt x="35444" y="62915"/>
                  <a:pt x="-47214" y="-114024"/>
                  <a:pt x="35444" y="106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1089B129-FFC1-56DF-FA5C-843F0CC3F2CA}"/>
              </a:ext>
            </a:extLst>
          </p:cNvPr>
          <p:cNvSpPr/>
          <p:nvPr/>
        </p:nvSpPr>
        <p:spPr>
          <a:xfrm>
            <a:off x="5389961" y="5114441"/>
            <a:ext cx="167763" cy="3340775"/>
          </a:xfrm>
          <a:custGeom>
            <a:avLst/>
            <a:gdLst>
              <a:gd name="connsiteX0" fmla="*/ 3449 w 167763"/>
              <a:gd name="connsiteY0" fmla="*/ 0 h 3340775"/>
              <a:gd name="connsiteX1" fmla="*/ 3449 w 167763"/>
              <a:gd name="connsiteY1" fmla="*/ 1402596 h 3340775"/>
              <a:gd name="connsiteX2" fmla="*/ 3449 w 167763"/>
              <a:gd name="connsiteY2" fmla="*/ 1294108 h 3340775"/>
              <a:gd name="connsiteX3" fmla="*/ 3449 w 167763"/>
              <a:gd name="connsiteY3" fmla="*/ 1743559 h 3340775"/>
              <a:gd name="connsiteX4" fmla="*/ 11198 w 167763"/>
              <a:gd name="connsiteY4" fmla="*/ 2471979 h 3340775"/>
              <a:gd name="connsiteX5" fmla="*/ 11198 w 167763"/>
              <a:gd name="connsiteY5" fmla="*/ 2347993 h 3340775"/>
              <a:gd name="connsiteX6" fmla="*/ 166181 w 167763"/>
              <a:gd name="connsiteY6" fmla="*/ 3293390 h 3340775"/>
              <a:gd name="connsiteX7" fmla="*/ 88690 w 167763"/>
              <a:gd name="connsiteY7" fmla="*/ 2975674 h 3340775"/>
              <a:gd name="connsiteX8" fmla="*/ 42195 w 167763"/>
              <a:gd name="connsiteY8" fmla="*/ 1077132 h 3340775"/>
              <a:gd name="connsiteX9" fmla="*/ 42195 w 167763"/>
              <a:gd name="connsiteY9" fmla="*/ 1162373 h 3340775"/>
              <a:gd name="connsiteX10" fmla="*/ 3449 w 167763"/>
              <a:gd name="connsiteY10" fmla="*/ 0 h 334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763" h="3340775">
                <a:moveTo>
                  <a:pt x="3449" y="0"/>
                </a:moveTo>
                <a:lnTo>
                  <a:pt x="3449" y="1402596"/>
                </a:lnTo>
                <a:lnTo>
                  <a:pt x="3449" y="1294108"/>
                </a:lnTo>
                <a:cubicBezTo>
                  <a:pt x="3449" y="1350935"/>
                  <a:pt x="2158" y="1547247"/>
                  <a:pt x="3449" y="1743559"/>
                </a:cubicBezTo>
                <a:cubicBezTo>
                  <a:pt x="4740" y="1939871"/>
                  <a:pt x="9907" y="2371240"/>
                  <a:pt x="11198" y="2471979"/>
                </a:cubicBezTo>
                <a:cubicBezTo>
                  <a:pt x="12489" y="2572718"/>
                  <a:pt x="-14632" y="2211091"/>
                  <a:pt x="11198" y="2347993"/>
                </a:cubicBezTo>
                <a:cubicBezTo>
                  <a:pt x="37028" y="2484895"/>
                  <a:pt x="153266" y="3188777"/>
                  <a:pt x="166181" y="3293390"/>
                </a:cubicBezTo>
                <a:cubicBezTo>
                  <a:pt x="179096" y="3398003"/>
                  <a:pt x="109354" y="3345050"/>
                  <a:pt x="88690" y="2975674"/>
                </a:cubicBezTo>
                <a:cubicBezTo>
                  <a:pt x="68026" y="2606298"/>
                  <a:pt x="49944" y="1379349"/>
                  <a:pt x="42195" y="1077132"/>
                </a:cubicBezTo>
                <a:cubicBezTo>
                  <a:pt x="34446" y="774915"/>
                  <a:pt x="48653" y="1334146"/>
                  <a:pt x="42195" y="1162373"/>
                </a:cubicBezTo>
                <a:cubicBezTo>
                  <a:pt x="35737" y="990600"/>
                  <a:pt x="19593" y="518547"/>
                  <a:pt x="34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DEF65A4A-B8DA-F66E-97AE-E1E4E0CB731E}"/>
              </a:ext>
            </a:extLst>
          </p:cNvPr>
          <p:cNvSpPr/>
          <p:nvPr/>
        </p:nvSpPr>
        <p:spPr>
          <a:xfrm>
            <a:off x="3748202" y="1373726"/>
            <a:ext cx="877272" cy="380211"/>
          </a:xfrm>
          <a:custGeom>
            <a:avLst/>
            <a:gdLst>
              <a:gd name="connsiteX0" fmla="*/ 303 w 877272"/>
              <a:gd name="connsiteY0" fmla="*/ 380211 h 380211"/>
              <a:gd name="connsiteX1" fmla="*/ 326493 w 877272"/>
              <a:gd name="connsiteY1" fmla="*/ 54021 h 380211"/>
              <a:gd name="connsiteX2" fmla="*/ 877272 w 877272"/>
              <a:gd name="connsiteY2" fmla="*/ 548 h 380211"/>
              <a:gd name="connsiteX3" fmla="*/ 599209 w 877272"/>
              <a:gd name="connsiteY3" fmla="*/ 27285 h 380211"/>
              <a:gd name="connsiteX4" fmla="*/ 379966 w 877272"/>
              <a:gd name="connsiteY4" fmla="*/ 54021 h 380211"/>
              <a:gd name="connsiteX5" fmla="*/ 303 w 877272"/>
              <a:gd name="connsiteY5" fmla="*/ 380211 h 38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272" h="380211">
                <a:moveTo>
                  <a:pt x="303" y="380211"/>
                </a:moveTo>
                <a:cubicBezTo>
                  <a:pt x="-8609" y="380211"/>
                  <a:pt x="180332" y="117298"/>
                  <a:pt x="326493" y="54021"/>
                </a:cubicBezTo>
                <a:cubicBezTo>
                  <a:pt x="472654" y="-9256"/>
                  <a:pt x="877272" y="548"/>
                  <a:pt x="877272" y="548"/>
                </a:cubicBezTo>
                <a:lnTo>
                  <a:pt x="599209" y="27285"/>
                </a:lnTo>
                <a:cubicBezTo>
                  <a:pt x="516325" y="36197"/>
                  <a:pt x="478001" y="-1235"/>
                  <a:pt x="379966" y="54021"/>
                </a:cubicBezTo>
                <a:cubicBezTo>
                  <a:pt x="281931" y="109277"/>
                  <a:pt x="9215" y="380211"/>
                  <a:pt x="303" y="380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42B6CC39-FBCD-AE66-E927-564AC97200CD}"/>
              </a:ext>
            </a:extLst>
          </p:cNvPr>
          <p:cNvSpPr/>
          <p:nvPr/>
        </p:nvSpPr>
        <p:spPr>
          <a:xfrm>
            <a:off x="1929062" y="1520496"/>
            <a:ext cx="1848673" cy="587567"/>
          </a:xfrm>
          <a:custGeom>
            <a:avLst/>
            <a:gdLst>
              <a:gd name="connsiteX0" fmla="*/ 1846180 w 1848673"/>
              <a:gd name="connsiteY0" fmla="*/ 190662 h 587567"/>
              <a:gd name="connsiteX1" fmla="*/ 953170 w 1848673"/>
              <a:gd name="connsiteY1" fmla="*/ 40936 h 587567"/>
              <a:gd name="connsiteX2" fmla="*/ 49464 w 1848673"/>
              <a:gd name="connsiteY2" fmla="*/ 570325 h 587567"/>
              <a:gd name="connsiteX3" fmla="*/ 215233 w 1848673"/>
              <a:gd name="connsiteY3" fmla="*/ 420599 h 587567"/>
              <a:gd name="connsiteX4" fmla="*/ 1028033 w 1848673"/>
              <a:gd name="connsiteY4" fmla="*/ 40936 h 587567"/>
              <a:gd name="connsiteX5" fmla="*/ 1215191 w 1848673"/>
              <a:gd name="connsiteY5" fmla="*/ 24893 h 587567"/>
              <a:gd name="connsiteX6" fmla="*/ 1846180 w 1848673"/>
              <a:gd name="connsiteY6" fmla="*/ 190662 h 58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8673" h="587567">
                <a:moveTo>
                  <a:pt x="1846180" y="190662"/>
                </a:moveTo>
                <a:cubicBezTo>
                  <a:pt x="1802510" y="193336"/>
                  <a:pt x="1252623" y="-22341"/>
                  <a:pt x="953170" y="40936"/>
                </a:cubicBezTo>
                <a:cubicBezTo>
                  <a:pt x="653717" y="104213"/>
                  <a:pt x="172453" y="507048"/>
                  <a:pt x="49464" y="570325"/>
                </a:cubicBezTo>
                <a:cubicBezTo>
                  <a:pt x="-73525" y="633602"/>
                  <a:pt x="52138" y="508830"/>
                  <a:pt x="215233" y="420599"/>
                </a:cubicBezTo>
                <a:cubicBezTo>
                  <a:pt x="378328" y="332368"/>
                  <a:pt x="861373" y="106887"/>
                  <a:pt x="1028033" y="40936"/>
                </a:cubicBezTo>
                <a:cubicBezTo>
                  <a:pt x="1194693" y="-25015"/>
                  <a:pt x="1083289" y="3504"/>
                  <a:pt x="1215191" y="24893"/>
                </a:cubicBezTo>
                <a:cubicBezTo>
                  <a:pt x="1347093" y="46282"/>
                  <a:pt x="1889850" y="187988"/>
                  <a:pt x="1846180" y="190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2245676-A90F-1C11-9502-6644B0A11958}"/>
              </a:ext>
            </a:extLst>
          </p:cNvPr>
          <p:cNvSpPr/>
          <p:nvPr/>
        </p:nvSpPr>
        <p:spPr>
          <a:xfrm>
            <a:off x="1414044" y="2657248"/>
            <a:ext cx="500335" cy="846249"/>
          </a:xfrm>
          <a:custGeom>
            <a:avLst/>
            <a:gdLst>
              <a:gd name="connsiteX0" fmla="*/ 500314 w 500335"/>
              <a:gd name="connsiteY0" fmla="*/ 394 h 846249"/>
              <a:gd name="connsiteX1" fmla="*/ 179472 w 500335"/>
              <a:gd name="connsiteY1" fmla="*/ 241026 h 846249"/>
              <a:gd name="connsiteX2" fmla="*/ 8356 w 500335"/>
              <a:gd name="connsiteY2" fmla="*/ 829236 h 846249"/>
              <a:gd name="connsiteX3" fmla="*/ 35093 w 500335"/>
              <a:gd name="connsiteY3" fmla="*/ 647426 h 846249"/>
              <a:gd name="connsiteX4" fmla="*/ 109956 w 500335"/>
              <a:gd name="connsiteY4" fmla="*/ 230331 h 846249"/>
              <a:gd name="connsiteX5" fmla="*/ 115303 w 500335"/>
              <a:gd name="connsiteY5" fmla="*/ 315889 h 846249"/>
              <a:gd name="connsiteX6" fmla="*/ 195514 w 500335"/>
              <a:gd name="connsiteY6" fmla="*/ 187552 h 846249"/>
              <a:gd name="connsiteX7" fmla="*/ 500314 w 500335"/>
              <a:gd name="connsiteY7" fmla="*/ 394 h 84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5" h="846249">
                <a:moveTo>
                  <a:pt x="500314" y="394"/>
                </a:moveTo>
                <a:cubicBezTo>
                  <a:pt x="497640" y="9306"/>
                  <a:pt x="261465" y="102886"/>
                  <a:pt x="179472" y="241026"/>
                </a:cubicBezTo>
                <a:cubicBezTo>
                  <a:pt x="97479" y="379166"/>
                  <a:pt x="32419" y="761503"/>
                  <a:pt x="8356" y="829236"/>
                </a:cubicBezTo>
                <a:cubicBezTo>
                  <a:pt x="-15707" y="896969"/>
                  <a:pt x="18160" y="747244"/>
                  <a:pt x="35093" y="647426"/>
                </a:cubicBezTo>
                <a:cubicBezTo>
                  <a:pt x="52026" y="547609"/>
                  <a:pt x="96588" y="285587"/>
                  <a:pt x="109956" y="230331"/>
                </a:cubicBezTo>
                <a:cubicBezTo>
                  <a:pt x="123324" y="175075"/>
                  <a:pt x="101044" y="323019"/>
                  <a:pt x="115303" y="315889"/>
                </a:cubicBezTo>
                <a:cubicBezTo>
                  <a:pt x="129562" y="308759"/>
                  <a:pt x="131346" y="239243"/>
                  <a:pt x="195514" y="187552"/>
                </a:cubicBezTo>
                <a:cubicBezTo>
                  <a:pt x="259682" y="135861"/>
                  <a:pt x="502988" y="-8518"/>
                  <a:pt x="50031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18FD1A69-DF9D-84CC-FAAA-C2797DA99F5D}"/>
              </a:ext>
            </a:extLst>
          </p:cNvPr>
          <p:cNvSpPr/>
          <p:nvPr/>
        </p:nvSpPr>
        <p:spPr>
          <a:xfrm>
            <a:off x="1411012" y="3127752"/>
            <a:ext cx="503348" cy="1381774"/>
          </a:xfrm>
          <a:custGeom>
            <a:avLst/>
            <a:gdLst>
              <a:gd name="connsiteX0" fmla="*/ 503346 w 503348"/>
              <a:gd name="connsiteY0" fmla="*/ 459 h 1381774"/>
              <a:gd name="connsiteX1" fmla="*/ 214588 w 503348"/>
              <a:gd name="connsiteY1" fmla="*/ 380122 h 1381774"/>
              <a:gd name="connsiteX2" fmla="*/ 6041 w 503348"/>
              <a:gd name="connsiteY2" fmla="*/ 1342648 h 1381774"/>
              <a:gd name="connsiteX3" fmla="*/ 64862 w 503348"/>
              <a:gd name="connsiteY3" fmla="*/ 1118059 h 1381774"/>
              <a:gd name="connsiteX4" fmla="*/ 155767 w 503348"/>
              <a:gd name="connsiteY4" fmla="*/ 412206 h 1381774"/>
              <a:gd name="connsiteX5" fmla="*/ 161114 w 503348"/>
              <a:gd name="connsiteY5" fmla="*/ 422901 h 1381774"/>
              <a:gd name="connsiteX6" fmla="*/ 219935 w 503348"/>
              <a:gd name="connsiteY6" fmla="*/ 305259 h 1381774"/>
              <a:gd name="connsiteX7" fmla="*/ 503346 w 503348"/>
              <a:gd name="connsiteY7" fmla="*/ 459 h 138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48" h="1381774">
                <a:moveTo>
                  <a:pt x="503346" y="459"/>
                </a:moveTo>
                <a:cubicBezTo>
                  <a:pt x="502455" y="12936"/>
                  <a:pt x="297472" y="156424"/>
                  <a:pt x="214588" y="380122"/>
                </a:cubicBezTo>
                <a:cubicBezTo>
                  <a:pt x="131704" y="603820"/>
                  <a:pt x="30995" y="1219659"/>
                  <a:pt x="6041" y="1342648"/>
                </a:cubicBezTo>
                <a:cubicBezTo>
                  <a:pt x="-18913" y="1465637"/>
                  <a:pt x="39908" y="1273133"/>
                  <a:pt x="64862" y="1118059"/>
                </a:cubicBezTo>
                <a:cubicBezTo>
                  <a:pt x="89816" y="962985"/>
                  <a:pt x="155767" y="412206"/>
                  <a:pt x="155767" y="412206"/>
                </a:cubicBezTo>
                <a:cubicBezTo>
                  <a:pt x="171809" y="296346"/>
                  <a:pt x="150419" y="440726"/>
                  <a:pt x="161114" y="422901"/>
                </a:cubicBezTo>
                <a:cubicBezTo>
                  <a:pt x="171809" y="405077"/>
                  <a:pt x="161114" y="377448"/>
                  <a:pt x="219935" y="305259"/>
                </a:cubicBezTo>
                <a:cubicBezTo>
                  <a:pt x="278756" y="233070"/>
                  <a:pt x="504237" y="-12018"/>
                  <a:pt x="503346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D4D6C0AE-B460-5CD5-74CD-B5C30A9A62DB}"/>
              </a:ext>
            </a:extLst>
          </p:cNvPr>
          <p:cNvSpPr/>
          <p:nvPr/>
        </p:nvSpPr>
        <p:spPr>
          <a:xfrm>
            <a:off x="1625949" y="3771001"/>
            <a:ext cx="213092" cy="1634824"/>
          </a:xfrm>
          <a:custGeom>
            <a:avLst/>
            <a:gdLst>
              <a:gd name="connsiteX0" fmla="*/ 208198 w 213092"/>
              <a:gd name="connsiteY0" fmla="*/ 25631 h 1634824"/>
              <a:gd name="connsiteX1" fmla="*/ 90556 w 213092"/>
              <a:gd name="connsiteY1" fmla="*/ 474810 h 1634824"/>
              <a:gd name="connsiteX2" fmla="*/ 42430 w 213092"/>
              <a:gd name="connsiteY2" fmla="*/ 1046978 h 1634824"/>
              <a:gd name="connsiteX3" fmla="*/ 53125 w 213092"/>
              <a:gd name="connsiteY3" fmla="*/ 688704 h 1634824"/>
              <a:gd name="connsiteX4" fmla="*/ 53125 w 213092"/>
              <a:gd name="connsiteY4" fmla="*/ 1004199 h 1634824"/>
              <a:gd name="connsiteX5" fmla="*/ 85209 w 213092"/>
              <a:gd name="connsiteY5" fmla="*/ 1624494 h 1634824"/>
              <a:gd name="connsiteX6" fmla="*/ 69167 w 213092"/>
              <a:gd name="connsiteY6" fmla="*/ 1330388 h 1634824"/>
              <a:gd name="connsiteX7" fmla="*/ 4998 w 213092"/>
              <a:gd name="connsiteY7" fmla="*/ 549673 h 1634824"/>
              <a:gd name="connsiteX8" fmla="*/ 15693 w 213092"/>
              <a:gd name="connsiteY8" fmla="*/ 597799 h 1634824"/>
              <a:gd name="connsiteX9" fmla="*/ 106598 w 213092"/>
              <a:gd name="connsiteY9" fmla="*/ 410641 h 1634824"/>
              <a:gd name="connsiteX10" fmla="*/ 181462 w 213092"/>
              <a:gd name="connsiteY10" fmla="*/ 89799 h 1634824"/>
              <a:gd name="connsiteX11" fmla="*/ 208198 w 213092"/>
              <a:gd name="connsiteY11" fmla="*/ 25631 h 163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092" h="1634824">
                <a:moveTo>
                  <a:pt x="208198" y="25631"/>
                </a:moveTo>
                <a:cubicBezTo>
                  <a:pt x="193047" y="89799"/>
                  <a:pt x="118184" y="304586"/>
                  <a:pt x="90556" y="474810"/>
                </a:cubicBezTo>
                <a:cubicBezTo>
                  <a:pt x="62928" y="645034"/>
                  <a:pt x="48668" y="1011329"/>
                  <a:pt x="42430" y="1046978"/>
                </a:cubicBezTo>
                <a:cubicBezTo>
                  <a:pt x="36191" y="1082627"/>
                  <a:pt x="51343" y="695834"/>
                  <a:pt x="53125" y="688704"/>
                </a:cubicBezTo>
                <a:cubicBezTo>
                  <a:pt x="54907" y="681574"/>
                  <a:pt x="47778" y="848234"/>
                  <a:pt x="53125" y="1004199"/>
                </a:cubicBezTo>
                <a:cubicBezTo>
                  <a:pt x="58472" y="1160164"/>
                  <a:pt x="82535" y="1570129"/>
                  <a:pt x="85209" y="1624494"/>
                </a:cubicBezTo>
                <a:cubicBezTo>
                  <a:pt x="87883" y="1678859"/>
                  <a:pt x="82535" y="1509525"/>
                  <a:pt x="69167" y="1330388"/>
                </a:cubicBezTo>
                <a:cubicBezTo>
                  <a:pt x="55799" y="1151251"/>
                  <a:pt x="13910" y="671771"/>
                  <a:pt x="4998" y="549673"/>
                </a:cubicBezTo>
                <a:cubicBezTo>
                  <a:pt x="-3914" y="427575"/>
                  <a:pt x="-1240" y="620971"/>
                  <a:pt x="15693" y="597799"/>
                </a:cubicBezTo>
                <a:cubicBezTo>
                  <a:pt x="32626" y="574627"/>
                  <a:pt x="78970" y="495308"/>
                  <a:pt x="106598" y="410641"/>
                </a:cubicBezTo>
                <a:cubicBezTo>
                  <a:pt x="134226" y="325974"/>
                  <a:pt x="162746" y="148620"/>
                  <a:pt x="181462" y="89799"/>
                </a:cubicBezTo>
                <a:cubicBezTo>
                  <a:pt x="200178" y="30978"/>
                  <a:pt x="223349" y="-38537"/>
                  <a:pt x="208198" y="25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9DACA5BF-9C71-D384-1BF1-0E5205B6389B}"/>
              </a:ext>
            </a:extLst>
          </p:cNvPr>
          <p:cNvSpPr/>
          <p:nvPr/>
        </p:nvSpPr>
        <p:spPr>
          <a:xfrm>
            <a:off x="1673173" y="5170902"/>
            <a:ext cx="321459" cy="1188600"/>
          </a:xfrm>
          <a:custGeom>
            <a:avLst/>
            <a:gdLst>
              <a:gd name="connsiteX0" fmla="*/ 75416 w 321459"/>
              <a:gd name="connsiteY0" fmla="*/ 3 h 1188600"/>
              <a:gd name="connsiteX1" fmla="*/ 70069 w 321459"/>
              <a:gd name="connsiteY1" fmla="*/ 352930 h 1188600"/>
              <a:gd name="connsiteX2" fmla="*/ 321395 w 321459"/>
              <a:gd name="connsiteY2" fmla="*/ 1187119 h 1188600"/>
              <a:gd name="connsiteX3" fmla="*/ 96806 w 321459"/>
              <a:gd name="connsiteY3" fmla="*/ 572172 h 1188600"/>
              <a:gd name="connsiteX4" fmla="*/ 118195 w 321459"/>
              <a:gd name="connsiteY4" fmla="*/ 588214 h 1188600"/>
              <a:gd name="connsiteX5" fmla="*/ 5901 w 321459"/>
              <a:gd name="connsiteY5" fmla="*/ 336887 h 1188600"/>
              <a:gd name="connsiteX6" fmla="*/ 21943 w 321459"/>
              <a:gd name="connsiteY6" fmla="*/ 358277 h 1188600"/>
              <a:gd name="connsiteX7" fmla="*/ 75416 w 321459"/>
              <a:gd name="connsiteY7" fmla="*/ 3 h 118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459" h="1188600">
                <a:moveTo>
                  <a:pt x="75416" y="3"/>
                </a:moveTo>
                <a:cubicBezTo>
                  <a:pt x="83437" y="-888"/>
                  <a:pt x="29072" y="155077"/>
                  <a:pt x="70069" y="352930"/>
                </a:cubicBezTo>
                <a:cubicBezTo>
                  <a:pt x="111066" y="550783"/>
                  <a:pt x="316939" y="1150579"/>
                  <a:pt x="321395" y="1187119"/>
                </a:cubicBezTo>
                <a:cubicBezTo>
                  <a:pt x="325851" y="1223659"/>
                  <a:pt x="96806" y="572172"/>
                  <a:pt x="96806" y="572172"/>
                </a:cubicBezTo>
                <a:cubicBezTo>
                  <a:pt x="62939" y="472355"/>
                  <a:pt x="133346" y="627428"/>
                  <a:pt x="118195" y="588214"/>
                </a:cubicBezTo>
                <a:cubicBezTo>
                  <a:pt x="103044" y="549000"/>
                  <a:pt x="21943" y="375210"/>
                  <a:pt x="5901" y="336887"/>
                </a:cubicBezTo>
                <a:cubicBezTo>
                  <a:pt x="-10141" y="298564"/>
                  <a:pt x="10357" y="410859"/>
                  <a:pt x="21943" y="358277"/>
                </a:cubicBezTo>
                <a:cubicBezTo>
                  <a:pt x="33529" y="305695"/>
                  <a:pt x="67395" y="894"/>
                  <a:pt x="7541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C406DCC2-A56C-15E5-AD58-787F70A36478}"/>
              </a:ext>
            </a:extLst>
          </p:cNvPr>
          <p:cNvSpPr/>
          <p:nvPr/>
        </p:nvSpPr>
        <p:spPr>
          <a:xfrm>
            <a:off x="2069283" y="6074429"/>
            <a:ext cx="220093" cy="1816218"/>
          </a:xfrm>
          <a:custGeom>
            <a:avLst/>
            <a:gdLst>
              <a:gd name="connsiteX0" fmla="*/ 149 w 220093"/>
              <a:gd name="connsiteY0" fmla="*/ 182 h 1816218"/>
              <a:gd name="connsiteX1" fmla="*/ 149875 w 220093"/>
              <a:gd name="connsiteY1" fmla="*/ 1304939 h 1816218"/>
              <a:gd name="connsiteX2" fmla="*/ 91054 w 220093"/>
              <a:gd name="connsiteY2" fmla="*/ 796939 h 1816218"/>
              <a:gd name="connsiteX3" fmla="*/ 214043 w 220093"/>
              <a:gd name="connsiteY3" fmla="*/ 1807592 h 1816218"/>
              <a:gd name="connsiteX4" fmla="*/ 181959 w 220093"/>
              <a:gd name="connsiteY4" fmla="*/ 1214034 h 1816218"/>
              <a:gd name="connsiteX5" fmla="*/ 149 w 220093"/>
              <a:gd name="connsiteY5" fmla="*/ 182 h 181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093" h="1816218">
                <a:moveTo>
                  <a:pt x="149" y="182"/>
                </a:moveTo>
                <a:cubicBezTo>
                  <a:pt x="-5198" y="15333"/>
                  <a:pt x="134724" y="1172146"/>
                  <a:pt x="149875" y="1304939"/>
                </a:cubicBezTo>
                <a:cubicBezTo>
                  <a:pt x="165026" y="1437732"/>
                  <a:pt x="80359" y="713164"/>
                  <a:pt x="91054" y="796939"/>
                </a:cubicBezTo>
                <a:cubicBezTo>
                  <a:pt x="101749" y="880714"/>
                  <a:pt x="198892" y="1738076"/>
                  <a:pt x="214043" y="1807592"/>
                </a:cubicBezTo>
                <a:cubicBezTo>
                  <a:pt x="229194" y="1877108"/>
                  <a:pt x="214934" y="1512595"/>
                  <a:pt x="181959" y="1214034"/>
                </a:cubicBezTo>
                <a:cubicBezTo>
                  <a:pt x="148984" y="915473"/>
                  <a:pt x="5496" y="-14969"/>
                  <a:pt x="149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DB49E9A2-5ACF-F926-A933-6C3E29E22C96}"/>
              </a:ext>
            </a:extLst>
          </p:cNvPr>
          <p:cNvSpPr/>
          <p:nvPr/>
        </p:nvSpPr>
        <p:spPr>
          <a:xfrm>
            <a:off x="7440927" y="5386237"/>
            <a:ext cx="1376178" cy="1915346"/>
          </a:xfrm>
          <a:custGeom>
            <a:avLst/>
            <a:gdLst>
              <a:gd name="connsiteX0" fmla="*/ 2610 w 1376178"/>
              <a:gd name="connsiteY0" fmla="*/ 3910 h 1915346"/>
              <a:gd name="connsiteX1" fmla="*/ 494568 w 1376178"/>
              <a:gd name="connsiteY1" fmla="*/ 838100 h 1915346"/>
              <a:gd name="connsiteX2" fmla="*/ 382273 w 1376178"/>
              <a:gd name="connsiteY2" fmla="*/ 683026 h 1915346"/>
              <a:gd name="connsiteX3" fmla="*/ 1328757 w 1376178"/>
              <a:gd name="connsiteY3" fmla="*/ 1848752 h 1915346"/>
              <a:gd name="connsiteX4" fmla="*/ 1130905 w 1376178"/>
              <a:gd name="connsiteY4" fmla="*/ 1634858 h 1915346"/>
              <a:gd name="connsiteX5" fmla="*/ 237894 w 1376178"/>
              <a:gd name="connsiteY5" fmla="*/ 490521 h 1915346"/>
              <a:gd name="connsiteX6" fmla="*/ 296715 w 1376178"/>
              <a:gd name="connsiteY6" fmla="*/ 522605 h 1915346"/>
              <a:gd name="connsiteX7" fmla="*/ 2610 w 1376178"/>
              <a:gd name="connsiteY7" fmla="*/ 3910 h 191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6178" h="1915346">
                <a:moveTo>
                  <a:pt x="2610" y="3910"/>
                </a:moveTo>
                <a:cubicBezTo>
                  <a:pt x="35586" y="56493"/>
                  <a:pt x="431291" y="724914"/>
                  <a:pt x="494568" y="838100"/>
                </a:cubicBezTo>
                <a:cubicBezTo>
                  <a:pt x="557845" y="951286"/>
                  <a:pt x="243242" y="514584"/>
                  <a:pt x="382273" y="683026"/>
                </a:cubicBezTo>
                <a:cubicBezTo>
                  <a:pt x="521305" y="851468"/>
                  <a:pt x="1203985" y="1690113"/>
                  <a:pt x="1328757" y="1848752"/>
                </a:cubicBezTo>
                <a:cubicBezTo>
                  <a:pt x="1453529" y="2007391"/>
                  <a:pt x="1312715" y="1861230"/>
                  <a:pt x="1130905" y="1634858"/>
                </a:cubicBezTo>
                <a:cubicBezTo>
                  <a:pt x="949095" y="1408486"/>
                  <a:pt x="376926" y="675896"/>
                  <a:pt x="237894" y="490521"/>
                </a:cubicBezTo>
                <a:cubicBezTo>
                  <a:pt x="98862" y="305146"/>
                  <a:pt x="334146" y="600142"/>
                  <a:pt x="296715" y="522605"/>
                </a:cubicBezTo>
                <a:cubicBezTo>
                  <a:pt x="259284" y="445068"/>
                  <a:pt x="-30366" y="-48673"/>
                  <a:pt x="2610" y="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B66131C2-4511-F69C-C146-FA511356F2A5}"/>
              </a:ext>
            </a:extLst>
          </p:cNvPr>
          <p:cNvSpPr/>
          <p:nvPr/>
        </p:nvSpPr>
        <p:spPr>
          <a:xfrm>
            <a:off x="8585954" y="7136711"/>
            <a:ext cx="905442" cy="1270293"/>
          </a:xfrm>
          <a:custGeom>
            <a:avLst/>
            <a:gdLst>
              <a:gd name="connsiteX0" fmla="*/ 7267 w 905442"/>
              <a:gd name="connsiteY0" fmla="*/ 18068 h 1270293"/>
              <a:gd name="connsiteX1" fmla="*/ 616867 w 905442"/>
              <a:gd name="connsiteY1" fmla="*/ 916426 h 1270293"/>
              <a:gd name="connsiteX2" fmla="*/ 504572 w 905442"/>
              <a:gd name="connsiteY2" fmla="*/ 729268 h 1270293"/>
              <a:gd name="connsiteX3" fmla="*/ 900278 w 905442"/>
              <a:gd name="connsiteY3" fmla="*/ 1264005 h 1270293"/>
              <a:gd name="connsiteX4" fmla="*/ 702425 w 905442"/>
              <a:gd name="connsiteY4" fmla="*/ 980594 h 1270293"/>
              <a:gd name="connsiteX5" fmla="*/ 306720 w 905442"/>
              <a:gd name="connsiteY5" fmla="*/ 365647 h 1270293"/>
              <a:gd name="connsiteX6" fmla="*/ 7267 w 905442"/>
              <a:gd name="connsiteY6" fmla="*/ 18068 h 127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442" h="1270293">
                <a:moveTo>
                  <a:pt x="7267" y="18068"/>
                </a:moveTo>
                <a:cubicBezTo>
                  <a:pt x="58958" y="109864"/>
                  <a:pt x="533983" y="797893"/>
                  <a:pt x="616867" y="916426"/>
                </a:cubicBezTo>
                <a:cubicBezTo>
                  <a:pt x="699751" y="1034959"/>
                  <a:pt x="457337" y="671338"/>
                  <a:pt x="504572" y="729268"/>
                </a:cubicBezTo>
                <a:cubicBezTo>
                  <a:pt x="551807" y="787198"/>
                  <a:pt x="867303" y="1222117"/>
                  <a:pt x="900278" y="1264005"/>
                </a:cubicBezTo>
                <a:cubicBezTo>
                  <a:pt x="933253" y="1305893"/>
                  <a:pt x="801351" y="1130320"/>
                  <a:pt x="702425" y="980594"/>
                </a:cubicBezTo>
                <a:cubicBezTo>
                  <a:pt x="603499" y="830868"/>
                  <a:pt x="420797" y="525177"/>
                  <a:pt x="306720" y="365647"/>
                </a:cubicBezTo>
                <a:cubicBezTo>
                  <a:pt x="192643" y="206117"/>
                  <a:pt x="-44424" y="-73728"/>
                  <a:pt x="7267" y="18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045077AB-48D9-604E-F069-4B4908283570}"/>
              </a:ext>
            </a:extLst>
          </p:cNvPr>
          <p:cNvSpPr/>
          <p:nvPr/>
        </p:nvSpPr>
        <p:spPr>
          <a:xfrm>
            <a:off x="4172382" y="1629586"/>
            <a:ext cx="2398349" cy="1820847"/>
          </a:xfrm>
          <a:custGeom>
            <a:avLst/>
            <a:gdLst>
              <a:gd name="connsiteX0" fmla="*/ 19955 w 2398349"/>
              <a:gd name="connsiteY0" fmla="*/ 1361 h 1820847"/>
              <a:gd name="connsiteX1" fmla="*/ 1447702 w 2398349"/>
              <a:gd name="connsiteY1" fmla="*/ 300814 h 1820847"/>
              <a:gd name="connsiteX2" fmla="*/ 1378186 w 2398349"/>
              <a:gd name="connsiteY2" fmla="*/ 311509 h 1820847"/>
              <a:gd name="connsiteX3" fmla="*/ 1437007 w 2398349"/>
              <a:gd name="connsiteY3" fmla="*/ 316856 h 1820847"/>
              <a:gd name="connsiteX4" fmla="*/ 2335365 w 2398349"/>
              <a:gd name="connsiteY4" fmla="*/ 1728561 h 1820847"/>
              <a:gd name="connsiteX5" fmla="*/ 2223071 w 2398349"/>
              <a:gd name="connsiteY5" fmla="*/ 1541403 h 1820847"/>
              <a:gd name="connsiteX6" fmla="*/ 1420965 w 2398349"/>
              <a:gd name="connsiteY6" fmla="*/ 381025 h 1820847"/>
              <a:gd name="connsiteX7" fmla="*/ 1469092 w 2398349"/>
              <a:gd name="connsiteY7" fmla="*/ 407761 h 1820847"/>
              <a:gd name="connsiteX8" fmla="*/ 1314018 w 2398349"/>
              <a:gd name="connsiteY8" fmla="*/ 359635 h 1820847"/>
              <a:gd name="connsiteX9" fmla="*/ 1346102 w 2398349"/>
              <a:gd name="connsiteY9" fmla="*/ 338246 h 1820847"/>
              <a:gd name="connsiteX10" fmla="*/ 1271239 w 2398349"/>
              <a:gd name="connsiteY10" fmla="*/ 295467 h 1820847"/>
              <a:gd name="connsiteX11" fmla="*/ 1207071 w 2398349"/>
              <a:gd name="connsiteY11" fmla="*/ 252688 h 1820847"/>
              <a:gd name="connsiteX12" fmla="*/ 506565 w 2398349"/>
              <a:gd name="connsiteY12" fmla="*/ 167130 h 1820847"/>
              <a:gd name="connsiteX13" fmla="*/ 602818 w 2398349"/>
              <a:gd name="connsiteY13" fmla="*/ 188519 h 1820847"/>
              <a:gd name="connsiteX14" fmla="*/ 19955 w 2398349"/>
              <a:gd name="connsiteY14" fmla="*/ 1361 h 182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98349" h="1820847">
                <a:moveTo>
                  <a:pt x="19955" y="1361"/>
                </a:moveTo>
                <a:cubicBezTo>
                  <a:pt x="160769" y="20077"/>
                  <a:pt x="1221330" y="249123"/>
                  <a:pt x="1447702" y="300814"/>
                </a:cubicBezTo>
                <a:cubicBezTo>
                  <a:pt x="1674074" y="352505"/>
                  <a:pt x="1379968" y="308835"/>
                  <a:pt x="1378186" y="311509"/>
                </a:cubicBezTo>
                <a:cubicBezTo>
                  <a:pt x="1376404" y="314183"/>
                  <a:pt x="1277477" y="80681"/>
                  <a:pt x="1437007" y="316856"/>
                </a:cubicBezTo>
                <a:cubicBezTo>
                  <a:pt x="1596537" y="553031"/>
                  <a:pt x="2204354" y="1524470"/>
                  <a:pt x="2335365" y="1728561"/>
                </a:cubicBezTo>
                <a:cubicBezTo>
                  <a:pt x="2466376" y="1932652"/>
                  <a:pt x="2375471" y="1765992"/>
                  <a:pt x="2223071" y="1541403"/>
                </a:cubicBezTo>
                <a:cubicBezTo>
                  <a:pt x="2070671" y="1316814"/>
                  <a:pt x="1546628" y="569965"/>
                  <a:pt x="1420965" y="381025"/>
                </a:cubicBezTo>
                <a:cubicBezTo>
                  <a:pt x="1295302" y="192085"/>
                  <a:pt x="1486916" y="411326"/>
                  <a:pt x="1469092" y="407761"/>
                </a:cubicBezTo>
                <a:cubicBezTo>
                  <a:pt x="1451268" y="404196"/>
                  <a:pt x="1334516" y="371221"/>
                  <a:pt x="1314018" y="359635"/>
                </a:cubicBezTo>
                <a:cubicBezTo>
                  <a:pt x="1293520" y="348049"/>
                  <a:pt x="1353232" y="348941"/>
                  <a:pt x="1346102" y="338246"/>
                </a:cubicBezTo>
                <a:cubicBezTo>
                  <a:pt x="1338972" y="327551"/>
                  <a:pt x="1294411" y="309727"/>
                  <a:pt x="1271239" y="295467"/>
                </a:cubicBezTo>
                <a:cubicBezTo>
                  <a:pt x="1248067" y="281207"/>
                  <a:pt x="1334517" y="274077"/>
                  <a:pt x="1207071" y="252688"/>
                </a:cubicBezTo>
                <a:cubicBezTo>
                  <a:pt x="1079625" y="231299"/>
                  <a:pt x="607274" y="177825"/>
                  <a:pt x="506565" y="167130"/>
                </a:cubicBezTo>
                <a:cubicBezTo>
                  <a:pt x="405856" y="156435"/>
                  <a:pt x="678572" y="214365"/>
                  <a:pt x="602818" y="188519"/>
                </a:cubicBezTo>
                <a:cubicBezTo>
                  <a:pt x="527064" y="162673"/>
                  <a:pt x="-120859" y="-17355"/>
                  <a:pt x="19955" y="1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63E01A4-FAA3-8998-6051-CD3097BD1230}"/>
              </a:ext>
            </a:extLst>
          </p:cNvPr>
          <p:cNvSpPr/>
          <p:nvPr/>
        </p:nvSpPr>
        <p:spPr>
          <a:xfrm>
            <a:off x="4576217" y="1489328"/>
            <a:ext cx="1503903" cy="1860319"/>
          </a:xfrm>
          <a:custGeom>
            <a:avLst/>
            <a:gdLst>
              <a:gd name="connsiteX0" fmla="*/ 1130 w 1503903"/>
              <a:gd name="connsiteY0" fmla="*/ 2588 h 1860319"/>
              <a:gd name="connsiteX1" fmla="*/ 723025 w 1503903"/>
              <a:gd name="connsiteY1" fmla="*/ 339472 h 1860319"/>
              <a:gd name="connsiteX2" fmla="*/ 1482351 w 1503903"/>
              <a:gd name="connsiteY2" fmla="*/ 1815346 h 1860319"/>
              <a:gd name="connsiteX3" fmla="*/ 1257762 w 1503903"/>
              <a:gd name="connsiteY3" fmla="*/ 1414293 h 1860319"/>
              <a:gd name="connsiteX4" fmla="*/ 856709 w 1503903"/>
              <a:gd name="connsiteY4" fmla="*/ 745872 h 1860319"/>
              <a:gd name="connsiteX5" fmla="*/ 1027825 w 1503903"/>
              <a:gd name="connsiteY5" fmla="*/ 874209 h 1860319"/>
              <a:gd name="connsiteX6" fmla="*/ 567951 w 1503903"/>
              <a:gd name="connsiteY6" fmla="*/ 221830 h 1860319"/>
              <a:gd name="connsiteX7" fmla="*/ 1130 w 1503903"/>
              <a:gd name="connsiteY7" fmla="*/ 2588 h 186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3903" h="1860319">
                <a:moveTo>
                  <a:pt x="1130" y="2588"/>
                </a:moveTo>
                <a:cubicBezTo>
                  <a:pt x="26976" y="22195"/>
                  <a:pt x="476155" y="37346"/>
                  <a:pt x="723025" y="339472"/>
                </a:cubicBezTo>
                <a:cubicBezTo>
                  <a:pt x="969895" y="641598"/>
                  <a:pt x="1393228" y="1636209"/>
                  <a:pt x="1482351" y="1815346"/>
                </a:cubicBezTo>
                <a:cubicBezTo>
                  <a:pt x="1571474" y="1994483"/>
                  <a:pt x="1362036" y="1592539"/>
                  <a:pt x="1257762" y="1414293"/>
                </a:cubicBezTo>
                <a:cubicBezTo>
                  <a:pt x="1153488" y="1236047"/>
                  <a:pt x="895032" y="835886"/>
                  <a:pt x="856709" y="745872"/>
                </a:cubicBezTo>
                <a:cubicBezTo>
                  <a:pt x="818386" y="655858"/>
                  <a:pt x="1075951" y="961549"/>
                  <a:pt x="1027825" y="874209"/>
                </a:cubicBezTo>
                <a:cubicBezTo>
                  <a:pt x="979699" y="786869"/>
                  <a:pt x="736393" y="367100"/>
                  <a:pt x="567951" y="221830"/>
                </a:cubicBezTo>
                <a:cubicBezTo>
                  <a:pt x="399509" y="76560"/>
                  <a:pt x="-24716" y="-17019"/>
                  <a:pt x="1130" y="2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C629F15-011E-B83F-6C25-2C56336FDB16}"/>
              </a:ext>
            </a:extLst>
          </p:cNvPr>
          <p:cNvSpPr/>
          <p:nvPr/>
        </p:nvSpPr>
        <p:spPr>
          <a:xfrm>
            <a:off x="4083425" y="1614460"/>
            <a:ext cx="1950246" cy="2224376"/>
          </a:xfrm>
          <a:custGeom>
            <a:avLst/>
            <a:gdLst>
              <a:gd name="connsiteX0" fmla="*/ 44743 w 1950246"/>
              <a:gd name="connsiteY0" fmla="*/ 445 h 2224376"/>
              <a:gd name="connsiteX1" fmla="*/ 135649 w 1950246"/>
              <a:gd name="connsiteY1" fmla="*/ 428235 h 2224376"/>
              <a:gd name="connsiteX2" fmla="*/ 1140954 w 1950246"/>
              <a:gd name="connsiteY2" fmla="*/ 1257077 h 2224376"/>
              <a:gd name="connsiteX3" fmla="*/ 1932364 w 1950246"/>
              <a:gd name="connsiteY3" fmla="*/ 2198214 h 2224376"/>
              <a:gd name="connsiteX4" fmla="*/ 1686386 w 1950246"/>
              <a:gd name="connsiteY4" fmla="*/ 1952235 h 2224376"/>
              <a:gd name="connsiteX5" fmla="*/ 1606175 w 1950246"/>
              <a:gd name="connsiteY5" fmla="*/ 1845287 h 2224376"/>
              <a:gd name="connsiteX6" fmla="*/ 911017 w 1950246"/>
              <a:gd name="connsiteY6" fmla="*/ 1096656 h 2224376"/>
              <a:gd name="connsiteX7" fmla="*/ 894975 w 1950246"/>
              <a:gd name="connsiteY7" fmla="*/ 1085961 h 2224376"/>
              <a:gd name="connsiteX8" fmla="*/ 44743 w 1950246"/>
              <a:gd name="connsiteY8" fmla="*/ 481708 h 2224376"/>
              <a:gd name="connsiteX9" fmla="*/ 108912 w 1950246"/>
              <a:gd name="connsiteY9" fmla="*/ 465666 h 2224376"/>
              <a:gd name="connsiteX10" fmla="*/ 23354 w 1950246"/>
              <a:gd name="connsiteY10" fmla="*/ 348024 h 2224376"/>
              <a:gd name="connsiteX11" fmla="*/ 44743 w 1950246"/>
              <a:gd name="connsiteY11" fmla="*/ 445 h 222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50246" h="2224376">
                <a:moveTo>
                  <a:pt x="44743" y="445"/>
                </a:moveTo>
                <a:cubicBezTo>
                  <a:pt x="63459" y="13813"/>
                  <a:pt x="-47053" y="218796"/>
                  <a:pt x="135649" y="428235"/>
                </a:cubicBezTo>
                <a:cubicBezTo>
                  <a:pt x="318351" y="637674"/>
                  <a:pt x="841501" y="962080"/>
                  <a:pt x="1140954" y="1257077"/>
                </a:cubicBezTo>
                <a:cubicBezTo>
                  <a:pt x="1440407" y="1552074"/>
                  <a:pt x="1841459" y="2082354"/>
                  <a:pt x="1932364" y="2198214"/>
                </a:cubicBezTo>
                <a:cubicBezTo>
                  <a:pt x="2023269" y="2314074"/>
                  <a:pt x="1740751" y="2011056"/>
                  <a:pt x="1686386" y="1952235"/>
                </a:cubicBezTo>
                <a:cubicBezTo>
                  <a:pt x="1632021" y="1893414"/>
                  <a:pt x="1735403" y="1987883"/>
                  <a:pt x="1606175" y="1845287"/>
                </a:cubicBezTo>
                <a:cubicBezTo>
                  <a:pt x="1476947" y="1702691"/>
                  <a:pt x="1029550" y="1223210"/>
                  <a:pt x="911017" y="1096656"/>
                </a:cubicBezTo>
                <a:cubicBezTo>
                  <a:pt x="792484" y="970102"/>
                  <a:pt x="894975" y="1085961"/>
                  <a:pt x="894975" y="1085961"/>
                </a:cubicBezTo>
                <a:cubicBezTo>
                  <a:pt x="750596" y="983470"/>
                  <a:pt x="175754" y="585091"/>
                  <a:pt x="44743" y="481708"/>
                </a:cubicBezTo>
                <a:cubicBezTo>
                  <a:pt x="-86268" y="378325"/>
                  <a:pt x="112477" y="487947"/>
                  <a:pt x="108912" y="465666"/>
                </a:cubicBezTo>
                <a:cubicBezTo>
                  <a:pt x="105347" y="443385"/>
                  <a:pt x="34049" y="417540"/>
                  <a:pt x="23354" y="348024"/>
                </a:cubicBezTo>
                <a:cubicBezTo>
                  <a:pt x="12659" y="278508"/>
                  <a:pt x="26027" y="-12923"/>
                  <a:pt x="44743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8714D7A1-2D31-5DD6-B21F-1F0529F6D8AF}"/>
              </a:ext>
            </a:extLst>
          </p:cNvPr>
          <p:cNvSpPr/>
          <p:nvPr/>
        </p:nvSpPr>
        <p:spPr>
          <a:xfrm>
            <a:off x="3774801" y="1849932"/>
            <a:ext cx="1636233" cy="1568776"/>
          </a:xfrm>
          <a:custGeom>
            <a:avLst/>
            <a:gdLst>
              <a:gd name="connsiteX0" fmla="*/ 64610 w 1636233"/>
              <a:gd name="connsiteY0" fmla="*/ 257 h 1568776"/>
              <a:gd name="connsiteX1" fmla="*/ 150167 w 1636233"/>
              <a:gd name="connsiteY1" fmla="*/ 444089 h 1568776"/>
              <a:gd name="connsiteX2" fmla="*/ 1545831 w 1636233"/>
              <a:gd name="connsiteY2" fmla="*/ 1502868 h 1568776"/>
              <a:gd name="connsiteX3" fmla="*/ 1369367 w 1636233"/>
              <a:gd name="connsiteY3" fmla="*/ 1369184 h 1568776"/>
              <a:gd name="connsiteX4" fmla="*/ 315936 w 1636233"/>
              <a:gd name="connsiteY4" fmla="*/ 652636 h 1568776"/>
              <a:gd name="connsiteX5" fmla="*/ 289199 w 1636233"/>
              <a:gd name="connsiteY5" fmla="*/ 668679 h 1568776"/>
              <a:gd name="connsiteX6" fmla="*/ 32525 w 1636233"/>
              <a:gd name="connsiteY6" fmla="*/ 460131 h 1568776"/>
              <a:gd name="connsiteX7" fmla="*/ 64610 w 1636233"/>
              <a:gd name="connsiteY7" fmla="*/ 428047 h 1568776"/>
              <a:gd name="connsiteX8" fmla="*/ 441 w 1636233"/>
              <a:gd name="connsiteY8" fmla="*/ 379921 h 1568776"/>
              <a:gd name="connsiteX9" fmla="*/ 64610 w 1636233"/>
              <a:gd name="connsiteY9" fmla="*/ 257 h 156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6233" h="1568776">
                <a:moveTo>
                  <a:pt x="64610" y="257"/>
                </a:moveTo>
                <a:cubicBezTo>
                  <a:pt x="89564" y="10952"/>
                  <a:pt x="-96703" y="193654"/>
                  <a:pt x="150167" y="444089"/>
                </a:cubicBezTo>
                <a:cubicBezTo>
                  <a:pt x="397037" y="694524"/>
                  <a:pt x="1545831" y="1502868"/>
                  <a:pt x="1545831" y="1502868"/>
                </a:cubicBezTo>
                <a:cubicBezTo>
                  <a:pt x="1749031" y="1657051"/>
                  <a:pt x="1574350" y="1510889"/>
                  <a:pt x="1369367" y="1369184"/>
                </a:cubicBezTo>
                <a:cubicBezTo>
                  <a:pt x="1164385" y="1227479"/>
                  <a:pt x="495964" y="769387"/>
                  <a:pt x="315936" y="652636"/>
                </a:cubicBezTo>
                <a:cubicBezTo>
                  <a:pt x="135908" y="535885"/>
                  <a:pt x="336434" y="700763"/>
                  <a:pt x="289199" y="668679"/>
                </a:cubicBezTo>
                <a:cubicBezTo>
                  <a:pt x="241964" y="636595"/>
                  <a:pt x="69956" y="500236"/>
                  <a:pt x="32525" y="460131"/>
                </a:cubicBezTo>
                <a:cubicBezTo>
                  <a:pt x="-4906" y="420026"/>
                  <a:pt x="69957" y="441415"/>
                  <a:pt x="64610" y="428047"/>
                </a:cubicBezTo>
                <a:cubicBezTo>
                  <a:pt x="59263" y="414679"/>
                  <a:pt x="5788" y="444981"/>
                  <a:pt x="441" y="379921"/>
                </a:cubicBezTo>
                <a:cubicBezTo>
                  <a:pt x="-4907" y="314861"/>
                  <a:pt x="39656" y="-10438"/>
                  <a:pt x="64610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FCDA232C-E202-6F82-10C7-0A7BCF318DAC}"/>
              </a:ext>
            </a:extLst>
          </p:cNvPr>
          <p:cNvSpPr/>
          <p:nvPr/>
        </p:nvSpPr>
        <p:spPr>
          <a:xfrm>
            <a:off x="3327186" y="1962790"/>
            <a:ext cx="2403811" cy="1987335"/>
          </a:xfrm>
          <a:custGeom>
            <a:avLst/>
            <a:gdLst>
              <a:gd name="connsiteX0" fmla="*/ 223467 w 2403811"/>
              <a:gd name="connsiteY0" fmla="*/ 5042 h 1987335"/>
              <a:gd name="connsiteX1" fmla="*/ 164646 w 2403811"/>
              <a:gd name="connsiteY1" fmla="*/ 529084 h 1987335"/>
              <a:gd name="connsiteX2" fmla="*/ 1624477 w 2403811"/>
              <a:gd name="connsiteY2" fmla="*/ 1432789 h 1987335"/>
              <a:gd name="connsiteX3" fmla="*/ 1431972 w 2403811"/>
              <a:gd name="connsiteY3" fmla="*/ 1331189 h 1987335"/>
              <a:gd name="connsiteX4" fmla="*/ 2330330 w 2403811"/>
              <a:gd name="connsiteY4" fmla="*/ 1946136 h 1987335"/>
              <a:gd name="connsiteX5" fmla="*/ 2148519 w 2403811"/>
              <a:gd name="connsiteY5" fmla="*/ 1812452 h 1987335"/>
              <a:gd name="connsiteX6" fmla="*/ 544309 w 2403811"/>
              <a:gd name="connsiteY6" fmla="*/ 860621 h 1987335"/>
              <a:gd name="connsiteX7" fmla="*/ 485488 w 2403811"/>
              <a:gd name="connsiteY7" fmla="*/ 785757 h 1987335"/>
              <a:gd name="connsiteX8" fmla="*/ 30961 w 2403811"/>
              <a:gd name="connsiteY8" fmla="*/ 432831 h 1987335"/>
              <a:gd name="connsiteX9" fmla="*/ 57698 w 2403811"/>
              <a:gd name="connsiteY9" fmla="*/ 272410 h 1987335"/>
              <a:gd name="connsiteX10" fmla="*/ 223467 w 2403811"/>
              <a:gd name="connsiteY10" fmla="*/ 5042 h 19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3811" h="1987335">
                <a:moveTo>
                  <a:pt x="223467" y="5042"/>
                </a:moveTo>
                <a:cubicBezTo>
                  <a:pt x="241292" y="47821"/>
                  <a:pt x="-68856" y="291126"/>
                  <a:pt x="164646" y="529084"/>
                </a:cubicBezTo>
                <a:cubicBezTo>
                  <a:pt x="398148" y="767042"/>
                  <a:pt x="1413256" y="1299105"/>
                  <a:pt x="1624477" y="1432789"/>
                </a:cubicBezTo>
                <a:cubicBezTo>
                  <a:pt x="1835698" y="1566473"/>
                  <a:pt x="1314330" y="1245631"/>
                  <a:pt x="1431972" y="1331189"/>
                </a:cubicBezTo>
                <a:cubicBezTo>
                  <a:pt x="1549614" y="1416747"/>
                  <a:pt x="2210906" y="1865926"/>
                  <a:pt x="2330330" y="1946136"/>
                </a:cubicBezTo>
                <a:cubicBezTo>
                  <a:pt x="2449755" y="2026347"/>
                  <a:pt x="2446189" y="1993371"/>
                  <a:pt x="2148519" y="1812452"/>
                </a:cubicBezTo>
                <a:cubicBezTo>
                  <a:pt x="1850849" y="1631533"/>
                  <a:pt x="821481" y="1031737"/>
                  <a:pt x="544309" y="860621"/>
                </a:cubicBezTo>
                <a:cubicBezTo>
                  <a:pt x="267137" y="689505"/>
                  <a:pt x="571046" y="857055"/>
                  <a:pt x="485488" y="785757"/>
                </a:cubicBezTo>
                <a:cubicBezTo>
                  <a:pt x="399930" y="714459"/>
                  <a:pt x="102259" y="518389"/>
                  <a:pt x="30961" y="432831"/>
                </a:cubicBezTo>
                <a:cubicBezTo>
                  <a:pt x="-40337" y="347273"/>
                  <a:pt x="30070" y="341034"/>
                  <a:pt x="57698" y="272410"/>
                </a:cubicBezTo>
                <a:cubicBezTo>
                  <a:pt x="85326" y="203786"/>
                  <a:pt x="205642" y="-37737"/>
                  <a:pt x="223467" y="5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418A9054-7194-A82E-1948-740EB3DEBBF8}"/>
              </a:ext>
            </a:extLst>
          </p:cNvPr>
          <p:cNvSpPr/>
          <p:nvPr/>
        </p:nvSpPr>
        <p:spPr>
          <a:xfrm>
            <a:off x="2992881" y="2176368"/>
            <a:ext cx="2040455" cy="1479308"/>
          </a:xfrm>
          <a:custGeom>
            <a:avLst/>
            <a:gdLst>
              <a:gd name="connsiteX0" fmla="*/ 129982 w 2040455"/>
              <a:gd name="connsiteY0" fmla="*/ 11 h 1479308"/>
              <a:gd name="connsiteX1" fmla="*/ 44424 w 2040455"/>
              <a:gd name="connsiteY1" fmla="*/ 278074 h 1479308"/>
              <a:gd name="connsiteX2" fmla="*/ 632635 w 2040455"/>
              <a:gd name="connsiteY2" fmla="*/ 957190 h 1479308"/>
              <a:gd name="connsiteX3" fmla="*/ 579161 w 2040455"/>
              <a:gd name="connsiteY3" fmla="*/ 871632 h 1479308"/>
              <a:gd name="connsiteX4" fmla="*/ 1974824 w 2040455"/>
              <a:gd name="connsiteY4" fmla="*/ 1459843 h 1479308"/>
              <a:gd name="connsiteX5" fmla="*/ 1675372 w 2040455"/>
              <a:gd name="connsiteY5" fmla="*/ 1299421 h 1479308"/>
              <a:gd name="connsiteX6" fmla="*/ 466866 w 2040455"/>
              <a:gd name="connsiteY6" fmla="*/ 914411 h 1479308"/>
              <a:gd name="connsiteX7" fmla="*/ 744930 w 2040455"/>
              <a:gd name="connsiteY7" fmla="*/ 935800 h 1479308"/>
              <a:gd name="connsiteX8" fmla="*/ 172761 w 2040455"/>
              <a:gd name="connsiteY8" fmla="*/ 540095 h 1479308"/>
              <a:gd name="connsiteX9" fmla="*/ 236930 w 2040455"/>
              <a:gd name="connsiteY9" fmla="*/ 566832 h 1479308"/>
              <a:gd name="connsiteX10" fmla="*/ 49772 w 2040455"/>
              <a:gd name="connsiteY10" fmla="*/ 401064 h 1479308"/>
              <a:gd name="connsiteX11" fmla="*/ 1645 w 2040455"/>
              <a:gd name="connsiteY11" fmla="*/ 267379 h 1479308"/>
              <a:gd name="connsiteX12" fmla="*/ 129982 w 2040455"/>
              <a:gd name="connsiteY12" fmla="*/ 11 h 147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40455" h="1479308">
                <a:moveTo>
                  <a:pt x="129982" y="11"/>
                </a:moveTo>
                <a:cubicBezTo>
                  <a:pt x="137112" y="1793"/>
                  <a:pt x="-39351" y="118544"/>
                  <a:pt x="44424" y="278074"/>
                </a:cubicBezTo>
                <a:cubicBezTo>
                  <a:pt x="128199" y="437604"/>
                  <a:pt x="543512" y="858264"/>
                  <a:pt x="632635" y="957190"/>
                </a:cubicBezTo>
                <a:cubicBezTo>
                  <a:pt x="721758" y="1056116"/>
                  <a:pt x="355463" y="787857"/>
                  <a:pt x="579161" y="871632"/>
                </a:cubicBezTo>
                <a:cubicBezTo>
                  <a:pt x="802859" y="955408"/>
                  <a:pt x="1792122" y="1388545"/>
                  <a:pt x="1974824" y="1459843"/>
                </a:cubicBezTo>
                <a:cubicBezTo>
                  <a:pt x="2157526" y="1531141"/>
                  <a:pt x="1926698" y="1390326"/>
                  <a:pt x="1675372" y="1299421"/>
                </a:cubicBezTo>
                <a:cubicBezTo>
                  <a:pt x="1424046" y="1208516"/>
                  <a:pt x="621940" y="975014"/>
                  <a:pt x="466866" y="914411"/>
                </a:cubicBezTo>
                <a:cubicBezTo>
                  <a:pt x="311792" y="853808"/>
                  <a:pt x="793947" y="998186"/>
                  <a:pt x="744930" y="935800"/>
                </a:cubicBezTo>
                <a:cubicBezTo>
                  <a:pt x="695913" y="873414"/>
                  <a:pt x="257428" y="601590"/>
                  <a:pt x="172761" y="540095"/>
                </a:cubicBezTo>
                <a:cubicBezTo>
                  <a:pt x="88094" y="478600"/>
                  <a:pt x="257428" y="590004"/>
                  <a:pt x="236930" y="566832"/>
                </a:cubicBezTo>
                <a:cubicBezTo>
                  <a:pt x="216432" y="543660"/>
                  <a:pt x="88986" y="450973"/>
                  <a:pt x="49772" y="401064"/>
                </a:cubicBezTo>
                <a:cubicBezTo>
                  <a:pt x="10558" y="351155"/>
                  <a:pt x="-5485" y="331548"/>
                  <a:pt x="1645" y="267379"/>
                </a:cubicBezTo>
                <a:cubicBezTo>
                  <a:pt x="8775" y="203211"/>
                  <a:pt x="122852" y="-1771"/>
                  <a:pt x="12998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8A7C3563-459E-FAF8-6748-B0718D0AE8D4}"/>
              </a:ext>
            </a:extLst>
          </p:cNvPr>
          <p:cNvSpPr/>
          <p:nvPr/>
        </p:nvSpPr>
        <p:spPr>
          <a:xfrm>
            <a:off x="7049667" y="5186733"/>
            <a:ext cx="1449141" cy="4014792"/>
          </a:xfrm>
          <a:custGeom>
            <a:avLst/>
            <a:gdLst>
              <a:gd name="connsiteX0" fmla="*/ 15276 w 1449141"/>
              <a:gd name="connsiteY0" fmla="*/ 59035 h 4014792"/>
              <a:gd name="connsiteX1" fmla="*/ 958552 w 1449141"/>
              <a:gd name="connsiteY1" fmla="*/ 2927364 h 4014792"/>
              <a:gd name="connsiteX2" fmla="*/ 920051 w 1449141"/>
              <a:gd name="connsiteY2" fmla="*/ 2763734 h 4014792"/>
              <a:gd name="connsiteX3" fmla="*/ 1420565 w 1449141"/>
              <a:gd name="connsiteY3" fmla="*/ 3947642 h 4014792"/>
              <a:gd name="connsiteX4" fmla="*/ 1314687 w 1449141"/>
              <a:gd name="connsiteY4" fmla="*/ 3668509 h 4014792"/>
              <a:gd name="connsiteX5" fmla="*/ 708295 w 1449141"/>
              <a:gd name="connsiteY5" fmla="*/ 2012964 h 4014792"/>
              <a:gd name="connsiteX6" fmla="*/ 631293 w 1449141"/>
              <a:gd name="connsiteY6" fmla="*/ 1791583 h 4014792"/>
              <a:gd name="connsiteX7" fmla="*/ 631293 w 1449141"/>
              <a:gd name="connsiteY7" fmla="*/ 1916711 h 4014792"/>
              <a:gd name="connsiteX8" fmla="*/ 390661 w 1449141"/>
              <a:gd name="connsiteY8" fmla="*/ 1060063 h 4014792"/>
              <a:gd name="connsiteX9" fmla="*/ 15276 w 1449141"/>
              <a:gd name="connsiteY9" fmla="*/ 59035 h 40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9141" h="4014792">
                <a:moveTo>
                  <a:pt x="15276" y="59035"/>
                </a:moveTo>
                <a:cubicBezTo>
                  <a:pt x="109924" y="370252"/>
                  <a:pt x="807756" y="2476581"/>
                  <a:pt x="958552" y="2927364"/>
                </a:cubicBezTo>
                <a:cubicBezTo>
                  <a:pt x="1109348" y="3378147"/>
                  <a:pt x="843049" y="2593688"/>
                  <a:pt x="920051" y="2763734"/>
                </a:cubicBezTo>
                <a:cubicBezTo>
                  <a:pt x="997053" y="2933780"/>
                  <a:pt x="1354792" y="3796846"/>
                  <a:pt x="1420565" y="3947642"/>
                </a:cubicBezTo>
                <a:cubicBezTo>
                  <a:pt x="1486338" y="4098438"/>
                  <a:pt x="1433399" y="3990955"/>
                  <a:pt x="1314687" y="3668509"/>
                </a:cubicBezTo>
                <a:cubicBezTo>
                  <a:pt x="1195975" y="3346063"/>
                  <a:pt x="822194" y="2325785"/>
                  <a:pt x="708295" y="2012964"/>
                </a:cubicBezTo>
                <a:cubicBezTo>
                  <a:pt x="594396" y="1700143"/>
                  <a:pt x="644127" y="1807625"/>
                  <a:pt x="631293" y="1791583"/>
                </a:cubicBezTo>
                <a:cubicBezTo>
                  <a:pt x="618459" y="1775541"/>
                  <a:pt x="671398" y="2038631"/>
                  <a:pt x="631293" y="1916711"/>
                </a:cubicBezTo>
                <a:cubicBezTo>
                  <a:pt x="591188" y="1794791"/>
                  <a:pt x="488518" y="1366467"/>
                  <a:pt x="390661" y="1060063"/>
                </a:cubicBezTo>
                <a:cubicBezTo>
                  <a:pt x="292804" y="753659"/>
                  <a:pt x="-79372" y="-252182"/>
                  <a:pt x="15276" y="59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6D0D5B4F-CA99-2894-08AA-3C7E6E54CE80}"/>
              </a:ext>
            </a:extLst>
          </p:cNvPr>
          <p:cNvSpPr/>
          <p:nvPr/>
        </p:nvSpPr>
        <p:spPr>
          <a:xfrm>
            <a:off x="4999098" y="8489478"/>
            <a:ext cx="862851" cy="2142347"/>
          </a:xfrm>
          <a:custGeom>
            <a:avLst/>
            <a:gdLst>
              <a:gd name="connsiteX0" fmla="*/ 612430 w 862851"/>
              <a:gd name="connsiteY0" fmla="*/ 4 h 2142347"/>
              <a:gd name="connsiteX1" fmla="*/ 814561 w 862851"/>
              <a:gd name="connsiteY1" fmla="*/ 596770 h 2142347"/>
              <a:gd name="connsiteX2" fmla="*/ 477677 w 862851"/>
              <a:gd name="connsiteY2" fmla="*/ 1270539 h 2142347"/>
              <a:gd name="connsiteX3" fmla="*/ 602805 w 862851"/>
              <a:gd name="connsiteY3" fmla="*/ 972156 h 2142347"/>
              <a:gd name="connsiteX4" fmla="*/ 25289 w 862851"/>
              <a:gd name="connsiteY4" fmla="*/ 2088686 h 2142347"/>
              <a:gd name="connsiteX5" fmla="*/ 169668 w 862851"/>
              <a:gd name="connsiteY5" fmla="*/ 1838429 h 2142347"/>
              <a:gd name="connsiteX6" fmla="*/ 766435 w 862851"/>
              <a:gd name="connsiteY6" fmla="*/ 731524 h 2142347"/>
              <a:gd name="connsiteX7" fmla="*/ 670182 w 862851"/>
              <a:gd name="connsiteY7" fmla="*/ 933655 h 2142347"/>
              <a:gd name="connsiteX8" fmla="*/ 862687 w 862851"/>
              <a:gd name="connsiteY8" fmla="*/ 587145 h 2142347"/>
              <a:gd name="connsiteX9" fmla="*/ 612430 w 862851"/>
              <a:gd name="connsiteY9" fmla="*/ 4 h 214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2851" h="2142347">
                <a:moveTo>
                  <a:pt x="612430" y="4"/>
                </a:moveTo>
                <a:cubicBezTo>
                  <a:pt x="604409" y="1608"/>
                  <a:pt x="837020" y="385014"/>
                  <a:pt x="814561" y="596770"/>
                </a:cubicBezTo>
                <a:cubicBezTo>
                  <a:pt x="792102" y="808526"/>
                  <a:pt x="512970" y="1207975"/>
                  <a:pt x="477677" y="1270539"/>
                </a:cubicBezTo>
                <a:cubicBezTo>
                  <a:pt x="442384" y="1333103"/>
                  <a:pt x="678203" y="835798"/>
                  <a:pt x="602805" y="972156"/>
                </a:cubicBezTo>
                <a:cubicBezTo>
                  <a:pt x="527407" y="1108514"/>
                  <a:pt x="97478" y="1944307"/>
                  <a:pt x="25289" y="2088686"/>
                </a:cubicBezTo>
                <a:cubicBezTo>
                  <a:pt x="-46901" y="2233065"/>
                  <a:pt x="46144" y="2064623"/>
                  <a:pt x="169668" y="1838429"/>
                </a:cubicBezTo>
                <a:cubicBezTo>
                  <a:pt x="293192" y="1612235"/>
                  <a:pt x="683016" y="882320"/>
                  <a:pt x="766435" y="731524"/>
                </a:cubicBezTo>
                <a:cubicBezTo>
                  <a:pt x="849854" y="580728"/>
                  <a:pt x="654140" y="957718"/>
                  <a:pt x="670182" y="933655"/>
                </a:cubicBezTo>
                <a:cubicBezTo>
                  <a:pt x="686224" y="909592"/>
                  <a:pt x="869104" y="737941"/>
                  <a:pt x="862687" y="587145"/>
                </a:cubicBezTo>
                <a:cubicBezTo>
                  <a:pt x="856270" y="436349"/>
                  <a:pt x="620451" y="-1600"/>
                  <a:pt x="61243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D82D4FFD-0CF1-82DC-14AF-6A7C338E390B}"/>
              </a:ext>
            </a:extLst>
          </p:cNvPr>
          <p:cNvSpPr/>
          <p:nvPr/>
        </p:nvSpPr>
        <p:spPr>
          <a:xfrm>
            <a:off x="7451413" y="8620490"/>
            <a:ext cx="336948" cy="1918910"/>
          </a:xfrm>
          <a:custGeom>
            <a:avLst/>
            <a:gdLst>
              <a:gd name="connsiteX0" fmla="*/ 8166 w 336948"/>
              <a:gd name="connsiteY0" fmla="*/ 61497 h 1918910"/>
              <a:gd name="connsiteX1" fmla="*/ 258423 w 336948"/>
              <a:gd name="connsiteY1" fmla="*/ 590887 h 1918910"/>
              <a:gd name="connsiteX2" fmla="*/ 8166 w 336948"/>
              <a:gd name="connsiteY2" fmla="*/ 1880672 h 1918910"/>
              <a:gd name="connsiteX3" fmla="*/ 85168 w 336948"/>
              <a:gd name="connsiteY3" fmla="*/ 1514912 h 1918910"/>
              <a:gd name="connsiteX4" fmla="*/ 325800 w 336948"/>
              <a:gd name="connsiteY4" fmla="*/ 860394 h 1918910"/>
              <a:gd name="connsiteX5" fmla="*/ 296924 w 336948"/>
              <a:gd name="connsiteY5" fmla="*/ 841144 h 1918910"/>
              <a:gd name="connsiteX6" fmla="*/ 296924 w 336948"/>
              <a:gd name="connsiteY6" fmla="*/ 562011 h 1918910"/>
              <a:gd name="connsiteX7" fmla="*/ 94793 w 336948"/>
              <a:gd name="connsiteY7" fmla="*/ 71123 h 1918910"/>
              <a:gd name="connsiteX8" fmla="*/ 8166 w 336948"/>
              <a:gd name="connsiteY8" fmla="*/ 61497 h 19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48" h="1918910">
                <a:moveTo>
                  <a:pt x="8166" y="61497"/>
                </a:moveTo>
                <a:cubicBezTo>
                  <a:pt x="35438" y="148124"/>
                  <a:pt x="258423" y="287691"/>
                  <a:pt x="258423" y="590887"/>
                </a:cubicBezTo>
                <a:cubicBezTo>
                  <a:pt x="258423" y="894083"/>
                  <a:pt x="37042" y="1726668"/>
                  <a:pt x="8166" y="1880672"/>
                </a:cubicBezTo>
                <a:cubicBezTo>
                  <a:pt x="-20710" y="2034676"/>
                  <a:pt x="32229" y="1684958"/>
                  <a:pt x="85168" y="1514912"/>
                </a:cubicBezTo>
                <a:cubicBezTo>
                  <a:pt x="138107" y="1344866"/>
                  <a:pt x="290507" y="972689"/>
                  <a:pt x="325800" y="860394"/>
                </a:cubicBezTo>
                <a:cubicBezTo>
                  <a:pt x="361093" y="748099"/>
                  <a:pt x="301737" y="890874"/>
                  <a:pt x="296924" y="841144"/>
                </a:cubicBezTo>
                <a:cubicBezTo>
                  <a:pt x="292111" y="791414"/>
                  <a:pt x="330613" y="690348"/>
                  <a:pt x="296924" y="562011"/>
                </a:cubicBezTo>
                <a:cubicBezTo>
                  <a:pt x="263235" y="433674"/>
                  <a:pt x="142919" y="160959"/>
                  <a:pt x="94793" y="71123"/>
                </a:cubicBezTo>
                <a:cubicBezTo>
                  <a:pt x="46667" y="-18713"/>
                  <a:pt x="-19106" y="-25130"/>
                  <a:pt x="8166" y="6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955ACA6A-8AD1-C56A-6FB3-87AF710F914D}"/>
              </a:ext>
            </a:extLst>
          </p:cNvPr>
          <p:cNvSpPr/>
          <p:nvPr/>
        </p:nvSpPr>
        <p:spPr>
          <a:xfrm>
            <a:off x="1520775" y="8212090"/>
            <a:ext cx="811816" cy="878094"/>
          </a:xfrm>
          <a:custGeom>
            <a:avLst/>
            <a:gdLst>
              <a:gd name="connsiteX0" fmla="*/ 789288 w 811816"/>
              <a:gd name="connsiteY0" fmla="*/ 17510 h 878094"/>
              <a:gd name="connsiteX1" fmla="*/ 779663 w 811816"/>
              <a:gd name="connsiteY1" fmla="*/ 306268 h 878094"/>
              <a:gd name="connsiteX2" fmla="*/ 558282 w 811816"/>
              <a:gd name="connsiteY2" fmla="*/ 787531 h 878094"/>
              <a:gd name="connsiteX3" fmla="*/ 17 w 811816"/>
              <a:gd name="connsiteY3" fmla="*/ 816407 h 878094"/>
              <a:gd name="connsiteX4" fmla="*/ 577532 w 811816"/>
              <a:gd name="connsiteY4" fmla="*/ 816407 h 878094"/>
              <a:gd name="connsiteX5" fmla="*/ 789288 w 811816"/>
              <a:gd name="connsiteY5" fmla="*/ 17510 h 87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816" h="878094">
                <a:moveTo>
                  <a:pt x="789288" y="17510"/>
                </a:moveTo>
                <a:cubicBezTo>
                  <a:pt x="822977" y="-67513"/>
                  <a:pt x="818164" y="177931"/>
                  <a:pt x="779663" y="306268"/>
                </a:cubicBezTo>
                <a:cubicBezTo>
                  <a:pt x="741162" y="434605"/>
                  <a:pt x="688223" y="702508"/>
                  <a:pt x="558282" y="787531"/>
                </a:cubicBezTo>
                <a:cubicBezTo>
                  <a:pt x="428341" y="872554"/>
                  <a:pt x="-3191" y="811594"/>
                  <a:pt x="17" y="816407"/>
                </a:cubicBezTo>
                <a:cubicBezTo>
                  <a:pt x="3225" y="821220"/>
                  <a:pt x="439570" y="952765"/>
                  <a:pt x="577532" y="816407"/>
                </a:cubicBezTo>
                <a:cubicBezTo>
                  <a:pt x="715494" y="680049"/>
                  <a:pt x="755599" y="102533"/>
                  <a:pt x="789288" y="1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522BB1C1-465F-B2B2-0CCE-B01FC37BA764}"/>
              </a:ext>
            </a:extLst>
          </p:cNvPr>
          <p:cNvSpPr/>
          <p:nvPr/>
        </p:nvSpPr>
        <p:spPr>
          <a:xfrm>
            <a:off x="2709073" y="8017674"/>
            <a:ext cx="1374436" cy="2216990"/>
          </a:xfrm>
          <a:custGeom>
            <a:avLst/>
            <a:gdLst>
              <a:gd name="connsiteX0" fmla="*/ 380636 w 1374436"/>
              <a:gd name="connsiteY0" fmla="*/ 170 h 2216990"/>
              <a:gd name="connsiteX1" fmla="*/ 43752 w 1374436"/>
              <a:gd name="connsiteY1" fmla="*/ 1001198 h 2216990"/>
              <a:gd name="connsiteX2" fmla="*/ 265133 w 1374436"/>
              <a:gd name="connsiteY2" fmla="*/ 1665341 h 2216990"/>
              <a:gd name="connsiteX3" fmla="*/ 217007 w 1374436"/>
              <a:gd name="connsiteY3" fmla="*/ 1617214 h 2216990"/>
              <a:gd name="connsiteX4" fmla="*/ 717521 w 1374436"/>
              <a:gd name="connsiteY4" fmla="*/ 2108103 h 2216990"/>
              <a:gd name="connsiteX5" fmla="*/ 1372039 w 1374436"/>
              <a:gd name="connsiteY5" fmla="*/ 2021475 h 2216990"/>
              <a:gd name="connsiteX6" fmla="*/ 929276 w 1374436"/>
              <a:gd name="connsiteY6" fmla="*/ 2156229 h 2216990"/>
              <a:gd name="connsiteX7" fmla="*/ 688645 w 1374436"/>
              <a:gd name="connsiteY7" fmla="*/ 2204355 h 2216990"/>
              <a:gd name="connsiteX8" fmla="*/ 717521 w 1374436"/>
              <a:gd name="connsiteY8" fmla="*/ 2156229 h 2216990"/>
              <a:gd name="connsiteX9" fmla="*/ 197756 w 1374436"/>
              <a:gd name="connsiteY9" fmla="*/ 1617214 h 2216990"/>
              <a:gd name="connsiteX10" fmla="*/ 140005 w 1374436"/>
              <a:gd name="connsiteY10" fmla="*/ 1559463 h 2216990"/>
              <a:gd name="connsiteX11" fmla="*/ 14876 w 1374436"/>
              <a:gd name="connsiteY11" fmla="*/ 1347707 h 2216990"/>
              <a:gd name="connsiteX12" fmla="*/ 34127 w 1374436"/>
              <a:gd name="connsiteY12" fmla="*/ 1338082 h 2216990"/>
              <a:gd name="connsiteX13" fmla="*/ 24502 w 1374436"/>
              <a:gd name="connsiteY13" fmla="*/ 924195 h 2216990"/>
              <a:gd name="connsiteX14" fmla="*/ 380636 w 1374436"/>
              <a:gd name="connsiteY14" fmla="*/ 170 h 221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4436" h="2216990">
                <a:moveTo>
                  <a:pt x="380636" y="170"/>
                </a:moveTo>
                <a:cubicBezTo>
                  <a:pt x="383844" y="13004"/>
                  <a:pt x="63003" y="723669"/>
                  <a:pt x="43752" y="1001198"/>
                </a:cubicBezTo>
                <a:cubicBezTo>
                  <a:pt x="24501" y="1278727"/>
                  <a:pt x="236257" y="1562672"/>
                  <a:pt x="265133" y="1665341"/>
                </a:cubicBezTo>
                <a:cubicBezTo>
                  <a:pt x="294009" y="1768010"/>
                  <a:pt x="217007" y="1617214"/>
                  <a:pt x="217007" y="1617214"/>
                </a:cubicBezTo>
                <a:cubicBezTo>
                  <a:pt x="292405" y="1691008"/>
                  <a:pt x="525016" y="2040726"/>
                  <a:pt x="717521" y="2108103"/>
                </a:cubicBezTo>
                <a:cubicBezTo>
                  <a:pt x="910026" y="2175480"/>
                  <a:pt x="1336747" y="2013454"/>
                  <a:pt x="1372039" y="2021475"/>
                </a:cubicBezTo>
                <a:cubicBezTo>
                  <a:pt x="1407331" y="2029496"/>
                  <a:pt x="1043175" y="2125749"/>
                  <a:pt x="929276" y="2156229"/>
                </a:cubicBezTo>
                <a:cubicBezTo>
                  <a:pt x="815377" y="2186709"/>
                  <a:pt x="723937" y="2204355"/>
                  <a:pt x="688645" y="2204355"/>
                </a:cubicBezTo>
                <a:cubicBezTo>
                  <a:pt x="653353" y="2204355"/>
                  <a:pt x="799336" y="2254086"/>
                  <a:pt x="717521" y="2156229"/>
                </a:cubicBezTo>
                <a:cubicBezTo>
                  <a:pt x="635706" y="2058372"/>
                  <a:pt x="294009" y="1716675"/>
                  <a:pt x="197756" y="1617214"/>
                </a:cubicBezTo>
                <a:cubicBezTo>
                  <a:pt x="101503" y="1517753"/>
                  <a:pt x="170485" y="1604381"/>
                  <a:pt x="140005" y="1559463"/>
                </a:cubicBezTo>
                <a:cubicBezTo>
                  <a:pt x="109525" y="1514545"/>
                  <a:pt x="14876" y="1347707"/>
                  <a:pt x="14876" y="1347707"/>
                </a:cubicBezTo>
                <a:cubicBezTo>
                  <a:pt x="-2770" y="1310810"/>
                  <a:pt x="32523" y="1408667"/>
                  <a:pt x="34127" y="1338082"/>
                </a:cubicBezTo>
                <a:cubicBezTo>
                  <a:pt x="35731" y="1267497"/>
                  <a:pt x="-36458" y="1143972"/>
                  <a:pt x="24502" y="924195"/>
                </a:cubicBezTo>
                <a:cubicBezTo>
                  <a:pt x="85462" y="704418"/>
                  <a:pt x="377428" y="-12664"/>
                  <a:pt x="380636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557B8023-29A9-B1AD-41E5-4305EB0EA8E2}"/>
              </a:ext>
            </a:extLst>
          </p:cNvPr>
          <p:cNvSpPr/>
          <p:nvPr/>
        </p:nvSpPr>
        <p:spPr>
          <a:xfrm>
            <a:off x="1066137" y="2383184"/>
            <a:ext cx="640468" cy="2086149"/>
          </a:xfrm>
          <a:custGeom>
            <a:avLst/>
            <a:gdLst>
              <a:gd name="connsiteX0" fmla="*/ 636283 w 640468"/>
              <a:gd name="connsiteY0" fmla="*/ 3177 h 2086149"/>
              <a:gd name="connsiteX1" fmla="*/ 480165 w 640468"/>
              <a:gd name="connsiteY1" fmla="*/ 278240 h 2086149"/>
              <a:gd name="connsiteX2" fmla="*/ 487600 w 640468"/>
              <a:gd name="connsiteY2" fmla="*/ 189031 h 2086149"/>
              <a:gd name="connsiteX3" fmla="*/ 338917 w 640468"/>
              <a:gd name="connsiteY3" fmla="*/ 568172 h 2086149"/>
              <a:gd name="connsiteX4" fmla="*/ 19248 w 640468"/>
              <a:gd name="connsiteY4" fmla="*/ 2002962 h 2086149"/>
              <a:gd name="connsiteX5" fmla="*/ 63853 w 640468"/>
              <a:gd name="connsiteY5" fmla="*/ 1757636 h 2086149"/>
              <a:gd name="connsiteX6" fmla="*/ 294312 w 640468"/>
              <a:gd name="connsiteY6" fmla="*/ 456660 h 2086149"/>
              <a:gd name="connsiteX7" fmla="*/ 286878 w 640468"/>
              <a:gd name="connsiteY7" fmla="*/ 493831 h 2086149"/>
              <a:gd name="connsiteX8" fmla="*/ 636283 w 640468"/>
              <a:gd name="connsiteY8" fmla="*/ 3177 h 208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0468" h="2086149">
                <a:moveTo>
                  <a:pt x="636283" y="3177"/>
                </a:moveTo>
                <a:cubicBezTo>
                  <a:pt x="668498" y="-32755"/>
                  <a:pt x="504945" y="247264"/>
                  <a:pt x="480165" y="278240"/>
                </a:cubicBezTo>
                <a:cubicBezTo>
                  <a:pt x="455385" y="309216"/>
                  <a:pt x="511141" y="140709"/>
                  <a:pt x="487600" y="189031"/>
                </a:cubicBezTo>
                <a:cubicBezTo>
                  <a:pt x="464059" y="237353"/>
                  <a:pt x="416976" y="265850"/>
                  <a:pt x="338917" y="568172"/>
                </a:cubicBezTo>
                <a:cubicBezTo>
                  <a:pt x="260858" y="870494"/>
                  <a:pt x="65092" y="1804718"/>
                  <a:pt x="19248" y="2002962"/>
                </a:cubicBezTo>
                <a:cubicBezTo>
                  <a:pt x="-26596" y="2201206"/>
                  <a:pt x="18009" y="2015353"/>
                  <a:pt x="63853" y="1757636"/>
                </a:cubicBezTo>
                <a:cubicBezTo>
                  <a:pt x="109697" y="1499919"/>
                  <a:pt x="257141" y="667294"/>
                  <a:pt x="294312" y="456660"/>
                </a:cubicBezTo>
                <a:cubicBezTo>
                  <a:pt x="331483" y="246026"/>
                  <a:pt x="231122" y="569412"/>
                  <a:pt x="286878" y="493831"/>
                </a:cubicBezTo>
                <a:cubicBezTo>
                  <a:pt x="342634" y="418251"/>
                  <a:pt x="604068" y="39109"/>
                  <a:pt x="636283" y="3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CCC85514-154F-689B-0DCF-D2200D2E6155}"/>
              </a:ext>
            </a:extLst>
          </p:cNvPr>
          <p:cNvSpPr/>
          <p:nvPr/>
        </p:nvSpPr>
        <p:spPr>
          <a:xfrm>
            <a:off x="1253495" y="4730880"/>
            <a:ext cx="116967" cy="1835395"/>
          </a:xfrm>
          <a:custGeom>
            <a:avLst/>
            <a:gdLst>
              <a:gd name="connsiteX0" fmla="*/ 114388 w 116967"/>
              <a:gd name="connsiteY0" fmla="*/ 4671 h 1835395"/>
              <a:gd name="connsiteX1" fmla="*/ 10310 w 116967"/>
              <a:gd name="connsiteY1" fmla="*/ 1008281 h 1835395"/>
              <a:gd name="connsiteX2" fmla="*/ 54915 w 116967"/>
              <a:gd name="connsiteY2" fmla="*/ 837296 h 1835395"/>
              <a:gd name="connsiteX3" fmla="*/ 10310 w 116967"/>
              <a:gd name="connsiteY3" fmla="*/ 1253608 h 1835395"/>
              <a:gd name="connsiteX4" fmla="*/ 17744 w 116967"/>
              <a:gd name="connsiteY4" fmla="*/ 1833471 h 1835395"/>
              <a:gd name="connsiteX5" fmla="*/ 2876 w 116967"/>
              <a:gd name="connsiteY5" fmla="*/ 1409725 h 1835395"/>
              <a:gd name="connsiteX6" fmla="*/ 84651 w 116967"/>
              <a:gd name="connsiteY6" fmla="*/ 591969 h 1835395"/>
              <a:gd name="connsiteX7" fmla="*/ 84651 w 116967"/>
              <a:gd name="connsiteY7" fmla="*/ 629140 h 1835395"/>
              <a:gd name="connsiteX8" fmla="*/ 114388 w 116967"/>
              <a:gd name="connsiteY8" fmla="*/ 4671 h 183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967" h="1835395">
                <a:moveTo>
                  <a:pt x="114388" y="4671"/>
                </a:moveTo>
                <a:cubicBezTo>
                  <a:pt x="101998" y="67861"/>
                  <a:pt x="20222" y="869510"/>
                  <a:pt x="10310" y="1008281"/>
                </a:cubicBezTo>
                <a:cubicBezTo>
                  <a:pt x="398" y="1147052"/>
                  <a:pt x="54915" y="796408"/>
                  <a:pt x="54915" y="837296"/>
                </a:cubicBezTo>
                <a:cubicBezTo>
                  <a:pt x="54915" y="878184"/>
                  <a:pt x="16505" y="1087579"/>
                  <a:pt x="10310" y="1253608"/>
                </a:cubicBezTo>
                <a:cubicBezTo>
                  <a:pt x="4115" y="1419637"/>
                  <a:pt x="18983" y="1807452"/>
                  <a:pt x="17744" y="1833471"/>
                </a:cubicBezTo>
                <a:cubicBezTo>
                  <a:pt x="16505" y="1859490"/>
                  <a:pt x="-8275" y="1616642"/>
                  <a:pt x="2876" y="1409725"/>
                </a:cubicBezTo>
                <a:cubicBezTo>
                  <a:pt x="14027" y="1202808"/>
                  <a:pt x="71022" y="722066"/>
                  <a:pt x="84651" y="591969"/>
                </a:cubicBezTo>
                <a:cubicBezTo>
                  <a:pt x="98280" y="461872"/>
                  <a:pt x="78456" y="719589"/>
                  <a:pt x="84651" y="629140"/>
                </a:cubicBezTo>
                <a:cubicBezTo>
                  <a:pt x="90846" y="538691"/>
                  <a:pt x="126778" y="-58519"/>
                  <a:pt x="114388" y="4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BF71284D-E973-8244-DF4B-0825007AE0F0}"/>
              </a:ext>
            </a:extLst>
          </p:cNvPr>
          <p:cNvSpPr/>
          <p:nvPr/>
        </p:nvSpPr>
        <p:spPr>
          <a:xfrm>
            <a:off x="1330577" y="6607037"/>
            <a:ext cx="938391" cy="1349626"/>
          </a:xfrm>
          <a:custGeom>
            <a:avLst/>
            <a:gdLst>
              <a:gd name="connsiteX0" fmla="*/ 135 w 938391"/>
              <a:gd name="connsiteY0" fmla="*/ 1919 h 1349626"/>
              <a:gd name="connsiteX1" fmla="*/ 141384 w 938391"/>
              <a:gd name="connsiteY1" fmla="*/ 514875 h 1349626"/>
              <a:gd name="connsiteX2" fmla="*/ 81911 w 938391"/>
              <a:gd name="connsiteY2" fmla="*/ 418231 h 1349626"/>
              <a:gd name="connsiteX3" fmla="*/ 290067 w 938391"/>
              <a:gd name="connsiteY3" fmla="*/ 812241 h 1349626"/>
              <a:gd name="connsiteX4" fmla="*/ 260330 w 938391"/>
              <a:gd name="connsiteY4" fmla="*/ 789939 h 1349626"/>
              <a:gd name="connsiteX5" fmla="*/ 394145 w 938391"/>
              <a:gd name="connsiteY5" fmla="*/ 1154212 h 1349626"/>
              <a:gd name="connsiteX6" fmla="*/ 371843 w 938391"/>
              <a:gd name="connsiteY6" fmla="*/ 1050134 h 1349626"/>
              <a:gd name="connsiteX7" fmla="*/ 929403 w 938391"/>
              <a:gd name="connsiteY7" fmla="*/ 1340065 h 1349626"/>
              <a:gd name="connsiteX8" fmla="*/ 691511 w 938391"/>
              <a:gd name="connsiteY8" fmla="*/ 1265724 h 1349626"/>
              <a:gd name="connsiteX9" fmla="*/ 364408 w 938391"/>
              <a:gd name="connsiteY9" fmla="*/ 1124475 h 1349626"/>
              <a:gd name="connsiteX10" fmla="*/ 423882 w 938391"/>
              <a:gd name="connsiteY10" fmla="*/ 1146778 h 1349626"/>
              <a:gd name="connsiteX11" fmla="*/ 156252 w 938391"/>
              <a:gd name="connsiteY11" fmla="*/ 715597 h 1349626"/>
              <a:gd name="connsiteX12" fmla="*/ 171121 w 938391"/>
              <a:gd name="connsiteY12" fmla="*/ 730465 h 1349626"/>
              <a:gd name="connsiteX13" fmla="*/ 135 w 938391"/>
              <a:gd name="connsiteY13" fmla="*/ 1919 h 134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8391" h="1349626">
                <a:moveTo>
                  <a:pt x="135" y="1919"/>
                </a:moveTo>
                <a:cubicBezTo>
                  <a:pt x="-4821" y="-34013"/>
                  <a:pt x="127755" y="445490"/>
                  <a:pt x="141384" y="514875"/>
                </a:cubicBezTo>
                <a:cubicBezTo>
                  <a:pt x="155013" y="584260"/>
                  <a:pt x="57131" y="368670"/>
                  <a:pt x="81911" y="418231"/>
                </a:cubicBezTo>
                <a:cubicBezTo>
                  <a:pt x="106691" y="467792"/>
                  <a:pt x="290067" y="812241"/>
                  <a:pt x="290067" y="812241"/>
                </a:cubicBezTo>
                <a:cubicBezTo>
                  <a:pt x="319803" y="874192"/>
                  <a:pt x="242984" y="732944"/>
                  <a:pt x="260330" y="789939"/>
                </a:cubicBezTo>
                <a:cubicBezTo>
                  <a:pt x="277676" y="846934"/>
                  <a:pt x="375559" y="1110846"/>
                  <a:pt x="394145" y="1154212"/>
                </a:cubicBezTo>
                <a:cubicBezTo>
                  <a:pt x="412731" y="1197578"/>
                  <a:pt x="282633" y="1019159"/>
                  <a:pt x="371843" y="1050134"/>
                </a:cubicBezTo>
                <a:cubicBezTo>
                  <a:pt x="461053" y="1081109"/>
                  <a:pt x="876125" y="1304133"/>
                  <a:pt x="929403" y="1340065"/>
                </a:cubicBezTo>
                <a:cubicBezTo>
                  <a:pt x="982681" y="1375997"/>
                  <a:pt x="785677" y="1301656"/>
                  <a:pt x="691511" y="1265724"/>
                </a:cubicBezTo>
                <a:cubicBezTo>
                  <a:pt x="597345" y="1229792"/>
                  <a:pt x="409013" y="1144299"/>
                  <a:pt x="364408" y="1124475"/>
                </a:cubicBezTo>
                <a:cubicBezTo>
                  <a:pt x="319803" y="1104651"/>
                  <a:pt x="458575" y="1214924"/>
                  <a:pt x="423882" y="1146778"/>
                </a:cubicBezTo>
                <a:cubicBezTo>
                  <a:pt x="389189" y="1078632"/>
                  <a:pt x="198379" y="784982"/>
                  <a:pt x="156252" y="715597"/>
                </a:cubicBezTo>
                <a:cubicBezTo>
                  <a:pt x="114125" y="646212"/>
                  <a:pt x="199619" y="846933"/>
                  <a:pt x="171121" y="730465"/>
                </a:cubicBezTo>
                <a:cubicBezTo>
                  <a:pt x="142624" y="613997"/>
                  <a:pt x="5091" y="37851"/>
                  <a:pt x="135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F23521D9-D4F5-6842-1DF7-43542AED91DD}"/>
              </a:ext>
            </a:extLst>
          </p:cNvPr>
          <p:cNvSpPr/>
          <p:nvPr/>
        </p:nvSpPr>
        <p:spPr>
          <a:xfrm>
            <a:off x="1097697" y="3753808"/>
            <a:ext cx="273425" cy="2066285"/>
          </a:xfrm>
          <a:custGeom>
            <a:avLst/>
            <a:gdLst>
              <a:gd name="connsiteX0" fmla="*/ 270186 w 273425"/>
              <a:gd name="connsiteY0" fmla="*/ 7870 h 2066285"/>
              <a:gd name="connsiteX1" fmla="*/ 62030 w 273425"/>
              <a:gd name="connsiteY1" fmla="*/ 1219636 h 2066285"/>
              <a:gd name="connsiteX2" fmla="*/ 91766 w 273425"/>
              <a:gd name="connsiteY2" fmla="*/ 922270 h 2066285"/>
              <a:gd name="connsiteX3" fmla="*/ 2557 w 273425"/>
              <a:gd name="connsiteY3" fmla="*/ 2037392 h 2066285"/>
              <a:gd name="connsiteX4" fmla="*/ 39727 w 273425"/>
              <a:gd name="connsiteY4" fmla="*/ 1643382 h 2066285"/>
              <a:gd name="connsiteX5" fmla="*/ 195844 w 273425"/>
              <a:gd name="connsiteY5" fmla="*/ 624904 h 2066285"/>
              <a:gd name="connsiteX6" fmla="*/ 188410 w 273425"/>
              <a:gd name="connsiteY6" fmla="*/ 691812 h 2066285"/>
              <a:gd name="connsiteX7" fmla="*/ 270186 w 273425"/>
              <a:gd name="connsiteY7" fmla="*/ 7870 h 206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25" h="2066285">
                <a:moveTo>
                  <a:pt x="270186" y="7870"/>
                </a:moveTo>
                <a:cubicBezTo>
                  <a:pt x="249123" y="95841"/>
                  <a:pt x="91767" y="1067236"/>
                  <a:pt x="62030" y="1219636"/>
                </a:cubicBezTo>
                <a:cubicBezTo>
                  <a:pt x="32293" y="1372036"/>
                  <a:pt x="101678" y="785977"/>
                  <a:pt x="91766" y="922270"/>
                </a:cubicBezTo>
                <a:cubicBezTo>
                  <a:pt x="81854" y="1058563"/>
                  <a:pt x="11230" y="1917207"/>
                  <a:pt x="2557" y="2037392"/>
                </a:cubicBezTo>
                <a:cubicBezTo>
                  <a:pt x="-6116" y="2157577"/>
                  <a:pt x="7512" y="1878797"/>
                  <a:pt x="39727" y="1643382"/>
                </a:cubicBezTo>
                <a:cubicBezTo>
                  <a:pt x="71941" y="1407967"/>
                  <a:pt x="171063" y="783499"/>
                  <a:pt x="195844" y="624904"/>
                </a:cubicBezTo>
                <a:cubicBezTo>
                  <a:pt x="220625" y="466309"/>
                  <a:pt x="173542" y="787217"/>
                  <a:pt x="188410" y="691812"/>
                </a:cubicBezTo>
                <a:cubicBezTo>
                  <a:pt x="203278" y="596407"/>
                  <a:pt x="291249" y="-80101"/>
                  <a:pt x="270186" y="7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2BDEDA36-DA07-9512-AAC5-61AFD777067A}"/>
              </a:ext>
            </a:extLst>
          </p:cNvPr>
          <p:cNvSpPr/>
          <p:nvPr/>
        </p:nvSpPr>
        <p:spPr>
          <a:xfrm>
            <a:off x="4415748" y="1903137"/>
            <a:ext cx="1422965" cy="1352584"/>
          </a:xfrm>
          <a:custGeom>
            <a:avLst/>
            <a:gdLst>
              <a:gd name="connsiteX0" fmla="*/ 135 w 1422965"/>
              <a:gd name="connsiteY0" fmla="*/ 4 h 1352584"/>
              <a:gd name="connsiteX1" fmla="*/ 758418 w 1422965"/>
              <a:gd name="connsiteY1" fmla="*/ 483224 h 1352584"/>
              <a:gd name="connsiteX2" fmla="*/ 1382886 w 1422965"/>
              <a:gd name="connsiteY2" fmla="*/ 1308414 h 1352584"/>
              <a:gd name="connsiteX3" fmla="*/ 1301111 w 1422965"/>
              <a:gd name="connsiteY3" fmla="*/ 1159731 h 1352584"/>
              <a:gd name="connsiteX4" fmla="*/ 817891 w 1422965"/>
              <a:gd name="connsiteY4" fmla="*/ 475790 h 1352584"/>
              <a:gd name="connsiteX5" fmla="*/ 135 w 1422965"/>
              <a:gd name="connsiteY5" fmla="*/ 4 h 135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965" h="1352584">
                <a:moveTo>
                  <a:pt x="135" y="4"/>
                </a:moveTo>
                <a:cubicBezTo>
                  <a:pt x="-9777" y="1243"/>
                  <a:pt x="527960" y="265156"/>
                  <a:pt x="758418" y="483224"/>
                </a:cubicBezTo>
                <a:cubicBezTo>
                  <a:pt x="988876" y="701292"/>
                  <a:pt x="1292437" y="1195663"/>
                  <a:pt x="1382886" y="1308414"/>
                </a:cubicBezTo>
                <a:cubicBezTo>
                  <a:pt x="1473335" y="1421165"/>
                  <a:pt x="1395277" y="1298502"/>
                  <a:pt x="1301111" y="1159731"/>
                </a:cubicBezTo>
                <a:cubicBezTo>
                  <a:pt x="1206945" y="1020960"/>
                  <a:pt x="1028525" y="669078"/>
                  <a:pt x="817891" y="475790"/>
                </a:cubicBezTo>
                <a:cubicBezTo>
                  <a:pt x="607257" y="282502"/>
                  <a:pt x="10047" y="-1235"/>
                  <a:pt x="13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95D328E1-B963-B1FC-8264-90ACF8C6B7D3}"/>
              </a:ext>
            </a:extLst>
          </p:cNvPr>
          <p:cNvSpPr/>
          <p:nvPr/>
        </p:nvSpPr>
        <p:spPr>
          <a:xfrm>
            <a:off x="6429790" y="3627835"/>
            <a:ext cx="646778" cy="2392228"/>
          </a:xfrm>
          <a:custGeom>
            <a:avLst/>
            <a:gdLst>
              <a:gd name="connsiteX0" fmla="*/ 747 w 646778"/>
              <a:gd name="connsiteY0" fmla="*/ 28 h 2392228"/>
              <a:gd name="connsiteX1" fmla="*/ 268376 w 646778"/>
              <a:gd name="connsiteY1" fmla="*/ 542721 h 2392228"/>
              <a:gd name="connsiteX2" fmla="*/ 632649 w 646778"/>
              <a:gd name="connsiteY2" fmla="*/ 2319482 h 2392228"/>
              <a:gd name="connsiteX3" fmla="*/ 550873 w 646778"/>
              <a:gd name="connsiteY3" fmla="*/ 1903170 h 2392228"/>
              <a:gd name="connsiteX4" fmla="*/ 350151 w 646778"/>
              <a:gd name="connsiteY4" fmla="*/ 557589 h 2392228"/>
              <a:gd name="connsiteX5" fmla="*/ 747 w 646778"/>
              <a:gd name="connsiteY5" fmla="*/ 28 h 23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778" h="2392228">
                <a:moveTo>
                  <a:pt x="747" y="28"/>
                </a:moveTo>
                <a:cubicBezTo>
                  <a:pt x="-12882" y="-2450"/>
                  <a:pt x="163059" y="156145"/>
                  <a:pt x="268376" y="542721"/>
                </a:cubicBezTo>
                <a:cubicBezTo>
                  <a:pt x="373693" y="929297"/>
                  <a:pt x="585566" y="2092741"/>
                  <a:pt x="632649" y="2319482"/>
                </a:cubicBezTo>
                <a:cubicBezTo>
                  <a:pt x="679732" y="2546223"/>
                  <a:pt x="597956" y="2196819"/>
                  <a:pt x="550873" y="1903170"/>
                </a:cubicBezTo>
                <a:cubicBezTo>
                  <a:pt x="503790" y="1609521"/>
                  <a:pt x="434405" y="873540"/>
                  <a:pt x="350151" y="557589"/>
                </a:cubicBezTo>
                <a:cubicBezTo>
                  <a:pt x="265897" y="241638"/>
                  <a:pt x="14376" y="2506"/>
                  <a:pt x="74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B1627A47-02E0-4871-78A2-4C403D600DAE}"/>
              </a:ext>
            </a:extLst>
          </p:cNvPr>
          <p:cNvSpPr/>
          <p:nvPr/>
        </p:nvSpPr>
        <p:spPr>
          <a:xfrm>
            <a:off x="5567799" y="4149928"/>
            <a:ext cx="636258" cy="2822593"/>
          </a:xfrm>
          <a:custGeom>
            <a:avLst/>
            <a:gdLst>
              <a:gd name="connsiteX0" fmla="*/ 377 w 636258"/>
              <a:gd name="connsiteY0" fmla="*/ 5760 h 2822593"/>
              <a:gd name="connsiteX1" fmla="*/ 431557 w 636258"/>
              <a:gd name="connsiteY1" fmla="*/ 935028 h 2822593"/>
              <a:gd name="connsiteX2" fmla="*/ 580240 w 636258"/>
              <a:gd name="connsiteY2" fmla="*/ 1775087 h 2822593"/>
              <a:gd name="connsiteX3" fmla="*/ 587674 w 636258"/>
              <a:gd name="connsiteY3" fmla="*/ 1492589 h 2822593"/>
              <a:gd name="connsiteX4" fmla="*/ 617411 w 636258"/>
              <a:gd name="connsiteY4" fmla="*/ 2756394 h 2822593"/>
              <a:gd name="connsiteX5" fmla="*/ 632279 w 636258"/>
              <a:gd name="connsiteY5" fmla="*/ 2444160 h 2822593"/>
              <a:gd name="connsiteX6" fmla="*/ 543069 w 636258"/>
              <a:gd name="connsiteY6" fmla="*/ 741740 h 2822593"/>
              <a:gd name="connsiteX7" fmla="*/ 453860 w 636258"/>
              <a:gd name="connsiteY7" fmla="*/ 868121 h 2822593"/>
              <a:gd name="connsiteX8" fmla="*/ 357216 w 636258"/>
              <a:gd name="connsiteY8" fmla="*/ 555887 h 2822593"/>
              <a:gd name="connsiteX9" fmla="*/ 377 w 636258"/>
              <a:gd name="connsiteY9" fmla="*/ 5760 h 282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6258" h="2822593">
                <a:moveTo>
                  <a:pt x="377" y="5760"/>
                </a:moveTo>
                <a:cubicBezTo>
                  <a:pt x="12767" y="68950"/>
                  <a:pt x="334913" y="640140"/>
                  <a:pt x="431557" y="935028"/>
                </a:cubicBezTo>
                <a:cubicBezTo>
                  <a:pt x="528201" y="1229916"/>
                  <a:pt x="554221" y="1682160"/>
                  <a:pt x="580240" y="1775087"/>
                </a:cubicBezTo>
                <a:cubicBezTo>
                  <a:pt x="606260" y="1868014"/>
                  <a:pt x="581479" y="1329038"/>
                  <a:pt x="587674" y="1492589"/>
                </a:cubicBezTo>
                <a:cubicBezTo>
                  <a:pt x="593869" y="1656140"/>
                  <a:pt x="609977" y="2597799"/>
                  <a:pt x="617411" y="2756394"/>
                </a:cubicBezTo>
                <a:cubicBezTo>
                  <a:pt x="624845" y="2914989"/>
                  <a:pt x="644669" y="2779936"/>
                  <a:pt x="632279" y="2444160"/>
                </a:cubicBezTo>
                <a:cubicBezTo>
                  <a:pt x="619889" y="2108384"/>
                  <a:pt x="572805" y="1004413"/>
                  <a:pt x="543069" y="741740"/>
                </a:cubicBezTo>
                <a:cubicBezTo>
                  <a:pt x="513333" y="479067"/>
                  <a:pt x="484835" y="899096"/>
                  <a:pt x="453860" y="868121"/>
                </a:cubicBezTo>
                <a:cubicBezTo>
                  <a:pt x="422885" y="837146"/>
                  <a:pt x="430318" y="694658"/>
                  <a:pt x="357216" y="555887"/>
                </a:cubicBezTo>
                <a:cubicBezTo>
                  <a:pt x="284114" y="417116"/>
                  <a:pt x="-12013" y="-57430"/>
                  <a:pt x="377" y="5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70F90DE9-7415-8E49-FDFA-8D23965C56CF}"/>
              </a:ext>
            </a:extLst>
          </p:cNvPr>
          <p:cNvSpPr/>
          <p:nvPr/>
        </p:nvSpPr>
        <p:spPr>
          <a:xfrm>
            <a:off x="5686751" y="5299084"/>
            <a:ext cx="499702" cy="2824079"/>
          </a:xfrm>
          <a:custGeom>
            <a:avLst/>
            <a:gdLst>
              <a:gd name="connsiteX0" fmla="*/ 126751 w 499702"/>
              <a:gd name="connsiteY0" fmla="*/ 8896 h 2824079"/>
              <a:gd name="connsiteX1" fmla="*/ 74712 w 499702"/>
              <a:gd name="connsiteY1" fmla="*/ 1005072 h 2824079"/>
              <a:gd name="connsiteX2" fmla="*/ 476156 w 499702"/>
              <a:gd name="connsiteY2" fmla="*/ 2714926 h 2824079"/>
              <a:gd name="connsiteX3" fmla="*/ 416683 w 499702"/>
              <a:gd name="connsiteY3" fmla="*/ 2529072 h 2824079"/>
              <a:gd name="connsiteX4" fmla="*/ 119317 w 499702"/>
              <a:gd name="connsiteY4" fmla="*/ 1532896 h 2824079"/>
              <a:gd name="connsiteX5" fmla="*/ 126751 w 499702"/>
              <a:gd name="connsiteY5" fmla="*/ 1562633 h 2824079"/>
              <a:gd name="connsiteX6" fmla="*/ 37542 w 499702"/>
              <a:gd name="connsiteY6" fmla="*/ 1205794 h 2824079"/>
              <a:gd name="connsiteX7" fmla="*/ 44976 w 499702"/>
              <a:gd name="connsiteY7" fmla="*/ 1235531 h 2824079"/>
              <a:gd name="connsiteX8" fmla="*/ 371 w 499702"/>
              <a:gd name="connsiteY8" fmla="*/ 908428 h 2824079"/>
              <a:gd name="connsiteX9" fmla="*/ 30108 w 499702"/>
              <a:gd name="connsiteY9" fmla="*/ 536721 h 2824079"/>
              <a:gd name="connsiteX10" fmla="*/ 126751 w 499702"/>
              <a:gd name="connsiteY10" fmla="*/ 8896 h 282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702" h="2824079">
                <a:moveTo>
                  <a:pt x="126751" y="8896"/>
                </a:moveTo>
                <a:cubicBezTo>
                  <a:pt x="134185" y="86955"/>
                  <a:pt x="16478" y="554067"/>
                  <a:pt x="74712" y="1005072"/>
                </a:cubicBezTo>
                <a:cubicBezTo>
                  <a:pt x="132946" y="1456077"/>
                  <a:pt x="419161" y="2460926"/>
                  <a:pt x="476156" y="2714926"/>
                </a:cubicBezTo>
                <a:cubicBezTo>
                  <a:pt x="533151" y="2968926"/>
                  <a:pt x="476156" y="2726077"/>
                  <a:pt x="416683" y="2529072"/>
                </a:cubicBezTo>
                <a:cubicBezTo>
                  <a:pt x="357210" y="2332067"/>
                  <a:pt x="167639" y="1693969"/>
                  <a:pt x="119317" y="1532896"/>
                </a:cubicBezTo>
                <a:cubicBezTo>
                  <a:pt x="70995" y="1371823"/>
                  <a:pt x="126751" y="1562633"/>
                  <a:pt x="126751" y="1562633"/>
                </a:cubicBezTo>
                <a:lnTo>
                  <a:pt x="37542" y="1205794"/>
                </a:lnTo>
                <a:cubicBezTo>
                  <a:pt x="23913" y="1151277"/>
                  <a:pt x="51171" y="1285092"/>
                  <a:pt x="44976" y="1235531"/>
                </a:cubicBezTo>
                <a:cubicBezTo>
                  <a:pt x="38781" y="1185970"/>
                  <a:pt x="2849" y="1024896"/>
                  <a:pt x="371" y="908428"/>
                </a:cubicBezTo>
                <a:cubicBezTo>
                  <a:pt x="-2107" y="791960"/>
                  <a:pt x="7805" y="685404"/>
                  <a:pt x="30108" y="536721"/>
                </a:cubicBezTo>
                <a:cubicBezTo>
                  <a:pt x="52410" y="388038"/>
                  <a:pt x="119317" y="-69163"/>
                  <a:pt x="126751" y="8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0604B836-E2B8-FA2C-E0C6-B1DB79D6AD8A}"/>
              </a:ext>
            </a:extLst>
          </p:cNvPr>
          <p:cNvSpPr/>
          <p:nvPr/>
        </p:nvSpPr>
        <p:spPr>
          <a:xfrm>
            <a:off x="5352686" y="7254685"/>
            <a:ext cx="1199599" cy="3468982"/>
          </a:xfrm>
          <a:custGeom>
            <a:avLst/>
            <a:gdLst>
              <a:gd name="connsiteX0" fmla="*/ 423646 w 1199599"/>
              <a:gd name="connsiteY0" fmla="*/ 1042 h 3468982"/>
              <a:gd name="connsiteX1" fmla="*/ 483119 w 1199599"/>
              <a:gd name="connsiteY1" fmla="*/ 506564 h 3468982"/>
              <a:gd name="connsiteX2" fmla="*/ 1152192 w 1199599"/>
              <a:gd name="connsiteY2" fmla="*/ 1554778 h 3468982"/>
              <a:gd name="connsiteX3" fmla="*/ 906865 w 1199599"/>
              <a:gd name="connsiteY3" fmla="*/ 1168203 h 3468982"/>
              <a:gd name="connsiteX4" fmla="*/ 1129890 w 1199599"/>
              <a:gd name="connsiteY4" fmla="*/ 1673725 h 3468982"/>
              <a:gd name="connsiteX5" fmla="*/ 1033246 w 1199599"/>
              <a:gd name="connsiteY5" fmla="*/ 1993393 h 3468982"/>
              <a:gd name="connsiteX6" fmla="*/ 74241 w 1199599"/>
              <a:gd name="connsiteY6" fmla="*/ 3376144 h 3468982"/>
              <a:gd name="connsiteX7" fmla="*/ 185753 w 1199599"/>
              <a:gd name="connsiteY7" fmla="*/ 3190291 h 3468982"/>
              <a:gd name="connsiteX8" fmla="*/ 1152192 w 1199599"/>
              <a:gd name="connsiteY8" fmla="*/ 1963656 h 3468982"/>
              <a:gd name="connsiteX9" fmla="*/ 1055548 w 1199599"/>
              <a:gd name="connsiteY9" fmla="*/ 1963656 h 3468982"/>
              <a:gd name="connsiteX10" fmla="*/ 1100153 w 1199599"/>
              <a:gd name="connsiteY10" fmla="*/ 1718330 h 3468982"/>
              <a:gd name="connsiteX11" fmla="*/ 981207 w 1199599"/>
              <a:gd name="connsiteY11" fmla="*/ 1324320 h 3468982"/>
              <a:gd name="connsiteX12" fmla="*/ 572329 w 1199599"/>
              <a:gd name="connsiteY12" fmla="*/ 759325 h 3468982"/>
              <a:gd name="connsiteX13" fmla="*/ 483119 w 1199599"/>
              <a:gd name="connsiteY13" fmla="*/ 625510 h 3468982"/>
              <a:gd name="connsiteX14" fmla="*/ 423646 w 1199599"/>
              <a:gd name="connsiteY14" fmla="*/ 1042 h 346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9599" h="3468982">
                <a:moveTo>
                  <a:pt x="423646" y="1042"/>
                </a:moveTo>
                <a:cubicBezTo>
                  <a:pt x="423646" y="-18782"/>
                  <a:pt x="361695" y="247608"/>
                  <a:pt x="483119" y="506564"/>
                </a:cubicBezTo>
                <a:cubicBezTo>
                  <a:pt x="604543" y="765520"/>
                  <a:pt x="1081568" y="1444505"/>
                  <a:pt x="1152192" y="1554778"/>
                </a:cubicBezTo>
                <a:cubicBezTo>
                  <a:pt x="1222816" y="1665051"/>
                  <a:pt x="910582" y="1148379"/>
                  <a:pt x="906865" y="1168203"/>
                </a:cubicBezTo>
                <a:cubicBezTo>
                  <a:pt x="903148" y="1188027"/>
                  <a:pt x="1108827" y="1536193"/>
                  <a:pt x="1129890" y="1673725"/>
                </a:cubicBezTo>
                <a:cubicBezTo>
                  <a:pt x="1150954" y="1811257"/>
                  <a:pt x="1209188" y="1709657"/>
                  <a:pt x="1033246" y="1993393"/>
                </a:cubicBezTo>
                <a:cubicBezTo>
                  <a:pt x="857305" y="2277130"/>
                  <a:pt x="215490" y="3176661"/>
                  <a:pt x="74241" y="3376144"/>
                </a:cubicBezTo>
                <a:cubicBezTo>
                  <a:pt x="-67008" y="3575627"/>
                  <a:pt x="6094" y="3425706"/>
                  <a:pt x="185753" y="3190291"/>
                </a:cubicBezTo>
                <a:cubicBezTo>
                  <a:pt x="365411" y="2954876"/>
                  <a:pt x="1007226" y="2168095"/>
                  <a:pt x="1152192" y="1963656"/>
                </a:cubicBezTo>
                <a:cubicBezTo>
                  <a:pt x="1297158" y="1759217"/>
                  <a:pt x="1064221" y="2004544"/>
                  <a:pt x="1055548" y="1963656"/>
                </a:cubicBezTo>
                <a:cubicBezTo>
                  <a:pt x="1046875" y="1922768"/>
                  <a:pt x="1112543" y="1824886"/>
                  <a:pt x="1100153" y="1718330"/>
                </a:cubicBezTo>
                <a:cubicBezTo>
                  <a:pt x="1087763" y="1611774"/>
                  <a:pt x="1069178" y="1484154"/>
                  <a:pt x="981207" y="1324320"/>
                </a:cubicBezTo>
                <a:cubicBezTo>
                  <a:pt x="893236" y="1164486"/>
                  <a:pt x="655344" y="875793"/>
                  <a:pt x="572329" y="759325"/>
                </a:cubicBezTo>
                <a:cubicBezTo>
                  <a:pt x="489314" y="642857"/>
                  <a:pt x="511617" y="746935"/>
                  <a:pt x="483119" y="625510"/>
                </a:cubicBezTo>
                <a:cubicBezTo>
                  <a:pt x="454621" y="504085"/>
                  <a:pt x="423646" y="20866"/>
                  <a:pt x="42364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E385CDD7-D880-5D4A-2722-9CEAAA7EE401}"/>
              </a:ext>
            </a:extLst>
          </p:cNvPr>
          <p:cNvSpPr/>
          <p:nvPr/>
        </p:nvSpPr>
        <p:spPr>
          <a:xfrm>
            <a:off x="6785164" y="5969620"/>
            <a:ext cx="924342" cy="2722734"/>
          </a:xfrm>
          <a:custGeom>
            <a:avLst/>
            <a:gdLst>
              <a:gd name="connsiteX0" fmla="*/ 54251 w 924342"/>
              <a:gd name="connsiteY0" fmla="*/ 0 h 2722734"/>
              <a:gd name="connsiteX1" fmla="*/ 76553 w 924342"/>
              <a:gd name="connsiteY1" fmla="*/ 624468 h 2722734"/>
              <a:gd name="connsiteX2" fmla="*/ 715890 w 924342"/>
              <a:gd name="connsiteY2" fmla="*/ 2178204 h 2722734"/>
              <a:gd name="connsiteX3" fmla="*/ 678719 w 924342"/>
              <a:gd name="connsiteY3" fmla="*/ 2066692 h 2722734"/>
              <a:gd name="connsiteX4" fmla="*/ 924046 w 924342"/>
              <a:gd name="connsiteY4" fmla="*/ 2720897 h 2722734"/>
              <a:gd name="connsiteX5" fmla="*/ 715890 w 924342"/>
              <a:gd name="connsiteY5" fmla="*/ 2230243 h 2722734"/>
              <a:gd name="connsiteX6" fmla="*/ 188065 w 924342"/>
              <a:gd name="connsiteY6" fmla="*/ 1300975 h 2722734"/>
              <a:gd name="connsiteX7" fmla="*/ 195499 w 924342"/>
              <a:gd name="connsiteY7" fmla="*/ 1330712 h 2722734"/>
              <a:gd name="connsiteX8" fmla="*/ 54251 w 924342"/>
              <a:gd name="connsiteY8" fmla="*/ 914400 h 2722734"/>
              <a:gd name="connsiteX9" fmla="*/ 121158 w 924342"/>
              <a:gd name="connsiteY9" fmla="*/ 929268 h 2722734"/>
              <a:gd name="connsiteX10" fmla="*/ 2212 w 924342"/>
              <a:gd name="connsiteY10" fmla="*/ 624468 h 2722734"/>
              <a:gd name="connsiteX11" fmla="*/ 54251 w 924342"/>
              <a:gd name="connsiteY11" fmla="*/ 0 h 272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4342" h="2722734">
                <a:moveTo>
                  <a:pt x="54251" y="0"/>
                </a:moveTo>
                <a:cubicBezTo>
                  <a:pt x="66641" y="0"/>
                  <a:pt x="-33720" y="261434"/>
                  <a:pt x="76553" y="624468"/>
                </a:cubicBezTo>
                <a:cubicBezTo>
                  <a:pt x="186826" y="987502"/>
                  <a:pt x="615529" y="1937833"/>
                  <a:pt x="715890" y="2178204"/>
                </a:cubicBezTo>
                <a:cubicBezTo>
                  <a:pt x="816251" y="2418575"/>
                  <a:pt x="644026" y="1976243"/>
                  <a:pt x="678719" y="2066692"/>
                </a:cubicBezTo>
                <a:cubicBezTo>
                  <a:pt x="713412" y="2157141"/>
                  <a:pt x="917851" y="2693639"/>
                  <a:pt x="924046" y="2720897"/>
                </a:cubicBezTo>
                <a:cubicBezTo>
                  <a:pt x="930241" y="2748155"/>
                  <a:pt x="838554" y="2466897"/>
                  <a:pt x="715890" y="2230243"/>
                </a:cubicBezTo>
                <a:cubicBezTo>
                  <a:pt x="593226" y="1993589"/>
                  <a:pt x="274797" y="1450897"/>
                  <a:pt x="188065" y="1300975"/>
                </a:cubicBezTo>
                <a:cubicBezTo>
                  <a:pt x="101333" y="1151053"/>
                  <a:pt x="217801" y="1395141"/>
                  <a:pt x="195499" y="1330712"/>
                </a:cubicBezTo>
                <a:cubicBezTo>
                  <a:pt x="173197" y="1266283"/>
                  <a:pt x="66641" y="981307"/>
                  <a:pt x="54251" y="914400"/>
                </a:cubicBezTo>
                <a:cubicBezTo>
                  <a:pt x="41861" y="847493"/>
                  <a:pt x="129831" y="977590"/>
                  <a:pt x="121158" y="929268"/>
                </a:cubicBezTo>
                <a:cubicBezTo>
                  <a:pt x="112485" y="880946"/>
                  <a:pt x="15841" y="773151"/>
                  <a:pt x="2212" y="624468"/>
                </a:cubicBezTo>
                <a:cubicBezTo>
                  <a:pt x="-11417" y="475785"/>
                  <a:pt x="41861" y="0"/>
                  <a:pt x="542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A3C44403-D359-DE80-AA0C-0B2175ABC83B}"/>
              </a:ext>
            </a:extLst>
          </p:cNvPr>
          <p:cNvSpPr/>
          <p:nvPr/>
        </p:nvSpPr>
        <p:spPr>
          <a:xfrm>
            <a:off x="6192482" y="4140790"/>
            <a:ext cx="386899" cy="2352743"/>
          </a:xfrm>
          <a:custGeom>
            <a:avLst/>
            <a:gdLst>
              <a:gd name="connsiteX0" fmla="*/ 162 w 386899"/>
              <a:gd name="connsiteY0" fmla="*/ 30 h 2352743"/>
              <a:gd name="connsiteX1" fmla="*/ 304962 w 386899"/>
              <a:gd name="connsiteY1" fmla="*/ 453512 h 2352743"/>
              <a:gd name="connsiteX2" fmla="*/ 371869 w 386899"/>
              <a:gd name="connsiteY2" fmla="*/ 2289747 h 2352743"/>
              <a:gd name="connsiteX3" fmla="*/ 379303 w 386899"/>
              <a:gd name="connsiteY3" fmla="*/ 1791659 h 2352743"/>
              <a:gd name="connsiteX4" fmla="*/ 386738 w 386899"/>
              <a:gd name="connsiteY4" fmla="*/ 468381 h 2352743"/>
              <a:gd name="connsiteX5" fmla="*/ 371869 w 386899"/>
              <a:gd name="connsiteY5" fmla="*/ 535288 h 2352743"/>
              <a:gd name="connsiteX6" fmla="*/ 349567 w 386899"/>
              <a:gd name="connsiteY6" fmla="*/ 431210 h 2352743"/>
              <a:gd name="connsiteX7" fmla="*/ 162 w 386899"/>
              <a:gd name="connsiteY7" fmla="*/ 30 h 235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899" h="2352743">
                <a:moveTo>
                  <a:pt x="162" y="30"/>
                </a:moveTo>
                <a:cubicBezTo>
                  <a:pt x="-7272" y="3747"/>
                  <a:pt x="243011" y="71893"/>
                  <a:pt x="304962" y="453512"/>
                </a:cubicBezTo>
                <a:cubicBezTo>
                  <a:pt x="366913" y="835131"/>
                  <a:pt x="359479" y="2066723"/>
                  <a:pt x="371869" y="2289747"/>
                </a:cubicBezTo>
                <a:cubicBezTo>
                  <a:pt x="384259" y="2512772"/>
                  <a:pt x="376825" y="2095220"/>
                  <a:pt x="379303" y="1791659"/>
                </a:cubicBezTo>
                <a:cubicBezTo>
                  <a:pt x="381781" y="1488098"/>
                  <a:pt x="387977" y="677776"/>
                  <a:pt x="386738" y="468381"/>
                </a:cubicBezTo>
                <a:cubicBezTo>
                  <a:pt x="385499" y="258986"/>
                  <a:pt x="378064" y="541483"/>
                  <a:pt x="371869" y="535288"/>
                </a:cubicBezTo>
                <a:cubicBezTo>
                  <a:pt x="365674" y="529093"/>
                  <a:pt x="407801" y="525376"/>
                  <a:pt x="349567" y="431210"/>
                </a:cubicBezTo>
                <a:cubicBezTo>
                  <a:pt x="291333" y="337044"/>
                  <a:pt x="7596" y="-3687"/>
                  <a:pt x="16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F9969496-AA5C-44C3-16D1-5FAC122B2AC4}"/>
              </a:ext>
            </a:extLst>
          </p:cNvPr>
          <p:cNvSpPr/>
          <p:nvPr/>
        </p:nvSpPr>
        <p:spPr>
          <a:xfrm>
            <a:off x="6427832" y="7205157"/>
            <a:ext cx="739092" cy="2523877"/>
          </a:xfrm>
          <a:custGeom>
            <a:avLst/>
            <a:gdLst>
              <a:gd name="connsiteX0" fmla="*/ 10139 w 739092"/>
              <a:gd name="connsiteY0" fmla="*/ 20833 h 2523877"/>
              <a:gd name="connsiteX1" fmla="*/ 723817 w 739092"/>
              <a:gd name="connsiteY1" fmla="*/ 1515097 h 2523877"/>
              <a:gd name="connsiteX2" fmla="*/ 426451 w 739092"/>
              <a:gd name="connsiteY2" fmla="*/ 2511272 h 2523877"/>
              <a:gd name="connsiteX3" fmla="*/ 627173 w 739092"/>
              <a:gd name="connsiteY3" fmla="*/ 2035487 h 2523877"/>
              <a:gd name="connsiteX4" fmla="*/ 738685 w 739092"/>
              <a:gd name="connsiteY4" fmla="*/ 1433321 h 2523877"/>
              <a:gd name="connsiteX5" fmla="*/ 590002 w 739092"/>
              <a:gd name="connsiteY5" fmla="*/ 1069048 h 2523877"/>
              <a:gd name="connsiteX6" fmla="*/ 322373 w 739092"/>
              <a:gd name="connsiteY6" fmla="*/ 667604 h 2523877"/>
              <a:gd name="connsiteX7" fmla="*/ 10139 w 739092"/>
              <a:gd name="connsiteY7" fmla="*/ 20833 h 252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092" h="2523877">
                <a:moveTo>
                  <a:pt x="10139" y="20833"/>
                </a:moveTo>
                <a:cubicBezTo>
                  <a:pt x="77046" y="162082"/>
                  <a:pt x="654432" y="1100024"/>
                  <a:pt x="723817" y="1515097"/>
                </a:cubicBezTo>
                <a:cubicBezTo>
                  <a:pt x="793202" y="1930170"/>
                  <a:pt x="442558" y="2424540"/>
                  <a:pt x="426451" y="2511272"/>
                </a:cubicBezTo>
                <a:cubicBezTo>
                  <a:pt x="410344" y="2598004"/>
                  <a:pt x="575134" y="2215145"/>
                  <a:pt x="627173" y="2035487"/>
                </a:cubicBezTo>
                <a:cubicBezTo>
                  <a:pt x="679212" y="1855829"/>
                  <a:pt x="744880" y="1594394"/>
                  <a:pt x="738685" y="1433321"/>
                </a:cubicBezTo>
                <a:cubicBezTo>
                  <a:pt x="732490" y="1272248"/>
                  <a:pt x="659387" y="1196667"/>
                  <a:pt x="590002" y="1069048"/>
                </a:cubicBezTo>
                <a:cubicBezTo>
                  <a:pt x="520617" y="941429"/>
                  <a:pt x="419017" y="838589"/>
                  <a:pt x="322373" y="667604"/>
                </a:cubicBezTo>
                <a:cubicBezTo>
                  <a:pt x="225729" y="496619"/>
                  <a:pt x="-56768" y="-120416"/>
                  <a:pt x="10139" y="20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844F76F8-2FD8-CF9F-552B-B092F56FFC0F}"/>
              </a:ext>
            </a:extLst>
          </p:cNvPr>
          <p:cNvSpPr/>
          <p:nvPr/>
        </p:nvSpPr>
        <p:spPr>
          <a:xfrm>
            <a:off x="6282573" y="9181751"/>
            <a:ext cx="1048347" cy="1517341"/>
          </a:xfrm>
          <a:custGeom>
            <a:avLst/>
            <a:gdLst>
              <a:gd name="connsiteX0" fmla="*/ 935983 w 1048347"/>
              <a:gd name="connsiteY0" fmla="*/ 6854 h 1517341"/>
              <a:gd name="connsiteX1" fmla="*/ 921115 w 1048347"/>
              <a:gd name="connsiteY1" fmla="*/ 631322 h 1517341"/>
              <a:gd name="connsiteX2" fmla="*/ 21583 w 1048347"/>
              <a:gd name="connsiteY2" fmla="*/ 1493683 h 1517341"/>
              <a:gd name="connsiteX3" fmla="*/ 259476 w 1048347"/>
              <a:gd name="connsiteY3" fmla="*/ 1292961 h 1517341"/>
              <a:gd name="connsiteX4" fmla="*/ 891378 w 1048347"/>
              <a:gd name="connsiteY4" fmla="*/ 750269 h 1517341"/>
              <a:gd name="connsiteX5" fmla="*/ 1047495 w 1048347"/>
              <a:gd name="connsiteY5" fmla="*/ 326522 h 1517341"/>
              <a:gd name="connsiteX6" fmla="*/ 935983 w 1048347"/>
              <a:gd name="connsiteY6" fmla="*/ 6854 h 151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347" h="1517341">
                <a:moveTo>
                  <a:pt x="935983" y="6854"/>
                </a:moveTo>
                <a:cubicBezTo>
                  <a:pt x="914920" y="57654"/>
                  <a:pt x="1073515" y="383517"/>
                  <a:pt x="921115" y="631322"/>
                </a:cubicBezTo>
                <a:cubicBezTo>
                  <a:pt x="768715" y="879127"/>
                  <a:pt x="131856" y="1383410"/>
                  <a:pt x="21583" y="1493683"/>
                </a:cubicBezTo>
                <a:cubicBezTo>
                  <a:pt x="-88690" y="1603956"/>
                  <a:pt x="259476" y="1292961"/>
                  <a:pt x="259476" y="1292961"/>
                </a:cubicBezTo>
                <a:cubicBezTo>
                  <a:pt x="404442" y="1169059"/>
                  <a:pt x="760042" y="911342"/>
                  <a:pt x="891378" y="750269"/>
                </a:cubicBezTo>
                <a:cubicBezTo>
                  <a:pt x="1022714" y="589196"/>
                  <a:pt x="1036344" y="452902"/>
                  <a:pt x="1047495" y="326522"/>
                </a:cubicBezTo>
                <a:cubicBezTo>
                  <a:pt x="1058646" y="200142"/>
                  <a:pt x="957046" y="-43946"/>
                  <a:pt x="935983" y="6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0871A810-B11F-CE89-0DF7-3410C242DF20}"/>
              </a:ext>
            </a:extLst>
          </p:cNvPr>
          <p:cNvSpPr/>
          <p:nvPr/>
        </p:nvSpPr>
        <p:spPr>
          <a:xfrm>
            <a:off x="7002770" y="5872019"/>
            <a:ext cx="826067" cy="2482864"/>
          </a:xfrm>
          <a:custGeom>
            <a:avLst/>
            <a:gdLst>
              <a:gd name="connsiteX0" fmla="*/ 196 w 826067"/>
              <a:gd name="connsiteY0" fmla="*/ 957 h 2482864"/>
              <a:gd name="connsiteX1" fmla="*/ 765913 w 826067"/>
              <a:gd name="connsiteY1" fmla="*/ 2320410 h 2482864"/>
              <a:gd name="connsiteX2" fmla="*/ 691571 w 826067"/>
              <a:gd name="connsiteY2" fmla="*/ 2037913 h 2482864"/>
              <a:gd name="connsiteX3" fmla="*/ 196 w 826067"/>
              <a:gd name="connsiteY3" fmla="*/ 957 h 248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067" h="2482864">
                <a:moveTo>
                  <a:pt x="196" y="957"/>
                </a:moveTo>
                <a:cubicBezTo>
                  <a:pt x="12586" y="48040"/>
                  <a:pt x="650684" y="1980917"/>
                  <a:pt x="765913" y="2320410"/>
                </a:cubicBezTo>
                <a:cubicBezTo>
                  <a:pt x="881142" y="2659903"/>
                  <a:pt x="816712" y="2419532"/>
                  <a:pt x="691571" y="2037913"/>
                </a:cubicBezTo>
                <a:cubicBezTo>
                  <a:pt x="566430" y="1656294"/>
                  <a:pt x="-12194" y="-46126"/>
                  <a:pt x="196" y="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CCFF7590-9C6B-D0CB-F485-7F7985E53255}"/>
              </a:ext>
            </a:extLst>
          </p:cNvPr>
          <p:cNvSpPr/>
          <p:nvPr/>
        </p:nvSpPr>
        <p:spPr>
          <a:xfrm>
            <a:off x="5271181" y="5611648"/>
            <a:ext cx="120943" cy="586722"/>
          </a:xfrm>
          <a:custGeom>
            <a:avLst/>
            <a:gdLst>
              <a:gd name="connsiteX0" fmla="*/ 65929 w 120943"/>
              <a:gd name="connsiteY0" fmla="*/ 715 h 586722"/>
              <a:gd name="connsiteX1" fmla="*/ 28607 w 120943"/>
              <a:gd name="connsiteY1" fmla="*/ 299295 h 586722"/>
              <a:gd name="connsiteX2" fmla="*/ 117248 w 120943"/>
              <a:gd name="connsiteY2" fmla="*/ 574548 h 586722"/>
              <a:gd name="connsiteX3" fmla="*/ 93921 w 120943"/>
              <a:gd name="connsiteY3" fmla="*/ 523230 h 586722"/>
              <a:gd name="connsiteX4" fmla="*/ 615 w 120943"/>
              <a:gd name="connsiteY4" fmla="*/ 387936 h 586722"/>
              <a:gd name="connsiteX5" fmla="*/ 65929 w 120943"/>
              <a:gd name="connsiteY5" fmla="*/ 715 h 58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43" h="586722">
                <a:moveTo>
                  <a:pt x="65929" y="715"/>
                </a:moveTo>
                <a:cubicBezTo>
                  <a:pt x="70594" y="-14059"/>
                  <a:pt x="20054" y="203656"/>
                  <a:pt x="28607" y="299295"/>
                </a:cubicBezTo>
                <a:cubicBezTo>
                  <a:pt x="37160" y="394934"/>
                  <a:pt x="106362" y="537226"/>
                  <a:pt x="117248" y="574548"/>
                </a:cubicBezTo>
                <a:cubicBezTo>
                  <a:pt x="128134" y="611871"/>
                  <a:pt x="113360" y="554332"/>
                  <a:pt x="93921" y="523230"/>
                </a:cubicBezTo>
                <a:cubicBezTo>
                  <a:pt x="74482" y="492128"/>
                  <a:pt x="8390" y="468801"/>
                  <a:pt x="615" y="387936"/>
                </a:cubicBezTo>
                <a:cubicBezTo>
                  <a:pt x="-7160" y="307071"/>
                  <a:pt x="61264" y="15489"/>
                  <a:pt x="65929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339DC40B-ED79-FE49-E002-BFA8F77CF14D}"/>
              </a:ext>
            </a:extLst>
          </p:cNvPr>
          <p:cNvSpPr/>
          <p:nvPr/>
        </p:nvSpPr>
        <p:spPr>
          <a:xfrm>
            <a:off x="4343938" y="6903341"/>
            <a:ext cx="291138" cy="1139953"/>
          </a:xfrm>
          <a:custGeom>
            <a:avLst/>
            <a:gdLst>
              <a:gd name="connsiteX0" fmla="*/ 4127 w 291138"/>
              <a:gd name="connsiteY0" fmla="*/ 5977 h 1139953"/>
              <a:gd name="connsiteX1" fmla="*/ 246723 w 291138"/>
              <a:gd name="connsiteY1" fmla="*/ 542488 h 1139953"/>
              <a:gd name="connsiteX2" fmla="*/ 242058 w 291138"/>
              <a:gd name="connsiteY2" fmla="*/ 635794 h 1139953"/>
              <a:gd name="connsiteX3" fmla="*/ 176744 w 291138"/>
              <a:gd name="connsiteY3" fmla="*/ 1139647 h 1139953"/>
              <a:gd name="connsiteX4" fmla="*/ 288711 w 291138"/>
              <a:gd name="connsiteY4" fmla="*/ 556483 h 1139953"/>
              <a:gd name="connsiteX5" fmla="*/ 251389 w 291138"/>
              <a:gd name="connsiteY5" fmla="*/ 892386 h 1139953"/>
              <a:gd name="connsiteX6" fmla="*/ 223397 w 291138"/>
              <a:gd name="connsiteY6" fmla="*/ 425855 h 1139953"/>
              <a:gd name="connsiteX7" fmla="*/ 92768 w 291138"/>
              <a:gd name="connsiteY7" fmla="*/ 169263 h 1139953"/>
              <a:gd name="connsiteX8" fmla="*/ 92768 w 291138"/>
              <a:gd name="connsiteY8" fmla="*/ 248573 h 1139953"/>
              <a:gd name="connsiteX9" fmla="*/ 4127 w 291138"/>
              <a:gd name="connsiteY9" fmla="*/ 5977 h 113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138" h="1139953">
                <a:moveTo>
                  <a:pt x="4127" y="5977"/>
                </a:moveTo>
                <a:cubicBezTo>
                  <a:pt x="29786" y="54963"/>
                  <a:pt x="207068" y="437519"/>
                  <a:pt x="246723" y="542488"/>
                </a:cubicBezTo>
                <a:cubicBezTo>
                  <a:pt x="286378" y="647457"/>
                  <a:pt x="253721" y="536268"/>
                  <a:pt x="242058" y="635794"/>
                </a:cubicBezTo>
                <a:cubicBezTo>
                  <a:pt x="230395" y="735321"/>
                  <a:pt x="168969" y="1152865"/>
                  <a:pt x="176744" y="1139647"/>
                </a:cubicBezTo>
                <a:cubicBezTo>
                  <a:pt x="184519" y="1126429"/>
                  <a:pt x="276270" y="597693"/>
                  <a:pt x="288711" y="556483"/>
                </a:cubicBezTo>
                <a:cubicBezTo>
                  <a:pt x="301152" y="515273"/>
                  <a:pt x="262275" y="914157"/>
                  <a:pt x="251389" y="892386"/>
                </a:cubicBezTo>
                <a:cubicBezTo>
                  <a:pt x="240503" y="870615"/>
                  <a:pt x="249834" y="546375"/>
                  <a:pt x="223397" y="425855"/>
                </a:cubicBezTo>
                <a:cubicBezTo>
                  <a:pt x="196960" y="305335"/>
                  <a:pt x="114539" y="198810"/>
                  <a:pt x="92768" y="169263"/>
                </a:cubicBezTo>
                <a:cubicBezTo>
                  <a:pt x="70997" y="139716"/>
                  <a:pt x="105209" y="272677"/>
                  <a:pt x="92768" y="248573"/>
                </a:cubicBezTo>
                <a:cubicBezTo>
                  <a:pt x="80327" y="224469"/>
                  <a:pt x="-21532" y="-43009"/>
                  <a:pt x="4127" y="5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C75D1617-0971-E5B4-E9F5-10EEF6A56E5E}"/>
              </a:ext>
            </a:extLst>
          </p:cNvPr>
          <p:cNvSpPr/>
          <p:nvPr/>
        </p:nvSpPr>
        <p:spPr>
          <a:xfrm>
            <a:off x="4013454" y="7130416"/>
            <a:ext cx="439304" cy="2562153"/>
          </a:xfrm>
          <a:custGeom>
            <a:avLst/>
            <a:gdLst>
              <a:gd name="connsiteX0" fmla="*/ 258295 w 439304"/>
              <a:gd name="connsiteY0" fmla="*/ 539 h 2562153"/>
              <a:gd name="connsiteX1" fmla="*/ 428892 w 439304"/>
              <a:gd name="connsiteY1" fmla="*/ 430444 h 2562153"/>
              <a:gd name="connsiteX2" fmla="*/ 394773 w 439304"/>
              <a:gd name="connsiteY2" fmla="*/ 423620 h 2562153"/>
              <a:gd name="connsiteX3" fmla="*/ 183233 w 439304"/>
              <a:gd name="connsiteY3" fmla="*/ 935411 h 2562153"/>
              <a:gd name="connsiteX4" fmla="*/ 196880 w 439304"/>
              <a:gd name="connsiteY4" fmla="*/ 805757 h 2562153"/>
              <a:gd name="connsiteX5" fmla="*/ 128642 w 439304"/>
              <a:gd name="connsiteY5" fmla="*/ 1993112 h 2562153"/>
              <a:gd name="connsiteX6" fmla="*/ 128642 w 439304"/>
              <a:gd name="connsiteY6" fmla="*/ 1761100 h 2562153"/>
              <a:gd name="connsiteX7" fmla="*/ 5812 w 439304"/>
              <a:gd name="connsiteY7" fmla="*/ 2532199 h 2562153"/>
              <a:gd name="connsiteX8" fmla="*/ 33107 w 439304"/>
              <a:gd name="connsiteY8" fmla="*/ 2272891 h 2562153"/>
              <a:gd name="connsiteX9" fmla="*/ 149113 w 439304"/>
              <a:gd name="connsiteY9" fmla="*/ 1065065 h 2562153"/>
              <a:gd name="connsiteX10" fmla="*/ 142289 w 439304"/>
              <a:gd name="connsiteY10" fmla="*/ 1119656 h 2562153"/>
              <a:gd name="connsiteX11" fmla="*/ 374301 w 439304"/>
              <a:gd name="connsiteY11" fmla="*/ 539626 h 2562153"/>
              <a:gd name="connsiteX12" fmla="*/ 258295 w 439304"/>
              <a:gd name="connsiteY12" fmla="*/ 539 h 25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304" h="2562153">
                <a:moveTo>
                  <a:pt x="258295" y="539"/>
                </a:moveTo>
                <a:cubicBezTo>
                  <a:pt x="267394" y="-17658"/>
                  <a:pt x="428892" y="430444"/>
                  <a:pt x="428892" y="430444"/>
                </a:cubicBezTo>
                <a:cubicBezTo>
                  <a:pt x="451638" y="500958"/>
                  <a:pt x="435716" y="339459"/>
                  <a:pt x="394773" y="423620"/>
                </a:cubicBezTo>
                <a:cubicBezTo>
                  <a:pt x="353830" y="507781"/>
                  <a:pt x="216215" y="871722"/>
                  <a:pt x="183233" y="935411"/>
                </a:cubicBezTo>
                <a:cubicBezTo>
                  <a:pt x="150251" y="999101"/>
                  <a:pt x="205978" y="629474"/>
                  <a:pt x="196880" y="805757"/>
                </a:cubicBezTo>
                <a:cubicBezTo>
                  <a:pt x="187782" y="982040"/>
                  <a:pt x="140015" y="1833888"/>
                  <a:pt x="128642" y="1993112"/>
                </a:cubicBezTo>
                <a:cubicBezTo>
                  <a:pt x="117269" y="2152336"/>
                  <a:pt x="149114" y="1671252"/>
                  <a:pt x="128642" y="1761100"/>
                </a:cubicBezTo>
                <a:cubicBezTo>
                  <a:pt x="108170" y="1850948"/>
                  <a:pt x="21734" y="2446901"/>
                  <a:pt x="5812" y="2532199"/>
                </a:cubicBezTo>
                <a:cubicBezTo>
                  <a:pt x="-10111" y="2617498"/>
                  <a:pt x="9223" y="2517413"/>
                  <a:pt x="33107" y="2272891"/>
                </a:cubicBezTo>
                <a:cubicBezTo>
                  <a:pt x="56990" y="2028369"/>
                  <a:pt x="130916" y="1257271"/>
                  <a:pt x="149113" y="1065065"/>
                </a:cubicBezTo>
                <a:cubicBezTo>
                  <a:pt x="167310" y="872859"/>
                  <a:pt x="104758" y="1207229"/>
                  <a:pt x="142289" y="1119656"/>
                </a:cubicBezTo>
                <a:cubicBezTo>
                  <a:pt x="179820" y="1032083"/>
                  <a:pt x="351555" y="720459"/>
                  <a:pt x="374301" y="539626"/>
                </a:cubicBezTo>
                <a:cubicBezTo>
                  <a:pt x="397047" y="358793"/>
                  <a:pt x="249196" y="18736"/>
                  <a:pt x="258295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53BB8CE5-BCE2-EEDA-E408-36D8C0FFA30B}"/>
              </a:ext>
            </a:extLst>
          </p:cNvPr>
          <p:cNvSpPr/>
          <p:nvPr/>
        </p:nvSpPr>
        <p:spPr>
          <a:xfrm>
            <a:off x="3607773" y="7369187"/>
            <a:ext cx="500206" cy="2476324"/>
          </a:xfrm>
          <a:custGeom>
            <a:avLst/>
            <a:gdLst>
              <a:gd name="connsiteX0" fmla="*/ 500203 w 500206"/>
              <a:gd name="connsiteY0" fmla="*/ 604 h 2476324"/>
              <a:gd name="connsiteX1" fmla="*/ 138537 w 500206"/>
              <a:gd name="connsiteY1" fmla="*/ 689816 h 2476324"/>
              <a:gd name="connsiteX2" fmla="*/ 77123 w 500206"/>
              <a:gd name="connsiteY2" fmla="*/ 1617864 h 2476324"/>
              <a:gd name="connsiteX3" fmla="*/ 77123 w 500206"/>
              <a:gd name="connsiteY3" fmla="*/ 1222079 h 2476324"/>
              <a:gd name="connsiteX4" fmla="*/ 124890 w 500206"/>
              <a:gd name="connsiteY4" fmla="*/ 2416258 h 2476324"/>
              <a:gd name="connsiteX5" fmla="*/ 97594 w 500206"/>
              <a:gd name="connsiteY5" fmla="*/ 2177422 h 2476324"/>
              <a:gd name="connsiteX6" fmla="*/ 22531 w 500206"/>
              <a:gd name="connsiteY6" fmla="*/ 1133368 h 2476324"/>
              <a:gd name="connsiteX7" fmla="*/ 8884 w 500206"/>
              <a:gd name="connsiteY7" fmla="*/ 1160664 h 2476324"/>
              <a:gd name="connsiteX8" fmla="*/ 145361 w 500206"/>
              <a:gd name="connsiteY8" fmla="*/ 519219 h 2476324"/>
              <a:gd name="connsiteX9" fmla="*/ 131714 w 500206"/>
              <a:gd name="connsiteY9" fmla="*/ 566986 h 2476324"/>
              <a:gd name="connsiteX10" fmla="*/ 500203 w 500206"/>
              <a:gd name="connsiteY10" fmla="*/ 604 h 247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206" h="2476324">
                <a:moveTo>
                  <a:pt x="500203" y="604"/>
                </a:moveTo>
                <a:cubicBezTo>
                  <a:pt x="501340" y="21076"/>
                  <a:pt x="209050" y="420273"/>
                  <a:pt x="138537" y="689816"/>
                </a:cubicBezTo>
                <a:cubicBezTo>
                  <a:pt x="68024" y="959359"/>
                  <a:pt x="87359" y="1529154"/>
                  <a:pt x="77123" y="1617864"/>
                </a:cubicBezTo>
                <a:cubicBezTo>
                  <a:pt x="66887" y="1706574"/>
                  <a:pt x="69162" y="1089013"/>
                  <a:pt x="77123" y="1222079"/>
                </a:cubicBezTo>
                <a:cubicBezTo>
                  <a:pt x="85084" y="1355145"/>
                  <a:pt x="121478" y="2257034"/>
                  <a:pt x="124890" y="2416258"/>
                </a:cubicBezTo>
                <a:cubicBezTo>
                  <a:pt x="128302" y="2575482"/>
                  <a:pt x="114654" y="2391237"/>
                  <a:pt x="97594" y="2177422"/>
                </a:cubicBezTo>
                <a:cubicBezTo>
                  <a:pt x="80534" y="1963607"/>
                  <a:pt x="37316" y="1302828"/>
                  <a:pt x="22531" y="1133368"/>
                </a:cubicBezTo>
                <a:cubicBezTo>
                  <a:pt x="7746" y="963908"/>
                  <a:pt x="-11588" y="1263022"/>
                  <a:pt x="8884" y="1160664"/>
                </a:cubicBezTo>
                <a:cubicBezTo>
                  <a:pt x="29356" y="1058306"/>
                  <a:pt x="124889" y="618165"/>
                  <a:pt x="145361" y="519219"/>
                </a:cubicBezTo>
                <a:cubicBezTo>
                  <a:pt x="165833" y="420273"/>
                  <a:pt x="72574" y="647735"/>
                  <a:pt x="131714" y="566986"/>
                </a:cubicBezTo>
                <a:cubicBezTo>
                  <a:pt x="190854" y="486237"/>
                  <a:pt x="499066" y="-19868"/>
                  <a:pt x="500203" y="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16456CD5-8D9F-D9E4-1BD9-518A047AEFBE}"/>
              </a:ext>
            </a:extLst>
          </p:cNvPr>
          <p:cNvSpPr/>
          <p:nvPr/>
        </p:nvSpPr>
        <p:spPr>
          <a:xfrm>
            <a:off x="2455445" y="6154541"/>
            <a:ext cx="549847" cy="1761429"/>
          </a:xfrm>
          <a:custGeom>
            <a:avLst/>
            <a:gdLst>
              <a:gd name="connsiteX0" fmla="*/ 89862 w 549847"/>
              <a:gd name="connsiteY0" fmla="*/ 599 h 1761429"/>
              <a:gd name="connsiteX1" fmla="*/ 48919 w 549847"/>
              <a:gd name="connsiteY1" fmla="*/ 389560 h 1761429"/>
              <a:gd name="connsiteX2" fmla="*/ 512943 w 549847"/>
              <a:gd name="connsiteY2" fmla="*/ 1672450 h 1761429"/>
              <a:gd name="connsiteX3" fmla="*/ 478824 w 549847"/>
              <a:gd name="connsiteY3" fmla="*/ 1549620 h 1761429"/>
              <a:gd name="connsiteX4" fmla="*/ 144454 w 549847"/>
              <a:gd name="connsiteY4" fmla="*/ 730755 h 1761429"/>
              <a:gd name="connsiteX5" fmla="*/ 1152 w 549847"/>
              <a:gd name="connsiteY5" fmla="*/ 450975 h 1761429"/>
              <a:gd name="connsiteX6" fmla="*/ 89862 w 549847"/>
              <a:gd name="connsiteY6" fmla="*/ 599 h 17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847" h="1761429">
                <a:moveTo>
                  <a:pt x="89862" y="599"/>
                </a:moveTo>
                <a:cubicBezTo>
                  <a:pt x="97823" y="-9637"/>
                  <a:pt x="-21595" y="110918"/>
                  <a:pt x="48919" y="389560"/>
                </a:cubicBezTo>
                <a:cubicBezTo>
                  <a:pt x="119433" y="668202"/>
                  <a:pt x="441292" y="1479107"/>
                  <a:pt x="512943" y="1672450"/>
                </a:cubicBezTo>
                <a:cubicBezTo>
                  <a:pt x="584594" y="1865793"/>
                  <a:pt x="540239" y="1706569"/>
                  <a:pt x="478824" y="1549620"/>
                </a:cubicBezTo>
                <a:cubicBezTo>
                  <a:pt x="417409" y="1392671"/>
                  <a:pt x="224066" y="913862"/>
                  <a:pt x="144454" y="730755"/>
                </a:cubicBezTo>
                <a:cubicBezTo>
                  <a:pt x="64842" y="547648"/>
                  <a:pt x="13662" y="568118"/>
                  <a:pt x="1152" y="450975"/>
                </a:cubicBezTo>
                <a:cubicBezTo>
                  <a:pt x="-11358" y="333832"/>
                  <a:pt x="81901" y="10835"/>
                  <a:pt x="89862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BAEC1F1D-7B98-7A97-095C-F3F4DC50D10F}"/>
              </a:ext>
            </a:extLst>
          </p:cNvPr>
          <p:cNvSpPr/>
          <p:nvPr/>
        </p:nvSpPr>
        <p:spPr>
          <a:xfrm>
            <a:off x="1814771" y="4327650"/>
            <a:ext cx="215264" cy="1696720"/>
          </a:xfrm>
          <a:custGeom>
            <a:avLst/>
            <a:gdLst>
              <a:gd name="connsiteX0" fmla="*/ 76659 w 215264"/>
              <a:gd name="connsiteY0" fmla="*/ 92 h 1696720"/>
              <a:gd name="connsiteX1" fmla="*/ 51607 w 215264"/>
              <a:gd name="connsiteY1" fmla="*/ 444766 h 1696720"/>
              <a:gd name="connsiteX2" fmla="*/ 139289 w 215264"/>
              <a:gd name="connsiteY2" fmla="*/ 1371692 h 1696720"/>
              <a:gd name="connsiteX3" fmla="*/ 114237 w 215264"/>
              <a:gd name="connsiteY3" fmla="*/ 1064805 h 1696720"/>
              <a:gd name="connsiteX4" fmla="*/ 201919 w 215264"/>
              <a:gd name="connsiteY4" fmla="*/ 1659791 h 1696720"/>
              <a:gd name="connsiteX5" fmla="*/ 195656 w 215264"/>
              <a:gd name="connsiteY5" fmla="*/ 1515742 h 1696720"/>
              <a:gd name="connsiteX6" fmla="*/ 20292 w 215264"/>
              <a:gd name="connsiteY6" fmla="*/ 557501 h 1696720"/>
              <a:gd name="connsiteX7" fmla="*/ 32818 w 215264"/>
              <a:gd name="connsiteY7" fmla="*/ 595079 h 1696720"/>
              <a:gd name="connsiteX8" fmla="*/ 1503 w 215264"/>
              <a:gd name="connsiteY8" fmla="*/ 407188 h 1696720"/>
              <a:gd name="connsiteX9" fmla="*/ 76659 w 215264"/>
              <a:gd name="connsiteY9" fmla="*/ 92 h 169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264" h="1696720">
                <a:moveTo>
                  <a:pt x="76659" y="92"/>
                </a:moveTo>
                <a:cubicBezTo>
                  <a:pt x="85010" y="6355"/>
                  <a:pt x="41169" y="216166"/>
                  <a:pt x="51607" y="444766"/>
                </a:cubicBezTo>
                <a:cubicBezTo>
                  <a:pt x="62045" y="673366"/>
                  <a:pt x="128851" y="1268352"/>
                  <a:pt x="139289" y="1371692"/>
                </a:cubicBezTo>
                <a:cubicBezTo>
                  <a:pt x="149727" y="1475032"/>
                  <a:pt x="103799" y="1016789"/>
                  <a:pt x="114237" y="1064805"/>
                </a:cubicBezTo>
                <a:cubicBezTo>
                  <a:pt x="124675" y="1112821"/>
                  <a:pt x="188349" y="1584635"/>
                  <a:pt x="201919" y="1659791"/>
                </a:cubicBezTo>
                <a:cubicBezTo>
                  <a:pt x="215489" y="1734947"/>
                  <a:pt x="225927" y="1699457"/>
                  <a:pt x="195656" y="1515742"/>
                </a:cubicBezTo>
                <a:cubicBezTo>
                  <a:pt x="165385" y="1332027"/>
                  <a:pt x="47432" y="710945"/>
                  <a:pt x="20292" y="557501"/>
                </a:cubicBezTo>
                <a:cubicBezTo>
                  <a:pt x="-6848" y="404057"/>
                  <a:pt x="35949" y="620131"/>
                  <a:pt x="32818" y="595079"/>
                </a:cubicBezTo>
                <a:cubicBezTo>
                  <a:pt x="29687" y="570027"/>
                  <a:pt x="-7892" y="505309"/>
                  <a:pt x="1503" y="407188"/>
                </a:cubicBezTo>
                <a:cubicBezTo>
                  <a:pt x="10897" y="309067"/>
                  <a:pt x="68308" y="-6171"/>
                  <a:pt x="7665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7545D353-BC5F-030B-F762-E8E30A3005A6}"/>
              </a:ext>
            </a:extLst>
          </p:cNvPr>
          <p:cNvSpPr/>
          <p:nvPr/>
        </p:nvSpPr>
        <p:spPr>
          <a:xfrm>
            <a:off x="2084793" y="5266026"/>
            <a:ext cx="241104" cy="1458827"/>
          </a:xfrm>
          <a:custGeom>
            <a:avLst/>
            <a:gdLst>
              <a:gd name="connsiteX0" fmla="*/ 791 w 241104"/>
              <a:gd name="connsiteY0" fmla="*/ 1169 h 1458827"/>
              <a:gd name="connsiteX1" fmla="*/ 151103 w 241104"/>
              <a:gd name="connsiteY1" fmla="*/ 276741 h 1458827"/>
              <a:gd name="connsiteX2" fmla="*/ 138577 w 241104"/>
              <a:gd name="connsiteY2" fmla="*/ 189059 h 1458827"/>
              <a:gd name="connsiteX3" fmla="*/ 213733 w 241104"/>
              <a:gd name="connsiteY3" fmla="*/ 627470 h 1458827"/>
              <a:gd name="connsiteX4" fmla="*/ 213733 w 241104"/>
              <a:gd name="connsiteY4" fmla="*/ 1447925 h 1458827"/>
              <a:gd name="connsiteX5" fmla="*/ 226259 w 241104"/>
              <a:gd name="connsiteY5" fmla="*/ 1053355 h 1458827"/>
              <a:gd name="connsiteX6" fmla="*/ 226259 w 241104"/>
              <a:gd name="connsiteY6" fmla="*/ 408264 h 1458827"/>
              <a:gd name="connsiteX7" fmla="*/ 226259 w 241104"/>
              <a:gd name="connsiteY7" fmla="*/ 402001 h 1458827"/>
              <a:gd name="connsiteX8" fmla="*/ 791 w 241104"/>
              <a:gd name="connsiteY8" fmla="*/ 1169 h 145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104" h="1458827">
                <a:moveTo>
                  <a:pt x="791" y="1169"/>
                </a:moveTo>
                <a:cubicBezTo>
                  <a:pt x="-11735" y="-19708"/>
                  <a:pt x="128139" y="245426"/>
                  <a:pt x="151103" y="276741"/>
                </a:cubicBezTo>
                <a:cubicBezTo>
                  <a:pt x="174067" y="308056"/>
                  <a:pt x="128139" y="130604"/>
                  <a:pt x="138577" y="189059"/>
                </a:cubicBezTo>
                <a:cubicBezTo>
                  <a:pt x="149015" y="247514"/>
                  <a:pt x="201207" y="417659"/>
                  <a:pt x="213733" y="627470"/>
                </a:cubicBezTo>
                <a:cubicBezTo>
                  <a:pt x="226259" y="837281"/>
                  <a:pt x="211645" y="1376944"/>
                  <a:pt x="213733" y="1447925"/>
                </a:cubicBezTo>
                <a:cubicBezTo>
                  <a:pt x="215821" y="1518906"/>
                  <a:pt x="224171" y="1226632"/>
                  <a:pt x="226259" y="1053355"/>
                </a:cubicBezTo>
                <a:cubicBezTo>
                  <a:pt x="228347" y="880078"/>
                  <a:pt x="226259" y="408264"/>
                  <a:pt x="226259" y="408264"/>
                </a:cubicBezTo>
                <a:cubicBezTo>
                  <a:pt x="226259" y="299705"/>
                  <a:pt x="259662" y="463587"/>
                  <a:pt x="226259" y="402001"/>
                </a:cubicBezTo>
                <a:cubicBezTo>
                  <a:pt x="192856" y="340415"/>
                  <a:pt x="13317" y="22046"/>
                  <a:pt x="791" y="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76F84377-0663-D4CB-CCC3-DE751C4863BB}"/>
              </a:ext>
            </a:extLst>
          </p:cNvPr>
          <p:cNvSpPr/>
          <p:nvPr/>
        </p:nvSpPr>
        <p:spPr>
          <a:xfrm>
            <a:off x="1006620" y="7913947"/>
            <a:ext cx="1264466" cy="905867"/>
          </a:xfrm>
          <a:custGeom>
            <a:avLst/>
            <a:gdLst>
              <a:gd name="connsiteX0" fmla="*/ 1263614 w 1264466"/>
              <a:gd name="connsiteY0" fmla="*/ 343 h 905867"/>
              <a:gd name="connsiteX1" fmla="*/ 551013 w 1264466"/>
              <a:gd name="connsiteY1" fmla="*/ 385021 h 905867"/>
              <a:gd name="connsiteX2" fmla="*/ 588850 w 1264466"/>
              <a:gd name="connsiteY2" fmla="*/ 366103 h 905867"/>
              <a:gd name="connsiteX3" fmla="*/ 172641 w 1264466"/>
              <a:gd name="connsiteY3" fmla="*/ 637270 h 905867"/>
              <a:gd name="connsiteX4" fmla="*/ 242009 w 1264466"/>
              <a:gd name="connsiteY4" fmla="*/ 612045 h 905867"/>
              <a:gd name="connsiteX5" fmla="*/ 8679 w 1264466"/>
              <a:gd name="connsiteY5" fmla="*/ 902130 h 905867"/>
              <a:gd name="connsiteX6" fmla="*/ 90660 w 1264466"/>
              <a:gd name="connsiteY6" fmla="*/ 750781 h 905867"/>
              <a:gd name="connsiteX7" fmla="*/ 469032 w 1264466"/>
              <a:gd name="connsiteY7" fmla="*/ 385021 h 905867"/>
              <a:gd name="connsiteX8" fmla="*/ 374439 w 1264466"/>
              <a:gd name="connsiteY8" fmla="*/ 467002 h 905867"/>
              <a:gd name="connsiteX9" fmla="*/ 1263614 w 1264466"/>
              <a:gd name="connsiteY9" fmla="*/ 343 h 9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4466" h="905867">
                <a:moveTo>
                  <a:pt x="1263614" y="343"/>
                </a:moveTo>
                <a:cubicBezTo>
                  <a:pt x="1293043" y="-13320"/>
                  <a:pt x="551013" y="385021"/>
                  <a:pt x="551013" y="385021"/>
                </a:cubicBezTo>
                <a:cubicBezTo>
                  <a:pt x="438552" y="445981"/>
                  <a:pt x="651912" y="324062"/>
                  <a:pt x="588850" y="366103"/>
                </a:cubicBezTo>
                <a:cubicBezTo>
                  <a:pt x="525788" y="408144"/>
                  <a:pt x="230448" y="596280"/>
                  <a:pt x="172641" y="637270"/>
                </a:cubicBezTo>
                <a:cubicBezTo>
                  <a:pt x="114834" y="678260"/>
                  <a:pt x="269336" y="567902"/>
                  <a:pt x="242009" y="612045"/>
                </a:cubicBezTo>
                <a:cubicBezTo>
                  <a:pt x="214682" y="656188"/>
                  <a:pt x="33904" y="879007"/>
                  <a:pt x="8679" y="902130"/>
                </a:cubicBezTo>
                <a:cubicBezTo>
                  <a:pt x="-16546" y="925253"/>
                  <a:pt x="13935" y="836966"/>
                  <a:pt x="90660" y="750781"/>
                </a:cubicBezTo>
                <a:cubicBezTo>
                  <a:pt x="167385" y="664596"/>
                  <a:pt x="421736" y="432317"/>
                  <a:pt x="469032" y="385021"/>
                </a:cubicBezTo>
                <a:cubicBezTo>
                  <a:pt x="516328" y="337725"/>
                  <a:pt x="245162" y="529013"/>
                  <a:pt x="374439" y="467002"/>
                </a:cubicBezTo>
                <a:cubicBezTo>
                  <a:pt x="503716" y="404991"/>
                  <a:pt x="1234185" y="14006"/>
                  <a:pt x="1263614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560C4B7F-115D-349A-BD5B-E4C8EB377DE9}"/>
              </a:ext>
            </a:extLst>
          </p:cNvPr>
          <p:cNvSpPr/>
          <p:nvPr/>
        </p:nvSpPr>
        <p:spPr>
          <a:xfrm>
            <a:off x="479149" y="8739172"/>
            <a:ext cx="569197" cy="1842219"/>
          </a:xfrm>
          <a:custGeom>
            <a:avLst/>
            <a:gdLst>
              <a:gd name="connsiteX0" fmla="*/ 567681 w 569197"/>
              <a:gd name="connsiteY0" fmla="*/ 1231 h 1842219"/>
              <a:gd name="connsiteX1" fmla="*/ 334352 w 569197"/>
              <a:gd name="connsiteY1" fmla="*/ 505727 h 1842219"/>
              <a:gd name="connsiteX2" fmla="*/ 378495 w 569197"/>
              <a:gd name="connsiteY2" fmla="*/ 404828 h 1842219"/>
              <a:gd name="connsiteX3" fmla="*/ 264983 w 569197"/>
              <a:gd name="connsiteY3" fmla="*/ 827344 h 1842219"/>
              <a:gd name="connsiteX4" fmla="*/ 296514 w 569197"/>
              <a:gd name="connsiteY4" fmla="*/ 726445 h 1842219"/>
              <a:gd name="connsiteX5" fmla="*/ 132553 w 569197"/>
              <a:gd name="connsiteY5" fmla="*/ 1186798 h 1842219"/>
              <a:gd name="connsiteX6" fmla="*/ 176697 w 569197"/>
              <a:gd name="connsiteY6" fmla="*/ 1041755 h 1842219"/>
              <a:gd name="connsiteX7" fmla="*/ 107328 w 569197"/>
              <a:gd name="connsiteY7" fmla="*/ 1350759 h 1842219"/>
              <a:gd name="connsiteX8" fmla="*/ 123 w 569197"/>
              <a:gd name="connsiteY8" fmla="*/ 1836337 h 1842219"/>
              <a:gd name="connsiteX9" fmla="*/ 88410 w 569197"/>
              <a:gd name="connsiteY9" fmla="*/ 1584089 h 1842219"/>
              <a:gd name="connsiteX10" fmla="*/ 201921 w 569197"/>
              <a:gd name="connsiteY10" fmla="*/ 1060674 h 1842219"/>
              <a:gd name="connsiteX11" fmla="*/ 189309 w 569197"/>
              <a:gd name="connsiteY11" fmla="*/ 1098511 h 1842219"/>
              <a:gd name="connsiteX12" fmla="*/ 422639 w 569197"/>
              <a:gd name="connsiteY12" fmla="*/ 385909 h 1842219"/>
              <a:gd name="connsiteX13" fmla="*/ 567681 w 569197"/>
              <a:gd name="connsiteY13" fmla="*/ 1231 h 184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197" h="1842219">
                <a:moveTo>
                  <a:pt x="567681" y="1231"/>
                </a:moveTo>
                <a:cubicBezTo>
                  <a:pt x="552966" y="21201"/>
                  <a:pt x="365883" y="438461"/>
                  <a:pt x="334352" y="505727"/>
                </a:cubicBezTo>
                <a:cubicBezTo>
                  <a:pt x="302821" y="572993"/>
                  <a:pt x="390056" y="351225"/>
                  <a:pt x="378495" y="404828"/>
                </a:cubicBezTo>
                <a:cubicBezTo>
                  <a:pt x="366934" y="458431"/>
                  <a:pt x="278647" y="773741"/>
                  <a:pt x="264983" y="827344"/>
                </a:cubicBezTo>
                <a:cubicBezTo>
                  <a:pt x="251319" y="880947"/>
                  <a:pt x="318586" y="666536"/>
                  <a:pt x="296514" y="726445"/>
                </a:cubicBezTo>
                <a:cubicBezTo>
                  <a:pt x="274442" y="786354"/>
                  <a:pt x="152522" y="1134246"/>
                  <a:pt x="132553" y="1186798"/>
                </a:cubicBezTo>
                <a:cubicBezTo>
                  <a:pt x="112584" y="1239350"/>
                  <a:pt x="180901" y="1014428"/>
                  <a:pt x="176697" y="1041755"/>
                </a:cubicBezTo>
                <a:cubicBezTo>
                  <a:pt x="172493" y="1069082"/>
                  <a:pt x="136757" y="1218329"/>
                  <a:pt x="107328" y="1350759"/>
                </a:cubicBezTo>
                <a:cubicBezTo>
                  <a:pt x="77899" y="1483189"/>
                  <a:pt x="3276" y="1797449"/>
                  <a:pt x="123" y="1836337"/>
                </a:cubicBezTo>
                <a:cubicBezTo>
                  <a:pt x="-3030" y="1875225"/>
                  <a:pt x="54777" y="1713366"/>
                  <a:pt x="88410" y="1584089"/>
                </a:cubicBezTo>
                <a:cubicBezTo>
                  <a:pt x="122043" y="1454812"/>
                  <a:pt x="185105" y="1141604"/>
                  <a:pt x="201921" y="1060674"/>
                </a:cubicBezTo>
                <a:cubicBezTo>
                  <a:pt x="218737" y="979744"/>
                  <a:pt x="189309" y="1098511"/>
                  <a:pt x="189309" y="1098511"/>
                </a:cubicBezTo>
                <a:cubicBezTo>
                  <a:pt x="226095" y="986050"/>
                  <a:pt x="358526" y="563534"/>
                  <a:pt x="422639" y="385909"/>
                </a:cubicBezTo>
                <a:cubicBezTo>
                  <a:pt x="486752" y="208284"/>
                  <a:pt x="582396" y="-18739"/>
                  <a:pt x="567681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BBD59B2-CDBB-C6B2-8934-331022043967}"/>
              </a:ext>
            </a:extLst>
          </p:cNvPr>
          <p:cNvSpPr/>
          <p:nvPr/>
        </p:nvSpPr>
        <p:spPr>
          <a:xfrm>
            <a:off x="1412328" y="9484020"/>
            <a:ext cx="145605" cy="1046455"/>
          </a:xfrm>
          <a:custGeom>
            <a:avLst/>
            <a:gdLst>
              <a:gd name="connsiteX0" fmla="*/ 145305 w 145605"/>
              <a:gd name="connsiteY0" fmla="*/ 515 h 1046455"/>
              <a:gd name="connsiteX1" fmla="*/ 63324 w 145605"/>
              <a:gd name="connsiteY1" fmla="*/ 202314 h 1046455"/>
              <a:gd name="connsiteX2" fmla="*/ 12875 w 145605"/>
              <a:gd name="connsiteY2" fmla="*/ 687892 h 1046455"/>
              <a:gd name="connsiteX3" fmla="*/ 12875 w 145605"/>
              <a:gd name="connsiteY3" fmla="*/ 612217 h 1046455"/>
              <a:gd name="connsiteX4" fmla="*/ 12875 w 145605"/>
              <a:gd name="connsiteY4" fmla="*/ 1041039 h 1046455"/>
              <a:gd name="connsiteX5" fmla="*/ 12875 w 145605"/>
              <a:gd name="connsiteY5" fmla="*/ 820322 h 1046455"/>
              <a:gd name="connsiteX6" fmla="*/ 262 w 145605"/>
              <a:gd name="connsiteY6" fmla="*/ 341050 h 1046455"/>
              <a:gd name="connsiteX7" fmla="*/ 6569 w 145605"/>
              <a:gd name="connsiteY7" fmla="*/ 404112 h 1046455"/>
              <a:gd name="connsiteX8" fmla="*/ 31793 w 145605"/>
              <a:gd name="connsiteY8" fmla="*/ 252763 h 1046455"/>
              <a:gd name="connsiteX9" fmla="*/ 145305 w 145605"/>
              <a:gd name="connsiteY9" fmla="*/ 515 h 104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605" h="1046455">
                <a:moveTo>
                  <a:pt x="145305" y="515"/>
                </a:moveTo>
                <a:cubicBezTo>
                  <a:pt x="150560" y="-7893"/>
                  <a:pt x="85396" y="87751"/>
                  <a:pt x="63324" y="202314"/>
                </a:cubicBezTo>
                <a:cubicBezTo>
                  <a:pt x="41252" y="316877"/>
                  <a:pt x="21283" y="619575"/>
                  <a:pt x="12875" y="687892"/>
                </a:cubicBezTo>
                <a:cubicBezTo>
                  <a:pt x="4467" y="756209"/>
                  <a:pt x="12875" y="612217"/>
                  <a:pt x="12875" y="612217"/>
                </a:cubicBezTo>
                <a:lnTo>
                  <a:pt x="12875" y="1041039"/>
                </a:lnTo>
                <a:cubicBezTo>
                  <a:pt x="12875" y="1075723"/>
                  <a:pt x="14977" y="936987"/>
                  <a:pt x="12875" y="820322"/>
                </a:cubicBezTo>
                <a:cubicBezTo>
                  <a:pt x="10773" y="703657"/>
                  <a:pt x="1313" y="410418"/>
                  <a:pt x="262" y="341050"/>
                </a:cubicBezTo>
                <a:cubicBezTo>
                  <a:pt x="-789" y="271682"/>
                  <a:pt x="1314" y="418826"/>
                  <a:pt x="6569" y="404112"/>
                </a:cubicBezTo>
                <a:cubicBezTo>
                  <a:pt x="11824" y="389398"/>
                  <a:pt x="12875" y="313723"/>
                  <a:pt x="31793" y="252763"/>
                </a:cubicBezTo>
                <a:cubicBezTo>
                  <a:pt x="50711" y="191803"/>
                  <a:pt x="140050" y="8923"/>
                  <a:pt x="145305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094A601F-8B4C-E08D-8164-B52900183BA2}"/>
              </a:ext>
            </a:extLst>
          </p:cNvPr>
          <p:cNvSpPr/>
          <p:nvPr/>
        </p:nvSpPr>
        <p:spPr>
          <a:xfrm>
            <a:off x="4266425" y="8064490"/>
            <a:ext cx="314278" cy="266749"/>
          </a:xfrm>
          <a:custGeom>
            <a:avLst/>
            <a:gdLst>
              <a:gd name="connsiteX0" fmla="*/ 775 w 314278"/>
              <a:gd name="connsiteY0" fmla="*/ 25410 h 266749"/>
              <a:gd name="connsiteX1" fmla="*/ 181750 w 314278"/>
              <a:gd name="connsiteY1" fmla="*/ 12710 h 266749"/>
              <a:gd name="connsiteX2" fmla="*/ 127775 w 314278"/>
              <a:gd name="connsiteY2" fmla="*/ 22235 h 266749"/>
              <a:gd name="connsiteX3" fmla="*/ 235725 w 314278"/>
              <a:gd name="connsiteY3" fmla="*/ 10 h 266749"/>
              <a:gd name="connsiteX4" fmla="*/ 308750 w 314278"/>
              <a:gd name="connsiteY4" fmla="*/ 19060 h 266749"/>
              <a:gd name="connsiteX5" fmla="*/ 308750 w 314278"/>
              <a:gd name="connsiteY5" fmla="*/ 12710 h 266749"/>
              <a:gd name="connsiteX6" fmla="*/ 305575 w 314278"/>
              <a:gd name="connsiteY6" fmla="*/ 101610 h 266749"/>
              <a:gd name="connsiteX7" fmla="*/ 242075 w 314278"/>
              <a:gd name="connsiteY7" fmla="*/ 149235 h 266749"/>
              <a:gd name="connsiteX8" fmla="*/ 111900 w 314278"/>
              <a:gd name="connsiteY8" fmla="*/ 266710 h 266749"/>
              <a:gd name="connsiteX9" fmla="*/ 245250 w 314278"/>
              <a:gd name="connsiteY9" fmla="*/ 161935 h 266749"/>
              <a:gd name="connsiteX10" fmla="*/ 299225 w 314278"/>
              <a:gd name="connsiteY10" fmla="*/ 127010 h 266749"/>
              <a:gd name="connsiteX11" fmla="*/ 283350 w 314278"/>
              <a:gd name="connsiteY11" fmla="*/ 117485 h 266749"/>
              <a:gd name="connsiteX12" fmla="*/ 283350 w 314278"/>
              <a:gd name="connsiteY12" fmla="*/ 31760 h 266749"/>
              <a:gd name="connsiteX13" fmla="*/ 264300 w 314278"/>
              <a:gd name="connsiteY13" fmla="*/ 15885 h 266749"/>
              <a:gd name="connsiteX14" fmla="*/ 775 w 314278"/>
              <a:gd name="connsiteY14" fmla="*/ 25410 h 26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278" h="266749">
                <a:moveTo>
                  <a:pt x="775" y="25410"/>
                </a:moveTo>
                <a:cubicBezTo>
                  <a:pt x="-12983" y="24881"/>
                  <a:pt x="160583" y="13239"/>
                  <a:pt x="181750" y="12710"/>
                </a:cubicBezTo>
                <a:cubicBezTo>
                  <a:pt x="202917" y="12181"/>
                  <a:pt x="118779" y="24352"/>
                  <a:pt x="127775" y="22235"/>
                </a:cubicBezTo>
                <a:cubicBezTo>
                  <a:pt x="136771" y="20118"/>
                  <a:pt x="205563" y="539"/>
                  <a:pt x="235725" y="10"/>
                </a:cubicBezTo>
                <a:cubicBezTo>
                  <a:pt x="265888" y="-519"/>
                  <a:pt x="308750" y="19060"/>
                  <a:pt x="308750" y="19060"/>
                </a:cubicBezTo>
                <a:cubicBezTo>
                  <a:pt x="320921" y="21177"/>
                  <a:pt x="309279" y="-1048"/>
                  <a:pt x="308750" y="12710"/>
                </a:cubicBezTo>
                <a:cubicBezTo>
                  <a:pt x="308221" y="26468"/>
                  <a:pt x="316687" y="78856"/>
                  <a:pt x="305575" y="101610"/>
                </a:cubicBezTo>
                <a:cubicBezTo>
                  <a:pt x="294463" y="124364"/>
                  <a:pt x="274354" y="121718"/>
                  <a:pt x="242075" y="149235"/>
                </a:cubicBezTo>
                <a:cubicBezTo>
                  <a:pt x="209796" y="176752"/>
                  <a:pt x="111371" y="264593"/>
                  <a:pt x="111900" y="266710"/>
                </a:cubicBezTo>
                <a:cubicBezTo>
                  <a:pt x="112429" y="268827"/>
                  <a:pt x="214029" y="185218"/>
                  <a:pt x="245250" y="161935"/>
                </a:cubicBezTo>
                <a:cubicBezTo>
                  <a:pt x="276471" y="138652"/>
                  <a:pt x="299225" y="127010"/>
                  <a:pt x="299225" y="127010"/>
                </a:cubicBezTo>
                <a:cubicBezTo>
                  <a:pt x="305575" y="119602"/>
                  <a:pt x="285996" y="133360"/>
                  <a:pt x="283350" y="117485"/>
                </a:cubicBezTo>
                <a:cubicBezTo>
                  <a:pt x="280704" y="101610"/>
                  <a:pt x="283350" y="31760"/>
                  <a:pt x="283350" y="31760"/>
                </a:cubicBezTo>
                <a:cubicBezTo>
                  <a:pt x="280175" y="14827"/>
                  <a:pt x="308750" y="14827"/>
                  <a:pt x="264300" y="15885"/>
                </a:cubicBezTo>
                <a:cubicBezTo>
                  <a:pt x="219850" y="16943"/>
                  <a:pt x="14533" y="25939"/>
                  <a:pt x="775" y="2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54BB221D-47BD-487E-9210-AC0394E0B184}"/>
              </a:ext>
            </a:extLst>
          </p:cNvPr>
          <p:cNvSpPr/>
          <p:nvPr/>
        </p:nvSpPr>
        <p:spPr>
          <a:xfrm>
            <a:off x="5053195" y="8289925"/>
            <a:ext cx="595130" cy="282897"/>
          </a:xfrm>
          <a:custGeom>
            <a:avLst/>
            <a:gdLst>
              <a:gd name="connsiteX0" fmla="*/ 595130 w 595130"/>
              <a:gd name="connsiteY0" fmla="*/ 0 h 282897"/>
              <a:gd name="connsiteX1" fmla="*/ 166505 w 595130"/>
              <a:gd name="connsiteY1" fmla="*/ 66675 h 282897"/>
              <a:gd name="connsiteX2" fmla="*/ 182380 w 595130"/>
              <a:gd name="connsiteY2" fmla="*/ 60325 h 282897"/>
              <a:gd name="connsiteX3" fmla="*/ 68080 w 595130"/>
              <a:gd name="connsiteY3" fmla="*/ 123825 h 282897"/>
              <a:gd name="connsiteX4" fmla="*/ 14105 w 595130"/>
              <a:gd name="connsiteY4" fmla="*/ 174625 h 282897"/>
              <a:gd name="connsiteX5" fmla="*/ 49030 w 595130"/>
              <a:gd name="connsiteY5" fmla="*/ 219075 h 282897"/>
              <a:gd name="connsiteX6" fmla="*/ 106180 w 595130"/>
              <a:gd name="connsiteY6" fmla="*/ 282575 h 282897"/>
              <a:gd name="connsiteX7" fmla="*/ 55380 w 595130"/>
              <a:gd name="connsiteY7" fmla="*/ 241300 h 282897"/>
              <a:gd name="connsiteX8" fmla="*/ 1405 w 595130"/>
              <a:gd name="connsiteY8" fmla="*/ 187325 h 282897"/>
              <a:gd name="connsiteX9" fmla="*/ 115705 w 595130"/>
              <a:gd name="connsiteY9" fmla="*/ 98425 h 282897"/>
              <a:gd name="connsiteX10" fmla="*/ 49030 w 595130"/>
              <a:gd name="connsiteY10" fmla="*/ 107950 h 282897"/>
              <a:gd name="connsiteX11" fmla="*/ 287155 w 595130"/>
              <a:gd name="connsiteY11" fmla="*/ 15875 h 282897"/>
              <a:gd name="connsiteX12" fmla="*/ 277630 w 595130"/>
              <a:gd name="connsiteY12" fmla="*/ 76200 h 282897"/>
              <a:gd name="connsiteX13" fmla="*/ 401455 w 595130"/>
              <a:gd name="connsiteY13" fmla="*/ 41275 h 282897"/>
              <a:gd name="connsiteX14" fmla="*/ 595130 w 595130"/>
              <a:gd name="connsiteY14" fmla="*/ 0 h 28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5130" h="282897">
                <a:moveTo>
                  <a:pt x="595130" y="0"/>
                </a:moveTo>
                <a:lnTo>
                  <a:pt x="166505" y="66675"/>
                </a:lnTo>
                <a:cubicBezTo>
                  <a:pt x="97713" y="76729"/>
                  <a:pt x="198784" y="50800"/>
                  <a:pt x="182380" y="60325"/>
                </a:cubicBezTo>
                <a:cubicBezTo>
                  <a:pt x="165976" y="69850"/>
                  <a:pt x="96126" y="104775"/>
                  <a:pt x="68080" y="123825"/>
                </a:cubicBezTo>
                <a:cubicBezTo>
                  <a:pt x="40034" y="142875"/>
                  <a:pt x="17280" y="158750"/>
                  <a:pt x="14105" y="174625"/>
                </a:cubicBezTo>
                <a:cubicBezTo>
                  <a:pt x="10930" y="190500"/>
                  <a:pt x="33684" y="201083"/>
                  <a:pt x="49030" y="219075"/>
                </a:cubicBezTo>
                <a:cubicBezTo>
                  <a:pt x="64376" y="237067"/>
                  <a:pt x="105122" y="278871"/>
                  <a:pt x="106180" y="282575"/>
                </a:cubicBezTo>
                <a:cubicBezTo>
                  <a:pt x="107238" y="286279"/>
                  <a:pt x="72842" y="257175"/>
                  <a:pt x="55380" y="241300"/>
                </a:cubicBezTo>
                <a:cubicBezTo>
                  <a:pt x="37918" y="225425"/>
                  <a:pt x="-8649" y="211137"/>
                  <a:pt x="1405" y="187325"/>
                </a:cubicBezTo>
                <a:cubicBezTo>
                  <a:pt x="11459" y="163513"/>
                  <a:pt x="107768" y="111654"/>
                  <a:pt x="115705" y="98425"/>
                </a:cubicBezTo>
                <a:cubicBezTo>
                  <a:pt x="123642" y="85196"/>
                  <a:pt x="20455" y="121708"/>
                  <a:pt x="49030" y="107950"/>
                </a:cubicBezTo>
                <a:cubicBezTo>
                  <a:pt x="77605" y="94192"/>
                  <a:pt x="249055" y="21167"/>
                  <a:pt x="287155" y="15875"/>
                </a:cubicBezTo>
                <a:cubicBezTo>
                  <a:pt x="325255" y="10583"/>
                  <a:pt x="258580" y="71967"/>
                  <a:pt x="277630" y="76200"/>
                </a:cubicBezTo>
                <a:cubicBezTo>
                  <a:pt x="296680" y="80433"/>
                  <a:pt x="401455" y="41275"/>
                  <a:pt x="401455" y="41275"/>
                </a:cubicBezTo>
                <a:lnTo>
                  <a:pt x="59513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1F178C1D-8E38-A646-6A28-47231E0E91B8}"/>
              </a:ext>
            </a:extLst>
          </p:cNvPr>
          <p:cNvSpPr/>
          <p:nvPr/>
        </p:nvSpPr>
        <p:spPr>
          <a:xfrm>
            <a:off x="5589933" y="8206678"/>
            <a:ext cx="69571" cy="664042"/>
          </a:xfrm>
          <a:custGeom>
            <a:avLst/>
            <a:gdLst>
              <a:gd name="connsiteX0" fmla="*/ 1242 w 69571"/>
              <a:gd name="connsiteY0" fmla="*/ 697 h 664042"/>
              <a:gd name="connsiteX1" fmla="*/ 64742 w 69571"/>
              <a:gd name="connsiteY1" fmla="*/ 213422 h 664042"/>
              <a:gd name="connsiteX2" fmla="*/ 61567 w 69571"/>
              <a:gd name="connsiteY2" fmla="*/ 165797 h 664042"/>
              <a:gd name="connsiteX3" fmla="*/ 32992 w 69571"/>
              <a:gd name="connsiteY3" fmla="*/ 467422 h 664042"/>
              <a:gd name="connsiteX4" fmla="*/ 42517 w 69571"/>
              <a:gd name="connsiteY4" fmla="*/ 384872 h 664042"/>
              <a:gd name="connsiteX5" fmla="*/ 1242 w 69571"/>
              <a:gd name="connsiteY5" fmla="*/ 661097 h 664042"/>
              <a:gd name="connsiteX6" fmla="*/ 10767 w 69571"/>
              <a:gd name="connsiteY6" fmla="*/ 511872 h 664042"/>
              <a:gd name="connsiteX7" fmla="*/ 10767 w 69571"/>
              <a:gd name="connsiteY7" fmla="*/ 222947 h 664042"/>
              <a:gd name="connsiteX8" fmla="*/ 29817 w 69571"/>
              <a:gd name="connsiteY8" fmla="*/ 311847 h 664042"/>
              <a:gd name="connsiteX9" fmla="*/ 36167 w 69571"/>
              <a:gd name="connsiteY9" fmla="*/ 149922 h 664042"/>
              <a:gd name="connsiteX10" fmla="*/ 1242 w 69571"/>
              <a:gd name="connsiteY10" fmla="*/ 697 h 66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71" h="664042">
                <a:moveTo>
                  <a:pt x="1242" y="697"/>
                </a:moveTo>
                <a:cubicBezTo>
                  <a:pt x="6005" y="11280"/>
                  <a:pt x="54688" y="185905"/>
                  <a:pt x="64742" y="213422"/>
                </a:cubicBezTo>
                <a:cubicBezTo>
                  <a:pt x="74796" y="240939"/>
                  <a:pt x="66859" y="123464"/>
                  <a:pt x="61567" y="165797"/>
                </a:cubicBezTo>
                <a:cubicBezTo>
                  <a:pt x="56275" y="208130"/>
                  <a:pt x="36167" y="430910"/>
                  <a:pt x="32992" y="467422"/>
                </a:cubicBezTo>
                <a:cubicBezTo>
                  <a:pt x="29817" y="503934"/>
                  <a:pt x="47809" y="352593"/>
                  <a:pt x="42517" y="384872"/>
                </a:cubicBezTo>
                <a:cubicBezTo>
                  <a:pt x="37225" y="417151"/>
                  <a:pt x="6534" y="639931"/>
                  <a:pt x="1242" y="661097"/>
                </a:cubicBezTo>
                <a:cubicBezTo>
                  <a:pt x="-4050" y="682263"/>
                  <a:pt x="9180" y="584897"/>
                  <a:pt x="10767" y="511872"/>
                </a:cubicBezTo>
                <a:cubicBezTo>
                  <a:pt x="12354" y="438847"/>
                  <a:pt x="7592" y="256284"/>
                  <a:pt x="10767" y="222947"/>
                </a:cubicBezTo>
                <a:cubicBezTo>
                  <a:pt x="13942" y="189610"/>
                  <a:pt x="25584" y="324018"/>
                  <a:pt x="29817" y="311847"/>
                </a:cubicBezTo>
                <a:cubicBezTo>
                  <a:pt x="34050" y="299676"/>
                  <a:pt x="39871" y="197018"/>
                  <a:pt x="36167" y="149922"/>
                </a:cubicBezTo>
                <a:cubicBezTo>
                  <a:pt x="32463" y="102826"/>
                  <a:pt x="-3521" y="-9886"/>
                  <a:pt x="1242" y="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74F74B89-667A-3C4C-5353-6DAFCFD4F17B}"/>
              </a:ext>
            </a:extLst>
          </p:cNvPr>
          <p:cNvSpPr/>
          <p:nvPr/>
        </p:nvSpPr>
        <p:spPr>
          <a:xfrm>
            <a:off x="4365530" y="8343474"/>
            <a:ext cx="340481" cy="308132"/>
          </a:xfrm>
          <a:custGeom>
            <a:avLst/>
            <a:gdLst>
              <a:gd name="connsiteX0" fmla="*/ 95 w 340481"/>
              <a:gd name="connsiteY0" fmla="*/ 426 h 308132"/>
              <a:gd name="connsiteX1" fmla="*/ 146145 w 340481"/>
              <a:gd name="connsiteY1" fmla="*/ 57576 h 308132"/>
              <a:gd name="connsiteX2" fmla="*/ 73120 w 340481"/>
              <a:gd name="connsiteY2" fmla="*/ 44876 h 308132"/>
              <a:gd name="connsiteX3" fmla="*/ 133445 w 340481"/>
              <a:gd name="connsiteY3" fmla="*/ 70276 h 308132"/>
              <a:gd name="connsiteX4" fmla="*/ 238220 w 340481"/>
              <a:gd name="connsiteY4" fmla="*/ 143301 h 308132"/>
              <a:gd name="connsiteX5" fmla="*/ 339820 w 340481"/>
              <a:gd name="connsiteY5" fmla="*/ 305226 h 308132"/>
              <a:gd name="connsiteX6" fmla="*/ 276320 w 340481"/>
              <a:gd name="connsiteY6" fmla="*/ 235376 h 308132"/>
              <a:gd name="connsiteX7" fmla="*/ 165195 w 340481"/>
              <a:gd name="connsiteY7" fmla="*/ 86151 h 308132"/>
              <a:gd name="connsiteX8" fmla="*/ 171545 w 340481"/>
              <a:gd name="connsiteY8" fmla="*/ 92501 h 308132"/>
              <a:gd name="connsiteX9" fmla="*/ 95 w 340481"/>
              <a:gd name="connsiteY9" fmla="*/ 426 h 30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481" h="308132">
                <a:moveTo>
                  <a:pt x="95" y="426"/>
                </a:moveTo>
                <a:cubicBezTo>
                  <a:pt x="-4138" y="-5395"/>
                  <a:pt x="133974" y="50168"/>
                  <a:pt x="146145" y="57576"/>
                </a:cubicBezTo>
                <a:cubicBezTo>
                  <a:pt x="158316" y="64984"/>
                  <a:pt x="75237" y="42759"/>
                  <a:pt x="73120" y="44876"/>
                </a:cubicBezTo>
                <a:cubicBezTo>
                  <a:pt x="71003" y="46993"/>
                  <a:pt x="105928" y="53872"/>
                  <a:pt x="133445" y="70276"/>
                </a:cubicBezTo>
                <a:cubicBezTo>
                  <a:pt x="160962" y="86680"/>
                  <a:pt x="203824" y="104143"/>
                  <a:pt x="238220" y="143301"/>
                </a:cubicBezTo>
                <a:cubicBezTo>
                  <a:pt x="272616" y="182459"/>
                  <a:pt x="333470" y="289880"/>
                  <a:pt x="339820" y="305226"/>
                </a:cubicBezTo>
                <a:cubicBezTo>
                  <a:pt x="346170" y="320572"/>
                  <a:pt x="305424" y="271888"/>
                  <a:pt x="276320" y="235376"/>
                </a:cubicBezTo>
                <a:cubicBezTo>
                  <a:pt x="247216" y="198864"/>
                  <a:pt x="182657" y="109963"/>
                  <a:pt x="165195" y="86151"/>
                </a:cubicBezTo>
                <a:cubicBezTo>
                  <a:pt x="147733" y="62339"/>
                  <a:pt x="196416" y="102555"/>
                  <a:pt x="171545" y="92501"/>
                </a:cubicBezTo>
                <a:cubicBezTo>
                  <a:pt x="146674" y="82447"/>
                  <a:pt x="4328" y="6247"/>
                  <a:pt x="95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4A996FC6-97C0-8AB4-CBF0-32917D8A3D82}"/>
              </a:ext>
            </a:extLst>
          </p:cNvPr>
          <p:cNvSpPr/>
          <p:nvPr/>
        </p:nvSpPr>
        <p:spPr>
          <a:xfrm>
            <a:off x="5108625" y="8359727"/>
            <a:ext cx="123942" cy="203510"/>
          </a:xfrm>
          <a:custGeom>
            <a:avLst/>
            <a:gdLst>
              <a:gd name="connsiteX0" fmla="*/ 123775 w 123942"/>
              <a:gd name="connsiteY0" fmla="*/ 48 h 203510"/>
              <a:gd name="connsiteX1" fmla="*/ 6300 w 123942"/>
              <a:gd name="connsiteY1" fmla="*/ 98473 h 203510"/>
              <a:gd name="connsiteX2" fmla="*/ 98375 w 123942"/>
              <a:gd name="connsiteY2" fmla="*/ 203248 h 203510"/>
              <a:gd name="connsiteX3" fmla="*/ 3125 w 123942"/>
              <a:gd name="connsiteY3" fmla="*/ 127048 h 203510"/>
              <a:gd name="connsiteX4" fmla="*/ 31700 w 123942"/>
              <a:gd name="connsiteY4" fmla="*/ 85773 h 203510"/>
              <a:gd name="connsiteX5" fmla="*/ 123775 w 123942"/>
              <a:gd name="connsiteY5" fmla="*/ 48 h 20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42" h="203510">
                <a:moveTo>
                  <a:pt x="123775" y="48"/>
                </a:moveTo>
                <a:cubicBezTo>
                  <a:pt x="119542" y="2165"/>
                  <a:pt x="10533" y="64606"/>
                  <a:pt x="6300" y="98473"/>
                </a:cubicBezTo>
                <a:cubicBezTo>
                  <a:pt x="2067" y="132340"/>
                  <a:pt x="98904" y="198486"/>
                  <a:pt x="98375" y="203248"/>
                </a:cubicBezTo>
                <a:cubicBezTo>
                  <a:pt x="97846" y="208011"/>
                  <a:pt x="14237" y="146627"/>
                  <a:pt x="3125" y="127048"/>
                </a:cubicBezTo>
                <a:cubicBezTo>
                  <a:pt x="-7987" y="107469"/>
                  <a:pt x="12650" y="106410"/>
                  <a:pt x="31700" y="85773"/>
                </a:cubicBezTo>
                <a:cubicBezTo>
                  <a:pt x="50750" y="65136"/>
                  <a:pt x="128008" y="-2069"/>
                  <a:pt x="12377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CBC62D22-1353-3873-DF41-F96ECFBA79D2}"/>
              </a:ext>
            </a:extLst>
          </p:cNvPr>
          <p:cNvSpPr/>
          <p:nvPr/>
        </p:nvSpPr>
        <p:spPr>
          <a:xfrm>
            <a:off x="4228007" y="8267692"/>
            <a:ext cx="498701" cy="510057"/>
          </a:xfrm>
          <a:custGeom>
            <a:avLst/>
            <a:gdLst>
              <a:gd name="connsiteX0" fmla="*/ 29668 w 498701"/>
              <a:gd name="connsiteY0" fmla="*/ 8 h 510057"/>
              <a:gd name="connsiteX1" fmla="*/ 20143 w 498701"/>
              <a:gd name="connsiteY1" fmla="*/ 276233 h 510057"/>
              <a:gd name="connsiteX2" fmla="*/ 26493 w 498701"/>
              <a:gd name="connsiteY2" fmla="*/ 257183 h 510057"/>
              <a:gd name="connsiteX3" fmla="*/ 7443 w 498701"/>
              <a:gd name="connsiteY3" fmla="*/ 273058 h 510057"/>
              <a:gd name="connsiteX4" fmla="*/ 169368 w 498701"/>
              <a:gd name="connsiteY4" fmla="*/ 260358 h 510057"/>
              <a:gd name="connsiteX5" fmla="*/ 194768 w 498701"/>
              <a:gd name="connsiteY5" fmla="*/ 285758 h 510057"/>
              <a:gd name="connsiteX6" fmla="*/ 242393 w 498701"/>
              <a:gd name="connsiteY6" fmla="*/ 317508 h 510057"/>
              <a:gd name="connsiteX7" fmla="*/ 496393 w 498701"/>
              <a:gd name="connsiteY7" fmla="*/ 508008 h 510057"/>
              <a:gd name="connsiteX8" fmla="*/ 359868 w 498701"/>
              <a:gd name="connsiteY8" fmla="*/ 409583 h 510057"/>
              <a:gd name="connsiteX9" fmla="*/ 220168 w 498701"/>
              <a:gd name="connsiteY9" fmla="*/ 273058 h 510057"/>
              <a:gd name="connsiteX10" fmla="*/ 232868 w 498701"/>
              <a:gd name="connsiteY10" fmla="*/ 282583 h 510057"/>
              <a:gd name="connsiteX11" fmla="*/ 58243 w 498701"/>
              <a:gd name="connsiteY11" fmla="*/ 295283 h 510057"/>
              <a:gd name="connsiteX12" fmla="*/ 45543 w 498701"/>
              <a:gd name="connsiteY12" fmla="*/ 266708 h 510057"/>
              <a:gd name="connsiteX13" fmla="*/ 29668 w 498701"/>
              <a:gd name="connsiteY13" fmla="*/ 8 h 51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701" h="510057">
                <a:moveTo>
                  <a:pt x="29668" y="8"/>
                </a:moveTo>
                <a:cubicBezTo>
                  <a:pt x="25435" y="1595"/>
                  <a:pt x="20143" y="276233"/>
                  <a:pt x="20143" y="276233"/>
                </a:cubicBezTo>
                <a:cubicBezTo>
                  <a:pt x="19614" y="319095"/>
                  <a:pt x="28610" y="257712"/>
                  <a:pt x="26493" y="257183"/>
                </a:cubicBezTo>
                <a:cubicBezTo>
                  <a:pt x="24376" y="256654"/>
                  <a:pt x="-16369" y="272529"/>
                  <a:pt x="7443" y="273058"/>
                </a:cubicBezTo>
                <a:cubicBezTo>
                  <a:pt x="31255" y="273587"/>
                  <a:pt x="138147" y="258241"/>
                  <a:pt x="169368" y="260358"/>
                </a:cubicBezTo>
                <a:cubicBezTo>
                  <a:pt x="200589" y="262475"/>
                  <a:pt x="182597" y="276233"/>
                  <a:pt x="194768" y="285758"/>
                </a:cubicBezTo>
                <a:cubicBezTo>
                  <a:pt x="206939" y="295283"/>
                  <a:pt x="192122" y="280466"/>
                  <a:pt x="242393" y="317508"/>
                </a:cubicBezTo>
                <a:cubicBezTo>
                  <a:pt x="292664" y="354550"/>
                  <a:pt x="476814" y="492662"/>
                  <a:pt x="496393" y="508008"/>
                </a:cubicBezTo>
                <a:cubicBezTo>
                  <a:pt x="515972" y="523354"/>
                  <a:pt x="405906" y="448741"/>
                  <a:pt x="359868" y="409583"/>
                </a:cubicBezTo>
                <a:cubicBezTo>
                  <a:pt x="313831" y="370425"/>
                  <a:pt x="241335" y="294225"/>
                  <a:pt x="220168" y="273058"/>
                </a:cubicBezTo>
                <a:cubicBezTo>
                  <a:pt x="199001" y="251891"/>
                  <a:pt x="259855" y="278879"/>
                  <a:pt x="232868" y="282583"/>
                </a:cubicBezTo>
                <a:cubicBezTo>
                  <a:pt x="205881" y="286287"/>
                  <a:pt x="89464" y="297929"/>
                  <a:pt x="58243" y="295283"/>
                </a:cubicBezTo>
                <a:cubicBezTo>
                  <a:pt x="27022" y="292637"/>
                  <a:pt x="50835" y="310100"/>
                  <a:pt x="45543" y="266708"/>
                </a:cubicBezTo>
                <a:cubicBezTo>
                  <a:pt x="40251" y="223316"/>
                  <a:pt x="33901" y="-1579"/>
                  <a:pt x="296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BBA49740-D1A4-AFA9-4876-75A3640A24E0}"/>
              </a:ext>
            </a:extLst>
          </p:cNvPr>
          <p:cNvSpPr/>
          <p:nvPr/>
        </p:nvSpPr>
        <p:spPr>
          <a:xfrm>
            <a:off x="4838683" y="8540728"/>
            <a:ext cx="246054" cy="196875"/>
          </a:xfrm>
          <a:custGeom>
            <a:avLst/>
            <a:gdLst>
              <a:gd name="connsiteX0" fmla="*/ 244492 w 246054"/>
              <a:gd name="connsiteY0" fmla="*/ 22 h 196875"/>
              <a:gd name="connsiteX1" fmla="*/ 222267 w 246054"/>
              <a:gd name="connsiteY1" fmla="*/ 60347 h 196875"/>
              <a:gd name="connsiteX2" fmla="*/ 142892 w 246054"/>
              <a:gd name="connsiteY2" fmla="*/ 127022 h 196875"/>
              <a:gd name="connsiteX3" fmla="*/ 17 w 246054"/>
              <a:gd name="connsiteY3" fmla="*/ 196872 h 196875"/>
              <a:gd name="connsiteX4" fmla="*/ 152417 w 246054"/>
              <a:gd name="connsiteY4" fmla="*/ 130197 h 196875"/>
              <a:gd name="connsiteX5" fmla="*/ 136542 w 246054"/>
              <a:gd name="connsiteY5" fmla="*/ 107972 h 196875"/>
              <a:gd name="connsiteX6" fmla="*/ 187342 w 246054"/>
              <a:gd name="connsiteY6" fmla="*/ 53997 h 196875"/>
              <a:gd name="connsiteX7" fmla="*/ 244492 w 246054"/>
              <a:gd name="connsiteY7" fmla="*/ 22 h 1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54" h="196875">
                <a:moveTo>
                  <a:pt x="244492" y="22"/>
                </a:moveTo>
                <a:cubicBezTo>
                  <a:pt x="250313" y="1080"/>
                  <a:pt x="239200" y="39180"/>
                  <a:pt x="222267" y="60347"/>
                </a:cubicBezTo>
                <a:cubicBezTo>
                  <a:pt x="205334" y="81514"/>
                  <a:pt x="179934" y="104268"/>
                  <a:pt x="142892" y="127022"/>
                </a:cubicBezTo>
                <a:cubicBezTo>
                  <a:pt x="105850" y="149776"/>
                  <a:pt x="-1570" y="196343"/>
                  <a:pt x="17" y="196872"/>
                </a:cubicBezTo>
                <a:cubicBezTo>
                  <a:pt x="1604" y="197401"/>
                  <a:pt x="129663" y="145014"/>
                  <a:pt x="152417" y="130197"/>
                </a:cubicBezTo>
                <a:cubicBezTo>
                  <a:pt x="175171" y="115380"/>
                  <a:pt x="130721" y="120672"/>
                  <a:pt x="136542" y="107972"/>
                </a:cubicBezTo>
                <a:cubicBezTo>
                  <a:pt x="142363" y="95272"/>
                  <a:pt x="171467" y="72518"/>
                  <a:pt x="187342" y="53997"/>
                </a:cubicBezTo>
                <a:cubicBezTo>
                  <a:pt x="203217" y="35476"/>
                  <a:pt x="238671" y="-1036"/>
                  <a:pt x="24449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030E3381-0DDB-9BD4-ECAF-432BA4F3D70A}"/>
              </a:ext>
            </a:extLst>
          </p:cNvPr>
          <p:cNvSpPr/>
          <p:nvPr/>
        </p:nvSpPr>
        <p:spPr>
          <a:xfrm>
            <a:off x="4362401" y="8405375"/>
            <a:ext cx="228666" cy="148138"/>
          </a:xfrm>
          <a:custGeom>
            <a:avLst/>
            <a:gdLst>
              <a:gd name="connsiteX0" fmla="*/ 49 w 228666"/>
              <a:gd name="connsiteY0" fmla="*/ 71875 h 148138"/>
              <a:gd name="connsiteX1" fmla="*/ 73074 w 228666"/>
              <a:gd name="connsiteY1" fmla="*/ 21075 h 148138"/>
              <a:gd name="connsiteX2" fmla="*/ 228649 w 228666"/>
              <a:gd name="connsiteY2" fmla="*/ 148075 h 148138"/>
              <a:gd name="connsiteX3" fmla="*/ 82599 w 228666"/>
              <a:gd name="connsiteY3" fmla="*/ 2025 h 148138"/>
              <a:gd name="connsiteX4" fmla="*/ 49 w 228666"/>
              <a:gd name="connsiteY4" fmla="*/ 71875 h 14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66" h="148138">
                <a:moveTo>
                  <a:pt x="49" y="71875"/>
                </a:moveTo>
                <a:cubicBezTo>
                  <a:pt x="-1538" y="75050"/>
                  <a:pt x="34974" y="8375"/>
                  <a:pt x="73074" y="21075"/>
                </a:cubicBezTo>
                <a:cubicBezTo>
                  <a:pt x="111174" y="33775"/>
                  <a:pt x="227062" y="151250"/>
                  <a:pt x="228649" y="148075"/>
                </a:cubicBezTo>
                <a:cubicBezTo>
                  <a:pt x="230236" y="144900"/>
                  <a:pt x="121228" y="17900"/>
                  <a:pt x="82599" y="2025"/>
                </a:cubicBezTo>
                <a:cubicBezTo>
                  <a:pt x="43970" y="-13850"/>
                  <a:pt x="1636" y="68700"/>
                  <a:pt x="49" y="7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9D03ABA-06DA-83B5-69F8-6E5B941319EC}"/>
              </a:ext>
            </a:extLst>
          </p:cNvPr>
          <p:cNvSpPr/>
          <p:nvPr/>
        </p:nvSpPr>
        <p:spPr>
          <a:xfrm>
            <a:off x="4784239" y="8746713"/>
            <a:ext cx="516967" cy="76669"/>
          </a:xfrm>
          <a:custGeom>
            <a:avLst/>
            <a:gdLst>
              <a:gd name="connsiteX0" fmla="*/ 486 w 516967"/>
              <a:gd name="connsiteY0" fmla="*/ 76612 h 76669"/>
              <a:gd name="connsiteX1" fmla="*/ 317986 w 516967"/>
              <a:gd name="connsiteY1" fmla="*/ 13112 h 76669"/>
              <a:gd name="connsiteX2" fmla="*/ 232261 w 516967"/>
              <a:gd name="connsiteY2" fmla="*/ 25812 h 76669"/>
              <a:gd name="connsiteX3" fmla="*/ 514836 w 516967"/>
              <a:gd name="connsiteY3" fmla="*/ 73437 h 76669"/>
              <a:gd name="connsiteX4" fmla="*/ 356086 w 516967"/>
              <a:gd name="connsiteY4" fmla="*/ 54387 h 76669"/>
              <a:gd name="connsiteX5" fmla="*/ 248136 w 516967"/>
              <a:gd name="connsiteY5" fmla="*/ 412 h 76669"/>
              <a:gd name="connsiteX6" fmla="*/ 486 w 516967"/>
              <a:gd name="connsiteY6" fmla="*/ 76612 h 7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967" h="76669">
                <a:moveTo>
                  <a:pt x="486" y="76612"/>
                </a:moveTo>
                <a:cubicBezTo>
                  <a:pt x="12128" y="78729"/>
                  <a:pt x="279357" y="21579"/>
                  <a:pt x="317986" y="13112"/>
                </a:cubicBezTo>
                <a:cubicBezTo>
                  <a:pt x="356615" y="4645"/>
                  <a:pt x="199453" y="15758"/>
                  <a:pt x="232261" y="25812"/>
                </a:cubicBezTo>
                <a:cubicBezTo>
                  <a:pt x="265069" y="35866"/>
                  <a:pt x="494199" y="68675"/>
                  <a:pt x="514836" y="73437"/>
                </a:cubicBezTo>
                <a:cubicBezTo>
                  <a:pt x="535473" y="78199"/>
                  <a:pt x="400536" y="66558"/>
                  <a:pt x="356086" y="54387"/>
                </a:cubicBezTo>
                <a:cubicBezTo>
                  <a:pt x="311636" y="42216"/>
                  <a:pt x="306873" y="-4880"/>
                  <a:pt x="248136" y="412"/>
                </a:cubicBezTo>
                <a:cubicBezTo>
                  <a:pt x="189399" y="5704"/>
                  <a:pt x="-11156" y="74495"/>
                  <a:pt x="486" y="76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890FE0AC-6C97-871D-94C9-A79FD4BB6925}"/>
              </a:ext>
            </a:extLst>
          </p:cNvPr>
          <p:cNvSpPr/>
          <p:nvPr/>
        </p:nvSpPr>
        <p:spPr>
          <a:xfrm>
            <a:off x="5202969" y="8559736"/>
            <a:ext cx="124758" cy="241396"/>
          </a:xfrm>
          <a:custGeom>
            <a:avLst/>
            <a:gdLst>
              <a:gd name="connsiteX0" fmla="*/ 67531 w 124758"/>
              <a:gd name="connsiteY0" fmla="*/ 64 h 241396"/>
              <a:gd name="connsiteX1" fmla="*/ 856 w 124758"/>
              <a:gd name="connsiteY1" fmla="*/ 88964 h 241396"/>
              <a:gd name="connsiteX2" fmla="*/ 124681 w 124758"/>
              <a:gd name="connsiteY2" fmla="*/ 241364 h 241396"/>
              <a:gd name="connsiteX3" fmla="*/ 19906 w 124758"/>
              <a:gd name="connsiteY3" fmla="*/ 101664 h 241396"/>
              <a:gd name="connsiteX4" fmla="*/ 67531 w 124758"/>
              <a:gd name="connsiteY4" fmla="*/ 64 h 24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58" h="241396">
                <a:moveTo>
                  <a:pt x="67531" y="64"/>
                </a:moveTo>
                <a:cubicBezTo>
                  <a:pt x="64356" y="-2053"/>
                  <a:pt x="-8669" y="48747"/>
                  <a:pt x="856" y="88964"/>
                </a:cubicBezTo>
                <a:cubicBezTo>
                  <a:pt x="10381" y="129181"/>
                  <a:pt x="121506" y="239247"/>
                  <a:pt x="124681" y="241364"/>
                </a:cubicBezTo>
                <a:cubicBezTo>
                  <a:pt x="127856" y="243481"/>
                  <a:pt x="32606" y="141881"/>
                  <a:pt x="19906" y="101664"/>
                </a:cubicBezTo>
                <a:cubicBezTo>
                  <a:pt x="7206" y="61447"/>
                  <a:pt x="70706" y="2181"/>
                  <a:pt x="6753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939267DE-F5DC-9F17-2005-F15FA882E615}"/>
              </a:ext>
            </a:extLst>
          </p:cNvPr>
          <p:cNvSpPr/>
          <p:nvPr/>
        </p:nvSpPr>
        <p:spPr>
          <a:xfrm>
            <a:off x="5171233" y="8607316"/>
            <a:ext cx="85525" cy="161501"/>
          </a:xfrm>
          <a:custGeom>
            <a:avLst/>
            <a:gdLst>
              <a:gd name="connsiteX0" fmla="*/ 7192 w 85525"/>
              <a:gd name="connsiteY0" fmla="*/ 109 h 161501"/>
              <a:gd name="connsiteX1" fmla="*/ 19892 w 85525"/>
              <a:gd name="connsiteY1" fmla="*/ 69959 h 161501"/>
              <a:gd name="connsiteX2" fmla="*/ 83392 w 85525"/>
              <a:gd name="connsiteY2" fmla="*/ 158859 h 161501"/>
              <a:gd name="connsiteX3" fmla="*/ 64342 w 85525"/>
              <a:gd name="connsiteY3" fmla="*/ 133459 h 161501"/>
              <a:gd name="connsiteX4" fmla="*/ 4017 w 85525"/>
              <a:gd name="connsiteY4" fmla="*/ 85834 h 161501"/>
              <a:gd name="connsiteX5" fmla="*/ 7192 w 85525"/>
              <a:gd name="connsiteY5" fmla="*/ 109 h 16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525" h="161501">
                <a:moveTo>
                  <a:pt x="7192" y="109"/>
                </a:moveTo>
                <a:cubicBezTo>
                  <a:pt x="9838" y="-2537"/>
                  <a:pt x="7192" y="43501"/>
                  <a:pt x="19892" y="69959"/>
                </a:cubicBezTo>
                <a:cubicBezTo>
                  <a:pt x="32592" y="96417"/>
                  <a:pt x="75984" y="148276"/>
                  <a:pt x="83392" y="158859"/>
                </a:cubicBezTo>
                <a:cubicBezTo>
                  <a:pt x="90800" y="169442"/>
                  <a:pt x="77571" y="145630"/>
                  <a:pt x="64342" y="133459"/>
                </a:cubicBezTo>
                <a:cubicBezTo>
                  <a:pt x="51113" y="121288"/>
                  <a:pt x="13542" y="109117"/>
                  <a:pt x="4017" y="85834"/>
                </a:cubicBezTo>
                <a:cubicBezTo>
                  <a:pt x="-5508" y="62551"/>
                  <a:pt x="4546" y="2755"/>
                  <a:pt x="719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CD4CDAF-64FD-7988-64FE-F37DE8098188}"/>
              </a:ext>
            </a:extLst>
          </p:cNvPr>
          <p:cNvSpPr/>
          <p:nvPr/>
        </p:nvSpPr>
        <p:spPr>
          <a:xfrm>
            <a:off x="5276631" y="8552953"/>
            <a:ext cx="296131" cy="312485"/>
          </a:xfrm>
          <a:custGeom>
            <a:avLst/>
            <a:gdLst>
              <a:gd name="connsiteX0" fmla="*/ 295494 w 296131"/>
              <a:gd name="connsiteY0" fmla="*/ 497 h 312485"/>
              <a:gd name="connsiteX1" fmla="*/ 292319 w 296131"/>
              <a:gd name="connsiteY1" fmla="*/ 295772 h 312485"/>
              <a:gd name="connsiteX2" fmla="*/ 285969 w 296131"/>
              <a:gd name="connsiteY2" fmla="*/ 276722 h 312485"/>
              <a:gd name="connsiteX3" fmla="*/ 222469 w 296131"/>
              <a:gd name="connsiteY3" fmla="*/ 286247 h 312485"/>
              <a:gd name="connsiteX4" fmla="*/ 219 w 296131"/>
              <a:gd name="connsiteY4" fmla="*/ 302122 h 312485"/>
              <a:gd name="connsiteX5" fmla="*/ 266919 w 296131"/>
              <a:gd name="connsiteY5" fmla="*/ 264022 h 312485"/>
              <a:gd name="connsiteX6" fmla="*/ 279619 w 296131"/>
              <a:gd name="connsiteY6" fmla="*/ 225922 h 312485"/>
              <a:gd name="connsiteX7" fmla="*/ 295494 w 296131"/>
              <a:gd name="connsiteY7" fmla="*/ 497 h 312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131" h="312485">
                <a:moveTo>
                  <a:pt x="295494" y="497"/>
                </a:moveTo>
                <a:cubicBezTo>
                  <a:pt x="297611" y="12139"/>
                  <a:pt x="293906" y="249735"/>
                  <a:pt x="292319" y="295772"/>
                </a:cubicBezTo>
                <a:cubicBezTo>
                  <a:pt x="290732" y="341809"/>
                  <a:pt x="297611" y="278309"/>
                  <a:pt x="285969" y="276722"/>
                </a:cubicBezTo>
                <a:cubicBezTo>
                  <a:pt x="274327" y="275135"/>
                  <a:pt x="270094" y="282014"/>
                  <a:pt x="222469" y="286247"/>
                </a:cubicBezTo>
                <a:cubicBezTo>
                  <a:pt x="174844" y="290480"/>
                  <a:pt x="-7189" y="305826"/>
                  <a:pt x="219" y="302122"/>
                </a:cubicBezTo>
                <a:cubicBezTo>
                  <a:pt x="7627" y="298418"/>
                  <a:pt x="220352" y="276722"/>
                  <a:pt x="266919" y="264022"/>
                </a:cubicBezTo>
                <a:cubicBezTo>
                  <a:pt x="313486" y="251322"/>
                  <a:pt x="276444" y="266668"/>
                  <a:pt x="279619" y="225922"/>
                </a:cubicBezTo>
                <a:cubicBezTo>
                  <a:pt x="282794" y="185176"/>
                  <a:pt x="293377" y="-11145"/>
                  <a:pt x="295494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6DF56E9A-C565-791F-E65C-14FD2EBE1158}"/>
              </a:ext>
            </a:extLst>
          </p:cNvPr>
          <p:cNvSpPr/>
          <p:nvPr/>
        </p:nvSpPr>
        <p:spPr>
          <a:xfrm>
            <a:off x="1951796" y="4787547"/>
            <a:ext cx="308817" cy="356160"/>
          </a:xfrm>
          <a:custGeom>
            <a:avLst/>
            <a:gdLst>
              <a:gd name="connsiteX0" fmla="*/ 223079 w 308817"/>
              <a:gd name="connsiteY0" fmla="*/ 35278 h 356160"/>
              <a:gd name="connsiteX1" fmla="*/ 829 w 308817"/>
              <a:gd name="connsiteY1" fmla="*/ 353 h 356160"/>
              <a:gd name="connsiteX2" fmla="*/ 143704 w 308817"/>
              <a:gd name="connsiteY2" fmla="*/ 47978 h 356160"/>
              <a:gd name="connsiteX3" fmla="*/ 42104 w 308817"/>
              <a:gd name="connsiteY3" fmla="*/ 60678 h 356160"/>
              <a:gd name="connsiteX4" fmla="*/ 172279 w 308817"/>
              <a:gd name="connsiteY4" fmla="*/ 60678 h 356160"/>
              <a:gd name="connsiteX5" fmla="*/ 35754 w 308817"/>
              <a:gd name="connsiteY5" fmla="*/ 190853 h 356160"/>
              <a:gd name="connsiteX6" fmla="*/ 191329 w 308817"/>
              <a:gd name="connsiteY6" fmla="*/ 114653 h 356160"/>
              <a:gd name="connsiteX7" fmla="*/ 45279 w 308817"/>
              <a:gd name="connsiteY7" fmla="*/ 257528 h 356160"/>
              <a:gd name="connsiteX8" fmla="*/ 181804 w 308817"/>
              <a:gd name="connsiteY8" fmla="*/ 190853 h 356160"/>
              <a:gd name="connsiteX9" fmla="*/ 89729 w 308817"/>
              <a:gd name="connsiteY9" fmla="*/ 298803 h 356160"/>
              <a:gd name="connsiteX10" fmla="*/ 207204 w 308817"/>
              <a:gd name="connsiteY10" fmla="*/ 213078 h 356160"/>
              <a:gd name="connsiteX11" fmla="*/ 153229 w 308817"/>
              <a:gd name="connsiteY11" fmla="*/ 292453 h 356160"/>
              <a:gd name="connsiteX12" fmla="*/ 273879 w 308817"/>
              <a:gd name="connsiteY12" fmla="*/ 260703 h 356160"/>
              <a:gd name="connsiteX13" fmla="*/ 165929 w 308817"/>
              <a:gd name="connsiteY13" fmla="*/ 355953 h 356160"/>
              <a:gd name="connsiteX14" fmla="*/ 283404 w 308817"/>
              <a:gd name="connsiteY14" fmla="*/ 286103 h 356160"/>
              <a:gd name="connsiteX15" fmla="*/ 245304 w 308817"/>
              <a:gd name="connsiteY15" fmla="*/ 282928 h 356160"/>
              <a:gd name="connsiteX16" fmla="*/ 283404 w 308817"/>
              <a:gd name="connsiteY16" fmla="*/ 251178 h 356160"/>
              <a:gd name="connsiteX17" fmla="*/ 280229 w 308817"/>
              <a:gd name="connsiteY17" fmla="*/ 206728 h 356160"/>
              <a:gd name="connsiteX18" fmla="*/ 308804 w 308817"/>
              <a:gd name="connsiteY18" fmla="*/ 251178 h 356160"/>
              <a:gd name="connsiteX19" fmla="*/ 283404 w 308817"/>
              <a:gd name="connsiteY19" fmla="*/ 181328 h 356160"/>
              <a:gd name="connsiteX20" fmla="*/ 223079 w 308817"/>
              <a:gd name="connsiteY20" fmla="*/ 35278 h 3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8817" h="356160">
                <a:moveTo>
                  <a:pt x="223079" y="35278"/>
                </a:moveTo>
                <a:cubicBezTo>
                  <a:pt x="175983" y="5115"/>
                  <a:pt x="14058" y="-1764"/>
                  <a:pt x="829" y="353"/>
                </a:cubicBezTo>
                <a:cubicBezTo>
                  <a:pt x="-12400" y="2470"/>
                  <a:pt x="136825" y="37924"/>
                  <a:pt x="143704" y="47978"/>
                </a:cubicBezTo>
                <a:cubicBezTo>
                  <a:pt x="150583" y="58032"/>
                  <a:pt x="37342" y="58561"/>
                  <a:pt x="42104" y="60678"/>
                </a:cubicBezTo>
                <a:cubicBezTo>
                  <a:pt x="46866" y="62795"/>
                  <a:pt x="173337" y="38982"/>
                  <a:pt x="172279" y="60678"/>
                </a:cubicBezTo>
                <a:cubicBezTo>
                  <a:pt x="171221" y="82374"/>
                  <a:pt x="32579" y="181857"/>
                  <a:pt x="35754" y="190853"/>
                </a:cubicBezTo>
                <a:cubicBezTo>
                  <a:pt x="38929" y="199849"/>
                  <a:pt x="189742" y="103541"/>
                  <a:pt x="191329" y="114653"/>
                </a:cubicBezTo>
                <a:cubicBezTo>
                  <a:pt x="192916" y="125765"/>
                  <a:pt x="46866" y="244828"/>
                  <a:pt x="45279" y="257528"/>
                </a:cubicBezTo>
                <a:cubicBezTo>
                  <a:pt x="43692" y="270228"/>
                  <a:pt x="174396" y="183974"/>
                  <a:pt x="181804" y="190853"/>
                </a:cubicBezTo>
                <a:cubicBezTo>
                  <a:pt x="189212" y="197732"/>
                  <a:pt x="85496" y="295099"/>
                  <a:pt x="89729" y="298803"/>
                </a:cubicBezTo>
                <a:cubicBezTo>
                  <a:pt x="93962" y="302507"/>
                  <a:pt x="196621" y="214136"/>
                  <a:pt x="207204" y="213078"/>
                </a:cubicBezTo>
                <a:cubicBezTo>
                  <a:pt x="217787" y="212020"/>
                  <a:pt x="142116" y="284516"/>
                  <a:pt x="153229" y="292453"/>
                </a:cubicBezTo>
                <a:cubicBezTo>
                  <a:pt x="164341" y="300391"/>
                  <a:pt x="271762" y="250120"/>
                  <a:pt x="273879" y="260703"/>
                </a:cubicBezTo>
                <a:cubicBezTo>
                  <a:pt x="275996" y="271286"/>
                  <a:pt x="164342" y="351720"/>
                  <a:pt x="165929" y="355953"/>
                </a:cubicBezTo>
                <a:cubicBezTo>
                  <a:pt x="167516" y="360186"/>
                  <a:pt x="270175" y="298274"/>
                  <a:pt x="283404" y="286103"/>
                </a:cubicBezTo>
                <a:cubicBezTo>
                  <a:pt x="296633" y="273932"/>
                  <a:pt x="245304" y="288749"/>
                  <a:pt x="245304" y="282928"/>
                </a:cubicBezTo>
                <a:cubicBezTo>
                  <a:pt x="245304" y="277107"/>
                  <a:pt x="277583" y="263878"/>
                  <a:pt x="283404" y="251178"/>
                </a:cubicBezTo>
                <a:cubicBezTo>
                  <a:pt x="289225" y="238478"/>
                  <a:pt x="275996" y="206728"/>
                  <a:pt x="280229" y="206728"/>
                </a:cubicBezTo>
                <a:cubicBezTo>
                  <a:pt x="284462" y="206728"/>
                  <a:pt x="308275" y="255411"/>
                  <a:pt x="308804" y="251178"/>
                </a:cubicBezTo>
                <a:cubicBezTo>
                  <a:pt x="309333" y="246945"/>
                  <a:pt x="294517" y="213607"/>
                  <a:pt x="283404" y="181328"/>
                </a:cubicBezTo>
                <a:cubicBezTo>
                  <a:pt x="272292" y="149049"/>
                  <a:pt x="270175" y="65441"/>
                  <a:pt x="223079" y="35278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5AC98241-C928-CE57-3FA0-D33741650819}"/>
              </a:ext>
            </a:extLst>
          </p:cNvPr>
          <p:cNvSpPr/>
          <p:nvPr/>
        </p:nvSpPr>
        <p:spPr>
          <a:xfrm>
            <a:off x="3949835" y="3918093"/>
            <a:ext cx="677087" cy="69021"/>
          </a:xfrm>
          <a:custGeom>
            <a:avLst/>
            <a:gdLst>
              <a:gd name="connsiteX0" fmla="*/ 373 w 677087"/>
              <a:gd name="connsiteY0" fmla="*/ 32115 h 69021"/>
              <a:gd name="connsiteX1" fmla="*/ 496762 w 677087"/>
              <a:gd name="connsiteY1" fmla="*/ 764 h 69021"/>
              <a:gd name="connsiteX2" fmla="*/ 674416 w 677087"/>
              <a:gd name="connsiteY2" fmla="*/ 68691 h 69021"/>
              <a:gd name="connsiteX3" fmla="*/ 590814 w 677087"/>
              <a:gd name="connsiteY3" fmla="*/ 26890 h 69021"/>
              <a:gd name="connsiteX4" fmla="*/ 418384 w 677087"/>
              <a:gd name="connsiteY4" fmla="*/ 32115 h 69021"/>
              <a:gd name="connsiteX5" fmla="*/ 373 w 677087"/>
              <a:gd name="connsiteY5" fmla="*/ 32115 h 6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087" h="69021">
                <a:moveTo>
                  <a:pt x="373" y="32115"/>
                </a:moveTo>
                <a:cubicBezTo>
                  <a:pt x="13436" y="26890"/>
                  <a:pt x="384422" y="-5332"/>
                  <a:pt x="496762" y="764"/>
                </a:cubicBezTo>
                <a:cubicBezTo>
                  <a:pt x="609102" y="6860"/>
                  <a:pt x="658741" y="64337"/>
                  <a:pt x="674416" y="68691"/>
                </a:cubicBezTo>
                <a:cubicBezTo>
                  <a:pt x="690091" y="73045"/>
                  <a:pt x="633486" y="32986"/>
                  <a:pt x="590814" y="26890"/>
                </a:cubicBezTo>
                <a:cubicBezTo>
                  <a:pt x="548142" y="20794"/>
                  <a:pt x="515920" y="32986"/>
                  <a:pt x="418384" y="32115"/>
                </a:cubicBezTo>
                <a:cubicBezTo>
                  <a:pt x="320848" y="31244"/>
                  <a:pt x="-12690" y="37340"/>
                  <a:pt x="373" y="321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55FC756C-2C55-A8AE-E36E-EC427013E840}"/>
              </a:ext>
            </a:extLst>
          </p:cNvPr>
          <p:cNvSpPr/>
          <p:nvPr/>
        </p:nvSpPr>
        <p:spPr>
          <a:xfrm>
            <a:off x="4231259" y="8571198"/>
            <a:ext cx="211186" cy="447531"/>
          </a:xfrm>
          <a:custGeom>
            <a:avLst/>
            <a:gdLst>
              <a:gd name="connsiteX0" fmla="*/ 210753 w 211186"/>
              <a:gd name="connsiteY0" fmla="*/ 3543 h 447531"/>
              <a:gd name="connsiteX1" fmla="*/ 53870 w 211186"/>
              <a:gd name="connsiteY1" fmla="*/ 245590 h 447531"/>
              <a:gd name="connsiteX2" fmla="*/ 71800 w 211186"/>
              <a:gd name="connsiteY2" fmla="*/ 218696 h 447531"/>
              <a:gd name="connsiteX3" fmla="*/ 82 w 211186"/>
              <a:gd name="connsiteY3" fmla="*/ 447296 h 447531"/>
              <a:gd name="connsiteX4" fmla="*/ 58353 w 211186"/>
              <a:gd name="connsiteY4" fmla="*/ 259037 h 447531"/>
              <a:gd name="connsiteX5" fmla="*/ 98694 w 211186"/>
              <a:gd name="connsiteY5" fmla="*/ 111120 h 447531"/>
              <a:gd name="connsiteX6" fmla="*/ 210753 w 211186"/>
              <a:gd name="connsiteY6" fmla="*/ 3543 h 44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186" h="447531">
                <a:moveTo>
                  <a:pt x="210753" y="3543"/>
                </a:moveTo>
                <a:cubicBezTo>
                  <a:pt x="203282" y="25955"/>
                  <a:pt x="53870" y="245590"/>
                  <a:pt x="53870" y="245590"/>
                </a:cubicBezTo>
                <a:cubicBezTo>
                  <a:pt x="30711" y="281449"/>
                  <a:pt x="80765" y="185078"/>
                  <a:pt x="71800" y="218696"/>
                </a:cubicBezTo>
                <a:cubicBezTo>
                  <a:pt x="62835" y="252314"/>
                  <a:pt x="2323" y="440573"/>
                  <a:pt x="82" y="447296"/>
                </a:cubicBezTo>
                <a:cubicBezTo>
                  <a:pt x="-2159" y="454019"/>
                  <a:pt x="41918" y="315066"/>
                  <a:pt x="58353" y="259037"/>
                </a:cubicBezTo>
                <a:cubicBezTo>
                  <a:pt x="74788" y="203008"/>
                  <a:pt x="70306" y="151461"/>
                  <a:pt x="98694" y="111120"/>
                </a:cubicBezTo>
                <a:cubicBezTo>
                  <a:pt x="127082" y="70779"/>
                  <a:pt x="218224" y="-18869"/>
                  <a:pt x="210753" y="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F743FE6-5F99-49BB-451B-0AF48540B304}"/>
              </a:ext>
            </a:extLst>
          </p:cNvPr>
          <p:cNvSpPr/>
          <p:nvPr/>
        </p:nvSpPr>
        <p:spPr>
          <a:xfrm>
            <a:off x="4243378" y="8667255"/>
            <a:ext cx="301950" cy="1385294"/>
          </a:xfrm>
          <a:custGeom>
            <a:avLst/>
            <a:gdLst>
              <a:gd name="connsiteX0" fmla="*/ 301728 w 301950"/>
              <a:gd name="connsiteY0" fmla="*/ 1616 h 1385294"/>
              <a:gd name="connsiteX1" fmla="*/ 140363 w 301950"/>
              <a:gd name="connsiteY1" fmla="*/ 180910 h 1385294"/>
              <a:gd name="connsiteX2" fmla="*/ 180704 w 301950"/>
              <a:gd name="connsiteY2" fmla="*/ 149533 h 1385294"/>
              <a:gd name="connsiteX3" fmla="*/ 82093 w 301950"/>
              <a:gd name="connsiteY3" fmla="*/ 481227 h 1385294"/>
              <a:gd name="connsiteX4" fmla="*/ 91057 w 301950"/>
              <a:gd name="connsiteY4" fmla="*/ 387098 h 1385294"/>
              <a:gd name="connsiteX5" fmla="*/ 82093 w 301950"/>
              <a:gd name="connsiteY5" fmla="*/ 691898 h 1385294"/>
              <a:gd name="connsiteX6" fmla="*/ 73128 w 301950"/>
              <a:gd name="connsiteY6" fmla="*/ 638110 h 1385294"/>
              <a:gd name="connsiteX7" fmla="*/ 55198 w 301950"/>
              <a:gd name="connsiteY7" fmla="*/ 1077380 h 1385294"/>
              <a:gd name="connsiteX8" fmla="*/ 1410 w 301950"/>
              <a:gd name="connsiteY8" fmla="*/ 1382180 h 1385294"/>
              <a:gd name="connsiteX9" fmla="*/ 23822 w 301950"/>
              <a:gd name="connsiteY9" fmla="*/ 1171510 h 1385294"/>
              <a:gd name="connsiteX10" fmla="*/ 108987 w 301950"/>
              <a:gd name="connsiteY10" fmla="*/ 261592 h 1385294"/>
              <a:gd name="connsiteX11" fmla="*/ 100022 w 301950"/>
              <a:gd name="connsiteY11" fmla="*/ 301933 h 1385294"/>
              <a:gd name="connsiteX12" fmla="*/ 301728 w 301950"/>
              <a:gd name="connsiteY12" fmla="*/ 1616 h 138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50" h="1385294">
                <a:moveTo>
                  <a:pt x="301728" y="1616"/>
                </a:moveTo>
                <a:cubicBezTo>
                  <a:pt x="308451" y="-18554"/>
                  <a:pt x="160534" y="156257"/>
                  <a:pt x="140363" y="180910"/>
                </a:cubicBezTo>
                <a:cubicBezTo>
                  <a:pt x="120192" y="205563"/>
                  <a:pt x="190416" y="99480"/>
                  <a:pt x="180704" y="149533"/>
                </a:cubicBezTo>
                <a:cubicBezTo>
                  <a:pt x="170992" y="199586"/>
                  <a:pt x="97034" y="441633"/>
                  <a:pt x="82093" y="481227"/>
                </a:cubicBezTo>
                <a:cubicBezTo>
                  <a:pt x="67152" y="520821"/>
                  <a:pt x="91057" y="351986"/>
                  <a:pt x="91057" y="387098"/>
                </a:cubicBezTo>
                <a:cubicBezTo>
                  <a:pt x="91057" y="422210"/>
                  <a:pt x="85081" y="650063"/>
                  <a:pt x="82093" y="691898"/>
                </a:cubicBezTo>
                <a:cubicBezTo>
                  <a:pt x="79105" y="733733"/>
                  <a:pt x="77610" y="573863"/>
                  <a:pt x="73128" y="638110"/>
                </a:cubicBezTo>
                <a:cubicBezTo>
                  <a:pt x="68645" y="702357"/>
                  <a:pt x="67151" y="953368"/>
                  <a:pt x="55198" y="1077380"/>
                </a:cubicBezTo>
                <a:cubicBezTo>
                  <a:pt x="43245" y="1201392"/>
                  <a:pt x="6639" y="1366492"/>
                  <a:pt x="1410" y="1382180"/>
                </a:cubicBezTo>
                <a:cubicBezTo>
                  <a:pt x="-3819" y="1397868"/>
                  <a:pt x="5893" y="1358275"/>
                  <a:pt x="23822" y="1171510"/>
                </a:cubicBezTo>
                <a:cubicBezTo>
                  <a:pt x="41751" y="984745"/>
                  <a:pt x="96287" y="406522"/>
                  <a:pt x="108987" y="261592"/>
                </a:cubicBezTo>
                <a:cubicBezTo>
                  <a:pt x="121687" y="116663"/>
                  <a:pt x="69393" y="341527"/>
                  <a:pt x="100022" y="301933"/>
                </a:cubicBezTo>
                <a:cubicBezTo>
                  <a:pt x="130651" y="262339"/>
                  <a:pt x="295005" y="21786"/>
                  <a:pt x="301728" y="1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02A91D8C-FEB4-6720-2982-1CA42378D29D}"/>
              </a:ext>
            </a:extLst>
          </p:cNvPr>
          <p:cNvSpPr/>
          <p:nvPr/>
        </p:nvSpPr>
        <p:spPr>
          <a:xfrm>
            <a:off x="4431815" y="8744200"/>
            <a:ext cx="247805" cy="1557210"/>
          </a:xfrm>
          <a:custGeom>
            <a:avLst/>
            <a:gdLst>
              <a:gd name="connsiteX0" fmla="*/ 247761 w 247805"/>
              <a:gd name="connsiteY0" fmla="*/ 871 h 1557210"/>
              <a:gd name="connsiteX1" fmla="*/ 41573 w 247805"/>
              <a:gd name="connsiteY1" fmla="*/ 408765 h 1557210"/>
              <a:gd name="connsiteX2" fmla="*/ 55020 w 247805"/>
              <a:gd name="connsiteY2" fmla="*/ 480482 h 1557210"/>
              <a:gd name="connsiteX3" fmla="*/ 23644 w 247805"/>
              <a:gd name="connsiteY3" fmla="*/ 834588 h 1557210"/>
              <a:gd name="connsiteX4" fmla="*/ 28126 w 247805"/>
              <a:gd name="connsiteY4" fmla="*/ 771835 h 1557210"/>
              <a:gd name="connsiteX5" fmla="*/ 1232 w 247805"/>
              <a:gd name="connsiteY5" fmla="*/ 1556247 h 1557210"/>
              <a:gd name="connsiteX6" fmla="*/ 10197 w 247805"/>
              <a:gd name="connsiteY6" fmla="*/ 919753 h 1557210"/>
              <a:gd name="connsiteX7" fmla="*/ 59503 w 247805"/>
              <a:gd name="connsiteY7" fmla="*/ 319118 h 1557210"/>
              <a:gd name="connsiteX8" fmla="*/ 247761 w 247805"/>
              <a:gd name="connsiteY8" fmla="*/ 871 h 155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805" h="1557210">
                <a:moveTo>
                  <a:pt x="247761" y="871"/>
                </a:moveTo>
                <a:cubicBezTo>
                  <a:pt x="244773" y="15812"/>
                  <a:pt x="73696" y="328830"/>
                  <a:pt x="41573" y="408765"/>
                </a:cubicBezTo>
                <a:cubicBezTo>
                  <a:pt x="9449" y="488700"/>
                  <a:pt x="58008" y="409512"/>
                  <a:pt x="55020" y="480482"/>
                </a:cubicBezTo>
                <a:cubicBezTo>
                  <a:pt x="52032" y="551452"/>
                  <a:pt x="28126" y="786029"/>
                  <a:pt x="23644" y="834588"/>
                </a:cubicBezTo>
                <a:cubicBezTo>
                  <a:pt x="19162" y="883147"/>
                  <a:pt x="31861" y="651559"/>
                  <a:pt x="28126" y="771835"/>
                </a:cubicBezTo>
                <a:cubicBezTo>
                  <a:pt x="24391" y="892111"/>
                  <a:pt x="4220" y="1531594"/>
                  <a:pt x="1232" y="1556247"/>
                </a:cubicBezTo>
                <a:cubicBezTo>
                  <a:pt x="-1756" y="1580900"/>
                  <a:pt x="485" y="1125941"/>
                  <a:pt x="10197" y="919753"/>
                </a:cubicBezTo>
                <a:cubicBezTo>
                  <a:pt x="19909" y="713565"/>
                  <a:pt x="17668" y="472265"/>
                  <a:pt x="59503" y="319118"/>
                </a:cubicBezTo>
                <a:cubicBezTo>
                  <a:pt x="101338" y="165971"/>
                  <a:pt x="250749" y="-14070"/>
                  <a:pt x="247761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322D2F93-DCFE-FA70-7F7B-F720E73A3C0A}"/>
              </a:ext>
            </a:extLst>
          </p:cNvPr>
          <p:cNvSpPr/>
          <p:nvPr/>
        </p:nvSpPr>
        <p:spPr>
          <a:xfrm>
            <a:off x="4529687" y="8803341"/>
            <a:ext cx="302289" cy="1375128"/>
          </a:xfrm>
          <a:custGeom>
            <a:avLst/>
            <a:gdLst>
              <a:gd name="connsiteX0" fmla="*/ 302289 w 302289"/>
              <a:gd name="connsiteY0" fmla="*/ 0 h 1375128"/>
              <a:gd name="connsiteX1" fmla="*/ 131960 w 302289"/>
              <a:gd name="connsiteY1" fmla="*/ 403412 h 1375128"/>
              <a:gd name="connsiteX2" fmla="*/ 122995 w 302289"/>
              <a:gd name="connsiteY2" fmla="*/ 398930 h 1375128"/>
              <a:gd name="connsiteX3" fmla="*/ 42313 w 302289"/>
              <a:gd name="connsiteY3" fmla="*/ 582706 h 1375128"/>
              <a:gd name="connsiteX4" fmla="*/ 33348 w 302289"/>
              <a:gd name="connsiteY4" fmla="*/ 685800 h 1375128"/>
              <a:gd name="connsiteX5" fmla="*/ 6454 w 302289"/>
              <a:gd name="connsiteY5" fmla="*/ 1367118 h 1375128"/>
              <a:gd name="connsiteX6" fmla="*/ 6454 w 302289"/>
              <a:gd name="connsiteY6" fmla="*/ 1021977 h 1375128"/>
              <a:gd name="connsiteX7" fmla="*/ 78172 w 302289"/>
              <a:gd name="connsiteY7" fmla="*/ 466165 h 1375128"/>
              <a:gd name="connsiteX8" fmla="*/ 140925 w 302289"/>
              <a:gd name="connsiteY8" fmla="*/ 349624 h 1375128"/>
              <a:gd name="connsiteX9" fmla="*/ 302289 w 302289"/>
              <a:gd name="connsiteY9" fmla="*/ 0 h 137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289" h="1375128">
                <a:moveTo>
                  <a:pt x="302289" y="0"/>
                </a:moveTo>
                <a:cubicBezTo>
                  <a:pt x="232065" y="168462"/>
                  <a:pt x="161842" y="336924"/>
                  <a:pt x="131960" y="403412"/>
                </a:cubicBezTo>
                <a:cubicBezTo>
                  <a:pt x="102078" y="469900"/>
                  <a:pt x="137936" y="369048"/>
                  <a:pt x="122995" y="398930"/>
                </a:cubicBezTo>
                <a:cubicBezTo>
                  <a:pt x="108054" y="428812"/>
                  <a:pt x="57254" y="534894"/>
                  <a:pt x="42313" y="582706"/>
                </a:cubicBezTo>
                <a:cubicBezTo>
                  <a:pt x="27372" y="630518"/>
                  <a:pt x="39325" y="555065"/>
                  <a:pt x="33348" y="685800"/>
                </a:cubicBezTo>
                <a:cubicBezTo>
                  <a:pt x="27371" y="816535"/>
                  <a:pt x="10936" y="1311089"/>
                  <a:pt x="6454" y="1367118"/>
                </a:cubicBezTo>
                <a:cubicBezTo>
                  <a:pt x="1972" y="1423147"/>
                  <a:pt x="-5499" y="1172136"/>
                  <a:pt x="6454" y="1021977"/>
                </a:cubicBezTo>
                <a:cubicBezTo>
                  <a:pt x="18407" y="871818"/>
                  <a:pt x="55760" y="578224"/>
                  <a:pt x="78172" y="466165"/>
                </a:cubicBezTo>
                <a:cubicBezTo>
                  <a:pt x="100584" y="354106"/>
                  <a:pt x="140925" y="349624"/>
                  <a:pt x="140925" y="349624"/>
                </a:cubicBezTo>
                <a:lnTo>
                  <a:pt x="30228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631DBCD8-63E6-EFB2-D99F-D2CD3842F232}"/>
              </a:ext>
            </a:extLst>
          </p:cNvPr>
          <p:cNvSpPr/>
          <p:nvPr/>
        </p:nvSpPr>
        <p:spPr>
          <a:xfrm>
            <a:off x="4679494" y="8794092"/>
            <a:ext cx="291458" cy="1435415"/>
          </a:xfrm>
          <a:custGeom>
            <a:avLst/>
            <a:gdLst>
              <a:gd name="connsiteX0" fmla="*/ 291435 w 291458"/>
              <a:gd name="connsiteY0" fmla="*/ 284 h 1435415"/>
              <a:gd name="connsiteX1" fmla="*/ 89730 w 291458"/>
              <a:gd name="connsiteY1" fmla="*/ 556096 h 1435415"/>
              <a:gd name="connsiteX2" fmla="*/ 125588 w 291458"/>
              <a:gd name="connsiteY2" fmla="*/ 520237 h 1435415"/>
              <a:gd name="connsiteX3" fmla="*/ 62835 w 291458"/>
              <a:gd name="connsiteY3" fmla="*/ 896755 h 1435415"/>
              <a:gd name="connsiteX4" fmla="*/ 82 w 291458"/>
              <a:gd name="connsiteY4" fmla="*/ 1434637 h 1435415"/>
              <a:gd name="connsiteX5" fmla="*/ 76282 w 291458"/>
              <a:gd name="connsiteY5" fmla="*/ 771249 h 1435415"/>
              <a:gd name="connsiteX6" fmla="*/ 103177 w 291458"/>
              <a:gd name="connsiteY6" fmla="*/ 484379 h 1435415"/>
              <a:gd name="connsiteX7" fmla="*/ 291435 w 291458"/>
              <a:gd name="connsiteY7" fmla="*/ 284 h 143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458" h="1435415">
                <a:moveTo>
                  <a:pt x="291435" y="284"/>
                </a:moveTo>
                <a:cubicBezTo>
                  <a:pt x="289194" y="12237"/>
                  <a:pt x="117371" y="469437"/>
                  <a:pt x="89730" y="556096"/>
                </a:cubicBezTo>
                <a:cubicBezTo>
                  <a:pt x="62089" y="642755"/>
                  <a:pt x="130070" y="463461"/>
                  <a:pt x="125588" y="520237"/>
                </a:cubicBezTo>
                <a:cubicBezTo>
                  <a:pt x="121106" y="577013"/>
                  <a:pt x="83753" y="744355"/>
                  <a:pt x="62835" y="896755"/>
                </a:cubicBezTo>
                <a:cubicBezTo>
                  <a:pt x="41917" y="1049155"/>
                  <a:pt x="-2159" y="1455555"/>
                  <a:pt x="82" y="1434637"/>
                </a:cubicBezTo>
                <a:cubicBezTo>
                  <a:pt x="2323" y="1413719"/>
                  <a:pt x="59099" y="929625"/>
                  <a:pt x="76282" y="771249"/>
                </a:cubicBezTo>
                <a:cubicBezTo>
                  <a:pt x="93465" y="612873"/>
                  <a:pt x="69559" y="612126"/>
                  <a:pt x="103177" y="484379"/>
                </a:cubicBezTo>
                <a:cubicBezTo>
                  <a:pt x="136795" y="356632"/>
                  <a:pt x="293676" y="-11669"/>
                  <a:pt x="291435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224F0FA1-4DCB-94A1-69C7-B5D0AD0D6DDF}"/>
              </a:ext>
            </a:extLst>
          </p:cNvPr>
          <p:cNvSpPr/>
          <p:nvPr/>
        </p:nvSpPr>
        <p:spPr>
          <a:xfrm>
            <a:off x="4886662" y="8838532"/>
            <a:ext cx="241223" cy="1413244"/>
          </a:xfrm>
          <a:custGeom>
            <a:avLst/>
            <a:gdLst>
              <a:gd name="connsiteX0" fmla="*/ 241150 w 241223"/>
              <a:gd name="connsiteY0" fmla="*/ 668 h 1413244"/>
              <a:gd name="connsiteX1" fmla="*/ 124609 w 241223"/>
              <a:gd name="connsiteY1" fmla="*/ 395115 h 1413244"/>
              <a:gd name="connsiteX2" fmla="*/ 57373 w 241223"/>
              <a:gd name="connsiteY2" fmla="*/ 637162 h 1413244"/>
              <a:gd name="connsiteX3" fmla="*/ 8067 w 241223"/>
              <a:gd name="connsiteY3" fmla="*/ 1408127 h 1413244"/>
              <a:gd name="connsiteX4" fmla="*/ 3585 w 241223"/>
              <a:gd name="connsiteY4" fmla="*/ 950927 h 1413244"/>
              <a:gd name="connsiteX5" fmla="*/ 43926 w 241223"/>
              <a:gd name="connsiteY5" fmla="*/ 525103 h 1413244"/>
              <a:gd name="connsiteX6" fmla="*/ 111162 w 241223"/>
              <a:gd name="connsiteY6" fmla="*/ 399597 h 1413244"/>
              <a:gd name="connsiteX7" fmla="*/ 142538 w 241223"/>
              <a:gd name="connsiteY7" fmla="*/ 296503 h 1413244"/>
              <a:gd name="connsiteX8" fmla="*/ 142538 w 241223"/>
              <a:gd name="connsiteY8" fmla="*/ 300986 h 1413244"/>
              <a:gd name="connsiteX9" fmla="*/ 241150 w 241223"/>
              <a:gd name="connsiteY9" fmla="*/ 668 h 141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223" h="1413244">
                <a:moveTo>
                  <a:pt x="241150" y="668"/>
                </a:moveTo>
                <a:cubicBezTo>
                  <a:pt x="238162" y="16356"/>
                  <a:pt x="155238" y="289033"/>
                  <a:pt x="124609" y="395115"/>
                </a:cubicBezTo>
                <a:cubicBezTo>
                  <a:pt x="93980" y="501197"/>
                  <a:pt x="76797" y="468327"/>
                  <a:pt x="57373" y="637162"/>
                </a:cubicBezTo>
                <a:cubicBezTo>
                  <a:pt x="37949" y="805997"/>
                  <a:pt x="17032" y="1355833"/>
                  <a:pt x="8067" y="1408127"/>
                </a:cubicBezTo>
                <a:cubicBezTo>
                  <a:pt x="-898" y="1460421"/>
                  <a:pt x="-2391" y="1098098"/>
                  <a:pt x="3585" y="950927"/>
                </a:cubicBezTo>
                <a:cubicBezTo>
                  <a:pt x="9561" y="803756"/>
                  <a:pt x="25997" y="616991"/>
                  <a:pt x="43926" y="525103"/>
                </a:cubicBezTo>
                <a:cubicBezTo>
                  <a:pt x="61855" y="433215"/>
                  <a:pt x="94727" y="437697"/>
                  <a:pt x="111162" y="399597"/>
                </a:cubicBezTo>
                <a:cubicBezTo>
                  <a:pt x="127597" y="361497"/>
                  <a:pt x="137309" y="312938"/>
                  <a:pt x="142538" y="296503"/>
                </a:cubicBezTo>
                <a:cubicBezTo>
                  <a:pt x="147767" y="280068"/>
                  <a:pt x="129838" y="351786"/>
                  <a:pt x="142538" y="300986"/>
                </a:cubicBezTo>
                <a:cubicBezTo>
                  <a:pt x="155238" y="250186"/>
                  <a:pt x="244138" y="-15020"/>
                  <a:pt x="241150" y="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BFC052FF-2319-D036-E06E-15F9966E91A7}"/>
              </a:ext>
            </a:extLst>
          </p:cNvPr>
          <p:cNvSpPr/>
          <p:nvPr/>
        </p:nvSpPr>
        <p:spPr>
          <a:xfrm>
            <a:off x="5105200" y="8919722"/>
            <a:ext cx="201955" cy="1323659"/>
          </a:xfrm>
          <a:custGeom>
            <a:avLst/>
            <a:gdLst>
              <a:gd name="connsiteX0" fmla="*/ 201906 w 201955"/>
              <a:gd name="connsiteY0" fmla="*/ 160 h 1323659"/>
              <a:gd name="connsiteX1" fmla="*/ 85365 w 201955"/>
              <a:gd name="connsiteY1" fmla="*/ 251172 h 1323659"/>
              <a:gd name="connsiteX2" fmla="*/ 62953 w 201955"/>
              <a:gd name="connsiteY2" fmla="*/ 551490 h 1323659"/>
              <a:gd name="connsiteX3" fmla="*/ 58471 w 201955"/>
              <a:gd name="connsiteY3" fmla="*/ 466325 h 1323659"/>
              <a:gd name="connsiteX4" fmla="*/ 22612 w 201955"/>
              <a:gd name="connsiteY4" fmla="*/ 1080407 h 1323659"/>
              <a:gd name="connsiteX5" fmla="*/ 31576 w 201955"/>
              <a:gd name="connsiteY5" fmla="*/ 999725 h 1323659"/>
              <a:gd name="connsiteX6" fmla="*/ 200 w 201955"/>
              <a:gd name="connsiteY6" fmla="*/ 1309007 h 1323659"/>
              <a:gd name="connsiteX7" fmla="*/ 18129 w 201955"/>
              <a:gd name="connsiteY7" fmla="*/ 452878 h 1323659"/>
              <a:gd name="connsiteX8" fmla="*/ 18129 w 201955"/>
              <a:gd name="connsiteY8" fmla="*/ 654584 h 1323659"/>
              <a:gd name="connsiteX9" fmla="*/ 98812 w 201955"/>
              <a:gd name="connsiteY9" fmla="*/ 219796 h 1323659"/>
              <a:gd name="connsiteX10" fmla="*/ 201906 w 201955"/>
              <a:gd name="connsiteY10" fmla="*/ 160 h 132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955" h="1323659">
                <a:moveTo>
                  <a:pt x="201906" y="160"/>
                </a:moveTo>
                <a:cubicBezTo>
                  <a:pt x="199665" y="5389"/>
                  <a:pt x="108524" y="159284"/>
                  <a:pt x="85365" y="251172"/>
                </a:cubicBezTo>
                <a:cubicBezTo>
                  <a:pt x="62206" y="343060"/>
                  <a:pt x="67435" y="515631"/>
                  <a:pt x="62953" y="551490"/>
                </a:cubicBezTo>
                <a:cubicBezTo>
                  <a:pt x="58471" y="587349"/>
                  <a:pt x="65194" y="378172"/>
                  <a:pt x="58471" y="466325"/>
                </a:cubicBezTo>
                <a:cubicBezTo>
                  <a:pt x="51747" y="554478"/>
                  <a:pt x="27094" y="991507"/>
                  <a:pt x="22612" y="1080407"/>
                </a:cubicBezTo>
                <a:cubicBezTo>
                  <a:pt x="18130" y="1169307"/>
                  <a:pt x="35311" y="961625"/>
                  <a:pt x="31576" y="999725"/>
                </a:cubicBezTo>
                <a:cubicBezTo>
                  <a:pt x="27841" y="1037825"/>
                  <a:pt x="2441" y="1400148"/>
                  <a:pt x="200" y="1309007"/>
                </a:cubicBezTo>
                <a:cubicBezTo>
                  <a:pt x="-2041" y="1217866"/>
                  <a:pt x="15141" y="561948"/>
                  <a:pt x="18129" y="452878"/>
                </a:cubicBezTo>
                <a:cubicBezTo>
                  <a:pt x="21117" y="343808"/>
                  <a:pt x="4682" y="693431"/>
                  <a:pt x="18129" y="654584"/>
                </a:cubicBezTo>
                <a:cubicBezTo>
                  <a:pt x="31576" y="615737"/>
                  <a:pt x="67435" y="321396"/>
                  <a:pt x="98812" y="219796"/>
                </a:cubicBezTo>
                <a:cubicBezTo>
                  <a:pt x="130188" y="118196"/>
                  <a:pt x="204147" y="-5069"/>
                  <a:pt x="201906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47AA99AD-0CD6-FF8E-2414-7BEBF4C93026}"/>
              </a:ext>
            </a:extLst>
          </p:cNvPr>
          <p:cNvSpPr/>
          <p:nvPr/>
        </p:nvSpPr>
        <p:spPr>
          <a:xfrm>
            <a:off x="5263876" y="8615041"/>
            <a:ext cx="353263" cy="704539"/>
          </a:xfrm>
          <a:custGeom>
            <a:avLst/>
            <a:gdLst>
              <a:gd name="connsiteX0" fmla="*/ 352512 w 353263"/>
              <a:gd name="connsiteY0" fmla="*/ 41 h 704539"/>
              <a:gd name="connsiteX1" fmla="*/ 240453 w 353263"/>
              <a:gd name="connsiteY1" fmla="*/ 354147 h 704539"/>
              <a:gd name="connsiteX2" fmla="*/ 2889 w 353263"/>
              <a:gd name="connsiteY2" fmla="*/ 699288 h 704539"/>
              <a:gd name="connsiteX3" fmla="*/ 119430 w 353263"/>
              <a:gd name="connsiteY3" fmla="*/ 546888 h 704539"/>
              <a:gd name="connsiteX4" fmla="*/ 280795 w 353263"/>
              <a:gd name="connsiteY4" fmla="*/ 331735 h 704539"/>
              <a:gd name="connsiteX5" fmla="*/ 352512 w 353263"/>
              <a:gd name="connsiteY5" fmla="*/ 41 h 70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263" h="704539">
                <a:moveTo>
                  <a:pt x="352512" y="41"/>
                </a:moveTo>
                <a:cubicBezTo>
                  <a:pt x="345788" y="3776"/>
                  <a:pt x="298723" y="237606"/>
                  <a:pt x="240453" y="354147"/>
                </a:cubicBezTo>
                <a:cubicBezTo>
                  <a:pt x="182183" y="470688"/>
                  <a:pt x="23059" y="667165"/>
                  <a:pt x="2889" y="699288"/>
                </a:cubicBezTo>
                <a:cubicBezTo>
                  <a:pt x="-17281" y="731411"/>
                  <a:pt x="73112" y="608147"/>
                  <a:pt x="119430" y="546888"/>
                </a:cubicBezTo>
                <a:cubicBezTo>
                  <a:pt x="165748" y="485629"/>
                  <a:pt x="241948" y="420635"/>
                  <a:pt x="280795" y="331735"/>
                </a:cubicBezTo>
                <a:cubicBezTo>
                  <a:pt x="319642" y="242835"/>
                  <a:pt x="359236" y="-3694"/>
                  <a:pt x="35251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AECCA1FE-22CB-DB73-0D28-F4482DB2A455}"/>
              </a:ext>
            </a:extLst>
          </p:cNvPr>
          <p:cNvSpPr/>
          <p:nvPr/>
        </p:nvSpPr>
        <p:spPr>
          <a:xfrm>
            <a:off x="2829798" y="6560548"/>
            <a:ext cx="574189" cy="2544098"/>
          </a:xfrm>
          <a:custGeom>
            <a:avLst/>
            <a:gdLst>
              <a:gd name="connsiteX0" fmla="*/ 170 w 574189"/>
              <a:gd name="connsiteY0" fmla="*/ 439 h 2544098"/>
              <a:gd name="connsiteX1" fmla="*/ 480730 w 574189"/>
              <a:gd name="connsiteY1" fmla="*/ 1348678 h 2544098"/>
              <a:gd name="connsiteX2" fmla="*/ 487405 w 574189"/>
              <a:gd name="connsiteY2" fmla="*/ 1255236 h 2544098"/>
              <a:gd name="connsiteX3" fmla="*/ 487405 w 574189"/>
              <a:gd name="connsiteY3" fmla="*/ 1435446 h 2544098"/>
              <a:gd name="connsiteX4" fmla="*/ 280497 w 574189"/>
              <a:gd name="connsiteY4" fmla="*/ 2536731 h 2544098"/>
              <a:gd name="connsiteX5" fmla="*/ 420660 w 574189"/>
              <a:gd name="connsiteY5" fmla="*/ 1889309 h 2544098"/>
              <a:gd name="connsiteX6" fmla="*/ 574173 w 574189"/>
              <a:gd name="connsiteY6" fmla="*/ 1362027 h 2544098"/>
              <a:gd name="connsiteX7" fmla="*/ 427335 w 574189"/>
              <a:gd name="connsiteY7" fmla="*/ 1201840 h 2544098"/>
              <a:gd name="connsiteX8" fmla="*/ 170 w 574189"/>
              <a:gd name="connsiteY8" fmla="*/ 439 h 254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89" h="2544098">
                <a:moveTo>
                  <a:pt x="170" y="439"/>
                </a:moveTo>
                <a:cubicBezTo>
                  <a:pt x="9069" y="24912"/>
                  <a:pt x="399524" y="1139545"/>
                  <a:pt x="480730" y="1348678"/>
                </a:cubicBezTo>
                <a:cubicBezTo>
                  <a:pt x="561936" y="1557811"/>
                  <a:pt x="486293" y="1240775"/>
                  <a:pt x="487405" y="1255236"/>
                </a:cubicBezTo>
                <a:cubicBezTo>
                  <a:pt x="488518" y="1269697"/>
                  <a:pt x="521890" y="1221864"/>
                  <a:pt x="487405" y="1435446"/>
                </a:cubicBezTo>
                <a:cubicBezTo>
                  <a:pt x="452920" y="1649028"/>
                  <a:pt x="291621" y="2461087"/>
                  <a:pt x="280497" y="2536731"/>
                </a:cubicBezTo>
                <a:cubicBezTo>
                  <a:pt x="269373" y="2612375"/>
                  <a:pt x="371714" y="2085093"/>
                  <a:pt x="420660" y="1889309"/>
                </a:cubicBezTo>
                <a:cubicBezTo>
                  <a:pt x="469606" y="1693525"/>
                  <a:pt x="573061" y="1476605"/>
                  <a:pt x="574173" y="1362027"/>
                </a:cubicBezTo>
                <a:cubicBezTo>
                  <a:pt x="575285" y="1247449"/>
                  <a:pt x="520777" y="1422097"/>
                  <a:pt x="427335" y="1201840"/>
                </a:cubicBezTo>
                <a:cubicBezTo>
                  <a:pt x="333893" y="981583"/>
                  <a:pt x="-8729" y="-24034"/>
                  <a:pt x="170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5C00CBBE-78AD-2C29-CF12-88112E32D5D8}"/>
              </a:ext>
            </a:extLst>
          </p:cNvPr>
          <p:cNvSpPr/>
          <p:nvPr/>
        </p:nvSpPr>
        <p:spPr>
          <a:xfrm>
            <a:off x="3273905" y="7251313"/>
            <a:ext cx="334549" cy="2177221"/>
          </a:xfrm>
          <a:custGeom>
            <a:avLst/>
            <a:gdLst>
              <a:gd name="connsiteX0" fmla="*/ 83345 w 334549"/>
              <a:gd name="connsiteY0" fmla="*/ 3817 h 2177221"/>
              <a:gd name="connsiteX1" fmla="*/ 250206 w 334549"/>
              <a:gd name="connsiteY1" fmla="*/ 1138474 h 2177221"/>
              <a:gd name="connsiteX2" fmla="*/ 3251 w 334549"/>
              <a:gd name="connsiteY2" fmla="*/ 2146316 h 2177221"/>
              <a:gd name="connsiteX3" fmla="*/ 123391 w 334549"/>
              <a:gd name="connsiteY3" fmla="*/ 1799245 h 2177221"/>
              <a:gd name="connsiteX4" fmla="*/ 330299 w 334549"/>
              <a:gd name="connsiteY4" fmla="*/ 604518 h 2177221"/>
              <a:gd name="connsiteX5" fmla="*/ 263555 w 334549"/>
              <a:gd name="connsiteY5" fmla="*/ 1004985 h 2177221"/>
              <a:gd name="connsiteX6" fmla="*/ 270229 w 334549"/>
              <a:gd name="connsiteY6" fmla="*/ 778053 h 2177221"/>
              <a:gd name="connsiteX7" fmla="*/ 83345 w 334549"/>
              <a:gd name="connsiteY7" fmla="*/ 3817 h 217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49" h="2177221">
                <a:moveTo>
                  <a:pt x="83345" y="3817"/>
                </a:moveTo>
                <a:cubicBezTo>
                  <a:pt x="80008" y="63887"/>
                  <a:pt x="263555" y="781391"/>
                  <a:pt x="250206" y="1138474"/>
                </a:cubicBezTo>
                <a:cubicBezTo>
                  <a:pt x="236857" y="1495557"/>
                  <a:pt x="24387" y="2036188"/>
                  <a:pt x="3251" y="2146316"/>
                </a:cubicBezTo>
                <a:cubicBezTo>
                  <a:pt x="-17885" y="2256444"/>
                  <a:pt x="68883" y="2056211"/>
                  <a:pt x="123391" y="1799245"/>
                </a:cubicBezTo>
                <a:cubicBezTo>
                  <a:pt x="177899" y="1542279"/>
                  <a:pt x="306938" y="736895"/>
                  <a:pt x="330299" y="604518"/>
                </a:cubicBezTo>
                <a:cubicBezTo>
                  <a:pt x="353660" y="472141"/>
                  <a:pt x="273567" y="976063"/>
                  <a:pt x="263555" y="1004985"/>
                </a:cubicBezTo>
                <a:cubicBezTo>
                  <a:pt x="253543" y="1033907"/>
                  <a:pt x="293590" y="946027"/>
                  <a:pt x="270229" y="778053"/>
                </a:cubicBezTo>
                <a:cubicBezTo>
                  <a:pt x="246868" y="610079"/>
                  <a:pt x="86682" y="-56253"/>
                  <a:pt x="83345" y="3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72BD7A6E-6771-AE45-3780-86FE7FD46334}"/>
              </a:ext>
            </a:extLst>
          </p:cNvPr>
          <p:cNvSpPr/>
          <p:nvPr/>
        </p:nvSpPr>
        <p:spPr>
          <a:xfrm>
            <a:off x="2043694" y="6732035"/>
            <a:ext cx="779177" cy="3229575"/>
          </a:xfrm>
          <a:custGeom>
            <a:avLst/>
            <a:gdLst>
              <a:gd name="connsiteX0" fmla="*/ 332411 w 779177"/>
              <a:gd name="connsiteY0" fmla="*/ 102604 h 3229575"/>
              <a:gd name="connsiteX1" fmla="*/ 379132 w 779177"/>
              <a:gd name="connsiteY1" fmla="*/ 162674 h 3229575"/>
              <a:gd name="connsiteX2" fmla="*/ 679483 w 779177"/>
              <a:gd name="connsiteY2" fmla="*/ 1310680 h 3229575"/>
              <a:gd name="connsiteX3" fmla="*/ 112154 w 779177"/>
              <a:gd name="connsiteY3" fmla="*/ 2745688 h 3229575"/>
              <a:gd name="connsiteX4" fmla="*/ 65433 w 779177"/>
              <a:gd name="connsiteY4" fmla="*/ 3192876 h 3229575"/>
              <a:gd name="connsiteX5" fmla="*/ 45410 w 779177"/>
              <a:gd name="connsiteY5" fmla="*/ 2992642 h 3229575"/>
              <a:gd name="connsiteX6" fmla="*/ 712855 w 779177"/>
              <a:gd name="connsiteY6" fmla="*/ 1330704 h 3229575"/>
              <a:gd name="connsiteX7" fmla="*/ 712855 w 779177"/>
              <a:gd name="connsiteY7" fmla="*/ 1057051 h 3229575"/>
              <a:gd name="connsiteX8" fmla="*/ 332411 w 779177"/>
              <a:gd name="connsiteY8" fmla="*/ 102604 h 322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177" h="3229575">
                <a:moveTo>
                  <a:pt x="332411" y="102604"/>
                </a:moveTo>
                <a:cubicBezTo>
                  <a:pt x="276790" y="-46459"/>
                  <a:pt x="321287" y="-38672"/>
                  <a:pt x="379132" y="162674"/>
                </a:cubicBezTo>
                <a:cubicBezTo>
                  <a:pt x="436977" y="364020"/>
                  <a:pt x="723979" y="880178"/>
                  <a:pt x="679483" y="1310680"/>
                </a:cubicBezTo>
                <a:cubicBezTo>
                  <a:pt x="634987" y="1741182"/>
                  <a:pt x="214496" y="2431989"/>
                  <a:pt x="112154" y="2745688"/>
                </a:cubicBezTo>
                <a:cubicBezTo>
                  <a:pt x="9812" y="3059387"/>
                  <a:pt x="76557" y="3151717"/>
                  <a:pt x="65433" y="3192876"/>
                </a:cubicBezTo>
                <a:cubicBezTo>
                  <a:pt x="54309" y="3234035"/>
                  <a:pt x="-62494" y="3303004"/>
                  <a:pt x="45410" y="2992642"/>
                </a:cubicBezTo>
                <a:cubicBezTo>
                  <a:pt x="153314" y="2682280"/>
                  <a:pt x="601614" y="1653303"/>
                  <a:pt x="712855" y="1330704"/>
                </a:cubicBezTo>
                <a:cubicBezTo>
                  <a:pt x="824096" y="1008105"/>
                  <a:pt x="775150" y="1268409"/>
                  <a:pt x="712855" y="1057051"/>
                </a:cubicBezTo>
                <a:cubicBezTo>
                  <a:pt x="650560" y="845693"/>
                  <a:pt x="388032" y="251667"/>
                  <a:pt x="332411" y="102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AAC224D9-4BA6-DDF0-CF0C-DB6582E58B74}"/>
              </a:ext>
            </a:extLst>
          </p:cNvPr>
          <p:cNvSpPr/>
          <p:nvPr/>
        </p:nvSpPr>
        <p:spPr>
          <a:xfrm>
            <a:off x="3637508" y="7321822"/>
            <a:ext cx="389040" cy="2002436"/>
          </a:xfrm>
          <a:custGeom>
            <a:avLst/>
            <a:gdLst>
              <a:gd name="connsiteX0" fmla="*/ 69 w 389040"/>
              <a:gd name="connsiteY0" fmla="*/ 52 h 2002436"/>
              <a:gd name="connsiteX1" fmla="*/ 353815 w 389040"/>
              <a:gd name="connsiteY1" fmla="*/ 987871 h 2002436"/>
              <a:gd name="connsiteX2" fmla="*/ 180279 w 389040"/>
              <a:gd name="connsiteY2" fmla="*/ 2002388 h 2002436"/>
              <a:gd name="connsiteX3" fmla="*/ 387187 w 389040"/>
              <a:gd name="connsiteY3" fmla="*/ 947825 h 2002436"/>
              <a:gd name="connsiteX4" fmla="*/ 69 w 389040"/>
              <a:gd name="connsiteY4" fmla="*/ 52 h 200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40" h="2002436">
                <a:moveTo>
                  <a:pt x="69" y="52"/>
                </a:moveTo>
                <a:cubicBezTo>
                  <a:pt x="-5493" y="6726"/>
                  <a:pt x="323780" y="654148"/>
                  <a:pt x="353815" y="987871"/>
                </a:cubicBezTo>
                <a:cubicBezTo>
                  <a:pt x="383850" y="1321594"/>
                  <a:pt x="174717" y="2009062"/>
                  <a:pt x="180279" y="2002388"/>
                </a:cubicBezTo>
                <a:cubicBezTo>
                  <a:pt x="185841" y="1995714"/>
                  <a:pt x="411660" y="1275985"/>
                  <a:pt x="387187" y="947825"/>
                </a:cubicBezTo>
                <a:cubicBezTo>
                  <a:pt x="362714" y="619665"/>
                  <a:pt x="5631" y="-6622"/>
                  <a:pt x="69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A36AAC7B-144F-2EF3-A27E-9C9F4F01A181}"/>
              </a:ext>
            </a:extLst>
          </p:cNvPr>
          <p:cNvSpPr/>
          <p:nvPr/>
        </p:nvSpPr>
        <p:spPr>
          <a:xfrm>
            <a:off x="1634490" y="2581595"/>
            <a:ext cx="1075515" cy="190180"/>
          </a:xfrm>
          <a:custGeom>
            <a:avLst/>
            <a:gdLst>
              <a:gd name="connsiteX0" fmla="*/ 1074420 w 1075515"/>
              <a:gd name="connsiteY0" fmla="*/ 30160 h 190180"/>
              <a:gd name="connsiteX1" fmla="*/ 417195 w 1075515"/>
              <a:gd name="connsiteY1" fmla="*/ 53020 h 190180"/>
              <a:gd name="connsiteX2" fmla="*/ 0 w 1075515"/>
              <a:gd name="connsiteY2" fmla="*/ 190180 h 190180"/>
              <a:gd name="connsiteX3" fmla="*/ 297180 w 1075515"/>
              <a:gd name="connsiteY3" fmla="*/ 93025 h 190180"/>
              <a:gd name="connsiteX4" fmla="*/ 565785 w 1075515"/>
              <a:gd name="connsiteY4" fmla="*/ 1585 h 190180"/>
              <a:gd name="connsiteX5" fmla="*/ 1074420 w 1075515"/>
              <a:gd name="connsiteY5" fmla="*/ 30160 h 19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515" h="190180">
                <a:moveTo>
                  <a:pt x="1074420" y="30160"/>
                </a:moveTo>
                <a:cubicBezTo>
                  <a:pt x="1049655" y="38732"/>
                  <a:pt x="596265" y="26350"/>
                  <a:pt x="417195" y="53020"/>
                </a:cubicBezTo>
                <a:cubicBezTo>
                  <a:pt x="238125" y="79690"/>
                  <a:pt x="0" y="190180"/>
                  <a:pt x="0" y="190180"/>
                </a:cubicBezTo>
                <a:lnTo>
                  <a:pt x="297180" y="93025"/>
                </a:lnTo>
                <a:cubicBezTo>
                  <a:pt x="391477" y="61593"/>
                  <a:pt x="434340" y="10157"/>
                  <a:pt x="565785" y="1585"/>
                </a:cubicBezTo>
                <a:cubicBezTo>
                  <a:pt x="697230" y="-6987"/>
                  <a:pt x="1099185" y="21588"/>
                  <a:pt x="1074420" y="30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355E5563-E323-D685-6134-D960896D4612}"/>
              </a:ext>
            </a:extLst>
          </p:cNvPr>
          <p:cNvSpPr/>
          <p:nvPr/>
        </p:nvSpPr>
        <p:spPr>
          <a:xfrm>
            <a:off x="1787008" y="2146493"/>
            <a:ext cx="1236660" cy="219805"/>
          </a:xfrm>
          <a:custGeom>
            <a:avLst/>
            <a:gdLst>
              <a:gd name="connsiteX0" fmla="*/ 1236227 w 1236660"/>
              <a:gd name="connsiteY0" fmla="*/ 99502 h 219805"/>
              <a:gd name="connsiteX1" fmla="*/ 579002 w 1236660"/>
              <a:gd name="connsiteY1" fmla="*/ 2347 h 219805"/>
              <a:gd name="connsiteX2" fmla="*/ 1787 w 1236660"/>
              <a:gd name="connsiteY2" fmla="*/ 219517 h 219805"/>
              <a:gd name="connsiteX3" fmla="*/ 407552 w 1236660"/>
              <a:gd name="connsiteY3" fmla="*/ 48067 h 219805"/>
              <a:gd name="connsiteX4" fmla="*/ 676157 w 1236660"/>
              <a:gd name="connsiteY4" fmla="*/ 19492 h 219805"/>
              <a:gd name="connsiteX5" fmla="*/ 1236227 w 1236660"/>
              <a:gd name="connsiteY5" fmla="*/ 99502 h 21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660" h="219805">
                <a:moveTo>
                  <a:pt x="1236227" y="99502"/>
                </a:moveTo>
                <a:cubicBezTo>
                  <a:pt x="1220035" y="96645"/>
                  <a:pt x="784742" y="-17655"/>
                  <a:pt x="579002" y="2347"/>
                </a:cubicBezTo>
                <a:cubicBezTo>
                  <a:pt x="373262" y="22349"/>
                  <a:pt x="30362" y="211897"/>
                  <a:pt x="1787" y="219517"/>
                </a:cubicBezTo>
                <a:cubicBezTo>
                  <a:pt x="-26788" y="227137"/>
                  <a:pt x="295157" y="81405"/>
                  <a:pt x="407552" y="48067"/>
                </a:cubicBezTo>
                <a:cubicBezTo>
                  <a:pt x="519947" y="14729"/>
                  <a:pt x="541854" y="12824"/>
                  <a:pt x="676157" y="19492"/>
                </a:cubicBezTo>
                <a:cubicBezTo>
                  <a:pt x="810459" y="26159"/>
                  <a:pt x="1252419" y="102359"/>
                  <a:pt x="1236227" y="99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111D7039-81EC-AC89-7E37-58079D1FB111}"/>
              </a:ext>
            </a:extLst>
          </p:cNvPr>
          <p:cNvSpPr/>
          <p:nvPr/>
        </p:nvSpPr>
        <p:spPr>
          <a:xfrm>
            <a:off x="2268855" y="1764841"/>
            <a:ext cx="1276111" cy="262890"/>
          </a:xfrm>
          <a:custGeom>
            <a:avLst/>
            <a:gdLst>
              <a:gd name="connsiteX0" fmla="*/ 0 w 1276111"/>
              <a:gd name="connsiteY0" fmla="*/ 178259 h 262890"/>
              <a:gd name="connsiteX1" fmla="*/ 725805 w 1276111"/>
              <a:gd name="connsiteY1" fmla="*/ 1094 h 262890"/>
              <a:gd name="connsiteX2" fmla="*/ 1257300 w 1276111"/>
              <a:gd name="connsiteY2" fmla="*/ 252554 h 262890"/>
              <a:gd name="connsiteX3" fmla="*/ 1165860 w 1276111"/>
              <a:gd name="connsiteY3" fmla="*/ 218264 h 262890"/>
              <a:gd name="connsiteX4" fmla="*/ 811530 w 1276111"/>
              <a:gd name="connsiteY4" fmla="*/ 92534 h 262890"/>
              <a:gd name="connsiteX5" fmla="*/ 851535 w 1276111"/>
              <a:gd name="connsiteY5" fmla="*/ 92534 h 262890"/>
              <a:gd name="connsiteX6" fmla="*/ 617220 w 1276111"/>
              <a:gd name="connsiteY6" fmla="*/ 63959 h 262890"/>
              <a:gd name="connsiteX7" fmla="*/ 765810 w 1276111"/>
              <a:gd name="connsiteY7" fmla="*/ 41099 h 262890"/>
              <a:gd name="connsiteX8" fmla="*/ 0 w 1276111"/>
              <a:gd name="connsiteY8" fmla="*/ 178259 h 26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111" h="262890">
                <a:moveTo>
                  <a:pt x="0" y="178259"/>
                </a:moveTo>
                <a:cubicBezTo>
                  <a:pt x="258127" y="83485"/>
                  <a:pt x="516255" y="-11288"/>
                  <a:pt x="725805" y="1094"/>
                </a:cubicBezTo>
                <a:cubicBezTo>
                  <a:pt x="935355" y="13476"/>
                  <a:pt x="1183958" y="216359"/>
                  <a:pt x="1257300" y="252554"/>
                </a:cubicBezTo>
                <a:cubicBezTo>
                  <a:pt x="1330643" y="288749"/>
                  <a:pt x="1165860" y="218264"/>
                  <a:pt x="1165860" y="218264"/>
                </a:cubicBezTo>
                <a:lnTo>
                  <a:pt x="811530" y="92534"/>
                </a:lnTo>
                <a:cubicBezTo>
                  <a:pt x="759143" y="71579"/>
                  <a:pt x="883920" y="97296"/>
                  <a:pt x="851535" y="92534"/>
                </a:cubicBezTo>
                <a:cubicBezTo>
                  <a:pt x="819150" y="87772"/>
                  <a:pt x="631508" y="72531"/>
                  <a:pt x="617220" y="63959"/>
                </a:cubicBezTo>
                <a:cubicBezTo>
                  <a:pt x="602933" y="55386"/>
                  <a:pt x="765810" y="41099"/>
                  <a:pt x="765810" y="41099"/>
                </a:cubicBezTo>
                <a:lnTo>
                  <a:pt x="0" y="1782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72824A65-6B37-0B8C-1A77-27566CD20E94}"/>
              </a:ext>
            </a:extLst>
          </p:cNvPr>
          <p:cNvSpPr/>
          <p:nvPr/>
        </p:nvSpPr>
        <p:spPr>
          <a:xfrm>
            <a:off x="1850976" y="2210098"/>
            <a:ext cx="1255195" cy="1368128"/>
          </a:xfrm>
          <a:custGeom>
            <a:avLst/>
            <a:gdLst>
              <a:gd name="connsiteX0" fmla="*/ 85774 w 1255195"/>
              <a:gd name="connsiteY0" fmla="*/ 752177 h 1368128"/>
              <a:gd name="connsiteX1" fmla="*/ 152449 w 1255195"/>
              <a:gd name="connsiteY1" fmla="*/ 729952 h 1368128"/>
              <a:gd name="connsiteX2" fmla="*/ 892224 w 1255195"/>
              <a:gd name="connsiteY2" fmla="*/ 225127 h 1368128"/>
              <a:gd name="connsiteX3" fmla="*/ 317549 w 1255195"/>
              <a:gd name="connsiteY3" fmla="*/ 517227 h 1368128"/>
              <a:gd name="connsiteX4" fmla="*/ 1247824 w 1255195"/>
              <a:gd name="connsiteY4" fmla="*/ 2877 h 1368128"/>
              <a:gd name="connsiteX5" fmla="*/ 762049 w 1255195"/>
              <a:gd name="connsiteY5" fmla="*/ 307677 h 1368128"/>
              <a:gd name="connsiteX6" fmla="*/ 933499 w 1255195"/>
              <a:gd name="connsiteY6" fmla="*/ 279102 h 1368128"/>
              <a:gd name="connsiteX7" fmla="*/ 463599 w 1255195"/>
              <a:gd name="connsiteY7" fmla="*/ 533102 h 1368128"/>
              <a:gd name="connsiteX8" fmla="*/ 857299 w 1255195"/>
              <a:gd name="connsiteY8" fmla="*/ 428327 h 1368128"/>
              <a:gd name="connsiteX9" fmla="*/ 784274 w 1255195"/>
              <a:gd name="connsiteY9" fmla="*/ 450552 h 1368128"/>
              <a:gd name="connsiteX10" fmla="*/ 1060499 w 1255195"/>
              <a:gd name="connsiteY10" fmla="*/ 736302 h 1368128"/>
              <a:gd name="connsiteX11" fmla="*/ 723949 w 1255195"/>
              <a:gd name="connsiteY11" fmla="*/ 691852 h 1368128"/>
              <a:gd name="connsiteX12" fmla="*/ 292149 w 1255195"/>
              <a:gd name="connsiteY12" fmla="*/ 933152 h 1368128"/>
              <a:gd name="connsiteX13" fmla="*/ 314374 w 1255195"/>
              <a:gd name="connsiteY13" fmla="*/ 837902 h 1368128"/>
              <a:gd name="connsiteX14" fmla="*/ 50849 w 1255195"/>
              <a:gd name="connsiteY14" fmla="*/ 1082377 h 1368128"/>
              <a:gd name="connsiteX15" fmla="*/ 73074 w 1255195"/>
              <a:gd name="connsiteY15" fmla="*/ 1069677 h 1368128"/>
              <a:gd name="connsiteX16" fmla="*/ 49 w 1255195"/>
              <a:gd name="connsiteY16" fmla="*/ 1368127 h 1368128"/>
              <a:gd name="connsiteX17" fmla="*/ 85774 w 1255195"/>
              <a:gd name="connsiteY17" fmla="*/ 1072852 h 1368128"/>
              <a:gd name="connsiteX18" fmla="*/ 85774 w 1255195"/>
              <a:gd name="connsiteY18" fmla="*/ 752177 h 13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55195" h="1368128">
                <a:moveTo>
                  <a:pt x="85774" y="752177"/>
                </a:moveTo>
                <a:cubicBezTo>
                  <a:pt x="96887" y="695027"/>
                  <a:pt x="18041" y="817794"/>
                  <a:pt x="152449" y="729952"/>
                </a:cubicBezTo>
                <a:cubicBezTo>
                  <a:pt x="286857" y="642110"/>
                  <a:pt x="864707" y="260581"/>
                  <a:pt x="892224" y="225127"/>
                </a:cubicBezTo>
                <a:cubicBezTo>
                  <a:pt x="919741" y="189673"/>
                  <a:pt x="258282" y="554269"/>
                  <a:pt x="317549" y="517227"/>
                </a:cubicBezTo>
                <a:cubicBezTo>
                  <a:pt x="376816" y="480185"/>
                  <a:pt x="1173741" y="37802"/>
                  <a:pt x="1247824" y="2877"/>
                </a:cubicBezTo>
                <a:cubicBezTo>
                  <a:pt x="1321907" y="-32048"/>
                  <a:pt x="814436" y="261640"/>
                  <a:pt x="762049" y="307677"/>
                </a:cubicBezTo>
                <a:cubicBezTo>
                  <a:pt x="709662" y="353714"/>
                  <a:pt x="983241" y="241531"/>
                  <a:pt x="933499" y="279102"/>
                </a:cubicBezTo>
                <a:cubicBezTo>
                  <a:pt x="883757" y="316673"/>
                  <a:pt x="476299" y="508231"/>
                  <a:pt x="463599" y="533102"/>
                </a:cubicBezTo>
                <a:cubicBezTo>
                  <a:pt x="450899" y="557973"/>
                  <a:pt x="803853" y="442085"/>
                  <a:pt x="857299" y="428327"/>
                </a:cubicBezTo>
                <a:cubicBezTo>
                  <a:pt x="910745" y="414569"/>
                  <a:pt x="750407" y="399223"/>
                  <a:pt x="784274" y="450552"/>
                </a:cubicBezTo>
                <a:cubicBezTo>
                  <a:pt x="818141" y="501881"/>
                  <a:pt x="1070553" y="696085"/>
                  <a:pt x="1060499" y="736302"/>
                </a:cubicBezTo>
                <a:cubicBezTo>
                  <a:pt x="1050445" y="776519"/>
                  <a:pt x="852007" y="659044"/>
                  <a:pt x="723949" y="691852"/>
                </a:cubicBezTo>
                <a:cubicBezTo>
                  <a:pt x="595891" y="724660"/>
                  <a:pt x="360412" y="908810"/>
                  <a:pt x="292149" y="933152"/>
                </a:cubicBezTo>
                <a:cubicBezTo>
                  <a:pt x="223887" y="957494"/>
                  <a:pt x="354591" y="813031"/>
                  <a:pt x="314374" y="837902"/>
                </a:cubicBezTo>
                <a:cubicBezTo>
                  <a:pt x="274157" y="862773"/>
                  <a:pt x="91066" y="1043748"/>
                  <a:pt x="50849" y="1082377"/>
                </a:cubicBezTo>
                <a:cubicBezTo>
                  <a:pt x="10632" y="1121006"/>
                  <a:pt x="81541" y="1022052"/>
                  <a:pt x="73074" y="1069677"/>
                </a:cubicBezTo>
                <a:cubicBezTo>
                  <a:pt x="64607" y="1117302"/>
                  <a:pt x="-2068" y="1367598"/>
                  <a:pt x="49" y="1368127"/>
                </a:cubicBezTo>
                <a:cubicBezTo>
                  <a:pt x="2166" y="1368656"/>
                  <a:pt x="69899" y="1170219"/>
                  <a:pt x="85774" y="1072852"/>
                </a:cubicBezTo>
                <a:cubicBezTo>
                  <a:pt x="101649" y="975485"/>
                  <a:pt x="74661" y="809327"/>
                  <a:pt x="85774" y="7521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85FC887E-A310-A491-23B5-AC800DC5C124}"/>
              </a:ext>
            </a:extLst>
          </p:cNvPr>
          <p:cNvSpPr/>
          <p:nvPr/>
        </p:nvSpPr>
        <p:spPr>
          <a:xfrm>
            <a:off x="2742279" y="2609971"/>
            <a:ext cx="2608489" cy="3066336"/>
          </a:xfrm>
          <a:custGeom>
            <a:avLst/>
            <a:gdLst>
              <a:gd name="connsiteX0" fmla="*/ 134086 w 2608489"/>
              <a:gd name="connsiteY0" fmla="*/ 64 h 3066336"/>
              <a:gd name="connsiteX1" fmla="*/ 622358 w 2608489"/>
              <a:gd name="connsiteY1" fmla="*/ 479458 h 3066336"/>
              <a:gd name="connsiteX2" fmla="*/ 515826 w 2608489"/>
              <a:gd name="connsiteY2" fmla="*/ 399559 h 3066336"/>
              <a:gd name="connsiteX3" fmla="*/ 1137263 w 2608489"/>
              <a:gd name="connsiteY3" fmla="*/ 665889 h 3066336"/>
              <a:gd name="connsiteX4" fmla="*/ 1190529 w 2608489"/>
              <a:gd name="connsiteY4" fmla="*/ 701400 h 3066336"/>
              <a:gd name="connsiteX5" fmla="*/ 1954008 w 2608489"/>
              <a:gd name="connsiteY5" fmla="*/ 1180794 h 3066336"/>
              <a:gd name="connsiteX6" fmla="*/ 1927375 w 2608489"/>
              <a:gd name="connsiteY6" fmla="*/ 1163039 h 3066336"/>
              <a:gd name="connsiteX7" fmla="*/ 2593201 w 2608489"/>
              <a:gd name="connsiteY7" fmla="*/ 2024173 h 3066336"/>
              <a:gd name="connsiteX8" fmla="*/ 2406770 w 2608489"/>
              <a:gd name="connsiteY8" fmla="*/ 1669066 h 3066336"/>
              <a:gd name="connsiteX9" fmla="*/ 2548812 w 2608489"/>
              <a:gd name="connsiteY9" fmla="*/ 1784476 h 3066336"/>
              <a:gd name="connsiteX10" fmla="*/ 2442280 w 2608489"/>
              <a:gd name="connsiteY10" fmla="*/ 3027349 h 3066336"/>
              <a:gd name="connsiteX11" fmla="*/ 2513302 w 2608489"/>
              <a:gd name="connsiteY11" fmla="*/ 2645610 h 3066336"/>
              <a:gd name="connsiteX12" fmla="*/ 1847476 w 2608489"/>
              <a:gd name="connsiteY12" fmla="*/ 1562534 h 3066336"/>
              <a:gd name="connsiteX13" fmla="*/ 2255849 w 2608489"/>
              <a:gd name="connsiteY13" fmla="*/ 1926518 h 3066336"/>
              <a:gd name="connsiteX14" fmla="*/ 1900742 w 2608489"/>
              <a:gd name="connsiteY14" fmla="*/ 1447124 h 3066336"/>
              <a:gd name="connsiteX15" fmla="*/ 489193 w 2608489"/>
              <a:gd name="connsiteY15" fmla="*/ 825687 h 3066336"/>
              <a:gd name="connsiteX16" fmla="*/ 924199 w 2608489"/>
              <a:gd name="connsiteY16" fmla="*/ 958852 h 3066336"/>
              <a:gd name="connsiteX17" fmla="*/ 80820 w 2608489"/>
              <a:gd name="connsiteY17" fmla="*/ 426192 h 3066336"/>
              <a:gd name="connsiteX18" fmla="*/ 391538 w 2608489"/>
              <a:gd name="connsiteY18" fmla="*/ 461703 h 3066336"/>
              <a:gd name="connsiteX19" fmla="*/ 9799 w 2608489"/>
              <a:gd name="connsiteY19" fmla="*/ 284149 h 3066336"/>
              <a:gd name="connsiteX20" fmla="*/ 116331 w 2608489"/>
              <a:gd name="connsiteY20" fmla="*/ 443947 h 3066336"/>
              <a:gd name="connsiteX21" fmla="*/ 134086 w 2608489"/>
              <a:gd name="connsiteY21" fmla="*/ 64 h 306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08489" h="3066336">
                <a:moveTo>
                  <a:pt x="134086" y="64"/>
                </a:moveTo>
                <a:cubicBezTo>
                  <a:pt x="218424" y="5982"/>
                  <a:pt x="558735" y="412876"/>
                  <a:pt x="622358" y="479458"/>
                </a:cubicBezTo>
                <a:cubicBezTo>
                  <a:pt x="685981" y="546040"/>
                  <a:pt x="430008" y="368487"/>
                  <a:pt x="515826" y="399559"/>
                </a:cubicBezTo>
                <a:cubicBezTo>
                  <a:pt x="601644" y="430631"/>
                  <a:pt x="1024813" y="615582"/>
                  <a:pt x="1137263" y="665889"/>
                </a:cubicBezTo>
                <a:cubicBezTo>
                  <a:pt x="1249713" y="716196"/>
                  <a:pt x="1190529" y="701400"/>
                  <a:pt x="1190529" y="701400"/>
                </a:cubicBezTo>
                <a:lnTo>
                  <a:pt x="1954008" y="1180794"/>
                </a:lnTo>
                <a:cubicBezTo>
                  <a:pt x="2076816" y="1257734"/>
                  <a:pt x="1820843" y="1022476"/>
                  <a:pt x="1927375" y="1163039"/>
                </a:cubicBezTo>
                <a:cubicBezTo>
                  <a:pt x="2033907" y="1303602"/>
                  <a:pt x="2513302" y="1939835"/>
                  <a:pt x="2593201" y="2024173"/>
                </a:cubicBezTo>
                <a:cubicBezTo>
                  <a:pt x="2673100" y="2108511"/>
                  <a:pt x="2414168" y="1709016"/>
                  <a:pt x="2406770" y="1669066"/>
                </a:cubicBezTo>
                <a:cubicBezTo>
                  <a:pt x="2399372" y="1629117"/>
                  <a:pt x="2542894" y="1558096"/>
                  <a:pt x="2548812" y="1784476"/>
                </a:cubicBezTo>
                <a:cubicBezTo>
                  <a:pt x="2554730" y="2010856"/>
                  <a:pt x="2448198" y="2883827"/>
                  <a:pt x="2442280" y="3027349"/>
                </a:cubicBezTo>
                <a:cubicBezTo>
                  <a:pt x="2436362" y="3170871"/>
                  <a:pt x="2612436" y="2889746"/>
                  <a:pt x="2513302" y="2645610"/>
                </a:cubicBezTo>
                <a:cubicBezTo>
                  <a:pt x="2414168" y="2401474"/>
                  <a:pt x="1890385" y="1682382"/>
                  <a:pt x="1847476" y="1562534"/>
                </a:cubicBezTo>
                <a:cubicBezTo>
                  <a:pt x="1804567" y="1442686"/>
                  <a:pt x="2246971" y="1945753"/>
                  <a:pt x="2255849" y="1926518"/>
                </a:cubicBezTo>
                <a:cubicBezTo>
                  <a:pt x="2264727" y="1907283"/>
                  <a:pt x="2195185" y="1630596"/>
                  <a:pt x="1900742" y="1447124"/>
                </a:cubicBezTo>
                <a:cubicBezTo>
                  <a:pt x="1606299" y="1263652"/>
                  <a:pt x="651950" y="907066"/>
                  <a:pt x="489193" y="825687"/>
                </a:cubicBezTo>
                <a:cubicBezTo>
                  <a:pt x="326436" y="744308"/>
                  <a:pt x="992261" y="1025434"/>
                  <a:pt x="924199" y="958852"/>
                </a:cubicBezTo>
                <a:cubicBezTo>
                  <a:pt x="856137" y="892270"/>
                  <a:pt x="169597" y="509050"/>
                  <a:pt x="80820" y="426192"/>
                </a:cubicBezTo>
                <a:cubicBezTo>
                  <a:pt x="-7957" y="343334"/>
                  <a:pt x="403375" y="485377"/>
                  <a:pt x="391538" y="461703"/>
                </a:cubicBezTo>
                <a:cubicBezTo>
                  <a:pt x="379701" y="438029"/>
                  <a:pt x="55667" y="287108"/>
                  <a:pt x="9799" y="284149"/>
                </a:cubicBezTo>
                <a:cubicBezTo>
                  <a:pt x="-36069" y="281190"/>
                  <a:pt x="92657" y="489815"/>
                  <a:pt x="116331" y="443947"/>
                </a:cubicBezTo>
                <a:cubicBezTo>
                  <a:pt x="140005" y="398079"/>
                  <a:pt x="49748" y="-5854"/>
                  <a:pt x="134086" y="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1C608F4C-B47D-49EE-C6CF-5D20185603C0}"/>
              </a:ext>
            </a:extLst>
          </p:cNvPr>
          <p:cNvSpPr/>
          <p:nvPr/>
        </p:nvSpPr>
        <p:spPr>
          <a:xfrm>
            <a:off x="3692424" y="4903907"/>
            <a:ext cx="1743906" cy="2306215"/>
          </a:xfrm>
          <a:custGeom>
            <a:avLst/>
            <a:gdLst>
              <a:gd name="connsiteX0" fmla="*/ 1740710 w 1743906"/>
              <a:gd name="connsiteY0" fmla="*/ 218509 h 2306215"/>
              <a:gd name="connsiteX1" fmla="*/ 1660811 w 1743906"/>
              <a:gd name="connsiteY1" fmla="*/ 839945 h 2306215"/>
              <a:gd name="connsiteX2" fmla="*/ 1731832 w 1743906"/>
              <a:gd name="connsiteY2" fmla="*/ 680147 h 2306215"/>
              <a:gd name="connsiteX3" fmla="*/ 1447747 w 1743906"/>
              <a:gd name="connsiteY3" fmla="*/ 1132909 h 2306215"/>
              <a:gd name="connsiteX4" fmla="*/ 1172539 w 1743906"/>
              <a:gd name="connsiteY4" fmla="*/ 1647813 h 2306215"/>
              <a:gd name="connsiteX5" fmla="*/ 1296826 w 1743906"/>
              <a:gd name="connsiteY5" fmla="*/ 1399239 h 2306215"/>
              <a:gd name="connsiteX6" fmla="*/ 515592 w 1743906"/>
              <a:gd name="connsiteY6" fmla="*/ 2153841 h 2306215"/>
              <a:gd name="connsiteX7" fmla="*/ 586613 w 1743906"/>
              <a:gd name="connsiteY7" fmla="*/ 1958532 h 2306215"/>
              <a:gd name="connsiteX8" fmla="*/ 687 w 1743906"/>
              <a:gd name="connsiteY8" fmla="*/ 2304761 h 2306215"/>
              <a:gd name="connsiteX9" fmla="*/ 719778 w 1743906"/>
              <a:gd name="connsiteY9" fmla="*/ 1798734 h 2306215"/>
              <a:gd name="connsiteX10" fmla="*/ 1234683 w 1743906"/>
              <a:gd name="connsiteY10" fmla="*/ 1132909 h 2306215"/>
              <a:gd name="connsiteX11" fmla="*/ 1119273 w 1743906"/>
              <a:gd name="connsiteY11" fmla="*/ 1186175 h 2306215"/>
              <a:gd name="connsiteX12" fmla="*/ 1403359 w 1743906"/>
              <a:gd name="connsiteY12" fmla="*/ 973110 h 2306215"/>
              <a:gd name="connsiteX13" fmla="*/ 1509891 w 1743906"/>
              <a:gd name="connsiteY13" fmla="*/ 5444 h 2306215"/>
              <a:gd name="connsiteX14" fmla="*/ 1527646 w 1743906"/>
              <a:gd name="connsiteY14" fmla="*/ 564738 h 2306215"/>
              <a:gd name="connsiteX15" fmla="*/ 1740710 w 1743906"/>
              <a:gd name="connsiteY15" fmla="*/ 218509 h 230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3906" h="2306215">
                <a:moveTo>
                  <a:pt x="1740710" y="218509"/>
                </a:moveTo>
                <a:cubicBezTo>
                  <a:pt x="1762904" y="264377"/>
                  <a:pt x="1662291" y="763005"/>
                  <a:pt x="1660811" y="839945"/>
                </a:cubicBezTo>
                <a:cubicBezTo>
                  <a:pt x="1659331" y="916885"/>
                  <a:pt x="1767343" y="631320"/>
                  <a:pt x="1731832" y="680147"/>
                </a:cubicBezTo>
                <a:cubicBezTo>
                  <a:pt x="1696321" y="728974"/>
                  <a:pt x="1540962" y="971631"/>
                  <a:pt x="1447747" y="1132909"/>
                </a:cubicBezTo>
                <a:cubicBezTo>
                  <a:pt x="1354532" y="1294187"/>
                  <a:pt x="1197692" y="1603425"/>
                  <a:pt x="1172539" y="1647813"/>
                </a:cubicBezTo>
                <a:cubicBezTo>
                  <a:pt x="1147386" y="1692201"/>
                  <a:pt x="1406317" y="1314901"/>
                  <a:pt x="1296826" y="1399239"/>
                </a:cubicBezTo>
                <a:cubicBezTo>
                  <a:pt x="1187335" y="1483577"/>
                  <a:pt x="633961" y="2060626"/>
                  <a:pt x="515592" y="2153841"/>
                </a:cubicBezTo>
                <a:cubicBezTo>
                  <a:pt x="397223" y="2247056"/>
                  <a:pt x="672430" y="1933379"/>
                  <a:pt x="586613" y="1958532"/>
                </a:cubicBezTo>
                <a:cubicBezTo>
                  <a:pt x="500796" y="1983685"/>
                  <a:pt x="-21507" y="2331394"/>
                  <a:pt x="687" y="2304761"/>
                </a:cubicBezTo>
                <a:cubicBezTo>
                  <a:pt x="22881" y="2278128"/>
                  <a:pt x="514112" y="1994043"/>
                  <a:pt x="719778" y="1798734"/>
                </a:cubicBezTo>
                <a:cubicBezTo>
                  <a:pt x="925444" y="1603425"/>
                  <a:pt x="1168100" y="1235002"/>
                  <a:pt x="1234683" y="1132909"/>
                </a:cubicBezTo>
                <a:cubicBezTo>
                  <a:pt x="1301265" y="1030816"/>
                  <a:pt x="1091160" y="1212808"/>
                  <a:pt x="1119273" y="1186175"/>
                </a:cubicBezTo>
                <a:cubicBezTo>
                  <a:pt x="1147386" y="1159542"/>
                  <a:pt x="1338256" y="1169898"/>
                  <a:pt x="1403359" y="973110"/>
                </a:cubicBezTo>
                <a:cubicBezTo>
                  <a:pt x="1468462" y="776322"/>
                  <a:pt x="1489177" y="73506"/>
                  <a:pt x="1509891" y="5444"/>
                </a:cubicBezTo>
                <a:cubicBezTo>
                  <a:pt x="1530605" y="-62618"/>
                  <a:pt x="1487696" y="529227"/>
                  <a:pt x="1527646" y="564738"/>
                </a:cubicBezTo>
                <a:cubicBezTo>
                  <a:pt x="1567595" y="600249"/>
                  <a:pt x="1718516" y="172641"/>
                  <a:pt x="1740710" y="2185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7A801B87-0447-9494-20E1-C1F06D92BAD7}"/>
              </a:ext>
            </a:extLst>
          </p:cNvPr>
          <p:cNvSpPr/>
          <p:nvPr/>
        </p:nvSpPr>
        <p:spPr>
          <a:xfrm>
            <a:off x="2752926" y="6389299"/>
            <a:ext cx="1769478" cy="886146"/>
          </a:xfrm>
          <a:custGeom>
            <a:avLst/>
            <a:gdLst>
              <a:gd name="connsiteX0" fmla="*/ 542933 w 1769478"/>
              <a:gd name="connsiteY0" fmla="*/ 383290 h 886146"/>
              <a:gd name="connsiteX1" fmla="*/ 939843 w 1769478"/>
              <a:gd name="connsiteY1" fmla="*/ 614402 h 886146"/>
              <a:gd name="connsiteX2" fmla="*/ 975012 w 1769478"/>
              <a:gd name="connsiteY2" fmla="*/ 584257 h 886146"/>
              <a:gd name="connsiteX3" fmla="*/ 1472406 w 1769478"/>
              <a:gd name="connsiteY3" fmla="*/ 443580 h 886146"/>
              <a:gd name="connsiteX4" fmla="*/ 1321681 w 1769478"/>
              <a:gd name="connsiteY4" fmla="*/ 544064 h 886146"/>
              <a:gd name="connsiteX5" fmla="*/ 1768832 w 1769478"/>
              <a:gd name="connsiteY5" fmla="*/ 333048 h 886146"/>
              <a:gd name="connsiteX6" fmla="*/ 1206125 w 1769478"/>
              <a:gd name="connsiteY6" fmla="*/ 649571 h 886146"/>
              <a:gd name="connsiteX7" fmla="*/ 904674 w 1769478"/>
              <a:gd name="connsiteY7" fmla="*/ 885708 h 886146"/>
              <a:gd name="connsiteX8" fmla="*/ 1386995 w 1769478"/>
              <a:gd name="connsiteY8" fmla="*/ 709861 h 886146"/>
              <a:gd name="connsiteX9" fmla="*/ 959940 w 1769478"/>
              <a:gd name="connsiteY9" fmla="*/ 765127 h 886146"/>
              <a:gd name="connsiteX10" fmla="*/ 472595 w 1769478"/>
              <a:gd name="connsiteY10" fmla="*/ 448604 h 886146"/>
              <a:gd name="connsiteX11" fmla="*/ 492692 w 1769478"/>
              <a:gd name="connsiteY11" fmla="*/ 488798 h 886146"/>
              <a:gd name="connsiteX12" fmla="*/ 322 w 1769478"/>
              <a:gd name="connsiteY12" fmla="*/ 1453 h 886146"/>
              <a:gd name="connsiteX13" fmla="*/ 417329 w 1769478"/>
              <a:gd name="connsiteY13" fmla="*/ 338072 h 886146"/>
              <a:gd name="connsiteX14" fmla="*/ 427377 w 1769478"/>
              <a:gd name="connsiteY14" fmla="*/ 323000 h 886146"/>
              <a:gd name="connsiteX15" fmla="*/ 542933 w 1769478"/>
              <a:gd name="connsiteY15" fmla="*/ 383290 h 88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69478" h="886146">
                <a:moveTo>
                  <a:pt x="542933" y="383290"/>
                </a:moveTo>
                <a:cubicBezTo>
                  <a:pt x="628344" y="431857"/>
                  <a:pt x="867830" y="580907"/>
                  <a:pt x="939843" y="614402"/>
                </a:cubicBezTo>
                <a:cubicBezTo>
                  <a:pt x="1011856" y="647897"/>
                  <a:pt x="886252" y="612727"/>
                  <a:pt x="975012" y="584257"/>
                </a:cubicBezTo>
                <a:cubicBezTo>
                  <a:pt x="1063772" y="555787"/>
                  <a:pt x="1414628" y="450279"/>
                  <a:pt x="1472406" y="443580"/>
                </a:cubicBezTo>
                <a:cubicBezTo>
                  <a:pt x="1530184" y="436881"/>
                  <a:pt x="1272277" y="562486"/>
                  <a:pt x="1321681" y="544064"/>
                </a:cubicBezTo>
                <a:cubicBezTo>
                  <a:pt x="1371085" y="525642"/>
                  <a:pt x="1788091" y="315463"/>
                  <a:pt x="1768832" y="333048"/>
                </a:cubicBezTo>
                <a:cubicBezTo>
                  <a:pt x="1749573" y="350633"/>
                  <a:pt x="1350151" y="557461"/>
                  <a:pt x="1206125" y="649571"/>
                </a:cubicBezTo>
                <a:cubicBezTo>
                  <a:pt x="1062099" y="741681"/>
                  <a:pt x="874529" y="875660"/>
                  <a:pt x="904674" y="885708"/>
                </a:cubicBezTo>
                <a:cubicBezTo>
                  <a:pt x="934819" y="895756"/>
                  <a:pt x="1377784" y="729958"/>
                  <a:pt x="1386995" y="709861"/>
                </a:cubicBezTo>
                <a:cubicBezTo>
                  <a:pt x="1396206" y="689764"/>
                  <a:pt x="1112340" y="808670"/>
                  <a:pt x="959940" y="765127"/>
                </a:cubicBezTo>
                <a:cubicBezTo>
                  <a:pt x="807540" y="721584"/>
                  <a:pt x="550470" y="494659"/>
                  <a:pt x="472595" y="448604"/>
                </a:cubicBezTo>
                <a:cubicBezTo>
                  <a:pt x="394720" y="402549"/>
                  <a:pt x="571404" y="563323"/>
                  <a:pt x="492692" y="488798"/>
                </a:cubicBezTo>
                <a:cubicBezTo>
                  <a:pt x="413980" y="414273"/>
                  <a:pt x="12882" y="26574"/>
                  <a:pt x="322" y="1453"/>
                </a:cubicBezTo>
                <a:cubicBezTo>
                  <a:pt x="-12238" y="-23668"/>
                  <a:pt x="346153" y="284481"/>
                  <a:pt x="417329" y="338072"/>
                </a:cubicBezTo>
                <a:cubicBezTo>
                  <a:pt x="488505" y="391663"/>
                  <a:pt x="408955" y="316301"/>
                  <a:pt x="427377" y="323000"/>
                </a:cubicBezTo>
                <a:cubicBezTo>
                  <a:pt x="445799" y="329699"/>
                  <a:pt x="457522" y="334723"/>
                  <a:pt x="542933" y="3832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7821A222-1BE0-462D-E8A6-A700B6CA794F}"/>
              </a:ext>
            </a:extLst>
          </p:cNvPr>
          <p:cNvSpPr/>
          <p:nvPr/>
        </p:nvSpPr>
        <p:spPr>
          <a:xfrm>
            <a:off x="3515408" y="5898382"/>
            <a:ext cx="334373" cy="281392"/>
          </a:xfrm>
          <a:custGeom>
            <a:avLst/>
            <a:gdLst>
              <a:gd name="connsiteX0" fmla="*/ 56781 w 334373"/>
              <a:gd name="connsiteY0" fmla="*/ 0 h 281392"/>
              <a:gd name="connsiteX1" fmla="*/ 192434 w 334373"/>
              <a:gd name="connsiteY1" fmla="*/ 115556 h 281392"/>
              <a:gd name="connsiteX2" fmla="*/ 1515 w 334373"/>
              <a:gd name="connsiteY2" fmla="*/ 281354 h 281392"/>
              <a:gd name="connsiteX3" fmla="*/ 318038 w 334373"/>
              <a:gd name="connsiteY3" fmla="*/ 100484 h 281392"/>
              <a:gd name="connsiteX4" fmla="*/ 292917 w 334373"/>
              <a:gd name="connsiteY4" fmla="*/ 125605 h 281392"/>
              <a:gd name="connsiteX5" fmla="*/ 328087 w 334373"/>
              <a:gd name="connsiteY5" fmla="*/ 95460 h 281392"/>
              <a:gd name="connsiteX6" fmla="*/ 217555 w 334373"/>
              <a:gd name="connsiteY6" fmla="*/ 60291 h 281392"/>
              <a:gd name="connsiteX7" fmla="*/ 56781 w 334373"/>
              <a:gd name="connsiteY7" fmla="*/ 0 h 28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73" h="281392">
                <a:moveTo>
                  <a:pt x="56781" y="0"/>
                </a:moveTo>
                <a:cubicBezTo>
                  <a:pt x="129213" y="34332"/>
                  <a:pt x="201645" y="68664"/>
                  <a:pt x="192434" y="115556"/>
                </a:cubicBezTo>
                <a:cubicBezTo>
                  <a:pt x="183223" y="162448"/>
                  <a:pt x="-19419" y="283866"/>
                  <a:pt x="1515" y="281354"/>
                </a:cubicBezTo>
                <a:cubicBezTo>
                  <a:pt x="22449" y="278842"/>
                  <a:pt x="269471" y="126442"/>
                  <a:pt x="318038" y="100484"/>
                </a:cubicBezTo>
                <a:cubicBezTo>
                  <a:pt x="366605" y="74526"/>
                  <a:pt x="291242" y="126442"/>
                  <a:pt x="292917" y="125605"/>
                </a:cubicBezTo>
                <a:cubicBezTo>
                  <a:pt x="294592" y="124768"/>
                  <a:pt x="340647" y="106346"/>
                  <a:pt x="328087" y="95460"/>
                </a:cubicBezTo>
                <a:cubicBezTo>
                  <a:pt x="315527" y="84574"/>
                  <a:pt x="217555" y="60291"/>
                  <a:pt x="217555" y="60291"/>
                </a:cubicBezTo>
                <a:lnTo>
                  <a:pt x="56781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4F56C8FF-90E5-E1EE-F2D0-9C0198542857}"/>
              </a:ext>
            </a:extLst>
          </p:cNvPr>
          <p:cNvSpPr/>
          <p:nvPr/>
        </p:nvSpPr>
        <p:spPr>
          <a:xfrm>
            <a:off x="3135817" y="6131329"/>
            <a:ext cx="498315" cy="557735"/>
          </a:xfrm>
          <a:custGeom>
            <a:avLst/>
            <a:gdLst>
              <a:gd name="connsiteX0" fmla="*/ 486614 w 498315"/>
              <a:gd name="connsiteY0" fmla="*/ 18262 h 557735"/>
              <a:gd name="connsiteX1" fmla="*/ 441396 w 498315"/>
              <a:gd name="connsiteY1" fmla="*/ 48407 h 557735"/>
              <a:gd name="connsiteX2" fmla="*/ 114825 w 498315"/>
              <a:gd name="connsiteY2" fmla="*/ 274495 h 557735"/>
              <a:gd name="connsiteX3" fmla="*/ 250478 w 498315"/>
              <a:gd name="connsiteY3" fmla="*/ 209181 h 557735"/>
              <a:gd name="connsiteX4" fmla="*/ 4293 w 498315"/>
              <a:gd name="connsiteY4" fmla="*/ 405124 h 557735"/>
              <a:gd name="connsiteX5" fmla="*/ 89704 w 498315"/>
              <a:gd name="connsiteY5" fmla="*/ 314689 h 557735"/>
              <a:gd name="connsiteX6" fmla="*/ 34438 w 498315"/>
              <a:gd name="connsiteY6" fmla="*/ 425220 h 557735"/>
              <a:gd name="connsiteX7" fmla="*/ 195212 w 498315"/>
              <a:gd name="connsiteY7" fmla="*/ 269471 h 557735"/>
              <a:gd name="connsiteX8" fmla="*/ 114825 w 498315"/>
              <a:gd name="connsiteY8" fmla="*/ 555849 h 557735"/>
              <a:gd name="connsiteX9" fmla="*/ 185163 w 498315"/>
              <a:gd name="connsiteY9" fmla="*/ 374979 h 557735"/>
              <a:gd name="connsiteX10" fmla="*/ 486614 w 498315"/>
              <a:gd name="connsiteY10" fmla="*/ 18262 h 5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15" h="557735">
                <a:moveTo>
                  <a:pt x="486614" y="18262"/>
                </a:moveTo>
                <a:cubicBezTo>
                  <a:pt x="529319" y="-36167"/>
                  <a:pt x="441396" y="48407"/>
                  <a:pt x="441396" y="48407"/>
                </a:cubicBezTo>
                <a:cubicBezTo>
                  <a:pt x="379431" y="91112"/>
                  <a:pt x="146645" y="247699"/>
                  <a:pt x="114825" y="274495"/>
                </a:cubicBezTo>
                <a:cubicBezTo>
                  <a:pt x="83005" y="301291"/>
                  <a:pt x="268900" y="187410"/>
                  <a:pt x="250478" y="209181"/>
                </a:cubicBezTo>
                <a:cubicBezTo>
                  <a:pt x="232056" y="230953"/>
                  <a:pt x="31089" y="387539"/>
                  <a:pt x="4293" y="405124"/>
                </a:cubicBezTo>
                <a:cubicBezTo>
                  <a:pt x="-22503" y="422709"/>
                  <a:pt x="84680" y="311340"/>
                  <a:pt x="89704" y="314689"/>
                </a:cubicBezTo>
                <a:cubicBezTo>
                  <a:pt x="94728" y="318038"/>
                  <a:pt x="16853" y="432756"/>
                  <a:pt x="34438" y="425220"/>
                </a:cubicBezTo>
                <a:cubicBezTo>
                  <a:pt x="52023" y="417684"/>
                  <a:pt x="181814" y="247700"/>
                  <a:pt x="195212" y="269471"/>
                </a:cubicBezTo>
                <a:cubicBezTo>
                  <a:pt x="208610" y="291243"/>
                  <a:pt x="116500" y="538264"/>
                  <a:pt x="114825" y="555849"/>
                </a:cubicBezTo>
                <a:cubicBezTo>
                  <a:pt x="113150" y="573434"/>
                  <a:pt x="117337" y="464577"/>
                  <a:pt x="185163" y="374979"/>
                </a:cubicBezTo>
                <a:cubicBezTo>
                  <a:pt x="252989" y="285381"/>
                  <a:pt x="443909" y="72691"/>
                  <a:pt x="486614" y="18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AFFE9F37-280B-6140-4243-D1F44DBD9D9B}"/>
              </a:ext>
            </a:extLst>
          </p:cNvPr>
          <p:cNvSpPr/>
          <p:nvPr/>
        </p:nvSpPr>
        <p:spPr>
          <a:xfrm>
            <a:off x="2881392" y="5114608"/>
            <a:ext cx="416415" cy="664077"/>
          </a:xfrm>
          <a:custGeom>
            <a:avLst/>
            <a:gdLst>
              <a:gd name="connsiteX0" fmla="*/ 2485 w 416415"/>
              <a:gd name="connsiteY0" fmla="*/ 3 h 664077"/>
              <a:gd name="connsiteX1" fmla="*/ 354177 w 416415"/>
              <a:gd name="connsiteY1" fmla="*/ 190922 h 664077"/>
              <a:gd name="connsiteX2" fmla="*/ 339105 w 416415"/>
              <a:gd name="connsiteY2" fmla="*/ 135656 h 664077"/>
              <a:gd name="connsiteX3" fmla="*/ 329056 w 416415"/>
              <a:gd name="connsiteY3" fmla="*/ 386865 h 664077"/>
              <a:gd name="connsiteX4" fmla="*/ 409443 w 416415"/>
              <a:gd name="connsiteY4" fmla="*/ 316526 h 664077"/>
              <a:gd name="connsiteX5" fmla="*/ 123065 w 416415"/>
              <a:gd name="connsiteY5" fmla="*/ 663194 h 664077"/>
              <a:gd name="connsiteX6" fmla="*/ 213500 w 416415"/>
              <a:gd name="connsiteY6" fmla="*/ 411985 h 664077"/>
              <a:gd name="connsiteX7" fmla="*/ 228573 w 416415"/>
              <a:gd name="connsiteY7" fmla="*/ 281357 h 664077"/>
              <a:gd name="connsiteX8" fmla="*/ 243645 w 416415"/>
              <a:gd name="connsiteY8" fmla="*/ 301454 h 664077"/>
              <a:gd name="connsiteX9" fmla="*/ 198428 w 416415"/>
              <a:gd name="connsiteY9" fmla="*/ 195946 h 664077"/>
              <a:gd name="connsiteX10" fmla="*/ 2485 w 416415"/>
              <a:gd name="connsiteY10" fmla="*/ 3 h 66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6415" h="664077">
                <a:moveTo>
                  <a:pt x="2485" y="3"/>
                </a:moveTo>
                <a:cubicBezTo>
                  <a:pt x="28443" y="-834"/>
                  <a:pt x="298074" y="168313"/>
                  <a:pt x="354177" y="190922"/>
                </a:cubicBezTo>
                <a:cubicBezTo>
                  <a:pt x="410280" y="213531"/>
                  <a:pt x="343292" y="102999"/>
                  <a:pt x="339105" y="135656"/>
                </a:cubicBezTo>
                <a:cubicBezTo>
                  <a:pt x="334918" y="168313"/>
                  <a:pt x="317333" y="356720"/>
                  <a:pt x="329056" y="386865"/>
                </a:cubicBezTo>
                <a:cubicBezTo>
                  <a:pt x="340779" y="417010"/>
                  <a:pt x="443775" y="270471"/>
                  <a:pt x="409443" y="316526"/>
                </a:cubicBezTo>
                <a:cubicBezTo>
                  <a:pt x="375111" y="362581"/>
                  <a:pt x="155722" y="647284"/>
                  <a:pt x="123065" y="663194"/>
                </a:cubicBezTo>
                <a:cubicBezTo>
                  <a:pt x="90408" y="679104"/>
                  <a:pt x="195915" y="475625"/>
                  <a:pt x="213500" y="411985"/>
                </a:cubicBezTo>
                <a:cubicBezTo>
                  <a:pt x="231085" y="348346"/>
                  <a:pt x="223549" y="299779"/>
                  <a:pt x="228573" y="281357"/>
                </a:cubicBezTo>
                <a:cubicBezTo>
                  <a:pt x="233597" y="262935"/>
                  <a:pt x="248669" y="315689"/>
                  <a:pt x="243645" y="301454"/>
                </a:cubicBezTo>
                <a:cubicBezTo>
                  <a:pt x="238621" y="287219"/>
                  <a:pt x="235272" y="242838"/>
                  <a:pt x="198428" y="195946"/>
                </a:cubicBezTo>
                <a:cubicBezTo>
                  <a:pt x="161584" y="149054"/>
                  <a:pt x="-23473" y="840"/>
                  <a:pt x="2485" y="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FA8D60C2-5212-71D7-7DED-E55929B82A9E}"/>
              </a:ext>
            </a:extLst>
          </p:cNvPr>
          <p:cNvSpPr/>
          <p:nvPr/>
        </p:nvSpPr>
        <p:spPr>
          <a:xfrm>
            <a:off x="2664395" y="5526934"/>
            <a:ext cx="304995" cy="146941"/>
          </a:xfrm>
          <a:custGeom>
            <a:avLst/>
            <a:gdLst>
              <a:gd name="connsiteX0" fmla="*/ 1081 w 304995"/>
              <a:gd name="connsiteY0" fmla="*/ 101198 h 146941"/>
              <a:gd name="connsiteX1" fmla="*/ 129097 w 304995"/>
              <a:gd name="connsiteY1" fmla="*/ 9758 h 146941"/>
              <a:gd name="connsiteX2" fmla="*/ 302833 w 304995"/>
              <a:gd name="connsiteY2" fmla="*/ 5186 h 146941"/>
              <a:gd name="connsiteX3" fmla="*/ 229681 w 304995"/>
              <a:gd name="connsiteY3" fmla="*/ 32618 h 146941"/>
              <a:gd name="connsiteX4" fmla="*/ 279973 w 304995"/>
              <a:gd name="connsiteY4" fmla="*/ 41762 h 146941"/>
              <a:gd name="connsiteX5" fmla="*/ 165673 w 304995"/>
              <a:gd name="connsiteY5" fmla="*/ 64622 h 146941"/>
              <a:gd name="connsiteX6" fmla="*/ 101665 w 304995"/>
              <a:gd name="connsiteY6" fmla="*/ 146918 h 146941"/>
              <a:gd name="connsiteX7" fmla="*/ 129097 w 304995"/>
              <a:gd name="connsiteY7" fmla="*/ 73766 h 146941"/>
              <a:gd name="connsiteX8" fmla="*/ 69661 w 304995"/>
              <a:gd name="connsiteY8" fmla="*/ 128630 h 146941"/>
              <a:gd name="connsiteX9" fmla="*/ 1081 w 304995"/>
              <a:gd name="connsiteY9" fmla="*/ 101198 h 14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995" h="146941">
                <a:moveTo>
                  <a:pt x="1081" y="101198"/>
                </a:moveTo>
                <a:cubicBezTo>
                  <a:pt x="10987" y="81386"/>
                  <a:pt x="78805" y="25760"/>
                  <a:pt x="129097" y="9758"/>
                </a:cubicBezTo>
                <a:cubicBezTo>
                  <a:pt x="179389" y="-6244"/>
                  <a:pt x="286069" y="1376"/>
                  <a:pt x="302833" y="5186"/>
                </a:cubicBezTo>
                <a:cubicBezTo>
                  <a:pt x="319597" y="8996"/>
                  <a:pt x="233491" y="26522"/>
                  <a:pt x="229681" y="32618"/>
                </a:cubicBezTo>
                <a:cubicBezTo>
                  <a:pt x="225871" y="38714"/>
                  <a:pt x="290641" y="36428"/>
                  <a:pt x="279973" y="41762"/>
                </a:cubicBezTo>
                <a:cubicBezTo>
                  <a:pt x="269305" y="47096"/>
                  <a:pt x="195391" y="47096"/>
                  <a:pt x="165673" y="64622"/>
                </a:cubicBezTo>
                <a:cubicBezTo>
                  <a:pt x="135955" y="82148"/>
                  <a:pt x="107761" y="145394"/>
                  <a:pt x="101665" y="146918"/>
                </a:cubicBezTo>
                <a:cubicBezTo>
                  <a:pt x="95569" y="148442"/>
                  <a:pt x="134431" y="76814"/>
                  <a:pt x="129097" y="73766"/>
                </a:cubicBezTo>
                <a:cubicBezTo>
                  <a:pt x="123763" y="70718"/>
                  <a:pt x="87187" y="124058"/>
                  <a:pt x="69661" y="128630"/>
                </a:cubicBezTo>
                <a:cubicBezTo>
                  <a:pt x="52135" y="133202"/>
                  <a:pt x="-8825" y="121010"/>
                  <a:pt x="1081" y="1011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567DEFBA-D9D3-C7B9-190B-4A495657357A}"/>
              </a:ext>
            </a:extLst>
          </p:cNvPr>
          <p:cNvSpPr/>
          <p:nvPr/>
        </p:nvSpPr>
        <p:spPr>
          <a:xfrm>
            <a:off x="1485624" y="8604652"/>
            <a:ext cx="509632" cy="2015017"/>
          </a:xfrm>
          <a:custGeom>
            <a:avLst/>
            <a:gdLst>
              <a:gd name="connsiteX0" fmla="*/ 508639 w 509632"/>
              <a:gd name="connsiteY0" fmla="*/ 8125 h 2015017"/>
              <a:gd name="connsiteX1" fmla="*/ 203839 w 509632"/>
              <a:gd name="connsiteY1" fmla="*/ 548057 h 2015017"/>
              <a:gd name="connsiteX2" fmla="*/ 99336 w 509632"/>
              <a:gd name="connsiteY2" fmla="*/ 1323119 h 2015017"/>
              <a:gd name="connsiteX3" fmla="*/ 116753 w 509632"/>
              <a:gd name="connsiteY3" fmla="*/ 992194 h 2015017"/>
              <a:gd name="connsiteX4" fmla="*/ 38376 w 509632"/>
              <a:gd name="connsiteY4" fmla="*/ 2002388 h 2015017"/>
              <a:gd name="connsiteX5" fmla="*/ 47085 w 509632"/>
              <a:gd name="connsiteY5" fmla="*/ 1497291 h 2015017"/>
              <a:gd name="connsiteX6" fmla="*/ 125462 w 509632"/>
              <a:gd name="connsiteY6" fmla="*/ 600308 h 2015017"/>
              <a:gd name="connsiteX7" fmla="*/ 3542 w 509632"/>
              <a:gd name="connsiteY7" fmla="*/ 800605 h 2015017"/>
              <a:gd name="connsiteX8" fmla="*/ 290925 w 509632"/>
              <a:gd name="connsiteY8" fmla="*/ 260674 h 2015017"/>
              <a:gd name="connsiteX9" fmla="*/ 508639 w 509632"/>
              <a:gd name="connsiteY9" fmla="*/ 8125 h 201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9632" h="2015017">
                <a:moveTo>
                  <a:pt x="508639" y="8125"/>
                </a:moveTo>
                <a:cubicBezTo>
                  <a:pt x="494125" y="56022"/>
                  <a:pt x="272056" y="328891"/>
                  <a:pt x="203839" y="548057"/>
                </a:cubicBezTo>
                <a:cubicBezTo>
                  <a:pt x="135622" y="767223"/>
                  <a:pt x="113850" y="1249096"/>
                  <a:pt x="99336" y="1323119"/>
                </a:cubicBezTo>
                <a:cubicBezTo>
                  <a:pt x="84822" y="1397142"/>
                  <a:pt x="126913" y="878983"/>
                  <a:pt x="116753" y="992194"/>
                </a:cubicBezTo>
                <a:cubicBezTo>
                  <a:pt x="106593" y="1105405"/>
                  <a:pt x="49987" y="1918205"/>
                  <a:pt x="38376" y="2002388"/>
                </a:cubicBezTo>
                <a:cubicBezTo>
                  <a:pt x="26765" y="2086571"/>
                  <a:pt x="32571" y="1730971"/>
                  <a:pt x="47085" y="1497291"/>
                </a:cubicBezTo>
                <a:cubicBezTo>
                  <a:pt x="61599" y="1263611"/>
                  <a:pt x="132719" y="716422"/>
                  <a:pt x="125462" y="600308"/>
                </a:cubicBezTo>
                <a:cubicBezTo>
                  <a:pt x="118205" y="484194"/>
                  <a:pt x="-24035" y="857211"/>
                  <a:pt x="3542" y="800605"/>
                </a:cubicBezTo>
                <a:cubicBezTo>
                  <a:pt x="31119" y="743999"/>
                  <a:pt x="206742" y="386948"/>
                  <a:pt x="290925" y="260674"/>
                </a:cubicBezTo>
                <a:cubicBezTo>
                  <a:pt x="375108" y="134400"/>
                  <a:pt x="523153" y="-39772"/>
                  <a:pt x="508639" y="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FAE05D6A-8390-7CF1-5102-8C9E0F7B0C67}"/>
              </a:ext>
            </a:extLst>
          </p:cNvPr>
          <p:cNvSpPr/>
          <p:nvPr/>
        </p:nvSpPr>
        <p:spPr>
          <a:xfrm>
            <a:off x="1168100" y="9289717"/>
            <a:ext cx="278261" cy="1286513"/>
          </a:xfrm>
          <a:custGeom>
            <a:avLst/>
            <a:gdLst>
              <a:gd name="connsiteX0" fmla="*/ 277523 w 278261"/>
              <a:gd name="connsiteY0" fmla="*/ 2329 h 1286513"/>
              <a:gd name="connsiteX1" fmla="*/ 85934 w 278261"/>
              <a:gd name="connsiteY1" fmla="*/ 263586 h 1286513"/>
              <a:gd name="connsiteX2" fmla="*/ 33683 w 278261"/>
              <a:gd name="connsiteY2" fmla="*/ 655472 h 1286513"/>
              <a:gd name="connsiteX3" fmla="*/ 42391 w 278261"/>
              <a:gd name="connsiteY3" fmla="*/ 472592 h 1286513"/>
              <a:gd name="connsiteX4" fmla="*/ 103351 w 278261"/>
              <a:gd name="connsiteY4" fmla="*/ 1282489 h 1286513"/>
              <a:gd name="connsiteX5" fmla="*/ 77226 w 278261"/>
              <a:gd name="connsiteY5" fmla="*/ 768683 h 1286513"/>
              <a:gd name="connsiteX6" fmla="*/ 7557 w 278261"/>
              <a:gd name="connsiteY6" fmla="*/ 411632 h 1286513"/>
              <a:gd name="connsiteX7" fmla="*/ 277523 w 278261"/>
              <a:gd name="connsiteY7" fmla="*/ 2329 h 12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61" h="1286513">
                <a:moveTo>
                  <a:pt x="277523" y="2329"/>
                </a:moveTo>
                <a:cubicBezTo>
                  <a:pt x="290586" y="-22345"/>
                  <a:pt x="126574" y="154729"/>
                  <a:pt x="85934" y="263586"/>
                </a:cubicBezTo>
                <a:cubicBezTo>
                  <a:pt x="45294" y="372443"/>
                  <a:pt x="40940" y="620638"/>
                  <a:pt x="33683" y="655472"/>
                </a:cubicBezTo>
                <a:cubicBezTo>
                  <a:pt x="26426" y="690306"/>
                  <a:pt x="30780" y="368089"/>
                  <a:pt x="42391" y="472592"/>
                </a:cubicBezTo>
                <a:cubicBezTo>
                  <a:pt x="54002" y="577095"/>
                  <a:pt x="97545" y="1233141"/>
                  <a:pt x="103351" y="1282489"/>
                </a:cubicBezTo>
                <a:cubicBezTo>
                  <a:pt x="109157" y="1331837"/>
                  <a:pt x="93192" y="913826"/>
                  <a:pt x="77226" y="768683"/>
                </a:cubicBezTo>
                <a:cubicBezTo>
                  <a:pt x="61260" y="623540"/>
                  <a:pt x="-25826" y="543712"/>
                  <a:pt x="7557" y="411632"/>
                </a:cubicBezTo>
                <a:cubicBezTo>
                  <a:pt x="40940" y="279552"/>
                  <a:pt x="264460" y="27003"/>
                  <a:pt x="277523" y="2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AF3EC8E4-7AFC-2AF0-4DE7-EBEBEBDEBF82}"/>
              </a:ext>
            </a:extLst>
          </p:cNvPr>
          <p:cNvSpPr/>
          <p:nvPr/>
        </p:nvSpPr>
        <p:spPr>
          <a:xfrm>
            <a:off x="9234916" y="8177308"/>
            <a:ext cx="294850" cy="541054"/>
          </a:xfrm>
          <a:custGeom>
            <a:avLst/>
            <a:gdLst>
              <a:gd name="connsiteX0" fmla="*/ 39713 w 294850"/>
              <a:gd name="connsiteY0" fmla="*/ 78418 h 541054"/>
              <a:gd name="connsiteX1" fmla="*/ 292261 w 294850"/>
              <a:gd name="connsiteY1" fmla="*/ 539972 h 541054"/>
              <a:gd name="connsiteX2" fmla="*/ 161633 w 294850"/>
              <a:gd name="connsiteY2" fmla="*/ 200338 h 541054"/>
              <a:gd name="connsiteX3" fmla="*/ 13587 w 294850"/>
              <a:gd name="connsiteY3" fmla="*/ 8749 h 541054"/>
              <a:gd name="connsiteX4" fmla="*/ 39713 w 294850"/>
              <a:gd name="connsiteY4" fmla="*/ 78418 h 5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850" h="541054">
                <a:moveTo>
                  <a:pt x="39713" y="78418"/>
                </a:moveTo>
                <a:cubicBezTo>
                  <a:pt x="86159" y="166955"/>
                  <a:pt x="271941" y="519652"/>
                  <a:pt x="292261" y="539972"/>
                </a:cubicBezTo>
                <a:cubicBezTo>
                  <a:pt x="312581" y="560292"/>
                  <a:pt x="208079" y="288875"/>
                  <a:pt x="161633" y="200338"/>
                </a:cubicBezTo>
                <a:cubicBezTo>
                  <a:pt x="115187" y="111801"/>
                  <a:pt x="35358" y="24715"/>
                  <a:pt x="13587" y="8749"/>
                </a:cubicBezTo>
                <a:cubicBezTo>
                  <a:pt x="-8185" y="-7217"/>
                  <a:pt x="-6733" y="-10119"/>
                  <a:pt x="39713" y="78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B37C7B56-7CEE-444A-2428-6DBD799F58C7}"/>
              </a:ext>
            </a:extLst>
          </p:cNvPr>
          <p:cNvSpPr/>
          <p:nvPr/>
        </p:nvSpPr>
        <p:spPr>
          <a:xfrm>
            <a:off x="1319733" y="5334524"/>
            <a:ext cx="200683" cy="1790884"/>
          </a:xfrm>
          <a:custGeom>
            <a:avLst/>
            <a:gdLst>
              <a:gd name="connsiteX0" fmla="*/ 200230 w 200683"/>
              <a:gd name="connsiteY0" fmla="*/ 485 h 1790884"/>
              <a:gd name="connsiteX1" fmla="*/ 54895 w 200683"/>
              <a:gd name="connsiteY1" fmla="*/ 563659 h 1790884"/>
              <a:gd name="connsiteX2" fmla="*/ 54895 w 200683"/>
              <a:gd name="connsiteY2" fmla="*/ 1132888 h 1790884"/>
              <a:gd name="connsiteX3" fmla="*/ 54895 w 200683"/>
              <a:gd name="connsiteY3" fmla="*/ 1017831 h 1790884"/>
              <a:gd name="connsiteX4" fmla="*/ 176007 w 200683"/>
              <a:gd name="connsiteY4" fmla="*/ 1768729 h 1790884"/>
              <a:gd name="connsiteX5" fmla="*/ 139674 w 200683"/>
              <a:gd name="connsiteY5" fmla="*/ 1508337 h 1790884"/>
              <a:gd name="connsiteX6" fmla="*/ 394 w 200683"/>
              <a:gd name="connsiteY6" fmla="*/ 660549 h 1790884"/>
              <a:gd name="connsiteX7" fmla="*/ 200230 w 200683"/>
              <a:gd name="connsiteY7" fmla="*/ 485 h 179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3" h="1790884">
                <a:moveTo>
                  <a:pt x="200230" y="485"/>
                </a:moveTo>
                <a:cubicBezTo>
                  <a:pt x="209314" y="-15663"/>
                  <a:pt x="79117" y="374925"/>
                  <a:pt x="54895" y="563659"/>
                </a:cubicBezTo>
                <a:cubicBezTo>
                  <a:pt x="30672" y="752393"/>
                  <a:pt x="54895" y="1132888"/>
                  <a:pt x="54895" y="1132888"/>
                </a:cubicBezTo>
                <a:cubicBezTo>
                  <a:pt x="54895" y="1208583"/>
                  <a:pt x="34710" y="911858"/>
                  <a:pt x="54895" y="1017831"/>
                </a:cubicBezTo>
                <a:cubicBezTo>
                  <a:pt x="75080" y="1123804"/>
                  <a:pt x="161877" y="1686978"/>
                  <a:pt x="176007" y="1768729"/>
                </a:cubicBezTo>
                <a:cubicBezTo>
                  <a:pt x="190137" y="1850480"/>
                  <a:pt x="168943" y="1693034"/>
                  <a:pt x="139674" y="1508337"/>
                </a:cubicBezTo>
                <a:cubicBezTo>
                  <a:pt x="110405" y="1323640"/>
                  <a:pt x="-7680" y="906811"/>
                  <a:pt x="394" y="660549"/>
                </a:cubicBezTo>
                <a:cubicBezTo>
                  <a:pt x="8468" y="414287"/>
                  <a:pt x="191146" y="16633"/>
                  <a:pt x="200230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3D1CA27E-B9E1-6659-466D-F915BF28B83C}"/>
              </a:ext>
            </a:extLst>
          </p:cNvPr>
          <p:cNvSpPr/>
          <p:nvPr/>
        </p:nvSpPr>
        <p:spPr>
          <a:xfrm>
            <a:off x="1024319" y="5736654"/>
            <a:ext cx="341556" cy="1561728"/>
          </a:xfrm>
          <a:custGeom>
            <a:avLst/>
            <a:gdLst>
              <a:gd name="connsiteX0" fmla="*/ 138362 w 341556"/>
              <a:gd name="connsiteY0" fmla="*/ 22249 h 1561728"/>
              <a:gd name="connsiteX1" fmla="*/ 11194 w 341556"/>
              <a:gd name="connsiteY1" fmla="*/ 367420 h 1561728"/>
              <a:gd name="connsiteX2" fmla="*/ 11194 w 341556"/>
              <a:gd name="connsiteY2" fmla="*/ 403754 h 1561728"/>
              <a:gd name="connsiteX3" fmla="*/ 53583 w 341556"/>
              <a:gd name="connsiteY3" fmla="*/ 494588 h 1561728"/>
              <a:gd name="connsiteX4" fmla="*/ 338198 w 341556"/>
              <a:gd name="connsiteY4" fmla="*/ 1542212 h 1561728"/>
              <a:gd name="connsiteX5" fmla="*/ 198918 w 341556"/>
              <a:gd name="connsiteY5" fmla="*/ 1118318 h 1561728"/>
              <a:gd name="connsiteX6" fmla="*/ 35416 w 341556"/>
              <a:gd name="connsiteY6" fmla="*/ 391643 h 1561728"/>
              <a:gd name="connsiteX7" fmla="*/ 53583 w 341556"/>
              <a:gd name="connsiteY7" fmla="*/ 421921 h 1561728"/>
              <a:gd name="connsiteX8" fmla="*/ 108084 w 341556"/>
              <a:gd name="connsiteY8" fmla="*/ 76750 h 1561728"/>
              <a:gd name="connsiteX9" fmla="*/ 138362 w 341556"/>
              <a:gd name="connsiteY9" fmla="*/ 22249 h 156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556" h="1561728">
                <a:moveTo>
                  <a:pt x="138362" y="22249"/>
                </a:moveTo>
                <a:cubicBezTo>
                  <a:pt x="122214" y="70694"/>
                  <a:pt x="32389" y="303836"/>
                  <a:pt x="11194" y="367420"/>
                </a:cubicBezTo>
                <a:cubicBezTo>
                  <a:pt x="-10001" y="431004"/>
                  <a:pt x="4129" y="382559"/>
                  <a:pt x="11194" y="403754"/>
                </a:cubicBezTo>
                <a:cubicBezTo>
                  <a:pt x="18259" y="424949"/>
                  <a:pt x="-918" y="304845"/>
                  <a:pt x="53583" y="494588"/>
                </a:cubicBezTo>
                <a:cubicBezTo>
                  <a:pt x="108084" y="684331"/>
                  <a:pt x="313976" y="1438257"/>
                  <a:pt x="338198" y="1542212"/>
                </a:cubicBezTo>
                <a:cubicBezTo>
                  <a:pt x="362420" y="1646167"/>
                  <a:pt x="249382" y="1310079"/>
                  <a:pt x="198918" y="1118318"/>
                </a:cubicBezTo>
                <a:cubicBezTo>
                  <a:pt x="148454" y="926557"/>
                  <a:pt x="35416" y="391643"/>
                  <a:pt x="35416" y="391643"/>
                </a:cubicBezTo>
                <a:cubicBezTo>
                  <a:pt x="11193" y="275577"/>
                  <a:pt x="41472" y="474403"/>
                  <a:pt x="53583" y="421921"/>
                </a:cubicBezTo>
                <a:cubicBezTo>
                  <a:pt x="65694" y="369439"/>
                  <a:pt x="86889" y="143362"/>
                  <a:pt x="108084" y="76750"/>
                </a:cubicBezTo>
                <a:cubicBezTo>
                  <a:pt x="129279" y="10138"/>
                  <a:pt x="154510" y="-26196"/>
                  <a:pt x="138362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7D37CD6C-4E7F-1588-6533-3794078896B9}"/>
              </a:ext>
            </a:extLst>
          </p:cNvPr>
          <p:cNvSpPr/>
          <p:nvPr/>
        </p:nvSpPr>
        <p:spPr>
          <a:xfrm>
            <a:off x="1712520" y="5873716"/>
            <a:ext cx="122370" cy="1852371"/>
          </a:xfrm>
          <a:custGeom>
            <a:avLst/>
            <a:gdLst>
              <a:gd name="connsiteX0" fmla="*/ 122336 w 122370"/>
              <a:gd name="connsiteY0" fmla="*/ 244 h 1852371"/>
              <a:gd name="connsiteX1" fmla="*/ 25446 w 122370"/>
              <a:gd name="connsiteY1" fmla="*/ 345415 h 1852371"/>
              <a:gd name="connsiteX2" fmla="*/ 49668 w 122370"/>
              <a:gd name="connsiteY2" fmla="*/ 296970 h 1852371"/>
              <a:gd name="connsiteX3" fmla="*/ 37557 w 122370"/>
              <a:gd name="connsiteY3" fmla="*/ 1035757 h 1852371"/>
              <a:gd name="connsiteX4" fmla="*/ 37557 w 122370"/>
              <a:gd name="connsiteY4" fmla="*/ 993367 h 1852371"/>
              <a:gd name="connsiteX5" fmla="*/ 110224 w 122370"/>
              <a:gd name="connsiteY5" fmla="*/ 1798766 h 1852371"/>
              <a:gd name="connsiteX6" fmla="*/ 73891 w 122370"/>
              <a:gd name="connsiteY6" fmla="*/ 1647375 h 1852371"/>
              <a:gd name="connsiteX7" fmla="*/ 7279 w 122370"/>
              <a:gd name="connsiteY7" fmla="*/ 599752 h 1852371"/>
              <a:gd name="connsiteX8" fmla="*/ 13334 w 122370"/>
              <a:gd name="connsiteY8" fmla="*/ 405971 h 1852371"/>
              <a:gd name="connsiteX9" fmla="*/ 122336 w 122370"/>
              <a:gd name="connsiteY9" fmla="*/ 244 h 185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370" h="1852371">
                <a:moveTo>
                  <a:pt x="122336" y="244"/>
                </a:moveTo>
                <a:cubicBezTo>
                  <a:pt x="124355" y="-9849"/>
                  <a:pt x="37557" y="295961"/>
                  <a:pt x="25446" y="345415"/>
                </a:cubicBezTo>
                <a:cubicBezTo>
                  <a:pt x="13335" y="394869"/>
                  <a:pt x="47649" y="181913"/>
                  <a:pt x="49668" y="296970"/>
                </a:cubicBezTo>
                <a:cubicBezTo>
                  <a:pt x="51686" y="412027"/>
                  <a:pt x="39575" y="919691"/>
                  <a:pt x="37557" y="1035757"/>
                </a:cubicBezTo>
                <a:cubicBezTo>
                  <a:pt x="35539" y="1151823"/>
                  <a:pt x="25446" y="866199"/>
                  <a:pt x="37557" y="993367"/>
                </a:cubicBezTo>
                <a:cubicBezTo>
                  <a:pt x="49668" y="1120535"/>
                  <a:pt x="104168" y="1689765"/>
                  <a:pt x="110224" y="1798766"/>
                </a:cubicBezTo>
                <a:cubicBezTo>
                  <a:pt x="116280" y="1907767"/>
                  <a:pt x="91048" y="1847211"/>
                  <a:pt x="73891" y="1647375"/>
                </a:cubicBezTo>
                <a:cubicBezTo>
                  <a:pt x="56734" y="1447539"/>
                  <a:pt x="17372" y="806653"/>
                  <a:pt x="7279" y="599752"/>
                </a:cubicBezTo>
                <a:cubicBezTo>
                  <a:pt x="-2814" y="392851"/>
                  <a:pt x="-3823" y="500843"/>
                  <a:pt x="13334" y="405971"/>
                </a:cubicBezTo>
                <a:cubicBezTo>
                  <a:pt x="30491" y="311099"/>
                  <a:pt x="120317" y="10337"/>
                  <a:pt x="122336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40B1953F-04B0-49AA-FF77-3102ECE24CF0}"/>
              </a:ext>
            </a:extLst>
          </p:cNvPr>
          <p:cNvSpPr/>
          <p:nvPr/>
        </p:nvSpPr>
        <p:spPr>
          <a:xfrm>
            <a:off x="1497797" y="3994714"/>
            <a:ext cx="113400" cy="1396393"/>
          </a:xfrm>
          <a:custGeom>
            <a:avLst/>
            <a:gdLst>
              <a:gd name="connsiteX0" fmla="*/ 52444 w 113400"/>
              <a:gd name="connsiteY0" fmla="*/ 8057 h 1396393"/>
              <a:gd name="connsiteX1" fmla="*/ 100889 w 113400"/>
              <a:gd name="connsiteY1" fmla="*/ 704454 h 1396393"/>
              <a:gd name="connsiteX2" fmla="*/ 82722 w 113400"/>
              <a:gd name="connsiteY2" fmla="*/ 656009 h 1396393"/>
              <a:gd name="connsiteX3" fmla="*/ 3999 w 113400"/>
              <a:gd name="connsiteY3" fmla="*/ 1382685 h 1396393"/>
              <a:gd name="connsiteX4" fmla="*/ 22166 w 113400"/>
              <a:gd name="connsiteY4" fmla="*/ 1073848 h 1396393"/>
              <a:gd name="connsiteX5" fmla="*/ 113000 w 113400"/>
              <a:gd name="connsiteY5" fmla="*/ 371395 h 1396393"/>
              <a:gd name="connsiteX6" fmla="*/ 52444 w 113400"/>
              <a:gd name="connsiteY6" fmla="*/ 8057 h 139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400" h="1396393">
                <a:moveTo>
                  <a:pt x="52444" y="8057"/>
                </a:moveTo>
                <a:cubicBezTo>
                  <a:pt x="50426" y="63567"/>
                  <a:pt x="95843" y="596462"/>
                  <a:pt x="100889" y="704454"/>
                </a:cubicBezTo>
                <a:cubicBezTo>
                  <a:pt x="105935" y="812446"/>
                  <a:pt x="98870" y="542970"/>
                  <a:pt x="82722" y="656009"/>
                </a:cubicBezTo>
                <a:cubicBezTo>
                  <a:pt x="66574" y="769048"/>
                  <a:pt x="14092" y="1313045"/>
                  <a:pt x="3999" y="1382685"/>
                </a:cubicBezTo>
                <a:cubicBezTo>
                  <a:pt x="-6094" y="1452325"/>
                  <a:pt x="3999" y="1242396"/>
                  <a:pt x="22166" y="1073848"/>
                </a:cubicBezTo>
                <a:cubicBezTo>
                  <a:pt x="40333" y="905300"/>
                  <a:pt x="106944" y="547008"/>
                  <a:pt x="113000" y="371395"/>
                </a:cubicBezTo>
                <a:cubicBezTo>
                  <a:pt x="119056" y="195782"/>
                  <a:pt x="54462" y="-47453"/>
                  <a:pt x="52444" y="8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D86CF0AD-BF72-8CA1-3242-F3576AE0EC65}"/>
              </a:ext>
            </a:extLst>
          </p:cNvPr>
          <p:cNvSpPr/>
          <p:nvPr/>
        </p:nvSpPr>
        <p:spPr>
          <a:xfrm>
            <a:off x="1445932" y="2846136"/>
            <a:ext cx="788801" cy="934819"/>
          </a:xfrm>
          <a:custGeom>
            <a:avLst/>
            <a:gdLst>
              <a:gd name="connsiteX0" fmla="*/ 788595 w 788801"/>
              <a:gd name="connsiteY0" fmla="*/ 10 h 934819"/>
              <a:gd name="connsiteX1" fmla="*/ 225422 w 788801"/>
              <a:gd name="connsiteY1" fmla="*/ 363347 h 934819"/>
              <a:gd name="connsiteX2" fmla="*/ 13475 w 788801"/>
              <a:gd name="connsiteY2" fmla="*/ 920465 h 934819"/>
              <a:gd name="connsiteX3" fmla="*/ 55864 w 788801"/>
              <a:gd name="connsiteY3" fmla="*/ 732741 h 934819"/>
              <a:gd name="connsiteX4" fmla="*/ 334423 w 788801"/>
              <a:gd name="connsiteY4" fmla="*/ 327014 h 934819"/>
              <a:gd name="connsiteX5" fmla="*/ 292034 w 788801"/>
              <a:gd name="connsiteY5" fmla="*/ 351236 h 934819"/>
              <a:gd name="connsiteX6" fmla="*/ 788595 w 788801"/>
              <a:gd name="connsiteY6" fmla="*/ 10 h 93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801" h="934819">
                <a:moveTo>
                  <a:pt x="788595" y="10"/>
                </a:moveTo>
                <a:cubicBezTo>
                  <a:pt x="777493" y="2028"/>
                  <a:pt x="354609" y="209938"/>
                  <a:pt x="225422" y="363347"/>
                </a:cubicBezTo>
                <a:cubicBezTo>
                  <a:pt x="96235" y="516756"/>
                  <a:pt x="41735" y="858899"/>
                  <a:pt x="13475" y="920465"/>
                </a:cubicBezTo>
                <a:cubicBezTo>
                  <a:pt x="-14785" y="982031"/>
                  <a:pt x="2373" y="831649"/>
                  <a:pt x="55864" y="732741"/>
                </a:cubicBezTo>
                <a:cubicBezTo>
                  <a:pt x="109355" y="633833"/>
                  <a:pt x="295061" y="390598"/>
                  <a:pt x="334423" y="327014"/>
                </a:cubicBezTo>
                <a:cubicBezTo>
                  <a:pt x="373785" y="263430"/>
                  <a:pt x="223403" y="402709"/>
                  <a:pt x="292034" y="351236"/>
                </a:cubicBezTo>
                <a:cubicBezTo>
                  <a:pt x="360664" y="299763"/>
                  <a:pt x="799697" y="-2008"/>
                  <a:pt x="78859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2B71485D-D46B-7750-37B8-6B9F5120E4B7}"/>
              </a:ext>
            </a:extLst>
          </p:cNvPr>
          <p:cNvSpPr/>
          <p:nvPr/>
        </p:nvSpPr>
        <p:spPr>
          <a:xfrm>
            <a:off x="2510111" y="4919944"/>
            <a:ext cx="320186" cy="703981"/>
          </a:xfrm>
          <a:custGeom>
            <a:avLst/>
            <a:gdLst>
              <a:gd name="connsiteX0" fmla="*/ 211318 w 320186"/>
              <a:gd name="connsiteY0" fmla="*/ 399 h 703981"/>
              <a:gd name="connsiteX1" fmla="*/ 97018 w 320186"/>
              <a:gd name="connsiteY1" fmla="*/ 256213 h 703981"/>
              <a:gd name="connsiteX2" fmla="*/ 233089 w 320186"/>
              <a:gd name="connsiteY2" fmla="*/ 234442 h 703981"/>
              <a:gd name="connsiteX3" fmla="*/ 320175 w 320186"/>
              <a:gd name="connsiteY3" fmla="*/ 239885 h 703981"/>
              <a:gd name="connsiteX4" fmla="*/ 227646 w 320186"/>
              <a:gd name="connsiteY4" fmla="*/ 299756 h 703981"/>
              <a:gd name="connsiteX5" fmla="*/ 205875 w 320186"/>
              <a:gd name="connsiteY5" fmla="*/ 359627 h 703981"/>
              <a:gd name="connsiteX6" fmla="*/ 91575 w 320186"/>
              <a:gd name="connsiteY6" fmla="*/ 582785 h 703981"/>
              <a:gd name="connsiteX7" fmla="*/ 162332 w 320186"/>
              <a:gd name="connsiteY7" fmla="*/ 702527 h 703981"/>
              <a:gd name="connsiteX8" fmla="*/ 129675 w 320186"/>
              <a:gd name="connsiteY8" fmla="*/ 626327 h 703981"/>
              <a:gd name="connsiteX9" fmla="*/ 4489 w 320186"/>
              <a:gd name="connsiteY9" fmla="*/ 316085 h 703981"/>
              <a:gd name="connsiteX10" fmla="*/ 31703 w 320186"/>
              <a:gd name="connsiteY10" fmla="*/ 381399 h 703981"/>
              <a:gd name="connsiteX11" fmla="*/ 69803 w 320186"/>
              <a:gd name="connsiteY11" fmla="*/ 201785 h 703981"/>
              <a:gd name="connsiteX12" fmla="*/ 211318 w 320186"/>
              <a:gd name="connsiteY12" fmla="*/ 399 h 70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186" h="703981">
                <a:moveTo>
                  <a:pt x="211318" y="399"/>
                </a:moveTo>
                <a:cubicBezTo>
                  <a:pt x="215854" y="9470"/>
                  <a:pt x="93389" y="217206"/>
                  <a:pt x="97018" y="256213"/>
                </a:cubicBezTo>
                <a:cubicBezTo>
                  <a:pt x="100646" y="295220"/>
                  <a:pt x="195896" y="237163"/>
                  <a:pt x="233089" y="234442"/>
                </a:cubicBezTo>
                <a:cubicBezTo>
                  <a:pt x="270282" y="231721"/>
                  <a:pt x="321082" y="228999"/>
                  <a:pt x="320175" y="239885"/>
                </a:cubicBezTo>
                <a:cubicBezTo>
                  <a:pt x="319268" y="250771"/>
                  <a:pt x="246696" y="279799"/>
                  <a:pt x="227646" y="299756"/>
                </a:cubicBezTo>
                <a:cubicBezTo>
                  <a:pt x="208596" y="319713"/>
                  <a:pt x="228553" y="312456"/>
                  <a:pt x="205875" y="359627"/>
                </a:cubicBezTo>
                <a:cubicBezTo>
                  <a:pt x="183197" y="406798"/>
                  <a:pt x="98832" y="525635"/>
                  <a:pt x="91575" y="582785"/>
                </a:cubicBezTo>
                <a:cubicBezTo>
                  <a:pt x="84318" y="639935"/>
                  <a:pt x="155982" y="695270"/>
                  <a:pt x="162332" y="702527"/>
                </a:cubicBezTo>
                <a:cubicBezTo>
                  <a:pt x="168682" y="709784"/>
                  <a:pt x="155982" y="690734"/>
                  <a:pt x="129675" y="626327"/>
                </a:cubicBezTo>
                <a:cubicBezTo>
                  <a:pt x="103368" y="561920"/>
                  <a:pt x="20818" y="356906"/>
                  <a:pt x="4489" y="316085"/>
                </a:cubicBezTo>
                <a:cubicBezTo>
                  <a:pt x="-11840" y="275264"/>
                  <a:pt x="20817" y="400449"/>
                  <a:pt x="31703" y="381399"/>
                </a:cubicBezTo>
                <a:cubicBezTo>
                  <a:pt x="42589" y="362349"/>
                  <a:pt x="44403" y="264378"/>
                  <a:pt x="69803" y="201785"/>
                </a:cubicBezTo>
                <a:cubicBezTo>
                  <a:pt x="95203" y="139192"/>
                  <a:pt x="206782" y="-8672"/>
                  <a:pt x="211318" y="3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8B7FC859-DABB-4405-4A77-284EF14DF1AA}"/>
              </a:ext>
            </a:extLst>
          </p:cNvPr>
          <p:cNvSpPr/>
          <p:nvPr/>
        </p:nvSpPr>
        <p:spPr>
          <a:xfrm>
            <a:off x="1833543" y="3092634"/>
            <a:ext cx="289277" cy="1336248"/>
          </a:xfrm>
          <a:custGeom>
            <a:avLst/>
            <a:gdLst>
              <a:gd name="connsiteX0" fmla="*/ 289171 w 289277"/>
              <a:gd name="connsiteY0" fmla="*/ 4352 h 1336248"/>
              <a:gd name="connsiteX1" fmla="*/ 49686 w 289277"/>
              <a:gd name="connsiteY1" fmla="*/ 390795 h 1336248"/>
              <a:gd name="connsiteX2" fmla="*/ 49686 w 289277"/>
              <a:gd name="connsiteY2" fmla="*/ 341809 h 1336248"/>
              <a:gd name="connsiteX3" fmla="*/ 125886 w 289277"/>
              <a:gd name="connsiteY3" fmla="*/ 717366 h 1336248"/>
              <a:gd name="connsiteX4" fmla="*/ 109557 w 289277"/>
              <a:gd name="connsiteY4" fmla="*/ 662937 h 1336248"/>
              <a:gd name="connsiteX5" fmla="*/ 125886 w 289277"/>
              <a:gd name="connsiteY5" fmla="*/ 1288866 h 1336248"/>
              <a:gd name="connsiteX6" fmla="*/ 104114 w 289277"/>
              <a:gd name="connsiteY6" fmla="*/ 1207223 h 1336248"/>
              <a:gd name="connsiteX7" fmla="*/ 6143 w 289277"/>
              <a:gd name="connsiteY7" fmla="*/ 532309 h 1336248"/>
              <a:gd name="connsiteX8" fmla="*/ 11586 w 289277"/>
              <a:gd name="connsiteY8" fmla="*/ 537752 h 1336248"/>
              <a:gd name="connsiteX9" fmla="*/ 22471 w 289277"/>
              <a:gd name="connsiteY9" fmla="*/ 118652 h 1336248"/>
              <a:gd name="connsiteX10" fmla="*/ 17028 w 289277"/>
              <a:gd name="connsiteY10" fmla="*/ 178523 h 1336248"/>
              <a:gd name="connsiteX11" fmla="*/ 289171 w 289277"/>
              <a:gd name="connsiteY11" fmla="*/ 4352 h 133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277" h="1336248">
                <a:moveTo>
                  <a:pt x="289171" y="4352"/>
                </a:moveTo>
                <a:cubicBezTo>
                  <a:pt x="294614" y="39731"/>
                  <a:pt x="89600" y="334552"/>
                  <a:pt x="49686" y="390795"/>
                </a:cubicBezTo>
                <a:cubicBezTo>
                  <a:pt x="9772" y="447038"/>
                  <a:pt x="36986" y="287381"/>
                  <a:pt x="49686" y="341809"/>
                </a:cubicBezTo>
                <a:cubicBezTo>
                  <a:pt x="62386" y="396238"/>
                  <a:pt x="115907" y="663845"/>
                  <a:pt x="125886" y="717366"/>
                </a:cubicBezTo>
                <a:cubicBezTo>
                  <a:pt x="135864" y="770887"/>
                  <a:pt x="109557" y="567687"/>
                  <a:pt x="109557" y="662937"/>
                </a:cubicBezTo>
                <a:cubicBezTo>
                  <a:pt x="109557" y="758187"/>
                  <a:pt x="126793" y="1198152"/>
                  <a:pt x="125886" y="1288866"/>
                </a:cubicBezTo>
                <a:cubicBezTo>
                  <a:pt x="124979" y="1379580"/>
                  <a:pt x="124071" y="1333316"/>
                  <a:pt x="104114" y="1207223"/>
                </a:cubicBezTo>
                <a:cubicBezTo>
                  <a:pt x="84157" y="1081130"/>
                  <a:pt x="21564" y="643887"/>
                  <a:pt x="6143" y="532309"/>
                </a:cubicBezTo>
                <a:cubicBezTo>
                  <a:pt x="-9278" y="420731"/>
                  <a:pt x="8865" y="606695"/>
                  <a:pt x="11586" y="537752"/>
                </a:cubicBezTo>
                <a:cubicBezTo>
                  <a:pt x="14307" y="468809"/>
                  <a:pt x="21564" y="178523"/>
                  <a:pt x="22471" y="118652"/>
                </a:cubicBezTo>
                <a:cubicBezTo>
                  <a:pt x="23378" y="58781"/>
                  <a:pt x="-22886" y="196666"/>
                  <a:pt x="17028" y="178523"/>
                </a:cubicBezTo>
                <a:cubicBezTo>
                  <a:pt x="56942" y="160380"/>
                  <a:pt x="283728" y="-31027"/>
                  <a:pt x="289171" y="43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8301AF44-378E-2843-C9AA-97F8C7DBDD67}"/>
              </a:ext>
            </a:extLst>
          </p:cNvPr>
          <p:cNvSpPr/>
          <p:nvPr/>
        </p:nvSpPr>
        <p:spPr>
          <a:xfrm>
            <a:off x="2419387" y="5736771"/>
            <a:ext cx="951325" cy="1094057"/>
          </a:xfrm>
          <a:custGeom>
            <a:avLst/>
            <a:gdLst>
              <a:gd name="connsiteX0" fmla="*/ 78884 w 951325"/>
              <a:gd name="connsiteY0" fmla="*/ 0 h 1094057"/>
              <a:gd name="connsiteX1" fmla="*/ 111542 w 951325"/>
              <a:gd name="connsiteY1" fmla="*/ 185058 h 1094057"/>
              <a:gd name="connsiteX2" fmla="*/ 111542 w 951325"/>
              <a:gd name="connsiteY2" fmla="*/ 185058 h 1094057"/>
              <a:gd name="connsiteX3" fmla="*/ 302042 w 951325"/>
              <a:gd name="connsiteY3" fmla="*/ 413658 h 1094057"/>
              <a:gd name="connsiteX4" fmla="*/ 291156 w 951325"/>
              <a:gd name="connsiteY4" fmla="*/ 381000 h 1094057"/>
              <a:gd name="connsiteX5" fmla="*/ 617727 w 951325"/>
              <a:gd name="connsiteY5" fmla="*/ 805543 h 1094057"/>
              <a:gd name="connsiteX6" fmla="*/ 710256 w 951325"/>
              <a:gd name="connsiteY6" fmla="*/ 843643 h 1094057"/>
              <a:gd name="connsiteX7" fmla="*/ 949742 w 951325"/>
              <a:gd name="connsiteY7" fmla="*/ 1028700 h 1094057"/>
              <a:gd name="connsiteX8" fmla="*/ 808227 w 951325"/>
              <a:gd name="connsiteY8" fmla="*/ 914400 h 1094057"/>
              <a:gd name="connsiteX9" fmla="*/ 688484 w 951325"/>
              <a:gd name="connsiteY9" fmla="*/ 838200 h 1094057"/>
              <a:gd name="connsiteX10" fmla="*/ 808227 w 951325"/>
              <a:gd name="connsiteY10" fmla="*/ 1094015 h 1094057"/>
              <a:gd name="connsiteX11" fmla="*/ 612284 w 951325"/>
              <a:gd name="connsiteY11" fmla="*/ 816429 h 1094057"/>
              <a:gd name="connsiteX12" fmla="*/ 29899 w 951325"/>
              <a:gd name="connsiteY12" fmla="*/ 174172 h 1094057"/>
              <a:gd name="connsiteX13" fmla="*/ 84327 w 951325"/>
              <a:gd name="connsiteY13" fmla="*/ 234043 h 1094057"/>
              <a:gd name="connsiteX14" fmla="*/ 78884 w 951325"/>
              <a:gd name="connsiteY14" fmla="*/ 0 h 109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325" h="1094057">
                <a:moveTo>
                  <a:pt x="78884" y="0"/>
                </a:moveTo>
                <a:lnTo>
                  <a:pt x="111542" y="185058"/>
                </a:lnTo>
                <a:lnTo>
                  <a:pt x="111542" y="185058"/>
                </a:lnTo>
                <a:cubicBezTo>
                  <a:pt x="143292" y="223158"/>
                  <a:pt x="272106" y="381001"/>
                  <a:pt x="302042" y="413658"/>
                </a:cubicBezTo>
                <a:cubicBezTo>
                  <a:pt x="331978" y="446315"/>
                  <a:pt x="238542" y="315686"/>
                  <a:pt x="291156" y="381000"/>
                </a:cubicBezTo>
                <a:cubicBezTo>
                  <a:pt x="343770" y="446314"/>
                  <a:pt x="547877" y="728436"/>
                  <a:pt x="617727" y="805543"/>
                </a:cubicBezTo>
                <a:cubicBezTo>
                  <a:pt x="687577" y="882650"/>
                  <a:pt x="654920" y="806450"/>
                  <a:pt x="710256" y="843643"/>
                </a:cubicBezTo>
                <a:cubicBezTo>
                  <a:pt x="765592" y="880836"/>
                  <a:pt x="933414" y="1016907"/>
                  <a:pt x="949742" y="1028700"/>
                </a:cubicBezTo>
                <a:cubicBezTo>
                  <a:pt x="966071" y="1040493"/>
                  <a:pt x="851770" y="946150"/>
                  <a:pt x="808227" y="914400"/>
                </a:cubicBezTo>
                <a:cubicBezTo>
                  <a:pt x="764684" y="882650"/>
                  <a:pt x="688484" y="808264"/>
                  <a:pt x="688484" y="838200"/>
                </a:cubicBezTo>
                <a:cubicBezTo>
                  <a:pt x="688484" y="868136"/>
                  <a:pt x="820927" y="1097644"/>
                  <a:pt x="808227" y="1094015"/>
                </a:cubicBezTo>
                <a:cubicBezTo>
                  <a:pt x="795527" y="1090387"/>
                  <a:pt x="742005" y="969736"/>
                  <a:pt x="612284" y="816429"/>
                </a:cubicBezTo>
                <a:cubicBezTo>
                  <a:pt x="482563" y="663122"/>
                  <a:pt x="29899" y="174172"/>
                  <a:pt x="29899" y="174172"/>
                </a:cubicBezTo>
                <a:cubicBezTo>
                  <a:pt x="-58094" y="77108"/>
                  <a:pt x="75256" y="257629"/>
                  <a:pt x="84327" y="234043"/>
                </a:cubicBezTo>
                <a:cubicBezTo>
                  <a:pt x="93398" y="210457"/>
                  <a:pt x="88862" y="121557"/>
                  <a:pt x="78884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3C8B45B0-67C9-AC33-F6E1-409B8B3040CE}"/>
              </a:ext>
            </a:extLst>
          </p:cNvPr>
          <p:cNvSpPr/>
          <p:nvPr/>
        </p:nvSpPr>
        <p:spPr>
          <a:xfrm>
            <a:off x="4921016" y="4079692"/>
            <a:ext cx="167734" cy="405067"/>
          </a:xfrm>
          <a:custGeom>
            <a:avLst/>
            <a:gdLst>
              <a:gd name="connsiteX0" fmla="*/ 73771 w 167734"/>
              <a:gd name="connsiteY0" fmla="*/ 695 h 405067"/>
              <a:gd name="connsiteX1" fmla="*/ 39358 w 167734"/>
              <a:gd name="connsiteY1" fmla="*/ 153095 h 405067"/>
              <a:gd name="connsiteX2" fmla="*/ 167178 w 167734"/>
              <a:gd name="connsiteY2" fmla="*/ 403818 h 405067"/>
              <a:gd name="connsiteX3" fmla="*/ 83603 w 167734"/>
              <a:gd name="connsiteY3" fmla="*/ 246502 h 405067"/>
              <a:gd name="connsiteX4" fmla="*/ 29526 w 167734"/>
              <a:gd name="connsiteY4" fmla="*/ 172760 h 405067"/>
              <a:gd name="connsiteX5" fmla="*/ 29 w 167734"/>
              <a:gd name="connsiteY5" fmla="*/ 99018 h 405067"/>
              <a:gd name="connsiteX6" fmla="*/ 73771 w 167734"/>
              <a:gd name="connsiteY6" fmla="*/ 695 h 4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34" h="405067">
                <a:moveTo>
                  <a:pt x="73771" y="695"/>
                </a:moveTo>
                <a:cubicBezTo>
                  <a:pt x="80326" y="9708"/>
                  <a:pt x="23790" y="85908"/>
                  <a:pt x="39358" y="153095"/>
                </a:cubicBezTo>
                <a:cubicBezTo>
                  <a:pt x="54926" y="220282"/>
                  <a:pt x="159804" y="388250"/>
                  <a:pt x="167178" y="403818"/>
                </a:cubicBezTo>
                <a:cubicBezTo>
                  <a:pt x="174552" y="419386"/>
                  <a:pt x="106545" y="285012"/>
                  <a:pt x="83603" y="246502"/>
                </a:cubicBezTo>
                <a:cubicBezTo>
                  <a:pt x="60661" y="207992"/>
                  <a:pt x="43455" y="197340"/>
                  <a:pt x="29526" y="172760"/>
                </a:cubicBezTo>
                <a:cubicBezTo>
                  <a:pt x="15597" y="148180"/>
                  <a:pt x="-790" y="125238"/>
                  <a:pt x="29" y="99018"/>
                </a:cubicBezTo>
                <a:cubicBezTo>
                  <a:pt x="848" y="72799"/>
                  <a:pt x="67216" y="-8318"/>
                  <a:pt x="7377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86936AB0-73D1-E48C-5FE3-F9EF180E633E}"/>
              </a:ext>
            </a:extLst>
          </p:cNvPr>
          <p:cNvSpPr/>
          <p:nvPr/>
        </p:nvSpPr>
        <p:spPr>
          <a:xfrm>
            <a:off x="5112641" y="4561829"/>
            <a:ext cx="89285" cy="388757"/>
          </a:xfrm>
          <a:custGeom>
            <a:avLst/>
            <a:gdLst>
              <a:gd name="connsiteX0" fmla="*/ 24714 w 89285"/>
              <a:gd name="connsiteY0" fmla="*/ 339 h 388757"/>
              <a:gd name="connsiteX1" fmla="*/ 59127 w 89285"/>
              <a:gd name="connsiteY1" fmla="*/ 147823 h 388757"/>
              <a:gd name="connsiteX2" fmla="*/ 133 w 89285"/>
              <a:gd name="connsiteY2" fmla="*/ 388713 h 388757"/>
              <a:gd name="connsiteX3" fmla="*/ 78791 w 89285"/>
              <a:gd name="connsiteY3" fmla="*/ 167487 h 388757"/>
              <a:gd name="connsiteX4" fmla="*/ 83707 w 89285"/>
              <a:gd name="connsiteY4" fmla="*/ 108494 h 388757"/>
              <a:gd name="connsiteX5" fmla="*/ 24714 w 89285"/>
              <a:gd name="connsiteY5" fmla="*/ 339 h 38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285" h="388757">
                <a:moveTo>
                  <a:pt x="24714" y="339"/>
                </a:moveTo>
                <a:cubicBezTo>
                  <a:pt x="20617" y="6894"/>
                  <a:pt x="63224" y="83094"/>
                  <a:pt x="59127" y="147823"/>
                </a:cubicBezTo>
                <a:cubicBezTo>
                  <a:pt x="55030" y="212552"/>
                  <a:pt x="-3144" y="385436"/>
                  <a:pt x="133" y="388713"/>
                </a:cubicBezTo>
                <a:cubicBezTo>
                  <a:pt x="3410" y="391990"/>
                  <a:pt x="64862" y="214190"/>
                  <a:pt x="78791" y="167487"/>
                </a:cubicBezTo>
                <a:cubicBezTo>
                  <a:pt x="92720" y="120784"/>
                  <a:pt x="91081" y="133075"/>
                  <a:pt x="83707" y="108494"/>
                </a:cubicBezTo>
                <a:cubicBezTo>
                  <a:pt x="76333" y="83913"/>
                  <a:pt x="28811" y="-6216"/>
                  <a:pt x="24714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E2D3DC2B-7FC8-B16E-AC45-7D2D86E406E4}"/>
              </a:ext>
            </a:extLst>
          </p:cNvPr>
          <p:cNvSpPr/>
          <p:nvPr/>
        </p:nvSpPr>
        <p:spPr>
          <a:xfrm>
            <a:off x="4345644" y="3731325"/>
            <a:ext cx="457979" cy="462143"/>
          </a:xfrm>
          <a:custGeom>
            <a:avLst/>
            <a:gdLst>
              <a:gd name="connsiteX0" fmla="*/ 214 w 457979"/>
              <a:gd name="connsiteY0" fmla="*/ 17 h 462143"/>
              <a:gd name="connsiteX1" fmla="*/ 344343 w 457979"/>
              <a:gd name="connsiteY1" fmla="*/ 186830 h 462143"/>
              <a:gd name="connsiteX2" fmla="*/ 452498 w 457979"/>
              <a:gd name="connsiteY2" fmla="*/ 462133 h 462143"/>
              <a:gd name="connsiteX3" fmla="*/ 398421 w 457979"/>
              <a:gd name="connsiteY3" fmla="*/ 196662 h 462143"/>
              <a:gd name="connsiteX4" fmla="*/ 214 w 457979"/>
              <a:gd name="connsiteY4" fmla="*/ 17 h 46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979" h="462143">
                <a:moveTo>
                  <a:pt x="214" y="17"/>
                </a:moveTo>
                <a:cubicBezTo>
                  <a:pt x="-8799" y="-1622"/>
                  <a:pt x="268962" y="109811"/>
                  <a:pt x="344343" y="186830"/>
                </a:cubicBezTo>
                <a:cubicBezTo>
                  <a:pt x="419724" y="263849"/>
                  <a:pt x="443485" y="460494"/>
                  <a:pt x="452498" y="462133"/>
                </a:cubicBezTo>
                <a:cubicBezTo>
                  <a:pt x="461511" y="463772"/>
                  <a:pt x="468066" y="272862"/>
                  <a:pt x="398421" y="196662"/>
                </a:cubicBezTo>
                <a:cubicBezTo>
                  <a:pt x="328776" y="120462"/>
                  <a:pt x="9227" y="1656"/>
                  <a:pt x="21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CF81B3D6-3A3E-4546-1A77-5815A7DD12BF}"/>
              </a:ext>
            </a:extLst>
          </p:cNvPr>
          <p:cNvSpPr/>
          <p:nvPr/>
        </p:nvSpPr>
        <p:spPr>
          <a:xfrm>
            <a:off x="4514190" y="6752582"/>
            <a:ext cx="457207" cy="136693"/>
          </a:xfrm>
          <a:custGeom>
            <a:avLst/>
            <a:gdLst>
              <a:gd name="connsiteX0" fmla="*/ 3 w 457207"/>
              <a:gd name="connsiteY0" fmla="*/ 94908 h 136693"/>
              <a:gd name="connsiteX1" fmla="*/ 236486 w 457207"/>
              <a:gd name="connsiteY1" fmla="*/ 94908 h 136693"/>
              <a:gd name="connsiteX2" fmla="*/ 457203 w 457207"/>
              <a:gd name="connsiteY2" fmla="*/ 315 h 136693"/>
              <a:gd name="connsiteX3" fmla="*/ 241741 w 457207"/>
              <a:gd name="connsiteY3" fmla="*/ 131694 h 136693"/>
              <a:gd name="connsiteX4" fmla="*/ 3 w 457207"/>
              <a:gd name="connsiteY4" fmla="*/ 94908 h 13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7" h="136693">
                <a:moveTo>
                  <a:pt x="3" y="94908"/>
                </a:moveTo>
                <a:cubicBezTo>
                  <a:pt x="-873" y="88777"/>
                  <a:pt x="160286" y="110673"/>
                  <a:pt x="236486" y="94908"/>
                </a:cubicBezTo>
                <a:cubicBezTo>
                  <a:pt x="312686" y="79143"/>
                  <a:pt x="456327" y="-5816"/>
                  <a:pt x="457203" y="315"/>
                </a:cubicBezTo>
                <a:cubicBezTo>
                  <a:pt x="458079" y="6446"/>
                  <a:pt x="320568" y="110673"/>
                  <a:pt x="241741" y="131694"/>
                </a:cubicBezTo>
                <a:cubicBezTo>
                  <a:pt x="162914" y="152715"/>
                  <a:pt x="879" y="101039"/>
                  <a:pt x="3" y="94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473B5482-8B70-0BA6-B47A-0C8372497425}"/>
              </a:ext>
            </a:extLst>
          </p:cNvPr>
          <p:cNvSpPr/>
          <p:nvPr/>
        </p:nvSpPr>
        <p:spPr>
          <a:xfrm>
            <a:off x="4833754" y="6537089"/>
            <a:ext cx="504279" cy="411473"/>
          </a:xfrm>
          <a:custGeom>
            <a:avLst/>
            <a:gdLst>
              <a:gd name="connsiteX0" fmla="*/ 500246 w 504279"/>
              <a:gd name="connsiteY0" fmla="*/ 345 h 411473"/>
              <a:gd name="connsiteX1" fmla="*/ 311060 w 504279"/>
              <a:gd name="connsiteY1" fmla="*/ 236828 h 411473"/>
              <a:gd name="connsiteX2" fmla="*/ 1005 w 504279"/>
              <a:gd name="connsiteY2" fmla="*/ 410249 h 411473"/>
              <a:gd name="connsiteX3" fmla="*/ 221722 w 504279"/>
              <a:gd name="connsiteY3" fmla="*/ 310401 h 411473"/>
              <a:gd name="connsiteX4" fmla="*/ 489736 w 504279"/>
              <a:gd name="connsiteY4" fmla="*/ 236828 h 411473"/>
              <a:gd name="connsiteX5" fmla="*/ 247998 w 504279"/>
              <a:gd name="connsiteY5" fmla="*/ 289380 h 411473"/>
              <a:gd name="connsiteX6" fmla="*/ 342591 w 504279"/>
              <a:gd name="connsiteY6" fmla="*/ 242083 h 411473"/>
              <a:gd name="connsiteX7" fmla="*/ 431929 w 504279"/>
              <a:gd name="connsiteY7" fmla="*/ 184277 h 411473"/>
              <a:gd name="connsiteX8" fmla="*/ 500246 w 504279"/>
              <a:gd name="connsiteY8" fmla="*/ 345 h 41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279" h="411473">
                <a:moveTo>
                  <a:pt x="500246" y="345"/>
                </a:moveTo>
                <a:cubicBezTo>
                  <a:pt x="480101" y="9103"/>
                  <a:pt x="394267" y="168511"/>
                  <a:pt x="311060" y="236828"/>
                </a:cubicBezTo>
                <a:cubicBezTo>
                  <a:pt x="227853" y="305145"/>
                  <a:pt x="15895" y="397987"/>
                  <a:pt x="1005" y="410249"/>
                </a:cubicBezTo>
                <a:cubicBezTo>
                  <a:pt x="-13885" y="422511"/>
                  <a:pt x="140267" y="339305"/>
                  <a:pt x="221722" y="310401"/>
                </a:cubicBezTo>
                <a:cubicBezTo>
                  <a:pt x="303177" y="281498"/>
                  <a:pt x="485357" y="240332"/>
                  <a:pt x="489736" y="236828"/>
                </a:cubicBezTo>
                <a:cubicBezTo>
                  <a:pt x="494115" y="233325"/>
                  <a:pt x="272522" y="288504"/>
                  <a:pt x="247998" y="289380"/>
                </a:cubicBezTo>
                <a:cubicBezTo>
                  <a:pt x="223474" y="290256"/>
                  <a:pt x="311936" y="259600"/>
                  <a:pt x="342591" y="242083"/>
                </a:cubicBezTo>
                <a:cubicBezTo>
                  <a:pt x="373246" y="224566"/>
                  <a:pt x="403901" y="216684"/>
                  <a:pt x="431929" y="184277"/>
                </a:cubicBezTo>
                <a:cubicBezTo>
                  <a:pt x="459956" y="151870"/>
                  <a:pt x="520391" y="-8413"/>
                  <a:pt x="500246" y="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CCAEA876-6587-DC7A-79A8-33F82780AA9B}"/>
              </a:ext>
            </a:extLst>
          </p:cNvPr>
          <p:cNvSpPr/>
          <p:nvPr/>
        </p:nvSpPr>
        <p:spPr>
          <a:xfrm>
            <a:off x="4281420" y="5203028"/>
            <a:ext cx="1167708" cy="1794508"/>
          </a:xfrm>
          <a:custGeom>
            <a:avLst/>
            <a:gdLst>
              <a:gd name="connsiteX0" fmla="*/ 1028768 w 1167708"/>
              <a:gd name="connsiteY0" fmla="*/ 164310 h 1794508"/>
              <a:gd name="connsiteX1" fmla="*/ 843030 w 1167708"/>
              <a:gd name="connsiteY1" fmla="*/ 845347 h 1794508"/>
              <a:gd name="connsiteX2" fmla="*/ 900180 w 1167708"/>
              <a:gd name="connsiteY2" fmla="*/ 740572 h 1794508"/>
              <a:gd name="connsiteX3" fmla="*/ 285818 w 1167708"/>
              <a:gd name="connsiteY3" fmla="*/ 1521622 h 1794508"/>
              <a:gd name="connsiteX4" fmla="*/ 433455 w 1167708"/>
              <a:gd name="connsiteY4" fmla="*/ 1340647 h 1794508"/>
              <a:gd name="connsiteX5" fmla="*/ 4830 w 1167708"/>
              <a:gd name="connsiteY5" fmla="*/ 1778797 h 1794508"/>
              <a:gd name="connsiteX6" fmla="*/ 200093 w 1167708"/>
              <a:gd name="connsiteY6" fmla="*/ 1702597 h 1794508"/>
              <a:gd name="connsiteX7" fmla="*/ 161993 w 1167708"/>
              <a:gd name="connsiteY7" fmla="*/ 1754985 h 1794508"/>
              <a:gd name="connsiteX8" fmla="*/ 709680 w 1167708"/>
              <a:gd name="connsiteY8" fmla="*/ 1626397 h 1794508"/>
              <a:gd name="connsiteX9" fmla="*/ 347730 w 1167708"/>
              <a:gd name="connsiteY9" fmla="*/ 1759747 h 1794508"/>
              <a:gd name="connsiteX10" fmla="*/ 843030 w 1167708"/>
              <a:gd name="connsiteY10" fmla="*/ 1683547 h 1794508"/>
              <a:gd name="connsiteX11" fmla="*/ 514418 w 1167708"/>
              <a:gd name="connsiteY11" fmla="*/ 1793085 h 1794508"/>
              <a:gd name="connsiteX12" fmla="*/ 1090680 w 1167708"/>
              <a:gd name="connsiteY12" fmla="*/ 1631160 h 1794508"/>
              <a:gd name="connsiteX13" fmla="*/ 1143068 w 1167708"/>
              <a:gd name="connsiteY13" fmla="*/ 1012035 h 1794508"/>
              <a:gd name="connsiteX14" fmla="*/ 1128780 w 1167708"/>
              <a:gd name="connsiteY14" fmla="*/ 1512097 h 1794508"/>
              <a:gd name="connsiteX15" fmla="*/ 1166880 w 1167708"/>
              <a:gd name="connsiteY15" fmla="*/ 35722 h 1794508"/>
              <a:gd name="connsiteX16" fmla="*/ 1085918 w 1167708"/>
              <a:gd name="connsiteY16" fmla="*/ 435772 h 1794508"/>
              <a:gd name="connsiteX17" fmla="*/ 1028768 w 1167708"/>
              <a:gd name="connsiteY17" fmla="*/ 164310 h 17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7708" h="1794508">
                <a:moveTo>
                  <a:pt x="1028768" y="164310"/>
                </a:moveTo>
                <a:cubicBezTo>
                  <a:pt x="988287" y="232572"/>
                  <a:pt x="864461" y="749303"/>
                  <a:pt x="843030" y="845347"/>
                </a:cubicBezTo>
                <a:cubicBezTo>
                  <a:pt x="821599" y="941391"/>
                  <a:pt x="993049" y="627860"/>
                  <a:pt x="900180" y="740572"/>
                </a:cubicBezTo>
                <a:cubicBezTo>
                  <a:pt x="807311" y="853285"/>
                  <a:pt x="363605" y="1421610"/>
                  <a:pt x="285818" y="1521622"/>
                </a:cubicBezTo>
                <a:cubicBezTo>
                  <a:pt x="208030" y="1621635"/>
                  <a:pt x="480286" y="1297784"/>
                  <a:pt x="433455" y="1340647"/>
                </a:cubicBezTo>
                <a:cubicBezTo>
                  <a:pt x="386624" y="1383510"/>
                  <a:pt x="43724" y="1718472"/>
                  <a:pt x="4830" y="1778797"/>
                </a:cubicBezTo>
                <a:cubicBezTo>
                  <a:pt x="-34064" y="1839122"/>
                  <a:pt x="173899" y="1706566"/>
                  <a:pt x="200093" y="1702597"/>
                </a:cubicBezTo>
                <a:cubicBezTo>
                  <a:pt x="226287" y="1698628"/>
                  <a:pt x="77062" y="1767685"/>
                  <a:pt x="161993" y="1754985"/>
                </a:cubicBezTo>
                <a:cubicBezTo>
                  <a:pt x="246924" y="1742285"/>
                  <a:pt x="678724" y="1625603"/>
                  <a:pt x="709680" y="1626397"/>
                </a:cubicBezTo>
                <a:cubicBezTo>
                  <a:pt x="740636" y="1627191"/>
                  <a:pt x="325505" y="1750222"/>
                  <a:pt x="347730" y="1759747"/>
                </a:cubicBezTo>
                <a:cubicBezTo>
                  <a:pt x="369955" y="1769272"/>
                  <a:pt x="815249" y="1677991"/>
                  <a:pt x="843030" y="1683547"/>
                </a:cubicBezTo>
                <a:cubicBezTo>
                  <a:pt x="870811" y="1689103"/>
                  <a:pt x="473143" y="1801816"/>
                  <a:pt x="514418" y="1793085"/>
                </a:cubicBezTo>
                <a:cubicBezTo>
                  <a:pt x="555693" y="1784354"/>
                  <a:pt x="985905" y="1761335"/>
                  <a:pt x="1090680" y="1631160"/>
                </a:cubicBezTo>
                <a:cubicBezTo>
                  <a:pt x="1195455" y="1500985"/>
                  <a:pt x="1136718" y="1031879"/>
                  <a:pt x="1143068" y="1012035"/>
                </a:cubicBezTo>
                <a:cubicBezTo>
                  <a:pt x="1149418" y="992191"/>
                  <a:pt x="1124811" y="1674816"/>
                  <a:pt x="1128780" y="1512097"/>
                </a:cubicBezTo>
                <a:cubicBezTo>
                  <a:pt x="1132749" y="1349378"/>
                  <a:pt x="1174024" y="215110"/>
                  <a:pt x="1166880" y="35722"/>
                </a:cubicBezTo>
                <a:cubicBezTo>
                  <a:pt x="1159736" y="-143666"/>
                  <a:pt x="1104968" y="409578"/>
                  <a:pt x="1085918" y="435772"/>
                </a:cubicBezTo>
                <a:cubicBezTo>
                  <a:pt x="1066868" y="461966"/>
                  <a:pt x="1069249" y="96048"/>
                  <a:pt x="1028768" y="1643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5B91BDE9-B6EA-41A8-FDAF-281716DF5E1B}"/>
              </a:ext>
            </a:extLst>
          </p:cNvPr>
          <p:cNvSpPr/>
          <p:nvPr/>
        </p:nvSpPr>
        <p:spPr>
          <a:xfrm>
            <a:off x="4080469" y="7071440"/>
            <a:ext cx="1346185" cy="1598302"/>
          </a:xfrm>
          <a:custGeom>
            <a:avLst/>
            <a:gdLst>
              <a:gd name="connsiteX0" fmla="*/ 431710 w 1346185"/>
              <a:gd name="connsiteY0" fmla="*/ 21569 h 1598302"/>
              <a:gd name="connsiteX1" fmla="*/ 747905 w 1346185"/>
              <a:gd name="connsiteY1" fmla="*/ 1226526 h 1598302"/>
              <a:gd name="connsiteX2" fmla="*/ 696630 w 1346185"/>
              <a:gd name="connsiteY2" fmla="*/ 1055610 h 1598302"/>
              <a:gd name="connsiteX3" fmla="*/ 901729 w 1346185"/>
              <a:gd name="connsiteY3" fmla="*/ 1363259 h 1598302"/>
              <a:gd name="connsiteX4" fmla="*/ 1183740 w 1346185"/>
              <a:gd name="connsiteY4" fmla="*/ 1192343 h 1598302"/>
              <a:gd name="connsiteX5" fmla="*/ 824817 w 1346185"/>
              <a:gd name="connsiteY5" fmla="*/ 1346167 h 1598302"/>
              <a:gd name="connsiteX6" fmla="*/ 1346110 w 1346185"/>
              <a:gd name="connsiteY6" fmla="*/ 1235072 h 1598302"/>
              <a:gd name="connsiteX7" fmla="*/ 782088 w 1346185"/>
              <a:gd name="connsiteY7" fmla="*/ 1593996 h 1598302"/>
              <a:gd name="connsiteX8" fmla="*/ 611172 w 1346185"/>
              <a:gd name="connsiteY8" fmla="*/ 1423080 h 1598302"/>
              <a:gd name="connsiteX9" fmla="*/ 89879 w 1346185"/>
              <a:gd name="connsiteY9" fmla="*/ 1269255 h 1598302"/>
              <a:gd name="connsiteX10" fmla="*/ 645355 w 1346185"/>
              <a:gd name="connsiteY10" fmla="*/ 1269255 h 1598302"/>
              <a:gd name="connsiteX11" fmla="*/ 4421 w 1346185"/>
              <a:gd name="connsiteY11" fmla="*/ 978698 h 1598302"/>
              <a:gd name="connsiteX12" fmla="*/ 363344 w 1346185"/>
              <a:gd name="connsiteY12" fmla="*/ 876149 h 1598302"/>
              <a:gd name="connsiteX13" fmla="*/ 388981 w 1346185"/>
              <a:gd name="connsiteY13" fmla="*/ 423222 h 1598302"/>
              <a:gd name="connsiteX14" fmla="*/ 457348 w 1346185"/>
              <a:gd name="connsiteY14" fmla="*/ 448859 h 1598302"/>
              <a:gd name="connsiteX15" fmla="*/ 431710 w 1346185"/>
              <a:gd name="connsiteY15" fmla="*/ 21569 h 159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6185" h="1598302">
                <a:moveTo>
                  <a:pt x="431710" y="21569"/>
                </a:moveTo>
                <a:cubicBezTo>
                  <a:pt x="480136" y="151180"/>
                  <a:pt x="703752" y="1054186"/>
                  <a:pt x="747905" y="1226526"/>
                </a:cubicBezTo>
                <a:cubicBezTo>
                  <a:pt x="792058" y="1398866"/>
                  <a:pt x="670993" y="1032821"/>
                  <a:pt x="696630" y="1055610"/>
                </a:cubicBezTo>
                <a:cubicBezTo>
                  <a:pt x="722267" y="1078399"/>
                  <a:pt x="820544" y="1340470"/>
                  <a:pt x="901729" y="1363259"/>
                </a:cubicBezTo>
                <a:cubicBezTo>
                  <a:pt x="982914" y="1386048"/>
                  <a:pt x="1196558" y="1195192"/>
                  <a:pt x="1183740" y="1192343"/>
                </a:cubicBezTo>
                <a:cubicBezTo>
                  <a:pt x="1170922" y="1189494"/>
                  <a:pt x="797755" y="1339046"/>
                  <a:pt x="824817" y="1346167"/>
                </a:cubicBezTo>
                <a:cubicBezTo>
                  <a:pt x="851879" y="1353289"/>
                  <a:pt x="1353231" y="1193767"/>
                  <a:pt x="1346110" y="1235072"/>
                </a:cubicBezTo>
                <a:cubicBezTo>
                  <a:pt x="1338989" y="1276377"/>
                  <a:pt x="904578" y="1562661"/>
                  <a:pt x="782088" y="1593996"/>
                </a:cubicBezTo>
                <a:cubicBezTo>
                  <a:pt x="659598" y="1625331"/>
                  <a:pt x="726540" y="1477203"/>
                  <a:pt x="611172" y="1423080"/>
                </a:cubicBezTo>
                <a:cubicBezTo>
                  <a:pt x="495804" y="1368957"/>
                  <a:pt x="84182" y="1294892"/>
                  <a:pt x="89879" y="1269255"/>
                </a:cubicBezTo>
                <a:cubicBezTo>
                  <a:pt x="95576" y="1243618"/>
                  <a:pt x="659598" y="1317681"/>
                  <a:pt x="645355" y="1269255"/>
                </a:cubicBezTo>
                <a:cubicBezTo>
                  <a:pt x="631112" y="1220829"/>
                  <a:pt x="51423" y="1044216"/>
                  <a:pt x="4421" y="978698"/>
                </a:cubicBezTo>
                <a:cubicBezTo>
                  <a:pt x="-42581" y="913180"/>
                  <a:pt x="299251" y="968728"/>
                  <a:pt x="363344" y="876149"/>
                </a:cubicBezTo>
                <a:cubicBezTo>
                  <a:pt x="427437" y="783570"/>
                  <a:pt x="373314" y="494437"/>
                  <a:pt x="388981" y="423222"/>
                </a:cubicBezTo>
                <a:cubicBezTo>
                  <a:pt x="404648" y="352007"/>
                  <a:pt x="448802" y="511528"/>
                  <a:pt x="457348" y="448859"/>
                </a:cubicBezTo>
                <a:cubicBezTo>
                  <a:pt x="465894" y="386190"/>
                  <a:pt x="383284" y="-108042"/>
                  <a:pt x="431710" y="215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B97605F4-3D15-6735-552F-B5AF43764650}"/>
              </a:ext>
            </a:extLst>
          </p:cNvPr>
          <p:cNvSpPr/>
          <p:nvPr/>
        </p:nvSpPr>
        <p:spPr>
          <a:xfrm>
            <a:off x="2604722" y="3651142"/>
            <a:ext cx="944804" cy="461405"/>
          </a:xfrm>
          <a:custGeom>
            <a:avLst/>
            <a:gdLst>
              <a:gd name="connsiteX0" fmla="*/ 18366 w 944804"/>
              <a:gd name="connsiteY0" fmla="*/ 196312 h 461405"/>
              <a:gd name="connsiteX1" fmla="*/ 18366 w 944804"/>
              <a:gd name="connsiteY1" fmla="*/ 386166 h 461405"/>
              <a:gd name="connsiteX2" fmla="*/ 2868 w 944804"/>
              <a:gd name="connsiteY2" fmla="*/ 370668 h 461405"/>
              <a:gd name="connsiteX3" fmla="*/ 84234 w 944804"/>
              <a:gd name="connsiteY3" fmla="*/ 459783 h 461405"/>
              <a:gd name="connsiteX4" fmla="*/ 177224 w 944804"/>
              <a:gd name="connsiteY4" fmla="*/ 281553 h 461405"/>
              <a:gd name="connsiteX5" fmla="*/ 153976 w 944804"/>
              <a:gd name="connsiteY5" fmla="*/ 386166 h 461405"/>
              <a:gd name="connsiteX6" fmla="*/ 262464 w 944804"/>
              <a:gd name="connsiteY6" fmla="*/ 285427 h 461405"/>
              <a:gd name="connsiteX7" fmla="*/ 212095 w 944804"/>
              <a:gd name="connsiteY7" fmla="*/ 308675 h 461405"/>
              <a:gd name="connsiteX8" fmla="*/ 595678 w 944804"/>
              <a:gd name="connsiteY8" fmla="*/ 165316 h 461405"/>
              <a:gd name="connsiteX9" fmla="*/ 386451 w 944804"/>
              <a:gd name="connsiteY9" fmla="*/ 215685 h 461405"/>
              <a:gd name="connsiteX10" fmla="*/ 866898 w 944804"/>
              <a:gd name="connsiteY10" fmla="*/ 83950 h 461405"/>
              <a:gd name="connsiteX11" fmla="*/ 429071 w 944804"/>
              <a:gd name="connsiteY11" fmla="*/ 126570 h 461405"/>
              <a:gd name="connsiteX12" fmla="*/ 944390 w 944804"/>
              <a:gd name="connsiteY12" fmla="*/ 37455 h 461405"/>
              <a:gd name="connsiteX13" fmla="*/ 518186 w 944804"/>
              <a:gd name="connsiteY13" fmla="*/ 18082 h 461405"/>
              <a:gd name="connsiteX14" fmla="*/ 634424 w 944804"/>
              <a:gd name="connsiteY14" fmla="*/ 2583 h 461405"/>
              <a:gd name="connsiteX15" fmla="*/ 332207 w 944804"/>
              <a:gd name="connsiteY15" fmla="*/ 2583 h 461405"/>
              <a:gd name="connsiteX16" fmla="*/ 425197 w 944804"/>
              <a:gd name="connsiteY16" fmla="*/ 2583 h 461405"/>
              <a:gd name="connsiteX17" fmla="*/ 378702 w 944804"/>
              <a:gd name="connsiteY17" fmla="*/ 37455 h 461405"/>
              <a:gd name="connsiteX18" fmla="*/ 405824 w 944804"/>
              <a:gd name="connsiteY18" fmla="*/ 45204 h 461405"/>
              <a:gd name="connsiteX19" fmla="*/ 91983 w 944804"/>
              <a:gd name="connsiteY19" fmla="*/ 258305 h 461405"/>
              <a:gd name="connsiteX20" fmla="*/ 103607 w 944804"/>
              <a:gd name="connsiteY20" fmla="*/ 242807 h 461405"/>
              <a:gd name="connsiteX21" fmla="*/ 91983 w 944804"/>
              <a:gd name="connsiteY21" fmla="*/ 258305 h 461405"/>
              <a:gd name="connsiteX22" fmla="*/ 76485 w 944804"/>
              <a:gd name="connsiteY22" fmla="*/ 277678 h 461405"/>
              <a:gd name="connsiteX23" fmla="*/ 18366 w 944804"/>
              <a:gd name="connsiteY23" fmla="*/ 196312 h 46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4804" h="461405">
                <a:moveTo>
                  <a:pt x="18366" y="196312"/>
                </a:moveTo>
                <a:cubicBezTo>
                  <a:pt x="8680" y="214393"/>
                  <a:pt x="18366" y="386166"/>
                  <a:pt x="18366" y="386166"/>
                </a:cubicBezTo>
                <a:cubicBezTo>
                  <a:pt x="15783" y="415225"/>
                  <a:pt x="-8110" y="358399"/>
                  <a:pt x="2868" y="370668"/>
                </a:cubicBezTo>
                <a:cubicBezTo>
                  <a:pt x="13846" y="382937"/>
                  <a:pt x="55175" y="474636"/>
                  <a:pt x="84234" y="459783"/>
                </a:cubicBezTo>
                <a:cubicBezTo>
                  <a:pt x="113293" y="444930"/>
                  <a:pt x="165600" y="293822"/>
                  <a:pt x="177224" y="281553"/>
                </a:cubicBezTo>
                <a:cubicBezTo>
                  <a:pt x="188848" y="269284"/>
                  <a:pt x="139769" y="385520"/>
                  <a:pt x="153976" y="386166"/>
                </a:cubicBezTo>
                <a:cubicBezTo>
                  <a:pt x="168183" y="386812"/>
                  <a:pt x="252778" y="298342"/>
                  <a:pt x="262464" y="285427"/>
                </a:cubicBezTo>
                <a:cubicBezTo>
                  <a:pt x="272150" y="272512"/>
                  <a:pt x="156559" y="328693"/>
                  <a:pt x="212095" y="308675"/>
                </a:cubicBezTo>
                <a:cubicBezTo>
                  <a:pt x="267631" y="288657"/>
                  <a:pt x="566619" y="180814"/>
                  <a:pt x="595678" y="165316"/>
                </a:cubicBezTo>
                <a:cubicBezTo>
                  <a:pt x="624737" y="149818"/>
                  <a:pt x="341248" y="229246"/>
                  <a:pt x="386451" y="215685"/>
                </a:cubicBezTo>
                <a:cubicBezTo>
                  <a:pt x="431654" y="202124"/>
                  <a:pt x="859795" y="98802"/>
                  <a:pt x="866898" y="83950"/>
                </a:cubicBezTo>
                <a:cubicBezTo>
                  <a:pt x="874001" y="69097"/>
                  <a:pt x="416156" y="134319"/>
                  <a:pt x="429071" y="126570"/>
                </a:cubicBezTo>
                <a:cubicBezTo>
                  <a:pt x="441986" y="118821"/>
                  <a:pt x="929537" y="55536"/>
                  <a:pt x="944390" y="37455"/>
                </a:cubicBezTo>
                <a:cubicBezTo>
                  <a:pt x="959243" y="19374"/>
                  <a:pt x="569847" y="23894"/>
                  <a:pt x="518186" y="18082"/>
                </a:cubicBezTo>
                <a:cubicBezTo>
                  <a:pt x="466525" y="12270"/>
                  <a:pt x="665421" y="5166"/>
                  <a:pt x="634424" y="2583"/>
                </a:cubicBezTo>
                <a:cubicBezTo>
                  <a:pt x="603428" y="0"/>
                  <a:pt x="332207" y="2583"/>
                  <a:pt x="332207" y="2583"/>
                </a:cubicBezTo>
                <a:cubicBezTo>
                  <a:pt x="297336" y="2583"/>
                  <a:pt x="417448" y="-3229"/>
                  <a:pt x="425197" y="2583"/>
                </a:cubicBezTo>
                <a:cubicBezTo>
                  <a:pt x="432946" y="8395"/>
                  <a:pt x="381931" y="30352"/>
                  <a:pt x="378702" y="37455"/>
                </a:cubicBezTo>
                <a:cubicBezTo>
                  <a:pt x="375473" y="44558"/>
                  <a:pt x="453610" y="8396"/>
                  <a:pt x="405824" y="45204"/>
                </a:cubicBezTo>
                <a:cubicBezTo>
                  <a:pt x="358038" y="82012"/>
                  <a:pt x="142353" y="225371"/>
                  <a:pt x="91983" y="258305"/>
                </a:cubicBezTo>
                <a:cubicBezTo>
                  <a:pt x="41614" y="291239"/>
                  <a:pt x="103607" y="242807"/>
                  <a:pt x="103607" y="242807"/>
                </a:cubicBezTo>
                <a:cubicBezTo>
                  <a:pt x="103607" y="242807"/>
                  <a:pt x="96503" y="252493"/>
                  <a:pt x="91983" y="258305"/>
                </a:cubicBezTo>
                <a:cubicBezTo>
                  <a:pt x="87463" y="264117"/>
                  <a:pt x="84880" y="286719"/>
                  <a:pt x="76485" y="277678"/>
                </a:cubicBezTo>
                <a:cubicBezTo>
                  <a:pt x="68090" y="268637"/>
                  <a:pt x="28052" y="178231"/>
                  <a:pt x="18366" y="1963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EEC3DA87-2341-5F8A-EA88-1826526E9DB9}"/>
              </a:ext>
            </a:extLst>
          </p:cNvPr>
          <p:cNvSpPr/>
          <p:nvPr/>
        </p:nvSpPr>
        <p:spPr>
          <a:xfrm>
            <a:off x="1939234" y="4266087"/>
            <a:ext cx="507976" cy="393067"/>
          </a:xfrm>
          <a:custGeom>
            <a:avLst/>
            <a:gdLst>
              <a:gd name="connsiteX0" fmla="*/ 777 w 507976"/>
              <a:gd name="connsiteY0" fmla="*/ 305913 h 393067"/>
              <a:gd name="connsiteX1" fmla="*/ 46085 w 507976"/>
              <a:gd name="connsiteY1" fmla="*/ 5232 h 393067"/>
              <a:gd name="connsiteX2" fmla="*/ 41966 w 507976"/>
              <a:gd name="connsiteY2" fmla="*/ 112324 h 393067"/>
              <a:gd name="connsiteX3" fmla="*/ 66680 w 507976"/>
              <a:gd name="connsiteY3" fmla="*/ 79372 h 393067"/>
              <a:gd name="connsiteX4" fmla="*/ 305577 w 507976"/>
              <a:gd name="connsiteY4" fmla="*/ 83491 h 393067"/>
              <a:gd name="connsiteX5" fmla="*/ 214961 w 507976"/>
              <a:gd name="connsiteY5" fmla="*/ 95848 h 393067"/>
              <a:gd name="connsiteX6" fmla="*/ 371480 w 507976"/>
              <a:gd name="connsiteY6" fmla="*/ 186464 h 393067"/>
              <a:gd name="connsiteX7" fmla="*/ 305577 w 507976"/>
              <a:gd name="connsiteY7" fmla="*/ 178227 h 393067"/>
              <a:gd name="connsiteX8" fmla="*/ 507404 w 507976"/>
              <a:gd name="connsiteY8" fmla="*/ 223535 h 393067"/>
              <a:gd name="connsiteX9" fmla="*/ 231436 w 507976"/>
              <a:gd name="connsiteY9" fmla="*/ 198821 h 393067"/>
              <a:gd name="connsiteX10" fmla="*/ 107869 w 507976"/>
              <a:gd name="connsiteY10" fmla="*/ 244129 h 393067"/>
              <a:gd name="connsiteX11" fmla="*/ 157296 w 507976"/>
              <a:gd name="connsiteY11" fmla="*/ 165870 h 393067"/>
              <a:gd name="connsiteX12" fmla="*/ 58442 w 507976"/>
              <a:gd name="connsiteY12" fmla="*/ 297675 h 393067"/>
              <a:gd name="connsiteX13" fmla="*/ 79036 w 507976"/>
              <a:gd name="connsiteY13" fmla="*/ 215297 h 393067"/>
              <a:gd name="connsiteX14" fmla="*/ 21371 w 507976"/>
              <a:gd name="connsiteY14" fmla="*/ 388291 h 393067"/>
              <a:gd name="connsiteX15" fmla="*/ 777 w 507976"/>
              <a:gd name="connsiteY15" fmla="*/ 305913 h 3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7976" h="393067">
                <a:moveTo>
                  <a:pt x="777" y="305913"/>
                </a:moveTo>
                <a:cubicBezTo>
                  <a:pt x="4896" y="242070"/>
                  <a:pt x="39220" y="37497"/>
                  <a:pt x="46085" y="5232"/>
                </a:cubicBezTo>
                <a:cubicBezTo>
                  <a:pt x="52950" y="-27033"/>
                  <a:pt x="38534" y="99967"/>
                  <a:pt x="41966" y="112324"/>
                </a:cubicBezTo>
                <a:cubicBezTo>
                  <a:pt x="45399" y="124681"/>
                  <a:pt x="22745" y="84177"/>
                  <a:pt x="66680" y="79372"/>
                </a:cubicBezTo>
                <a:cubicBezTo>
                  <a:pt x="110615" y="74567"/>
                  <a:pt x="280864" y="80745"/>
                  <a:pt x="305577" y="83491"/>
                </a:cubicBezTo>
                <a:cubicBezTo>
                  <a:pt x="330290" y="86237"/>
                  <a:pt x="203977" y="78686"/>
                  <a:pt x="214961" y="95848"/>
                </a:cubicBezTo>
                <a:cubicBezTo>
                  <a:pt x="225945" y="113010"/>
                  <a:pt x="356377" y="172734"/>
                  <a:pt x="371480" y="186464"/>
                </a:cubicBezTo>
                <a:cubicBezTo>
                  <a:pt x="386583" y="200194"/>
                  <a:pt x="282923" y="172049"/>
                  <a:pt x="305577" y="178227"/>
                </a:cubicBezTo>
                <a:cubicBezTo>
                  <a:pt x="328231" y="184405"/>
                  <a:pt x="519761" y="220103"/>
                  <a:pt x="507404" y="223535"/>
                </a:cubicBezTo>
                <a:cubicBezTo>
                  <a:pt x="495047" y="226967"/>
                  <a:pt x="298025" y="195389"/>
                  <a:pt x="231436" y="198821"/>
                </a:cubicBezTo>
                <a:cubicBezTo>
                  <a:pt x="164847" y="202253"/>
                  <a:pt x="120226" y="249621"/>
                  <a:pt x="107869" y="244129"/>
                </a:cubicBezTo>
                <a:cubicBezTo>
                  <a:pt x="95512" y="238637"/>
                  <a:pt x="165534" y="156946"/>
                  <a:pt x="157296" y="165870"/>
                </a:cubicBezTo>
                <a:cubicBezTo>
                  <a:pt x="149058" y="174794"/>
                  <a:pt x="71485" y="289437"/>
                  <a:pt x="58442" y="297675"/>
                </a:cubicBezTo>
                <a:cubicBezTo>
                  <a:pt x="45399" y="305913"/>
                  <a:pt x="85214" y="200194"/>
                  <a:pt x="79036" y="215297"/>
                </a:cubicBezTo>
                <a:cubicBezTo>
                  <a:pt x="72858" y="230400"/>
                  <a:pt x="33041" y="369756"/>
                  <a:pt x="21371" y="388291"/>
                </a:cubicBezTo>
                <a:cubicBezTo>
                  <a:pt x="9701" y="406826"/>
                  <a:pt x="-3342" y="369756"/>
                  <a:pt x="777" y="30591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D5AEEC05-F700-5A7D-87F4-7B375052D5E3}"/>
              </a:ext>
            </a:extLst>
          </p:cNvPr>
          <p:cNvSpPr/>
          <p:nvPr/>
        </p:nvSpPr>
        <p:spPr>
          <a:xfrm>
            <a:off x="2805818" y="5966818"/>
            <a:ext cx="1016921" cy="408623"/>
          </a:xfrm>
          <a:custGeom>
            <a:avLst/>
            <a:gdLst>
              <a:gd name="connsiteX0" fmla="*/ 188207 w 1016921"/>
              <a:gd name="connsiteY0" fmla="*/ 405407 h 408623"/>
              <a:gd name="connsiteX1" fmla="*/ 124707 w 1016921"/>
              <a:gd name="connsiteY1" fmla="*/ 329207 h 408623"/>
              <a:gd name="connsiteX2" fmla="*/ 4057 w 1016921"/>
              <a:gd name="connsiteY2" fmla="*/ 211732 h 408623"/>
              <a:gd name="connsiteX3" fmla="*/ 26282 w 1016921"/>
              <a:gd name="connsiteY3" fmla="*/ 227607 h 408623"/>
              <a:gd name="connsiteX4" fmla="*/ 4057 w 1016921"/>
              <a:gd name="connsiteY4" fmla="*/ 135532 h 408623"/>
              <a:gd name="connsiteX5" fmla="*/ 67557 w 1016921"/>
              <a:gd name="connsiteY5" fmla="*/ 154582 h 408623"/>
              <a:gd name="connsiteX6" fmla="*/ 80257 w 1016921"/>
              <a:gd name="connsiteY6" fmla="*/ 122832 h 408623"/>
              <a:gd name="connsiteX7" fmla="*/ 156457 w 1016921"/>
              <a:gd name="connsiteY7" fmla="*/ 129182 h 408623"/>
              <a:gd name="connsiteX8" fmla="*/ 181857 w 1016921"/>
              <a:gd name="connsiteY8" fmla="*/ 43457 h 408623"/>
              <a:gd name="connsiteX9" fmla="*/ 169157 w 1016921"/>
              <a:gd name="connsiteY9" fmla="*/ 113307 h 408623"/>
              <a:gd name="connsiteX10" fmla="*/ 267582 w 1016921"/>
              <a:gd name="connsiteY10" fmla="*/ 56157 h 408623"/>
              <a:gd name="connsiteX11" fmla="*/ 223132 w 1016921"/>
              <a:gd name="connsiteY11" fmla="*/ 56157 h 408623"/>
              <a:gd name="connsiteX12" fmla="*/ 207257 w 1016921"/>
              <a:gd name="connsiteY12" fmla="*/ 43457 h 408623"/>
              <a:gd name="connsiteX13" fmla="*/ 559682 w 1016921"/>
              <a:gd name="connsiteY13" fmla="*/ 2182 h 408623"/>
              <a:gd name="connsiteX14" fmla="*/ 283457 w 1016921"/>
              <a:gd name="connsiteY14" fmla="*/ 5357 h 408623"/>
              <a:gd name="connsiteX15" fmla="*/ 1010532 w 1016921"/>
              <a:gd name="connsiteY15" fmla="*/ 8532 h 408623"/>
              <a:gd name="connsiteX16" fmla="*/ 626357 w 1016921"/>
              <a:gd name="connsiteY16" fmla="*/ 72032 h 408623"/>
              <a:gd name="connsiteX17" fmla="*/ 416807 w 1016921"/>
              <a:gd name="connsiteY17" fmla="*/ 145057 h 408623"/>
              <a:gd name="connsiteX18" fmla="*/ 651757 w 1016921"/>
              <a:gd name="connsiteY18" fmla="*/ 81557 h 408623"/>
              <a:gd name="connsiteX19" fmla="*/ 318382 w 1016921"/>
              <a:gd name="connsiteY19" fmla="*/ 335557 h 408623"/>
              <a:gd name="connsiteX20" fmla="*/ 448557 w 1016921"/>
              <a:gd name="connsiteY20" fmla="*/ 221257 h 408623"/>
              <a:gd name="connsiteX21" fmla="*/ 188207 w 1016921"/>
              <a:gd name="connsiteY21" fmla="*/ 405407 h 40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6921" h="408623">
                <a:moveTo>
                  <a:pt x="188207" y="405407"/>
                </a:moveTo>
                <a:cubicBezTo>
                  <a:pt x="134232" y="423399"/>
                  <a:pt x="155399" y="361486"/>
                  <a:pt x="124707" y="329207"/>
                </a:cubicBezTo>
                <a:cubicBezTo>
                  <a:pt x="94015" y="296928"/>
                  <a:pt x="20461" y="228665"/>
                  <a:pt x="4057" y="211732"/>
                </a:cubicBezTo>
                <a:cubicBezTo>
                  <a:pt x="-12347" y="194799"/>
                  <a:pt x="26282" y="240307"/>
                  <a:pt x="26282" y="227607"/>
                </a:cubicBezTo>
                <a:cubicBezTo>
                  <a:pt x="26282" y="214907"/>
                  <a:pt x="-2822" y="147703"/>
                  <a:pt x="4057" y="135532"/>
                </a:cubicBezTo>
                <a:cubicBezTo>
                  <a:pt x="10936" y="123361"/>
                  <a:pt x="54857" y="156699"/>
                  <a:pt x="67557" y="154582"/>
                </a:cubicBezTo>
                <a:cubicBezTo>
                  <a:pt x="80257" y="152465"/>
                  <a:pt x="65440" y="127065"/>
                  <a:pt x="80257" y="122832"/>
                </a:cubicBezTo>
                <a:cubicBezTo>
                  <a:pt x="95074" y="118599"/>
                  <a:pt x="139524" y="142411"/>
                  <a:pt x="156457" y="129182"/>
                </a:cubicBezTo>
                <a:cubicBezTo>
                  <a:pt x="173390" y="115953"/>
                  <a:pt x="179740" y="46103"/>
                  <a:pt x="181857" y="43457"/>
                </a:cubicBezTo>
                <a:cubicBezTo>
                  <a:pt x="183974" y="40811"/>
                  <a:pt x="154869" y="111190"/>
                  <a:pt x="169157" y="113307"/>
                </a:cubicBezTo>
                <a:cubicBezTo>
                  <a:pt x="183444" y="115424"/>
                  <a:pt x="258586" y="65682"/>
                  <a:pt x="267582" y="56157"/>
                </a:cubicBezTo>
                <a:cubicBezTo>
                  <a:pt x="276578" y="46632"/>
                  <a:pt x="233186" y="58274"/>
                  <a:pt x="223132" y="56157"/>
                </a:cubicBezTo>
                <a:cubicBezTo>
                  <a:pt x="213078" y="54040"/>
                  <a:pt x="151165" y="52453"/>
                  <a:pt x="207257" y="43457"/>
                </a:cubicBezTo>
                <a:cubicBezTo>
                  <a:pt x="263349" y="34461"/>
                  <a:pt x="546982" y="8532"/>
                  <a:pt x="559682" y="2182"/>
                </a:cubicBezTo>
                <a:cubicBezTo>
                  <a:pt x="572382" y="-4168"/>
                  <a:pt x="283457" y="5357"/>
                  <a:pt x="283457" y="5357"/>
                </a:cubicBezTo>
                <a:lnTo>
                  <a:pt x="1010532" y="8532"/>
                </a:lnTo>
                <a:cubicBezTo>
                  <a:pt x="1067682" y="19644"/>
                  <a:pt x="725311" y="49278"/>
                  <a:pt x="626357" y="72032"/>
                </a:cubicBezTo>
                <a:cubicBezTo>
                  <a:pt x="527403" y="94786"/>
                  <a:pt x="412574" y="143470"/>
                  <a:pt x="416807" y="145057"/>
                </a:cubicBezTo>
                <a:cubicBezTo>
                  <a:pt x="421040" y="146644"/>
                  <a:pt x="668161" y="49807"/>
                  <a:pt x="651757" y="81557"/>
                </a:cubicBezTo>
                <a:cubicBezTo>
                  <a:pt x="635353" y="113307"/>
                  <a:pt x="352249" y="312274"/>
                  <a:pt x="318382" y="335557"/>
                </a:cubicBezTo>
                <a:cubicBezTo>
                  <a:pt x="284515" y="358840"/>
                  <a:pt x="468665" y="211203"/>
                  <a:pt x="448557" y="221257"/>
                </a:cubicBezTo>
                <a:cubicBezTo>
                  <a:pt x="428449" y="231311"/>
                  <a:pt x="242182" y="387415"/>
                  <a:pt x="188207" y="40540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601054F8-C3C2-0D6E-2E39-ECCEBB696D45}"/>
              </a:ext>
            </a:extLst>
          </p:cNvPr>
          <p:cNvSpPr/>
          <p:nvPr/>
        </p:nvSpPr>
        <p:spPr>
          <a:xfrm>
            <a:off x="2817892" y="5942270"/>
            <a:ext cx="910793" cy="205896"/>
          </a:xfrm>
          <a:custGeom>
            <a:avLst/>
            <a:gdLst>
              <a:gd name="connsiteX0" fmla="*/ 1508 w 910793"/>
              <a:gd name="connsiteY0" fmla="*/ 182305 h 205896"/>
              <a:gd name="connsiteX1" fmla="*/ 125333 w 910793"/>
              <a:gd name="connsiteY1" fmla="*/ 172780 h 205896"/>
              <a:gd name="connsiteX2" fmla="*/ 77708 w 910793"/>
              <a:gd name="connsiteY2" fmla="*/ 169605 h 205896"/>
              <a:gd name="connsiteX3" fmla="*/ 271383 w 910793"/>
              <a:gd name="connsiteY3" fmla="*/ 68005 h 205896"/>
              <a:gd name="connsiteX4" fmla="*/ 903208 w 910793"/>
              <a:gd name="connsiteY4" fmla="*/ 4505 h 205896"/>
              <a:gd name="connsiteX5" fmla="*/ 598408 w 910793"/>
              <a:gd name="connsiteY5" fmla="*/ 20380 h 205896"/>
              <a:gd name="connsiteX6" fmla="*/ 268208 w 910793"/>
              <a:gd name="connsiteY6" fmla="*/ 1330 h 205896"/>
              <a:gd name="connsiteX7" fmla="*/ 207883 w 910793"/>
              <a:gd name="connsiteY7" fmla="*/ 64830 h 205896"/>
              <a:gd name="connsiteX8" fmla="*/ 65008 w 910793"/>
              <a:gd name="connsiteY8" fmla="*/ 198180 h 205896"/>
              <a:gd name="connsiteX9" fmla="*/ 1508 w 910793"/>
              <a:gd name="connsiteY9" fmla="*/ 182305 h 20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793" h="205896">
                <a:moveTo>
                  <a:pt x="1508" y="182305"/>
                </a:moveTo>
                <a:cubicBezTo>
                  <a:pt x="11562" y="178072"/>
                  <a:pt x="112633" y="174897"/>
                  <a:pt x="125333" y="172780"/>
                </a:cubicBezTo>
                <a:cubicBezTo>
                  <a:pt x="138033" y="170663"/>
                  <a:pt x="53366" y="187068"/>
                  <a:pt x="77708" y="169605"/>
                </a:cubicBezTo>
                <a:cubicBezTo>
                  <a:pt x="102050" y="152142"/>
                  <a:pt x="133800" y="95522"/>
                  <a:pt x="271383" y="68005"/>
                </a:cubicBezTo>
                <a:cubicBezTo>
                  <a:pt x="408966" y="40488"/>
                  <a:pt x="848704" y="12442"/>
                  <a:pt x="903208" y="4505"/>
                </a:cubicBezTo>
                <a:cubicBezTo>
                  <a:pt x="957712" y="-3432"/>
                  <a:pt x="704241" y="20909"/>
                  <a:pt x="598408" y="20380"/>
                </a:cubicBezTo>
                <a:cubicBezTo>
                  <a:pt x="492575" y="19851"/>
                  <a:pt x="333295" y="-6078"/>
                  <a:pt x="268208" y="1330"/>
                </a:cubicBezTo>
                <a:cubicBezTo>
                  <a:pt x="203121" y="8738"/>
                  <a:pt x="241750" y="32022"/>
                  <a:pt x="207883" y="64830"/>
                </a:cubicBezTo>
                <a:cubicBezTo>
                  <a:pt x="174016" y="97638"/>
                  <a:pt x="96229" y="175426"/>
                  <a:pt x="65008" y="198180"/>
                </a:cubicBezTo>
                <a:cubicBezTo>
                  <a:pt x="33787" y="220934"/>
                  <a:pt x="-8546" y="186538"/>
                  <a:pt x="1508" y="18230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E5CD8899-311D-B28D-E95A-918B65F967F0}"/>
              </a:ext>
            </a:extLst>
          </p:cNvPr>
          <p:cNvSpPr/>
          <p:nvPr/>
        </p:nvSpPr>
        <p:spPr>
          <a:xfrm>
            <a:off x="2954826" y="5960566"/>
            <a:ext cx="837012" cy="568272"/>
          </a:xfrm>
          <a:custGeom>
            <a:avLst/>
            <a:gdLst>
              <a:gd name="connsiteX0" fmla="*/ 4274 w 837012"/>
              <a:gd name="connsiteY0" fmla="*/ 370384 h 568272"/>
              <a:gd name="connsiteX1" fmla="*/ 363049 w 837012"/>
              <a:gd name="connsiteY1" fmla="*/ 71934 h 568272"/>
              <a:gd name="connsiteX2" fmla="*/ 163024 w 837012"/>
              <a:gd name="connsiteY2" fmla="*/ 192584 h 568272"/>
              <a:gd name="connsiteX3" fmla="*/ 820249 w 837012"/>
              <a:gd name="connsiteY3" fmla="*/ 5259 h 568272"/>
              <a:gd name="connsiteX4" fmla="*/ 655149 w 837012"/>
              <a:gd name="connsiteY4" fmla="*/ 49709 h 568272"/>
              <a:gd name="connsiteX5" fmla="*/ 810724 w 837012"/>
              <a:gd name="connsiteY5" fmla="*/ 27484 h 568272"/>
              <a:gd name="connsiteX6" fmla="*/ 439249 w 837012"/>
              <a:gd name="connsiteY6" fmla="*/ 329109 h 568272"/>
              <a:gd name="connsiteX7" fmla="*/ 629749 w 837012"/>
              <a:gd name="connsiteY7" fmla="*/ 240209 h 568272"/>
              <a:gd name="connsiteX8" fmla="*/ 201124 w 837012"/>
              <a:gd name="connsiteY8" fmla="*/ 551359 h 568272"/>
              <a:gd name="connsiteX9" fmla="*/ 232874 w 837012"/>
              <a:gd name="connsiteY9" fmla="*/ 522784 h 568272"/>
              <a:gd name="connsiteX10" fmla="*/ 178899 w 837012"/>
              <a:gd name="connsiteY10" fmla="*/ 487859 h 568272"/>
              <a:gd name="connsiteX11" fmla="*/ 236049 w 837012"/>
              <a:gd name="connsiteY11" fmla="*/ 487859 h 568272"/>
              <a:gd name="connsiteX12" fmla="*/ 134449 w 837012"/>
              <a:gd name="connsiteY12" fmla="*/ 440234 h 568272"/>
              <a:gd name="connsiteX13" fmla="*/ 163024 w 837012"/>
              <a:gd name="connsiteY13" fmla="*/ 440234 h 568272"/>
              <a:gd name="connsiteX14" fmla="*/ 4274 w 837012"/>
              <a:gd name="connsiteY14" fmla="*/ 370384 h 56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7012" h="568272">
                <a:moveTo>
                  <a:pt x="4274" y="370384"/>
                </a:moveTo>
                <a:cubicBezTo>
                  <a:pt x="37611" y="309001"/>
                  <a:pt x="336591" y="101567"/>
                  <a:pt x="363049" y="71934"/>
                </a:cubicBezTo>
                <a:cubicBezTo>
                  <a:pt x="389507" y="42301"/>
                  <a:pt x="86824" y="203696"/>
                  <a:pt x="163024" y="192584"/>
                </a:cubicBezTo>
                <a:cubicBezTo>
                  <a:pt x="239224" y="181472"/>
                  <a:pt x="738228" y="29071"/>
                  <a:pt x="820249" y="5259"/>
                </a:cubicBezTo>
                <a:cubicBezTo>
                  <a:pt x="902270" y="-18554"/>
                  <a:pt x="656736" y="46005"/>
                  <a:pt x="655149" y="49709"/>
                </a:cubicBezTo>
                <a:cubicBezTo>
                  <a:pt x="653562" y="53413"/>
                  <a:pt x="846707" y="-19083"/>
                  <a:pt x="810724" y="27484"/>
                </a:cubicBezTo>
                <a:cubicBezTo>
                  <a:pt x="774741" y="74051"/>
                  <a:pt x="469411" y="293655"/>
                  <a:pt x="439249" y="329109"/>
                </a:cubicBezTo>
                <a:cubicBezTo>
                  <a:pt x="409087" y="364563"/>
                  <a:pt x="669437" y="203167"/>
                  <a:pt x="629749" y="240209"/>
                </a:cubicBezTo>
                <a:cubicBezTo>
                  <a:pt x="590062" y="277251"/>
                  <a:pt x="267270" y="504263"/>
                  <a:pt x="201124" y="551359"/>
                </a:cubicBezTo>
                <a:cubicBezTo>
                  <a:pt x="134978" y="598455"/>
                  <a:pt x="236578" y="533367"/>
                  <a:pt x="232874" y="522784"/>
                </a:cubicBezTo>
                <a:cubicBezTo>
                  <a:pt x="229170" y="512201"/>
                  <a:pt x="178370" y="493680"/>
                  <a:pt x="178899" y="487859"/>
                </a:cubicBezTo>
                <a:cubicBezTo>
                  <a:pt x="179428" y="482038"/>
                  <a:pt x="243457" y="495797"/>
                  <a:pt x="236049" y="487859"/>
                </a:cubicBezTo>
                <a:cubicBezTo>
                  <a:pt x="228641" y="479922"/>
                  <a:pt x="146620" y="448171"/>
                  <a:pt x="134449" y="440234"/>
                </a:cubicBezTo>
                <a:cubicBezTo>
                  <a:pt x="122278" y="432297"/>
                  <a:pt x="183132" y="448701"/>
                  <a:pt x="163024" y="440234"/>
                </a:cubicBezTo>
                <a:cubicBezTo>
                  <a:pt x="142916" y="431767"/>
                  <a:pt x="-29063" y="431767"/>
                  <a:pt x="4274" y="3703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1619967F-793D-4BDC-0DA1-3FDFDC0CD93D}"/>
              </a:ext>
            </a:extLst>
          </p:cNvPr>
          <p:cNvSpPr/>
          <p:nvPr/>
        </p:nvSpPr>
        <p:spPr>
          <a:xfrm>
            <a:off x="3127337" y="6143284"/>
            <a:ext cx="277933" cy="222598"/>
          </a:xfrm>
          <a:custGeom>
            <a:avLst/>
            <a:gdLst>
              <a:gd name="connsiteX0" fmla="*/ 273088 w 277933"/>
              <a:gd name="connsiteY0" fmla="*/ 341 h 222598"/>
              <a:gd name="connsiteX1" fmla="*/ 130213 w 277933"/>
              <a:gd name="connsiteY1" fmla="*/ 101941 h 222598"/>
              <a:gd name="connsiteX2" fmla="*/ 38 w 277933"/>
              <a:gd name="connsiteY2" fmla="*/ 200366 h 222598"/>
              <a:gd name="connsiteX3" fmla="*/ 142913 w 277933"/>
              <a:gd name="connsiteY3" fmla="*/ 108291 h 222598"/>
              <a:gd name="connsiteX4" fmla="*/ 15913 w 277933"/>
              <a:gd name="connsiteY4" fmla="*/ 222591 h 222598"/>
              <a:gd name="connsiteX5" fmla="*/ 174663 w 277933"/>
              <a:gd name="connsiteY5" fmla="*/ 101941 h 222598"/>
              <a:gd name="connsiteX6" fmla="*/ 9563 w 277933"/>
              <a:gd name="connsiteY6" fmla="*/ 213066 h 222598"/>
              <a:gd name="connsiteX7" fmla="*/ 222288 w 277933"/>
              <a:gd name="connsiteY7" fmla="*/ 73366 h 222598"/>
              <a:gd name="connsiteX8" fmla="*/ 273088 w 277933"/>
              <a:gd name="connsiteY8" fmla="*/ 341 h 22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33" h="222598">
                <a:moveTo>
                  <a:pt x="273088" y="341"/>
                </a:moveTo>
                <a:cubicBezTo>
                  <a:pt x="257742" y="5104"/>
                  <a:pt x="175721" y="68604"/>
                  <a:pt x="130213" y="101941"/>
                </a:cubicBezTo>
                <a:cubicBezTo>
                  <a:pt x="84705" y="135278"/>
                  <a:pt x="-2079" y="199308"/>
                  <a:pt x="38" y="200366"/>
                </a:cubicBezTo>
                <a:cubicBezTo>
                  <a:pt x="2155" y="201424"/>
                  <a:pt x="140267" y="104587"/>
                  <a:pt x="142913" y="108291"/>
                </a:cubicBezTo>
                <a:cubicBezTo>
                  <a:pt x="145559" y="111995"/>
                  <a:pt x="10622" y="223649"/>
                  <a:pt x="15913" y="222591"/>
                </a:cubicBezTo>
                <a:cubicBezTo>
                  <a:pt x="21204" y="221533"/>
                  <a:pt x="175721" y="103529"/>
                  <a:pt x="174663" y="101941"/>
                </a:cubicBezTo>
                <a:cubicBezTo>
                  <a:pt x="173605" y="100353"/>
                  <a:pt x="1625" y="217829"/>
                  <a:pt x="9563" y="213066"/>
                </a:cubicBezTo>
                <a:cubicBezTo>
                  <a:pt x="17500" y="208304"/>
                  <a:pt x="178367" y="105116"/>
                  <a:pt x="222288" y="73366"/>
                </a:cubicBezTo>
                <a:cubicBezTo>
                  <a:pt x="266209" y="41616"/>
                  <a:pt x="288434" y="-4422"/>
                  <a:pt x="273088" y="3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円/楕円 232">
            <a:extLst>
              <a:ext uri="{FF2B5EF4-FFF2-40B4-BE49-F238E27FC236}">
                <a16:creationId xmlns:a16="http://schemas.microsoft.com/office/drawing/2014/main" id="{EAF6D2D2-E02C-3072-16D5-E91248CE4344}"/>
              </a:ext>
            </a:extLst>
          </p:cNvPr>
          <p:cNvSpPr/>
          <p:nvPr/>
        </p:nvSpPr>
        <p:spPr>
          <a:xfrm>
            <a:off x="3730849" y="4464630"/>
            <a:ext cx="981507" cy="98150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408328CA-5FE2-A69F-2488-497A361C6F07}"/>
              </a:ext>
            </a:extLst>
          </p:cNvPr>
          <p:cNvSpPr/>
          <p:nvPr/>
        </p:nvSpPr>
        <p:spPr>
          <a:xfrm>
            <a:off x="3000437" y="6021981"/>
            <a:ext cx="283895" cy="131460"/>
          </a:xfrm>
          <a:custGeom>
            <a:avLst/>
            <a:gdLst>
              <a:gd name="connsiteX0" fmla="*/ 2822 w 283895"/>
              <a:gd name="connsiteY0" fmla="*/ 131344 h 131460"/>
              <a:gd name="connsiteX1" fmla="*/ 162213 w 283895"/>
              <a:gd name="connsiteY1" fmla="*/ 22287 h 131460"/>
              <a:gd name="connsiteX2" fmla="*/ 283853 w 283895"/>
              <a:gd name="connsiteY2" fmla="*/ 5509 h 131460"/>
              <a:gd name="connsiteX3" fmla="*/ 149629 w 283895"/>
              <a:gd name="connsiteY3" fmla="*/ 1314 h 131460"/>
              <a:gd name="connsiteX4" fmla="*/ 53156 w 283895"/>
              <a:gd name="connsiteY4" fmla="*/ 26481 h 131460"/>
              <a:gd name="connsiteX5" fmla="*/ 199963 w 283895"/>
              <a:gd name="connsiteY5" fmla="*/ 22287 h 131460"/>
              <a:gd name="connsiteX6" fmla="*/ 69934 w 283895"/>
              <a:gd name="connsiteY6" fmla="*/ 43259 h 131460"/>
              <a:gd name="connsiteX7" fmla="*/ 2822 w 283895"/>
              <a:gd name="connsiteY7" fmla="*/ 131344 h 13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95" h="131460">
                <a:moveTo>
                  <a:pt x="2822" y="131344"/>
                </a:moveTo>
                <a:cubicBezTo>
                  <a:pt x="18202" y="127849"/>
                  <a:pt x="115375" y="43259"/>
                  <a:pt x="162213" y="22287"/>
                </a:cubicBezTo>
                <a:cubicBezTo>
                  <a:pt x="209051" y="1315"/>
                  <a:pt x="285950" y="9004"/>
                  <a:pt x="283853" y="5509"/>
                </a:cubicBezTo>
                <a:cubicBezTo>
                  <a:pt x="281756" y="2014"/>
                  <a:pt x="188078" y="-2181"/>
                  <a:pt x="149629" y="1314"/>
                </a:cubicBezTo>
                <a:cubicBezTo>
                  <a:pt x="111180" y="4809"/>
                  <a:pt x="44767" y="22986"/>
                  <a:pt x="53156" y="26481"/>
                </a:cubicBezTo>
                <a:cubicBezTo>
                  <a:pt x="61545" y="29976"/>
                  <a:pt x="197167" y="19491"/>
                  <a:pt x="199963" y="22287"/>
                </a:cubicBezTo>
                <a:cubicBezTo>
                  <a:pt x="202759" y="25083"/>
                  <a:pt x="101393" y="27879"/>
                  <a:pt x="69934" y="43259"/>
                </a:cubicBezTo>
                <a:cubicBezTo>
                  <a:pt x="38475" y="58639"/>
                  <a:pt x="-12558" y="134839"/>
                  <a:pt x="2822" y="1313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321F618F-E3B9-B1F3-149D-A0957D47DC0C}"/>
              </a:ext>
            </a:extLst>
          </p:cNvPr>
          <p:cNvSpPr/>
          <p:nvPr/>
        </p:nvSpPr>
        <p:spPr>
          <a:xfrm>
            <a:off x="5365956" y="4160894"/>
            <a:ext cx="370932" cy="2526379"/>
          </a:xfrm>
          <a:custGeom>
            <a:avLst/>
            <a:gdLst>
              <a:gd name="connsiteX0" fmla="*/ 1174 w 370932"/>
              <a:gd name="connsiteY0" fmla="*/ 5589 h 2526379"/>
              <a:gd name="connsiteX1" fmla="*/ 343081 w 370932"/>
              <a:gd name="connsiteY1" fmla="*/ 1381165 h 2526379"/>
              <a:gd name="connsiteX2" fmla="*/ 343081 w 370932"/>
              <a:gd name="connsiteY2" fmla="*/ 1190334 h 2526379"/>
              <a:gd name="connsiteX3" fmla="*/ 279470 w 370932"/>
              <a:gd name="connsiteY3" fmla="*/ 2168344 h 2526379"/>
              <a:gd name="connsiteX4" fmla="*/ 271519 w 370932"/>
              <a:gd name="connsiteY4" fmla="*/ 1786682 h 2526379"/>
              <a:gd name="connsiteX5" fmla="*/ 215860 w 370932"/>
              <a:gd name="connsiteY5" fmla="*/ 2526153 h 2526379"/>
              <a:gd name="connsiteX6" fmla="*/ 231762 w 370932"/>
              <a:gd name="connsiteY6" fmla="*/ 1699217 h 2526379"/>
              <a:gd name="connsiteX7" fmla="*/ 263567 w 370932"/>
              <a:gd name="connsiteY7" fmla="*/ 919989 h 2526379"/>
              <a:gd name="connsiteX8" fmla="*/ 231762 w 370932"/>
              <a:gd name="connsiteY8" fmla="*/ 896136 h 2526379"/>
              <a:gd name="connsiteX9" fmla="*/ 1174 w 370932"/>
              <a:gd name="connsiteY9" fmla="*/ 5589 h 25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932" h="2526379">
                <a:moveTo>
                  <a:pt x="1174" y="5589"/>
                </a:moveTo>
                <a:cubicBezTo>
                  <a:pt x="19727" y="86427"/>
                  <a:pt x="286097" y="1183708"/>
                  <a:pt x="343081" y="1381165"/>
                </a:cubicBezTo>
                <a:cubicBezTo>
                  <a:pt x="400065" y="1578622"/>
                  <a:pt x="353683" y="1059137"/>
                  <a:pt x="343081" y="1190334"/>
                </a:cubicBezTo>
                <a:cubicBezTo>
                  <a:pt x="332479" y="1321531"/>
                  <a:pt x="291397" y="2068953"/>
                  <a:pt x="279470" y="2168344"/>
                </a:cubicBezTo>
                <a:cubicBezTo>
                  <a:pt x="267543" y="2267735"/>
                  <a:pt x="282121" y="1727047"/>
                  <a:pt x="271519" y="1786682"/>
                </a:cubicBezTo>
                <a:cubicBezTo>
                  <a:pt x="260917" y="1846317"/>
                  <a:pt x="222486" y="2540731"/>
                  <a:pt x="215860" y="2526153"/>
                </a:cubicBezTo>
                <a:cubicBezTo>
                  <a:pt x="209234" y="2511576"/>
                  <a:pt x="223811" y="1966911"/>
                  <a:pt x="231762" y="1699217"/>
                </a:cubicBezTo>
                <a:cubicBezTo>
                  <a:pt x="239713" y="1431523"/>
                  <a:pt x="263567" y="1053836"/>
                  <a:pt x="263567" y="919989"/>
                </a:cubicBezTo>
                <a:cubicBezTo>
                  <a:pt x="263567" y="786142"/>
                  <a:pt x="274169" y="1047211"/>
                  <a:pt x="231762" y="896136"/>
                </a:cubicBezTo>
                <a:cubicBezTo>
                  <a:pt x="189355" y="745061"/>
                  <a:pt x="-17379" y="-75249"/>
                  <a:pt x="1174" y="5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455DD5D9-768F-D82C-F8E6-80F9471B802F}"/>
              </a:ext>
            </a:extLst>
          </p:cNvPr>
          <p:cNvSpPr/>
          <p:nvPr/>
        </p:nvSpPr>
        <p:spPr>
          <a:xfrm>
            <a:off x="5562030" y="6962642"/>
            <a:ext cx="401518" cy="1479489"/>
          </a:xfrm>
          <a:custGeom>
            <a:avLst/>
            <a:gdLst>
              <a:gd name="connsiteX0" fmla="*/ 123153 w 401518"/>
              <a:gd name="connsiteY0" fmla="*/ 2701 h 1479489"/>
              <a:gd name="connsiteX1" fmla="*/ 27737 w 401518"/>
              <a:gd name="connsiteY1" fmla="*/ 408217 h 1479489"/>
              <a:gd name="connsiteX2" fmla="*/ 393497 w 401518"/>
              <a:gd name="connsiteY2" fmla="*/ 1457789 h 1479489"/>
              <a:gd name="connsiteX3" fmla="*/ 258325 w 401518"/>
              <a:gd name="connsiteY3" fmla="*/ 1076127 h 1479489"/>
              <a:gd name="connsiteX4" fmla="*/ 3883 w 401518"/>
              <a:gd name="connsiteY4" fmla="*/ 575195 h 1479489"/>
              <a:gd name="connsiteX5" fmla="*/ 123153 w 401518"/>
              <a:gd name="connsiteY5" fmla="*/ 2701 h 147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518" h="1479489">
                <a:moveTo>
                  <a:pt x="123153" y="2701"/>
                </a:moveTo>
                <a:cubicBezTo>
                  <a:pt x="127129" y="-25129"/>
                  <a:pt x="-17320" y="165702"/>
                  <a:pt x="27737" y="408217"/>
                </a:cubicBezTo>
                <a:cubicBezTo>
                  <a:pt x="72794" y="650732"/>
                  <a:pt x="355066" y="1346471"/>
                  <a:pt x="393497" y="1457789"/>
                </a:cubicBezTo>
                <a:cubicBezTo>
                  <a:pt x="431928" y="1569107"/>
                  <a:pt x="323261" y="1223226"/>
                  <a:pt x="258325" y="1076127"/>
                </a:cubicBezTo>
                <a:cubicBezTo>
                  <a:pt x="193389" y="929028"/>
                  <a:pt x="33038" y="750124"/>
                  <a:pt x="3883" y="575195"/>
                </a:cubicBezTo>
                <a:cubicBezTo>
                  <a:pt x="-25272" y="400266"/>
                  <a:pt x="119177" y="30531"/>
                  <a:pt x="123153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C0CC3913-505E-FDCB-488E-824FCFFAB09C}"/>
              </a:ext>
            </a:extLst>
          </p:cNvPr>
          <p:cNvSpPr/>
          <p:nvPr/>
        </p:nvSpPr>
        <p:spPr>
          <a:xfrm>
            <a:off x="5732818" y="8420423"/>
            <a:ext cx="361244" cy="1229126"/>
          </a:xfrm>
          <a:custGeom>
            <a:avLst/>
            <a:gdLst>
              <a:gd name="connsiteX0" fmla="*/ 72 w 361244"/>
              <a:gd name="connsiteY0" fmla="*/ 8 h 1229126"/>
              <a:gd name="connsiteX1" fmla="*/ 341979 w 361244"/>
              <a:gd name="connsiteY1" fmla="*/ 357817 h 1229126"/>
              <a:gd name="connsiteX2" fmla="*/ 47780 w 361244"/>
              <a:gd name="connsiteY2" fmla="*/ 1224509 h 1229126"/>
              <a:gd name="connsiteX3" fmla="*/ 286319 w 361244"/>
              <a:gd name="connsiteY3" fmla="*/ 683820 h 1229126"/>
              <a:gd name="connsiteX4" fmla="*/ 357881 w 361244"/>
              <a:gd name="connsiteY4" fmla="*/ 294207 h 1229126"/>
              <a:gd name="connsiteX5" fmla="*/ 198855 w 361244"/>
              <a:gd name="connsiteY5" fmla="*/ 938262 h 1229126"/>
              <a:gd name="connsiteX6" fmla="*/ 310173 w 361244"/>
              <a:gd name="connsiteY6" fmla="*/ 365768 h 1229126"/>
              <a:gd name="connsiteX7" fmla="*/ 72 w 361244"/>
              <a:gd name="connsiteY7" fmla="*/ 8 h 12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244" h="1229126">
                <a:moveTo>
                  <a:pt x="72" y="8"/>
                </a:moveTo>
                <a:cubicBezTo>
                  <a:pt x="5373" y="-1317"/>
                  <a:pt x="334028" y="153734"/>
                  <a:pt x="341979" y="357817"/>
                </a:cubicBezTo>
                <a:cubicBezTo>
                  <a:pt x="349930" y="561900"/>
                  <a:pt x="57057" y="1170175"/>
                  <a:pt x="47780" y="1224509"/>
                </a:cubicBezTo>
                <a:cubicBezTo>
                  <a:pt x="38503" y="1278843"/>
                  <a:pt x="234636" y="838870"/>
                  <a:pt x="286319" y="683820"/>
                </a:cubicBezTo>
                <a:cubicBezTo>
                  <a:pt x="338002" y="528770"/>
                  <a:pt x="372458" y="251800"/>
                  <a:pt x="357881" y="294207"/>
                </a:cubicBezTo>
                <a:cubicBezTo>
                  <a:pt x="343304" y="336614"/>
                  <a:pt x="206806" y="926335"/>
                  <a:pt x="198855" y="938262"/>
                </a:cubicBezTo>
                <a:cubicBezTo>
                  <a:pt x="190904" y="950189"/>
                  <a:pt x="339328" y="520818"/>
                  <a:pt x="310173" y="365768"/>
                </a:cubicBezTo>
                <a:cubicBezTo>
                  <a:pt x="281018" y="210718"/>
                  <a:pt x="-5229" y="1333"/>
                  <a:pt x="7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B6FD1CEA-3959-24CC-4B66-240A70FEF173}"/>
              </a:ext>
            </a:extLst>
          </p:cNvPr>
          <p:cNvSpPr/>
          <p:nvPr/>
        </p:nvSpPr>
        <p:spPr>
          <a:xfrm>
            <a:off x="6253181" y="7009564"/>
            <a:ext cx="654150" cy="2920854"/>
          </a:xfrm>
          <a:custGeom>
            <a:avLst/>
            <a:gdLst>
              <a:gd name="connsiteX0" fmla="*/ 115814 w 654150"/>
              <a:gd name="connsiteY0" fmla="*/ 3486 h 2920854"/>
              <a:gd name="connsiteX1" fmla="*/ 76057 w 654150"/>
              <a:gd name="connsiteY1" fmla="*/ 496467 h 2920854"/>
              <a:gd name="connsiteX2" fmla="*/ 457720 w 654150"/>
              <a:gd name="connsiteY2" fmla="*/ 1347257 h 2920854"/>
              <a:gd name="connsiteX3" fmla="*/ 441817 w 654150"/>
              <a:gd name="connsiteY3" fmla="*/ 1227987 h 2920854"/>
              <a:gd name="connsiteX4" fmla="*/ 640600 w 654150"/>
              <a:gd name="connsiteY4" fmla="*/ 2182144 h 2920854"/>
              <a:gd name="connsiteX5" fmla="*/ 616746 w 654150"/>
              <a:gd name="connsiteY5" fmla="*/ 2031069 h 2920854"/>
              <a:gd name="connsiteX6" fmla="*/ 457720 w 654150"/>
              <a:gd name="connsiteY6" fmla="*/ 2889810 h 2920854"/>
              <a:gd name="connsiteX7" fmla="*/ 433866 w 654150"/>
              <a:gd name="connsiteY7" fmla="*/ 2722833 h 2920854"/>
              <a:gd name="connsiteX8" fmla="*/ 433866 w 654150"/>
              <a:gd name="connsiteY8" fmla="*/ 2635368 h 2920854"/>
              <a:gd name="connsiteX9" fmla="*/ 521330 w 654150"/>
              <a:gd name="connsiteY9" fmla="*/ 1776627 h 2920854"/>
              <a:gd name="connsiteX10" fmla="*/ 553136 w 654150"/>
              <a:gd name="connsiteY10" fmla="*/ 2563806 h 2920854"/>
              <a:gd name="connsiteX11" fmla="*/ 449769 w 654150"/>
              <a:gd name="connsiteY11" fmla="*/ 1458575 h 2920854"/>
              <a:gd name="connsiteX12" fmla="*/ 12447 w 654150"/>
              <a:gd name="connsiteY12" fmla="*/ 735006 h 2920854"/>
              <a:gd name="connsiteX13" fmla="*/ 115814 w 654150"/>
              <a:gd name="connsiteY13" fmla="*/ 3486 h 292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4150" h="2920854">
                <a:moveTo>
                  <a:pt x="115814" y="3486"/>
                </a:moveTo>
                <a:cubicBezTo>
                  <a:pt x="126416" y="-36270"/>
                  <a:pt x="19073" y="272505"/>
                  <a:pt x="76057" y="496467"/>
                </a:cubicBezTo>
                <a:cubicBezTo>
                  <a:pt x="133041" y="720429"/>
                  <a:pt x="396760" y="1225337"/>
                  <a:pt x="457720" y="1347257"/>
                </a:cubicBezTo>
                <a:cubicBezTo>
                  <a:pt x="518680" y="1469177"/>
                  <a:pt x="411337" y="1088839"/>
                  <a:pt x="441817" y="1227987"/>
                </a:cubicBezTo>
                <a:cubicBezTo>
                  <a:pt x="472297" y="1367135"/>
                  <a:pt x="611445" y="2048297"/>
                  <a:pt x="640600" y="2182144"/>
                </a:cubicBezTo>
                <a:cubicBezTo>
                  <a:pt x="669755" y="2315991"/>
                  <a:pt x="647226" y="1913125"/>
                  <a:pt x="616746" y="2031069"/>
                </a:cubicBezTo>
                <a:cubicBezTo>
                  <a:pt x="586266" y="2149013"/>
                  <a:pt x="488200" y="2774516"/>
                  <a:pt x="457720" y="2889810"/>
                </a:cubicBezTo>
                <a:cubicBezTo>
                  <a:pt x="427240" y="3005104"/>
                  <a:pt x="437842" y="2765240"/>
                  <a:pt x="433866" y="2722833"/>
                </a:cubicBezTo>
                <a:cubicBezTo>
                  <a:pt x="429890" y="2680426"/>
                  <a:pt x="419289" y="2793069"/>
                  <a:pt x="433866" y="2635368"/>
                </a:cubicBezTo>
                <a:cubicBezTo>
                  <a:pt x="448443" y="2477667"/>
                  <a:pt x="501452" y="1788554"/>
                  <a:pt x="521330" y="1776627"/>
                </a:cubicBezTo>
                <a:cubicBezTo>
                  <a:pt x="541208" y="1764700"/>
                  <a:pt x="565063" y="2616815"/>
                  <a:pt x="553136" y="2563806"/>
                </a:cubicBezTo>
                <a:cubicBezTo>
                  <a:pt x="541209" y="2510797"/>
                  <a:pt x="539884" y="1763375"/>
                  <a:pt x="449769" y="1458575"/>
                </a:cubicBezTo>
                <a:cubicBezTo>
                  <a:pt x="359654" y="1153775"/>
                  <a:pt x="68106" y="973545"/>
                  <a:pt x="12447" y="735006"/>
                </a:cubicBezTo>
                <a:cubicBezTo>
                  <a:pt x="-43212" y="496467"/>
                  <a:pt x="105212" y="43242"/>
                  <a:pt x="115814" y="3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41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 hidden="1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EDB5015-1E2E-D2E6-8567-F203C91A4BD5}"/>
              </a:ext>
            </a:extLst>
          </p:cNvPr>
          <p:cNvSpPr/>
          <p:nvPr/>
        </p:nvSpPr>
        <p:spPr>
          <a:xfrm>
            <a:off x="2905299" y="4107993"/>
            <a:ext cx="161752" cy="257700"/>
          </a:xfrm>
          <a:custGeom>
            <a:avLst/>
            <a:gdLst>
              <a:gd name="connsiteX0" fmla="*/ 3001 w 161752"/>
              <a:gd name="connsiteY0" fmla="*/ 257632 h 257700"/>
              <a:gd name="connsiteX1" fmla="*/ 15701 w 161752"/>
              <a:gd name="connsiteY1" fmla="*/ 143332 h 257700"/>
              <a:gd name="connsiteX2" fmla="*/ 161751 w 161752"/>
              <a:gd name="connsiteY2" fmla="*/ 457 h 257700"/>
              <a:gd name="connsiteX3" fmla="*/ 18876 w 161752"/>
              <a:gd name="connsiteY3" fmla="*/ 98882 h 257700"/>
              <a:gd name="connsiteX4" fmla="*/ 6176 w 161752"/>
              <a:gd name="connsiteY4" fmla="*/ 127457 h 257700"/>
              <a:gd name="connsiteX5" fmla="*/ 3001 w 161752"/>
              <a:gd name="connsiteY5" fmla="*/ 257632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52" h="257700">
                <a:moveTo>
                  <a:pt x="3001" y="257632"/>
                </a:moveTo>
                <a:cubicBezTo>
                  <a:pt x="4589" y="260278"/>
                  <a:pt x="-10757" y="186194"/>
                  <a:pt x="15701" y="143332"/>
                </a:cubicBezTo>
                <a:cubicBezTo>
                  <a:pt x="42159" y="100470"/>
                  <a:pt x="161222" y="7865"/>
                  <a:pt x="161751" y="457"/>
                </a:cubicBezTo>
                <a:cubicBezTo>
                  <a:pt x="162280" y="-6951"/>
                  <a:pt x="44805" y="77715"/>
                  <a:pt x="18876" y="98882"/>
                </a:cubicBezTo>
                <a:cubicBezTo>
                  <a:pt x="-7053" y="120049"/>
                  <a:pt x="10409" y="105232"/>
                  <a:pt x="6176" y="127457"/>
                </a:cubicBezTo>
                <a:cubicBezTo>
                  <a:pt x="1943" y="149682"/>
                  <a:pt x="1413" y="254986"/>
                  <a:pt x="3001" y="257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3DEA6C14-C62A-886B-1E2E-C2681B166ED4}"/>
              </a:ext>
            </a:extLst>
          </p:cNvPr>
          <p:cNvSpPr/>
          <p:nvPr/>
        </p:nvSpPr>
        <p:spPr>
          <a:xfrm>
            <a:off x="2930525" y="4051278"/>
            <a:ext cx="503731" cy="152422"/>
          </a:xfrm>
          <a:custGeom>
            <a:avLst/>
            <a:gdLst>
              <a:gd name="connsiteX0" fmla="*/ 0 w 503731"/>
              <a:gd name="connsiteY0" fmla="*/ 152422 h 152422"/>
              <a:gd name="connsiteX1" fmla="*/ 73025 w 503731"/>
              <a:gd name="connsiteY1" fmla="*/ 82572 h 152422"/>
              <a:gd name="connsiteX2" fmla="*/ 149225 w 503731"/>
              <a:gd name="connsiteY2" fmla="*/ 22247 h 152422"/>
              <a:gd name="connsiteX3" fmla="*/ 215900 w 503731"/>
              <a:gd name="connsiteY3" fmla="*/ 22 h 152422"/>
              <a:gd name="connsiteX4" fmla="*/ 501650 w 503731"/>
              <a:gd name="connsiteY4" fmla="*/ 25422 h 152422"/>
              <a:gd name="connsiteX5" fmla="*/ 346075 w 503731"/>
              <a:gd name="connsiteY5" fmla="*/ 28597 h 152422"/>
              <a:gd name="connsiteX6" fmla="*/ 365125 w 503731"/>
              <a:gd name="connsiteY6" fmla="*/ 34947 h 152422"/>
              <a:gd name="connsiteX7" fmla="*/ 171450 w 503731"/>
              <a:gd name="connsiteY7" fmla="*/ 41297 h 152422"/>
              <a:gd name="connsiteX8" fmla="*/ 225425 w 503731"/>
              <a:gd name="connsiteY8" fmla="*/ 22247 h 152422"/>
              <a:gd name="connsiteX9" fmla="*/ 98425 w 503731"/>
              <a:gd name="connsiteY9" fmla="*/ 85747 h 152422"/>
              <a:gd name="connsiteX10" fmla="*/ 184150 w 503731"/>
              <a:gd name="connsiteY10" fmla="*/ 31772 h 152422"/>
              <a:gd name="connsiteX11" fmla="*/ 0 w 503731"/>
              <a:gd name="connsiteY11" fmla="*/ 152422 h 15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731" h="152422">
                <a:moveTo>
                  <a:pt x="0" y="152422"/>
                </a:moveTo>
                <a:cubicBezTo>
                  <a:pt x="24077" y="128345"/>
                  <a:pt x="48154" y="104268"/>
                  <a:pt x="73025" y="82572"/>
                </a:cubicBezTo>
                <a:cubicBezTo>
                  <a:pt x="97896" y="60876"/>
                  <a:pt x="125413" y="36005"/>
                  <a:pt x="149225" y="22247"/>
                </a:cubicBezTo>
                <a:cubicBezTo>
                  <a:pt x="173037" y="8489"/>
                  <a:pt x="157163" y="-507"/>
                  <a:pt x="215900" y="22"/>
                </a:cubicBezTo>
                <a:cubicBezTo>
                  <a:pt x="274637" y="551"/>
                  <a:pt x="479954" y="20660"/>
                  <a:pt x="501650" y="25422"/>
                </a:cubicBezTo>
                <a:cubicBezTo>
                  <a:pt x="523346" y="30184"/>
                  <a:pt x="368829" y="27010"/>
                  <a:pt x="346075" y="28597"/>
                </a:cubicBezTo>
                <a:cubicBezTo>
                  <a:pt x="323321" y="30184"/>
                  <a:pt x="394229" y="32830"/>
                  <a:pt x="365125" y="34947"/>
                </a:cubicBezTo>
                <a:cubicBezTo>
                  <a:pt x="336021" y="37064"/>
                  <a:pt x="194733" y="43414"/>
                  <a:pt x="171450" y="41297"/>
                </a:cubicBezTo>
                <a:cubicBezTo>
                  <a:pt x="148167" y="39180"/>
                  <a:pt x="237596" y="14839"/>
                  <a:pt x="225425" y="22247"/>
                </a:cubicBezTo>
                <a:cubicBezTo>
                  <a:pt x="213254" y="29655"/>
                  <a:pt x="105304" y="84160"/>
                  <a:pt x="98425" y="85747"/>
                </a:cubicBezTo>
                <a:cubicBezTo>
                  <a:pt x="91546" y="87334"/>
                  <a:pt x="184150" y="31772"/>
                  <a:pt x="184150" y="31772"/>
                </a:cubicBezTo>
                <a:lnTo>
                  <a:pt x="0" y="152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1E9F00B-ABAC-C62A-B3EA-C6ACA9338AA1}"/>
              </a:ext>
            </a:extLst>
          </p:cNvPr>
          <p:cNvSpPr/>
          <p:nvPr/>
        </p:nvSpPr>
        <p:spPr>
          <a:xfrm>
            <a:off x="2876550" y="4187905"/>
            <a:ext cx="228633" cy="394306"/>
          </a:xfrm>
          <a:custGeom>
            <a:avLst/>
            <a:gdLst>
              <a:gd name="connsiteX0" fmla="*/ 228600 w 228633"/>
              <a:gd name="connsiteY0" fmla="*/ 3095 h 394306"/>
              <a:gd name="connsiteX1" fmla="*/ 114300 w 228633"/>
              <a:gd name="connsiteY1" fmla="*/ 15795 h 394306"/>
              <a:gd name="connsiteX2" fmla="*/ 117475 w 228633"/>
              <a:gd name="connsiteY2" fmla="*/ 47545 h 394306"/>
              <a:gd name="connsiteX3" fmla="*/ 57150 w 228633"/>
              <a:gd name="connsiteY3" fmla="*/ 50720 h 394306"/>
              <a:gd name="connsiteX4" fmla="*/ 104775 w 228633"/>
              <a:gd name="connsiteY4" fmla="*/ 72945 h 394306"/>
              <a:gd name="connsiteX5" fmla="*/ 28575 w 228633"/>
              <a:gd name="connsiteY5" fmla="*/ 111045 h 394306"/>
              <a:gd name="connsiteX6" fmla="*/ 82550 w 228633"/>
              <a:gd name="connsiteY6" fmla="*/ 114220 h 394306"/>
              <a:gd name="connsiteX7" fmla="*/ 0 w 228633"/>
              <a:gd name="connsiteY7" fmla="*/ 152320 h 394306"/>
              <a:gd name="connsiteX8" fmla="*/ 82550 w 228633"/>
              <a:gd name="connsiteY8" fmla="*/ 133270 h 394306"/>
              <a:gd name="connsiteX9" fmla="*/ 73025 w 228633"/>
              <a:gd name="connsiteY9" fmla="*/ 142795 h 394306"/>
              <a:gd name="connsiteX10" fmla="*/ 76200 w 228633"/>
              <a:gd name="connsiteY10" fmla="*/ 193595 h 394306"/>
              <a:gd name="connsiteX11" fmla="*/ 63500 w 228633"/>
              <a:gd name="connsiteY11" fmla="*/ 304720 h 394306"/>
              <a:gd name="connsiteX12" fmla="*/ 63500 w 228633"/>
              <a:gd name="connsiteY12" fmla="*/ 247570 h 394306"/>
              <a:gd name="connsiteX13" fmla="*/ 66675 w 228633"/>
              <a:gd name="connsiteY13" fmla="*/ 336470 h 394306"/>
              <a:gd name="connsiteX14" fmla="*/ 85725 w 228633"/>
              <a:gd name="connsiteY14" fmla="*/ 393620 h 394306"/>
              <a:gd name="connsiteX15" fmla="*/ 66675 w 228633"/>
              <a:gd name="connsiteY15" fmla="*/ 298370 h 394306"/>
              <a:gd name="connsiteX16" fmla="*/ 63500 w 228633"/>
              <a:gd name="connsiteY16" fmla="*/ 168195 h 394306"/>
              <a:gd name="connsiteX17" fmla="*/ 101600 w 228633"/>
              <a:gd name="connsiteY17" fmla="*/ 72945 h 394306"/>
              <a:gd name="connsiteX18" fmla="*/ 228600 w 228633"/>
              <a:gd name="connsiteY18" fmla="*/ 3095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8633" h="394306">
                <a:moveTo>
                  <a:pt x="228600" y="3095"/>
                </a:moveTo>
                <a:cubicBezTo>
                  <a:pt x="230717" y="-6430"/>
                  <a:pt x="132821" y="8387"/>
                  <a:pt x="114300" y="15795"/>
                </a:cubicBezTo>
                <a:cubicBezTo>
                  <a:pt x="95779" y="23203"/>
                  <a:pt x="127000" y="41724"/>
                  <a:pt x="117475" y="47545"/>
                </a:cubicBezTo>
                <a:cubicBezTo>
                  <a:pt x="107950" y="53366"/>
                  <a:pt x="59267" y="46487"/>
                  <a:pt x="57150" y="50720"/>
                </a:cubicBezTo>
                <a:cubicBezTo>
                  <a:pt x="55033" y="54953"/>
                  <a:pt x="109537" y="62891"/>
                  <a:pt x="104775" y="72945"/>
                </a:cubicBezTo>
                <a:cubicBezTo>
                  <a:pt x="100012" y="82999"/>
                  <a:pt x="32279" y="104166"/>
                  <a:pt x="28575" y="111045"/>
                </a:cubicBezTo>
                <a:cubicBezTo>
                  <a:pt x="24871" y="117924"/>
                  <a:pt x="87312" y="107341"/>
                  <a:pt x="82550" y="114220"/>
                </a:cubicBezTo>
                <a:cubicBezTo>
                  <a:pt x="77788" y="121099"/>
                  <a:pt x="0" y="149145"/>
                  <a:pt x="0" y="152320"/>
                </a:cubicBezTo>
                <a:cubicBezTo>
                  <a:pt x="0" y="155495"/>
                  <a:pt x="82550" y="133270"/>
                  <a:pt x="82550" y="133270"/>
                </a:cubicBezTo>
                <a:cubicBezTo>
                  <a:pt x="94721" y="131683"/>
                  <a:pt x="74083" y="132741"/>
                  <a:pt x="73025" y="142795"/>
                </a:cubicBezTo>
                <a:cubicBezTo>
                  <a:pt x="71967" y="152849"/>
                  <a:pt x="77787" y="166608"/>
                  <a:pt x="76200" y="193595"/>
                </a:cubicBezTo>
                <a:cubicBezTo>
                  <a:pt x="74613" y="220582"/>
                  <a:pt x="65617" y="295724"/>
                  <a:pt x="63500" y="304720"/>
                </a:cubicBezTo>
                <a:cubicBezTo>
                  <a:pt x="61383" y="313716"/>
                  <a:pt x="62971" y="242278"/>
                  <a:pt x="63500" y="247570"/>
                </a:cubicBezTo>
                <a:cubicBezTo>
                  <a:pt x="64029" y="252862"/>
                  <a:pt x="62971" y="312128"/>
                  <a:pt x="66675" y="336470"/>
                </a:cubicBezTo>
                <a:cubicBezTo>
                  <a:pt x="70379" y="360812"/>
                  <a:pt x="85725" y="399970"/>
                  <a:pt x="85725" y="393620"/>
                </a:cubicBezTo>
                <a:cubicBezTo>
                  <a:pt x="85725" y="387270"/>
                  <a:pt x="70379" y="335941"/>
                  <a:pt x="66675" y="298370"/>
                </a:cubicBezTo>
                <a:cubicBezTo>
                  <a:pt x="62971" y="260799"/>
                  <a:pt x="57679" y="205766"/>
                  <a:pt x="63500" y="168195"/>
                </a:cubicBezTo>
                <a:cubicBezTo>
                  <a:pt x="69321" y="130624"/>
                  <a:pt x="75671" y="98874"/>
                  <a:pt x="101600" y="72945"/>
                </a:cubicBezTo>
                <a:cubicBezTo>
                  <a:pt x="127529" y="47016"/>
                  <a:pt x="226483" y="12620"/>
                  <a:pt x="228600" y="3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3430F9E-E9E6-1082-7D70-57141098344D}"/>
              </a:ext>
            </a:extLst>
          </p:cNvPr>
          <p:cNvSpPr/>
          <p:nvPr/>
        </p:nvSpPr>
        <p:spPr>
          <a:xfrm>
            <a:off x="2952723" y="4196408"/>
            <a:ext cx="146290" cy="386193"/>
          </a:xfrm>
          <a:custGeom>
            <a:avLst/>
            <a:gdLst>
              <a:gd name="connsiteX0" fmla="*/ 146077 w 146290"/>
              <a:gd name="connsiteY0" fmla="*/ 942 h 386193"/>
              <a:gd name="connsiteX1" fmla="*/ 57177 w 146290"/>
              <a:gd name="connsiteY1" fmla="*/ 86667 h 386193"/>
              <a:gd name="connsiteX2" fmla="*/ 41302 w 146290"/>
              <a:gd name="connsiteY2" fmla="*/ 181917 h 386193"/>
              <a:gd name="connsiteX3" fmla="*/ 44477 w 146290"/>
              <a:gd name="connsiteY3" fmla="*/ 143817 h 386193"/>
              <a:gd name="connsiteX4" fmla="*/ 44477 w 146290"/>
              <a:gd name="connsiteY4" fmla="*/ 264467 h 386193"/>
              <a:gd name="connsiteX5" fmla="*/ 47652 w 146290"/>
              <a:gd name="connsiteY5" fmla="*/ 223192 h 386193"/>
              <a:gd name="connsiteX6" fmla="*/ 44477 w 146290"/>
              <a:gd name="connsiteY6" fmla="*/ 315267 h 386193"/>
              <a:gd name="connsiteX7" fmla="*/ 38127 w 146290"/>
              <a:gd name="connsiteY7" fmla="*/ 375592 h 386193"/>
              <a:gd name="connsiteX8" fmla="*/ 34952 w 146290"/>
              <a:gd name="connsiteY8" fmla="*/ 385117 h 386193"/>
              <a:gd name="connsiteX9" fmla="*/ 27 w 146290"/>
              <a:gd name="connsiteY9" fmla="*/ 362892 h 386193"/>
              <a:gd name="connsiteX10" fmla="*/ 41302 w 146290"/>
              <a:gd name="connsiteY10" fmla="*/ 362892 h 386193"/>
              <a:gd name="connsiteX11" fmla="*/ 28602 w 146290"/>
              <a:gd name="connsiteY11" fmla="*/ 143817 h 386193"/>
              <a:gd name="connsiteX12" fmla="*/ 146077 w 146290"/>
              <a:gd name="connsiteY12" fmla="*/ 942 h 38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290" h="386193">
                <a:moveTo>
                  <a:pt x="146077" y="942"/>
                </a:moveTo>
                <a:cubicBezTo>
                  <a:pt x="150840" y="-8583"/>
                  <a:pt x="74639" y="56505"/>
                  <a:pt x="57177" y="86667"/>
                </a:cubicBezTo>
                <a:cubicBezTo>
                  <a:pt x="39715" y="116829"/>
                  <a:pt x="43419" y="172392"/>
                  <a:pt x="41302" y="181917"/>
                </a:cubicBezTo>
                <a:cubicBezTo>
                  <a:pt x="39185" y="191442"/>
                  <a:pt x="43948" y="130059"/>
                  <a:pt x="44477" y="143817"/>
                </a:cubicBezTo>
                <a:cubicBezTo>
                  <a:pt x="45006" y="157575"/>
                  <a:pt x="43948" y="251238"/>
                  <a:pt x="44477" y="264467"/>
                </a:cubicBezTo>
                <a:cubicBezTo>
                  <a:pt x="45006" y="277696"/>
                  <a:pt x="47652" y="214725"/>
                  <a:pt x="47652" y="223192"/>
                </a:cubicBezTo>
                <a:cubicBezTo>
                  <a:pt x="47652" y="231659"/>
                  <a:pt x="46064" y="289867"/>
                  <a:pt x="44477" y="315267"/>
                </a:cubicBezTo>
                <a:cubicBezTo>
                  <a:pt x="42889" y="340667"/>
                  <a:pt x="38127" y="375592"/>
                  <a:pt x="38127" y="375592"/>
                </a:cubicBezTo>
                <a:cubicBezTo>
                  <a:pt x="36540" y="387234"/>
                  <a:pt x="41302" y="387234"/>
                  <a:pt x="34952" y="385117"/>
                </a:cubicBezTo>
                <a:cubicBezTo>
                  <a:pt x="28602" y="383000"/>
                  <a:pt x="-1031" y="366596"/>
                  <a:pt x="27" y="362892"/>
                </a:cubicBezTo>
                <a:cubicBezTo>
                  <a:pt x="1085" y="359188"/>
                  <a:pt x="36539" y="399405"/>
                  <a:pt x="41302" y="362892"/>
                </a:cubicBezTo>
                <a:cubicBezTo>
                  <a:pt x="46064" y="326380"/>
                  <a:pt x="12727" y="202554"/>
                  <a:pt x="28602" y="143817"/>
                </a:cubicBezTo>
                <a:cubicBezTo>
                  <a:pt x="44477" y="85080"/>
                  <a:pt x="141314" y="10467"/>
                  <a:pt x="146077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7EFB7B9-09CC-CFB7-954F-32661C248026}"/>
              </a:ext>
            </a:extLst>
          </p:cNvPr>
          <p:cNvSpPr/>
          <p:nvPr/>
        </p:nvSpPr>
        <p:spPr>
          <a:xfrm>
            <a:off x="3079013" y="4133850"/>
            <a:ext cx="550103" cy="76531"/>
          </a:xfrm>
          <a:custGeom>
            <a:avLst/>
            <a:gdLst>
              <a:gd name="connsiteX0" fmla="*/ 737 w 550103"/>
              <a:gd name="connsiteY0" fmla="*/ 47625 h 76531"/>
              <a:gd name="connsiteX1" fmla="*/ 169012 w 550103"/>
              <a:gd name="connsiteY1" fmla="*/ 9525 h 76531"/>
              <a:gd name="connsiteX2" fmla="*/ 419837 w 550103"/>
              <a:gd name="connsiteY2" fmla="*/ 28575 h 76531"/>
              <a:gd name="connsiteX3" fmla="*/ 550012 w 550103"/>
              <a:gd name="connsiteY3" fmla="*/ 0 h 76531"/>
              <a:gd name="connsiteX4" fmla="*/ 438887 w 550103"/>
              <a:gd name="connsiteY4" fmla="*/ 28575 h 76531"/>
              <a:gd name="connsiteX5" fmla="*/ 343637 w 550103"/>
              <a:gd name="connsiteY5" fmla="*/ 76200 h 76531"/>
              <a:gd name="connsiteX6" fmla="*/ 362687 w 550103"/>
              <a:gd name="connsiteY6" fmla="*/ 50800 h 76531"/>
              <a:gd name="connsiteX7" fmla="*/ 308712 w 550103"/>
              <a:gd name="connsiteY7" fmla="*/ 73025 h 76531"/>
              <a:gd name="connsiteX8" fmla="*/ 311887 w 550103"/>
              <a:gd name="connsiteY8" fmla="*/ 47625 h 76531"/>
              <a:gd name="connsiteX9" fmla="*/ 286487 w 550103"/>
              <a:gd name="connsiteY9" fmla="*/ 63500 h 76531"/>
              <a:gd name="connsiteX10" fmla="*/ 273787 w 550103"/>
              <a:gd name="connsiteY10" fmla="*/ 44450 h 76531"/>
              <a:gd name="connsiteX11" fmla="*/ 184887 w 550103"/>
              <a:gd name="connsiteY11" fmla="*/ 31750 h 76531"/>
              <a:gd name="connsiteX12" fmla="*/ 242037 w 550103"/>
              <a:gd name="connsiteY12" fmla="*/ 31750 h 76531"/>
              <a:gd name="connsiteX13" fmla="*/ 111862 w 550103"/>
              <a:gd name="connsiteY13" fmla="*/ 38100 h 76531"/>
              <a:gd name="connsiteX14" fmla="*/ 737 w 550103"/>
              <a:gd name="connsiteY14" fmla="*/ 47625 h 7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0103" h="76531">
                <a:moveTo>
                  <a:pt x="737" y="47625"/>
                </a:moveTo>
                <a:cubicBezTo>
                  <a:pt x="10262" y="42862"/>
                  <a:pt x="99162" y="12700"/>
                  <a:pt x="169012" y="9525"/>
                </a:cubicBezTo>
                <a:cubicBezTo>
                  <a:pt x="238862" y="6350"/>
                  <a:pt x="356337" y="30162"/>
                  <a:pt x="419837" y="28575"/>
                </a:cubicBezTo>
                <a:cubicBezTo>
                  <a:pt x="483337" y="26988"/>
                  <a:pt x="546837" y="0"/>
                  <a:pt x="550012" y="0"/>
                </a:cubicBezTo>
                <a:cubicBezTo>
                  <a:pt x="553187" y="0"/>
                  <a:pt x="473283" y="15875"/>
                  <a:pt x="438887" y="28575"/>
                </a:cubicBezTo>
                <a:cubicBezTo>
                  <a:pt x="404491" y="41275"/>
                  <a:pt x="356337" y="72496"/>
                  <a:pt x="343637" y="76200"/>
                </a:cubicBezTo>
                <a:cubicBezTo>
                  <a:pt x="330937" y="79904"/>
                  <a:pt x="368508" y="51329"/>
                  <a:pt x="362687" y="50800"/>
                </a:cubicBezTo>
                <a:cubicBezTo>
                  <a:pt x="356866" y="50271"/>
                  <a:pt x="317179" y="73554"/>
                  <a:pt x="308712" y="73025"/>
                </a:cubicBezTo>
                <a:cubicBezTo>
                  <a:pt x="300245" y="72496"/>
                  <a:pt x="315591" y="49212"/>
                  <a:pt x="311887" y="47625"/>
                </a:cubicBezTo>
                <a:cubicBezTo>
                  <a:pt x="308183" y="46038"/>
                  <a:pt x="286487" y="63500"/>
                  <a:pt x="286487" y="63500"/>
                </a:cubicBezTo>
                <a:cubicBezTo>
                  <a:pt x="280137" y="62971"/>
                  <a:pt x="290720" y="49742"/>
                  <a:pt x="273787" y="44450"/>
                </a:cubicBezTo>
                <a:cubicBezTo>
                  <a:pt x="256854" y="39158"/>
                  <a:pt x="190179" y="33867"/>
                  <a:pt x="184887" y="31750"/>
                </a:cubicBezTo>
                <a:cubicBezTo>
                  <a:pt x="179595" y="29633"/>
                  <a:pt x="254208" y="30692"/>
                  <a:pt x="242037" y="31750"/>
                </a:cubicBezTo>
                <a:cubicBezTo>
                  <a:pt x="229866" y="32808"/>
                  <a:pt x="147316" y="35983"/>
                  <a:pt x="111862" y="38100"/>
                </a:cubicBezTo>
                <a:cubicBezTo>
                  <a:pt x="76408" y="40217"/>
                  <a:pt x="-8788" y="52388"/>
                  <a:pt x="737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EE80942-564F-22CA-3DE6-31B81AC2804B}"/>
              </a:ext>
            </a:extLst>
          </p:cNvPr>
          <p:cNvSpPr/>
          <p:nvPr/>
        </p:nvSpPr>
        <p:spPr>
          <a:xfrm>
            <a:off x="3343247" y="4190515"/>
            <a:ext cx="276820" cy="170206"/>
          </a:xfrm>
          <a:custGeom>
            <a:avLst/>
            <a:gdLst>
              <a:gd name="connsiteX0" fmla="*/ 28 w 276820"/>
              <a:gd name="connsiteY0" fmla="*/ 168760 h 170206"/>
              <a:gd name="connsiteX1" fmla="*/ 136553 w 276820"/>
              <a:gd name="connsiteY1" fmla="*/ 60810 h 170206"/>
              <a:gd name="connsiteX2" fmla="*/ 149253 w 276820"/>
              <a:gd name="connsiteY2" fmla="*/ 485 h 170206"/>
              <a:gd name="connsiteX3" fmla="*/ 130203 w 276820"/>
              <a:gd name="connsiteY3" fmla="*/ 32235 h 170206"/>
              <a:gd name="connsiteX4" fmla="*/ 276253 w 276820"/>
              <a:gd name="connsiteY4" fmla="*/ 29060 h 170206"/>
              <a:gd name="connsiteX5" fmla="*/ 181003 w 276820"/>
              <a:gd name="connsiteY5" fmla="*/ 41760 h 170206"/>
              <a:gd name="connsiteX6" fmla="*/ 187353 w 276820"/>
              <a:gd name="connsiteY6" fmla="*/ 79860 h 170206"/>
              <a:gd name="connsiteX7" fmla="*/ 139728 w 276820"/>
              <a:gd name="connsiteY7" fmla="*/ 73510 h 170206"/>
              <a:gd name="connsiteX8" fmla="*/ 149253 w 276820"/>
              <a:gd name="connsiteY8" fmla="*/ 95735 h 170206"/>
              <a:gd name="connsiteX9" fmla="*/ 107978 w 276820"/>
              <a:gd name="connsiteY9" fmla="*/ 102085 h 170206"/>
              <a:gd name="connsiteX10" fmla="*/ 92103 w 276820"/>
              <a:gd name="connsiteY10" fmla="*/ 124310 h 170206"/>
              <a:gd name="connsiteX11" fmla="*/ 123853 w 276820"/>
              <a:gd name="connsiteY11" fmla="*/ 124310 h 170206"/>
              <a:gd name="connsiteX12" fmla="*/ 28 w 276820"/>
              <a:gd name="connsiteY12" fmla="*/ 168760 h 1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20" h="170206">
                <a:moveTo>
                  <a:pt x="28" y="168760"/>
                </a:moveTo>
                <a:cubicBezTo>
                  <a:pt x="2145" y="158177"/>
                  <a:pt x="111682" y="88856"/>
                  <a:pt x="136553" y="60810"/>
                </a:cubicBezTo>
                <a:cubicBezTo>
                  <a:pt x="161424" y="32764"/>
                  <a:pt x="150311" y="5247"/>
                  <a:pt x="149253" y="485"/>
                </a:cubicBezTo>
                <a:cubicBezTo>
                  <a:pt x="148195" y="-4277"/>
                  <a:pt x="109036" y="27473"/>
                  <a:pt x="130203" y="32235"/>
                </a:cubicBezTo>
                <a:cubicBezTo>
                  <a:pt x="151370" y="36997"/>
                  <a:pt x="267786" y="27473"/>
                  <a:pt x="276253" y="29060"/>
                </a:cubicBezTo>
                <a:cubicBezTo>
                  <a:pt x="284720" y="30647"/>
                  <a:pt x="195820" y="33293"/>
                  <a:pt x="181003" y="41760"/>
                </a:cubicBezTo>
                <a:cubicBezTo>
                  <a:pt x="166186" y="50227"/>
                  <a:pt x="194232" y="74568"/>
                  <a:pt x="187353" y="79860"/>
                </a:cubicBezTo>
                <a:cubicBezTo>
                  <a:pt x="180474" y="85152"/>
                  <a:pt x="146078" y="70864"/>
                  <a:pt x="139728" y="73510"/>
                </a:cubicBezTo>
                <a:cubicBezTo>
                  <a:pt x="133378" y="76156"/>
                  <a:pt x="154545" y="90972"/>
                  <a:pt x="149253" y="95735"/>
                </a:cubicBezTo>
                <a:cubicBezTo>
                  <a:pt x="143961" y="100497"/>
                  <a:pt x="117503" y="97322"/>
                  <a:pt x="107978" y="102085"/>
                </a:cubicBezTo>
                <a:cubicBezTo>
                  <a:pt x="98453" y="106848"/>
                  <a:pt x="89457" y="120606"/>
                  <a:pt x="92103" y="124310"/>
                </a:cubicBezTo>
                <a:cubicBezTo>
                  <a:pt x="94749" y="128014"/>
                  <a:pt x="132849" y="120077"/>
                  <a:pt x="123853" y="124310"/>
                </a:cubicBezTo>
                <a:cubicBezTo>
                  <a:pt x="114857" y="128543"/>
                  <a:pt x="-2089" y="179343"/>
                  <a:pt x="28" y="16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0C1AFAF-B155-2799-D6D2-D448F3577176}"/>
              </a:ext>
            </a:extLst>
          </p:cNvPr>
          <p:cNvSpPr/>
          <p:nvPr/>
        </p:nvSpPr>
        <p:spPr>
          <a:xfrm>
            <a:off x="3435350" y="4158841"/>
            <a:ext cx="250825" cy="41684"/>
          </a:xfrm>
          <a:custGeom>
            <a:avLst/>
            <a:gdLst>
              <a:gd name="connsiteX0" fmla="*/ 0 w 250825"/>
              <a:gd name="connsiteY0" fmla="*/ 41684 h 41684"/>
              <a:gd name="connsiteX1" fmla="*/ 193675 w 250825"/>
              <a:gd name="connsiteY1" fmla="*/ 9934 h 41684"/>
              <a:gd name="connsiteX2" fmla="*/ 250825 w 250825"/>
              <a:gd name="connsiteY2" fmla="*/ 16284 h 41684"/>
              <a:gd name="connsiteX3" fmla="*/ 168275 w 250825"/>
              <a:gd name="connsiteY3" fmla="*/ 3584 h 41684"/>
              <a:gd name="connsiteX4" fmla="*/ 133350 w 250825"/>
              <a:gd name="connsiteY4" fmla="*/ 3584 h 41684"/>
              <a:gd name="connsiteX5" fmla="*/ 0 w 250825"/>
              <a:gd name="connsiteY5" fmla="*/ 41684 h 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825" h="41684">
                <a:moveTo>
                  <a:pt x="0" y="41684"/>
                </a:moveTo>
                <a:cubicBezTo>
                  <a:pt x="75935" y="27925"/>
                  <a:pt x="151871" y="14167"/>
                  <a:pt x="193675" y="9934"/>
                </a:cubicBezTo>
                <a:lnTo>
                  <a:pt x="250825" y="16284"/>
                </a:lnTo>
                <a:cubicBezTo>
                  <a:pt x="246592" y="15226"/>
                  <a:pt x="187854" y="5701"/>
                  <a:pt x="168275" y="3584"/>
                </a:cubicBezTo>
                <a:cubicBezTo>
                  <a:pt x="148696" y="1467"/>
                  <a:pt x="158750" y="-3295"/>
                  <a:pt x="133350" y="3584"/>
                </a:cubicBezTo>
                <a:cubicBezTo>
                  <a:pt x="107950" y="10463"/>
                  <a:pt x="61912" y="27661"/>
                  <a:pt x="0" y="4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3BCFA5-18BD-E155-5236-41CF5AC054B6}"/>
              </a:ext>
            </a:extLst>
          </p:cNvPr>
          <p:cNvSpPr/>
          <p:nvPr/>
        </p:nvSpPr>
        <p:spPr>
          <a:xfrm>
            <a:off x="3000272" y="4333680"/>
            <a:ext cx="368404" cy="225630"/>
          </a:xfrm>
          <a:custGeom>
            <a:avLst/>
            <a:gdLst>
              <a:gd name="connsiteX0" fmla="*/ 368403 w 368404"/>
              <a:gd name="connsiteY0" fmla="*/ 195 h 225630"/>
              <a:gd name="connsiteX1" fmla="*/ 200128 w 368404"/>
              <a:gd name="connsiteY1" fmla="*/ 127195 h 225630"/>
              <a:gd name="connsiteX2" fmla="*/ 133453 w 368404"/>
              <a:gd name="connsiteY2" fmla="*/ 190695 h 225630"/>
              <a:gd name="connsiteX3" fmla="*/ 50903 w 368404"/>
              <a:gd name="connsiteY3" fmla="*/ 225620 h 225630"/>
              <a:gd name="connsiteX4" fmla="*/ 103 w 368404"/>
              <a:gd name="connsiteY4" fmla="*/ 187520 h 225630"/>
              <a:gd name="connsiteX5" fmla="*/ 63603 w 368404"/>
              <a:gd name="connsiteY5" fmla="*/ 212920 h 225630"/>
              <a:gd name="connsiteX6" fmla="*/ 95353 w 368404"/>
              <a:gd name="connsiteY6" fmla="*/ 206570 h 225630"/>
              <a:gd name="connsiteX7" fmla="*/ 168378 w 368404"/>
              <a:gd name="connsiteY7" fmla="*/ 136720 h 225630"/>
              <a:gd name="connsiteX8" fmla="*/ 196953 w 368404"/>
              <a:gd name="connsiteY8" fmla="*/ 98620 h 225630"/>
              <a:gd name="connsiteX9" fmla="*/ 368403 w 368404"/>
              <a:gd name="connsiteY9" fmla="*/ 195 h 22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404" h="225630">
                <a:moveTo>
                  <a:pt x="368403" y="195"/>
                </a:moveTo>
                <a:cubicBezTo>
                  <a:pt x="368932" y="4958"/>
                  <a:pt x="239286" y="95445"/>
                  <a:pt x="200128" y="127195"/>
                </a:cubicBezTo>
                <a:cubicBezTo>
                  <a:pt x="160970" y="158945"/>
                  <a:pt x="158324" y="174291"/>
                  <a:pt x="133453" y="190695"/>
                </a:cubicBezTo>
                <a:cubicBezTo>
                  <a:pt x="108582" y="207099"/>
                  <a:pt x="73128" y="226149"/>
                  <a:pt x="50903" y="225620"/>
                </a:cubicBezTo>
                <a:cubicBezTo>
                  <a:pt x="28678" y="225091"/>
                  <a:pt x="-2014" y="189637"/>
                  <a:pt x="103" y="187520"/>
                </a:cubicBezTo>
                <a:cubicBezTo>
                  <a:pt x="2220" y="185403"/>
                  <a:pt x="47728" y="209745"/>
                  <a:pt x="63603" y="212920"/>
                </a:cubicBezTo>
                <a:cubicBezTo>
                  <a:pt x="79478" y="216095"/>
                  <a:pt x="77890" y="219270"/>
                  <a:pt x="95353" y="206570"/>
                </a:cubicBezTo>
                <a:cubicBezTo>
                  <a:pt x="112815" y="193870"/>
                  <a:pt x="151445" y="154712"/>
                  <a:pt x="168378" y="136720"/>
                </a:cubicBezTo>
                <a:cubicBezTo>
                  <a:pt x="185311" y="118728"/>
                  <a:pt x="165203" y="118199"/>
                  <a:pt x="196953" y="98620"/>
                </a:cubicBezTo>
                <a:cubicBezTo>
                  <a:pt x="228703" y="79041"/>
                  <a:pt x="367874" y="-4568"/>
                  <a:pt x="368403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A18615E-D411-7D08-A5ED-63CA7F5BC72F}"/>
              </a:ext>
            </a:extLst>
          </p:cNvPr>
          <p:cNvSpPr/>
          <p:nvPr/>
        </p:nvSpPr>
        <p:spPr>
          <a:xfrm>
            <a:off x="2998806" y="4416267"/>
            <a:ext cx="176197" cy="105092"/>
          </a:xfrm>
          <a:custGeom>
            <a:avLst/>
            <a:gdLst>
              <a:gd name="connsiteX0" fmla="*/ 11094 w 176197"/>
              <a:gd name="connsiteY0" fmla="*/ 158 h 105092"/>
              <a:gd name="connsiteX1" fmla="*/ 11094 w 176197"/>
              <a:gd name="connsiteY1" fmla="*/ 73183 h 105092"/>
              <a:gd name="connsiteX2" fmla="*/ 84119 w 176197"/>
              <a:gd name="connsiteY2" fmla="*/ 85883 h 105092"/>
              <a:gd name="connsiteX3" fmla="*/ 176194 w 176197"/>
              <a:gd name="connsiteY3" fmla="*/ 66833 h 105092"/>
              <a:gd name="connsiteX4" fmla="*/ 87294 w 176197"/>
              <a:gd name="connsiteY4" fmla="*/ 101758 h 105092"/>
              <a:gd name="connsiteX5" fmla="*/ 4744 w 176197"/>
              <a:gd name="connsiteY5" fmla="*/ 95408 h 105092"/>
              <a:gd name="connsiteX6" fmla="*/ 11094 w 176197"/>
              <a:gd name="connsiteY6" fmla="*/ 158 h 10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97" h="105092">
                <a:moveTo>
                  <a:pt x="11094" y="158"/>
                </a:moveTo>
                <a:cubicBezTo>
                  <a:pt x="12152" y="-3546"/>
                  <a:pt x="-1077" y="58896"/>
                  <a:pt x="11094" y="73183"/>
                </a:cubicBezTo>
                <a:cubicBezTo>
                  <a:pt x="23265" y="87470"/>
                  <a:pt x="56602" y="86941"/>
                  <a:pt x="84119" y="85883"/>
                </a:cubicBezTo>
                <a:cubicBezTo>
                  <a:pt x="111636" y="84825"/>
                  <a:pt x="175665" y="64187"/>
                  <a:pt x="176194" y="66833"/>
                </a:cubicBezTo>
                <a:cubicBezTo>
                  <a:pt x="176723" y="69479"/>
                  <a:pt x="115869" y="96996"/>
                  <a:pt x="87294" y="101758"/>
                </a:cubicBezTo>
                <a:cubicBezTo>
                  <a:pt x="58719" y="106520"/>
                  <a:pt x="17973" y="107579"/>
                  <a:pt x="4744" y="95408"/>
                </a:cubicBezTo>
                <a:cubicBezTo>
                  <a:pt x="-8485" y="83237"/>
                  <a:pt x="10036" y="3862"/>
                  <a:pt x="1109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E24B43B-64D2-1BDE-39E4-44A7EC7453BF}"/>
              </a:ext>
            </a:extLst>
          </p:cNvPr>
          <p:cNvSpPr/>
          <p:nvPr/>
        </p:nvSpPr>
        <p:spPr>
          <a:xfrm>
            <a:off x="3337987" y="4194035"/>
            <a:ext cx="149614" cy="150032"/>
          </a:xfrm>
          <a:custGeom>
            <a:avLst/>
            <a:gdLst>
              <a:gd name="connsiteX0" fmla="*/ 62438 w 149614"/>
              <a:gd name="connsiteY0" fmla="*/ 140 h 150032"/>
              <a:gd name="connsiteX1" fmla="*/ 122763 w 149614"/>
              <a:gd name="connsiteY1" fmla="*/ 35065 h 150032"/>
              <a:gd name="connsiteX2" fmla="*/ 65613 w 149614"/>
              <a:gd name="connsiteY2" fmla="*/ 89040 h 150032"/>
              <a:gd name="connsiteX3" fmla="*/ 2113 w 149614"/>
              <a:gd name="connsiteY3" fmla="*/ 149365 h 150032"/>
              <a:gd name="connsiteX4" fmla="*/ 148163 w 149614"/>
              <a:gd name="connsiteY4" fmla="*/ 47765 h 150032"/>
              <a:gd name="connsiteX5" fmla="*/ 62438 w 149614"/>
              <a:gd name="connsiteY5" fmla="*/ 140 h 1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14" h="150032">
                <a:moveTo>
                  <a:pt x="62438" y="140"/>
                </a:moveTo>
                <a:cubicBezTo>
                  <a:pt x="58205" y="-1977"/>
                  <a:pt x="122234" y="20248"/>
                  <a:pt x="122763" y="35065"/>
                </a:cubicBezTo>
                <a:cubicBezTo>
                  <a:pt x="123292" y="49882"/>
                  <a:pt x="65613" y="89040"/>
                  <a:pt x="65613" y="89040"/>
                </a:cubicBezTo>
                <a:cubicBezTo>
                  <a:pt x="45505" y="108090"/>
                  <a:pt x="-11645" y="156244"/>
                  <a:pt x="2113" y="149365"/>
                </a:cubicBezTo>
                <a:cubicBezTo>
                  <a:pt x="15871" y="142486"/>
                  <a:pt x="133876" y="70519"/>
                  <a:pt x="148163" y="47765"/>
                </a:cubicBezTo>
                <a:cubicBezTo>
                  <a:pt x="162451" y="25011"/>
                  <a:pt x="66671" y="2257"/>
                  <a:pt x="6243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305D5B-C0F2-9EA6-D52C-75A980A4FB31}"/>
              </a:ext>
            </a:extLst>
          </p:cNvPr>
          <p:cNvSpPr/>
          <p:nvPr/>
        </p:nvSpPr>
        <p:spPr>
          <a:xfrm>
            <a:off x="2949575" y="4409174"/>
            <a:ext cx="344079" cy="186541"/>
          </a:xfrm>
          <a:custGeom>
            <a:avLst/>
            <a:gdLst>
              <a:gd name="connsiteX0" fmla="*/ 0 w 344079"/>
              <a:gd name="connsiteY0" fmla="*/ 185051 h 186541"/>
              <a:gd name="connsiteX1" fmla="*/ 120650 w 344079"/>
              <a:gd name="connsiteY1" fmla="*/ 159651 h 186541"/>
              <a:gd name="connsiteX2" fmla="*/ 342900 w 344079"/>
              <a:gd name="connsiteY2" fmla="*/ 901 h 186541"/>
              <a:gd name="connsiteX3" fmla="*/ 206375 w 344079"/>
              <a:gd name="connsiteY3" fmla="*/ 96151 h 186541"/>
              <a:gd name="connsiteX4" fmla="*/ 155575 w 344079"/>
              <a:gd name="connsiteY4" fmla="*/ 121551 h 186541"/>
              <a:gd name="connsiteX5" fmla="*/ 0 w 344079"/>
              <a:gd name="connsiteY5" fmla="*/ 185051 h 18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079" h="186541">
                <a:moveTo>
                  <a:pt x="0" y="185051"/>
                </a:moveTo>
                <a:cubicBezTo>
                  <a:pt x="31750" y="187697"/>
                  <a:pt x="63500" y="190343"/>
                  <a:pt x="120650" y="159651"/>
                </a:cubicBezTo>
                <a:cubicBezTo>
                  <a:pt x="177800" y="128959"/>
                  <a:pt x="328613" y="11484"/>
                  <a:pt x="342900" y="901"/>
                </a:cubicBezTo>
                <a:cubicBezTo>
                  <a:pt x="357188" y="-9682"/>
                  <a:pt x="237596" y="76043"/>
                  <a:pt x="206375" y="96151"/>
                </a:cubicBezTo>
                <a:cubicBezTo>
                  <a:pt x="175154" y="116259"/>
                  <a:pt x="155575" y="121551"/>
                  <a:pt x="155575" y="121551"/>
                </a:cubicBezTo>
                <a:lnTo>
                  <a:pt x="0" y="1850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212137E-561C-FC58-ED06-9C1C26BDAC16}"/>
              </a:ext>
            </a:extLst>
          </p:cNvPr>
          <p:cNvSpPr/>
          <p:nvPr/>
        </p:nvSpPr>
        <p:spPr>
          <a:xfrm>
            <a:off x="3039431" y="4159076"/>
            <a:ext cx="298003" cy="317315"/>
          </a:xfrm>
          <a:custGeom>
            <a:avLst/>
            <a:gdLst>
              <a:gd name="connsiteX0" fmla="*/ 180019 w 298003"/>
              <a:gd name="connsiteY0" fmla="*/ 174 h 317315"/>
              <a:gd name="connsiteX1" fmla="*/ 278444 w 298003"/>
              <a:gd name="connsiteY1" fmla="*/ 54149 h 317315"/>
              <a:gd name="connsiteX2" fmla="*/ 297494 w 298003"/>
              <a:gd name="connsiteY2" fmla="*/ 181149 h 317315"/>
              <a:gd name="connsiteX3" fmla="*/ 268919 w 298003"/>
              <a:gd name="connsiteY3" fmla="*/ 206549 h 317315"/>
              <a:gd name="connsiteX4" fmla="*/ 148269 w 298003"/>
              <a:gd name="connsiteY4" fmla="*/ 311324 h 317315"/>
              <a:gd name="connsiteX5" fmla="*/ 81594 w 298003"/>
              <a:gd name="connsiteY5" fmla="*/ 292274 h 317315"/>
              <a:gd name="connsiteX6" fmla="*/ 14919 w 298003"/>
              <a:gd name="connsiteY6" fmla="*/ 190674 h 317315"/>
              <a:gd name="connsiteX7" fmla="*/ 8569 w 298003"/>
              <a:gd name="connsiteY7" fmla="*/ 117649 h 317315"/>
              <a:gd name="connsiteX8" fmla="*/ 2219 w 298003"/>
              <a:gd name="connsiteY8" fmla="*/ 73199 h 317315"/>
              <a:gd name="connsiteX9" fmla="*/ 49844 w 298003"/>
              <a:gd name="connsiteY9" fmla="*/ 38274 h 317315"/>
              <a:gd name="connsiteX10" fmla="*/ 180019 w 298003"/>
              <a:gd name="connsiteY10" fmla="*/ 174 h 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003" h="317315">
                <a:moveTo>
                  <a:pt x="180019" y="174"/>
                </a:moveTo>
                <a:cubicBezTo>
                  <a:pt x="218119" y="2820"/>
                  <a:pt x="258865" y="23987"/>
                  <a:pt x="278444" y="54149"/>
                </a:cubicBezTo>
                <a:cubicBezTo>
                  <a:pt x="298023" y="84312"/>
                  <a:pt x="299082" y="155749"/>
                  <a:pt x="297494" y="181149"/>
                </a:cubicBezTo>
                <a:cubicBezTo>
                  <a:pt x="295907" y="206549"/>
                  <a:pt x="268919" y="206549"/>
                  <a:pt x="268919" y="206549"/>
                </a:cubicBezTo>
                <a:cubicBezTo>
                  <a:pt x="244048" y="228245"/>
                  <a:pt x="179490" y="297037"/>
                  <a:pt x="148269" y="311324"/>
                </a:cubicBezTo>
                <a:cubicBezTo>
                  <a:pt x="117048" y="325612"/>
                  <a:pt x="103819" y="312382"/>
                  <a:pt x="81594" y="292274"/>
                </a:cubicBezTo>
                <a:cubicBezTo>
                  <a:pt x="59369" y="272166"/>
                  <a:pt x="27090" y="219778"/>
                  <a:pt x="14919" y="190674"/>
                </a:cubicBezTo>
                <a:cubicBezTo>
                  <a:pt x="2748" y="161570"/>
                  <a:pt x="10686" y="137228"/>
                  <a:pt x="8569" y="117649"/>
                </a:cubicBezTo>
                <a:cubicBezTo>
                  <a:pt x="6452" y="98070"/>
                  <a:pt x="-4660" y="86428"/>
                  <a:pt x="2219" y="73199"/>
                </a:cubicBezTo>
                <a:cubicBezTo>
                  <a:pt x="9098" y="59970"/>
                  <a:pt x="25502" y="50974"/>
                  <a:pt x="49844" y="38274"/>
                </a:cubicBezTo>
                <a:cubicBezTo>
                  <a:pt x="74186" y="25574"/>
                  <a:pt x="141919" y="-2472"/>
                  <a:pt x="180019" y="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>
            <a:extLst>
              <a:ext uri="{FF2B5EF4-FFF2-40B4-BE49-F238E27FC236}">
                <a16:creationId xmlns:a16="http://schemas.microsoft.com/office/drawing/2014/main" id="{40F5CD92-9491-8E29-DB4A-8E7DD4AC2323}"/>
              </a:ext>
            </a:extLst>
          </p:cNvPr>
          <p:cNvSpPr/>
          <p:nvPr/>
        </p:nvSpPr>
        <p:spPr>
          <a:xfrm>
            <a:off x="3079729" y="423385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CF2A4EAA-C485-168C-A6F5-AE8D9F4E0FAB}"/>
              </a:ext>
            </a:extLst>
          </p:cNvPr>
          <p:cNvSpPr/>
          <p:nvPr/>
        </p:nvSpPr>
        <p:spPr>
          <a:xfrm>
            <a:off x="3152800" y="426353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D953011-9608-91DC-E80E-B883F0BFC653}"/>
              </a:ext>
            </a:extLst>
          </p:cNvPr>
          <p:cNvSpPr/>
          <p:nvPr/>
        </p:nvSpPr>
        <p:spPr>
          <a:xfrm>
            <a:off x="2895375" y="3975100"/>
            <a:ext cx="508678" cy="180982"/>
          </a:xfrm>
          <a:custGeom>
            <a:avLst/>
            <a:gdLst>
              <a:gd name="connsiteX0" fmla="*/ 225 w 508678"/>
              <a:gd name="connsiteY0" fmla="*/ 180975 h 180982"/>
              <a:gd name="connsiteX1" fmla="*/ 203425 w 508678"/>
              <a:gd name="connsiteY1" fmla="*/ 41275 h 180982"/>
              <a:gd name="connsiteX2" fmla="*/ 181200 w 508678"/>
              <a:gd name="connsiteY2" fmla="*/ 53975 h 180982"/>
              <a:gd name="connsiteX3" fmla="*/ 368525 w 508678"/>
              <a:gd name="connsiteY3" fmla="*/ 12700 h 180982"/>
              <a:gd name="connsiteX4" fmla="*/ 317725 w 508678"/>
              <a:gd name="connsiteY4" fmla="*/ 15875 h 180982"/>
              <a:gd name="connsiteX5" fmla="*/ 508225 w 508678"/>
              <a:gd name="connsiteY5" fmla="*/ 15875 h 180982"/>
              <a:gd name="connsiteX6" fmla="*/ 254225 w 508678"/>
              <a:gd name="connsiteY6" fmla="*/ 9525 h 180982"/>
              <a:gd name="connsiteX7" fmla="*/ 336775 w 508678"/>
              <a:gd name="connsiteY7" fmla="*/ 0 h 180982"/>
              <a:gd name="connsiteX8" fmla="*/ 200250 w 508678"/>
              <a:gd name="connsiteY8" fmla="*/ 9525 h 180982"/>
              <a:gd name="connsiteX9" fmla="*/ 187550 w 508678"/>
              <a:gd name="connsiteY9" fmla="*/ 25400 h 180982"/>
              <a:gd name="connsiteX10" fmla="*/ 124050 w 508678"/>
              <a:gd name="connsiteY10" fmla="*/ 69850 h 180982"/>
              <a:gd name="connsiteX11" fmla="*/ 162150 w 508678"/>
              <a:gd name="connsiteY11" fmla="*/ 47625 h 180982"/>
              <a:gd name="connsiteX12" fmla="*/ 225 w 508678"/>
              <a:gd name="connsiteY12" fmla="*/ 180975 h 1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78" h="180982">
                <a:moveTo>
                  <a:pt x="225" y="180975"/>
                </a:moveTo>
                <a:cubicBezTo>
                  <a:pt x="7104" y="179917"/>
                  <a:pt x="173263" y="62442"/>
                  <a:pt x="203425" y="41275"/>
                </a:cubicBezTo>
                <a:cubicBezTo>
                  <a:pt x="233587" y="20108"/>
                  <a:pt x="153683" y="58737"/>
                  <a:pt x="181200" y="53975"/>
                </a:cubicBezTo>
                <a:cubicBezTo>
                  <a:pt x="208717" y="49213"/>
                  <a:pt x="345771" y="19050"/>
                  <a:pt x="368525" y="12700"/>
                </a:cubicBezTo>
                <a:cubicBezTo>
                  <a:pt x="391279" y="6350"/>
                  <a:pt x="294442" y="15346"/>
                  <a:pt x="317725" y="15875"/>
                </a:cubicBezTo>
                <a:cubicBezTo>
                  <a:pt x="341008" y="16404"/>
                  <a:pt x="518808" y="16933"/>
                  <a:pt x="508225" y="15875"/>
                </a:cubicBezTo>
                <a:cubicBezTo>
                  <a:pt x="497642" y="14817"/>
                  <a:pt x="282800" y="12171"/>
                  <a:pt x="254225" y="9525"/>
                </a:cubicBezTo>
                <a:cubicBezTo>
                  <a:pt x="225650" y="6879"/>
                  <a:pt x="345771" y="0"/>
                  <a:pt x="336775" y="0"/>
                </a:cubicBezTo>
                <a:cubicBezTo>
                  <a:pt x="327779" y="0"/>
                  <a:pt x="200250" y="9525"/>
                  <a:pt x="200250" y="9525"/>
                </a:cubicBezTo>
                <a:cubicBezTo>
                  <a:pt x="175379" y="13758"/>
                  <a:pt x="200250" y="15346"/>
                  <a:pt x="187550" y="25400"/>
                </a:cubicBezTo>
                <a:cubicBezTo>
                  <a:pt x="174850" y="35454"/>
                  <a:pt x="128283" y="66146"/>
                  <a:pt x="124050" y="69850"/>
                </a:cubicBezTo>
                <a:cubicBezTo>
                  <a:pt x="119817" y="73554"/>
                  <a:pt x="178025" y="32279"/>
                  <a:pt x="162150" y="47625"/>
                </a:cubicBezTo>
                <a:cubicBezTo>
                  <a:pt x="146275" y="62971"/>
                  <a:pt x="-6654" y="182033"/>
                  <a:pt x="225" y="18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054DDBA-A66B-F669-CFD9-DAC579EF2B4D}"/>
              </a:ext>
            </a:extLst>
          </p:cNvPr>
          <p:cNvSpPr/>
          <p:nvPr/>
        </p:nvSpPr>
        <p:spPr>
          <a:xfrm>
            <a:off x="3171572" y="4314720"/>
            <a:ext cx="282844" cy="216031"/>
          </a:xfrm>
          <a:custGeom>
            <a:avLst/>
            <a:gdLst>
              <a:gd name="connsiteX0" fmla="*/ 282828 w 282844"/>
              <a:gd name="connsiteY0" fmla="*/ 105 h 216031"/>
              <a:gd name="connsiteX1" fmla="*/ 120903 w 282844"/>
              <a:gd name="connsiteY1" fmla="*/ 127105 h 216031"/>
              <a:gd name="connsiteX2" fmla="*/ 253 w 282844"/>
              <a:gd name="connsiteY2" fmla="*/ 216005 h 216031"/>
              <a:gd name="connsiteX3" fmla="*/ 152653 w 282844"/>
              <a:gd name="connsiteY3" fmla="*/ 136630 h 216031"/>
              <a:gd name="connsiteX4" fmla="*/ 111378 w 282844"/>
              <a:gd name="connsiteY4" fmla="*/ 149330 h 216031"/>
              <a:gd name="connsiteX5" fmla="*/ 282828 w 282844"/>
              <a:gd name="connsiteY5" fmla="*/ 105 h 21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44" h="216031">
                <a:moveTo>
                  <a:pt x="282828" y="105"/>
                </a:moveTo>
                <a:cubicBezTo>
                  <a:pt x="284415" y="-3599"/>
                  <a:pt x="167999" y="91122"/>
                  <a:pt x="120903" y="127105"/>
                </a:cubicBezTo>
                <a:cubicBezTo>
                  <a:pt x="73807" y="163088"/>
                  <a:pt x="-5039" y="214418"/>
                  <a:pt x="253" y="216005"/>
                </a:cubicBezTo>
                <a:cubicBezTo>
                  <a:pt x="5545" y="217592"/>
                  <a:pt x="134132" y="147743"/>
                  <a:pt x="152653" y="136630"/>
                </a:cubicBezTo>
                <a:cubicBezTo>
                  <a:pt x="171174" y="125518"/>
                  <a:pt x="93386" y="167322"/>
                  <a:pt x="111378" y="149330"/>
                </a:cubicBezTo>
                <a:cubicBezTo>
                  <a:pt x="129370" y="131338"/>
                  <a:pt x="281241" y="3809"/>
                  <a:pt x="28282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1A4DC6A-DA19-D336-2D13-B825F29171F5}"/>
              </a:ext>
            </a:extLst>
          </p:cNvPr>
          <p:cNvSpPr/>
          <p:nvPr/>
        </p:nvSpPr>
        <p:spPr>
          <a:xfrm>
            <a:off x="3224829" y="4349178"/>
            <a:ext cx="142701" cy="107160"/>
          </a:xfrm>
          <a:custGeom>
            <a:avLst/>
            <a:gdLst>
              <a:gd name="connsiteX0" fmla="*/ 140671 w 142701"/>
              <a:gd name="connsiteY0" fmla="*/ 572 h 107160"/>
              <a:gd name="connsiteX1" fmla="*/ 971 w 142701"/>
              <a:gd name="connsiteY1" fmla="*/ 105347 h 107160"/>
              <a:gd name="connsiteX2" fmla="*/ 80346 w 142701"/>
              <a:gd name="connsiteY2" fmla="*/ 64072 h 107160"/>
              <a:gd name="connsiteX3" fmla="*/ 140671 w 142701"/>
              <a:gd name="connsiteY3" fmla="*/ 572 h 10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01" h="107160">
                <a:moveTo>
                  <a:pt x="140671" y="572"/>
                </a:moveTo>
                <a:cubicBezTo>
                  <a:pt x="127442" y="7451"/>
                  <a:pt x="11025" y="94764"/>
                  <a:pt x="971" y="105347"/>
                </a:cubicBezTo>
                <a:cubicBezTo>
                  <a:pt x="-9083" y="115930"/>
                  <a:pt x="61825" y="77301"/>
                  <a:pt x="80346" y="64072"/>
                </a:cubicBezTo>
                <a:cubicBezTo>
                  <a:pt x="98867" y="50843"/>
                  <a:pt x="153900" y="-6307"/>
                  <a:pt x="140671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70FD18A-DD01-AC7A-AD1B-6EDABE94A872}"/>
              </a:ext>
            </a:extLst>
          </p:cNvPr>
          <p:cNvSpPr/>
          <p:nvPr/>
        </p:nvSpPr>
        <p:spPr>
          <a:xfrm>
            <a:off x="3422445" y="4233052"/>
            <a:ext cx="237584" cy="113566"/>
          </a:xfrm>
          <a:custGeom>
            <a:avLst/>
            <a:gdLst>
              <a:gd name="connsiteX0" fmla="*/ 205 w 237584"/>
              <a:gd name="connsiteY0" fmla="*/ 113523 h 113566"/>
              <a:gd name="connsiteX1" fmla="*/ 101805 w 237584"/>
              <a:gd name="connsiteY1" fmla="*/ 50023 h 113566"/>
              <a:gd name="connsiteX2" fmla="*/ 47830 w 237584"/>
              <a:gd name="connsiteY2" fmla="*/ 75423 h 113566"/>
              <a:gd name="connsiteX3" fmla="*/ 235155 w 237584"/>
              <a:gd name="connsiteY3" fmla="*/ 2398 h 113566"/>
              <a:gd name="connsiteX4" fmla="*/ 149430 w 237584"/>
              <a:gd name="connsiteY4" fmla="*/ 21448 h 113566"/>
              <a:gd name="connsiteX5" fmla="*/ 76405 w 237584"/>
              <a:gd name="connsiteY5" fmla="*/ 59548 h 113566"/>
              <a:gd name="connsiteX6" fmla="*/ 205 w 237584"/>
              <a:gd name="connsiteY6" fmla="*/ 113523 h 11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584" h="113566">
                <a:moveTo>
                  <a:pt x="205" y="113523"/>
                </a:moveTo>
                <a:cubicBezTo>
                  <a:pt x="4438" y="111936"/>
                  <a:pt x="93868" y="56373"/>
                  <a:pt x="101805" y="50023"/>
                </a:cubicBezTo>
                <a:cubicBezTo>
                  <a:pt x="109742" y="43673"/>
                  <a:pt x="25605" y="83360"/>
                  <a:pt x="47830" y="75423"/>
                </a:cubicBezTo>
                <a:cubicBezTo>
                  <a:pt x="70055" y="67485"/>
                  <a:pt x="218222" y="11394"/>
                  <a:pt x="235155" y="2398"/>
                </a:cubicBezTo>
                <a:cubicBezTo>
                  <a:pt x="252088" y="-6598"/>
                  <a:pt x="175888" y="11923"/>
                  <a:pt x="149430" y="21448"/>
                </a:cubicBezTo>
                <a:cubicBezTo>
                  <a:pt x="122972" y="30973"/>
                  <a:pt x="94397" y="45790"/>
                  <a:pt x="76405" y="59548"/>
                </a:cubicBezTo>
                <a:cubicBezTo>
                  <a:pt x="58413" y="73306"/>
                  <a:pt x="-4028" y="115110"/>
                  <a:pt x="205" y="11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585D29C-AF06-FB6A-5914-99A4CFDD1C37}"/>
              </a:ext>
            </a:extLst>
          </p:cNvPr>
          <p:cNvSpPr/>
          <p:nvPr/>
        </p:nvSpPr>
        <p:spPr>
          <a:xfrm>
            <a:off x="2889234" y="4364051"/>
            <a:ext cx="16195" cy="176199"/>
          </a:xfrm>
          <a:custGeom>
            <a:avLst/>
            <a:gdLst>
              <a:gd name="connsiteX0" fmla="*/ 6366 w 16195"/>
              <a:gd name="connsiteY0" fmla="*/ 1574 h 176199"/>
              <a:gd name="connsiteX1" fmla="*/ 3191 w 16195"/>
              <a:gd name="connsiteY1" fmla="*/ 134924 h 176199"/>
              <a:gd name="connsiteX2" fmla="*/ 12716 w 16195"/>
              <a:gd name="connsiteY2" fmla="*/ 176199 h 176199"/>
              <a:gd name="connsiteX3" fmla="*/ 16 w 16195"/>
              <a:gd name="connsiteY3" fmla="*/ 134924 h 176199"/>
              <a:gd name="connsiteX4" fmla="*/ 15891 w 16195"/>
              <a:gd name="connsiteY4" fmla="*/ 65074 h 176199"/>
              <a:gd name="connsiteX5" fmla="*/ 6366 w 16195"/>
              <a:gd name="connsiteY5" fmla="*/ 1574 h 17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5" h="176199">
                <a:moveTo>
                  <a:pt x="6366" y="1574"/>
                </a:moveTo>
                <a:cubicBezTo>
                  <a:pt x="4249" y="13216"/>
                  <a:pt x="2133" y="105820"/>
                  <a:pt x="3191" y="134924"/>
                </a:cubicBezTo>
                <a:cubicBezTo>
                  <a:pt x="4249" y="164028"/>
                  <a:pt x="13245" y="176199"/>
                  <a:pt x="12716" y="176199"/>
                </a:cubicBezTo>
                <a:cubicBezTo>
                  <a:pt x="12187" y="176199"/>
                  <a:pt x="-513" y="153445"/>
                  <a:pt x="16" y="134924"/>
                </a:cubicBezTo>
                <a:cubicBezTo>
                  <a:pt x="545" y="116403"/>
                  <a:pt x="13774" y="84124"/>
                  <a:pt x="15891" y="65074"/>
                </a:cubicBezTo>
                <a:cubicBezTo>
                  <a:pt x="18008" y="46024"/>
                  <a:pt x="8483" y="-10068"/>
                  <a:pt x="636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6A84118-A004-8135-1BFE-1659DE6C08A4}"/>
              </a:ext>
            </a:extLst>
          </p:cNvPr>
          <p:cNvSpPr/>
          <p:nvPr/>
        </p:nvSpPr>
        <p:spPr>
          <a:xfrm>
            <a:off x="2919209" y="4438383"/>
            <a:ext cx="112918" cy="209895"/>
          </a:xfrm>
          <a:custGeom>
            <a:avLst/>
            <a:gdLst>
              <a:gd name="connsiteX0" fmla="*/ 1791 w 112918"/>
              <a:gd name="connsiteY0" fmla="*/ 267 h 209895"/>
              <a:gd name="connsiteX1" fmla="*/ 1791 w 112918"/>
              <a:gd name="connsiteY1" fmla="*/ 155842 h 209895"/>
              <a:gd name="connsiteX2" fmla="*/ 14491 w 112918"/>
              <a:gd name="connsiteY2" fmla="*/ 209817 h 209895"/>
              <a:gd name="connsiteX3" fmla="*/ 112916 w 112918"/>
              <a:gd name="connsiteY3" fmla="*/ 168542 h 209895"/>
              <a:gd name="connsiteX4" fmla="*/ 17666 w 112918"/>
              <a:gd name="connsiteY4" fmla="*/ 197117 h 209895"/>
              <a:gd name="connsiteX5" fmla="*/ 1791 w 112918"/>
              <a:gd name="connsiteY5" fmla="*/ 267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18" h="209895">
                <a:moveTo>
                  <a:pt x="1791" y="267"/>
                </a:moveTo>
                <a:cubicBezTo>
                  <a:pt x="-855" y="-6612"/>
                  <a:pt x="-326" y="120917"/>
                  <a:pt x="1791" y="155842"/>
                </a:cubicBezTo>
                <a:cubicBezTo>
                  <a:pt x="3908" y="190767"/>
                  <a:pt x="-4030" y="207700"/>
                  <a:pt x="14491" y="209817"/>
                </a:cubicBezTo>
                <a:cubicBezTo>
                  <a:pt x="33012" y="211934"/>
                  <a:pt x="112387" y="170659"/>
                  <a:pt x="112916" y="168542"/>
                </a:cubicBezTo>
                <a:cubicBezTo>
                  <a:pt x="113445" y="166425"/>
                  <a:pt x="35129" y="220400"/>
                  <a:pt x="17666" y="197117"/>
                </a:cubicBezTo>
                <a:cubicBezTo>
                  <a:pt x="203" y="173834"/>
                  <a:pt x="4437" y="7146"/>
                  <a:pt x="179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8E00A5C-D7C8-7E1B-BB55-02968231FB09}"/>
              </a:ext>
            </a:extLst>
          </p:cNvPr>
          <p:cNvSpPr/>
          <p:nvPr/>
        </p:nvSpPr>
        <p:spPr>
          <a:xfrm>
            <a:off x="2425544" y="4104871"/>
            <a:ext cx="201147" cy="72265"/>
          </a:xfrm>
          <a:custGeom>
            <a:avLst/>
            <a:gdLst>
              <a:gd name="connsiteX0" fmla="*/ 156 w 201147"/>
              <a:gd name="connsiteY0" fmla="*/ 404 h 72265"/>
              <a:gd name="connsiteX1" fmla="*/ 158906 w 201147"/>
              <a:gd name="connsiteY1" fmla="*/ 60729 h 72265"/>
              <a:gd name="connsiteX2" fmla="*/ 200181 w 201147"/>
              <a:gd name="connsiteY2" fmla="*/ 70254 h 72265"/>
              <a:gd name="connsiteX3" fmla="*/ 130331 w 201147"/>
              <a:gd name="connsiteY3" fmla="*/ 35329 h 72265"/>
              <a:gd name="connsiteX4" fmla="*/ 156 w 201147"/>
              <a:gd name="connsiteY4" fmla="*/ 404 h 7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47" h="72265">
                <a:moveTo>
                  <a:pt x="156" y="404"/>
                </a:moveTo>
                <a:cubicBezTo>
                  <a:pt x="4918" y="4637"/>
                  <a:pt x="125569" y="49087"/>
                  <a:pt x="158906" y="60729"/>
                </a:cubicBezTo>
                <a:cubicBezTo>
                  <a:pt x="192243" y="72371"/>
                  <a:pt x="204943" y="74487"/>
                  <a:pt x="200181" y="70254"/>
                </a:cubicBezTo>
                <a:cubicBezTo>
                  <a:pt x="195419" y="66021"/>
                  <a:pt x="159964" y="44325"/>
                  <a:pt x="130331" y="35329"/>
                </a:cubicBezTo>
                <a:cubicBezTo>
                  <a:pt x="100698" y="26333"/>
                  <a:pt x="-4606" y="-3829"/>
                  <a:pt x="156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BAE385B-D856-1791-1370-7753938C1D72}"/>
              </a:ext>
            </a:extLst>
          </p:cNvPr>
          <p:cNvSpPr/>
          <p:nvPr/>
        </p:nvSpPr>
        <p:spPr>
          <a:xfrm>
            <a:off x="2612416" y="3923755"/>
            <a:ext cx="111923" cy="173577"/>
          </a:xfrm>
          <a:custGeom>
            <a:avLst/>
            <a:gdLst>
              <a:gd name="connsiteX0" fmla="*/ 609 w 111923"/>
              <a:gd name="connsiteY0" fmla="*/ 545 h 173577"/>
              <a:gd name="connsiteX1" fmla="*/ 6959 w 111923"/>
              <a:gd name="connsiteY1" fmla="*/ 92620 h 173577"/>
              <a:gd name="connsiteX2" fmla="*/ 29184 w 111923"/>
              <a:gd name="connsiteY2" fmla="*/ 114845 h 173577"/>
              <a:gd name="connsiteX3" fmla="*/ 108559 w 111923"/>
              <a:gd name="connsiteY3" fmla="*/ 171995 h 173577"/>
              <a:gd name="connsiteX4" fmla="*/ 89509 w 111923"/>
              <a:gd name="connsiteY4" fmla="*/ 156120 h 173577"/>
              <a:gd name="connsiteX5" fmla="*/ 19659 w 111923"/>
              <a:gd name="connsiteY5" fmla="*/ 140245 h 173577"/>
              <a:gd name="connsiteX6" fmla="*/ 609 w 111923"/>
              <a:gd name="connsiteY6" fmla="*/ 545 h 17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23" h="173577">
                <a:moveTo>
                  <a:pt x="609" y="545"/>
                </a:moveTo>
                <a:cubicBezTo>
                  <a:pt x="-1508" y="-7392"/>
                  <a:pt x="2197" y="73570"/>
                  <a:pt x="6959" y="92620"/>
                </a:cubicBezTo>
                <a:cubicBezTo>
                  <a:pt x="11721" y="111670"/>
                  <a:pt x="12251" y="101616"/>
                  <a:pt x="29184" y="114845"/>
                </a:cubicBezTo>
                <a:cubicBezTo>
                  <a:pt x="46117" y="128074"/>
                  <a:pt x="108559" y="171995"/>
                  <a:pt x="108559" y="171995"/>
                </a:cubicBezTo>
                <a:cubicBezTo>
                  <a:pt x="118613" y="178874"/>
                  <a:pt x="104326" y="161412"/>
                  <a:pt x="89509" y="156120"/>
                </a:cubicBezTo>
                <a:cubicBezTo>
                  <a:pt x="74692" y="150828"/>
                  <a:pt x="33417" y="160353"/>
                  <a:pt x="19659" y="140245"/>
                </a:cubicBezTo>
                <a:cubicBezTo>
                  <a:pt x="5901" y="120137"/>
                  <a:pt x="2726" y="8482"/>
                  <a:pt x="609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8A154DC-11A2-1776-8808-E49513A677EB}"/>
              </a:ext>
            </a:extLst>
          </p:cNvPr>
          <p:cNvSpPr/>
          <p:nvPr/>
        </p:nvSpPr>
        <p:spPr>
          <a:xfrm>
            <a:off x="2679750" y="3850638"/>
            <a:ext cx="219085" cy="210499"/>
          </a:xfrm>
          <a:custGeom>
            <a:avLst/>
            <a:gdLst>
              <a:gd name="connsiteX0" fmla="*/ 12650 w 219085"/>
              <a:gd name="connsiteY0" fmla="*/ 210187 h 210499"/>
              <a:gd name="connsiteX1" fmla="*/ 3125 w 219085"/>
              <a:gd name="connsiteY1" fmla="*/ 95887 h 210499"/>
              <a:gd name="connsiteX2" fmla="*/ 66625 w 219085"/>
              <a:gd name="connsiteY2" fmla="*/ 38737 h 210499"/>
              <a:gd name="connsiteX3" fmla="*/ 50750 w 219085"/>
              <a:gd name="connsiteY3" fmla="*/ 41912 h 210499"/>
              <a:gd name="connsiteX4" fmla="*/ 219025 w 219085"/>
              <a:gd name="connsiteY4" fmla="*/ 637 h 210499"/>
              <a:gd name="connsiteX5" fmla="*/ 69800 w 219085"/>
              <a:gd name="connsiteY5" fmla="*/ 19687 h 210499"/>
              <a:gd name="connsiteX6" fmla="*/ 38050 w 219085"/>
              <a:gd name="connsiteY6" fmla="*/ 57787 h 210499"/>
              <a:gd name="connsiteX7" fmla="*/ 12650 w 219085"/>
              <a:gd name="connsiteY7" fmla="*/ 210187 h 21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5" h="210499">
                <a:moveTo>
                  <a:pt x="12650" y="210187"/>
                </a:moveTo>
                <a:cubicBezTo>
                  <a:pt x="6829" y="216537"/>
                  <a:pt x="-5871" y="124462"/>
                  <a:pt x="3125" y="95887"/>
                </a:cubicBezTo>
                <a:cubicBezTo>
                  <a:pt x="12121" y="67312"/>
                  <a:pt x="66625" y="38737"/>
                  <a:pt x="66625" y="38737"/>
                </a:cubicBezTo>
                <a:cubicBezTo>
                  <a:pt x="74563" y="29741"/>
                  <a:pt x="50750" y="41912"/>
                  <a:pt x="50750" y="41912"/>
                </a:cubicBezTo>
                <a:cubicBezTo>
                  <a:pt x="76150" y="35562"/>
                  <a:pt x="215850" y="4341"/>
                  <a:pt x="219025" y="637"/>
                </a:cubicBezTo>
                <a:cubicBezTo>
                  <a:pt x="222200" y="-3067"/>
                  <a:pt x="99962" y="10162"/>
                  <a:pt x="69800" y="19687"/>
                </a:cubicBezTo>
                <a:cubicBezTo>
                  <a:pt x="39638" y="29212"/>
                  <a:pt x="47575" y="33445"/>
                  <a:pt x="38050" y="57787"/>
                </a:cubicBezTo>
                <a:cubicBezTo>
                  <a:pt x="28525" y="82129"/>
                  <a:pt x="18471" y="203837"/>
                  <a:pt x="12650" y="2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FC097D4-23FD-9B70-6FB1-419776D94692}"/>
              </a:ext>
            </a:extLst>
          </p:cNvPr>
          <p:cNvSpPr/>
          <p:nvPr/>
        </p:nvSpPr>
        <p:spPr>
          <a:xfrm>
            <a:off x="2803008" y="3649943"/>
            <a:ext cx="389343" cy="156323"/>
          </a:xfrm>
          <a:custGeom>
            <a:avLst/>
            <a:gdLst>
              <a:gd name="connsiteX0" fmla="*/ 517 w 389343"/>
              <a:gd name="connsiteY0" fmla="*/ 153707 h 156323"/>
              <a:gd name="connsiteX1" fmla="*/ 108467 w 389343"/>
              <a:gd name="connsiteY1" fmla="*/ 67982 h 156323"/>
              <a:gd name="connsiteX2" fmla="*/ 86242 w 389343"/>
              <a:gd name="connsiteY2" fmla="*/ 87032 h 156323"/>
              <a:gd name="connsiteX3" fmla="*/ 384692 w 389343"/>
              <a:gd name="connsiteY3" fmla="*/ 1307 h 156323"/>
              <a:gd name="connsiteX4" fmla="*/ 257692 w 389343"/>
              <a:gd name="connsiteY4" fmla="*/ 39407 h 156323"/>
              <a:gd name="connsiteX5" fmla="*/ 114817 w 389343"/>
              <a:gd name="connsiteY5" fmla="*/ 96557 h 156323"/>
              <a:gd name="connsiteX6" fmla="*/ 276742 w 389343"/>
              <a:gd name="connsiteY6" fmla="*/ 58457 h 156323"/>
              <a:gd name="connsiteX7" fmla="*/ 76717 w 389343"/>
              <a:gd name="connsiteY7" fmla="*/ 128307 h 156323"/>
              <a:gd name="connsiteX8" fmla="*/ 517 w 389343"/>
              <a:gd name="connsiteY8" fmla="*/ 153707 h 15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343" h="156323">
                <a:moveTo>
                  <a:pt x="517" y="153707"/>
                </a:moveTo>
                <a:cubicBezTo>
                  <a:pt x="5809" y="143653"/>
                  <a:pt x="94180" y="79094"/>
                  <a:pt x="108467" y="67982"/>
                </a:cubicBezTo>
                <a:cubicBezTo>
                  <a:pt x="122755" y="56869"/>
                  <a:pt x="40205" y="98144"/>
                  <a:pt x="86242" y="87032"/>
                </a:cubicBezTo>
                <a:cubicBezTo>
                  <a:pt x="132279" y="75920"/>
                  <a:pt x="356117" y="9245"/>
                  <a:pt x="384692" y="1307"/>
                </a:cubicBezTo>
                <a:cubicBezTo>
                  <a:pt x="413267" y="-6631"/>
                  <a:pt x="302671" y="23532"/>
                  <a:pt x="257692" y="39407"/>
                </a:cubicBezTo>
                <a:cubicBezTo>
                  <a:pt x="212713" y="55282"/>
                  <a:pt x="111642" y="93382"/>
                  <a:pt x="114817" y="96557"/>
                </a:cubicBezTo>
                <a:cubicBezTo>
                  <a:pt x="117992" y="99732"/>
                  <a:pt x="283092" y="53165"/>
                  <a:pt x="276742" y="58457"/>
                </a:cubicBezTo>
                <a:cubicBezTo>
                  <a:pt x="270392" y="63749"/>
                  <a:pt x="122225" y="114019"/>
                  <a:pt x="76717" y="128307"/>
                </a:cubicBezTo>
                <a:cubicBezTo>
                  <a:pt x="31209" y="142594"/>
                  <a:pt x="-4775" y="163761"/>
                  <a:pt x="517" y="153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53D63D2-1391-2E31-C596-0D0F4F13D04E}"/>
              </a:ext>
            </a:extLst>
          </p:cNvPr>
          <p:cNvSpPr/>
          <p:nvPr/>
        </p:nvSpPr>
        <p:spPr>
          <a:xfrm>
            <a:off x="3101942" y="3638259"/>
            <a:ext cx="352458" cy="41861"/>
          </a:xfrm>
          <a:custGeom>
            <a:avLst/>
            <a:gdLst>
              <a:gd name="connsiteX0" fmla="*/ 33 w 352458"/>
              <a:gd name="connsiteY0" fmla="*/ 9816 h 41861"/>
              <a:gd name="connsiteX1" fmla="*/ 114333 w 352458"/>
              <a:gd name="connsiteY1" fmla="*/ 22516 h 41861"/>
              <a:gd name="connsiteX2" fmla="*/ 101633 w 352458"/>
              <a:gd name="connsiteY2" fmla="*/ 38391 h 41861"/>
              <a:gd name="connsiteX3" fmla="*/ 181008 w 352458"/>
              <a:gd name="connsiteY3" fmla="*/ 291 h 41861"/>
              <a:gd name="connsiteX4" fmla="*/ 311183 w 352458"/>
              <a:gd name="connsiteY4" fmla="*/ 32041 h 41861"/>
              <a:gd name="connsiteX5" fmla="*/ 352458 w 352458"/>
              <a:gd name="connsiteY5" fmla="*/ 9816 h 41861"/>
              <a:gd name="connsiteX6" fmla="*/ 311183 w 352458"/>
              <a:gd name="connsiteY6" fmla="*/ 22516 h 41861"/>
              <a:gd name="connsiteX7" fmla="*/ 200058 w 352458"/>
              <a:gd name="connsiteY7" fmla="*/ 291 h 41861"/>
              <a:gd name="connsiteX8" fmla="*/ 127033 w 352458"/>
              <a:gd name="connsiteY8" fmla="*/ 41566 h 41861"/>
              <a:gd name="connsiteX9" fmla="*/ 33 w 352458"/>
              <a:gd name="connsiteY9" fmla="*/ 9816 h 4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58" h="41861">
                <a:moveTo>
                  <a:pt x="33" y="9816"/>
                </a:moveTo>
                <a:cubicBezTo>
                  <a:pt x="-2084" y="6641"/>
                  <a:pt x="97400" y="17754"/>
                  <a:pt x="114333" y="22516"/>
                </a:cubicBezTo>
                <a:cubicBezTo>
                  <a:pt x="131266" y="27278"/>
                  <a:pt x="90521" y="42095"/>
                  <a:pt x="101633" y="38391"/>
                </a:cubicBezTo>
                <a:cubicBezTo>
                  <a:pt x="112745" y="34687"/>
                  <a:pt x="146083" y="1349"/>
                  <a:pt x="181008" y="291"/>
                </a:cubicBezTo>
                <a:cubicBezTo>
                  <a:pt x="215933" y="-767"/>
                  <a:pt x="282608" y="30454"/>
                  <a:pt x="311183" y="32041"/>
                </a:cubicBezTo>
                <a:cubicBezTo>
                  <a:pt x="339758" y="33629"/>
                  <a:pt x="352458" y="11403"/>
                  <a:pt x="352458" y="9816"/>
                </a:cubicBezTo>
                <a:cubicBezTo>
                  <a:pt x="352458" y="8229"/>
                  <a:pt x="336583" y="24104"/>
                  <a:pt x="311183" y="22516"/>
                </a:cubicBezTo>
                <a:cubicBezTo>
                  <a:pt x="285783" y="20929"/>
                  <a:pt x="230750" y="-2884"/>
                  <a:pt x="200058" y="291"/>
                </a:cubicBezTo>
                <a:cubicBezTo>
                  <a:pt x="169366" y="3466"/>
                  <a:pt x="157725" y="37862"/>
                  <a:pt x="127033" y="41566"/>
                </a:cubicBezTo>
                <a:cubicBezTo>
                  <a:pt x="96341" y="45270"/>
                  <a:pt x="2150" y="12991"/>
                  <a:pt x="33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1C3CC95-CF6D-CF4F-847A-5290FC890252}"/>
              </a:ext>
            </a:extLst>
          </p:cNvPr>
          <p:cNvSpPr/>
          <p:nvPr/>
        </p:nvSpPr>
        <p:spPr>
          <a:xfrm>
            <a:off x="2744185" y="3889950"/>
            <a:ext cx="132925" cy="168720"/>
          </a:xfrm>
          <a:custGeom>
            <a:avLst/>
            <a:gdLst>
              <a:gd name="connsiteX0" fmla="*/ 2190 w 132925"/>
              <a:gd name="connsiteY0" fmla="*/ 167700 h 168720"/>
              <a:gd name="connsiteX1" fmla="*/ 27590 w 132925"/>
              <a:gd name="connsiteY1" fmla="*/ 78800 h 168720"/>
              <a:gd name="connsiteX2" fmla="*/ 113315 w 132925"/>
              <a:gd name="connsiteY2" fmla="*/ 18475 h 168720"/>
              <a:gd name="connsiteX3" fmla="*/ 91090 w 132925"/>
              <a:gd name="connsiteY3" fmla="*/ 59750 h 168720"/>
              <a:gd name="connsiteX4" fmla="*/ 94265 w 132925"/>
              <a:gd name="connsiteY4" fmla="*/ 135950 h 168720"/>
              <a:gd name="connsiteX5" fmla="*/ 103790 w 132925"/>
              <a:gd name="connsiteY5" fmla="*/ 66100 h 168720"/>
              <a:gd name="connsiteX6" fmla="*/ 132365 w 132925"/>
              <a:gd name="connsiteY6" fmla="*/ 8950 h 168720"/>
              <a:gd name="connsiteX7" fmla="*/ 75215 w 132925"/>
              <a:gd name="connsiteY7" fmla="*/ 15300 h 168720"/>
              <a:gd name="connsiteX8" fmla="*/ 2190 w 132925"/>
              <a:gd name="connsiteY8" fmla="*/ 167700 h 1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25" h="168720">
                <a:moveTo>
                  <a:pt x="2190" y="167700"/>
                </a:moveTo>
                <a:cubicBezTo>
                  <a:pt x="-5747" y="178283"/>
                  <a:pt x="9069" y="103671"/>
                  <a:pt x="27590" y="78800"/>
                </a:cubicBezTo>
                <a:cubicBezTo>
                  <a:pt x="46111" y="53929"/>
                  <a:pt x="102732" y="21650"/>
                  <a:pt x="113315" y="18475"/>
                </a:cubicBezTo>
                <a:cubicBezTo>
                  <a:pt x="123898" y="15300"/>
                  <a:pt x="94265" y="40171"/>
                  <a:pt x="91090" y="59750"/>
                </a:cubicBezTo>
                <a:cubicBezTo>
                  <a:pt x="87915" y="79329"/>
                  <a:pt x="92148" y="134892"/>
                  <a:pt x="94265" y="135950"/>
                </a:cubicBezTo>
                <a:cubicBezTo>
                  <a:pt x="96382" y="137008"/>
                  <a:pt x="97440" y="87267"/>
                  <a:pt x="103790" y="66100"/>
                </a:cubicBezTo>
                <a:cubicBezTo>
                  <a:pt x="110140" y="44933"/>
                  <a:pt x="137128" y="17417"/>
                  <a:pt x="132365" y="8950"/>
                </a:cubicBezTo>
                <a:cubicBezTo>
                  <a:pt x="127602" y="483"/>
                  <a:pt x="96911" y="-8513"/>
                  <a:pt x="75215" y="15300"/>
                </a:cubicBezTo>
                <a:cubicBezTo>
                  <a:pt x="53519" y="39113"/>
                  <a:pt x="10127" y="157117"/>
                  <a:pt x="2190" y="167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64DAB85-6929-4BFC-4810-47F6E19666BE}"/>
              </a:ext>
            </a:extLst>
          </p:cNvPr>
          <p:cNvSpPr/>
          <p:nvPr/>
        </p:nvSpPr>
        <p:spPr>
          <a:xfrm>
            <a:off x="2873900" y="3748620"/>
            <a:ext cx="366908" cy="202081"/>
          </a:xfrm>
          <a:custGeom>
            <a:avLst/>
            <a:gdLst>
              <a:gd name="connsiteX0" fmla="*/ 2650 w 366908"/>
              <a:gd name="connsiteY0" fmla="*/ 201080 h 202081"/>
              <a:gd name="connsiteX1" fmla="*/ 361425 w 366908"/>
              <a:gd name="connsiteY1" fmla="*/ 4230 h 202081"/>
              <a:gd name="connsiteX2" fmla="*/ 205850 w 366908"/>
              <a:gd name="connsiteY2" fmla="*/ 77255 h 202081"/>
              <a:gd name="connsiteX3" fmla="*/ 2650 w 366908"/>
              <a:gd name="connsiteY3" fmla="*/ 201080 h 2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908" h="202081">
                <a:moveTo>
                  <a:pt x="2650" y="201080"/>
                </a:moveTo>
                <a:cubicBezTo>
                  <a:pt x="28579" y="188909"/>
                  <a:pt x="327558" y="24867"/>
                  <a:pt x="361425" y="4230"/>
                </a:cubicBezTo>
                <a:cubicBezTo>
                  <a:pt x="395292" y="-16408"/>
                  <a:pt x="263529" y="43388"/>
                  <a:pt x="205850" y="77255"/>
                </a:cubicBezTo>
                <a:cubicBezTo>
                  <a:pt x="148171" y="111122"/>
                  <a:pt x="-23279" y="213251"/>
                  <a:pt x="2650" y="20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9A3513-BFB7-E967-60C6-5345AE063924}"/>
              </a:ext>
            </a:extLst>
          </p:cNvPr>
          <p:cNvSpPr/>
          <p:nvPr/>
        </p:nvSpPr>
        <p:spPr>
          <a:xfrm>
            <a:off x="3216275" y="3669218"/>
            <a:ext cx="311613" cy="80457"/>
          </a:xfrm>
          <a:custGeom>
            <a:avLst/>
            <a:gdLst>
              <a:gd name="connsiteX0" fmla="*/ 0 w 311613"/>
              <a:gd name="connsiteY0" fmla="*/ 80457 h 80457"/>
              <a:gd name="connsiteX1" fmla="*/ 231775 w 311613"/>
              <a:gd name="connsiteY1" fmla="*/ 55057 h 80457"/>
              <a:gd name="connsiteX2" fmla="*/ 311150 w 311613"/>
              <a:gd name="connsiteY2" fmla="*/ 77282 h 80457"/>
              <a:gd name="connsiteX3" fmla="*/ 203200 w 311613"/>
              <a:gd name="connsiteY3" fmla="*/ 1082 h 80457"/>
              <a:gd name="connsiteX4" fmla="*/ 238125 w 311613"/>
              <a:gd name="connsiteY4" fmla="*/ 32832 h 80457"/>
              <a:gd name="connsiteX5" fmla="*/ 215900 w 311613"/>
              <a:gd name="connsiteY5" fmla="*/ 39182 h 80457"/>
              <a:gd name="connsiteX6" fmla="*/ 0 w 311613"/>
              <a:gd name="connsiteY6" fmla="*/ 80457 h 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13" h="80457">
                <a:moveTo>
                  <a:pt x="0" y="80457"/>
                </a:moveTo>
                <a:cubicBezTo>
                  <a:pt x="89958" y="68021"/>
                  <a:pt x="179917" y="55586"/>
                  <a:pt x="231775" y="55057"/>
                </a:cubicBezTo>
                <a:cubicBezTo>
                  <a:pt x="283633" y="54528"/>
                  <a:pt x="315912" y="86278"/>
                  <a:pt x="311150" y="77282"/>
                </a:cubicBezTo>
                <a:cubicBezTo>
                  <a:pt x="306388" y="68286"/>
                  <a:pt x="215371" y="8490"/>
                  <a:pt x="203200" y="1082"/>
                </a:cubicBezTo>
                <a:cubicBezTo>
                  <a:pt x="191029" y="-6326"/>
                  <a:pt x="236008" y="26482"/>
                  <a:pt x="238125" y="32832"/>
                </a:cubicBezTo>
                <a:cubicBezTo>
                  <a:pt x="240242" y="39182"/>
                  <a:pt x="215900" y="39182"/>
                  <a:pt x="215900" y="39182"/>
                </a:cubicBezTo>
                <a:lnTo>
                  <a:pt x="0" y="80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07E9546-BCF9-CDAB-5E96-06EBAAD08D99}"/>
              </a:ext>
            </a:extLst>
          </p:cNvPr>
          <p:cNvSpPr/>
          <p:nvPr/>
        </p:nvSpPr>
        <p:spPr>
          <a:xfrm>
            <a:off x="2638425" y="3809722"/>
            <a:ext cx="165215" cy="110512"/>
          </a:xfrm>
          <a:custGeom>
            <a:avLst/>
            <a:gdLst>
              <a:gd name="connsiteX0" fmla="*/ 0 w 165215"/>
              <a:gd name="connsiteY0" fmla="*/ 105053 h 110512"/>
              <a:gd name="connsiteX1" fmla="*/ 60325 w 165215"/>
              <a:gd name="connsiteY1" fmla="*/ 98703 h 110512"/>
              <a:gd name="connsiteX2" fmla="*/ 165100 w 165215"/>
              <a:gd name="connsiteY2" fmla="*/ 278 h 110512"/>
              <a:gd name="connsiteX3" fmla="*/ 82550 w 165215"/>
              <a:gd name="connsiteY3" fmla="*/ 66953 h 110512"/>
              <a:gd name="connsiteX4" fmla="*/ 0 w 165215"/>
              <a:gd name="connsiteY4" fmla="*/ 105053 h 1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15" h="110512">
                <a:moveTo>
                  <a:pt x="0" y="105053"/>
                </a:moveTo>
                <a:cubicBezTo>
                  <a:pt x="16404" y="110609"/>
                  <a:pt x="32808" y="116166"/>
                  <a:pt x="60325" y="98703"/>
                </a:cubicBezTo>
                <a:cubicBezTo>
                  <a:pt x="87842" y="81240"/>
                  <a:pt x="161396" y="5570"/>
                  <a:pt x="165100" y="278"/>
                </a:cubicBezTo>
                <a:cubicBezTo>
                  <a:pt x="168804" y="-5014"/>
                  <a:pt x="82550" y="66953"/>
                  <a:pt x="82550" y="66953"/>
                </a:cubicBezTo>
                <a:lnTo>
                  <a:pt x="0" y="1050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7BDF15C-244C-1C14-E45B-D45E95DC1FF7}"/>
              </a:ext>
            </a:extLst>
          </p:cNvPr>
          <p:cNvSpPr/>
          <p:nvPr/>
        </p:nvSpPr>
        <p:spPr>
          <a:xfrm>
            <a:off x="1944162" y="4375139"/>
            <a:ext cx="44987" cy="209846"/>
          </a:xfrm>
          <a:custGeom>
            <a:avLst/>
            <a:gdLst>
              <a:gd name="connsiteX0" fmla="*/ 5288 w 44987"/>
              <a:gd name="connsiteY0" fmla="*/ 209561 h 209846"/>
              <a:gd name="connsiteX1" fmla="*/ 2113 w 44987"/>
              <a:gd name="connsiteY1" fmla="*/ 101611 h 209846"/>
              <a:gd name="connsiteX2" fmla="*/ 40213 w 44987"/>
              <a:gd name="connsiteY2" fmla="*/ 34936 h 209846"/>
              <a:gd name="connsiteX3" fmla="*/ 43388 w 44987"/>
              <a:gd name="connsiteY3" fmla="*/ 11 h 209846"/>
              <a:gd name="connsiteX4" fmla="*/ 30688 w 44987"/>
              <a:gd name="connsiteY4" fmla="*/ 38111 h 209846"/>
              <a:gd name="connsiteX5" fmla="*/ 8463 w 44987"/>
              <a:gd name="connsiteY5" fmla="*/ 66686 h 209846"/>
              <a:gd name="connsiteX6" fmla="*/ 5288 w 44987"/>
              <a:gd name="connsiteY6" fmla="*/ 209561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87" h="209846">
                <a:moveTo>
                  <a:pt x="5288" y="209561"/>
                </a:moveTo>
                <a:cubicBezTo>
                  <a:pt x="4230" y="215382"/>
                  <a:pt x="-3708" y="130715"/>
                  <a:pt x="2113" y="101611"/>
                </a:cubicBezTo>
                <a:cubicBezTo>
                  <a:pt x="7934" y="72507"/>
                  <a:pt x="33334" y="51869"/>
                  <a:pt x="40213" y="34936"/>
                </a:cubicBezTo>
                <a:cubicBezTo>
                  <a:pt x="47092" y="18003"/>
                  <a:pt x="44975" y="-518"/>
                  <a:pt x="43388" y="11"/>
                </a:cubicBezTo>
                <a:cubicBezTo>
                  <a:pt x="41801" y="540"/>
                  <a:pt x="36509" y="26999"/>
                  <a:pt x="30688" y="38111"/>
                </a:cubicBezTo>
                <a:cubicBezTo>
                  <a:pt x="24867" y="49223"/>
                  <a:pt x="13226" y="44461"/>
                  <a:pt x="8463" y="66686"/>
                </a:cubicBezTo>
                <a:cubicBezTo>
                  <a:pt x="3700" y="88911"/>
                  <a:pt x="6346" y="203740"/>
                  <a:pt x="5288" y="20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EEC59F8-C5CC-640A-1C9B-C716D5B60B91}"/>
              </a:ext>
            </a:extLst>
          </p:cNvPr>
          <p:cNvSpPr/>
          <p:nvPr/>
        </p:nvSpPr>
        <p:spPr>
          <a:xfrm>
            <a:off x="1984375" y="4342171"/>
            <a:ext cx="257815" cy="96506"/>
          </a:xfrm>
          <a:custGeom>
            <a:avLst/>
            <a:gdLst>
              <a:gd name="connsiteX0" fmla="*/ 0 w 257815"/>
              <a:gd name="connsiteY0" fmla="*/ 10754 h 96506"/>
              <a:gd name="connsiteX1" fmla="*/ 111125 w 257815"/>
              <a:gd name="connsiteY1" fmla="*/ 7579 h 96506"/>
              <a:gd name="connsiteX2" fmla="*/ 257175 w 257815"/>
              <a:gd name="connsiteY2" fmla="*/ 96479 h 96506"/>
              <a:gd name="connsiteX3" fmla="*/ 161925 w 257815"/>
              <a:gd name="connsiteY3" fmla="*/ 17104 h 96506"/>
              <a:gd name="connsiteX4" fmla="*/ 101600 w 257815"/>
              <a:gd name="connsiteY4" fmla="*/ 17104 h 96506"/>
              <a:gd name="connsiteX5" fmla="*/ 0 w 257815"/>
              <a:gd name="connsiteY5" fmla="*/ 10754 h 9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15" h="96506">
                <a:moveTo>
                  <a:pt x="0" y="10754"/>
                </a:moveTo>
                <a:cubicBezTo>
                  <a:pt x="34131" y="2023"/>
                  <a:pt x="68263" y="-6708"/>
                  <a:pt x="111125" y="7579"/>
                </a:cubicBezTo>
                <a:cubicBezTo>
                  <a:pt x="153987" y="21866"/>
                  <a:pt x="248708" y="94892"/>
                  <a:pt x="257175" y="96479"/>
                </a:cubicBezTo>
                <a:cubicBezTo>
                  <a:pt x="265642" y="98066"/>
                  <a:pt x="187854" y="30333"/>
                  <a:pt x="161925" y="17104"/>
                </a:cubicBezTo>
                <a:cubicBezTo>
                  <a:pt x="135996" y="3875"/>
                  <a:pt x="101600" y="17104"/>
                  <a:pt x="101600" y="17104"/>
                </a:cubicBezTo>
                <a:lnTo>
                  <a:pt x="0" y="10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9AEF260-3D1A-4CE6-5954-0D12B881D5AD}"/>
              </a:ext>
            </a:extLst>
          </p:cNvPr>
          <p:cNvSpPr/>
          <p:nvPr/>
        </p:nvSpPr>
        <p:spPr>
          <a:xfrm>
            <a:off x="1978009" y="4396543"/>
            <a:ext cx="200336" cy="159629"/>
          </a:xfrm>
          <a:custGeom>
            <a:avLst/>
            <a:gdLst>
              <a:gd name="connsiteX0" fmla="*/ 16 w 200336"/>
              <a:gd name="connsiteY0" fmla="*/ 159582 h 159629"/>
              <a:gd name="connsiteX1" fmla="*/ 66691 w 200336"/>
              <a:gd name="connsiteY1" fmla="*/ 29407 h 159629"/>
              <a:gd name="connsiteX2" fmla="*/ 104791 w 200336"/>
              <a:gd name="connsiteY2" fmla="*/ 16707 h 159629"/>
              <a:gd name="connsiteX3" fmla="*/ 146066 w 200336"/>
              <a:gd name="connsiteY3" fmla="*/ 16707 h 159629"/>
              <a:gd name="connsiteX4" fmla="*/ 200041 w 200336"/>
              <a:gd name="connsiteY4" fmla="*/ 16707 h 159629"/>
              <a:gd name="connsiteX5" fmla="*/ 120666 w 200336"/>
              <a:gd name="connsiteY5" fmla="*/ 4007 h 159629"/>
              <a:gd name="connsiteX6" fmla="*/ 73041 w 200336"/>
              <a:gd name="connsiteY6" fmla="*/ 13532 h 159629"/>
              <a:gd name="connsiteX7" fmla="*/ 16 w 200336"/>
              <a:gd name="connsiteY7" fmla="*/ 159582 h 1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336" h="159629">
                <a:moveTo>
                  <a:pt x="16" y="159582"/>
                </a:moveTo>
                <a:cubicBezTo>
                  <a:pt x="-1042" y="162228"/>
                  <a:pt x="49229" y="53219"/>
                  <a:pt x="66691" y="29407"/>
                </a:cubicBezTo>
                <a:cubicBezTo>
                  <a:pt x="84153" y="5595"/>
                  <a:pt x="91562" y="18824"/>
                  <a:pt x="104791" y="16707"/>
                </a:cubicBezTo>
                <a:cubicBezTo>
                  <a:pt x="118020" y="14590"/>
                  <a:pt x="146066" y="16707"/>
                  <a:pt x="146066" y="16707"/>
                </a:cubicBezTo>
                <a:cubicBezTo>
                  <a:pt x="161941" y="16707"/>
                  <a:pt x="204274" y="18824"/>
                  <a:pt x="200041" y="16707"/>
                </a:cubicBezTo>
                <a:cubicBezTo>
                  <a:pt x="195808" y="14590"/>
                  <a:pt x="141833" y="4536"/>
                  <a:pt x="120666" y="4007"/>
                </a:cubicBezTo>
                <a:cubicBezTo>
                  <a:pt x="99499" y="3478"/>
                  <a:pt x="93678" y="-9222"/>
                  <a:pt x="73041" y="13532"/>
                </a:cubicBezTo>
                <a:cubicBezTo>
                  <a:pt x="52404" y="36286"/>
                  <a:pt x="1074" y="156936"/>
                  <a:pt x="16" y="159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6EFD3E2-2CCC-0AFD-1B65-C8A526BA4BC3}"/>
              </a:ext>
            </a:extLst>
          </p:cNvPr>
          <p:cNvSpPr/>
          <p:nvPr/>
        </p:nvSpPr>
        <p:spPr>
          <a:xfrm>
            <a:off x="2144015" y="4717985"/>
            <a:ext cx="345322" cy="136860"/>
          </a:xfrm>
          <a:custGeom>
            <a:avLst/>
            <a:gdLst>
              <a:gd name="connsiteX0" fmla="*/ 5460 w 345322"/>
              <a:gd name="connsiteY0" fmla="*/ 136590 h 136860"/>
              <a:gd name="connsiteX1" fmla="*/ 8635 w 345322"/>
              <a:gd name="connsiteY1" fmla="*/ 79440 h 136860"/>
              <a:gd name="connsiteX2" fmla="*/ 46735 w 345322"/>
              <a:gd name="connsiteY2" fmla="*/ 47690 h 136860"/>
              <a:gd name="connsiteX3" fmla="*/ 141985 w 345322"/>
              <a:gd name="connsiteY3" fmla="*/ 12765 h 136860"/>
              <a:gd name="connsiteX4" fmla="*/ 126110 w 345322"/>
              <a:gd name="connsiteY4" fmla="*/ 22290 h 136860"/>
              <a:gd name="connsiteX5" fmla="*/ 227710 w 345322"/>
              <a:gd name="connsiteY5" fmla="*/ 25465 h 136860"/>
              <a:gd name="connsiteX6" fmla="*/ 345185 w 345322"/>
              <a:gd name="connsiteY6" fmla="*/ 92140 h 136860"/>
              <a:gd name="connsiteX7" fmla="*/ 249935 w 345322"/>
              <a:gd name="connsiteY7" fmla="*/ 19115 h 136860"/>
              <a:gd name="connsiteX8" fmla="*/ 183260 w 345322"/>
              <a:gd name="connsiteY8" fmla="*/ 65 h 136860"/>
              <a:gd name="connsiteX9" fmla="*/ 224535 w 345322"/>
              <a:gd name="connsiteY9" fmla="*/ 12765 h 136860"/>
              <a:gd name="connsiteX10" fmla="*/ 119760 w 345322"/>
              <a:gd name="connsiteY10" fmla="*/ 9590 h 136860"/>
              <a:gd name="connsiteX11" fmla="*/ 97535 w 345322"/>
              <a:gd name="connsiteY11" fmla="*/ 28640 h 136860"/>
              <a:gd name="connsiteX12" fmla="*/ 167385 w 345322"/>
              <a:gd name="connsiteY12" fmla="*/ 15940 h 136860"/>
              <a:gd name="connsiteX13" fmla="*/ 72135 w 345322"/>
              <a:gd name="connsiteY13" fmla="*/ 54040 h 136860"/>
              <a:gd name="connsiteX14" fmla="*/ 5460 w 345322"/>
              <a:gd name="connsiteY14" fmla="*/ 136590 h 13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322" h="136860">
                <a:moveTo>
                  <a:pt x="5460" y="136590"/>
                </a:moveTo>
                <a:cubicBezTo>
                  <a:pt x="-5123" y="140823"/>
                  <a:pt x="1756" y="94257"/>
                  <a:pt x="8635" y="79440"/>
                </a:cubicBezTo>
                <a:cubicBezTo>
                  <a:pt x="15514" y="64623"/>
                  <a:pt x="24510" y="58802"/>
                  <a:pt x="46735" y="47690"/>
                </a:cubicBezTo>
                <a:cubicBezTo>
                  <a:pt x="68960" y="36578"/>
                  <a:pt x="141985" y="12765"/>
                  <a:pt x="141985" y="12765"/>
                </a:cubicBezTo>
                <a:cubicBezTo>
                  <a:pt x="155214" y="8532"/>
                  <a:pt x="111823" y="20173"/>
                  <a:pt x="126110" y="22290"/>
                </a:cubicBezTo>
                <a:cubicBezTo>
                  <a:pt x="140398" y="24407"/>
                  <a:pt x="191198" y="13823"/>
                  <a:pt x="227710" y="25465"/>
                </a:cubicBezTo>
                <a:cubicBezTo>
                  <a:pt x="264222" y="37107"/>
                  <a:pt x="341481" y="93198"/>
                  <a:pt x="345185" y="92140"/>
                </a:cubicBezTo>
                <a:cubicBezTo>
                  <a:pt x="348889" y="91082"/>
                  <a:pt x="276922" y="34461"/>
                  <a:pt x="249935" y="19115"/>
                </a:cubicBezTo>
                <a:cubicBezTo>
                  <a:pt x="222948" y="3769"/>
                  <a:pt x="187493" y="1123"/>
                  <a:pt x="183260" y="65"/>
                </a:cubicBezTo>
                <a:cubicBezTo>
                  <a:pt x="179027" y="-993"/>
                  <a:pt x="235118" y="11177"/>
                  <a:pt x="224535" y="12765"/>
                </a:cubicBezTo>
                <a:cubicBezTo>
                  <a:pt x="213952" y="14352"/>
                  <a:pt x="140927" y="6944"/>
                  <a:pt x="119760" y="9590"/>
                </a:cubicBezTo>
                <a:cubicBezTo>
                  <a:pt x="98593" y="12236"/>
                  <a:pt x="89598" y="27582"/>
                  <a:pt x="97535" y="28640"/>
                </a:cubicBezTo>
                <a:cubicBezTo>
                  <a:pt x="105472" y="29698"/>
                  <a:pt x="171618" y="11707"/>
                  <a:pt x="167385" y="15940"/>
                </a:cubicBezTo>
                <a:cubicBezTo>
                  <a:pt x="163152" y="20173"/>
                  <a:pt x="98593" y="39223"/>
                  <a:pt x="72135" y="54040"/>
                </a:cubicBezTo>
                <a:cubicBezTo>
                  <a:pt x="45677" y="68857"/>
                  <a:pt x="16043" y="132357"/>
                  <a:pt x="5460" y="136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B16153BF-31A4-DFCC-86F9-7B2358988FF8}"/>
              </a:ext>
            </a:extLst>
          </p:cNvPr>
          <p:cNvSpPr/>
          <p:nvPr/>
        </p:nvSpPr>
        <p:spPr>
          <a:xfrm>
            <a:off x="2259825" y="4997381"/>
            <a:ext cx="154150" cy="143710"/>
          </a:xfrm>
          <a:custGeom>
            <a:avLst/>
            <a:gdLst>
              <a:gd name="connsiteX0" fmla="*/ 775 w 154150"/>
              <a:gd name="connsiteY0" fmla="*/ 142944 h 143710"/>
              <a:gd name="connsiteX1" fmla="*/ 48400 w 154150"/>
              <a:gd name="connsiteY1" fmla="*/ 79444 h 143710"/>
              <a:gd name="connsiteX2" fmla="*/ 153175 w 154150"/>
              <a:gd name="connsiteY2" fmla="*/ 6419 h 143710"/>
              <a:gd name="connsiteX3" fmla="*/ 102375 w 154150"/>
              <a:gd name="connsiteY3" fmla="*/ 25469 h 143710"/>
              <a:gd name="connsiteX4" fmla="*/ 130950 w 154150"/>
              <a:gd name="connsiteY4" fmla="*/ 69 h 143710"/>
              <a:gd name="connsiteX5" fmla="*/ 83325 w 154150"/>
              <a:gd name="connsiteY5" fmla="*/ 34994 h 143710"/>
              <a:gd name="connsiteX6" fmla="*/ 775 w 154150"/>
              <a:gd name="connsiteY6" fmla="*/ 142944 h 1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50" h="143710">
                <a:moveTo>
                  <a:pt x="775" y="142944"/>
                </a:moveTo>
                <a:cubicBezTo>
                  <a:pt x="-5046" y="150352"/>
                  <a:pt x="23000" y="102198"/>
                  <a:pt x="48400" y="79444"/>
                </a:cubicBezTo>
                <a:cubicBezTo>
                  <a:pt x="73800" y="56690"/>
                  <a:pt x="144179" y="15415"/>
                  <a:pt x="153175" y="6419"/>
                </a:cubicBezTo>
                <a:cubicBezTo>
                  <a:pt x="162171" y="-2577"/>
                  <a:pt x="106079" y="26527"/>
                  <a:pt x="102375" y="25469"/>
                </a:cubicBezTo>
                <a:cubicBezTo>
                  <a:pt x="98671" y="24411"/>
                  <a:pt x="134125" y="-1518"/>
                  <a:pt x="130950" y="69"/>
                </a:cubicBezTo>
                <a:cubicBezTo>
                  <a:pt x="127775" y="1656"/>
                  <a:pt x="101846" y="13298"/>
                  <a:pt x="83325" y="34994"/>
                </a:cubicBezTo>
                <a:cubicBezTo>
                  <a:pt x="64804" y="56690"/>
                  <a:pt x="6596" y="135536"/>
                  <a:pt x="775" y="142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1E53563-3010-0220-4095-A8D54063E2D1}"/>
              </a:ext>
            </a:extLst>
          </p:cNvPr>
          <p:cNvSpPr/>
          <p:nvPr/>
        </p:nvSpPr>
        <p:spPr>
          <a:xfrm>
            <a:off x="2250572" y="4940185"/>
            <a:ext cx="185289" cy="196969"/>
          </a:xfrm>
          <a:custGeom>
            <a:avLst/>
            <a:gdLst>
              <a:gd name="connsiteX0" fmla="*/ 184653 w 185289"/>
              <a:gd name="connsiteY0" fmla="*/ 115 h 196969"/>
              <a:gd name="connsiteX1" fmla="*/ 22728 w 185289"/>
              <a:gd name="connsiteY1" fmla="*/ 123940 h 196969"/>
              <a:gd name="connsiteX2" fmla="*/ 10028 w 185289"/>
              <a:gd name="connsiteY2" fmla="*/ 136640 h 196969"/>
              <a:gd name="connsiteX3" fmla="*/ 503 w 185289"/>
              <a:gd name="connsiteY3" fmla="*/ 196965 h 196969"/>
              <a:gd name="connsiteX4" fmla="*/ 25903 w 185289"/>
              <a:gd name="connsiteY4" fmla="*/ 133465 h 196969"/>
              <a:gd name="connsiteX5" fmla="*/ 76703 w 185289"/>
              <a:gd name="connsiteY5" fmla="*/ 101715 h 196969"/>
              <a:gd name="connsiteX6" fmla="*/ 184653 w 185289"/>
              <a:gd name="connsiteY6" fmla="*/ 115 h 19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89" h="196969">
                <a:moveTo>
                  <a:pt x="184653" y="115"/>
                </a:moveTo>
                <a:cubicBezTo>
                  <a:pt x="175657" y="3819"/>
                  <a:pt x="22728" y="123940"/>
                  <a:pt x="22728" y="123940"/>
                </a:cubicBezTo>
                <a:cubicBezTo>
                  <a:pt x="-6376" y="146694"/>
                  <a:pt x="13732" y="124469"/>
                  <a:pt x="10028" y="136640"/>
                </a:cubicBezTo>
                <a:cubicBezTo>
                  <a:pt x="6324" y="148811"/>
                  <a:pt x="-2143" y="197494"/>
                  <a:pt x="503" y="196965"/>
                </a:cubicBezTo>
                <a:cubicBezTo>
                  <a:pt x="3149" y="196436"/>
                  <a:pt x="13203" y="149340"/>
                  <a:pt x="25903" y="133465"/>
                </a:cubicBezTo>
                <a:cubicBezTo>
                  <a:pt x="38603" y="117590"/>
                  <a:pt x="48657" y="120765"/>
                  <a:pt x="76703" y="101715"/>
                </a:cubicBezTo>
                <a:cubicBezTo>
                  <a:pt x="104749" y="82665"/>
                  <a:pt x="193649" y="-3589"/>
                  <a:pt x="1846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E82F6D-9BD9-49CE-CB3B-212E7A4B1A6B}"/>
              </a:ext>
            </a:extLst>
          </p:cNvPr>
          <p:cNvSpPr/>
          <p:nvPr/>
        </p:nvSpPr>
        <p:spPr>
          <a:xfrm>
            <a:off x="2171368" y="4739913"/>
            <a:ext cx="124895" cy="52216"/>
          </a:xfrm>
          <a:custGeom>
            <a:avLst/>
            <a:gdLst>
              <a:gd name="connsiteX0" fmla="*/ 332 w 124895"/>
              <a:gd name="connsiteY0" fmla="*/ 51162 h 52216"/>
              <a:gd name="connsiteX1" fmla="*/ 89232 w 124895"/>
              <a:gd name="connsiteY1" fmla="*/ 41637 h 52216"/>
              <a:gd name="connsiteX2" fmla="*/ 124157 w 124895"/>
              <a:gd name="connsiteY2" fmla="*/ 362 h 52216"/>
              <a:gd name="connsiteX3" fmla="*/ 60657 w 124895"/>
              <a:gd name="connsiteY3" fmla="*/ 22587 h 52216"/>
              <a:gd name="connsiteX4" fmla="*/ 332 w 124895"/>
              <a:gd name="connsiteY4" fmla="*/ 51162 h 5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5" h="52216">
                <a:moveTo>
                  <a:pt x="332" y="51162"/>
                </a:moveTo>
                <a:cubicBezTo>
                  <a:pt x="5094" y="54337"/>
                  <a:pt x="68594" y="50104"/>
                  <a:pt x="89232" y="41637"/>
                </a:cubicBezTo>
                <a:cubicBezTo>
                  <a:pt x="109870" y="33170"/>
                  <a:pt x="128919" y="3537"/>
                  <a:pt x="124157" y="362"/>
                </a:cubicBezTo>
                <a:cubicBezTo>
                  <a:pt x="119395" y="-2813"/>
                  <a:pt x="78119" y="15708"/>
                  <a:pt x="60657" y="22587"/>
                </a:cubicBezTo>
                <a:cubicBezTo>
                  <a:pt x="43195" y="29466"/>
                  <a:pt x="-4430" y="47987"/>
                  <a:pt x="332" y="5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8A7C821-861B-371E-9B8C-4A308B795C2D}"/>
              </a:ext>
            </a:extLst>
          </p:cNvPr>
          <p:cNvSpPr/>
          <p:nvPr/>
        </p:nvSpPr>
        <p:spPr>
          <a:xfrm>
            <a:off x="2235537" y="4728939"/>
            <a:ext cx="254579" cy="278152"/>
          </a:xfrm>
          <a:custGeom>
            <a:avLst/>
            <a:gdLst>
              <a:gd name="connsiteX0" fmla="*/ 37763 w 254579"/>
              <a:gd name="connsiteY0" fmla="*/ 4986 h 278152"/>
              <a:gd name="connsiteX1" fmla="*/ 2838 w 254579"/>
              <a:gd name="connsiteY1" fmla="*/ 100236 h 278152"/>
              <a:gd name="connsiteX2" fmla="*/ 2838 w 254579"/>
              <a:gd name="connsiteY2" fmla="*/ 144686 h 278152"/>
              <a:gd name="connsiteX3" fmla="*/ 9188 w 254579"/>
              <a:gd name="connsiteY3" fmla="*/ 141511 h 278152"/>
              <a:gd name="connsiteX4" fmla="*/ 34588 w 254579"/>
              <a:gd name="connsiteY4" fmla="*/ 201836 h 278152"/>
              <a:gd name="connsiteX5" fmla="*/ 69513 w 254579"/>
              <a:gd name="connsiteY5" fmla="*/ 239936 h 278152"/>
              <a:gd name="connsiteX6" fmla="*/ 88563 w 254579"/>
              <a:gd name="connsiteY6" fmla="*/ 278036 h 278152"/>
              <a:gd name="connsiteX7" fmla="*/ 120313 w 254579"/>
              <a:gd name="connsiteY7" fmla="*/ 252636 h 278152"/>
              <a:gd name="connsiteX8" fmla="*/ 225088 w 254579"/>
              <a:gd name="connsiteY8" fmla="*/ 173261 h 278152"/>
              <a:gd name="connsiteX9" fmla="*/ 253663 w 254579"/>
              <a:gd name="connsiteY9" fmla="*/ 90711 h 278152"/>
              <a:gd name="connsiteX10" fmla="*/ 199688 w 254579"/>
              <a:gd name="connsiteY10" fmla="*/ 52611 h 278152"/>
              <a:gd name="connsiteX11" fmla="*/ 129838 w 254579"/>
              <a:gd name="connsiteY11" fmla="*/ 33561 h 278152"/>
              <a:gd name="connsiteX12" fmla="*/ 94913 w 254579"/>
              <a:gd name="connsiteY12" fmla="*/ 14511 h 278152"/>
              <a:gd name="connsiteX13" fmla="*/ 37763 w 254579"/>
              <a:gd name="connsiteY13" fmla="*/ 4986 h 2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579" h="278152">
                <a:moveTo>
                  <a:pt x="37763" y="4986"/>
                </a:moveTo>
                <a:cubicBezTo>
                  <a:pt x="22417" y="19274"/>
                  <a:pt x="8659" y="76953"/>
                  <a:pt x="2838" y="100236"/>
                </a:cubicBezTo>
                <a:cubicBezTo>
                  <a:pt x="-2983" y="123519"/>
                  <a:pt x="1780" y="137807"/>
                  <a:pt x="2838" y="144686"/>
                </a:cubicBezTo>
                <a:cubicBezTo>
                  <a:pt x="3896" y="151565"/>
                  <a:pt x="3896" y="131986"/>
                  <a:pt x="9188" y="141511"/>
                </a:cubicBezTo>
                <a:cubicBezTo>
                  <a:pt x="14480" y="151036"/>
                  <a:pt x="24534" y="185432"/>
                  <a:pt x="34588" y="201836"/>
                </a:cubicBezTo>
                <a:cubicBezTo>
                  <a:pt x="44642" y="218240"/>
                  <a:pt x="60517" y="227236"/>
                  <a:pt x="69513" y="239936"/>
                </a:cubicBezTo>
                <a:cubicBezTo>
                  <a:pt x="78509" y="252636"/>
                  <a:pt x="88563" y="278036"/>
                  <a:pt x="88563" y="278036"/>
                </a:cubicBezTo>
                <a:cubicBezTo>
                  <a:pt x="97030" y="280153"/>
                  <a:pt x="120313" y="252636"/>
                  <a:pt x="120313" y="252636"/>
                </a:cubicBezTo>
                <a:cubicBezTo>
                  <a:pt x="143067" y="235174"/>
                  <a:pt x="202863" y="200248"/>
                  <a:pt x="225088" y="173261"/>
                </a:cubicBezTo>
                <a:cubicBezTo>
                  <a:pt x="247313" y="146274"/>
                  <a:pt x="257896" y="110819"/>
                  <a:pt x="253663" y="90711"/>
                </a:cubicBezTo>
                <a:cubicBezTo>
                  <a:pt x="249430" y="70603"/>
                  <a:pt x="220325" y="62136"/>
                  <a:pt x="199688" y="52611"/>
                </a:cubicBezTo>
                <a:cubicBezTo>
                  <a:pt x="179051" y="43086"/>
                  <a:pt x="147300" y="39911"/>
                  <a:pt x="129838" y="33561"/>
                </a:cubicBezTo>
                <a:cubicBezTo>
                  <a:pt x="112376" y="27211"/>
                  <a:pt x="106555" y="17686"/>
                  <a:pt x="94913" y="14511"/>
                </a:cubicBezTo>
                <a:cubicBezTo>
                  <a:pt x="83271" y="11336"/>
                  <a:pt x="53109" y="-9302"/>
                  <a:pt x="37763" y="49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F37395D0-E2C7-1FF0-5781-D2D10FFB4AD8}"/>
              </a:ext>
            </a:extLst>
          </p:cNvPr>
          <p:cNvSpPr/>
          <p:nvPr/>
        </p:nvSpPr>
        <p:spPr>
          <a:xfrm>
            <a:off x="2254987" y="477067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C83DAEDF-70ED-123C-9D77-C5963A290787}"/>
              </a:ext>
            </a:extLst>
          </p:cNvPr>
          <p:cNvSpPr/>
          <p:nvPr/>
        </p:nvSpPr>
        <p:spPr>
          <a:xfrm>
            <a:off x="2328058" y="480035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F6632D2-468A-DD90-B59D-84CA0CB7FFBE}"/>
              </a:ext>
            </a:extLst>
          </p:cNvPr>
          <p:cNvSpPr/>
          <p:nvPr/>
        </p:nvSpPr>
        <p:spPr>
          <a:xfrm>
            <a:off x="2187508" y="4786882"/>
            <a:ext cx="101743" cy="252363"/>
          </a:xfrm>
          <a:custGeom>
            <a:avLst/>
            <a:gdLst>
              <a:gd name="connsiteX0" fmla="*/ 67 w 101743"/>
              <a:gd name="connsiteY0" fmla="*/ 1018 h 252363"/>
              <a:gd name="connsiteX1" fmla="*/ 12767 w 101743"/>
              <a:gd name="connsiteY1" fmla="*/ 102618 h 252363"/>
              <a:gd name="connsiteX2" fmla="*/ 12767 w 101743"/>
              <a:gd name="connsiteY2" fmla="*/ 131193 h 252363"/>
              <a:gd name="connsiteX3" fmla="*/ 9592 w 101743"/>
              <a:gd name="connsiteY3" fmla="*/ 115318 h 252363"/>
              <a:gd name="connsiteX4" fmla="*/ 34992 w 101743"/>
              <a:gd name="connsiteY4" fmla="*/ 175643 h 252363"/>
              <a:gd name="connsiteX5" fmla="*/ 101667 w 101743"/>
              <a:gd name="connsiteY5" fmla="*/ 251843 h 252363"/>
              <a:gd name="connsiteX6" fmla="*/ 47692 w 101743"/>
              <a:gd name="connsiteY6" fmla="*/ 207393 h 252363"/>
              <a:gd name="connsiteX7" fmla="*/ 19117 w 101743"/>
              <a:gd name="connsiteY7" fmla="*/ 172468 h 252363"/>
              <a:gd name="connsiteX8" fmla="*/ 67 w 101743"/>
              <a:gd name="connsiteY8" fmla="*/ 1018 h 2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43" h="252363">
                <a:moveTo>
                  <a:pt x="67" y="1018"/>
                </a:moveTo>
                <a:cubicBezTo>
                  <a:pt x="-991" y="-10624"/>
                  <a:pt x="10650" y="80922"/>
                  <a:pt x="12767" y="102618"/>
                </a:cubicBezTo>
                <a:cubicBezTo>
                  <a:pt x="14884" y="124314"/>
                  <a:pt x="12767" y="131193"/>
                  <a:pt x="12767" y="131193"/>
                </a:cubicBezTo>
                <a:cubicBezTo>
                  <a:pt x="12238" y="133310"/>
                  <a:pt x="5888" y="107910"/>
                  <a:pt x="9592" y="115318"/>
                </a:cubicBezTo>
                <a:cubicBezTo>
                  <a:pt x="13296" y="122726"/>
                  <a:pt x="19646" y="152889"/>
                  <a:pt x="34992" y="175643"/>
                </a:cubicBezTo>
                <a:cubicBezTo>
                  <a:pt x="50338" y="198397"/>
                  <a:pt x="99550" y="246551"/>
                  <a:pt x="101667" y="251843"/>
                </a:cubicBezTo>
                <a:cubicBezTo>
                  <a:pt x="103784" y="257135"/>
                  <a:pt x="61450" y="220622"/>
                  <a:pt x="47692" y="207393"/>
                </a:cubicBezTo>
                <a:cubicBezTo>
                  <a:pt x="33934" y="194164"/>
                  <a:pt x="28113" y="201043"/>
                  <a:pt x="19117" y="172468"/>
                </a:cubicBezTo>
                <a:cubicBezTo>
                  <a:pt x="10121" y="143893"/>
                  <a:pt x="1125" y="12660"/>
                  <a:pt x="67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0D8E79A-0630-3025-C5FF-41A0671BD820}"/>
              </a:ext>
            </a:extLst>
          </p:cNvPr>
          <p:cNvSpPr/>
          <p:nvPr/>
        </p:nvSpPr>
        <p:spPr>
          <a:xfrm>
            <a:off x="2095493" y="4563960"/>
            <a:ext cx="139908" cy="105502"/>
          </a:xfrm>
          <a:custGeom>
            <a:avLst/>
            <a:gdLst>
              <a:gd name="connsiteX0" fmla="*/ 139707 w 139908"/>
              <a:gd name="connsiteY0" fmla="*/ 1690 h 105502"/>
              <a:gd name="connsiteX1" fmla="*/ 15882 w 139908"/>
              <a:gd name="connsiteY1" fmla="*/ 93765 h 105502"/>
              <a:gd name="connsiteX2" fmla="*/ 9532 w 139908"/>
              <a:gd name="connsiteY2" fmla="*/ 100115 h 105502"/>
              <a:gd name="connsiteX3" fmla="*/ 47632 w 139908"/>
              <a:gd name="connsiteY3" fmla="*/ 55665 h 105502"/>
              <a:gd name="connsiteX4" fmla="*/ 7 w 139908"/>
              <a:gd name="connsiteY4" fmla="*/ 71540 h 105502"/>
              <a:gd name="connsiteX5" fmla="*/ 44457 w 139908"/>
              <a:gd name="connsiteY5" fmla="*/ 36615 h 105502"/>
              <a:gd name="connsiteX6" fmla="*/ 139707 w 139908"/>
              <a:gd name="connsiteY6" fmla="*/ 1690 h 10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8" h="105502">
                <a:moveTo>
                  <a:pt x="139707" y="1690"/>
                </a:moveTo>
                <a:cubicBezTo>
                  <a:pt x="134944" y="11215"/>
                  <a:pt x="15882" y="93765"/>
                  <a:pt x="15882" y="93765"/>
                </a:cubicBezTo>
                <a:cubicBezTo>
                  <a:pt x="-5814" y="110169"/>
                  <a:pt x="4240" y="106465"/>
                  <a:pt x="9532" y="100115"/>
                </a:cubicBezTo>
                <a:cubicBezTo>
                  <a:pt x="14824" y="93765"/>
                  <a:pt x="49219" y="60427"/>
                  <a:pt x="47632" y="55665"/>
                </a:cubicBezTo>
                <a:cubicBezTo>
                  <a:pt x="46045" y="50903"/>
                  <a:pt x="536" y="74715"/>
                  <a:pt x="7" y="71540"/>
                </a:cubicBezTo>
                <a:cubicBezTo>
                  <a:pt x="-522" y="68365"/>
                  <a:pt x="25407" y="47727"/>
                  <a:pt x="44457" y="36615"/>
                </a:cubicBezTo>
                <a:cubicBezTo>
                  <a:pt x="63507" y="25503"/>
                  <a:pt x="144470" y="-7835"/>
                  <a:pt x="139707" y="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B629D45-AAC7-BEFD-740D-624904CE16F8}"/>
              </a:ext>
            </a:extLst>
          </p:cNvPr>
          <p:cNvSpPr/>
          <p:nvPr/>
        </p:nvSpPr>
        <p:spPr>
          <a:xfrm>
            <a:off x="2275558" y="4603611"/>
            <a:ext cx="177805" cy="113048"/>
          </a:xfrm>
          <a:custGeom>
            <a:avLst/>
            <a:gdLst>
              <a:gd name="connsiteX0" fmla="*/ 917 w 177805"/>
              <a:gd name="connsiteY0" fmla="*/ 139 h 113048"/>
              <a:gd name="connsiteX1" fmla="*/ 169192 w 177805"/>
              <a:gd name="connsiteY1" fmla="*/ 104914 h 113048"/>
              <a:gd name="connsiteX2" fmla="*/ 143792 w 177805"/>
              <a:gd name="connsiteY2" fmla="*/ 101739 h 113048"/>
              <a:gd name="connsiteX3" fmla="*/ 61242 w 177805"/>
              <a:gd name="connsiteY3" fmla="*/ 66814 h 113048"/>
              <a:gd name="connsiteX4" fmla="*/ 146967 w 177805"/>
              <a:gd name="connsiteY4" fmla="*/ 111264 h 113048"/>
              <a:gd name="connsiteX5" fmla="*/ 102517 w 177805"/>
              <a:gd name="connsiteY5" fmla="*/ 82689 h 113048"/>
              <a:gd name="connsiteX6" fmla="*/ 917 w 177805"/>
              <a:gd name="connsiteY6" fmla="*/ 139 h 11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05" h="113048">
                <a:moveTo>
                  <a:pt x="917" y="139"/>
                </a:moveTo>
                <a:cubicBezTo>
                  <a:pt x="12029" y="3843"/>
                  <a:pt x="145380" y="87981"/>
                  <a:pt x="169192" y="104914"/>
                </a:cubicBezTo>
                <a:cubicBezTo>
                  <a:pt x="193005" y="121847"/>
                  <a:pt x="161784" y="108089"/>
                  <a:pt x="143792" y="101739"/>
                </a:cubicBezTo>
                <a:cubicBezTo>
                  <a:pt x="125800" y="95389"/>
                  <a:pt x="60713" y="65227"/>
                  <a:pt x="61242" y="66814"/>
                </a:cubicBezTo>
                <a:cubicBezTo>
                  <a:pt x="61771" y="68401"/>
                  <a:pt x="140088" y="108618"/>
                  <a:pt x="146967" y="111264"/>
                </a:cubicBezTo>
                <a:cubicBezTo>
                  <a:pt x="153846" y="113910"/>
                  <a:pt x="122096" y="98035"/>
                  <a:pt x="102517" y="82689"/>
                </a:cubicBezTo>
                <a:cubicBezTo>
                  <a:pt x="82938" y="67343"/>
                  <a:pt x="-10195" y="-3565"/>
                  <a:pt x="91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099888E-659A-D303-0C59-273ABAE34FEA}"/>
              </a:ext>
            </a:extLst>
          </p:cNvPr>
          <p:cNvSpPr/>
          <p:nvPr/>
        </p:nvSpPr>
        <p:spPr>
          <a:xfrm>
            <a:off x="2104055" y="4670319"/>
            <a:ext cx="223246" cy="45165"/>
          </a:xfrm>
          <a:custGeom>
            <a:avLst/>
            <a:gdLst>
              <a:gd name="connsiteX0" fmla="*/ 970 w 223246"/>
              <a:gd name="connsiteY0" fmla="*/ 44556 h 45165"/>
              <a:gd name="connsiteX1" fmla="*/ 118445 w 223246"/>
              <a:gd name="connsiteY1" fmla="*/ 106 h 45165"/>
              <a:gd name="connsiteX2" fmla="*/ 223220 w 223246"/>
              <a:gd name="connsiteY2" fmla="*/ 31856 h 45165"/>
              <a:gd name="connsiteX3" fmla="*/ 108920 w 223246"/>
              <a:gd name="connsiteY3" fmla="*/ 22331 h 45165"/>
              <a:gd name="connsiteX4" fmla="*/ 162895 w 223246"/>
              <a:gd name="connsiteY4" fmla="*/ 12806 h 45165"/>
              <a:gd name="connsiteX5" fmla="*/ 115270 w 223246"/>
              <a:gd name="connsiteY5" fmla="*/ 19156 h 45165"/>
              <a:gd name="connsiteX6" fmla="*/ 64470 w 223246"/>
              <a:gd name="connsiteY6" fmla="*/ 25506 h 45165"/>
              <a:gd name="connsiteX7" fmla="*/ 970 w 223246"/>
              <a:gd name="connsiteY7" fmla="*/ 44556 h 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46" h="45165">
                <a:moveTo>
                  <a:pt x="970" y="44556"/>
                </a:moveTo>
                <a:cubicBezTo>
                  <a:pt x="9966" y="40323"/>
                  <a:pt x="81403" y="2223"/>
                  <a:pt x="118445" y="106"/>
                </a:cubicBezTo>
                <a:cubicBezTo>
                  <a:pt x="155487" y="-2011"/>
                  <a:pt x="224807" y="28152"/>
                  <a:pt x="223220" y="31856"/>
                </a:cubicBezTo>
                <a:cubicBezTo>
                  <a:pt x="221633" y="35560"/>
                  <a:pt x="118974" y="25506"/>
                  <a:pt x="108920" y="22331"/>
                </a:cubicBezTo>
                <a:cubicBezTo>
                  <a:pt x="98866" y="19156"/>
                  <a:pt x="161837" y="13335"/>
                  <a:pt x="162895" y="12806"/>
                </a:cubicBezTo>
                <a:cubicBezTo>
                  <a:pt x="163953" y="12277"/>
                  <a:pt x="115270" y="19156"/>
                  <a:pt x="115270" y="19156"/>
                </a:cubicBezTo>
                <a:cubicBezTo>
                  <a:pt x="98866" y="21273"/>
                  <a:pt x="80874" y="21273"/>
                  <a:pt x="64470" y="25506"/>
                </a:cubicBezTo>
                <a:cubicBezTo>
                  <a:pt x="48066" y="29739"/>
                  <a:pt x="-8026" y="48789"/>
                  <a:pt x="970" y="4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FFAA2D1-ED8B-8C2A-C101-A43318CDEF95}"/>
              </a:ext>
            </a:extLst>
          </p:cNvPr>
          <p:cNvSpPr/>
          <p:nvPr/>
        </p:nvSpPr>
        <p:spPr>
          <a:xfrm>
            <a:off x="2339879" y="4530723"/>
            <a:ext cx="146216" cy="194582"/>
          </a:xfrm>
          <a:custGeom>
            <a:avLst/>
            <a:gdLst>
              <a:gd name="connsiteX0" fmla="*/ 96 w 146216"/>
              <a:gd name="connsiteY0" fmla="*/ 2 h 194582"/>
              <a:gd name="connsiteX1" fmla="*/ 130271 w 146216"/>
              <a:gd name="connsiteY1" fmla="*/ 117477 h 194582"/>
              <a:gd name="connsiteX2" fmla="*/ 142971 w 146216"/>
              <a:gd name="connsiteY2" fmla="*/ 193677 h 194582"/>
              <a:gd name="connsiteX3" fmla="*/ 139796 w 146216"/>
              <a:gd name="connsiteY3" fmla="*/ 155577 h 194582"/>
              <a:gd name="connsiteX4" fmla="*/ 76296 w 146216"/>
              <a:gd name="connsiteY4" fmla="*/ 98427 h 194582"/>
              <a:gd name="connsiteX5" fmla="*/ 108046 w 146216"/>
              <a:gd name="connsiteY5" fmla="*/ 114302 h 194582"/>
              <a:gd name="connsiteX6" fmla="*/ 96 w 146216"/>
              <a:gd name="connsiteY6" fmla="*/ 2 h 1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16" h="194582">
                <a:moveTo>
                  <a:pt x="96" y="2"/>
                </a:moveTo>
                <a:cubicBezTo>
                  <a:pt x="3800" y="531"/>
                  <a:pt x="106459" y="85198"/>
                  <a:pt x="130271" y="117477"/>
                </a:cubicBezTo>
                <a:cubicBezTo>
                  <a:pt x="154084" y="149756"/>
                  <a:pt x="141384" y="187327"/>
                  <a:pt x="142971" y="193677"/>
                </a:cubicBezTo>
                <a:cubicBezTo>
                  <a:pt x="144559" y="200027"/>
                  <a:pt x="150909" y="171452"/>
                  <a:pt x="139796" y="155577"/>
                </a:cubicBezTo>
                <a:cubicBezTo>
                  <a:pt x="128684" y="139702"/>
                  <a:pt x="81588" y="105306"/>
                  <a:pt x="76296" y="98427"/>
                </a:cubicBezTo>
                <a:cubicBezTo>
                  <a:pt x="71004" y="91548"/>
                  <a:pt x="115983" y="127002"/>
                  <a:pt x="108046" y="114302"/>
                </a:cubicBezTo>
                <a:cubicBezTo>
                  <a:pt x="100109" y="101602"/>
                  <a:pt x="-3608" y="-527"/>
                  <a:pt x="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72B9793-2FF8-E75F-F74A-E5D59D538CD0}"/>
              </a:ext>
            </a:extLst>
          </p:cNvPr>
          <p:cNvSpPr/>
          <p:nvPr/>
        </p:nvSpPr>
        <p:spPr>
          <a:xfrm>
            <a:off x="2300847" y="4142971"/>
            <a:ext cx="118548" cy="213156"/>
          </a:xfrm>
          <a:custGeom>
            <a:avLst/>
            <a:gdLst>
              <a:gd name="connsiteX0" fmla="*/ 26428 w 118548"/>
              <a:gd name="connsiteY0" fmla="*/ 404 h 213156"/>
              <a:gd name="connsiteX1" fmla="*/ 1028 w 118548"/>
              <a:gd name="connsiteY1" fmla="*/ 76604 h 213156"/>
              <a:gd name="connsiteX2" fmla="*/ 7378 w 118548"/>
              <a:gd name="connsiteY2" fmla="*/ 95654 h 213156"/>
              <a:gd name="connsiteX3" fmla="*/ 29603 w 118548"/>
              <a:gd name="connsiteY3" fmla="*/ 108354 h 213156"/>
              <a:gd name="connsiteX4" fmla="*/ 118503 w 118548"/>
              <a:gd name="connsiteY4" fmla="*/ 213129 h 213156"/>
              <a:gd name="connsiteX5" fmla="*/ 16903 w 118548"/>
              <a:gd name="connsiteY5" fmla="*/ 117879 h 213156"/>
              <a:gd name="connsiteX6" fmla="*/ 26428 w 118548"/>
              <a:gd name="connsiteY6" fmla="*/ 404 h 2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48" h="213156">
                <a:moveTo>
                  <a:pt x="26428" y="404"/>
                </a:moveTo>
                <a:cubicBezTo>
                  <a:pt x="23782" y="-6475"/>
                  <a:pt x="1028" y="76604"/>
                  <a:pt x="1028" y="76604"/>
                </a:cubicBezTo>
                <a:cubicBezTo>
                  <a:pt x="-2147" y="92479"/>
                  <a:pt x="2615" y="90362"/>
                  <a:pt x="7378" y="95654"/>
                </a:cubicBezTo>
                <a:cubicBezTo>
                  <a:pt x="12140" y="100946"/>
                  <a:pt x="11082" y="88775"/>
                  <a:pt x="29603" y="108354"/>
                </a:cubicBezTo>
                <a:cubicBezTo>
                  <a:pt x="48124" y="127933"/>
                  <a:pt x="120620" y="211541"/>
                  <a:pt x="118503" y="213129"/>
                </a:cubicBezTo>
                <a:cubicBezTo>
                  <a:pt x="116386" y="214717"/>
                  <a:pt x="31190" y="148041"/>
                  <a:pt x="16903" y="117879"/>
                </a:cubicBezTo>
                <a:cubicBezTo>
                  <a:pt x="2616" y="87717"/>
                  <a:pt x="29074" y="7283"/>
                  <a:pt x="26428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1B987EC-9384-42A6-0ADB-EE7045CA82C4}"/>
              </a:ext>
            </a:extLst>
          </p:cNvPr>
          <p:cNvSpPr/>
          <p:nvPr/>
        </p:nvSpPr>
        <p:spPr>
          <a:xfrm>
            <a:off x="2545684" y="4219119"/>
            <a:ext cx="61925" cy="226707"/>
          </a:xfrm>
          <a:custGeom>
            <a:avLst/>
            <a:gdLst>
              <a:gd name="connsiteX0" fmla="*/ 666 w 61925"/>
              <a:gd name="connsiteY0" fmla="*/ 456 h 226707"/>
              <a:gd name="connsiteX1" fmla="*/ 7016 w 61925"/>
              <a:gd name="connsiteY1" fmla="*/ 92531 h 226707"/>
              <a:gd name="connsiteX2" fmla="*/ 60991 w 61925"/>
              <a:gd name="connsiteY2" fmla="*/ 222706 h 226707"/>
              <a:gd name="connsiteX3" fmla="*/ 38766 w 61925"/>
              <a:gd name="connsiteY3" fmla="*/ 187781 h 226707"/>
              <a:gd name="connsiteX4" fmla="*/ 7016 w 61925"/>
              <a:gd name="connsiteY4" fmla="*/ 130631 h 226707"/>
              <a:gd name="connsiteX5" fmla="*/ 666 w 61925"/>
              <a:gd name="connsiteY5" fmla="*/ 456 h 2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5" h="226707">
                <a:moveTo>
                  <a:pt x="666" y="456"/>
                </a:moveTo>
                <a:cubicBezTo>
                  <a:pt x="666" y="-5894"/>
                  <a:pt x="-3038" y="55489"/>
                  <a:pt x="7016" y="92531"/>
                </a:cubicBezTo>
                <a:cubicBezTo>
                  <a:pt x="17070" y="129573"/>
                  <a:pt x="55699" y="206831"/>
                  <a:pt x="60991" y="222706"/>
                </a:cubicBezTo>
                <a:cubicBezTo>
                  <a:pt x="66283" y="238581"/>
                  <a:pt x="47762" y="203127"/>
                  <a:pt x="38766" y="187781"/>
                </a:cubicBezTo>
                <a:cubicBezTo>
                  <a:pt x="29770" y="172435"/>
                  <a:pt x="14953" y="155502"/>
                  <a:pt x="7016" y="130631"/>
                </a:cubicBezTo>
                <a:cubicBezTo>
                  <a:pt x="-921" y="105760"/>
                  <a:pt x="666" y="6806"/>
                  <a:pt x="666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45A1A0E-F4A9-CC44-A977-8D65C785AE80}"/>
              </a:ext>
            </a:extLst>
          </p:cNvPr>
          <p:cNvSpPr/>
          <p:nvPr/>
        </p:nvSpPr>
        <p:spPr>
          <a:xfrm>
            <a:off x="2495402" y="4451347"/>
            <a:ext cx="35126" cy="212730"/>
          </a:xfrm>
          <a:custGeom>
            <a:avLst/>
            <a:gdLst>
              <a:gd name="connsiteX0" fmla="*/ 148 w 35126"/>
              <a:gd name="connsiteY0" fmla="*/ 3 h 212730"/>
              <a:gd name="connsiteX1" fmla="*/ 22373 w 35126"/>
              <a:gd name="connsiteY1" fmla="*/ 101603 h 212730"/>
              <a:gd name="connsiteX2" fmla="*/ 19198 w 35126"/>
              <a:gd name="connsiteY2" fmla="*/ 212728 h 212730"/>
              <a:gd name="connsiteX3" fmla="*/ 35073 w 35126"/>
              <a:gd name="connsiteY3" fmla="*/ 104778 h 212730"/>
              <a:gd name="connsiteX4" fmla="*/ 148 w 35126"/>
              <a:gd name="connsiteY4" fmla="*/ 3 h 21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6" h="212730">
                <a:moveTo>
                  <a:pt x="148" y="3"/>
                </a:moveTo>
                <a:cubicBezTo>
                  <a:pt x="-1969" y="-526"/>
                  <a:pt x="19198" y="66149"/>
                  <a:pt x="22373" y="101603"/>
                </a:cubicBezTo>
                <a:cubicBezTo>
                  <a:pt x="25548" y="137057"/>
                  <a:pt x="17081" y="212199"/>
                  <a:pt x="19198" y="212728"/>
                </a:cubicBezTo>
                <a:cubicBezTo>
                  <a:pt x="21315" y="213257"/>
                  <a:pt x="36131" y="133353"/>
                  <a:pt x="35073" y="104778"/>
                </a:cubicBezTo>
                <a:cubicBezTo>
                  <a:pt x="34015" y="76203"/>
                  <a:pt x="2265" y="532"/>
                  <a:pt x="14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2266FA3-2B25-35D9-C9E5-A9850FD2507C}"/>
              </a:ext>
            </a:extLst>
          </p:cNvPr>
          <p:cNvSpPr/>
          <p:nvPr/>
        </p:nvSpPr>
        <p:spPr>
          <a:xfrm>
            <a:off x="2409816" y="4679814"/>
            <a:ext cx="108252" cy="505267"/>
          </a:xfrm>
          <a:custGeom>
            <a:avLst/>
            <a:gdLst>
              <a:gd name="connsiteX0" fmla="*/ 107959 w 108252"/>
              <a:gd name="connsiteY0" fmla="*/ 136 h 505267"/>
              <a:gd name="connsiteX1" fmla="*/ 85734 w 108252"/>
              <a:gd name="connsiteY1" fmla="*/ 162061 h 505267"/>
              <a:gd name="connsiteX2" fmla="*/ 53984 w 108252"/>
              <a:gd name="connsiteY2" fmla="*/ 254136 h 505267"/>
              <a:gd name="connsiteX3" fmla="*/ 44459 w 108252"/>
              <a:gd name="connsiteY3" fmla="*/ 301761 h 505267"/>
              <a:gd name="connsiteX4" fmla="*/ 28584 w 108252"/>
              <a:gd name="connsiteY4" fmla="*/ 349386 h 505267"/>
              <a:gd name="connsiteX5" fmla="*/ 9 w 108252"/>
              <a:gd name="connsiteY5" fmla="*/ 504961 h 505267"/>
              <a:gd name="connsiteX6" fmla="*/ 31759 w 108252"/>
              <a:gd name="connsiteY6" fmla="*/ 304936 h 505267"/>
              <a:gd name="connsiteX7" fmla="*/ 15884 w 108252"/>
              <a:gd name="connsiteY7" fmla="*/ 343036 h 505267"/>
              <a:gd name="connsiteX8" fmla="*/ 41284 w 108252"/>
              <a:gd name="connsiteY8" fmla="*/ 231911 h 505267"/>
              <a:gd name="connsiteX9" fmla="*/ 76209 w 108252"/>
              <a:gd name="connsiteY9" fmla="*/ 130311 h 505267"/>
              <a:gd name="connsiteX10" fmla="*/ 69859 w 108252"/>
              <a:gd name="connsiteY10" fmla="*/ 133486 h 505267"/>
              <a:gd name="connsiteX11" fmla="*/ 107959 w 108252"/>
              <a:gd name="connsiteY11" fmla="*/ 136 h 50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2" h="505267">
                <a:moveTo>
                  <a:pt x="107959" y="136"/>
                </a:moveTo>
                <a:cubicBezTo>
                  <a:pt x="110605" y="4898"/>
                  <a:pt x="94730" y="119728"/>
                  <a:pt x="85734" y="162061"/>
                </a:cubicBezTo>
                <a:cubicBezTo>
                  <a:pt x="76738" y="204394"/>
                  <a:pt x="60863" y="230853"/>
                  <a:pt x="53984" y="254136"/>
                </a:cubicBezTo>
                <a:cubicBezTo>
                  <a:pt x="47105" y="277419"/>
                  <a:pt x="48692" y="285886"/>
                  <a:pt x="44459" y="301761"/>
                </a:cubicBezTo>
                <a:cubicBezTo>
                  <a:pt x="40226" y="317636"/>
                  <a:pt x="35992" y="315519"/>
                  <a:pt x="28584" y="349386"/>
                </a:cubicBezTo>
                <a:cubicBezTo>
                  <a:pt x="21176" y="383253"/>
                  <a:pt x="-520" y="512369"/>
                  <a:pt x="9" y="504961"/>
                </a:cubicBezTo>
                <a:cubicBezTo>
                  <a:pt x="538" y="497553"/>
                  <a:pt x="29113" y="331924"/>
                  <a:pt x="31759" y="304936"/>
                </a:cubicBezTo>
                <a:cubicBezTo>
                  <a:pt x="34405" y="277949"/>
                  <a:pt x="14297" y="355207"/>
                  <a:pt x="15884" y="343036"/>
                </a:cubicBezTo>
                <a:cubicBezTo>
                  <a:pt x="17471" y="330865"/>
                  <a:pt x="31230" y="267365"/>
                  <a:pt x="41284" y="231911"/>
                </a:cubicBezTo>
                <a:cubicBezTo>
                  <a:pt x="51338" y="196457"/>
                  <a:pt x="76209" y="130311"/>
                  <a:pt x="76209" y="130311"/>
                </a:cubicBezTo>
                <a:cubicBezTo>
                  <a:pt x="80972" y="113907"/>
                  <a:pt x="65097" y="150419"/>
                  <a:pt x="69859" y="133486"/>
                </a:cubicBezTo>
                <a:cubicBezTo>
                  <a:pt x="74621" y="116553"/>
                  <a:pt x="105313" y="-4626"/>
                  <a:pt x="10795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6EA3329-272B-BDF2-7278-46A853134D13}"/>
              </a:ext>
            </a:extLst>
          </p:cNvPr>
          <p:cNvSpPr/>
          <p:nvPr/>
        </p:nvSpPr>
        <p:spPr>
          <a:xfrm>
            <a:off x="2389706" y="5098936"/>
            <a:ext cx="39310" cy="480340"/>
          </a:xfrm>
          <a:custGeom>
            <a:avLst/>
            <a:gdLst>
              <a:gd name="connsiteX0" fmla="*/ 39169 w 39310"/>
              <a:gd name="connsiteY0" fmla="*/ 114 h 480340"/>
              <a:gd name="connsiteX1" fmla="*/ 13769 w 39310"/>
              <a:gd name="connsiteY1" fmla="*/ 152514 h 480340"/>
              <a:gd name="connsiteX2" fmla="*/ 13769 w 39310"/>
              <a:gd name="connsiteY2" fmla="*/ 254114 h 480340"/>
              <a:gd name="connsiteX3" fmla="*/ 4244 w 39310"/>
              <a:gd name="connsiteY3" fmla="*/ 308089 h 480340"/>
              <a:gd name="connsiteX4" fmla="*/ 1069 w 39310"/>
              <a:gd name="connsiteY4" fmla="*/ 476364 h 480340"/>
              <a:gd name="connsiteX5" fmla="*/ 1069 w 39310"/>
              <a:gd name="connsiteY5" fmla="*/ 419214 h 480340"/>
              <a:gd name="connsiteX6" fmla="*/ 13769 w 39310"/>
              <a:gd name="connsiteY6" fmla="*/ 327139 h 480340"/>
              <a:gd name="connsiteX7" fmla="*/ 23294 w 39310"/>
              <a:gd name="connsiteY7" fmla="*/ 177914 h 480340"/>
              <a:gd name="connsiteX8" fmla="*/ 39169 w 39310"/>
              <a:gd name="connsiteY8" fmla="*/ 114 h 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10" h="480340">
                <a:moveTo>
                  <a:pt x="39169" y="114"/>
                </a:moveTo>
                <a:cubicBezTo>
                  <a:pt x="37582" y="-4119"/>
                  <a:pt x="18002" y="110181"/>
                  <a:pt x="13769" y="152514"/>
                </a:cubicBezTo>
                <a:cubicBezTo>
                  <a:pt x="9536" y="194847"/>
                  <a:pt x="15356" y="228185"/>
                  <a:pt x="13769" y="254114"/>
                </a:cubicBezTo>
                <a:cubicBezTo>
                  <a:pt x="12181" y="280043"/>
                  <a:pt x="6361" y="271047"/>
                  <a:pt x="4244" y="308089"/>
                </a:cubicBezTo>
                <a:cubicBezTo>
                  <a:pt x="2127" y="345131"/>
                  <a:pt x="1598" y="457843"/>
                  <a:pt x="1069" y="476364"/>
                </a:cubicBezTo>
                <a:cubicBezTo>
                  <a:pt x="540" y="494885"/>
                  <a:pt x="-1048" y="444085"/>
                  <a:pt x="1069" y="419214"/>
                </a:cubicBezTo>
                <a:cubicBezTo>
                  <a:pt x="3186" y="394343"/>
                  <a:pt x="10065" y="367356"/>
                  <a:pt x="13769" y="327139"/>
                </a:cubicBezTo>
                <a:cubicBezTo>
                  <a:pt x="17473" y="286922"/>
                  <a:pt x="18002" y="226068"/>
                  <a:pt x="23294" y="177914"/>
                </a:cubicBezTo>
                <a:cubicBezTo>
                  <a:pt x="28586" y="129760"/>
                  <a:pt x="40756" y="4347"/>
                  <a:pt x="3916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95FA7DF-EE63-9BDB-C008-A532CA187B22}"/>
              </a:ext>
            </a:extLst>
          </p:cNvPr>
          <p:cNvSpPr/>
          <p:nvPr/>
        </p:nvSpPr>
        <p:spPr>
          <a:xfrm>
            <a:off x="2489157" y="5260917"/>
            <a:ext cx="31875" cy="263753"/>
          </a:xfrm>
          <a:custGeom>
            <a:avLst/>
            <a:gdLst>
              <a:gd name="connsiteX0" fmla="*/ 19093 w 31875"/>
              <a:gd name="connsiteY0" fmla="*/ 58 h 263753"/>
              <a:gd name="connsiteX1" fmla="*/ 9568 w 31875"/>
              <a:gd name="connsiteY1" fmla="*/ 181033 h 263753"/>
              <a:gd name="connsiteX2" fmla="*/ 31793 w 31875"/>
              <a:gd name="connsiteY2" fmla="*/ 263583 h 263753"/>
              <a:gd name="connsiteX3" fmla="*/ 43 w 31875"/>
              <a:gd name="connsiteY3" fmla="*/ 161983 h 263753"/>
              <a:gd name="connsiteX4" fmla="*/ 19093 w 31875"/>
              <a:gd name="connsiteY4" fmla="*/ 58 h 26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5" h="263753">
                <a:moveTo>
                  <a:pt x="19093" y="58"/>
                </a:moveTo>
                <a:cubicBezTo>
                  <a:pt x="20680" y="3233"/>
                  <a:pt x="7451" y="137112"/>
                  <a:pt x="9568" y="181033"/>
                </a:cubicBezTo>
                <a:cubicBezTo>
                  <a:pt x="11685" y="224954"/>
                  <a:pt x="33380" y="266758"/>
                  <a:pt x="31793" y="263583"/>
                </a:cubicBezTo>
                <a:cubicBezTo>
                  <a:pt x="30206" y="260408"/>
                  <a:pt x="1101" y="199025"/>
                  <a:pt x="43" y="161983"/>
                </a:cubicBezTo>
                <a:cubicBezTo>
                  <a:pt x="-1015" y="124941"/>
                  <a:pt x="17506" y="-3117"/>
                  <a:pt x="1909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4A689C7-2566-B928-5D19-24F9F893BA22}"/>
              </a:ext>
            </a:extLst>
          </p:cNvPr>
          <p:cNvSpPr/>
          <p:nvPr/>
        </p:nvSpPr>
        <p:spPr>
          <a:xfrm>
            <a:off x="2538237" y="5374929"/>
            <a:ext cx="141606" cy="267442"/>
          </a:xfrm>
          <a:custGeom>
            <a:avLst/>
            <a:gdLst>
              <a:gd name="connsiteX0" fmla="*/ 141463 w 141606"/>
              <a:gd name="connsiteY0" fmla="*/ 346 h 267442"/>
              <a:gd name="connsiteX1" fmla="*/ 33513 w 141606"/>
              <a:gd name="connsiteY1" fmla="*/ 120996 h 267442"/>
              <a:gd name="connsiteX2" fmla="*/ 11288 w 141606"/>
              <a:gd name="connsiteY2" fmla="*/ 267046 h 267442"/>
              <a:gd name="connsiteX3" fmla="*/ 8113 w 141606"/>
              <a:gd name="connsiteY3" fmla="*/ 159096 h 267442"/>
              <a:gd name="connsiteX4" fmla="*/ 141463 w 141606"/>
              <a:gd name="connsiteY4" fmla="*/ 346 h 2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06" h="267442">
                <a:moveTo>
                  <a:pt x="141463" y="346"/>
                </a:moveTo>
                <a:cubicBezTo>
                  <a:pt x="145696" y="-6004"/>
                  <a:pt x="55209" y="76546"/>
                  <a:pt x="33513" y="120996"/>
                </a:cubicBezTo>
                <a:cubicBezTo>
                  <a:pt x="11817" y="165446"/>
                  <a:pt x="15521" y="260696"/>
                  <a:pt x="11288" y="267046"/>
                </a:cubicBezTo>
                <a:cubicBezTo>
                  <a:pt x="7055" y="273396"/>
                  <a:pt x="-9879" y="201959"/>
                  <a:pt x="8113" y="159096"/>
                </a:cubicBezTo>
                <a:cubicBezTo>
                  <a:pt x="26105" y="116233"/>
                  <a:pt x="137230" y="6696"/>
                  <a:pt x="14146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C738316-D881-033D-8F4A-4FDE2164C320}"/>
              </a:ext>
            </a:extLst>
          </p:cNvPr>
          <p:cNvSpPr/>
          <p:nvPr/>
        </p:nvSpPr>
        <p:spPr>
          <a:xfrm>
            <a:off x="2419082" y="5613396"/>
            <a:ext cx="289245" cy="120002"/>
          </a:xfrm>
          <a:custGeom>
            <a:avLst/>
            <a:gdLst>
              <a:gd name="connsiteX0" fmla="*/ 268 w 289245"/>
              <a:gd name="connsiteY0" fmla="*/ 4 h 120002"/>
              <a:gd name="connsiteX1" fmla="*/ 54243 w 289245"/>
              <a:gd name="connsiteY1" fmla="*/ 63504 h 120002"/>
              <a:gd name="connsiteX2" fmla="*/ 190768 w 289245"/>
              <a:gd name="connsiteY2" fmla="*/ 117479 h 120002"/>
              <a:gd name="connsiteX3" fmla="*/ 289193 w 289245"/>
              <a:gd name="connsiteY3" fmla="*/ 111129 h 120002"/>
              <a:gd name="connsiteX4" fmla="*/ 203468 w 289245"/>
              <a:gd name="connsiteY4" fmla="*/ 111129 h 120002"/>
              <a:gd name="connsiteX5" fmla="*/ 139968 w 289245"/>
              <a:gd name="connsiteY5" fmla="*/ 85729 h 120002"/>
              <a:gd name="connsiteX6" fmla="*/ 73293 w 289245"/>
              <a:gd name="connsiteY6" fmla="*/ 66679 h 120002"/>
              <a:gd name="connsiteX7" fmla="*/ 268 w 289245"/>
              <a:gd name="connsiteY7" fmla="*/ 4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5" h="120002">
                <a:moveTo>
                  <a:pt x="268" y="4"/>
                </a:moveTo>
                <a:cubicBezTo>
                  <a:pt x="-2907" y="-525"/>
                  <a:pt x="22493" y="43925"/>
                  <a:pt x="54243" y="63504"/>
                </a:cubicBezTo>
                <a:cubicBezTo>
                  <a:pt x="85993" y="83083"/>
                  <a:pt x="151610" y="109542"/>
                  <a:pt x="190768" y="117479"/>
                </a:cubicBezTo>
                <a:cubicBezTo>
                  <a:pt x="229926" y="125416"/>
                  <a:pt x="287076" y="112187"/>
                  <a:pt x="289193" y="111129"/>
                </a:cubicBezTo>
                <a:cubicBezTo>
                  <a:pt x="291310" y="110071"/>
                  <a:pt x="228339" y="115362"/>
                  <a:pt x="203468" y="111129"/>
                </a:cubicBezTo>
                <a:cubicBezTo>
                  <a:pt x="178597" y="106896"/>
                  <a:pt x="161664" y="93137"/>
                  <a:pt x="139968" y="85729"/>
                </a:cubicBezTo>
                <a:cubicBezTo>
                  <a:pt x="118272" y="78321"/>
                  <a:pt x="93931" y="76733"/>
                  <a:pt x="73293" y="66679"/>
                </a:cubicBezTo>
                <a:cubicBezTo>
                  <a:pt x="52655" y="56625"/>
                  <a:pt x="3443" y="533"/>
                  <a:pt x="26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DB7FC22-08EE-A25D-EBDF-695A21321EBC}"/>
              </a:ext>
            </a:extLst>
          </p:cNvPr>
          <p:cNvSpPr/>
          <p:nvPr/>
        </p:nvSpPr>
        <p:spPr>
          <a:xfrm>
            <a:off x="3025773" y="5283064"/>
            <a:ext cx="128094" cy="317721"/>
          </a:xfrm>
          <a:custGeom>
            <a:avLst/>
            <a:gdLst>
              <a:gd name="connsiteX0" fmla="*/ 2 w 128094"/>
              <a:gd name="connsiteY0" fmla="*/ 136 h 317721"/>
              <a:gd name="connsiteX1" fmla="*/ 95252 w 128094"/>
              <a:gd name="connsiteY1" fmla="*/ 76336 h 317721"/>
              <a:gd name="connsiteX2" fmla="*/ 123827 w 128094"/>
              <a:gd name="connsiteY2" fmla="*/ 158886 h 317721"/>
              <a:gd name="connsiteX3" fmla="*/ 127002 w 128094"/>
              <a:gd name="connsiteY3" fmla="*/ 149361 h 317721"/>
              <a:gd name="connsiteX4" fmla="*/ 114302 w 128094"/>
              <a:gd name="connsiteY4" fmla="*/ 225561 h 317721"/>
              <a:gd name="connsiteX5" fmla="*/ 117477 w 128094"/>
              <a:gd name="connsiteY5" fmla="*/ 200161 h 317721"/>
              <a:gd name="connsiteX6" fmla="*/ 111127 w 128094"/>
              <a:gd name="connsiteY6" fmla="*/ 241436 h 317721"/>
              <a:gd name="connsiteX7" fmla="*/ 47627 w 128094"/>
              <a:gd name="connsiteY7" fmla="*/ 317636 h 317721"/>
              <a:gd name="connsiteX8" fmla="*/ 111127 w 128094"/>
              <a:gd name="connsiteY8" fmla="*/ 225561 h 317721"/>
              <a:gd name="connsiteX9" fmla="*/ 104777 w 128094"/>
              <a:gd name="connsiteY9" fmla="*/ 231911 h 317721"/>
              <a:gd name="connsiteX10" fmla="*/ 107952 w 128094"/>
              <a:gd name="connsiteY10" fmla="*/ 143011 h 317721"/>
              <a:gd name="connsiteX11" fmla="*/ 101602 w 128094"/>
              <a:gd name="connsiteY11" fmla="*/ 111261 h 317721"/>
              <a:gd name="connsiteX12" fmla="*/ 107952 w 128094"/>
              <a:gd name="connsiteY12" fmla="*/ 127136 h 317721"/>
              <a:gd name="connsiteX13" fmla="*/ 92077 w 128094"/>
              <a:gd name="connsiteY13" fmla="*/ 95386 h 317721"/>
              <a:gd name="connsiteX14" fmla="*/ 2 w 128094"/>
              <a:gd name="connsiteY14" fmla="*/ 136 h 31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094" h="317721">
                <a:moveTo>
                  <a:pt x="2" y="136"/>
                </a:moveTo>
                <a:cubicBezTo>
                  <a:pt x="531" y="-3039"/>
                  <a:pt x="74614" y="49878"/>
                  <a:pt x="95252" y="76336"/>
                </a:cubicBezTo>
                <a:cubicBezTo>
                  <a:pt x="115890" y="102794"/>
                  <a:pt x="118535" y="146715"/>
                  <a:pt x="123827" y="158886"/>
                </a:cubicBezTo>
                <a:cubicBezTo>
                  <a:pt x="129119" y="171057"/>
                  <a:pt x="128589" y="138249"/>
                  <a:pt x="127002" y="149361"/>
                </a:cubicBezTo>
                <a:cubicBezTo>
                  <a:pt x="125415" y="160473"/>
                  <a:pt x="115889" y="217094"/>
                  <a:pt x="114302" y="225561"/>
                </a:cubicBezTo>
                <a:cubicBezTo>
                  <a:pt x="112715" y="234028"/>
                  <a:pt x="118006" y="197515"/>
                  <a:pt x="117477" y="200161"/>
                </a:cubicBezTo>
                <a:cubicBezTo>
                  <a:pt x="116948" y="202807"/>
                  <a:pt x="122769" y="221857"/>
                  <a:pt x="111127" y="241436"/>
                </a:cubicBezTo>
                <a:cubicBezTo>
                  <a:pt x="99485" y="261015"/>
                  <a:pt x="47627" y="320282"/>
                  <a:pt x="47627" y="317636"/>
                </a:cubicBezTo>
                <a:cubicBezTo>
                  <a:pt x="47627" y="314990"/>
                  <a:pt x="111127" y="225561"/>
                  <a:pt x="111127" y="225561"/>
                </a:cubicBezTo>
                <a:cubicBezTo>
                  <a:pt x="120652" y="211274"/>
                  <a:pt x="105306" y="245669"/>
                  <a:pt x="104777" y="231911"/>
                </a:cubicBezTo>
                <a:cubicBezTo>
                  <a:pt x="104248" y="218153"/>
                  <a:pt x="108481" y="163119"/>
                  <a:pt x="107952" y="143011"/>
                </a:cubicBezTo>
                <a:cubicBezTo>
                  <a:pt x="107423" y="122903"/>
                  <a:pt x="101602" y="111261"/>
                  <a:pt x="101602" y="111261"/>
                </a:cubicBezTo>
                <a:cubicBezTo>
                  <a:pt x="101602" y="108615"/>
                  <a:pt x="109540" y="129782"/>
                  <a:pt x="107952" y="127136"/>
                </a:cubicBezTo>
                <a:cubicBezTo>
                  <a:pt x="106365" y="124490"/>
                  <a:pt x="103719" y="113378"/>
                  <a:pt x="92077" y="95386"/>
                </a:cubicBezTo>
                <a:cubicBezTo>
                  <a:pt x="80435" y="77394"/>
                  <a:pt x="-527" y="3311"/>
                  <a:pt x="2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4FE2295-C7D9-7004-B717-06F4F54B3864}"/>
              </a:ext>
            </a:extLst>
          </p:cNvPr>
          <p:cNvSpPr/>
          <p:nvPr/>
        </p:nvSpPr>
        <p:spPr>
          <a:xfrm>
            <a:off x="2453308" y="5340266"/>
            <a:ext cx="54990" cy="250912"/>
          </a:xfrm>
          <a:custGeom>
            <a:avLst/>
            <a:gdLst>
              <a:gd name="connsiteX0" fmla="*/ 10492 w 54990"/>
              <a:gd name="connsiteY0" fmla="*/ 84 h 250912"/>
              <a:gd name="connsiteX1" fmla="*/ 4142 w 54990"/>
              <a:gd name="connsiteY1" fmla="*/ 212809 h 250912"/>
              <a:gd name="connsiteX2" fmla="*/ 10492 w 54990"/>
              <a:gd name="connsiteY2" fmla="*/ 222334 h 250912"/>
              <a:gd name="connsiteX3" fmla="*/ 54942 w 54990"/>
              <a:gd name="connsiteY3" fmla="*/ 190584 h 250912"/>
              <a:gd name="connsiteX4" fmla="*/ 967 w 54990"/>
              <a:gd name="connsiteY4" fmla="*/ 250909 h 250912"/>
              <a:gd name="connsiteX5" fmla="*/ 20017 w 54990"/>
              <a:gd name="connsiteY5" fmla="*/ 187409 h 250912"/>
              <a:gd name="connsiteX6" fmla="*/ 10492 w 54990"/>
              <a:gd name="connsiteY6" fmla="*/ 84 h 2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0" h="250912">
                <a:moveTo>
                  <a:pt x="10492" y="84"/>
                </a:moveTo>
                <a:cubicBezTo>
                  <a:pt x="7846" y="4317"/>
                  <a:pt x="4142" y="212809"/>
                  <a:pt x="4142" y="212809"/>
                </a:cubicBezTo>
                <a:cubicBezTo>
                  <a:pt x="4142" y="249851"/>
                  <a:pt x="2025" y="226038"/>
                  <a:pt x="10492" y="222334"/>
                </a:cubicBezTo>
                <a:cubicBezTo>
                  <a:pt x="18959" y="218630"/>
                  <a:pt x="56529" y="185822"/>
                  <a:pt x="54942" y="190584"/>
                </a:cubicBezTo>
                <a:cubicBezTo>
                  <a:pt x="53355" y="195346"/>
                  <a:pt x="6788" y="251438"/>
                  <a:pt x="967" y="250909"/>
                </a:cubicBezTo>
                <a:cubicBezTo>
                  <a:pt x="-4854" y="250380"/>
                  <a:pt x="17371" y="222863"/>
                  <a:pt x="20017" y="187409"/>
                </a:cubicBezTo>
                <a:cubicBezTo>
                  <a:pt x="22663" y="151955"/>
                  <a:pt x="13138" y="-4149"/>
                  <a:pt x="1049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08E213E-BE5F-8C7B-00A3-1299E8C1C6E7}"/>
              </a:ext>
            </a:extLst>
          </p:cNvPr>
          <p:cNvSpPr/>
          <p:nvPr/>
        </p:nvSpPr>
        <p:spPr>
          <a:xfrm>
            <a:off x="2553819" y="4565649"/>
            <a:ext cx="71984" cy="406402"/>
          </a:xfrm>
          <a:custGeom>
            <a:avLst/>
            <a:gdLst>
              <a:gd name="connsiteX0" fmla="*/ 71906 w 71984"/>
              <a:gd name="connsiteY0" fmla="*/ 1 h 406402"/>
              <a:gd name="connsiteX1" fmla="*/ 21106 w 71984"/>
              <a:gd name="connsiteY1" fmla="*/ 209551 h 406402"/>
              <a:gd name="connsiteX2" fmla="*/ 2056 w 71984"/>
              <a:gd name="connsiteY2" fmla="*/ 406401 h 406402"/>
              <a:gd name="connsiteX3" fmla="*/ 8406 w 71984"/>
              <a:gd name="connsiteY3" fmla="*/ 212726 h 406402"/>
              <a:gd name="connsiteX4" fmla="*/ 71906 w 71984"/>
              <a:gd name="connsiteY4" fmla="*/ 1 h 40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84" h="406402">
                <a:moveTo>
                  <a:pt x="71906" y="1"/>
                </a:moveTo>
                <a:cubicBezTo>
                  <a:pt x="74023" y="-528"/>
                  <a:pt x="32748" y="141818"/>
                  <a:pt x="21106" y="209551"/>
                </a:cubicBezTo>
                <a:cubicBezTo>
                  <a:pt x="9464" y="277284"/>
                  <a:pt x="4173" y="405872"/>
                  <a:pt x="2056" y="406401"/>
                </a:cubicBezTo>
                <a:cubicBezTo>
                  <a:pt x="-61" y="406930"/>
                  <a:pt x="-3236" y="274109"/>
                  <a:pt x="8406" y="212726"/>
                </a:cubicBezTo>
                <a:cubicBezTo>
                  <a:pt x="20048" y="151343"/>
                  <a:pt x="69789" y="530"/>
                  <a:pt x="719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C7CDAD4-7865-A259-7D75-5B70B706A4EC}"/>
              </a:ext>
            </a:extLst>
          </p:cNvPr>
          <p:cNvSpPr/>
          <p:nvPr/>
        </p:nvSpPr>
        <p:spPr>
          <a:xfrm>
            <a:off x="2529307" y="4981570"/>
            <a:ext cx="61715" cy="222256"/>
          </a:xfrm>
          <a:custGeom>
            <a:avLst/>
            <a:gdLst>
              <a:gd name="connsiteX0" fmla="*/ 61493 w 61715"/>
              <a:gd name="connsiteY0" fmla="*/ 5 h 222256"/>
              <a:gd name="connsiteX1" fmla="*/ 23393 w 61715"/>
              <a:gd name="connsiteY1" fmla="*/ 76205 h 222256"/>
              <a:gd name="connsiteX2" fmla="*/ 4343 w 61715"/>
              <a:gd name="connsiteY2" fmla="*/ 222255 h 222256"/>
              <a:gd name="connsiteX3" fmla="*/ 4343 w 61715"/>
              <a:gd name="connsiteY3" fmla="*/ 79380 h 222256"/>
              <a:gd name="connsiteX4" fmla="*/ 61493 w 61715"/>
              <a:gd name="connsiteY4" fmla="*/ 5 h 22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5" h="222256">
                <a:moveTo>
                  <a:pt x="61493" y="5"/>
                </a:moveTo>
                <a:cubicBezTo>
                  <a:pt x="64668" y="-524"/>
                  <a:pt x="32918" y="39163"/>
                  <a:pt x="23393" y="76205"/>
                </a:cubicBezTo>
                <a:cubicBezTo>
                  <a:pt x="13868" y="113247"/>
                  <a:pt x="7518" y="221726"/>
                  <a:pt x="4343" y="222255"/>
                </a:cubicBezTo>
                <a:cubicBezTo>
                  <a:pt x="1168" y="222784"/>
                  <a:pt x="-3594" y="114834"/>
                  <a:pt x="4343" y="79380"/>
                </a:cubicBezTo>
                <a:cubicBezTo>
                  <a:pt x="12280" y="43926"/>
                  <a:pt x="58318" y="534"/>
                  <a:pt x="614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36EA4E1-8983-7521-E666-58C4E5BC44B7}"/>
              </a:ext>
            </a:extLst>
          </p:cNvPr>
          <p:cNvSpPr/>
          <p:nvPr/>
        </p:nvSpPr>
        <p:spPr>
          <a:xfrm>
            <a:off x="2806627" y="5387530"/>
            <a:ext cx="190673" cy="38573"/>
          </a:xfrm>
          <a:custGeom>
            <a:avLst/>
            <a:gdLst>
              <a:gd name="connsiteX0" fmla="*/ 73 w 190673"/>
              <a:gd name="connsiteY0" fmla="*/ 38545 h 38573"/>
              <a:gd name="connsiteX1" fmla="*/ 111198 w 190673"/>
              <a:gd name="connsiteY1" fmla="*/ 6795 h 38573"/>
              <a:gd name="connsiteX2" fmla="*/ 190573 w 190673"/>
              <a:gd name="connsiteY2" fmla="*/ 13145 h 38573"/>
              <a:gd name="connsiteX3" fmla="*/ 95323 w 190673"/>
              <a:gd name="connsiteY3" fmla="*/ 445 h 38573"/>
              <a:gd name="connsiteX4" fmla="*/ 73 w 190673"/>
              <a:gd name="connsiteY4" fmla="*/ 38545 h 3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3" h="38573">
                <a:moveTo>
                  <a:pt x="73" y="38545"/>
                </a:moveTo>
                <a:cubicBezTo>
                  <a:pt x="2719" y="39603"/>
                  <a:pt x="79448" y="11028"/>
                  <a:pt x="111198" y="6795"/>
                </a:cubicBezTo>
                <a:cubicBezTo>
                  <a:pt x="142948" y="2562"/>
                  <a:pt x="193219" y="14203"/>
                  <a:pt x="190573" y="13145"/>
                </a:cubicBezTo>
                <a:cubicBezTo>
                  <a:pt x="187927" y="12087"/>
                  <a:pt x="123898" y="-2730"/>
                  <a:pt x="95323" y="445"/>
                </a:cubicBezTo>
                <a:cubicBezTo>
                  <a:pt x="66748" y="3620"/>
                  <a:pt x="-2573" y="37487"/>
                  <a:pt x="73" y="3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0059AE-8364-6502-20B9-0CF90CD0B156}"/>
              </a:ext>
            </a:extLst>
          </p:cNvPr>
          <p:cNvSpPr/>
          <p:nvPr/>
        </p:nvSpPr>
        <p:spPr>
          <a:xfrm>
            <a:off x="2778125" y="5299776"/>
            <a:ext cx="225797" cy="91374"/>
          </a:xfrm>
          <a:custGeom>
            <a:avLst/>
            <a:gdLst>
              <a:gd name="connsiteX0" fmla="*/ 0 w 225797"/>
              <a:gd name="connsiteY0" fmla="*/ 91374 h 91374"/>
              <a:gd name="connsiteX1" fmla="*/ 107950 w 225797"/>
              <a:gd name="connsiteY1" fmla="*/ 18349 h 91374"/>
              <a:gd name="connsiteX2" fmla="*/ 225425 w 225797"/>
              <a:gd name="connsiteY2" fmla="*/ 18349 h 91374"/>
              <a:gd name="connsiteX3" fmla="*/ 146050 w 225797"/>
              <a:gd name="connsiteY3" fmla="*/ 5649 h 91374"/>
              <a:gd name="connsiteX4" fmla="*/ 171450 w 225797"/>
              <a:gd name="connsiteY4" fmla="*/ 2474 h 91374"/>
              <a:gd name="connsiteX5" fmla="*/ 111125 w 225797"/>
              <a:gd name="connsiteY5" fmla="*/ 2474 h 91374"/>
              <a:gd name="connsiteX6" fmla="*/ 63500 w 225797"/>
              <a:gd name="connsiteY6" fmla="*/ 34224 h 91374"/>
              <a:gd name="connsiteX7" fmla="*/ 95250 w 225797"/>
              <a:gd name="connsiteY7" fmla="*/ 5649 h 91374"/>
              <a:gd name="connsiteX8" fmla="*/ 0 w 225797"/>
              <a:gd name="connsiteY8" fmla="*/ 91374 h 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797" h="91374">
                <a:moveTo>
                  <a:pt x="0" y="91374"/>
                </a:moveTo>
                <a:cubicBezTo>
                  <a:pt x="35189" y="60947"/>
                  <a:pt x="70379" y="30520"/>
                  <a:pt x="107950" y="18349"/>
                </a:cubicBezTo>
                <a:cubicBezTo>
                  <a:pt x="145521" y="6178"/>
                  <a:pt x="219075" y="20466"/>
                  <a:pt x="225425" y="18349"/>
                </a:cubicBezTo>
                <a:cubicBezTo>
                  <a:pt x="231775" y="16232"/>
                  <a:pt x="155046" y="8295"/>
                  <a:pt x="146050" y="5649"/>
                </a:cubicBezTo>
                <a:cubicBezTo>
                  <a:pt x="137054" y="3003"/>
                  <a:pt x="177271" y="3003"/>
                  <a:pt x="171450" y="2474"/>
                </a:cubicBezTo>
                <a:cubicBezTo>
                  <a:pt x="165629" y="1945"/>
                  <a:pt x="129117" y="-2818"/>
                  <a:pt x="111125" y="2474"/>
                </a:cubicBezTo>
                <a:cubicBezTo>
                  <a:pt x="93133" y="7766"/>
                  <a:pt x="66146" y="33695"/>
                  <a:pt x="63500" y="34224"/>
                </a:cubicBezTo>
                <a:cubicBezTo>
                  <a:pt x="60854" y="34753"/>
                  <a:pt x="95250" y="5649"/>
                  <a:pt x="95250" y="5649"/>
                </a:cubicBezTo>
                <a:lnTo>
                  <a:pt x="0" y="913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9D2E88-070B-1FA4-5CFD-AB231F307AB6}"/>
              </a:ext>
            </a:extLst>
          </p:cNvPr>
          <p:cNvSpPr/>
          <p:nvPr/>
        </p:nvSpPr>
        <p:spPr>
          <a:xfrm>
            <a:off x="2691921" y="4489442"/>
            <a:ext cx="64144" cy="231796"/>
          </a:xfrm>
          <a:custGeom>
            <a:avLst/>
            <a:gdLst>
              <a:gd name="connsiteX0" fmla="*/ 38579 w 64144"/>
              <a:gd name="connsiteY0" fmla="*/ 8 h 231796"/>
              <a:gd name="connsiteX1" fmla="*/ 19529 w 64144"/>
              <a:gd name="connsiteY1" fmla="*/ 133358 h 231796"/>
              <a:gd name="connsiteX2" fmla="*/ 63979 w 64144"/>
              <a:gd name="connsiteY2" fmla="*/ 231783 h 231796"/>
              <a:gd name="connsiteX3" fmla="*/ 479 w 64144"/>
              <a:gd name="connsiteY3" fmla="*/ 139708 h 231796"/>
              <a:gd name="connsiteX4" fmla="*/ 38579 w 64144"/>
              <a:gd name="connsiteY4" fmla="*/ 8 h 2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44" h="231796">
                <a:moveTo>
                  <a:pt x="38579" y="8"/>
                </a:moveTo>
                <a:cubicBezTo>
                  <a:pt x="41754" y="-1050"/>
                  <a:pt x="15296" y="94729"/>
                  <a:pt x="19529" y="133358"/>
                </a:cubicBezTo>
                <a:cubicBezTo>
                  <a:pt x="23762" y="171987"/>
                  <a:pt x="67154" y="230725"/>
                  <a:pt x="63979" y="231783"/>
                </a:cubicBezTo>
                <a:cubicBezTo>
                  <a:pt x="60804" y="232841"/>
                  <a:pt x="5771" y="173575"/>
                  <a:pt x="479" y="139708"/>
                </a:cubicBezTo>
                <a:cubicBezTo>
                  <a:pt x="-4813" y="105841"/>
                  <a:pt x="35404" y="1066"/>
                  <a:pt x="3857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7E6F658-6330-F4ED-C081-F8798BCC4836}"/>
              </a:ext>
            </a:extLst>
          </p:cNvPr>
          <p:cNvSpPr/>
          <p:nvPr/>
        </p:nvSpPr>
        <p:spPr>
          <a:xfrm>
            <a:off x="2755711" y="4254365"/>
            <a:ext cx="19937" cy="219211"/>
          </a:xfrm>
          <a:custGeom>
            <a:avLst/>
            <a:gdLst>
              <a:gd name="connsiteX0" fmla="*/ 19239 w 19937"/>
              <a:gd name="connsiteY0" fmla="*/ 135 h 219211"/>
              <a:gd name="connsiteX1" fmla="*/ 3364 w 19937"/>
              <a:gd name="connsiteY1" fmla="*/ 133485 h 219211"/>
              <a:gd name="connsiteX2" fmla="*/ 3364 w 19937"/>
              <a:gd name="connsiteY2" fmla="*/ 95385 h 219211"/>
              <a:gd name="connsiteX3" fmla="*/ 189 w 19937"/>
              <a:gd name="connsiteY3" fmla="*/ 219210 h 219211"/>
              <a:gd name="connsiteX4" fmla="*/ 9714 w 19937"/>
              <a:gd name="connsiteY4" fmla="*/ 92210 h 219211"/>
              <a:gd name="connsiteX5" fmla="*/ 16064 w 19937"/>
              <a:gd name="connsiteY5" fmla="*/ 162060 h 219211"/>
              <a:gd name="connsiteX6" fmla="*/ 19239 w 19937"/>
              <a:gd name="connsiteY6" fmla="*/ 135 h 2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7" h="219211">
                <a:moveTo>
                  <a:pt x="19239" y="135"/>
                </a:moveTo>
                <a:cubicBezTo>
                  <a:pt x="17122" y="-4627"/>
                  <a:pt x="6010" y="117610"/>
                  <a:pt x="3364" y="133485"/>
                </a:cubicBezTo>
                <a:cubicBezTo>
                  <a:pt x="718" y="149360"/>
                  <a:pt x="3893" y="81098"/>
                  <a:pt x="3364" y="95385"/>
                </a:cubicBezTo>
                <a:cubicBezTo>
                  <a:pt x="2835" y="109673"/>
                  <a:pt x="-869" y="219739"/>
                  <a:pt x="189" y="219210"/>
                </a:cubicBezTo>
                <a:cubicBezTo>
                  <a:pt x="1247" y="218681"/>
                  <a:pt x="7068" y="101735"/>
                  <a:pt x="9714" y="92210"/>
                </a:cubicBezTo>
                <a:cubicBezTo>
                  <a:pt x="12360" y="82685"/>
                  <a:pt x="13947" y="172114"/>
                  <a:pt x="16064" y="162060"/>
                </a:cubicBezTo>
                <a:cubicBezTo>
                  <a:pt x="18181" y="152006"/>
                  <a:pt x="21356" y="4897"/>
                  <a:pt x="1923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F404989-F0B5-C097-FAC0-6067B01D5270}"/>
              </a:ext>
            </a:extLst>
          </p:cNvPr>
          <p:cNvSpPr/>
          <p:nvPr/>
        </p:nvSpPr>
        <p:spPr>
          <a:xfrm>
            <a:off x="3140034" y="3796925"/>
            <a:ext cx="324332" cy="130594"/>
          </a:xfrm>
          <a:custGeom>
            <a:avLst/>
            <a:gdLst>
              <a:gd name="connsiteX0" fmla="*/ 41 w 324332"/>
              <a:gd name="connsiteY0" fmla="*/ 130550 h 130594"/>
              <a:gd name="connsiteX1" fmla="*/ 136566 w 324332"/>
              <a:gd name="connsiteY1" fmla="*/ 48000 h 130594"/>
              <a:gd name="connsiteX2" fmla="*/ 85766 w 324332"/>
              <a:gd name="connsiteY2" fmla="*/ 70225 h 130594"/>
              <a:gd name="connsiteX3" fmla="*/ 215941 w 324332"/>
              <a:gd name="connsiteY3" fmla="*/ 16250 h 130594"/>
              <a:gd name="connsiteX4" fmla="*/ 323891 w 324332"/>
              <a:gd name="connsiteY4" fmla="*/ 6725 h 130594"/>
              <a:gd name="connsiteX5" fmla="*/ 174666 w 324332"/>
              <a:gd name="connsiteY5" fmla="*/ 16250 h 130594"/>
              <a:gd name="connsiteX6" fmla="*/ 209591 w 324332"/>
              <a:gd name="connsiteY6" fmla="*/ 375 h 130594"/>
              <a:gd name="connsiteX7" fmla="*/ 152441 w 324332"/>
              <a:gd name="connsiteY7" fmla="*/ 35300 h 130594"/>
              <a:gd name="connsiteX8" fmla="*/ 41 w 324332"/>
              <a:gd name="connsiteY8" fmla="*/ 130550 h 1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32" h="130594">
                <a:moveTo>
                  <a:pt x="41" y="130550"/>
                </a:moveTo>
                <a:cubicBezTo>
                  <a:pt x="-2605" y="132667"/>
                  <a:pt x="122279" y="58054"/>
                  <a:pt x="136566" y="48000"/>
                </a:cubicBezTo>
                <a:cubicBezTo>
                  <a:pt x="150853" y="37946"/>
                  <a:pt x="72537" y="75517"/>
                  <a:pt x="85766" y="70225"/>
                </a:cubicBezTo>
                <a:cubicBezTo>
                  <a:pt x="98995" y="64933"/>
                  <a:pt x="176254" y="26833"/>
                  <a:pt x="215941" y="16250"/>
                </a:cubicBezTo>
                <a:cubicBezTo>
                  <a:pt x="255629" y="5667"/>
                  <a:pt x="330770" y="6725"/>
                  <a:pt x="323891" y="6725"/>
                </a:cubicBezTo>
                <a:cubicBezTo>
                  <a:pt x="317012" y="6725"/>
                  <a:pt x="193716" y="17308"/>
                  <a:pt x="174666" y="16250"/>
                </a:cubicBezTo>
                <a:cubicBezTo>
                  <a:pt x="155616" y="15192"/>
                  <a:pt x="213295" y="-2800"/>
                  <a:pt x="209591" y="375"/>
                </a:cubicBezTo>
                <a:cubicBezTo>
                  <a:pt x="205887" y="3550"/>
                  <a:pt x="183662" y="18367"/>
                  <a:pt x="152441" y="35300"/>
                </a:cubicBezTo>
                <a:cubicBezTo>
                  <a:pt x="121220" y="52233"/>
                  <a:pt x="2687" y="128433"/>
                  <a:pt x="41" y="13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 hidden="1">
            <a:extLst>
              <a:ext uri="{FF2B5EF4-FFF2-40B4-BE49-F238E27FC236}">
                <a16:creationId xmlns:a16="http://schemas.microsoft.com/office/drawing/2014/main" id="{56DCC5D2-217D-7FB4-09A2-F21D06E9FA28}"/>
              </a:ext>
            </a:extLst>
          </p:cNvPr>
          <p:cNvSpPr/>
          <p:nvPr/>
        </p:nvSpPr>
        <p:spPr>
          <a:xfrm>
            <a:off x="2650357" y="4870178"/>
            <a:ext cx="102371" cy="404384"/>
          </a:xfrm>
          <a:custGeom>
            <a:avLst/>
            <a:gdLst>
              <a:gd name="connsiteX0" fmla="*/ 102368 w 102371"/>
              <a:gd name="connsiteY0" fmla="*/ 272 h 404384"/>
              <a:gd name="connsiteX1" fmla="*/ 19818 w 102371"/>
              <a:gd name="connsiteY1" fmla="*/ 133622 h 404384"/>
              <a:gd name="connsiteX2" fmla="*/ 26168 w 102371"/>
              <a:gd name="connsiteY2" fmla="*/ 200297 h 404384"/>
              <a:gd name="connsiteX3" fmla="*/ 19818 w 102371"/>
              <a:gd name="connsiteY3" fmla="*/ 168547 h 404384"/>
              <a:gd name="connsiteX4" fmla="*/ 42043 w 102371"/>
              <a:gd name="connsiteY4" fmla="*/ 279672 h 404384"/>
              <a:gd name="connsiteX5" fmla="*/ 45218 w 102371"/>
              <a:gd name="connsiteY5" fmla="*/ 270147 h 404384"/>
              <a:gd name="connsiteX6" fmla="*/ 57918 w 102371"/>
              <a:gd name="connsiteY6" fmla="*/ 403497 h 404384"/>
              <a:gd name="connsiteX7" fmla="*/ 45218 w 102371"/>
              <a:gd name="connsiteY7" fmla="*/ 320947 h 404384"/>
              <a:gd name="connsiteX8" fmla="*/ 768 w 102371"/>
              <a:gd name="connsiteY8" fmla="*/ 181247 h 404384"/>
              <a:gd name="connsiteX9" fmla="*/ 22993 w 102371"/>
              <a:gd name="connsiteY9" fmla="*/ 171722 h 404384"/>
              <a:gd name="connsiteX10" fmla="*/ 102368 w 102371"/>
              <a:gd name="connsiteY10" fmla="*/ 272 h 40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71" h="404384">
                <a:moveTo>
                  <a:pt x="102368" y="272"/>
                </a:moveTo>
                <a:cubicBezTo>
                  <a:pt x="101839" y="-6078"/>
                  <a:pt x="32518" y="100285"/>
                  <a:pt x="19818" y="133622"/>
                </a:cubicBezTo>
                <a:cubicBezTo>
                  <a:pt x="7118" y="166960"/>
                  <a:pt x="26168" y="194476"/>
                  <a:pt x="26168" y="200297"/>
                </a:cubicBezTo>
                <a:cubicBezTo>
                  <a:pt x="26168" y="206118"/>
                  <a:pt x="19818" y="168547"/>
                  <a:pt x="19818" y="168547"/>
                </a:cubicBezTo>
                <a:cubicBezTo>
                  <a:pt x="22464" y="181776"/>
                  <a:pt x="37810" y="262739"/>
                  <a:pt x="42043" y="279672"/>
                </a:cubicBezTo>
                <a:cubicBezTo>
                  <a:pt x="46276" y="296605"/>
                  <a:pt x="42572" y="249510"/>
                  <a:pt x="45218" y="270147"/>
                </a:cubicBezTo>
                <a:cubicBezTo>
                  <a:pt x="47864" y="290784"/>
                  <a:pt x="57918" y="395030"/>
                  <a:pt x="57918" y="403497"/>
                </a:cubicBezTo>
                <a:cubicBezTo>
                  <a:pt x="57918" y="411964"/>
                  <a:pt x="54743" y="357989"/>
                  <a:pt x="45218" y="320947"/>
                </a:cubicBezTo>
                <a:cubicBezTo>
                  <a:pt x="35693" y="283905"/>
                  <a:pt x="4472" y="206118"/>
                  <a:pt x="768" y="181247"/>
                </a:cubicBezTo>
                <a:cubicBezTo>
                  <a:pt x="-2936" y="156376"/>
                  <a:pt x="7118" y="198710"/>
                  <a:pt x="22993" y="171722"/>
                </a:cubicBezTo>
                <a:cubicBezTo>
                  <a:pt x="38868" y="144735"/>
                  <a:pt x="102897" y="6622"/>
                  <a:pt x="10236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A0C45EFD-911F-646B-74FA-3EAF7851AAAA}"/>
              </a:ext>
            </a:extLst>
          </p:cNvPr>
          <p:cNvSpPr/>
          <p:nvPr/>
        </p:nvSpPr>
        <p:spPr>
          <a:xfrm>
            <a:off x="2558928" y="5238658"/>
            <a:ext cx="130427" cy="203472"/>
          </a:xfrm>
          <a:custGeom>
            <a:avLst/>
            <a:gdLst>
              <a:gd name="connsiteX0" fmla="*/ 122 w 130427"/>
              <a:gd name="connsiteY0" fmla="*/ 203292 h 203472"/>
              <a:gd name="connsiteX1" fmla="*/ 19172 w 130427"/>
              <a:gd name="connsiteY1" fmla="*/ 47717 h 203472"/>
              <a:gd name="connsiteX2" fmla="*/ 38222 w 130427"/>
              <a:gd name="connsiteY2" fmla="*/ 54067 h 203472"/>
              <a:gd name="connsiteX3" fmla="*/ 41397 w 130427"/>
              <a:gd name="connsiteY3" fmla="*/ 15967 h 203472"/>
              <a:gd name="connsiteX4" fmla="*/ 130297 w 130427"/>
              <a:gd name="connsiteY4" fmla="*/ 47717 h 203472"/>
              <a:gd name="connsiteX5" fmla="*/ 60447 w 130427"/>
              <a:gd name="connsiteY5" fmla="*/ 92 h 203472"/>
              <a:gd name="connsiteX6" fmla="*/ 25522 w 130427"/>
              <a:gd name="connsiteY6" fmla="*/ 35017 h 203472"/>
              <a:gd name="connsiteX7" fmla="*/ 28697 w 130427"/>
              <a:gd name="connsiteY7" fmla="*/ 12792 h 203472"/>
              <a:gd name="connsiteX8" fmla="*/ 122 w 130427"/>
              <a:gd name="connsiteY8" fmla="*/ 203292 h 20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27" h="203472">
                <a:moveTo>
                  <a:pt x="122" y="203292"/>
                </a:moveTo>
                <a:cubicBezTo>
                  <a:pt x="-1466" y="209113"/>
                  <a:pt x="12822" y="72588"/>
                  <a:pt x="19172" y="47717"/>
                </a:cubicBezTo>
                <a:cubicBezTo>
                  <a:pt x="25522" y="22846"/>
                  <a:pt x="34518" y="59359"/>
                  <a:pt x="38222" y="54067"/>
                </a:cubicBezTo>
                <a:cubicBezTo>
                  <a:pt x="41926" y="48775"/>
                  <a:pt x="26051" y="17025"/>
                  <a:pt x="41397" y="15967"/>
                </a:cubicBezTo>
                <a:cubicBezTo>
                  <a:pt x="56743" y="14909"/>
                  <a:pt x="127122" y="50363"/>
                  <a:pt x="130297" y="47717"/>
                </a:cubicBezTo>
                <a:cubicBezTo>
                  <a:pt x="133472" y="45071"/>
                  <a:pt x="77909" y="2209"/>
                  <a:pt x="60447" y="92"/>
                </a:cubicBezTo>
                <a:cubicBezTo>
                  <a:pt x="42985" y="-2025"/>
                  <a:pt x="30814" y="32900"/>
                  <a:pt x="25522" y="35017"/>
                </a:cubicBezTo>
                <a:cubicBezTo>
                  <a:pt x="20230" y="37134"/>
                  <a:pt x="31343" y="-10491"/>
                  <a:pt x="28697" y="12792"/>
                </a:cubicBezTo>
                <a:cubicBezTo>
                  <a:pt x="26051" y="36075"/>
                  <a:pt x="1710" y="197471"/>
                  <a:pt x="122" y="20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B5CF702-65CB-EDF0-BA16-597FB7ECF260}"/>
              </a:ext>
            </a:extLst>
          </p:cNvPr>
          <p:cNvSpPr/>
          <p:nvPr/>
        </p:nvSpPr>
        <p:spPr>
          <a:xfrm>
            <a:off x="2688859" y="5516065"/>
            <a:ext cx="279950" cy="94280"/>
          </a:xfrm>
          <a:custGeom>
            <a:avLst/>
            <a:gdLst>
              <a:gd name="connsiteX0" fmla="*/ 366 w 279950"/>
              <a:gd name="connsiteY0" fmla="*/ 94160 h 94280"/>
              <a:gd name="connsiteX1" fmla="*/ 82916 w 279950"/>
              <a:gd name="connsiteY1" fmla="*/ 24310 h 94280"/>
              <a:gd name="connsiteX2" fmla="*/ 140066 w 279950"/>
              <a:gd name="connsiteY2" fmla="*/ 17960 h 94280"/>
              <a:gd name="connsiteX3" fmla="*/ 279766 w 279950"/>
              <a:gd name="connsiteY3" fmla="*/ 24310 h 94280"/>
              <a:gd name="connsiteX4" fmla="*/ 168641 w 279950"/>
              <a:gd name="connsiteY4" fmla="*/ 5260 h 94280"/>
              <a:gd name="connsiteX5" fmla="*/ 117841 w 279950"/>
              <a:gd name="connsiteY5" fmla="*/ 5260 h 94280"/>
              <a:gd name="connsiteX6" fmla="*/ 366 w 279950"/>
              <a:gd name="connsiteY6" fmla="*/ 94160 h 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950" h="94280">
                <a:moveTo>
                  <a:pt x="366" y="94160"/>
                </a:moveTo>
                <a:cubicBezTo>
                  <a:pt x="-5455" y="97335"/>
                  <a:pt x="59633" y="37010"/>
                  <a:pt x="82916" y="24310"/>
                </a:cubicBezTo>
                <a:cubicBezTo>
                  <a:pt x="106199" y="11610"/>
                  <a:pt x="107258" y="17960"/>
                  <a:pt x="140066" y="17960"/>
                </a:cubicBezTo>
                <a:cubicBezTo>
                  <a:pt x="172874" y="17960"/>
                  <a:pt x="275004" y="26427"/>
                  <a:pt x="279766" y="24310"/>
                </a:cubicBezTo>
                <a:cubicBezTo>
                  <a:pt x="284528" y="22193"/>
                  <a:pt x="195629" y="8435"/>
                  <a:pt x="168641" y="5260"/>
                </a:cubicBezTo>
                <a:cubicBezTo>
                  <a:pt x="141653" y="2085"/>
                  <a:pt x="143241" y="-4794"/>
                  <a:pt x="117841" y="5260"/>
                </a:cubicBezTo>
                <a:cubicBezTo>
                  <a:pt x="92441" y="15314"/>
                  <a:pt x="6187" y="90985"/>
                  <a:pt x="366" y="94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24579EA7-FD93-B4E9-8357-DA0902F1941B}"/>
              </a:ext>
            </a:extLst>
          </p:cNvPr>
          <p:cNvSpPr/>
          <p:nvPr/>
        </p:nvSpPr>
        <p:spPr>
          <a:xfrm>
            <a:off x="2828416" y="6143586"/>
            <a:ext cx="140256" cy="200103"/>
          </a:xfrm>
          <a:custGeom>
            <a:avLst/>
            <a:gdLst>
              <a:gd name="connsiteX0" fmla="*/ 509 w 140256"/>
              <a:gd name="connsiteY0" fmla="*/ 39 h 200103"/>
              <a:gd name="connsiteX1" fmla="*/ 10034 w 140256"/>
              <a:gd name="connsiteY1" fmla="*/ 82589 h 200103"/>
              <a:gd name="connsiteX2" fmla="*/ 13209 w 140256"/>
              <a:gd name="connsiteY2" fmla="*/ 73064 h 200103"/>
              <a:gd name="connsiteX3" fmla="*/ 41784 w 140256"/>
              <a:gd name="connsiteY3" fmla="*/ 133389 h 200103"/>
              <a:gd name="connsiteX4" fmla="*/ 140209 w 140256"/>
              <a:gd name="connsiteY4" fmla="*/ 200064 h 200103"/>
              <a:gd name="connsiteX5" fmla="*/ 54484 w 140256"/>
              <a:gd name="connsiteY5" fmla="*/ 123864 h 200103"/>
              <a:gd name="connsiteX6" fmla="*/ 29084 w 140256"/>
              <a:gd name="connsiteY6" fmla="*/ 95289 h 200103"/>
              <a:gd name="connsiteX7" fmla="*/ 509 w 140256"/>
              <a:gd name="connsiteY7" fmla="*/ 39 h 20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56" h="200103">
                <a:moveTo>
                  <a:pt x="509" y="39"/>
                </a:moveTo>
                <a:cubicBezTo>
                  <a:pt x="-2666" y="-2078"/>
                  <a:pt x="10034" y="82589"/>
                  <a:pt x="10034" y="82589"/>
                </a:cubicBezTo>
                <a:cubicBezTo>
                  <a:pt x="12151" y="94760"/>
                  <a:pt x="7917" y="64597"/>
                  <a:pt x="13209" y="73064"/>
                </a:cubicBezTo>
                <a:cubicBezTo>
                  <a:pt x="18501" y="81531"/>
                  <a:pt x="20617" y="112222"/>
                  <a:pt x="41784" y="133389"/>
                </a:cubicBezTo>
                <a:cubicBezTo>
                  <a:pt x="62951" y="154556"/>
                  <a:pt x="138092" y="201652"/>
                  <a:pt x="140209" y="200064"/>
                </a:cubicBezTo>
                <a:cubicBezTo>
                  <a:pt x="142326" y="198476"/>
                  <a:pt x="73005" y="141327"/>
                  <a:pt x="54484" y="123864"/>
                </a:cubicBezTo>
                <a:cubicBezTo>
                  <a:pt x="35963" y="106402"/>
                  <a:pt x="37022" y="110106"/>
                  <a:pt x="29084" y="95289"/>
                </a:cubicBezTo>
                <a:cubicBezTo>
                  <a:pt x="21147" y="80472"/>
                  <a:pt x="3684" y="2156"/>
                  <a:pt x="50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E8FDEEE5-4DC3-A6BB-1E37-7B5A84C41834}"/>
              </a:ext>
            </a:extLst>
          </p:cNvPr>
          <p:cNvSpPr/>
          <p:nvPr/>
        </p:nvSpPr>
        <p:spPr>
          <a:xfrm>
            <a:off x="2828710" y="6102345"/>
            <a:ext cx="130457" cy="41375"/>
          </a:xfrm>
          <a:custGeom>
            <a:avLst/>
            <a:gdLst>
              <a:gd name="connsiteX0" fmla="*/ 215 w 130457"/>
              <a:gd name="connsiteY0" fmla="*/ 41280 h 41375"/>
              <a:gd name="connsiteX1" fmla="*/ 41490 w 130457"/>
              <a:gd name="connsiteY1" fmla="*/ 5 h 41375"/>
              <a:gd name="connsiteX2" fmla="*/ 130390 w 130457"/>
              <a:gd name="connsiteY2" fmla="*/ 38105 h 41375"/>
              <a:gd name="connsiteX3" fmla="*/ 57365 w 130457"/>
              <a:gd name="connsiteY3" fmla="*/ 12705 h 41375"/>
              <a:gd name="connsiteX4" fmla="*/ 215 w 130457"/>
              <a:gd name="connsiteY4" fmla="*/ 41280 h 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57" h="41375">
                <a:moveTo>
                  <a:pt x="215" y="41280"/>
                </a:moveTo>
                <a:cubicBezTo>
                  <a:pt x="-2431" y="39163"/>
                  <a:pt x="19794" y="534"/>
                  <a:pt x="41490" y="5"/>
                </a:cubicBezTo>
                <a:cubicBezTo>
                  <a:pt x="63186" y="-524"/>
                  <a:pt x="127744" y="35988"/>
                  <a:pt x="130390" y="38105"/>
                </a:cubicBezTo>
                <a:cubicBezTo>
                  <a:pt x="133036" y="40222"/>
                  <a:pt x="57365" y="12705"/>
                  <a:pt x="57365" y="12705"/>
                </a:cubicBezTo>
                <a:cubicBezTo>
                  <a:pt x="42548" y="9530"/>
                  <a:pt x="2861" y="43397"/>
                  <a:pt x="215" y="4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801FA8E5-03DA-DDA0-ABCF-64C95A1AFA76}"/>
              </a:ext>
            </a:extLst>
          </p:cNvPr>
          <p:cNvSpPr/>
          <p:nvPr/>
        </p:nvSpPr>
        <p:spPr>
          <a:xfrm>
            <a:off x="2949485" y="5991225"/>
            <a:ext cx="162063" cy="130175"/>
          </a:xfrm>
          <a:custGeom>
            <a:avLst/>
            <a:gdLst>
              <a:gd name="connsiteX0" fmla="*/ 90 w 162063"/>
              <a:gd name="connsiteY0" fmla="*/ 130175 h 130175"/>
              <a:gd name="connsiteX1" fmla="*/ 60415 w 162063"/>
              <a:gd name="connsiteY1" fmla="*/ 41275 h 130175"/>
              <a:gd name="connsiteX2" fmla="*/ 162015 w 162063"/>
              <a:gd name="connsiteY2" fmla="*/ 0 h 130175"/>
              <a:gd name="connsiteX3" fmla="*/ 73115 w 162063"/>
              <a:gd name="connsiteY3" fmla="*/ 41275 h 130175"/>
              <a:gd name="connsiteX4" fmla="*/ 90 w 162063"/>
              <a:gd name="connsiteY4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63" h="130175">
                <a:moveTo>
                  <a:pt x="90" y="130175"/>
                </a:moveTo>
                <a:cubicBezTo>
                  <a:pt x="-2027" y="130175"/>
                  <a:pt x="33428" y="62971"/>
                  <a:pt x="60415" y="41275"/>
                </a:cubicBezTo>
                <a:cubicBezTo>
                  <a:pt x="87402" y="19579"/>
                  <a:pt x="159898" y="0"/>
                  <a:pt x="162015" y="0"/>
                </a:cubicBezTo>
                <a:cubicBezTo>
                  <a:pt x="164132" y="0"/>
                  <a:pt x="96398" y="23283"/>
                  <a:pt x="73115" y="41275"/>
                </a:cubicBezTo>
                <a:cubicBezTo>
                  <a:pt x="49832" y="59267"/>
                  <a:pt x="2207" y="130175"/>
                  <a:pt x="90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89F4A46-4FCF-6487-03DC-4DEC23390844}"/>
              </a:ext>
            </a:extLst>
          </p:cNvPr>
          <p:cNvSpPr/>
          <p:nvPr/>
        </p:nvSpPr>
        <p:spPr>
          <a:xfrm>
            <a:off x="3089275" y="5974539"/>
            <a:ext cx="612829" cy="37257"/>
          </a:xfrm>
          <a:custGeom>
            <a:avLst/>
            <a:gdLst>
              <a:gd name="connsiteX0" fmla="*/ 0 w 612829"/>
              <a:gd name="connsiteY0" fmla="*/ 10336 h 37257"/>
              <a:gd name="connsiteX1" fmla="*/ 311150 w 612829"/>
              <a:gd name="connsiteY1" fmla="*/ 19861 h 37257"/>
              <a:gd name="connsiteX2" fmla="*/ 530225 w 612829"/>
              <a:gd name="connsiteY2" fmla="*/ 7161 h 37257"/>
              <a:gd name="connsiteX3" fmla="*/ 612775 w 612829"/>
              <a:gd name="connsiteY3" fmla="*/ 811 h 37257"/>
              <a:gd name="connsiteX4" fmla="*/ 539750 w 612829"/>
              <a:gd name="connsiteY4" fmla="*/ 3986 h 37257"/>
              <a:gd name="connsiteX5" fmla="*/ 365125 w 612829"/>
              <a:gd name="connsiteY5" fmla="*/ 35736 h 37257"/>
              <a:gd name="connsiteX6" fmla="*/ 314325 w 612829"/>
              <a:gd name="connsiteY6" fmla="*/ 32561 h 37257"/>
              <a:gd name="connsiteX7" fmla="*/ 0 w 612829"/>
              <a:gd name="connsiteY7" fmla="*/ 10336 h 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829" h="37257">
                <a:moveTo>
                  <a:pt x="0" y="10336"/>
                </a:moveTo>
                <a:cubicBezTo>
                  <a:pt x="111389" y="15363"/>
                  <a:pt x="222779" y="20390"/>
                  <a:pt x="311150" y="19861"/>
                </a:cubicBezTo>
                <a:cubicBezTo>
                  <a:pt x="399521" y="19332"/>
                  <a:pt x="479954" y="10336"/>
                  <a:pt x="530225" y="7161"/>
                </a:cubicBezTo>
                <a:cubicBezTo>
                  <a:pt x="580496" y="3986"/>
                  <a:pt x="611188" y="1340"/>
                  <a:pt x="612775" y="811"/>
                </a:cubicBezTo>
                <a:cubicBezTo>
                  <a:pt x="614362" y="282"/>
                  <a:pt x="581025" y="-1835"/>
                  <a:pt x="539750" y="3986"/>
                </a:cubicBezTo>
                <a:cubicBezTo>
                  <a:pt x="498475" y="9807"/>
                  <a:pt x="402696" y="30974"/>
                  <a:pt x="365125" y="35736"/>
                </a:cubicBezTo>
                <a:cubicBezTo>
                  <a:pt x="327554" y="40498"/>
                  <a:pt x="314325" y="32561"/>
                  <a:pt x="314325" y="32561"/>
                </a:cubicBezTo>
                <a:lnTo>
                  <a:pt x="0" y="103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D01A963A-DEB3-128E-B12D-6ED61C2D77FF}"/>
              </a:ext>
            </a:extLst>
          </p:cNvPr>
          <p:cNvSpPr/>
          <p:nvPr/>
        </p:nvSpPr>
        <p:spPr>
          <a:xfrm>
            <a:off x="2934864" y="6162657"/>
            <a:ext cx="84887" cy="73186"/>
          </a:xfrm>
          <a:custGeom>
            <a:avLst/>
            <a:gdLst>
              <a:gd name="connsiteX0" fmla="*/ 2011 w 84887"/>
              <a:gd name="connsiteY0" fmla="*/ 18 h 73186"/>
              <a:gd name="connsiteX1" fmla="*/ 36936 w 84887"/>
              <a:gd name="connsiteY1" fmla="*/ 57168 h 73186"/>
              <a:gd name="connsiteX2" fmla="*/ 84561 w 84887"/>
              <a:gd name="connsiteY2" fmla="*/ 73043 h 73186"/>
              <a:gd name="connsiteX3" fmla="*/ 11536 w 84887"/>
              <a:gd name="connsiteY3" fmla="*/ 50818 h 73186"/>
              <a:gd name="connsiteX4" fmla="*/ 2011 w 84887"/>
              <a:gd name="connsiteY4" fmla="*/ 18 h 7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87" h="73186">
                <a:moveTo>
                  <a:pt x="2011" y="18"/>
                </a:moveTo>
                <a:cubicBezTo>
                  <a:pt x="6244" y="1076"/>
                  <a:pt x="23178" y="44997"/>
                  <a:pt x="36936" y="57168"/>
                </a:cubicBezTo>
                <a:cubicBezTo>
                  <a:pt x="50694" y="69339"/>
                  <a:pt x="88794" y="74101"/>
                  <a:pt x="84561" y="73043"/>
                </a:cubicBezTo>
                <a:cubicBezTo>
                  <a:pt x="80328" y="71985"/>
                  <a:pt x="23178" y="58226"/>
                  <a:pt x="11536" y="50818"/>
                </a:cubicBezTo>
                <a:cubicBezTo>
                  <a:pt x="-106" y="43410"/>
                  <a:pt x="-2222" y="-1040"/>
                  <a:pt x="201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E3D85A1-B196-438D-378B-0B6AD218F53D}"/>
              </a:ext>
            </a:extLst>
          </p:cNvPr>
          <p:cNvSpPr/>
          <p:nvPr/>
        </p:nvSpPr>
        <p:spPr>
          <a:xfrm>
            <a:off x="2955894" y="6165850"/>
            <a:ext cx="117630" cy="158750"/>
          </a:xfrm>
          <a:custGeom>
            <a:avLst/>
            <a:gdLst>
              <a:gd name="connsiteX0" fmla="*/ 31 w 117630"/>
              <a:gd name="connsiteY0" fmla="*/ 158750 h 158750"/>
              <a:gd name="connsiteX1" fmla="*/ 85756 w 117630"/>
              <a:gd name="connsiteY1" fmla="*/ 38100 h 158750"/>
              <a:gd name="connsiteX2" fmla="*/ 117506 w 117630"/>
              <a:gd name="connsiteY2" fmla="*/ 0 h 158750"/>
              <a:gd name="connsiteX3" fmla="*/ 76231 w 117630"/>
              <a:gd name="connsiteY3" fmla="*/ 38100 h 158750"/>
              <a:gd name="connsiteX4" fmla="*/ 31 w 117630"/>
              <a:gd name="connsiteY4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30" h="158750">
                <a:moveTo>
                  <a:pt x="31" y="158750"/>
                </a:moveTo>
                <a:cubicBezTo>
                  <a:pt x="1618" y="158750"/>
                  <a:pt x="66177" y="64558"/>
                  <a:pt x="85756" y="38100"/>
                </a:cubicBezTo>
                <a:cubicBezTo>
                  <a:pt x="105335" y="11642"/>
                  <a:pt x="119093" y="0"/>
                  <a:pt x="117506" y="0"/>
                </a:cubicBezTo>
                <a:cubicBezTo>
                  <a:pt x="115919" y="0"/>
                  <a:pt x="94752" y="14817"/>
                  <a:pt x="76231" y="38100"/>
                </a:cubicBezTo>
                <a:cubicBezTo>
                  <a:pt x="57710" y="61383"/>
                  <a:pt x="-1556" y="158750"/>
                  <a:pt x="31" y="158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ED649F1-C7BF-81D6-C2B1-CF69009FE7F6}"/>
              </a:ext>
            </a:extLst>
          </p:cNvPr>
          <p:cNvSpPr/>
          <p:nvPr/>
        </p:nvSpPr>
        <p:spPr>
          <a:xfrm>
            <a:off x="3146331" y="5997560"/>
            <a:ext cx="552918" cy="114319"/>
          </a:xfrm>
          <a:custGeom>
            <a:avLst/>
            <a:gdLst>
              <a:gd name="connsiteX0" fmla="*/ 94 w 552918"/>
              <a:gd name="connsiteY0" fmla="*/ 114315 h 114319"/>
              <a:gd name="connsiteX1" fmla="*/ 152494 w 552918"/>
              <a:gd name="connsiteY1" fmla="*/ 53990 h 114319"/>
              <a:gd name="connsiteX2" fmla="*/ 327119 w 552918"/>
              <a:gd name="connsiteY2" fmla="*/ 50815 h 114319"/>
              <a:gd name="connsiteX3" fmla="*/ 279494 w 552918"/>
              <a:gd name="connsiteY3" fmla="*/ 57165 h 114319"/>
              <a:gd name="connsiteX4" fmla="*/ 377919 w 552918"/>
              <a:gd name="connsiteY4" fmla="*/ 22240 h 114319"/>
              <a:gd name="connsiteX5" fmla="*/ 552544 w 552918"/>
              <a:gd name="connsiteY5" fmla="*/ 15 h 114319"/>
              <a:gd name="connsiteX6" fmla="*/ 327119 w 552918"/>
              <a:gd name="connsiteY6" fmla="*/ 25415 h 114319"/>
              <a:gd name="connsiteX7" fmla="*/ 282669 w 552918"/>
              <a:gd name="connsiteY7" fmla="*/ 34940 h 114319"/>
              <a:gd name="connsiteX8" fmla="*/ 190594 w 552918"/>
              <a:gd name="connsiteY8" fmla="*/ 47640 h 114319"/>
              <a:gd name="connsiteX9" fmla="*/ 130269 w 552918"/>
              <a:gd name="connsiteY9" fmla="*/ 50815 h 114319"/>
              <a:gd name="connsiteX10" fmla="*/ 94 w 552918"/>
              <a:gd name="connsiteY10" fmla="*/ 114315 h 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918" h="114319">
                <a:moveTo>
                  <a:pt x="94" y="114315"/>
                </a:moveTo>
                <a:cubicBezTo>
                  <a:pt x="3798" y="114844"/>
                  <a:pt x="97990" y="64573"/>
                  <a:pt x="152494" y="53990"/>
                </a:cubicBezTo>
                <a:cubicBezTo>
                  <a:pt x="206998" y="43407"/>
                  <a:pt x="305952" y="50286"/>
                  <a:pt x="327119" y="50815"/>
                </a:cubicBezTo>
                <a:cubicBezTo>
                  <a:pt x="348286" y="51344"/>
                  <a:pt x="271027" y="61928"/>
                  <a:pt x="279494" y="57165"/>
                </a:cubicBezTo>
                <a:cubicBezTo>
                  <a:pt x="287961" y="52402"/>
                  <a:pt x="332411" y="31765"/>
                  <a:pt x="377919" y="22240"/>
                </a:cubicBezTo>
                <a:cubicBezTo>
                  <a:pt x="423427" y="12715"/>
                  <a:pt x="561011" y="-514"/>
                  <a:pt x="552544" y="15"/>
                </a:cubicBezTo>
                <a:cubicBezTo>
                  <a:pt x="544077" y="544"/>
                  <a:pt x="372098" y="19594"/>
                  <a:pt x="327119" y="25415"/>
                </a:cubicBezTo>
                <a:cubicBezTo>
                  <a:pt x="282140" y="31236"/>
                  <a:pt x="305423" y="31236"/>
                  <a:pt x="282669" y="34940"/>
                </a:cubicBezTo>
                <a:cubicBezTo>
                  <a:pt x="259915" y="38644"/>
                  <a:pt x="215994" y="44994"/>
                  <a:pt x="190594" y="47640"/>
                </a:cubicBezTo>
                <a:cubicBezTo>
                  <a:pt x="165194" y="50286"/>
                  <a:pt x="157785" y="42878"/>
                  <a:pt x="130269" y="50815"/>
                </a:cubicBezTo>
                <a:cubicBezTo>
                  <a:pt x="102753" y="58752"/>
                  <a:pt x="-3610" y="113786"/>
                  <a:pt x="94" y="114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F53D4C15-D7BB-A970-0643-FF1CA285F8D9}"/>
              </a:ext>
            </a:extLst>
          </p:cNvPr>
          <p:cNvSpPr/>
          <p:nvPr/>
        </p:nvSpPr>
        <p:spPr>
          <a:xfrm>
            <a:off x="3022542" y="6259511"/>
            <a:ext cx="133548" cy="138114"/>
          </a:xfrm>
          <a:custGeom>
            <a:avLst/>
            <a:gdLst>
              <a:gd name="connsiteX0" fmla="*/ 58 w 133548"/>
              <a:gd name="connsiteY0" fmla="*/ 138114 h 138114"/>
              <a:gd name="connsiteX1" fmla="*/ 12758 w 133548"/>
              <a:gd name="connsiteY1" fmla="*/ 33339 h 138114"/>
              <a:gd name="connsiteX2" fmla="*/ 22283 w 133548"/>
              <a:gd name="connsiteY2" fmla="*/ 26989 h 138114"/>
              <a:gd name="connsiteX3" fmla="*/ 66733 w 133548"/>
              <a:gd name="connsiteY3" fmla="*/ 4764 h 138114"/>
              <a:gd name="connsiteX4" fmla="*/ 133408 w 133548"/>
              <a:gd name="connsiteY4" fmla="*/ 4764 h 138114"/>
              <a:gd name="connsiteX5" fmla="*/ 47683 w 133548"/>
              <a:gd name="connsiteY5" fmla="*/ 1589 h 138114"/>
              <a:gd name="connsiteX6" fmla="*/ 19108 w 133548"/>
              <a:gd name="connsiteY6" fmla="*/ 33339 h 138114"/>
              <a:gd name="connsiteX7" fmla="*/ 58 w 133548"/>
              <a:gd name="connsiteY7" fmla="*/ 138114 h 13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48" h="138114">
                <a:moveTo>
                  <a:pt x="58" y="138114"/>
                </a:moveTo>
                <a:cubicBezTo>
                  <a:pt x="-1000" y="138114"/>
                  <a:pt x="12758" y="33339"/>
                  <a:pt x="12758" y="33339"/>
                </a:cubicBezTo>
                <a:cubicBezTo>
                  <a:pt x="16462" y="14818"/>
                  <a:pt x="13287" y="31751"/>
                  <a:pt x="22283" y="26989"/>
                </a:cubicBezTo>
                <a:cubicBezTo>
                  <a:pt x="31279" y="22227"/>
                  <a:pt x="48212" y="8468"/>
                  <a:pt x="66733" y="4764"/>
                </a:cubicBezTo>
                <a:cubicBezTo>
                  <a:pt x="85254" y="1060"/>
                  <a:pt x="136583" y="5293"/>
                  <a:pt x="133408" y="4764"/>
                </a:cubicBezTo>
                <a:cubicBezTo>
                  <a:pt x="130233" y="4235"/>
                  <a:pt x="66733" y="-3173"/>
                  <a:pt x="47683" y="1589"/>
                </a:cubicBezTo>
                <a:cubicBezTo>
                  <a:pt x="28633" y="6351"/>
                  <a:pt x="28104" y="17464"/>
                  <a:pt x="19108" y="33339"/>
                </a:cubicBezTo>
                <a:cubicBezTo>
                  <a:pt x="10112" y="49214"/>
                  <a:pt x="1116" y="138114"/>
                  <a:pt x="58" y="13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8994F95D-0CF8-8FFE-0E87-245E05493A0F}"/>
              </a:ext>
            </a:extLst>
          </p:cNvPr>
          <p:cNvSpPr/>
          <p:nvPr/>
        </p:nvSpPr>
        <p:spPr>
          <a:xfrm>
            <a:off x="3148571" y="6028008"/>
            <a:ext cx="551676" cy="262477"/>
          </a:xfrm>
          <a:custGeom>
            <a:avLst/>
            <a:gdLst>
              <a:gd name="connsiteX0" fmla="*/ 1029 w 551676"/>
              <a:gd name="connsiteY0" fmla="*/ 261667 h 262477"/>
              <a:gd name="connsiteX1" fmla="*/ 105804 w 551676"/>
              <a:gd name="connsiteY1" fmla="*/ 153717 h 262477"/>
              <a:gd name="connsiteX2" fmla="*/ 251854 w 551676"/>
              <a:gd name="connsiteY2" fmla="*/ 71167 h 262477"/>
              <a:gd name="connsiteX3" fmla="*/ 550304 w 551676"/>
              <a:gd name="connsiteY3" fmla="*/ 1317 h 262477"/>
              <a:gd name="connsiteX4" fmla="*/ 359804 w 551676"/>
              <a:gd name="connsiteY4" fmla="*/ 26717 h 262477"/>
              <a:gd name="connsiteX5" fmla="*/ 283604 w 551676"/>
              <a:gd name="connsiteY5" fmla="*/ 42592 h 262477"/>
              <a:gd name="connsiteX6" fmla="*/ 169304 w 551676"/>
              <a:gd name="connsiteY6" fmla="*/ 93392 h 262477"/>
              <a:gd name="connsiteX7" fmla="*/ 1029 w 551676"/>
              <a:gd name="connsiteY7" fmla="*/ 261667 h 26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676" h="262477">
                <a:moveTo>
                  <a:pt x="1029" y="261667"/>
                </a:moveTo>
                <a:cubicBezTo>
                  <a:pt x="-9554" y="271721"/>
                  <a:pt x="64000" y="185467"/>
                  <a:pt x="105804" y="153717"/>
                </a:cubicBezTo>
                <a:cubicBezTo>
                  <a:pt x="147608" y="121967"/>
                  <a:pt x="177771" y="96567"/>
                  <a:pt x="251854" y="71167"/>
                </a:cubicBezTo>
                <a:cubicBezTo>
                  <a:pt x="325937" y="45767"/>
                  <a:pt x="532312" y="8725"/>
                  <a:pt x="550304" y="1317"/>
                </a:cubicBezTo>
                <a:cubicBezTo>
                  <a:pt x="568296" y="-6091"/>
                  <a:pt x="404254" y="19838"/>
                  <a:pt x="359804" y="26717"/>
                </a:cubicBezTo>
                <a:cubicBezTo>
                  <a:pt x="315354" y="33596"/>
                  <a:pt x="315354" y="31480"/>
                  <a:pt x="283604" y="42592"/>
                </a:cubicBezTo>
                <a:cubicBezTo>
                  <a:pt x="251854" y="53704"/>
                  <a:pt x="214283" y="62700"/>
                  <a:pt x="169304" y="93392"/>
                </a:cubicBezTo>
                <a:cubicBezTo>
                  <a:pt x="124325" y="124084"/>
                  <a:pt x="11612" y="251613"/>
                  <a:pt x="1029" y="261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4CE4ABA6-D2B1-3027-F719-5B11C0E25B74}"/>
              </a:ext>
            </a:extLst>
          </p:cNvPr>
          <p:cNvSpPr/>
          <p:nvPr/>
        </p:nvSpPr>
        <p:spPr>
          <a:xfrm>
            <a:off x="3022553" y="6410068"/>
            <a:ext cx="100712" cy="73874"/>
          </a:xfrm>
          <a:custGeom>
            <a:avLst/>
            <a:gdLst>
              <a:gd name="connsiteX0" fmla="*/ 47 w 100712"/>
              <a:gd name="connsiteY0" fmla="*/ 257 h 73874"/>
              <a:gd name="connsiteX1" fmla="*/ 92122 w 100712"/>
              <a:gd name="connsiteY1" fmla="*/ 54232 h 73874"/>
              <a:gd name="connsiteX2" fmla="*/ 95297 w 100712"/>
              <a:gd name="connsiteY2" fmla="*/ 73282 h 73874"/>
              <a:gd name="connsiteX3" fmla="*/ 79422 w 100712"/>
              <a:gd name="connsiteY3" fmla="*/ 35182 h 73874"/>
              <a:gd name="connsiteX4" fmla="*/ 47 w 100712"/>
              <a:gd name="connsiteY4" fmla="*/ 257 h 7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2" h="73874">
                <a:moveTo>
                  <a:pt x="47" y="257"/>
                </a:moveTo>
                <a:cubicBezTo>
                  <a:pt x="2164" y="3432"/>
                  <a:pt x="76247" y="42061"/>
                  <a:pt x="92122" y="54232"/>
                </a:cubicBezTo>
                <a:cubicBezTo>
                  <a:pt x="107997" y="66403"/>
                  <a:pt x="97414" y="76457"/>
                  <a:pt x="95297" y="73282"/>
                </a:cubicBezTo>
                <a:cubicBezTo>
                  <a:pt x="93180" y="70107"/>
                  <a:pt x="91064" y="46295"/>
                  <a:pt x="79422" y="35182"/>
                </a:cubicBezTo>
                <a:cubicBezTo>
                  <a:pt x="67780" y="24070"/>
                  <a:pt x="-2070" y="-2918"/>
                  <a:pt x="4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D7CB87FC-407A-3B71-FE86-6F81F7446CCC}"/>
              </a:ext>
            </a:extLst>
          </p:cNvPr>
          <p:cNvSpPr/>
          <p:nvPr/>
        </p:nvSpPr>
        <p:spPr>
          <a:xfrm>
            <a:off x="3463901" y="6032262"/>
            <a:ext cx="225456" cy="222919"/>
          </a:xfrm>
          <a:custGeom>
            <a:avLst/>
            <a:gdLst>
              <a:gd name="connsiteX0" fmla="*/ 225449 w 225456"/>
              <a:gd name="connsiteY0" fmla="*/ 238 h 222919"/>
              <a:gd name="connsiteX1" fmla="*/ 69874 w 225456"/>
              <a:gd name="connsiteY1" fmla="*/ 146288 h 222919"/>
              <a:gd name="connsiteX2" fmla="*/ 24 w 225456"/>
              <a:gd name="connsiteY2" fmla="*/ 222488 h 222919"/>
              <a:gd name="connsiteX3" fmla="*/ 76224 w 225456"/>
              <a:gd name="connsiteY3" fmla="*/ 114538 h 222919"/>
              <a:gd name="connsiteX4" fmla="*/ 225449 w 225456"/>
              <a:gd name="connsiteY4" fmla="*/ 238 h 2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222919">
                <a:moveTo>
                  <a:pt x="225449" y="238"/>
                </a:moveTo>
                <a:cubicBezTo>
                  <a:pt x="224391" y="5529"/>
                  <a:pt x="107445" y="109246"/>
                  <a:pt x="69874" y="146288"/>
                </a:cubicBezTo>
                <a:cubicBezTo>
                  <a:pt x="32303" y="183330"/>
                  <a:pt x="-1034" y="227779"/>
                  <a:pt x="24" y="222488"/>
                </a:cubicBezTo>
                <a:cubicBezTo>
                  <a:pt x="1082" y="217197"/>
                  <a:pt x="42887" y="149992"/>
                  <a:pt x="76224" y="114538"/>
                </a:cubicBezTo>
                <a:cubicBezTo>
                  <a:pt x="109561" y="79084"/>
                  <a:pt x="226507" y="-5053"/>
                  <a:pt x="225449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338E95BE-3981-34F6-9FEF-74CC4721B167}"/>
              </a:ext>
            </a:extLst>
          </p:cNvPr>
          <p:cNvSpPr/>
          <p:nvPr/>
        </p:nvSpPr>
        <p:spPr>
          <a:xfrm>
            <a:off x="3266509" y="6115041"/>
            <a:ext cx="216655" cy="245762"/>
          </a:xfrm>
          <a:custGeom>
            <a:avLst/>
            <a:gdLst>
              <a:gd name="connsiteX0" fmla="*/ 216466 w 216655"/>
              <a:gd name="connsiteY0" fmla="*/ 9 h 245762"/>
              <a:gd name="connsiteX1" fmla="*/ 127566 w 216655"/>
              <a:gd name="connsiteY1" fmla="*/ 114309 h 245762"/>
              <a:gd name="connsiteX2" fmla="*/ 64066 w 216655"/>
              <a:gd name="connsiteY2" fmla="*/ 180984 h 245762"/>
              <a:gd name="connsiteX3" fmla="*/ 566 w 216655"/>
              <a:gd name="connsiteY3" fmla="*/ 244484 h 245762"/>
              <a:gd name="connsiteX4" fmla="*/ 102166 w 216655"/>
              <a:gd name="connsiteY4" fmla="*/ 120659 h 245762"/>
              <a:gd name="connsiteX5" fmla="*/ 216466 w 216655"/>
              <a:gd name="connsiteY5" fmla="*/ 9 h 24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5" h="245762">
                <a:moveTo>
                  <a:pt x="216466" y="9"/>
                </a:moveTo>
                <a:cubicBezTo>
                  <a:pt x="220699" y="-1049"/>
                  <a:pt x="152966" y="84146"/>
                  <a:pt x="127566" y="114309"/>
                </a:cubicBezTo>
                <a:cubicBezTo>
                  <a:pt x="102166" y="144472"/>
                  <a:pt x="85233" y="159288"/>
                  <a:pt x="64066" y="180984"/>
                </a:cubicBezTo>
                <a:cubicBezTo>
                  <a:pt x="42899" y="202680"/>
                  <a:pt x="-5784" y="254538"/>
                  <a:pt x="566" y="244484"/>
                </a:cubicBezTo>
                <a:cubicBezTo>
                  <a:pt x="6916" y="234430"/>
                  <a:pt x="69358" y="158230"/>
                  <a:pt x="102166" y="120659"/>
                </a:cubicBezTo>
                <a:cubicBezTo>
                  <a:pt x="134974" y="83088"/>
                  <a:pt x="212233" y="1067"/>
                  <a:pt x="21646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9D8FD32D-0DB3-AF45-F1B0-813085D6E4C2}"/>
              </a:ext>
            </a:extLst>
          </p:cNvPr>
          <p:cNvSpPr/>
          <p:nvPr/>
        </p:nvSpPr>
        <p:spPr>
          <a:xfrm>
            <a:off x="3143117" y="6320764"/>
            <a:ext cx="228971" cy="146723"/>
          </a:xfrm>
          <a:custGeom>
            <a:avLst/>
            <a:gdLst>
              <a:gd name="connsiteX0" fmla="*/ 133 w 228971"/>
              <a:gd name="connsiteY0" fmla="*/ 146711 h 146723"/>
              <a:gd name="connsiteX1" fmla="*/ 114433 w 228971"/>
              <a:gd name="connsiteY1" fmla="*/ 54636 h 146723"/>
              <a:gd name="connsiteX2" fmla="*/ 228733 w 228971"/>
              <a:gd name="connsiteY2" fmla="*/ 661 h 146723"/>
              <a:gd name="connsiteX3" fmla="*/ 143008 w 228971"/>
              <a:gd name="connsiteY3" fmla="*/ 26061 h 146723"/>
              <a:gd name="connsiteX4" fmla="*/ 92208 w 228971"/>
              <a:gd name="connsiteY4" fmla="*/ 48286 h 146723"/>
              <a:gd name="connsiteX5" fmla="*/ 133 w 228971"/>
              <a:gd name="connsiteY5" fmla="*/ 146711 h 14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71" h="146723">
                <a:moveTo>
                  <a:pt x="133" y="146711"/>
                </a:moveTo>
                <a:cubicBezTo>
                  <a:pt x="3837" y="147769"/>
                  <a:pt x="76333" y="78978"/>
                  <a:pt x="114433" y="54636"/>
                </a:cubicBezTo>
                <a:cubicBezTo>
                  <a:pt x="152533" y="30294"/>
                  <a:pt x="223971" y="5423"/>
                  <a:pt x="228733" y="661"/>
                </a:cubicBezTo>
                <a:cubicBezTo>
                  <a:pt x="233495" y="-4101"/>
                  <a:pt x="165762" y="18123"/>
                  <a:pt x="143008" y="26061"/>
                </a:cubicBezTo>
                <a:cubicBezTo>
                  <a:pt x="120254" y="33998"/>
                  <a:pt x="113374" y="29236"/>
                  <a:pt x="92208" y="48286"/>
                </a:cubicBezTo>
                <a:cubicBezTo>
                  <a:pt x="71042" y="67336"/>
                  <a:pt x="-3571" y="145653"/>
                  <a:pt x="133" y="14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2DEF010-3370-06F6-5CA8-8E7BC42435C2}"/>
              </a:ext>
            </a:extLst>
          </p:cNvPr>
          <p:cNvSpPr/>
          <p:nvPr/>
        </p:nvSpPr>
        <p:spPr>
          <a:xfrm>
            <a:off x="1865296" y="3171652"/>
            <a:ext cx="120462" cy="694055"/>
          </a:xfrm>
          <a:custGeom>
            <a:avLst/>
            <a:gdLst>
              <a:gd name="connsiteX0" fmla="*/ 120368 w 120462"/>
              <a:gd name="connsiteY0" fmla="*/ 53 h 694055"/>
              <a:gd name="connsiteX1" fmla="*/ 28545 w 120462"/>
              <a:gd name="connsiteY1" fmla="*/ 336736 h 694055"/>
              <a:gd name="connsiteX2" fmla="*/ 20893 w 120462"/>
              <a:gd name="connsiteY2" fmla="*/ 382648 h 694055"/>
              <a:gd name="connsiteX3" fmla="*/ 28545 w 120462"/>
              <a:gd name="connsiteY3" fmla="*/ 447689 h 694055"/>
              <a:gd name="connsiteX4" fmla="*/ 40023 w 120462"/>
              <a:gd name="connsiteY4" fmla="*/ 688723 h 694055"/>
              <a:gd name="connsiteX5" fmla="*/ 32371 w 120462"/>
              <a:gd name="connsiteY5" fmla="*/ 600726 h 694055"/>
              <a:gd name="connsiteX6" fmla="*/ 5589 w 120462"/>
              <a:gd name="connsiteY6" fmla="*/ 440037 h 694055"/>
              <a:gd name="connsiteX7" fmla="*/ 9415 w 120462"/>
              <a:gd name="connsiteY7" fmla="*/ 363518 h 694055"/>
              <a:gd name="connsiteX8" fmla="*/ 120368 w 120462"/>
              <a:gd name="connsiteY8" fmla="*/ 53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2" h="694055">
                <a:moveTo>
                  <a:pt x="120368" y="53"/>
                </a:moveTo>
                <a:cubicBezTo>
                  <a:pt x="123556" y="-4411"/>
                  <a:pt x="45124" y="272970"/>
                  <a:pt x="28545" y="336736"/>
                </a:cubicBezTo>
                <a:cubicBezTo>
                  <a:pt x="11966" y="400502"/>
                  <a:pt x="20893" y="364156"/>
                  <a:pt x="20893" y="382648"/>
                </a:cubicBezTo>
                <a:cubicBezTo>
                  <a:pt x="20893" y="401140"/>
                  <a:pt x="25357" y="396677"/>
                  <a:pt x="28545" y="447689"/>
                </a:cubicBezTo>
                <a:cubicBezTo>
                  <a:pt x="31733" y="498701"/>
                  <a:pt x="39385" y="663217"/>
                  <a:pt x="40023" y="688723"/>
                </a:cubicBezTo>
                <a:cubicBezTo>
                  <a:pt x="40661" y="714229"/>
                  <a:pt x="38110" y="642174"/>
                  <a:pt x="32371" y="600726"/>
                </a:cubicBezTo>
                <a:cubicBezTo>
                  <a:pt x="26632" y="559278"/>
                  <a:pt x="9415" y="479572"/>
                  <a:pt x="5589" y="440037"/>
                </a:cubicBezTo>
                <a:cubicBezTo>
                  <a:pt x="1763" y="400502"/>
                  <a:pt x="-6526" y="431747"/>
                  <a:pt x="9415" y="363518"/>
                </a:cubicBezTo>
                <a:cubicBezTo>
                  <a:pt x="25356" y="295289"/>
                  <a:pt x="117180" y="4517"/>
                  <a:pt x="12036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FE67F8E-4CC9-1CAA-F650-68231159388C}"/>
              </a:ext>
            </a:extLst>
          </p:cNvPr>
          <p:cNvSpPr/>
          <p:nvPr/>
        </p:nvSpPr>
        <p:spPr>
          <a:xfrm>
            <a:off x="1908515" y="3828222"/>
            <a:ext cx="43859" cy="575921"/>
          </a:xfrm>
          <a:custGeom>
            <a:avLst/>
            <a:gdLst>
              <a:gd name="connsiteX0" fmla="*/ 630 w 43859"/>
              <a:gd name="connsiteY0" fmla="*/ 1545 h 575921"/>
              <a:gd name="connsiteX1" fmla="*/ 15934 w 43859"/>
              <a:gd name="connsiteY1" fmla="*/ 196668 h 575921"/>
              <a:gd name="connsiteX2" fmla="*/ 27411 w 43859"/>
              <a:gd name="connsiteY2" fmla="*/ 368836 h 575921"/>
              <a:gd name="connsiteX3" fmla="*/ 42715 w 43859"/>
              <a:gd name="connsiteY3" fmla="*/ 575437 h 575921"/>
              <a:gd name="connsiteX4" fmla="*/ 38889 w 43859"/>
              <a:gd name="connsiteY4" fmla="*/ 307621 h 575921"/>
              <a:gd name="connsiteX5" fmla="*/ 630 w 43859"/>
              <a:gd name="connsiteY5" fmla="*/ 1545 h 5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59" h="575921">
                <a:moveTo>
                  <a:pt x="630" y="1545"/>
                </a:moveTo>
                <a:cubicBezTo>
                  <a:pt x="-3196" y="-16947"/>
                  <a:pt x="11470" y="135453"/>
                  <a:pt x="15934" y="196668"/>
                </a:cubicBezTo>
                <a:cubicBezTo>
                  <a:pt x="20398" y="257883"/>
                  <a:pt x="22948" y="305708"/>
                  <a:pt x="27411" y="368836"/>
                </a:cubicBezTo>
                <a:cubicBezTo>
                  <a:pt x="31874" y="431964"/>
                  <a:pt x="40802" y="585639"/>
                  <a:pt x="42715" y="575437"/>
                </a:cubicBezTo>
                <a:cubicBezTo>
                  <a:pt x="44628" y="565235"/>
                  <a:pt x="44628" y="398168"/>
                  <a:pt x="38889" y="307621"/>
                </a:cubicBezTo>
                <a:cubicBezTo>
                  <a:pt x="33150" y="217074"/>
                  <a:pt x="4456" y="20037"/>
                  <a:pt x="630" y="1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FD2A8DA3-FA0A-D8E8-B22C-CB9C2E97AEF0}"/>
              </a:ext>
            </a:extLst>
          </p:cNvPr>
          <p:cNvSpPr/>
          <p:nvPr/>
        </p:nvSpPr>
        <p:spPr>
          <a:xfrm>
            <a:off x="2001509" y="4506186"/>
            <a:ext cx="121613" cy="315158"/>
          </a:xfrm>
          <a:custGeom>
            <a:avLst/>
            <a:gdLst>
              <a:gd name="connsiteX0" fmla="*/ 3284 w 121613"/>
              <a:gd name="connsiteY0" fmla="*/ 773 h 315158"/>
              <a:gd name="connsiteX1" fmla="*/ 18588 w 121613"/>
              <a:gd name="connsiteY1" fmla="*/ 111725 h 315158"/>
              <a:gd name="connsiteX2" fmla="*/ 114237 w 121613"/>
              <a:gd name="connsiteY2" fmla="*/ 234155 h 315158"/>
              <a:gd name="connsiteX3" fmla="*/ 114237 w 121613"/>
              <a:gd name="connsiteY3" fmla="*/ 314500 h 315158"/>
              <a:gd name="connsiteX4" fmla="*/ 106585 w 121613"/>
              <a:gd name="connsiteY4" fmla="*/ 268589 h 315158"/>
              <a:gd name="connsiteX5" fmla="*/ 83629 w 121613"/>
              <a:gd name="connsiteY5" fmla="*/ 203548 h 315158"/>
              <a:gd name="connsiteX6" fmla="*/ 60673 w 121613"/>
              <a:gd name="connsiteY6" fmla="*/ 169114 h 315158"/>
              <a:gd name="connsiteX7" fmla="*/ 3284 w 121613"/>
              <a:gd name="connsiteY7" fmla="*/ 773 h 31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13" h="315158">
                <a:moveTo>
                  <a:pt x="3284" y="773"/>
                </a:moveTo>
                <a:cubicBezTo>
                  <a:pt x="-3730" y="-8792"/>
                  <a:pt x="96" y="72828"/>
                  <a:pt x="18588" y="111725"/>
                </a:cubicBezTo>
                <a:cubicBezTo>
                  <a:pt x="37080" y="150622"/>
                  <a:pt x="98296" y="200359"/>
                  <a:pt x="114237" y="234155"/>
                </a:cubicBezTo>
                <a:cubicBezTo>
                  <a:pt x="130178" y="267951"/>
                  <a:pt x="115512" y="308761"/>
                  <a:pt x="114237" y="314500"/>
                </a:cubicBezTo>
                <a:cubicBezTo>
                  <a:pt x="112962" y="320239"/>
                  <a:pt x="111686" y="287081"/>
                  <a:pt x="106585" y="268589"/>
                </a:cubicBezTo>
                <a:cubicBezTo>
                  <a:pt x="101484" y="250097"/>
                  <a:pt x="91281" y="220127"/>
                  <a:pt x="83629" y="203548"/>
                </a:cubicBezTo>
                <a:cubicBezTo>
                  <a:pt x="75977" y="186969"/>
                  <a:pt x="70875" y="195896"/>
                  <a:pt x="60673" y="169114"/>
                </a:cubicBezTo>
                <a:cubicBezTo>
                  <a:pt x="50471" y="142332"/>
                  <a:pt x="10298" y="10338"/>
                  <a:pt x="328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AC8A0C7A-B447-496E-F508-51E41FB076CA}"/>
              </a:ext>
            </a:extLst>
          </p:cNvPr>
          <p:cNvSpPr/>
          <p:nvPr/>
        </p:nvSpPr>
        <p:spPr>
          <a:xfrm>
            <a:off x="2269883" y="5104594"/>
            <a:ext cx="108166" cy="436795"/>
          </a:xfrm>
          <a:custGeom>
            <a:avLst/>
            <a:gdLst>
              <a:gd name="connsiteX0" fmla="*/ 242 w 108166"/>
              <a:gd name="connsiteY0" fmla="*/ 806 h 436795"/>
              <a:gd name="connsiteX1" fmla="*/ 76442 w 108166"/>
              <a:gd name="connsiteY1" fmla="*/ 150031 h 436795"/>
              <a:gd name="connsiteX2" fmla="*/ 85967 w 108166"/>
              <a:gd name="connsiteY2" fmla="*/ 261156 h 436795"/>
              <a:gd name="connsiteX3" fmla="*/ 92317 w 108166"/>
              <a:gd name="connsiteY3" fmla="*/ 435781 h 436795"/>
              <a:gd name="connsiteX4" fmla="*/ 92317 w 108166"/>
              <a:gd name="connsiteY4" fmla="*/ 327831 h 436795"/>
              <a:gd name="connsiteX5" fmla="*/ 105017 w 108166"/>
              <a:gd name="connsiteY5" fmla="*/ 219881 h 436795"/>
              <a:gd name="connsiteX6" fmla="*/ 242 w 108166"/>
              <a:gd name="connsiteY6" fmla="*/ 806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6" h="436795">
                <a:moveTo>
                  <a:pt x="242" y="806"/>
                </a:moveTo>
                <a:cubicBezTo>
                  <a:pt x="-4520" y="-10836"/>
                  <a:pt x="62155" y="106639"/>
                  <a:pt x="76442" y="150031"/>
                </a:cubicBezTo>
                <a:cubicBezTo>
                  <a:pt x="90729" y="193423"/>
                  <a:pt x="83321" y="213531"/>
                  <a:pt x="85967" y="261156"/>
                </a:cubicBezTo>
                <a:cubicBezTo>
                  <a:pt x="88613" y="308781"/>
                  <a:pt x="91259" y="424669"/>
                  <a:pt x="92317" y="435781"/>
                </a:cubicBezTo>
                <a:cubicBezTo>
                  <a:pt x="93375" y="446893"/>
                  <a:pt x="90200" y="363814"/>
                  <a:pt x="92317" y="327831"/>
                </a:cubicBezTo>
                <a:cubicBezTo>
                  <a:pt x="94434" y="291848"/>
                  <a:pt x="116129" y="270152"/>
                  <a:pt x="105017" y="219881"/>
                </a:cubicBezTo>
                <a:cubicBezTo>
                  <a:pt x="93905" y="169610"/>
                  <a:pt x="5004" y="12448"/>
                  <a:pt x="242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93C60B55-60FD-9F72-09D0-97F99E021392}"/>
              </a:ext>
            </a:extLst>
          </p:cNvPr>
          <p:cNvSpPr/>
          <p:nvPr/>
        </p:nvSpPr>
        <p:spPr>
          <a:xfrm>
            <a:off x="2459563" y="5717541"/>
            <a:ext cx="252904" cy="466523"/>
          </a:xfrm>
          <a:custGeom>
            <a:avLst/>
            <a:gdLst>
              <a:gd name="connsiteX0" fmla="*/ 1062 w 252904"/>
              <a:gd name="connsiteY0" fmla="*/ 634 h 466523"/>
              <a:gd name="connsiteX1" fmla="*/ 42337 w 252904"/>
              <a:gd name="connsiteY1" fmla="*/ 178434 h 466523"/>
              <a:gd name="connsiteX2" fmla="*/ 245537 w 252904"/>
              <a:gd name="connsiteY2" fmla="*/ 457834 h 466523"/>
              <a:gd name="connsiteX3" fmla="*/ 194737 w 252904"/>
              <a:gd name="connsiteY3" fmla="*/ 381634 h 466523"/>
              <a:gd name="connsiteX4" fmla="*/ 64562 w 252904"/>
              <a:gd name="connsiteY4" fmla="*/ 238759 h 466523"/>
              <a:gd name="connsiteX5" fmla="*/ 1062 w 252904"/>
              <a:gd name="connsiteY5" fmla="*/ 634 h 46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04" h="466523">
                <a:moveTo>
                  <a:pt x="1062" y="634"/>
                </a:moveTo>
                <a:cubicBezTo>
                  <a:pt x="-2642" y="-9420"/>
                  <a:pt x="1591" y="102234"/>
                  <a:pt x="42337" y="178434"/>
                </a:cubicBezTo>
                <a:cubicBezTo>
                  <a:pt x="83083" y="254634"/>
                  <a:pt x="220137" y="423967"/>
                  <a:pt x="245537" y="457834"/>
                </a:cubicBezTo>
                <a:cubicBezTo>
                  <a:pt x="270937" y="491701"/>
                  <a:pt x="224900" y="418147"/>
                  <a:pt x="194737" y="381634"/>
                </a:cubicBezTo>
                <a:cubicBezTo>
                  <a:pt x="164574" y="345121"/>
                  <a:pt x="95783" y="298026"/>
                  <a:pt x="64562" y="238759"/>
                </a:cubicBezTo>
                <a:cubicBezTo>
                  <a:pt x="33341" y="179492"/>
                  <a:pt x="4766" y="10688"/>
                  <a:pt x="1062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2F53C076-5736-720B-8129-DE388035D7BE}"/>
              </a:ext>
            </a:extLst>
          </p:cNvPr>
          <p:cNvSpPr/>
          <p:nvPr/>
        </p:nvSpPr>
        <p:spPr>
          <a:xfrm>
            <a:off x="2736645" y="6222985"/>
            <a:ext cx="421249" cy="452031"/>
          </a:xfrm>
          <a:custGeom>
            <a:avLst/>
            <a:gdLst>
              <a:gd name="connsiteX0" fmla="*/ 205 w 421249"/>
              <a:gd name="connsiteY0" fmla="*/ 15 h 452031"/>
              <a:gd name="connsiteX1" fmla="*/ 174830 w 421249"/>
              <a:gd name="connsiteY1" fmla="*/ 187340 h 452031"/>
              <a:gd name="connsiteX2" fmla="*/ 416130 w 421249"/>
              <a:gd name="connsiteY2" fmla="*/ 444515 h 452031"/>
              <a:gd name="connsiteX3" fmla="*/ 324055 w 421249"/>
              <a:gd name="connsiteY3" fmla="*/ 365140 h 452031"/>
              <a:gd name="connsiteX4" fmla="*/ 143080 w 421249"/>
              <a:gd name="connsiteY4" fmla="*/ 177815 h 452031"/>
              <a:gd name="connsiteX5" fmla="*/ 205 w 421249"/>
              <a:gd name="connsiteY5" fmla="*/ 15 h 4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249" h="452031">
                <a:moveTo>
                  <a:pt x="205" y="15"/>
                </a:moveTo>
                <a:cubicBezTo>
                  <a:pt x="5497" y="1602"/>
                  <a:pt x="174830" y="187340"/>
                  <a:pt x="174830" y="187340"/>
                </a:cubicBezTo>
                <a:cubicBezTo>
                  <a:pt x="244151" y="261423"/>
                  <a:pt x="391259" y="414882"/>
                  <a:pt x="416130" y="444515"/>
                </a:cubicBezTo>
                <a:cubicBezTo>
                  <a:pt x="441001" y="474148"/>
                  <a:pt x="369563" y="409590"/>
                  <a:pt x="324055" y="365140"/>
                </a:cubicBezTo>
                <a:cubicBezTo>
                  <a:pt x="278547" y="320690"/>
                  <a:pt x="192822" y="234436"/>
                  <a:pt x="143080" y="177815"/>
                </a:cubicBezTo>
                <a:cubicBezTo>
                  <a:pt x="93338" y="121194"/>
                  <a:pt x="-5087" y="-1572"/>
                  <a:pt x="2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F5D1222F-63C7-DCCF-76E2-DE6E29F37A08}"/>
              </a:ext>
            </a:extLst>
          </p:cNvPr>
          <p:cNvSpPr/>
          <p:nvPr/>
        </p:nvSpPr>
        <p:spPr>
          <a:xfrm>
            <a:off x="3167949" y="6692060"/>
            <a:ext cx="365841" cy="423395"/>
          </a:xfrm>
          <a:custGeom>
            <a:avLst/>
            <a:gdLst>
              <a:gd name="connsiteX0" fmla="*/ 701 w 365841"/>
              <a:gd name="connsiteY0" fmla="*/ 840 h 423395"/>
              <a:gd name="connsiteX1" fmla="*/ 105476 w 365841"/>
              <a:gd name="connsiteY1" fmla="*/ 111965 h 423395"/>
              <a:gd name="connsiteX2" fmla="*/ 203901 w 365841"/>
              <a:gd name="connsiteY2" fmla="*/ 283415 h 423395"/>
              <a:gd name="connsiteX3" fmla="*/ 365826 w 365841"/>
              <a:gd name="connsiteY3" fmla="*/ 423115 h 423395"/>
              <a:gd name="connsiteX4" fmla="*/ 213426 w 365841"/>
              <a:gd name="connsiteY4" fmla="*/ 315165 h 423395"/>
              <a:gd name="connsiteX5" fmla="*/ 159451 w 365841"/>
              <a:gd name="connsiteY5" fmla="*/ 169115 h 423395"/>
              <a:gd name="connsiteX6" fmla="*/ 701 w 365841"/>
              <a:gd name="connsiteY6" fmla="*/ 840 h 42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41" h="423395">
                <a:moveTo>
                  <a:pt x="701" y="840"/>
                </a:moveTo>
                <a:cubicBezTo>
                  <a:pt x="-8295" y="-8685"/>
                  <a:pt x="71609" y="64869"/>
                  <a:pt x="105476" y="111965"/>
                </a:cubicBezTo>
                <a:cubicBezTo>
                  <a:pt x="139343" y="159061"/>
                  <a:pt x="160509" y="231557"/>
                  <a:pt x="203901" y="283415"/>
                </a:cubicBezTo>
                <a:cubicBezTo>
                  <a:pt x="247293" y="335273"/>
                  <a:pt x="364239" y="417823"/>
                  <a:pt x="365826" y="423115"/>
                </a:cubicBezTo>
                <a:cubicBezTo>
                  <a:pt x="367413" y="428407"/>
                  <a:pt x="247822" y="357498"/>
                  <a:pt x="213426" y="315165"/>
                </a:cubicBezTo>
                <a:cubicBezTo>
                  <a:pt x="179030" y="272832"/>
                  <a:pt x="191730" y="220444"/>
                  <a:pt x="159451" y="169115"/>
                </a:cubicBezTo>
                <a:cubicBezTo>
                  <a:pt x="127172" y="117786"/>
                  <a:pt x="9697" y="10365"/>
                  <a:pt x="701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5238F45-772A-7210-A0BC-5AD322D17FB2}"/>
              </a:ext>
            </a:extLst>
          </p:cNvPr>
          <p:cNvSpPr/>
          <p:nvPr/>
        </p:nvSpPr>
        <p:spPr>
          <a:xfrm>
            <a:off x="3557651" y="6873875"/>
            <a:ext cx="788924" cy="265923"/>
          </a:xfrm>
          <a:custGeom>
            <a:avLst/>
            <a:gdLst>
              <a:gd name="connsiteX0" fmla="*/ 788924 w 788924"/>
              <a:gd name="connsiteY0" fmla="*/ 0 h 265923"/>
              <a:gd name="connsiteX1" fmla="*/ 258699 w 788924"/>
              <a:gd name="connsiteY1" fmla="*/ 247650 h 265923"/>
              <a:gd name="connsiteX2" fmla="*/ 350774 w 788924"/>
              <a:gd name="connsiteY2" fmla="*/ 222250 h 265923"/>
              <a:gd name="connsiteX3" fmla="*/ 163449 w 788924"/>
              <a:gd name="connsiteY3" fmla="*/ 263525 h 265923"/>
              <a:gd name="connsiteX4" fmla="*/ 1524 w 788924"/>
              <a:gd name="connsiteY4" fmla="*/ 257175 h 265923"/>
              <a:gd name="connsiteX5" fmla="*/ 261874 w 788924"/>
              <a:gd name="connsiteY5" fmla="*/ 225425 h 265923"/>
              <a:gd name="connsiteX6" fmla="*/ 176149 w 788924"/>
              <a:gd name="connsiteY6" fmla="*/ 254000 h 265923"/>
              <a:gd name="connsiteX7" fmla="*/ 315849 w 788924"/>
              <a:gd name="connsiteY7" fmla="*/ 193675 h 265923"/>
              <a:gd name="connsiteX8" fmla="*/ 788924 w 788924"/>
              <a:gd name="connsiteY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924" h="265923">
                <a:moveTo>
                  <a:pt x="788924" y="0"/>
                </a:moveTo>
                <a:lnTo>
                  <a:pt x="258699" y="247650"/>
                </a:lnTo>
                <a:cubicBezTo>
                  <a:pt x="185674" y="284692"/>
                  <a:pt x="366649" y="219604"/>
                  <a:pt x="350774" y="222250"/>
                </a:cubicBezTo>
                <a:cubicBezTo>
                  <a:pt x="334899" y="224896"/>
                  <a:pt x="221657" y="257704"/>
                  <a:pt x="163449" y="263525"/>
                </a:cubicBezTo>
                <a:cubicBezTo>
                  <a:pt x="105241" y="269346"/>
                  <a:pt x="-14880" y="263525"/>
                  <a:pt x="1524" y="257175"/>
                </a:cubicBezTo>
                <a:cubicBezTo>
                  <a:pt x="17928" y="250825"/>
                  <a:pt x="232770" y="225954"/>
                  <a:pt x="261874" y="225425"/>
                </a:cubicBezTo>
                <a:cubicBezTo>
                  <a:pt x="290978" y="224896"/>
                  <a:pt x="167153" y="259292"/>
                  <a:pt x="176149" y="254000"/>
                </a:cubicBezTo>
                <a:cubicBezTo>
                  <a:pt x="185145" y="248708"/>
                  <a:pt x="315849" y="193675"/>
                  <a:pt x="315849" y="193675"/>
                </a:cubicBezTo>
                <a:lnTo>
                  <a:pt x="7889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D1919331-1436-6DA2-09E7-62186DD9841E}"/>
              </a:ext>
            </a:extLst>
          </p:cNvPr>
          <p:cNvSpPr/>
          <p:nvPr/>
        </p:nvSpPr>
        <p:spPr>
          <a:xfrm>
            <a:off x="4711148" y="5907842"/>
            <a:ext cx="483596" cy="626534"/>
          </a:xfrm>
          <a:custGeom>
            <a:avLst/>
            <a:gdLst>
              <a:gd name="connsiteX0" fmla="*/ 483152 w 483596"/>
              <a:gd name="connsiteY0" fmla="*/ 833 h 626534"/>
              <a:gd name="connsiteX1" fmla="*/ 241852 w 483596"/>
              <a:gd name="connsiteY1" fmla="*/ 350083 h 626534"/>
              <a:gd name="connsiteX2" fmla="*/ 552 w 483596"/>
              <a:gd name="connsiteY2" fmla="*/ 626308 h 626534"/>
              <a:gd name="connsiteX3" fmla="*/ 175177 w 483596"/>
              <a:gd name="connsiteY3" fmla="*/ 397708 h 626534"/>
              <a:gd name="connsiteX4" fmla="*/ 156127 w 483596"/>
              <a:gd name="connsiteY4" fmla="*/ 426283 h 626534"/>
              <a:gd name="connsiteX5" fmla="*/ 299002 w 483596"/>
              <a:gd name="connsiteY5" fmla="*/ 235783 h 626534"/>
              <a:gd name="connsiteX6" fmla="*/ 302177 w 483596"/>
              <a:gd name="connsiteY6" fmla="*/ 251658 h 626534"/>
              <a:gd name="connsiteX7" fmla="*/ 483152 w 483596"/>
              <a:gd name="connsiteY7" fmla="*/ 833 h 62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596" h="626534">
                <a:moveTo>
                  <a:pt x="483152" y="833"/>
                </a:moveTo>
                <a:cubicBezTo>
                  <a:pt x="473098" y="17237"/>
                  <a:pt x="322285" y="245837"/>
                  <a:pt x="241852" y="350083"/>
                </a:cubicBezTo>
                <a:cubicBezTo>
                  <a:pt x="161419" y="454329"/>
                  <a:pt x="11664" y="618371"/>
                  <a:pt x="552" y="626308"/>
                </a:cubicBezTo>
                <a:cubicBezTo>
                  <a:pt x="-10561" y="634246"/>
                  <a:pt x="149248" y="431045"/>
                  <a:pt x="175177" y="397708"/>
                </a:cubicBezTo>
                <a:cubicBezTo>
                  <a:pt x="201106" y="364371"/>
                  <a:pt x="135489" y="453271"/>
                  <a:pt x="156127" y="426283"/>
                </a:cubicBezTo>
                <a:cubicBezTo>
                  <a:pt x="176765" y="399295"/>
                  <a:pt x="299002" y="235783"/>
                  <a:pt x="299002" y="235783"/>
                </a:cubicBezTo>
                <a:cubicBezTo>
                  <a:pt x="323344" y="206679"/>
                  <a:pt x="274660" y="288170"/>
                  <a:pt x="302177" y="251658"/>
                </a:cubicBezTo>
                <a:cubicBezTo>
                  <a:pt x="329694" y="215146"/>
                  <a:pt x="493206" y="-15571"/>
                  <a:pt x="483152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15C17498-98A5-061E-80C0-2A13660BCDBD}"/>
              </a:ext>
            </a:extLst>
          </p:cNvPr>
          <p:cNvSpPr/>
          <p:nvPr/>
        </p:nvSpPr>
        <p:spPr>
          <a:xfrm>
            <a:off x="4371299" y="6520784"/>
            <a:ext cx="299339" cy="336405"/>
          </a:xfrm>
          <a:custGeom>
            <a:avLst/>
            <a:gdLst>
              <a:gd name="connsiteX0" fmla="*/ 299126 w 299339"/>
              <a:gd name="connsiteY0" fmla="*/ 666 h 336405"/>
              <a:gd name="connsiteX1" fmla="*/ 83226 w 299339"/>
              <a:gd name="connsiteY1" fmla="*/ 257841 h 336405"/>
              <a:gd name="connsiteX2" fmla="*/ 676 w 299339"/>
              <a:gd name="connsiteY2" fmla="*/ 334041 h 336405"/>
              <a:gd name="connsiteX3" fmla="*/ 121326 w 299339"/>
              <a:gd name="connsiteY3" fmla="*/ 187991 h 336405"/>
              <a:gd name="connsiteX4" fmla="*/ 299126 w 299339"/>
              <a:gd name="connsiteY4" fmla="*/ 666 h 33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39" h="336405">
                <a:moveTo>
                  <a:pt x="299126" y="666"/>
                </a:moveTo>
                <a:cubicBezTo>
                  <a:pt x="292776" y="12308"/>
                  <a:pt x="132968" y="202279"/>
                  <a:pt x="83226" y="257841"/>
                </a:cubicBezTo>
                <a:cubicBezTo>
                  <a:pt x="33484" y="313404"/>
                  <a:pt x="-5674" y="345683"/>
                  <a:pt x="676" y="334041"/>
                </a:cubicBezTo>
                <a:cubicBezTo>
                  <a:pt x="7026" y="322399"/>
                  <a:pt x="74230" y="243024"/>
                  <a:pt x="121326" y="187991"/>
                </a:cubicBezTo>
                <a:cubicBezTo>
                  <a:pt x="168422" y="132958"/>
                  <a:pt x="305476" y="-10976"/>
                  <a:pt x="299126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AE856C60-65E8-AEC6-A2FE-F7353BE03812}"/>
              </a:ext>
            </a:extLst>
          </p:cNvPr>
          <p:cNvSpPr/>
          <p:nvPr/>
        </p:nvSpPr>
        <p:spPr>
          <a:xfrm>
            <a:off x="5190956" y="5330748"/>
            <a:ext cx="89875" cy="543005"/>
          </a:xfrm>
          <a:custGeom>
            <a:avLst/>
            <a:gdLst>
              <a:gd name="connsiteX0" fmla="*/ 54144 w 89875"/>
              <a:gd name="connsiteY0" fmla="*/ 77 h 543005"/>
              <a:gd name="connsiteX1" fmla="*/ 63669 w 89875"/>
              <a:gd name="connsiteY1" fmla="*/ 289002 h 543005"/>
              <a:gd name="connsiteX2" fmla="*/ 169 w 89875"/>
              <a:gd name="connsiteY2" fmla="*/ 543002 h 543005"/>
              <a:gd name="connsiteX3" fmla="*/ 85894 w 89875"/>
              <a:gd name="connsiteY3" fmla="*/ 295352 h 543005"/>
              <a:gd name="connsiteX4" fmla="*/ 76369 w 89875"/>
              <a:gd name="connsiteY4" fmla="*/ 333452 h 543005"/>
              <a:gd name="connsiteX5" fmla="*/ 82719 w 89875"/>
              <a:gd name="connsiteY5" fmla="*/ 260427 h 543005"/>
              <a:gd name="connsiteX6" fmla="*/ 54144 w 89875"/>
              <a:gd name="connsiteY6" fmla="*/ 77 h 54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875" h="543005">
                <a:moveTo>
                  <a:pt x="54144" y="77"/>
                </a:moveTo>
                <a:cubicBezTo>
                  <a:pt x="50969" y="4839"/>
                  <a:pt x="72665" y="198515"/>
                  <a:pt x="63669" y="289002"/>
                </a:cubicBezTo>
                <a:cubicBezTo>
                  <a:pt x="54673" y="379490"/>
                  <a:pt x="-3535" y="541944"/>
                  <a:pt x="169" y="543002"/>
                </a:cubicBezTo>
                <a:cubicBezTo>
                  <a:pt x="3873" y="544060"/>
                  <a:pt x="73194" y="330277"/>
                  <a:pt x="85894" y="295352"/>
                </a:cubicBezTo>
                <a:cubicBezTo>
                  <a:pt x="98594" y="260427"/>
                  <a:pt x="76898" y="339273"/>
                  <a:pt x="76369" y="333452"/>
                </a:cubicBezTo>
                <a:cubicBezTo>
                  <a:pt x="75840" y="327631"/>
                  <a:pt x="85365" y="310698"/>
                  <a:pt x="82719" y="260427"/>
                </a:cubicBezTo>
                <a:cubicBezTo>
                  <a:pt x="80073" y="210156"/>
                  <a:pt x="57319" y="-4685"/>
                  <a:pt x="5414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B37D8756-C152-09C9-0A70-75A936C1B716}"/>
              </a:ext>
            </a:extLst>
          </p:cNvPr>
          <p:cNvSpPr/>
          <p:nvPr/>
        </p:nvSpPr>
        <p:spPr>
          <a:xfrm>
            <a:off x="2784458" y="5838677"/>
            <a:ext cx="66589" cy="149543"/>
          </a:xfrm>
          <a:custGeom>
            <a:avLst/>
            <a:gdLst>
              <a:gd name="connsiteX0" fmla="*/ 17 w 66589"/>
              <a:gd name="connsiteY0" fmla="*/ 148 h 149543"/>
              <a:gd name="connsiteX1" fmla="*/ 57167 w 66589"/>
              <a:gd name="connsiteY1" fmla="*/ 85873 h 149543"/>
              <a:gd name="connsiteX2" fmla="*/ 63517 w 66589"/>
              <a:gd name="connsiteY2" fmla="*/ 149373 h 149543"/>
              <a:gd name="connsiteX3" fmla="*/ 63517 w 66589"/>
              <a:gd name="connsiteY3" fmla="*/ 66823 h 149543"/>
              <a:gd name="connsiteX4" fmla="*/ 17 w 66589"/>
              <a:gd name="connsiteY4" fmla="*/ 148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89" h="149543">
                <a:moveTo>
                  <a:pt x="17" y="148"/>
                </a:moveTo>
                <a:cubicBezTo>
                  <a:pt x="-1041" y="3323"/>
                  <a:pt x="46584" y="61002"/>
                  <a:pt x="57167" y="85873"/>
                </a:cubicBezTo>
                <a:cubicBezTo>
                  <a:pt x="67750" y="110744"/>
                  <a:pt x="62459" y="152548"/>
                  <a:pt x="63517" y="149373"/>
                </a:cubicBezTo>
                <a:cubicBezTo>
                  <a:pt x="64575" y="146198"/>
                  <a:pt x="69867" y="87990"/>
                  <a:pt x="63517" y="66823"/>
                </a:cubicBezTo>
                <a:cubicBezTo>
                  <a:pt x="57167" y="45656"/>
                  <a:pt x="1075" y="-3027"/>
                  <a:pt x="1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C24CC207-FF76-B73F-8059-59B73EFFACC2}"/>
              </a:ext>
            </a:extLst>
          </p:cNvPr>
          <p:cNvSpPr/>
          <p:nvPr/>
        </p:nvSpPr>
        <p:spPr>
          <a:xfrm>
            <a:off x="2917654" y="5743551"/>
            <a:ext cx="60546" cy="191284"/>
          </a:xfrm>
          <a:custGeom>
            <a:avLst/>
            <a:gdLst>
              <a:gd name="connsiteX0" fmla="*/ 171 w 60546"/>
              <a:gd name="connsiteY0" fmla="*/ 24 h 191284"/>
              <a:gd name="connsiteX1" fmla="*/ 41446 w 60546"/>
              <a:gd name="connsiteY1" fmla="*/ 63524 h 191284"/>
              <a:gd name="connsiteX2" fmla="*/ 16046 w 60546"/>
              <a:gd name="connsiteY2" fmla="*/ 190524 h 191284"/>
              <a:gd name="connsiteX3" fmla="*/ 38271 w 60546"/>
              <a:gd name="connsiteY3" fmla="*/ 114324 h 191284"/>
              <a:gd name="connsiteX4" fmla="*/ 60496 w 60546"/>
              <a:gd name="connsiteY4" fmla="*/ 69874 h 191284"/>
              <a:gd name="connsiteX5" fmla="*/ 171 w 60546"/>
              <a:gd name="connsiteY5" fmla="*/ 24 h 19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46" h="191284">
                <a:moveTo>
                  <a:pt x="171" y="24"/>
                </a:moveTo>
                <a:cubicBezTo>
                  <a:pt x="-3004" y="-1034"/>
                  <a:pt x="38800" y="31774"/>
                  <a:pt x="41446" y="63524"/>
                </a:cubicBezTo>
                <a:cubicBezTo>
                  <a:pt x="44092" y="95274"/>
                  <a:pt x="16575" y="182057"/>
                  <a:pt x="16046" y="190524"/>
                </a:cubicBezTo>
                <a:cubicBezTo>
                  <a:pt x="15517" y="198991"/>
                  <a:pt x="30863" y="134432"/>
                  <a:pt x="38271" y="114324"/>
                </a:cubicBezTo>
                <a:cubicBezTo>
                  <a:pt x="45679" y="94216"/>
                  <a:pt x="61554" y="87865"/>
                  <a:pt x="60496" y="69874"/>
                </a:cubicBezTo>
                <a:cubicBezTo>
                  <a:pt x="59438" y="51883"/>
                  <a:pt x="3346" y="1082"/>
                  <a:pt x="17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D420D2A4-E0B1-1355-9167-283DDE09A5BC}"/>
              </a:ext>
            </a:extLst>
          </p:cNvPr>
          <p:cNvSpPr/>
          <p:nvPr/>
        </p:nvSpPr>
        <p:spPr>
          <a:xfrm>
            <a:off x="2803407" y="5772146"/>
            <a:ext cx="96317" cy="149233"/>
          </a:xfrm>
          <a:custGeom>
            <a:avLst/>
            <a:gdLst>
              <a:gd name="connsiteX0" fmla="*/ 118 w 96317"/>
              <a:gd name="connsiteY0" fmla="*/ 4 h 149233"/>
              <a:gd name="connsiteX1" fmla="*/ 73143 w 96317"/>
              <a:gd name="connsiteY1" fmla="*/ 76204 h 149233"/>
              <a:gd name="connsiteX2" fmla="*/ 89018 w 96317"/>
              <a:gd name="connsiteY2" fmla="*/ 149229 h 149233"/>
              <a:gd name="connsiteX3" fmla="*/ 92193 w 96317"/>
              <a:gd name="connsiteY3" fmla="*/ 79379 h 149233"/>
              <a:gd name="connsiteX4" fmla="*/ 118 w 96317"/>
              <a:gd name="connsiteY4" fmla="*/ 4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7" h="149233">
                <a:moveTo>
                  <a:pt x="118" y="4"/>
                </a:moveTo>
                <a:cubicBezTo>
                  <a:pt x="-3057" y="-525"/>
                  <a:pt x="58326" y="51333"/>
                  <a:pt x="73143" y="76204"/>
                </a:cubicBezTo>
                <a:cubicBezTo>
                  <a:pt x="87960" y="101075"/>
                  <a:pt x="85843" y="148700"/>
                  <a:pt x="89018" y="149229"/>
                </a:cubicBezTo>
                <a:cubicBezTo>
                  <a:pt x="92193" y="149758"/>
                  <a:pt x="101718" y="103192"/>
                  <a:pt x="92193" y="79379"/>
                </a:cubicBezTo>
                <a:cubicBezTo>
                  <a:pt x="82668" y="55567"/>
                  <a:pt x="3293" y="533"/>
                  <a:pt x="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021235D8-B043-8AF5-E867-0E77290951D5}"/>
              </a:ext>
            </a:extLst>
          </p:cNvPr>
          <p:cNvSpPr/>
          <p:nvPr/>
        </p:nvSpPr>
        <p:spPr>
          <a:xfrm>
            <a:off x="2112563" y="2811775"/>
            <a:ext cx="620692" cy="334116"/>
          </a:xfrm>
          <a:custGeom>
            <a:avLst/>
            <a:gdLst>
              <a:gd name="connsiteX0" fmla="*/ 801 w 620692"/>
              <a:gd name="connsiteY0" fmla="*/ 333609 h 334116"/>
              <a:gd name="connsiteX1" fmla="*/ 330896 w 620692"/>
              <a:gd name="connsiteY1" fmla="*/ 26280 h 334116"/>
              <a:gd name="connsiteX2" fmla="*/ 615460 w 620692"/>
              <a:gd name="connsiteY2" fmla="*/ 14897 h 334116"/>
              <a:gd name="connsiteX3" fmla="*/ 505429 w 620692"/>
              <a:gd name="connsiteY3" fmla="*/ 11103 h 334116"/>
              <a:gd name="connsiteX4" fmla="*/ 380220 w 620692"/>
              <a:gd name="connsiteY4" fmla="*/ 37662 h 334116"/>
              <a:gd name="connsiteX5" fmla="*/ 304337 w 620692"/>
              <a:gd name="connsiteY5" fmla="*/ 71810 h 334116"/>
              <a:gd name="connsiteX6" fmla="*/ 239835 w 620692"/>
              <a:gd name="connsiteY6" fmla="*/ 98369 h 334116"/>
              <a:gd name="connsiteX7" fmla="*/ 801 w 620692"/>
              <a:gd name="connsiteY7" fmla="*/ 333609 h 3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92" h="334116">
                <a:moveTo>
                  <a:pt x="801" y="333609"/>
                </a:moveTo>
                <a:cubicBezTo>
                  <a:pt x="15978" y="321594"/>
                  <a:pt x="228453" y="79399"/>
                  <a:pt x="330896" y="26280"/>
                </a:cubicBezTo>
                <a:cubicBezTo>
                  <a:pt x="433339" y="-26839"/>
                  <a:pt x="586371" y="17426"/>
                  <a:pt x="615460" y="14897"/>
                </a:cubicBezTo>
                <a:cubicBezTo>
                  <a:pt x="644549" y="12368"/>
                  <a:pt x="544636" y="7309"/>
                  <a:pt x="505429" y="11103"/>
                </a:cubicBezTo>
                <a:cubicBezTo>
                  <a:pt x="466222" y="14897"/>
                  <a:pt x="413735" y="27544"/>
                  <a:pt x="380220" y="37662"/>
                </a:cubicBezTo>
                <a:cubicBezTo>
                  <a:pt x="346705" y="47780"/>
                  <a:pt x="327734" y="61692"/>
                  <a:pt x="304337" y="71810"/>
                </a:cubicBezTo>
                <a:cubicBezTo>
                  <a:pt x="280940" y="81928"/>
                  <a:pt x="289160" y="56000"/>
                  <a:pt x="239835" y="98369"/>
                </a:cubicBezTo>
                <a:cubicBezTo>
                  <a:pt x="190511" y="140737"/>
                  <a:pt x="-14376" y="345624"/>
                  <a:pt x="801" y="333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87CCD764-2C88-41B8-1CB9-4BD5991D47D2}"/>
              </a:ext>
            </a:extLst>
          </p:cNvPr>
          <p:cNvSpPr/>
          <p:nvPr/>
        </p:nvSpPr>
        <p:spPr>
          <a:xfrm>
            <a:off x="2737511" y="2542026"/>
            <a:ext cx="995404" cy="826125"/>
          </a:xfrm>
          <a:custGeom>
            <a:avLst/>
            <a:gdLst>
              <a:gd name="connsiteX0" fmla="*/ 9483 w 995404"/>
              <a:gd name="connsiteY0" fmla="*/ 82 h 826125"/>
              <a:gd name="connsiteX1" fmla="*/ 39837 w 995404"/>
              <a:gd name="connsiteY1" fmla="*/ 220145 h 826125"/>
              <a:gd name="connsiteX2" fmla="*/ 426844 w 995404"/>
              <a:gd name="connsiteY2" fmla="*/ 576799 h 826125"/>
              <a:gd name="connsiteX3" fmla="*/ 347166 w 995404"/>
              <a:gd name="connsiteY3" fmla="*/ 500915 h 826125"/>
              <a:gd name="connsiteX4" fmla="*/ 643113 w 995404"/>
              <a:gd name="connsiteY4" fmla="*/ 747537 h 826125"/>
              <a:gd name="connsiteX5" fmla="*/ 627936 w 995404"/>
              <a:gd name="connsiteY5" fmla="*/ 705801 h 826125"/>
              <a:gd name="connsiteX6" fmla="*/ 984590 w 995404"/>
              <a:gd name="connsiteY6" fmla="*/ 819627 h 826125"/>
              <a:gd name="connsiteX7" fmla="*/ 855588 w 995404"/>
              <a:gd name="connsiteY7" fmla="*/ 785479 h 826125"/>
              <a:gd name="connsiteX8" fmla="*/ 381314 w 995404"/>
              <a:gd name="connsiteY8" fmla="*/ 565416 h 826125"/>
              <a:gd name="connsiteX9" fmla="*/ 388902 w 995404"/>
              <a:gd name="connsiteY9" fmla="*/ 542651 h 826125"/>
              <a:gd name="connsiteX10" fmla="*/ 115721 w 995404"/>
              <a:gd name="connsiteY10" fmla="*/ 333971 h 826125"/>
              <a:gd name="connsiteX11" fmla="*/ 130897 w 995404"/>
              <a:gd name="connsiteY11" fmla="*/ 360530 h 826125"/>
              <a:gd name="connsiteX12" fmla="*/ 13277 w 995404"/>
              <a:gd name="connsiteY12" fmla="*/ 242910 h 826125"/>
              <a:gd name="connsiteX13" fmla="*/ 9483 w 995404"/>
              <a:gd name="connsiteY13" fmla="*/ 82 h 8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04" h="826125">
                <a:moveTo>
                  <a:pt x="9483" y="82"/>
                </a:moveTo>
                <a:cubicBezTo>
                  <a:pt x="13910" y="-3712"/>
                  <a:pt x="-29723" y="124026"/>
                  <a:pt x="39837" y="220145"/>
                </a:cubicBezTo>
                <a:cubicBezTo>
                  <a:pt x="109397" y="316264"/>
                  <a:pt x="375623" y="530004"/>
                  <a:pt x="426844" y="576799"/>
                </a:cubicBezTo>
                <a:cubicBezTo>
                  <a:pt x="478065" y="623594"/>
                  <a:pt x="311121" y="472459"/>
                  <a:pt x="347166" y="500915"/>
                </a:cubicBezTo>
                <a:cubicBezTo>
                  <a:pt x="383211" y="529371"/>
                  <a:pt x="596318" y="713389"/>
                  <a:pt x="643113" y="747537"/>
                </a:cubicBezTo>
                <a:cubicBezTo>
                  <a:pt x="689908" y="781685"/>
                  <a:pt x="571023" y="693786"/>
                  <a:pt x="627936" y="705801"/>
                </a:cubicBezTo>
                <a:cubicBezTo>
                  <a:pt x="684849" y="717816"/>
                  <a:pt x="946648" y="806347"/>
                  <a:pt x="984590" y="819627"/>
                </a:cubicBezTo>
                <a:cubicBezTo>
                  <a:pt x="1022532" y="832907"/>
                  <a:pt x="956134" y="827848"/>
                  <a:pt x="855588" y="785479"/>
                </a:cubicBezTo>
                <a:cubicBezTo>
                  <a:pt x="755042" y="743111"/>
                  <a:pt x="459095" y="605887"/>
                  <a:pt x="381314" y="565416"/>
                </a:cubicBezTo>
                <a:cubicBezTo>
                  <a:pt x="303533" y="524945"/>
                  <a:pt x="433168" y="581225"/>
                  <a:pt x="388902" y="542651"/>
                </a:cubicBezTo>
                <a:cubicBezTo>
                  <a:pt x="344637" y="504077"/>
                  <a:pt x="158722" y="364325"/>
                  <a:pt x="115721" y="333971"/>
                </a:cubicBezTo>
                <a:cubicBezTo>
                  <a:pt x="72720" y="303618"/>
                  <a:pt x="147971" y="375707"/>
                  <a:pt x="130897" y="360530"/>
                </a:cubicBezTo>
                <a:cubicBezTo>
                  <a:pt x="113823" y="345353"/>
                  <a:pt x="34777" y="299823"/>
                  <a:pt x="13277" y="242910"/>
                </a:cubicBezTo>
                <a:cubicBezTo>
                  <a:pt x="-8223" y="185997"/>
                  <a:pt x="5056" y="3876"/>
                  <a:pt x="948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084E100-5EC6-5955-C435-F587594ECF1F}"/>
              </a:ext>
            </a:extLst>
          </p:cNvPr>
          <p:cNvSpPr/>
          <p:nvPr/>
        </p:nvSpPr>
        <p:spPr>
          <a:xfrm>
            <a:off x="1456752" y="2725244"/>
            <a:ext cx="877670" cy="640912"/>
          </a:xfrm>
          <a:custGeom>
            <a:avLst/>
            <a:gdLst>
              <a:gd name="connsiteX0" fmla="*/ 876675 w 877670"/>
              <a:gd name="connsiteY0" fmla="*/ 2779 h 640912"/>
              <a:gd name="connsiteX1" fmla="*/ 356871 w 877670"/>
              <a:gd name="connsiteY1" fmla="*/ 158341 h 640912"/>
              <a:gd name="connsiteX2" fmla="*/ 11600 w 877670"/>
              <a:gd name="connsiteY2" fmla="*/ 625027 h 640912"/>
              <a:gd name="connsiteX3" fmla="*/ 98866 w 877670"/>
              <a:gd name="connsiteY3" fmla="*/ 499818 h 640912"/>
              <a:gd name="connsiteX4" fmla="*/ 269605 w 877670"/>
              <a:gd name="connsiteY4" fmla="*/ 184900 h 640912"/>
              <a:gd name="connsiteX5" fmla="*/ 482080 w 877670"/>
              <a:gd name="connsiteY5" fmla="*/ 67280 h 640912"/>
              <a:gd name="connsiteX6" fmla="*/ 876675 w 877670"/>
              <a:gd name="connsiteY6" fmla="*/ 2779 h 6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670" h="640912">
                <a:moveTo>
                  <a:pt x="876675" y="2779"/>
                </a:moveTo>
                <a:cubicBezTo>
                  <a:pt x="855807" y="17956"/>
                  <a:pt x="501050" y="54633"/>
                  <a:pt x="356871" y="158341"/>
                </a:cubicBezTo>
                <a:cubicBezTo>
                  <a:pt x="212692" y="262049"/>
                  <a:pt x="54601" y="568114"/>
                  <a:pt x="11600" y="625027"/>
                </a:cubicBezTo>
                <a:cubicBezTo>
                  <a:pt x="-31401" y="681940"/>
                  <a:pt x="55865" y="573173"/>
                  <a:pt x="98866" y="499818"/>
                </a:cubicBezTo>
                <a:cubicBezTo>
                  <a:pt x="141867" y="426464"/>
                  <a:pt x="205736" y="256990"/>
                  <a:pt x="269605" y="184900"/>
                </a:cubicBezTo>
                <a:cubicBezTo>
                  <a:pt x="333474" y="112810"/>
                  <a:pt x="379637" y="96369"/>
                  <a:pt x="482080" y="67280"/>
                </a:cubicBezTo>
                <a:cubicBezTo>
                  <a:pt x="584523" y="38191"/>
                  <a:pt x="897543" y="-12398"/>
                  <a:pt x="87667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39D55137-7ACB-C971-895B-431F0FCA6727}"/>
              </a:ext>
            </a:extLst>
          </p:cNvPr>
          <p:cNvSpPr/>
          <p:nvPr/>
        </p:nvSpPr>
        <p:spPr>
          <a:xfrm>
            <a:off x="1618958" y="2274791"/>
            <a:ext cx="1064748" cy="455902"/>
          </a:xfrm>
          <a:custGeom>
            <a:avLst/>
            <a:gdLst>
              <a:gd name="connsiteX0" fmla="*/ 1063535 w 1064748"/>
              <a:gd name="connsiteY0" fmla="*/ 221787 h 455902"/>
              <a:gd name="connsiteX1" fmla="*/ 501995 w 1064748"/>
              <a:gd name="connsiteY1" fmla="*/ 51048 h 455902"/>
              <a:gd name="connsiteX2" fmla="*/ 12544 w 1064748"/>
              <a:gd name="connsiteY2" fmla="*/ 449438 h 455902"/>
              <a:gd name="connsiteX3" fmla="*/ 168106 w 1064748"/>
              <a:gd name="connsiteY3" fmla="*/ 278699 h 455902"/>
              <a:gd name="connsiteX4" fmla="*/ 418522 w 1064748"/>
              <a:gd name="connsiteY4" fmla="*/ 28283 h 455902"/>
              <a:gd name="connsiteX5" fmla="*/ 646174 w 1064748"/>
              <a:gd name="connsiteY5" fmla="*/ 24489 h 455902"/>
              <a:gd name="connsiteX6" fmla="*/ 1063535 w 1064748"/>
              <a:gd name="connsiteY6" fmla="*/ 221787 h 4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748" h="455902">
                <a:moveTo>
                  <a:pt x="1063535" y="221787"/>
                </a:moveTo>
                <a:cubicBezTo>
                  <a:pt x="1039505" y="226213"/>
                  <a:pt x="677160" y="13106"/>
                  <a:pt x="501995" y="51048"/>
                </a:cubicBezTo>
                <a:cubicBezTo>
                  <a:pt x="326830" y="88990"/>
                  <a:pt x="68192" y="411496"/>
                  <a:pt x="12544" y="449438"/>
                </a:cubicBezTo>
                <a:cubicBezTo>
                  <a:pt x="-43104" y="487380"/>
                  <a:pt x="100443" y="348891"/>
                  <a:pt x="168106" y="278699"/>
                </a:cubicBezTo>
                <a:cubicBezTo>
                  <a:pt x="235769" y="208507"/>
                  <a:pt x="338844" y="70651"/>
                  <a:pt x="418522" y="28283"/>
                </a:cubicBezTo>
                <a:cubicBezTo>
                  <a:pt x="498200" y="-14085"/>
                  <a:pt x="544363" y="-3335"/>
                  <a:pt x="646174" y="24489"/>
                </a:cubicBezTo>
                <a:cubicBezTo>
                  <a:pt x="747985" y="52313"/>
                  <a:pt x="1087565" y="217361"/>
                  <a:pt x="1063535" y="22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EA00290A-7BFE-B987-83B5-03BF82F68279}"/>
              </a:ext>
            </a:extLst>
          </p:cNvPr>
          <p:cNvSpPr/>
          <p:nvPr/>
        </p:nvSpPr>
        <p:spPr>
          <a:xfrm>
            <a:off x="1723637" y="1917470"/>
            <a:ext cx="1596639" cy="472372"/>
          </a:xfrm>
          <a:custGeom>
            <a:avLst/>
            <a:gdLst>
              <a:gd name="connsiteX0" fmla="*/ 1596280 w 1596639"/>
              <a:gd name="connsiteY0" fmla="*/ 218659 h 472372"/>
              <a:gd name="connsiteX1" fmla="*/ 1224449 w 1596639"/>
              <a:gd name="connsiteY1" fmla="*/ 123805 h 472372"/>
              <a:gd name="connsiteX2" fmla="*/ 697057 w 1596639"/>
              <a:gd name="connsiteY2" fmla="*/ 13773 h 472372"/>
              <a:gd name="connsiteX3" fmla="*/ 17897 w 1596639"/>
              <a:gd name="connsiteY3" fmla="*/ 461488 h 472372"/>
              <a:gd name="connsiteX4" fmla="*/ 241754 w 1596639"/>
              <a:gd name="connsiteY4" fmla="*/ 309720 h 472372"/>
              <a:gd name="connsiteX5" fmla="*/ 719822 w 1596639"/>
              <a:gd name="connsiteY5" fmla="*/ 36538 h 472372"/>
              <a:gd name="connsiteX6" fmla="*/ 871590 w 1596639"/>
              <a:gd name="connsiteY6" fmla="*/ 32744 h 472372"/>
              <a:gd name="connsiteX7" fmla="*/ 1159948 w 1596639"/>
              <a:gd name="connsiteY7" fmla="*/ 116216 h 472372"/>
              <a:gd name="connsiteX8" fmla="*/ 1596280 w 1596639"/>
              <a:gd name="connsiteY8" fmla="*/ 218659 h 4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6639" h="472372">
                <a:moveTo>
                  <a:pt x="1596280" y="218659"/>
                </a:moveTo>
                <a:cubicBezTo>
                  <a:pt x="1607030" y="219924"/>
                  <a:pt x="1374319" y="157953"/>
                  <a:pt x="1224449" y="123805"/>
                </a:cubicBezTo>
                <a:cubicBezTo>
                  <a:pt x="1074579" y="89657"/>
                  <a:pt x="898149" y="-42507"/>
                  <a:pt x="697057" y="13773"/>
                </a:cubicBezTo>
                <a:cubicBezTo>
                  <a:pt x="495965" y="70053"/>
                  <a:pt x="93781" y="412164"/>
                  <a:pt x="17897" y="461488"/>
                </a:cubicBezTo>
                <a:cubicBezTo>
                  <a:pt x="-57987" y="510813"/>
                  <a:pt x="124766" y="380545"/>
                  <a:pt x="241754" y="309720"/>
                </a:cubicBezTo>
                <a:cubicBezTo>
                  <a:pt x="358741" y="238895"/>
                  <a:pt x="614849" y="82701"/>
                  <a:pt x="719822" y="36538"/>
                </a:cubicBezTo>
                <a:cubicBezTo>
                  <a:pt x="824795" y="-9625"/>
                  <a:pt x="798236" y="19464"/>
                  <a:pt x="871590" y="32744"/>
                </a:cubicBezTo>
                <a:cubicBezTo>
                  <a:pt x="944944" y="46024"/>
                  <a:pt x="1037902" y="88392"/>
                  <a:pt x="1159948" y="116216"/>
                </a:cubicBezTo>
                <a:lnTo>
                  <a:pt x="1596280" y="2186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190AFC6-A5B8-4AF5-BF53-F7C4180DC3F5}"/>
              </a:ext>
            </a:extLst>
          </p:cNvPr>
          <p:cNvSpPr/>
          <p:nvPr/>
        </p:nvSpPr>
        <p:spPr>
          <a:xfrm>
            <a:off x="2185412" y="1630729"/>
            <a:ext cx="1533723" cy="334747"/>
          </a:xfrm>
          <a:custGeom>
            <a:avLst/>
            <a:gdLst>
              <a:gd name="connsiteX0" fmla="*/ 1532895 w 1533723"/>
              <a:gd name="connsiteY0" fmla="*/ 319485 h 334747"/>
              <a:gd name="connsiteX1" fmla="*/ 743703 w 1533723"/>
              <a:gd name="connsiteY1" fmla="*/ 57686 h 334747"/>
              <a:gd name="connsiteX2" fmla="*/ 42 w 1533723"/>
              <a:gd name="connsiteY2" fmla="*/ 334662 h 334747"/>
              <a:gd name="connsiteX3" fmla="*/ 709556 w 1533723"/>
              <a:gd name="connsiteY3" fmla="*/ 23538 h 334747"/>
              <a:gd name="connsiteX4" fmla="*/ 891677 w 1533723"/>
              <a:gd name="connsiteY4" fmla="*/ 53892 h 334747"/>
              <a:gd name="connsiteX5" fmla="*/ 1532895 w 1533723"/>
              <a:gd name="connsiteY5" fmla="*/ 319485 h 33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23" h="334747">
                <a:moveTo>
                  <a:pt x="1532895" y="319485"/>
                </a:moveTo>
                <a:cubicBezTo>
                  <a:pt x="1508233" y="320117"/>
                  <a:pt x="999178" y="55157"/>
                  <a:pt x="743703" y="57686"/>
                </a:cubicBezTo>
                <a:cubicBezTo>
                  <a:pt x="488228" y="60215"/>
                  <a:pt x="5733" y="340353"/>
                  <a:pt x="42" y="334662"/>
                </a:cubicBezTo>
                <a:cubicBezTo>
                  <a:pt x="-5649" y="328971"/>
                  <a:pt x="560950" y="70333"/>
                  <a:pt x="709556" y="23538"/>
                </a:cubicBezTo>
                <a:cubicBezTo>
                  <a:pt x="858162" y="-23257"/>
                  <a:pt x="758880" y="6465"/>
                  <a:pt x="891677" y="53892"/>
                </a:cubicBezTo>
                <a:cubicBezTo>
                  <a:pt x="1024474" y="101319"/>
                  <a:pt x="1557557" y="318853"/>
                  <a:pt x="1532895" y="3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BD3DE8-8127-5548-4152-64B2306D636A}"/>
              </a:ext>
            </a:extLst>
          </p:cNvPr>
          <p:cNvSpPr/>
          <p:nvPr/>
        </p:nvSpPr>
        <p:spPr>
          <a:xfrm>
            <a:off x="2988013" y="1450505"/>
            <a:ext cx="1144066" cy="188787"/>
          </a:xfrm>
          <a:custGeom>
            <a:avLst/>
            <a:gdLst>
              <a:gd name="connsiteX0" fmla="*/ 1143861 w 1144066"/>
              <a:gd name="connsiteY0" fmla="*/ 188585 h 188787"/>
              <a:gd name="connsiteX1" fmla="*/ 893444 w 1144066"/>
              <a:gd name="connsiteY1" fmla="*/ 48200 h 188787"/>
              <a:gd name="connsiteX2" fmla="*/ 1809 w 1144066"/>
              <a:gd name="connsiteY2" fmla="*/ 6464 h 188787"/>
              <a:gd name="connsiteX3" fmla="*/ 669587 w 1144066"/>
              <a:gd name="connsiteY3" fmla="*/ 6464 h 188787"/>
              <a:gd name="connsiteX4" fmla="*/ 931386 w 1144066"/>
              <a:gd name="connsiteY4" fmla="*/ 14053 h 188787"/>
              <a:gd name="connsiteX5" fmla="*/ 1143861 w 1144066"/>
              <a:gd name="connsiteY5" fmla="*/ 188585 h 18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066" h="188787">
                <a:moveTo>
                  <a:pt x="1143861" y="188585"/>
                </a:moveTo>
                <a:cubicBezTo>
                  <a:pt x="1137537" y="194276"/>
                  <a:pt x="1083786" y="78553"/>
                  <a:pt x="893444" y="48200"/>
                </a:cubicBezTo>
                <a:cubicBezTo>
                  <a:pt x="703102" y="17847"/>
                  <a:pt x="39118" y="13420"/>
                  <a:pt x="1809" y="6464"/>
                </a:cubicBezTo>
                <a:cubicBezTo>
                  <a:pt x="-35501" y="-492"/>
                  <a:pt x="514658" y="5199"/>
                  <a:pt x="669587" y="6464"/>
                </a:cubicBezTo>
                <a:cubicBezTo>
                  <a:pt x="824516" y="7729"/>
                  <a:pt x="853605" y="-13139"/>
                  <a:pt x="931386" y="14053"/>
                </a:cubicBezTo>
                <a:cubicBezTo>
                  <a:pt x="1009167" y="41245"/>
                  <a:pt x="1150185" y="182894"/>
                  <a:pt x="1143861" y="18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8BD70D3C-475A-82AC-5A50-69903E62FCAC}"/>
              </a:ext>
            </a:extLst>
          </p:cNvPr>
          <p:cNvSpPr/>
          <p:nvPr/>
        </p:nvSpPr>
        <p:spPr>
          <a:xfrm>
            <a:off x="4134254" y="1334217"/>
            <a:ext cx="1183411" cy="312726"/>
          </a:xfrm>
          <a:custGeom>
            <a:avLst/>
            <a:gdLst>
              <a:gd name="connsiteX0" fmla="*/ 1414 w 1183411"/>
              <a:gd name="connsiteY0" fmla="*/ 312462 h 312726"/>
              <a:gd name="connsiteX1" fmla="*/ 532601 w 1183411"/>
              <a:gd name="connsiteY1" fmla="*/ 5132 h 312726"/>
              <a:gd name="connsiteX2" fmla="*/ 1158642 w 1183411"/>
              <a:gd name="connsiteY2" fmla="*/ 118958 h 312726"/>
              <a:gd name="connsiteX3" fmla="*/ 1067582 w 1183411"/>
              <a:gd name="connsiteY3" fmla="*/ 103781 h 312726"/>
              <a:gd name="connsiteX4" fmla="*/ 540189 w 1183411"/>
              <a:gd name="connsiteY4" fmla="*/ 20309 h 312726"/>
              <a:gd name="connsiteX5" fmla="*/ 380833 w 1183411"/>
              <a:gd name="connsiteY5" fmla="*/ 58251 h 312726"/>
              <a:gd name="connsiteX6" fmla="*/ 1414 w 1183411"/>
              <a:gd name="connsiteY6" fmla="*/ 312462 h 31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411" h="312726">
                <a:moveTo>
                  <a:pt x="1414" y="312462"/>
                </a:moveTo>
                <a:cubicBezTo>
                  <a:pt x="26709" y="303609"/>
                  <a:pt x="339730" y="37383"/>
                  <a:pt x="532601" y="5132"/>
                </a:cubicBezTo>
                <a:cubicBezTo>
                  <a:pt x="725472" y="-27119"/>
                  <a:pt x="1069479" y="102517"/>
                  <a:pt x="1158642" y="118958"/>
                </a:cubicBezTo>
                <a:cubicBezTo>
                  <a:pt x="1247805" y="135399"/>
                  <a:pt x="1067582" y="103781"/>
                  <a:pt x="1067582" y="103781"/>
                </a:cubicBezTo>
                <a:cubicBezTo>
                  <a:pt x="964507" y="87339"/>
                  <a:pt x="654647" y="27897"/>
                  <a:pt x="540189" y="20309"/>
                </a:cubicBezTo>
                <a:cubicBezTo>
                  <a:pt x="425731" y="12721"/>
                  <a:pt x="464305" y="11456"/>
                  <a:pt x="380833" y="58251"/>
                </a:cubicBezTo>
                <a:cubicBezTo>
                  <a:pt x="297361" y="105046"/>
                  <a:pt x="-23881" y="321315"/>
                  <a:pt x="1414" y="31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5E6EA48E-D10A-251C-F6C9-8552B9C75BC3}"/>
              </a:ext>
            </a:extLst>
          </p:cNvPr>
          <p:cNvSpPr/>
          <p:nvPr/>
        </p:nvSpPr>
        <p:spPr>
          <a:xfrm>
            <a:off x="4727588" y="1454627"/>
            <a:ext cx="1520882" cy="976858"/>
          </a:xfrm>
          <a:custGeom>
            <a:avLst/>
            <a:gdLst>
              <a:gd name="connsiteX0" fmla="*/ 3768 w 1520882"/>
              <a:gd name="connsiteY0" fmla="*/ 2342 h 976858"/>
              <a:gd name="connsiteX1" fmla="*/ 773989 w 1520882"/>
              <a:gd name="connsiteY1" fmla="*/ 222405 h 976858"/>
              <a:gd name="connsiteX2" fmla="*/ 1472120 w 1520882"/>
              <a:gd name="connsiteY2" fmla="*/ 931919 h 976858"/>
              <a:gd name="connsiteX3" fmla="*/ 1396236 w 1520882"/>
              <a:gd name="connsiteY3" fmla="*/ 840858 h 976858"/>
              <a:gd name="connsiteX4" fmla="*/ 868844 w 1520882"/>
              <a:gd name="connsiteY4" fmla="*/ 324849 h 976858"/>
              <a:gd name="connsiteX5" fmla="*/ 743635 w 1520882"/>
              <a:gd name="connsiteY5" fmla="*/ 252759 h 976858"/>
              <a:gd name="connsiteX6" fmla="*/ 572897 w 1520882"/>
              <a:gd name="connsiteY6" fmla="*/ 157904 h 976858"/>
              <a:gd name="connsiteX7" fmla="*/ 481836 w 1520882"/>
              <a:gd name="connsiteY7" fmla="*/ 108580 h 976858"/>
              <a:gd name="connsiteX8" fmla="*/ 3768 w 1520882"/>
              <a:gd name="connsiteY8" fmla="*/ 2342 h 97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882" h="976858">
                <a:moveTo>
                  <a:pt x="3768" y="2342"/>
                </a:moveTo>
                <a:cubicBezTo>
                  <a:pt x="52460" y="21313"/>
                  <a:pt x="529264" y="67476"/>
                  <a:pt x="773989" y="222405"/>
                </a:cubicBezTo>
                <a:cubicBezTo>
                  <a:pt x="1018714" y="377334"/>
                  <a:pt x="1368412" y="828844"/>
                  <a:pt x="1472120" y="931919"/>
                </a:cubicBezTo>
                <a:cubicBezTo>
                  <a:pt x="1575828" y="1034995"/>
                  <a:pt x="1496782" y="942036"/>
                  <a:pt x="1396236" y="840858"/>
                </a:cubicBezTo>
                <a:cubicBezTo>
                  <a:pt x="1295690" y="739680"/>
                  <a:pt x="977611" y="422866"/>
                  <a:pt x="868844" y="324849"/>
                </a:cubicBezTo>
                <a:cubicBezTo>
                  <a:pt x="760077" y="226833"/>
                  <a:pt x="743635" y="252759"/>
                  <a:pt x="743635" y="252759"/>
                </a:cubicBezTo>
                <a:lnTo>
                  <a:pt x="572897" y="157904"/>
                </a:lnTo>
                <a:cubicBezTo>
                  <a:pt x="529264" y="133874"/>
                  <a:pt x="570999" y="131977"/>
                  <a:pt x="481836" y="108580"/>
                </a:cubicBezTo>
                <a:cubicBezTo>
                  <a:pt x="392673" y="85183"/>
                  <a:pt x="-44924" y="-16629"/>
                  <a:pt x="3768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C532B0C5-AC91-5324-FD2F-4B48074DF6A1}"/>
              </a:ext>
            </a:extLst>
          </p:cNvPr>
          <p:cNvSpPr/>
          <p:nvPr/>
        </p:nvSpPr>
        <p:spPr>
          <a:xfrm>
            <a:off x="3775220" y="3295872"/>
            <a:ext cx="1045715" cy="545636"/>
          </a:xfrm>
          <a:custGeom>
            <a:avLst/>
            <a:gdLst>
              <a:gd name="connsiteX0" fmla="*/ 0 w 1045715"/>
              <a:gd name="connsiteY0" fmla="*/ 1280 h 545636"/>
              <a:gd name="connsiteX1" fmla="*/ 390802 w 1045715"/>
              <a:gd name="connsiteY1" fmla="*/ 73369 h 545636"/>
              <a:gd name="connsiteX2" fmla="*/ 1020637 w 1045715"/>
              <a:gd name="connsiteY2" fmla="*/ 524878 h 545636"/>
              <a:gd name="connsiteX3" fmla="*/ 868870 w 1045715"/>
              <a:gd name="connsiteY3" fmla="*/ 430023 h 545636"/>
              <a:gd name="connsiteX4" fmla="*/ 390802 w 1045715"/>
              <a:gd name="connsiteY4" fmla="*/ 77164 h 545636"/>
              <a:gd name="connsiteX5" fmla="*/ 0 w 1045715"/>
              <a:gd name="connsiteY5" fmla="*/ 1280 h 54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715" h="545636">
                <a:moveTo>
                  <a:pt x="0" y="1280"/>
                </a:moveTo>
                <a:cubicBezTo>
                  <a:pt x="0" y="648"/>
                  <a:pt x="220696" y="-13897"/>
                  <a:pt x="390802" y="73369"/>
                </a:cubicBezTo>
                <a:cubicBezTo>
                  <a:pt x="560908" y="160635"/>
                  <a:pt x="940959" y="465436"/>
                  <a:pt x="1020637" y="524878"/>
                </a:cubicBezTo>
                <a:cubicBezTo>
                  <a:pt x="1100315" y="584320"/>
                  <a:pt x="973842" y="504642"/>
                  <a:pt x="868870" y="430023"/>
                </a:cubicBezTo>
                <a:cubicBezTo>
                  <a:pt x="763898" y="355404"/>
                  <a:pt x="528658" y="147989"/>
                  <a:pt x="390802" y="77164"/>
                </a:cubicBezTo>
                <a:cubicBezTo>
                  <a:pt x="252946" y="6339"/>
                  <a:pt x="0" y="1912"/>
                  <a:pt x="0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F6FF3CE8-919B-5C5F-5F13-6D80365B0917}"/>
              </a:ext>
            </a:extLst>
          </p:cNvPr>
          <p:cNvSpPr/>
          <p:nvPr/>
        </p:nvSpPr>
        <p:spPr>
          <a:xfrm>
            <a:off x="4775795" y="3875041"/>
            <a:ext cx="526266" cy="818550"/>
          </a:xfrm>
          <a:custGeom>
            <a:avLst/>
            <a:gdLst>
              <a:gd name="connsiteX0" fmla="*/ 1091 w 526266"/>
              <a:gd name="connsiteY0" fmla="*/ 2622 h 818550"/>
              <a:gd name="connsiteX1" fmla="*/ 445012 w 526266"/>
              <a:gd name="connsiteY1" fmla="*/ 401012 h 818550"/>
              <a:gd name="connsiteX2" fmla="*/ 520895 w 526266"/>
              <a:gd name="connsiteY2" fmla="*/ 818373 h 818550"/>
              <a:gd name="connsiteX3" fmla="*/ 498130 w 526266"/>
              <a:gd name="connsiteY3" fmla="*/ 450337 h 818550"/>
              <a:gd name="connsiteX4" fmla="*/ 323598 w 526266"/>
              <a:gd name="connsiteY4" fmla="*/ 237862 h 818550"/>
              <a:gd name="connsiteX5" fmla="*/ 1091 w 526266"/>
              <a:gd name="connsiteY5" fmla="*/ 2622 h 8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266" h="818550">
                <a:moveTo>
                  <a:pt x="1091" y="2622"/>
                </a:moveTo>
                <a:cubicBezTo>
                  <a:pt x="21327" y="29814"/>
                  <a:pt x="358378" y="265053"/>
                  <a:pt x="445012" y="401012"/>
                </a:cubicBezTo>
                <a:cubicBezTo>
                  <a:pt x="531646" y="536971"/>
                  <a:pt x="512042" y="810152"/>
                  <a:pt x="520895" y="818373"/>
                </a:cubicBezTo>
                <a:cubicBezTo>
                  <a:pt x="529748" y="826594"/>
                  <a:pt x="531013" y="547089"/>
                  <a:pt x="498130" y="450337"/>
                </a:cubicBezTo>
                <a:cubicBezTo>
                  <a:pt x="465247" y="353585"/>
                  <a:pt x="399482" y="308687"/>
                  <a:pt x="323598" y="237862"/>
                </a:cubicBezTo>
                <a:cubicBezTo>
                  <a:pt x="247714" y="167037"/>
                  <a:pt x="-19145" y="-24570"/>
                  <a:pt x="1091" y="2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E768AB5-DFB2-B884-ACCD-7D6BB7A31B19}"/>
              </a:ext>
            </a:extLst>
          </p:cNvPr>
          <p:cNvSpPr/>
          <p:nvPr/>
        </p:nvSpPr>
        <p:spPr>
          <a:xfrm>
            <a:off x="5175822" y="4579213"/>
            <a:ext cx="223600" cy="902336"/>
          </a:xfrm>
          <a:custGeom>
            <a:avLst/>
            <a:gdLst>
              <a:gd name="connsiteX0" fmla="*/ 166399 w 223600"/>
              <a:gd name="connsiteY0" fmla="*/ 375 h 902336"/>
              <a:gd name="connsiteX1" fmla="*/ 192958 w 223600"/>
              <a:gd name="connsiteY1" fmla="*/ 277351 h 902336"/>
              <a:gd name="connsiteX2" fmla="*/ 7043 w 223600"/>
              <a:gd name="connsiteY2" fmla="*/ 888216 h 902336"/>
              <a:gd name="connsiteX3" fmla="*/ 56367 w 223600"/>
              <a:gd name="connsiteY3" fmla="*/ 668153 h 902336"/>
              <a:gd name="connsiteX4" fmla="*/ 219517 w 223600"/>
              <a:gd name="connsiteY4" fmla="*/ 228027 h 902336"/>
              <a:gd name="connsiteX5" fmla="*/ 166399 w 223600"/>
              <a:gd name="connsiteY5" fmla="*/ 375 h 9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00" h="902336">
                <a:moveTo>
                  <a:pt x="166399" y="375"/>
                </a:moveTo>
                <a:cubicBezTo>
                  <a:pt x="161973" y="8596"/>
                  <a:pt x="219517" y="129378"/>
                  <a:pt x="192958" y="277351"/>
                </a:cubicBezTo>
                <a:cubicBezTo>
                  <a:pt x="166399" y="425324"/>
                  <a:pt x="29808" y="823082"/>
                  <a:pt x="7043" y="888216"/>
                </a:cubicBezTo>
                <a:cubicBezTo>
                  <a:pt x="-15722" y="953350"/>
                  <a:pt x="20955" y="778184"/>
                  <a:pt x="56367" y="668153"/>
                </a:cubicBezTo>
                <a:cubicBezTo>
                  <a:pt x="91779" y="558122"/>
                  <a:pt x="198017" y="335529"/>
                  <a:pt x="219517" y="228027"/>
                </a:cubicBezTo>
                <a:cubicBezTo>
                  <a:pt x="241017" y="120525"/>
                  <a:pt x="170825" y="-7846"/>
                  <a:pt x="16639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E048720-5E77-8C3E-5068-96311321A7A1}"/>
              </a:ext>
            </a:extLst>
          </p:cNvPr>
          <p:cNvSpPr/>
          <p:nvPr/>
        </p:nvSpPr>
        <p:spPr>
          <a:xfrm>
            <a:off x="3301978" y="4260812"/>
            <a:ext cx="314347" cy="254039"/>
          </a:xfrm>
          <a:custGeom>
            <a:avLst/>
            <a:gdLst>
              <a:gd name="connsiteX0" fmla="*/ 314347 w 314347"/>
              <a:gd name="connsiteY0" fmla="*/ 38 h 254039"/>
              <a:gd name="connsiteX1" fmla="*/ 177822 w 314347"/>
              <a:gd name="connsiteY1" fmla="*/ 104813 h 254039"/>
              <a:gd name="connsiteX2" fmla="*/ 22 w 314347"/>
              <a:gd name="connsiteY2" fmla="*/ 254038 h 254039"/>
              <a:gd name="connsiteX3" fmla="*/ 165122 w 314347"/>
              <a:gd name="connsiteY3" fmla="*/ 101638 h 254039"/>
              <a:gd name="connsiteX4" fmla="*/ 104797 w 314347"/>
              <a:gd name="connsiteY4" fmla="*/ 123863 h 254039"/>
              <a:gd name="connsiteX5" fmla="*/ 190522 w 314347"/>
              <a:gd name="connsiteY5" fmla="*/ 73063 h 254039"/>
              <a:gd name="connsiteX6" fmla="*/ 177822 w 314347"/>
              <a:gd name="connsiteY6" fmla="*/ 92113 h 254039"/>
              <a:gd name="connsiteX7" fmla="*/ 314347 w 314347"/>
              <a:gd name="connsiteY7" fmla="*/ 38 h 25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47" h="254039">
                <a:moveTo>
                  <a:pt x="314347" y="38"/>
                </a:moveTo>
                <a:cubicBezTo>
                  <a:pt x="314347" y="2155"/>
                  <a:pt x="230209" y="62480"/>
                  <a:pt x="177822" y="104813"/>
                </a:cubicBezTo>
                <a:cubicBezTo>
                  <a:pt x="125435" y="147146"/>
                  <a:pt x="2139" y="254567"/>
                  <a:pt x="22" y="254038"/>
                </a:cubicBezTo>
                <a:cubicBezTo>
                  <a:pt x="-2095" y="253509"/>
                  <a:pt x="147660" y="123334"/>
                  <a:pt x="165122" y="101638"/>
                </a:cubicBezTo>
                <a:cubicBezTo>
                  <a:pt x="182584" y="79942"/>
                  <a:pt x="100564" y="128625"/>
                  <a:pt x="104797" y="123863"/>
                </a:cubicBezTo>
                <a:cubicBezTo>
                  <a:pt x="109030" y="119101"/>
                  <a:pt x="178351" y="78355"/>
                  <a:pt x="190522" y="73063"/>
                </a:cubicBezTo>
                <a:cubicBezTo>
                  <a:pt x="202693" y="67771"/>
                  <a:pt x="159830" y="101109"/>
                  <a:pt x="177822" y="92113"/>
                </a:cubicBezTo>
                <a:cubicBezTo>
                  <a:pt x="195814" y="83117"/>
                  <a:pt x="314347" y="-2079"/>
                  <a:pt x="31434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D0747E46-7525-B089-6D9C-42D18DEC6577}"/>
              </a:ext>
            </a:extLst>
          </p:cNvPr>
          <p:cNvSpPr/>
          <p:nvPr/>
        </p:nvSpPr>
        <p:spPr>
          <a:xfrm>
            <a:off x="3079750" y="4460716"/>
            <a:ext cx="377884" cy="130334"/>
          </a:xfrm>
          <a:custGeom>
            <a:avLst/>
            <a:gdLst>
              <a:gd name="connsiteX0" fmla="*/ 0 w 377884"/>
              <a:gd name="connsiteY0" fmla="*/ 130334 h 130334"/>
              <a:gd name="connsiteX1" fmla="*/ 231775 w 377884"/>
              <a:gd name="connsiteY1" fmla="*/ 63659 h 130334"/>
              <a:gd name="connsiteX2" fmla="*/ 377825 w 377884"/>
              <a:gd name="connsiteY2" fmla="*/ 159 h 130334"/>
              <a:gd name="connsiteX3" fmla="*/ 215900 w 377884"/>
              <a:gd name="connsiteY3" fmla="*/ 82709 h 130334"/>
              <a:gd name="connsiteX4" fmla="*/ 174625 w 377884"/>
              <a:gd name="connsiteY4" fmla="*/ 92234 h 130334"/>
              <a:gd name="connsiteX5" fmla="*/ 0 w 377884"/>
              <a:gd name="connsiteY5" fmla="*/ 130334 h 13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884" h="130334">
                <a:moveTo>
                  <a:pt x="0" y="130334"/>
                </a:moveTo>
                <a:cubicBezTo>
                  <a:pt x="84402" y="107844"/>
                  <a:pt x="168804" y="85355"/>
                  <a:pt x="231775" y="63659"/>
                </a:cubicBezTo>
                <a:cubicBezTo>
                  <a:pt x="294746" y="41963"/>
                  <a:pt x="380471" y="-3016"/>
                  <a:pt x="377825" y="159"/>
                </a:cubicBezTo>
                <a:cubicBezTo>
                  <a:pt x="375179" y="3334"/>
                  <a:pt x="249767" y="67363"/>
                  <a:pt x="215900" y="82709"/>
                </a:cubicBezTo>
                <a:cubicBezTo>
                  <a:pt x="182033" y="98055"/>
                  <a:pt x="174625" y="92234"/>
                  <a:pt x="174625" y="92234"/>
                </a:cubicBezTo>
                <a:lnTo>
                  <a:pt x="0" y="1303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CE9D174-B97F-87AA-7FB7-576A7CBCC21E}"/>
              </a:ext>
            </a:extLst>
          </p:cNvPr>
          <p:cNvSpPr/>
          <p:nvPr/>
        </p:nvSpPr>
        <p:spPr>
          <a:xfrm>
            <a:off x="2994025" y="4502106"/>
            <a:ext cx="425770" cy="149495"/>
          </a:xfrm>
          <a:custGeom>
            <a:avLst/>
            <a:gdLst>
              <a:gd name="connsiteX0" fmla="*/ 0 w 425770"/>
              <a:gd name="connsiteY0" fmla="*/ 149269 h 149495"/>
              <a:gd name="connsiteX1" fmla="*/ 257175 w 425770"/>
              <a:gd name="connsiteY1" fmla="*/ 104819 h 149495"/>
              <a:gd name="connsiteX2" fmla="*/ 425450 w 425770"/>
              <a:gd name="connsiteY2" fmla="*/ 44 h 149495"/>
              <a:gd name="connsiteX3" fmla="*/ 298450 w 425770"/>
              <a:gd name="connsiteY3" fmla="*/ 92119 h 149495"/>
              <a:gd name="connsiteX4" fmla="*/ 257175 w 425770"/>
              <a:gd name="connsiteY4" fmla="*/ 120694 h 149495"/>
              <a:gd name="connsiteX5" fmla="*/ 0 w 425770"/>
              <a:gd name="connsiteY5" fmla="*/ 149269 h 14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70" h="149495">
                <a:moveTo>
                  <a:pt x="0" y="149269"/>
                </a:moveTo>
                <a:cubicBezTo>
                  <a:pt x="0" y="146623"/>
                  <a:pt x="186267" y="129690"/>
                  <a:pt x="257175" y="104819"/>
                </a:cubicBezTo>
                <a:cubicBezTo>
                  <a:pt x="328083" y="79948"/>
                  <a:pt x="418571" y="2161"/>
                  <a:pt x="425450" y="44"/>
                </a:cubicBezTo>
                <a:cubicBezTo>
                  <a:pt x="432329" y="-2073"/>
                  <a:pt x="326496" y="72011"/>
                  <a:pt x="298450" y="92119"/>
                </a:cubicBezTo>
                <a:cubicBezTo>
                  <a:pt x="270404" y="112227"/>
                  <a:pt x="303213" y="110640"/>
                  <a:pt x="257175" y="120694"/>
                </a:cubicBezTo>
                <a:cubicBezTo>
                  <a:pt x="211138" y="130748"/>
                  <a:pt x="0" y="151915"/>
                  <a:pt x="0" y="14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38C8E64-625D-3991-C59B-B1D2CA9EDC88}"/>
              </a:ext>
            </a:extLst>
          </p:cNvPr>
          <p:cNvSpPr/>
          <p:nvPr/>
        </p:nvSpPr>
        <p:spPr>
          <a:xfrm>
            <a:off x="3340098" y="4362081"/>
            <a:ext cx="232599" cy="251196"/>
          </a:xfrm>
          <a:custGeom>
            <a:avLst/>
            <a:gdLst>
              <a:gd name="connsiteX0" fmla="*/ 231777 w 232599"/>
              <a:gd name="connsiteY0" fmla="*/ 369 h 251196"/>
              <a:gd name="connsiteX1" fmla="*/ 111127 w 232599"/>
              <a:gd name="connsiteY1" fmla="*/ 127369 h 251196"/>
              <a:gd name="connsiteX2" fmla="*/ 2 w 232599"/>
              <a:gd name="connsiteY2" fmla="*/ 251194 h 251196"/>
              <a:gd name="connsiteX3" fmla="*/ 114302 w 232599"/>
              <a:gd name="connsiteY3" fmla="*/ 130544 h 251196"/>
              <a:gd name="connsiteX4" fmla="*/ 161927 w 232599"/>
              <a:gd name="connsiteY4" fmla="*/ 89269 h 251196"/>
              <a:gd name="connsiteX5" fmla="*/ 231777 w 232599"/>
              <a:gd name="connsiteY5" fmla="*/ 369 h 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99" h="251196">
                <a:moveTo>
                  <a:pt x="231777" y="369"/>
                </a:moveTo>
                <a:cubicBezTo>
                  <a:pt x="223310" y="6719"/>
                  <a:pt x="149756" y="85565"/>
                  <a:pt x="111127" y="127369"/>
                </a:cubicBezTo>
                <a:cubicBezTo>
                  <a:pt x="72498" y="169173"/>
                  <a:pt x="-527" y="250665"/>
                  <a:pt x="2" y="251194"/>
                </a:cubicBezTo>
                <a:cubicBezTo>
                  <a:pt x="531" y="251723"/>
                  <a:pt x="87315" y="157531"/>
                  <a:pt x="114302" y="130544"/>
                </a:cubicBezTo>
                <a:cubicBezTo>
                  <a:pt x="141289" y="103557"/>
                  <a:pt x="142877" y="107261"/>
                  <a:pt x="161927" y="89269"/>
                </a:cubicBezTo>
                <a:cubicBezTo>
                  <a:pt x="180977" y="71277"/>
                  <a:pt x="240244" y="-5981"/>
                  <a:pt x="231777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31FD157F-761E-4D8D-35D0-0B1F7F1B298B}"/>
              </a:ext>
            </a:extLst>
          </p:cNvPr>
          <p:cNvSpPr/>
          <p:nvPr/>
        </p:nvSpPr>
        <p:spPr>
          <a:xfrm>
            <a:off x="3598905" y="4409898"/>
            <a:ext cx="366931" cy="825678"/>
          </a:xfrm>
          <a:custGeom>
            <a:avLst/>
            <a:gdLst>
              <a:gd name="connsiteX0" fmla="*/ 366670 w 366931"/>
              <a:gd name="connsiteY0" fmla="*/ 177 h 825678"/>
              <a:gd name="connsiteX1" fmla="*/ 74570 w 366931"/>
              <a:gd name="connsiteY1" fmla="*/ 285927 h 825678"/>
              <a:gd name="connsiteX2" fmla="*/ 17420 w 366931"/>
              <a:gd name="connsiteY2" fmla="*/ 511352 h 825678"/>
              <a:gd name="connsiteX3" fmla="*/ 45995 w 366931"/>
              <a:gd name="connsiteY3" fmla="*/ 409752 h 825678"/>
              <a:gd name="connsiteX4" fmla="*/ 11070 w 366931"/>
              <a:gd name="connsiteY4" fmla="*/ 663752 h 825678"/>
              <a:gd name="connsiteX5" fmla="*/ 11070 w 366931"/>
              <a:gd name="connsiteY5" fmla="*/ 644702 h 825678"/>
              <a:gd name="connsiteX6" fmla="*/ 141245 w 366931"/>
              <a:gd name="connsiteY6" fmla="*/ 825677 h 825678"/>
              <a:gd name="connsiteX7" fmla="*/ 45995 w 366931"/>
              <a:gd name="connsiteY7" fmla="*/ 641527 h 825678"/>
              <a:gd name="connsiteX8" fmla="*/ 42820 w 366931"/>
              <a:gd name="connsiteY8" fmla="*/ 476427 h 825678"/>
              <a:gd name="connsiteX9" fmla="*/ 74570 w 366931"/>
              <a:gd name="connsiteY9" fmla="*/ 324027 h 825678"/>
              <a:gd name="connsiteX10" fmla="*/ 61870 w 366931"/>
              <a:gd name="connsiteY10" fmla="*/ 343077 h 825678"/>
              <a:gd name="connsiteX11" fmla="*/ 125370 w 366931"/>
              <a:gd name="connsiteY11" fmla="*/ 244652 h 825678"/>
              <a:gd name="connsiteX12" fmla="*/ 366670 w 366931"/>
              <a:gd name="connsiteY12" fmla="*/ 177 h 82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6931" h="825678">
                <a:moveTo>
                  <a:pt x="366670" y="177"/>
                </a:moveTo>
                <a:cubicBezTo>
                  <a:pt x="358203" y="7056"/>
                  <a:pt x="132778" y="200731"/>
                  <a:pt x="74570" y="285927"/>
                </a:cubicBezTo>
                <a:cubicBezTo>
                  <a:pt x="16362" y="371123"/>
                  <a:pt x="22182" y="490715"/>
                  <a:pt x="17420" y="511352"/>
                </a:cubicBezTo>
                <a:cubicBezTo>
                  <a:pt x="12658" y="531989"/>
                  <a:pt x="47053" y="384352"/>
                  <a:pt x="45995" y="409752"/>
                </a:cubicBezTo>
                <a:cubicBezTo>
                  <a:pt x="44937" y="435152"/>
                  <a:pt x="16891" y="624594"/>
                  <a:pt x="11070" y="663752"/>
                </a:cubicBezTo>
                <a:cubicBezTo>
                  <a:pt x="5249" y="702910"/>
                  <a:pt x="-10626" y="617715"/>
                  <a:pt x="11070" y="644702"/>
                </a:cubicBezTo>
                <a:cubicBezTo>
                  <a:pt x="32766" y="671689"/>
                  <a:pt x="135424" y="826206"/>
                  <a:pt x="141245" y="825677"/>
                </a:cubicBezTo>
                <a:cubicBezTo>
                  <a:pt x="147066" y="825148"/>
                  <a:pt x="62399" y="699735"/>
                  <a:pt x="45995" y="641527"/>
                </a:cubicBezTo>
                <a:cubicBezTo>
                  <a:pt x="29591" y="583319"/>
                  <a:pt x="38058" y="529344"/>
                  <a:pt x="42820" y="476427"/>
                </a:cubicBezTo>
                <a:cubicBezTo>
                  <a:pt x="47582" y="423510"/>
                  <a:pt x="71395" y="346252"/>
                  <a:pt x="74570" y="324027"/>
                </a:cubicBezTo>
                <a:cubicBezTo>
                  <a:pt x="77745" y="301802"/>
                  <a:pt x="53403" y="356306"/>
                  <a:pt x="61870" y="343077"/>
                </a:cubicBezTo>
                <a:cubicBezTo>
                  <a:pt x="70337" y="329848"/>
                  <a:pt x="75099" y="301273"/>
                  <a:pt x="125370" y="244652"/>
                </a:cubicBezTo>
                <a:cubicBezTo>
                  <a:pt x="175641" y="188031"/>
                  <a:pt x="375137" y="-6702"/>
                  <a:pt x="36667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B87A68-E8BF-3A17-B101-F495FC99D052}"/>
              </a:ext>
            </a:extLst>
          </p:cNvPr>
          <p:cNvSpPr/>
          <p:nvPr/>
        </p:nvSpPr>
        <p:spPr>
          <a:xfrm>
            <a:off x="4370460" y="4276073"/>
            <a:ext cx="574981" cy="370670"/>
          </a:xfrm>
          <a:custGeom>
            <a:avLst/>
            <a:gdLst>
              <a:gd name="connsiteX0" fmla="*/ 932 w 574981"/>
              <a:gd name="connsiteY0" fmla="*/ 2013 h 370670"/>
              <a:gd name="connsiteX1" fmla="*/ 458132 w 574981"/>
              <a:gd name="connsiteY1" fmla="*/ 151303 h 370670"/>
              <a:gd name="connsiteX2" fmla="*/ 574764 w 574981"/>
              <a:gd name="connsiteY2" fmla="*/ 370572 h 370670"/>
              <a:gd name="connsiteX3" fmla="*/ 486124 w 574981"/>
              <a:gd name="connsiteY3" fmla="*/ 123311 h 370670"/>
              <a:gd name="connsiteX4" fmla="*/ 444136 w 574981"/>
              <a:gd name="connsiteY4" fmla="*/ 113980 h 370670"/>
              <a:gd name="connsiteX5" fmla="*/ 341499 w 574981"/>
              <a:gd name="connsiteY5" fmla="*/ 67327 h 370670"/>
              <a:gd name="connsiteX6" fmla="*/ 932 w 574981"/>
              <a:gd name="connsiteY6" fmla="*/ 2013 h 3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981" h="370670">
                <a:moveTo>
                  <a:pt x="932" y="2013"/>
                </a:moveTo>
                <a:cubicBezTo>
                  <a:pt x="20371" y="16009"/>
                  <a:pt x="362493" y="89877"/>
                  <a:pt x="458132" y="151303"/>
                </a:cubicBezTo>
                <a:cubicBezTo>
                  <a:pt x="553771" y="212730"/>
                  <a:pt x="570099" y="375237"/>
                  <a:pt x="574764" y="370572"/>
                </a:cubicBezTo>
                <a:cubicBezTo>
                  <a:pt x="579429" y="365907"/>
                  <a:pt x="507895" y="166076"/>
                  <a:pt x="486124" y="123311"/>
                </a:cubicBezTo>
                <a:cubicBezTo>
                  <a:pt x="464353" y="80546"/>
                  <a:pt x="468240" y="123311"/>
                  <a:pt x="444136" y="113980"/>
                </a:cubicBezTo>
                <a:cubicBezTo>
                  <a:pt x="420032" y="104649"/>
                  <a:pt x="411479" y="83655"/>
                  <a:pt x="341499" y="67327"/>
                </a:cubicBezTo>
                <a:cubicBezTo>
                  <a:pt x="271519" y="50999"/>
                  <a:pt x="-18507" y="-11983"/>
                  <a:pt x="932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52067E86-EB87-2A16-E0B8-06FC51A20148}"/>
              </a:ext>
            </a:extLst>
          </p:cNvPr>
          <p:cNvSpPr/>
          <p:nvPr/>
        </p:nvSpPr>
        <p:spPr>
          <a:xfrm>
            <a:off x="5009518" y="4833088"/>
            <a:ext cx="110146" cy="426946"/>
          </a:xfrm>
          <a:custGeom>
            <a:avLst/>
            <a:gdLst>
              <a:gd name="connsiteX0" fmla="*/ 29013 w 110146"/>
              <a:gd name="connsiteY0" fmla="*/ 169 h 426946"/>
              <a:gd name="connsiteX1" fmla="*/ 24347 w 110146"/>
              <a:gd name="connsiteY1" fmla="*/ 191447 h 426946"/>
              <a:gd name="connsiteX2" fmla="*/ 108323 w 110146"/>
              <a:gd name="connsiteY2" fmla="*/ 420047 h 426946"/>
              <a:gd name="connsiteX3" fmla="*/ 75666 w 110146"/>
              <a:gd name="connsiteY3" fmla="*/ 354732 h 426946"/>
              <a:gd name="connsiteX4" fmla="*/ 1021 w 110146"/>
              <a:gd name="connsiteY4" fmla="*/ 224104 h 426946"/>
              <a:gd name="connsiteX5" fmla="*/ 29013 w 110146"/>
              <a:gd name="connsiteY5" fmla="*/ 169 h 42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46" h="426946">
                <a:moveTo>
                  <a:pt x="29013" y="169"/>
                </a:moveTo>
                <a:cubicBezTo>
                  <a:pt x="32901" y="-5274"/>
                  <a:pt x="11129" y="121467"/>
                  <a:pt x="24347" y="191447"/>
                </a:cubicBezTo>
                <a:cubicBezTo>
                  <a:pt x="37565" y="261427"/>
                  <a:pt x="99770" y="392833"/>
                  <a:pt x="108323" y="420047"/>
                </a:cubicBezTo>
                <a:cubicBezTo>
                  <a:pt x="116876" y="447261"/>
                  <a:pt x="93550" y="387389"/>
                  <a:pt x="75666" y="354732"/>
                </a:cubicBezTo>
                <a:cubicBezTo>
                  <a:pt x="57782" y="322075"/>
                  <a:pt x="8019" y="276977"/>
                  <a:pt x="1021" y="224104"/>
                </a:cubicBezTo>
                <a:cubicBezTo>
                  <a:pt x="-5977" y="171231"/>
                  <a:pt x="25125" y="5612"/>
                  <a:pt x="29013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FCE9B279-10F5-63F8-27F4-0DF9835ACCB2}"/>
              </a:ext>
            </a:extLst>
          </p:cNvPr>
          <p:cNvSpPr/>
          <p:nvPr/>
        </p:nvSpPr>
        <p:spPr>
          <a:xfrm>
            <a:off x="3788095" y="5565706"/>
            <a:ext cx="79886" cy="287040"/>
          </a:xfrm>
          <a:custGeom>
            <a:avLst/>
            <a:gdLst>
              <a:gd name="connsiteX0" fmla="*/ 28125 w 79886"/>
              <a:gd name="connsiteY0" fmla="*/ 4 h 287040"/>
              <a:gd name="connsiteX1" fmla="*/ 9464 w 79886"/>
              <a:gd name="connsiteY1" fmla="*/ 153959 h 287040"/>
              <a:gd name="connsiteX2" fmla="*/ 79444 w 79886"/>
              <a:gd name="connsiteY2" fmla="*/ 284588 h 287040"/>
              <a:gd name="connsiteX3" fmla="*/ 37456 w 79886"/>
              <a:gd name="connsiteY3" fmla="*/ 233270 h 287040"/>
              <a:gd name="connsiteX4" fmla="*/ 134 w 79886"/>
              <a:gd name="connsiteY4" fmla="*/ 158625 h 287040"/>
              <a:gd name="connsiteX5" fmla="*/ 28125 w 79886"/>
              <a:gd name="connsiteY5" fmla="*/ 4 h 2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86" h="287040">
                <a:moveTo>
                  <a:pt x="28125" y="4"/>
                </a:moveTo>
                <a:cubicBezTo>
                  <a:pt x="29680" y="-774"/>
                  <a:pt x="911" y="106528"/>
                  <a:pt x="9464" y="153959"/>
                </a:cubicBezTo>
                <a:cubicBezTo>
                  <a:pt x="18017" y="201390"/>
                  <a:pt x="74779" y="271370"/>
                  <a:pt x="79444" y="284588"/>
                </a:cubicBezTo>
                <a:cubicBezTo>
                  <a:pt x="84109" y="297806"/>
                  <a:pt x="50674" y="254264"/>
                  <a:pt x="37456" y="233270"/>
                </a:cubicBezTo>
                <a:cubicBezTo>
                  <a:pt x="24238" y="212276"/>
                  <a:pt x="2467" y="195170"/>
                  <a:pt x="134" y="158625"/>
                </a:cubicBezTo>
                <a:cubicBezTo>
                  <a:pt x="-2199" y="122080"/>
                  <a:pt x="26570" y="782"/>
                  <a:pt x="281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7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新木優子 公式ブログ Powered by LINE" hidden="1">
            <a:extLst>
              <a:ext uri="{FF2B5EF4-FFF2-40B4-BE49-F238E27FC236}">
                <a16:creationId xmlns:a16="http://schemas.microsoft.com/office/drawing/2014/main" id="{D6394C36-0673-6D83-1FA2-759E5FA1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9660054" cy="966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EDB5015-1E2E-D2E6-8567-F203C91A4BD5}"/>
              </a:ext>
            </a:extLst>
          </p:cNvPr>
          <p:cNvSpPr/>
          <p:nvPr/>
        </p:nvSpPr>
        <p:spPr>
          <a:xfrm>
            <a:off x="2905299" y="4107993"/>
            <a:ext cx="161752" cy="257700"/>
          </a:xfrm>
          <a:custGeom>
            <a:avLst/>
            <a:gdLst>
              <a:gd name="connsiteX0" fmla="*/ 3001 w 161752"/>
              <a:gd name="connsiteY0" fmla="*/ 257632 h 257700"/>
              <a:gd name="connsiteX1" fmla="*/ 15701 w 161752"/>
              <a:gd name="connsiteY1" fmla="*/ 143332 h 257700"/>
              <a:gd name="connsiteX2" fmla="*/ 161751 w 161752"/>
              <a:gd name="connsiteY2" fmla="*/ 457 h 257700"/>
              <a:gd name="connsiteX3" fmla="*/ 18876 w 161752"/>
              <a:gd name="connsiteY3" fmla="*/ 98882 h 257700"/>
              <a:gd name="connsiteX4" fmla="*/ 6176 w 161752"/>
              <a:gd name="connsiteY4" fmla="*/ 127457 h 257700"/>
              <a:gd name="connsiteX5" fmla="*/ 3001 w 161752"/>
              <a:gd name="connsiteY5" fmla="*/ 257632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52" h="257700">
                <a:moveTo>
                  <a:pt x="3001" y="257632"/>
                </a:moveTo>
                <a:cubicBezTo>
                  <a:pt x="4589" y="260278"/>
                  <a:pt x="-10757" y="186194"/>
                  <a:pt x="15701" y="143332"/>
                </a:cubicBezTo>
                <a:cubicBezTo>
                  <a:pt x="42159" y="100470"/>
                  <a:pt x="161222" y="7865"/>
                  <a:pt x="161751" y="457"/>
                </a:cubicBezTo>
                <a:cubicBezTo>
                  <a:pt x="162280" y="-6951"/>
                  <a:pt x="44805" y="77715"/>
                  <a:pt x="18876" y="98882"/>
                </a:cubicBezTo>
                <a:cubicBezTo>
                  <a:pt x="-7053" y="120049"/>
                  <a:pt x="10409" y="105232"/>
                  <a:pt x="6176" y="127457"/>
                </a:cubicBezTo>
                <a:cubicBezTo>
                  <a:pt x="1943" y="149682"/>
                  <a:pt x="1413" y="254986"/>
                  <a:pt x="3001" y="257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3DEA6C14-C62A-886B-1E2E-C2681B166ED4}"/>
              </a:ext>
            </a:extLst>
          </p:cNvPr>
          <p:cNvSpPr/>
          <p:nvPr/>
        </p:nvSpPr>
        <p:spPr>
          <a:xfrm>
            <a:off x="2930525" y="4051278"/>
            <a:ext cx="503731" cy="152422"/>
          </a:xfrm>
          <a:custGeom>
            <a:avLst/>
            <a:gdLst>
              <a:gd name="connsiteX0" fmla="*/ 0 w 503731"/>
              <a:gd name="connsiteY0" fmla="*/ 152422 h 152422"/>
              <a:gd name="connsiteX1" fmla="*/ 73025 w 503731"/>
              <a:gd name="connsiteY1" fmla="*/ 82572 h 152422"/>
              <a:gd name="connsiteX2" fmla="*/ 149225 w 503731"/>
              <a:gd name="connsiteY2" fmla="*/ 22247 h 152422"/>
              <a:gd name="connsiteX3" fmla="*/ 215900 w 503731"/>
              <a:gd name="connsiteY3" fmla="*/ 22 h 152422"/>
              <a:gd name="connsiteX4" fmla="*/ 501650 w 503731"/>
              <a:gd name="connsiteY4" fmla="*/ 25422 h 152422"/>
              <a:gd name="connsiteX5" fmla="*/ 346075 w 503731"/>
              <a:gd name="connsiteY5" fmla="*/ 28597 h 152422"/>
              <a:gd name="connsiteX6" fmla="*/ 365125 w 503731"/>
              <a:gd name="connsiteY6" fmla="*/ 34947 h 152422"/>
              <a:gd name="connsiteX7" fmla="*/ 171450 w 503731"/>
              <a:gd name="connsiteY7" fmla="*/ 41297 h 152422"/>
              <a:gd name="connsiteX8" fmla="*/ 225425 w 503731"/>
              <a:gd name="connsiteY8" fmla="*/ 22247 h 152422"/>
              <a:gd name="connsiteX9" fmla="*/ 98425 w 503731"/>
              <a:gd name="connsiteY9" fmla="*/ 85747 h 152422"/>
              <a:gd name="connsiteX10" fmla="*/ 184150 w 503731"/>
              <a:gd name="connsiteY10" fmla="*/ 31772 h 152422"/>
              <a:gd name="connsiteX11" fmla="*/ 0 w 503731"/>
              <a:gd name="connsiteY11" fmla="*/ 152422 h 15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731" h="152422">
                <a:moveTo>
                  <a:pt x="0" y="152422"/>
                </a:moveTo>
                <a:cubicBezTo>
                  <a:pt x="24077" y="128345"/>
                  <a:pt x="48154" y="104268"/>
                  <a:pt x="73025" y="82572"/>
                </a:cubicBezTo>
                <a:cubicBezTo>
                  <a:pt x="97896" y="60876"/>
                  <a:pt x="125413" y="36005"/>
                  <a:pt x="149225" y="22247"/>
                </a:cubicBezTo>
                <a:cubicBezTo>
                  <a:pt x="173037" y="8489"/>
                  <a:pt x="157163" y="-507"/>
                  <a:pt x="215900" y="22"/>
                </a:cubicBezTo>
                <a:cubicBezTo>
                  <a:pt x="274637" y="551"/>
                  <a:pt x="479954" y="20660"/>
                  <a:pt x="501650" y="25422"/>
                </a:cubicBezTo>
                <a:cubicBezTo>
                  <a:pt x="523346" y="30184"/>
                  <a:pt x="368829" y="27010"/>
                  <a:pt x="346075" y="28597"/>
                </a:cubicBezTo>
                <a:cubicBezTo>
                  <a:pt x="323321" y="30184"/>
                  <a:pt x="394229" y="32830"/>
                  <a:pt x="365125" y="34947"/>
                </a:cubicBezTo>
                <a:cubicBezTo>
                  <a:pt x="336021" y="37064"/>
                  <a:pt x="194733" y="43414"/>
                  <a:pt x="171450" y="41297"/>
                </a:cubicBezTo>
                <a:cubicBezTo>
                  <a:pt x="148167" y="39180"/>
                  <a:pt x="237596" y="14839"/>
                  <a:pt x="225425" y="22247"/>
                </a:cubicBezTo>
                <a:cubicBezTo>
                  <a:pt x="213254" y="29655"/>
                  <a:pt x="105304" y="84160"/>
                  <a:pt x="98425" y="85747"/>
                </a:cubicBezTo>
                <a:cubicBezTo>
                  <a:pt x="91546" y="87334"/>
                  <a:pt x="184150" y="31772"/>
                  <a:pt x="184150" y="31772"/>
                </a:cubicBezTo>
                <a:lnTo>
                  <a:pt x="0" y="1524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1E9F00B-ABAC-C62A-B3EA-C6ACA9338AA1}"/>
              </a:ext>
            </a:extLst>
          </p:cNvPr>
          <p:cNvSpPr/>
          <p:nvPr/>
        </p:nvSpPr>
        <p:spPr>
          <a:xfrm>
            <a:off x="2876550" y="4187905"/>
            <a:ext cx="228633" cy="394306"/>
          </a:xfrm>
          <a:custGeom>
            <a:avLst/>
            <a:gdLst>
              <a:gd name="connsiteX0" fmla="*/ 228600 w 228633"/>
              <a:gd name="connsiteY0" fmla="*/ 3095 h 394306"/>
              <a:gd name="connsiteX1" fmla="*/ 114300 w 228633"/>
              <a:gd name="connsiteY1" fmla="*/ 15795 h 394306"/>
              <a:gd name="connsiteX2" fmla="*/ 117475 w 228633"/>
              <a:gd name="connsiteY2" fmla="*/ 47545 h 394306"/>
              <a:gd name="connsiteX3" fmla="*/ 57150 w 228633"/>
              <a:gd name="connsiteY3" fmla="*/ 50720 h 394306"/>
              <a:gd name="connsiteX4" fmla="*/ 104775 w 228633"/>
              <a:gd name="connsiteY4" fmla="*/ 72945 h 394306"/>
              <a:gd name="connsiteX5" fmla="*/ 28575 w 228633"/>
              <a:gd name="connsiteY5" fmla="*/ 111045 h 394306"/>
              <a:gd name="connsiteX6" fmla="*/ 82550 w 228633"/>
              <a:gd name="connsiteY6" fmla="*/ 114220 h 394306"/>
              <a:gd name="connsiteX7" fmla="*/ 0 w 228633"/>
              <a:gd name="connsiteY7" fmla="*/ 152320 h 394306"/>
              <a:gd name="connsiteX8" fmla="*/ 82550 w 228633"/>
              <a:gd name="connsiteY8" fmla="*/ 133270 h 394306"/>
              <a:gd name="connsiteX9" fmla="*/ 73025 w 228633"/>
              <a:gd name="connsiteY9" fmla="*/ 142795 h 394306"/>
              <a:gd name="connsiteX10" fmla="*/ 76200 w 228633"/>
              <a:gd name="connsiteY10" fmla="*/ 193595 h 394306"/>
              <a:gd name="connsiteX11" fmla="*/ 63500 w 228633"/>
              <a:gd name="connsiteY11" fmla="*/ 304720 h 394306"/>
              <a:gd name="connsiteX12" fmla="*/ 63500 w 228633"/>
              <a:gd name="connsiteY12" fmla="*/ 247570 h 394306"/>
              <a:gd name="connsiteX13" fmla="*/ 66675 w 228633"/>
              <a:gd name="connsiteY13" fmla="*/ 336470 h 394306"/>
              <a:gd name="connsiteX14" fmla="*/ 85725 w 228633"/>
              <a:gd name="connsiteY14" fmla="*/ 393620 h 394306"/>
              <a:gd name="connsiteX15" fmla="*/ 66675 w 228633"/>
              <a:gd name="connsiteY15" fmla="*/ 298370 h 394306"/>
              <a:gd name="connsiteX16" fmla="*/ 63500 w 228633"/>
              <a:gd name="connsiteY16" fmla="*/ 168195 h 394306"/>
              <a:gd name="connsiteX17" fmla="*/ 101600 w 228633"/>
              <a:gd name="connsiteY17" fmla="*/ 72945 h 394306"/>
              <a:gd name="connsiteX18" fmla="*/ 228600 w 228633"/>
              <a:gd name="connsiteY18" fmla="*/ 3095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8633" h="394306">
                <a:moveTo>
                  <a:pt x="228600" y="3095"/>
                </a:moveTo>
                <a:cubicBezTo>
                  <a:pt x="230717" y="-6430"/>
                  <a:pt x="132821" y="8387"/>
                  <a:pt x="114300" y="15795"/>
                </a:cubicBezTo>
                <a:cubicBezTo>
                  <a:pt x="95779" y="23203"/>
                  <a:pt x="127000" y="41724"/>
                  <a:pt x="117475" y="47545"/>
                </a:cubicBezTo>
                <a:cubicBezTo>
                  <a:pt x="107950" y="53366"/>
                  <a:pt x="59267" y="46487"/>
                  <a:pt x="57150" y="50720"/>
                </a:cubicBezTo>
                <a:cubicBezTo>
                  <a:pt x="55033" y="54953"/>
                  <a:pt x="109537" y="62891"/>
                  <a:pt x="104775" y="72945"/>
                </a:cubicBezTo>
                <a:cubicBezTo>
                  <a:pt x="100012" y="82999"/>
                  <a:pt x="32279" y="104166"/>
                  <a:pt x="28575" y="111045"/>
                </a:cubicBezTo>
                <a:cubicBezTo>
                  <a:pt x="24871" y="117924"/>
                  <a:pt x="87312" y="107341"/>
                  <a:pt x="82550" y="114220"/>
                </a:cubicBezTo>
                <a:cubicBezTo>
                  <a:pt x="77788" y="121099"/>
                  <a:pt x="0" y="149145"/>
                  <a:pt x="0" y="152320"/>
                </a:cubicBezTo>
                <a:cubicBezTo>
                  <a:pt x="0" y="155495"/>
                  <a:pt x="82550" y="133270"/>
                  <a:pt x="82550" y="133270"/>
                </a:cubicBezTo>
                <a:cubicBezTo>
                  <a:pt x="94721" y="131683"/>
                  <a:pt x="74083" y="132741"/>
                  <a:pt x="73025" y="142795"/>
                </a:cubicBezTo>
                <a:cubicBezTo>
                  <a:pt x="71967" y="152849"/>
                  <a:pt x="77787" y="166608"/>
                  <a:pt x="76200" y="193595"/>
                </a:cubicBezTo>
                <a:cubicBezTo>
                  <a:pt x="74613" y="220582"/>
                  <a:pt x="65617" y="295724"/>
                  <a:pt x="63500" y="304720"/>
                </a:cubicBezTo>
                <a:cubicBezTo>
                  <a:pt x="61383" y="313716"/>
                  <a:pt x="62971" y="242278"/>
                  <a:pt x="63500" y="247570"/>
                </a:cubicBezTo>
                <a:cubicBezTo>
                  <a:pt x="64029" y="252862"/>
                  <a:pt x="62971" y="312128"/>
                  <a:pt x="66675" y="336470"/>
                </a:cubicBezTo>
                <a:cubicBezTo>
                  <a:pt x="70379" y="360812"/>
                  <a:pt x="85725" y="399970"/>
                  <a:pt x="85725" y="393620"/>
                </a:cubicBezTo>
                <a:cubicBezTo>
                  <a:pt x="85725" y="387270"/>
                  <a:pt x="70379" y="335941"/>
                  <a:pt x="66675" y="298370"/>
                </a:cubicBezTo>
                <a:cubicBezTo>
                  <a:pt x="62971" y="260799"/>
                  <a:pt x="57679" y="205766"/>
                  <a:pt x="63500" y="168195"/>
                </a:cubicBezTo>
                <a:cubicBezTo>
                  <a:pt x="69321" y="130624"/>
                  <a:pt x="75671" y="98874"/>
                  <a:pt x="101600" y="72945"/>
                </a:cubicBezTo>
                <a:cubicBezTo>
                  <a:pt x="127529" y="47016"/>
                  <a:pt x="226483" y="12620"/>
                  <a:pt x="228600" y="3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3430F9E-E9E6-1082-7D70-57141098344D}"/>
              </a:ext>
            </a:extLst>
          </p:cNvPr>
          <p:cNvSpPr/>
          <p:nvPr/>
        </p:nvSpPr>
        <p:spPr>
          <a:xfrm>
            <a:off x="2952723" y="4196408"/>
            <a:ext cx="146290" cy="386193"/>
          </a:xfrm>
          <a:custGeom>
            <a:avLst/>
            <a:gdLst>
              <a:gd name="connsiteX0" fmla="*/ 146077 w 146290"/>
              <a:gd name="connsiteY0" fmla="*/ 942 h 386193"/>
              <a:gd name="connsiteX1" fmla="*/ 57177 w 146290"/>
              <a:gd name="connsiteY1" fmla="*/ 86667 h 386193"/>
              <a:gd name="connsiteX2" fmla="*/ 41302 w 146290"/>
              <a:gd name="connsiteY2" fmla="*/ 181917 h 386193"/>
              <a:gd name="connsiteX3" fmla="*/ 44477 w 146290"/>
              <a:gd name="connsiteY3" fmla="*/ 143817 h 386193"/>
              <a:gd name="connsiteX4" fmla="*/ 44477 w 146290"/>
              <a:gd name="connsiteY4" fmla="*/ 264467 h 386193"/>
              <a:gd name="connsiteX5" fmla="*/ 47652 w 146290"/>
              <a:gd name="connsiteY5" fmla="*/ 223192 h 386193"/>
              <a:gd name="connsiteX6" fmla="*/ 44477 w 146290"/>
              <a:gd name="connsiteY6" fmla="*/ 315267 h 386193"/>
              <a:gd name="connsiteX7" fmla="*/ 38127 w 146290"/>
              <a:gd name="connsiteY7" fmla="*/ 375592 h 386193"/>
              <a:gd name="connsiteX8" fmla="*/ 34952 w 146290"/>
              <a:gd name="connsiteY8" fmla="*/ 385117 h 386193"/>
              <a:gd name="connsiteX9" fmla="*/ 27 w 146290"/>
              <a:gd name="connsiteY9" fmla="*/ 362892 h 386193"/>
              <a:gd name="connsiteX10" fmla="*/ 41302 w 146290"/>
              <a:gd name="connsiteY10" fmla="*/ 362892 h 386193"/>
              <a:gd name="connsiteX11" fmla="*/ 28602 w 146290"/>
              <a:gd name="connsiteY11" fmla="*/ 143817 h 386193"/>
              <a:gd name="connsiteX12" fmla="*/ 146077 w 146290"/>
              <a:gd name="connsiteY12" fmla="*/ 942 h 38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290" h="386193">
                <a:moveTo>
                  <a:pt x="146077" y="942"/>
                </a:moveTo>
                <a:cubicBezTo>
                  <a:pt x="150840" y="-8583"/>
                  <a:pt x="74639" y="56505"/>
                  <a:pt x="57177" y="86667"/>
                </a:cubicBezTo>
                <a:cubicBezTo>
                  <a:pt x="39715" y="116829"/>
                  <a:pt x="43419" y="172392"/>
                  <a:pt x="41302" y="181917"/>
                </a:cubicBezTo>
                <a:cubicBezTo>
                  <a:pt x="39185" y="191442"/>
                  <a:pt x="43948" y="130059"/>
                  <a:pt x="44477" y="143817"/>
                </a:cubicBezTo>
                <a:cubicBezTo>
                  <a:pt x="45006" y="157575"/>
                  <a:pt x="43948" y="251238"/>
                  <a:pt x="44477" y="264467"/>
                </a:cubicBezTo>
                <a:cubicBezTo>
                  <a:pt x="45006" y="277696"/>
                  <a:pt x="47652" y="214725"/>
                  <a:pt x="47652" y="223192"/>
                </a:cubicBezTo>
                <a:cubicBezTo>
                  <a:pt x="47652" y="231659"/>
                  <a:pt x="46064" y="289867"/>
                  <a:pt x="44477" y="315267"/>
                </a:cubicBezTo>
                <a:cubicBezTo>
                  <a:pt x="42889" y="340667"/>
                  <a:pt x="38127" y="375592"/>
                  <a:pt x="38127" y="375592"/>
                </a:cubicBezTo>
                <a:cubicBezTo>
                  <a:pt x="36540" y="387234"/>
                  <a:pt x="41302" y="387234"/>
                  <a:pt x="34952" y="385117"/>
                </a:cubicBezTo>
                <a:cubicBezTo>
                  <a:pt x="28602" y="383000"/>
                  <a:pt x="-1031" y="366596"/>
                  <a:pt x="27" y="362892"/>
                </a:cubicBezTo>
                <a:cubicBezTo>
                  <a:pt x="1085" y="359188"/>
                  <a:pt x="36539" y="399405"/>
                  <a:pt x="41302" y="362892"/>
                </a:cubicBezTo>
                <a:cubicBezTo>
                  <a:pt x="46064" y="326380"/>
                  <a:pt x="12727" y="202554"/>
                  <a:pt x="28602" y="143817"/>
                </a:cubicBezTo>
                <a:cubicBezTo>
                  <a:pt x="44477" y="85080"/>
                  <a:pt x="141314" y="10467"/>
                  <a:pt x="146077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7EFB7B9-09CC-CFB7-954F-32661C248026}"/>
              </a:ext>
            </a:extLst>
          </p:cNvPr>
          <p:cNvSpPr/>
          <p:nvPr/>
        </p:nvSpPr>
        <p:spPr>
          <a:xfrm>
            <a:off x="3079013" y="4133850"/>
            <a:ext cx="550103" cy="76531"/>
          </a:xfrm>
          <a:custGeom>
            <a:avLst/>
            <a:gdLst>
              <a:gd name="connsiteX0" fmla="*/ 737 w 550103"/>
              <a:gd name="connsiteY0" fmla="*/ 47625 h 76531"/>
              <a:gd name="connsiteX1" fmla="*/ 169012 w 550103"/>
              <a:gd name="connsiteY1" fmla="*/ 9525 h 76531"/>
              <a:gd name="connsiteX2" fmla="*/ 419837 w 550103"/>
              <a:gd name="connsiteY2" fmla="*/ 28575 h 76531"/>
              <a:gd name="connsiteX3" fmla="*/ 550012 w 550103"/>
              <a:gd name="connsiteY3" fmla="*/ 0 h 76531"/>
              <a:gd name="connsiteX4" fmla="*/ 438887 w 550103"/>
              <a:gd name="connsiteY4" fmla="*/ 28575 h 76531"/>
              <a:gd name="connsiteX5" fmla="*/ 343637 w 550103"/>
              <a:gd name="connsiteY5" fmla="*/ 76200 h 76531"/>
              <a:gd name="connsiteX6" fmla="*/ 362687 w 550103"/>
              <a:gd name="connsiteY6" fmla="*/ 50800 h 76531"/>
              <a:gd name="connsiteX7" fmla="*/ 308712 w 550103"/>
              <a:gd name="connsiteY7" fmla="*/ 73025 h 76531"/>
              <a:gd name="connsiteX8" fmla="*/ 311887 w 550103"/>
              <a:gd name="connsiteY8" fmla="*/ 47625 h 76531"/>
              <a:gd name="connsiteX9" fmla="*/ 286487 w 550103"/>
              <a:gd name="connsiteY9" fmla="*/ 63500 h 76531"/>
              <a:gd name="connsiteX10" fmla="*/ 273787 w 550103"/>
              <a:gd name="connsiteY10" fmla="*/ 44450 h 76531"/>
              <a:gd name="connsiteX11" fmla="*/ 184887 w 550103"/>
              <a:gd name="connsiteY11" fmla="*/ 31750 h 76531"/>
              <a:gd name="connsiteX12" fmla="*/ 242037 w 550103"/>
              <a:gd name="connsiteY12" fmla="*/ 31750 h 76531"/>
              <a:gd name="connsiteX13" fmla="*/ 111862 w 550103"/>
              <a:gd name="connsiteY13" fmla="*/ 38100 h 76531"/>
              <a:gd name="connsiteX14" fmla="*/ 737 w 550103"/>
              <a:gd name="connsiteY14" fmla="*/ 47625 h 7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0103" h="76531">
                <a:moveTo>
                  <a:pt x="737" y="47625"/>
                </a:moveTo>
                <a:cubicBezTo>
                  <a:pt x="10262" y="42862"/>
                  <a:pt x="99162" y="12700"/>
                  <a:pt x="169012" y="9525"/>
                </a:cubicBezTo>
                <a:cubicBezTo>
                  <a:pt x="238862" y="6350"/>
                  <a:pt x="356337" y="30162"/>
                  <a:pt x="419837" y="28575"/>
                </a:cubicBezTo>
                <a:cubicBezTo>
                  <a:pt x="483337" y="26988"/>
                  <a:pt x="546837" y="0"/>
                  <a:pt x="550012" y="0"/>
                </a:cubicBezTo>
                <a:cubicBezTo>
                  <a:pt x="553187" y="0"/>
                  <a:pt x="473283" y="15875"/>
                  <a:pt x="438887" y="28575"/>
                </a:cubicBezTo>
                <a:cubicBezTo>
                  <a:pt x="404491" y="41275"/>
                  <a:pt x="356337" y="72496"/>
                  <a:pt x="343637" y="76200"/>
                </a:cubicBezTo>
                <a:cubicBezTo>
                  <a:pt x="330937" y="79904"/>
                  <a:pt x="368508" y="51329"/>
                  <a:pt x="362687" y="50800"/>
                </a:cubicBezTo>
                <a:cubicBezTo>
                  <a:pt x="356866" y="50271"/>
                  <a:pt x="317179" y="73554"/>
                  <a:pt x="308712" y="73025"/>
                </a:cubicBezTo>
                <a:cubicBezTo>
                  <a:pt x="300245" y="72496"/>
                  <a:pt x="315591" y="49212"/>
                  <a:pt x="311887" y="47625"/>
                </a:cubicBezTo>
                <a:cubicBezTo>
                  <a:pt x="308183" y="46038"/>
                  <a:pt x="286487" y="63500"/>
                  <a:pt x="286487" y="63500"/>
                </a:cubicBezTo>
                <a:cubicBezTo>
                  <a:pt x="280137" y="62971"/>
                  <a:pt x="290720" y="49742"/>
                  <a:pt x="273787" y="44450"/>
                </a:cubicBezTo>
                <a:cubicBezTo>
                  <a:pt x="256854" y="39158"/>
                  <a:pt x="190179" y="33867"/>
                  <a:pt x="184887" y="31750"/>
                </a:cubicBezTo>
                <a:cubicBezTo>
                  <a:pt x="179595" y="29633"/>
                  <a:pt x="254208" y="30692"/>
                  <a:pt x="242037" y="31750"/>
                </a:cubicBezTo>
                <a:cubicBezTo>
                  <a:pt x="229866" y="32808"/>
                  <a:pt x="147316" y="35983"/>
                  <a:pt x="111862" y="38100"/>
                </a:cubicBezTo>
                <a:cubicBezTo>
                  <a:pt x="76408" y="40217"/>
                  <a:pt x="-8788" y="52388"/>
                  <a:pt x="737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EE80942-564F-22CA-3DE6-31B81AC2804B}"/>
              </a:ext>
            </a:extLst>
          </p:cNvPr>
          <p:cNvSpPr/>
          <p:nvPr/>
        </p:nvSpPr>
        <p:spPr>
          <a:xfrm>
            <a:off x="3343247" y="4190515"/>
            <a:ext cx="276820" cy="170206"/>
          </a:xfrm>
          <a:custGeom>
            <a:avLst/>
            <a:gdLst>
              <a:gd name="connsiteX0" fmla="*/ 28 w 276820"/>
              <a:gd name="connsiteY0" fmla="*/ 168760 h 170206"/>
              <a:gd name="connsiteX1" fmla="*/ 136553 w 276820"/>
              <a:gd name="connsiteY1" fmla="*/ 60810 h 170206"/>
              <a:gd name="connsiteX2" fmla="*/ 149253 w 276820"/>
              <a:gd name="connsiteY2" fmla="*/ 485 h 170206"/>
              <a:gd name="connsiteX3" fmla="*/ 130203 w 276820"/>
              <a:gd name="connsiteY3" fmla="*/ 32235 h 170206"/>
              <a:gd name="connsiteX4" fmla="*/ 276253 w 276820"/>
              <a:gd name="connsiteY4" fmla="*/ 29060 h 170206"/>
              <a:gd name="connsiteX5" fmla="*/ 181003 w 276820"/>
              <a:gd name="connsiteY5" fmla="*/ 41760 h 170206"/>
              <a:gd name="connsiteX6" fmla="*/ 187353 w 276820"/>
              <a:gd name="connsiteY6" fmla="*/ 79860 h 170206"/>
              <a:gd name="connsiteX7" fmla="*/ 139728 w 276820"/>
              <a:gd name="connsiteY7" fmla="*/ 73510 h 170206"/>
              <a:gd name="connsiteX8" fmla="*/ 149253 w 276820"/>
              <a:gd name="connsiteY8" fmla="*/ 95735 h 170206"/>
              <a:gd name="connsiteX9" fmla="*/ 107978 w 276820"/>
              <a:gd name="connsiteY9" fmla="*/ 102085 h 170206"/>
              <a:gd name="connsiteX10" fmla="*/ 92103 w 276820"/>
              <a:gd name="connsiteY10" fmla="*/ 124310 h 170206"/>
              <a:gd name="connsiteX11" fmla="*/ 123853 w 276820"/>
              <a:gd name="connsiteY11" fmla="*/ 124310 h 170206"/>
              <a:gd name="connsiteX12" fmla="*/ 28 w 276820"/>
              <a:gd name="connsiteY12" fmla="*/ 168760 h 17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820" h="170206">
                <a:moveTo>
                  <a:pt x="28" y="168760"/>
                </a:moveTo>
                <a:cubicBezTo>
                  <a:pt x="2145" y="158177"/>
                  <a:pt x="111682" y="88856"/>
                  <a:pt x="136553" y="60810"/>
                </a:cubicBezTo>
                <a:cubicBezTo>
                  <a:pt x="161424" y="32764"/>
                  <a:pt x="150311" y="5247"/>
                  <a:pt x="149253" y="485"/>
                </a:cubicBezTo>
                <a:cubicBezTo>
                  <a:pt x="148195" y="-4277"/>
                  <a:pt x="109036" y="27473"/>
                  <a:pt x="130203" y="32235"/>
                </a:cubicBezTo>
                <a:cubicBezTo>
                  <a:pt x="151370" y="36997"/>
                  <a:pt x="267786" y="27473"/>
                  <a:pt x="276253" y="29060"/>
                </a:cubicBezTo>
                <a:cubicBezTo>
                  <a:pt x="284720" y="30647"/>
                  <a:pt x="195820" y="33293"/>
                  <a:pt x="181003" y="41760"/>
                </a:cubicBezTo>
                <a:cubicBezTo>
                  <a:pt x="166186" y="50227"/>
                  <a:pt x="194232" y="74568"/>
                  <a:pt x="187353" y="79860"/>
                </a:cubicBezTo>
                <a:cubicBezTo>
                  <a:pt x="180474" y="85152"/>
                  <a:pt x="146078" y="70864"/>
                  <a:pt x="139728" y="73510"/>
                </a:cubicBezTo>
                <a:cubicBezTo>
                  <a:pt x="133378" y="76156"/>
                  <a:pt x="154545" y="90972"/>
                  <a:pt x="149253" y="95735"/>
                </a:cubicBezTo>
                <a:cubicBezTo>
                  <a:pt x="143961" y="100497"/>
                  <a:pt x="117503" y="97322"/>
                  <a:pt x="107978" y="102085"/>
                </a:cubicBezTo>
                <a:cubicBezTo>
                  <a:pt x="98453" y="106848"/>
                  <a:pt x="89457" y="120606"/>
                  <a:pt x="92103" y="124310"/>
                </a:cubicBezTo>
                <a:cubicBezTo>
                  <a:pt x="94749" y="128014"/>
                  <a:pt x="132849" y="120077"/>
                  <a:pt x="123853" y="124310"/>
                </a:cubicBezTo>
                <a:cubicBezTo>
                  <a:pt x="114857" y="128543"/>
                  <a:pt x="-2089" y="179343"/>
                  <a:pt x="28" y="168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20C1AFAF-B155-2799-D6D2-D448F3577176}"/>
              </a:ext>
            </a:extLst>
          </p:cNvPr>
          <p:cNvSpPr/>
          <p:nvPr/>
        </p:nvSpPr>
        <p:spPr>
          <a:xfrm>
            <a:off x="3435350" y="4158841"/>
            <a:ext cx="250825" cy="41684"/>
          </a:xfrm>
          <a:custGeom>
            <a:avLst/>
            <a:gdLst>
              <a:gd name="connsiteX0" fmla="*/ 0 w 250825"/>
              <a:gd name="connsiteY0" fmla="*/ 41684 h 41684"/>
              <a:gd name="connsiteX1" fmla="*/ 193675 w 250825"/>
              <a:gd name="connsiteY1" fmla="*/ 9934 h 41684"/>
              <a:gd name="connsiteX2" fmla="*/ 250825 w 250825"/>
              <a:gd name="connsiteY2" fmla="*/ 16284 h 41684"/>
              <a:gd name="connsiteX3" fmla="*/ 168275 w 250825"/>
              <a:gd name="connsiteY3" fmla="*/ 3584 h 41684"/>
              <a:gd name="connsiteX4" fmla="*/ 133350 w 250825"/>
              <a:gd name="connsiteY4" fmla="*/ 3584 h 41684"/>
              <a:gd name="connsiteX5" fmla="*/ 0 w 250825"/>
              <a:gd name="connsiteY5" fmla="*/ 41684 h 4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825" h="41684">
                <a:moveTo>
                  <a:pt x="0" y="41684"/>
                </a:moveTo>
                <a:cubicBezTo>
                  <a:pt x="75935" y="27925"/>
                  <a:pt x="151871" y="14167"/>
                  <a:pt x="193675" y="9934"/>
                </a:cubicBezTo>
                <a:lnTo>
                  <a:pt x="250825" y="16284"/>
                </a:lnTo>
                <a:cubicBezTo>
                  <a:pt x="246592" y="15226"/>
                  <a:pt x="187854" y="5701"/>
                  <a:pt x="168275" y="3584"/>
                </a:cubicBezTo>
                <a:cubicBezTo>
                  <a:pt x="148696" y="1467"/>
                  <a:pt x="158750" y="-3295"/>
                  <a:pt x="133350" y="3584"/>
                </a:cubicBezTo>
                <a:cubicBezTo>
                  <a:pt x="107950" y="10463"/>
                  <a:pt x="61912" y="27661"/>
                  <a:pt x="0" y="4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03BCFA5-18BD-E155-5236-41CF5AC054B6}"/>
              </a:ext>
            </a:extLst>
          </p:cNvPr>
          <p:cNvSpPr/>
          <p:nvPr/>
        </p:nvSpPr>
        <p:spPr>
          <a:xfrm>
            <a:off x="3000272" y="4333680"/>
            <a:ext cx="368404" cy="225630"/>
          </a:xfrm>
          <a:custGeom>
            <a:avLst/>
            <a:gdLst>
              <a:gd name="connsiteX0" fmla="*/ 368403 w 368404"/>
              <a:gd name="connsiteY0" fmla="*/ 195 h 225630"/>
              <a:gd name="connsiteX1" fmla="*/ 200128 w 368404"/>
              <a:gd name="connsiteY1" fmla="*/ 127195 h 225630"/>
              <a:gd name="connsiteX2" fmla="*/ 133453 w 368404"/>
              <a:gd name="connsiteY2" fmla="*/ 190695 h 225630"/>
              <a:gd name="connsiteX3" fmla="*/ 50903 w 368404"/>
              <a:gd name="connsiteY3" fmla="*/ 225620 h 225630"/>
              <a:gd name="connsiteX4" fmla="*/ 103 w 368404"/>
              <a:gd name="connsiteY4" fmla="*/ 187520 h 225630"/>
              <a:gd name="connsiteX5" fmla="*/ 63603 w 368404"/>
              <a:gd name="connsiteY5" fmla="*/ 212920 h 225630"/>
              <a:gd name="connsiteX6" fmla="*/ 95353 w 368404"/>
              <a:gd name="connsiteY6" fmla="*/ 206570 h 225630"/>
              <a:gd name="connsiteX7" fmla="*/ 168378 w 368404"/>
              <a:gd name="connsiteY7" fmla="*/ 136720 h 225630"/>
              <a:gd name="connsiteX8" fmla="*/ 196953 w 368404"/>
              <a:gd name="connsiteY8" fmla="*/ 98620 h 225630"/>
              <a:gd name="connsiteX9" fmla="*/ 368403 w 368404"/>
              <a:gd name="connsiteY9" fmla="*/ 195 h 22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404" h="225630">
                <a:moveTo>
                  <a:pt x="368403" y="195"/>
                </a:moveTo>
                <a:cubicBezTo>
                  <a:pt x="368932" y="4958"/>
                  <a:pt x="239286" y="95445"/>
                  <a:pt x="200128" y="127195"/>
                </a:cubicBezTo>
                <a:cubicBezTo>
                  <a:pt x="160970" y="158945"/>
                  <a:pt x="158324" y="174291"/>
                  <a:pt x="133453" y="190695"/>
                </a:cubicBezTo>
                <a:cubicBezTo>
                  <a:pt x="108582" y="207099"/>
                  <a:pt x="73128" y="226149"/>
                  <a:pt x="50903" y="225620"/>
                </a:cubicBezTo>
                <a:cubicBezTo>
                  <a:pt x="28678" y="225091"/>
                  <a:pt x="-2014" y="189637"/>
                  <a:pt x="103" y="187520"/>
                </a:cubicBezTo>
                <a:cubicBezTo>
                  <a:pt x="2220" y="185403"/>
                  <a:pt x="47728" y="209745"/>
                  <a:pt x="63603" y="212920"/>
                </a:cubicBezTo>
                <a:cubicBezTo>
                  <a:pt x="79478" y="216095"/>
                  <a:pt x="77890" y="219270"/>
                  <a:pt x="95353" y="206570"/>
                </a:cubicBezTo>
                <a:cubicBezTo>
                  <a:pt x="112815" y="193870"/>
                  <a:pt x="151445" y="154712"/>
                  <a:pt x="168378" y="136720"/>
                </a:cubicBezTo>
                <a:cubicBezTo>
                  <a:pt x="185311" y="118728"/>
                  <a:pt x="165203" y="118199"/>
                  <a:pt x="196953" y="98620"/>
                </a:cubicBezTo>
                <a:cubicBezTo>
                  <a:pt x="228703" y="79041"/>
                  <a:pt x="367874" y="-4568"/>
                  <a:pt x="368403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A18615E-D411-7D08-A5ED-63CA7F5BC72F}"/>
              </a:ext>
            </a:extLst>
          </p:cNvPr>
          <p:cNvSpPr/>
          <p:nvPr/>
        </p:nvSpPr>
        <p:spPr>
          <a:xfrm>
            <a:off x="2998806" y="4416267"/>
            <a:ext cx="176197" cy="105092"/>
          </a:xfrm>
          <a:custGeom>
            <a:avLst/>
            <a:gdLst>
              <a:gd name="connsiteX0" fmla="*/ 11094 w 176197"/>
              <a:gd name="connsiteY0" fmla="*/ 158 h 105092"/>
              <a:gd name="connsiteX1" fmla="*/ 11094 w 176197"/>
              <a:gd name="connsiteY1" fmla="*/ 73183 h 105092"/>
              <a:gd name="connsiteX2" fmla="*/ 84119 w 176197"/>
              <a:gd name="connsiteY2" fmla="*/ 85883 h 105092"/>
              <a:gd name="connsiteX3" fmla="*/ 176194 w 176197"/>
              <a:gd name="connsiteY3" fmla="*/ 66833 h 105092"/>
              <a:gd name="connsiteX4" fmla="*/ 87294 w 176197"/>
              <a:gd name="connsiteY4" fmla="*/ 101758 h 105092"/>
              <a:gd name="connsiteX5" fmla="*/ 4744 w 176197"/>
              <a:gd name="connsiteY5" fmla="*/ 95408 h 105092"/>
              <a:gd name="connsiteX6" fmla="*/ 11094 w 176197"/>
              <a:gd name="connsiteY6" fmla="*/ 158 h 10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197" h="105092">
                <a:moveTo>
                  <a:pt x="11094" y="158"/>
                </a:moveTo>
                <a:cubicBezTo>
                  <a:pt x="12152" y="-3546"/>
                  <a:pt x="-1077" y="58896"/>
                  <a:pt x="11094" y="73183"/>
                </a:cubicBezTo>
                <a:cubicBezTo>
                  <a:pt x="23265" y="87470"/>
                  <a:pt x="56602" y="86941"/>
                  <a:pt x="84119" y="85883"/>
                </a:cubicBezTo>
                <a:cubicBezTo>
                  <a:pt x="111636" y="84825"/>
                  <a:pt x="175665" y="64187"/>
                  <a:pt x="176194" y="66833"/>
                </a:cubicBezTo>
                <a:cubicBezTo>
                  <a:pt x="176723" y="69479"/>
                  <a:pt x="115869" y="96996"/>
                  <a:pt x="87294" y="101758"/>
                </a:cubicBezTo>
                <a:cubicBezTo>
                  <a:pt x="58719" y="106520"/>
                  <a:pt x="17973" y="107579"/>
                  <a:pt x="4744" y="95408"/>
                </a:cubicBezTo>
                <a:cubicBezTo>
                  <a:pt x="-8485" y="83237"/>
                  <a:pt x="10036" y="3862"/>
                  <a:pt x="1109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E24B43B-64D2-1BDE-39E4-44A7EC7453BF}"/>
              </a:ext>
            </a:extLst>
          </p:cNvPr>
          <p:cNvSpPr/>
          <p:nvPr/>
        </p:nvSpPr>
        <p:spPr>
          <a:xfrm>
            <a:off x="3337987" y="4194035"/>
            <a:ext cx="149614" cy="150032"/>
          </a:xfrm>
          <a:custGeom>
            <a:avLst/>
            <a:gdLst>
              <a:gd name="connsiteX0" fmla="*/ 62438 w 149614"/>
              <a:gd name="connsiteY0" fmla="*/ 140 h 150032"/>
              <a:gd name="connsiteX1" fmla="*/ 122763 w 149614"/>
              <a:gd name="connsiteY1" fmla="*/ 35065 h 150032"/>
              <a:gd name="connsiteX2" fmla="*/ 65613 w 149614"/>
              <a:gd name="connsiteY2" fmla="*/ 89040 h 150032"/>
              <a:gd name="connsiteX3" fmla="*/ 2113 w 149614"/>
              <a:gd name="connsiteY3" fmla="*/ 149365 h 150032"/>
              <a:gd name="connsiteX4" fmla="*/ 148163 w 149614"/>
              <a:gd name="connsiteY4" fmla="*/ 47765 h 150032"/>
              <a:gd name="connsiteX5" fmla="*/ 62438 w 149614"/>
              <a:gd name="connsiteY5" fmla="*/ 140 h 1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14" h="150032">
                <a:moveTo>
                  <a:pt x="62438" y="140"/>
                </a:moveTo>
                <a:cubicBezTo>
                  <a:pt x="58205" y="-1977"/>
                  <a:pt x="122234" y="20248"/>
                  <a:pt x="122763" y="35065"/>
                </a:cubicBezTo>
                <a:cubicBezTo>
                  <a:pt x="123292" y="49882"/>
                  <a:pt x="65613" y="89040"/>
                  <a:pt x="65613" y="89040"/>
                </a:cubicBezTo>
                <a:cubicBezTo>
                  <a:pt x="45505" y="108090"/>
                  <a:pt x="-11645" y="156244"/>
                  <a:pt x="2113" y="149365"/>
                </a:cubicBezTo>
                <a:cubicBezTo>
                  <a:pt x="15871" y="142486"/>
                  <a:pt x="133876" y="70519"/>
                  <a:pt x="148163" y="47765"/>
                </a:cubicBezTo>
                <a:cubicBezTo>
                  <a:pt x="162451" y="25011"/>
                  <a:pt x="66671" y="2257"/>
                  <a:pt x="62438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FA305D5B-C0F2-9EA6-D52C-75A980A4FB31}"/>
              </a:ext>
            </a:extLst>
          </p:cNvPr>
          <p:cNvSpPr/>
          <p:nvPr/>
        </p:nvSpPr>
        <p:spPr>
          <a:xfrm>
            <a:off x="2949575" y="4409174"/>
            <a:ext cx="344079" cy="186541"/>
          </a:xfrm>
          <a:custGeom>
            <a:avLst/>
            <a:gdLst>
              <a:gd name="connsiteX0" fmla="*/ 0 w 344079"/>
              <a:gd name="connsiteY0" fmla="*/ 185051 h 186541"/>
              <a:gd name="connsiteX1" fmla="*/ 120650 w 344079"/>
              <a:gd name="connsiteY1" fmla="*/ 159651 h 186541"/>
              <a:gd name="connsiteX2" fmla="*/ 342900 w 344079"/>
              <a:gd name="connsiteY2" fmla="*/ 901 h 186541"/>
              <a:gd name="connsiteX3" fmla="*/ 206375 w 344079"/>
              <a:gd name="connsiteY3" fmla="*/ 96151 h 186541"/>
              <a:gd name="connsiteX4" fmla="*/ 155575 w 344079"/>
              <a:gd name="connsiteY4" fmla="*/ 121551 h 186541"/>
              <a:gd name="connsiteX5" fmla="*/ 0 w 344079"/>
              <a:gd name="connsiteY5" fmla="*/ 185051 h 18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079" h="186541">
                <a:moveTo>
                  <a:pt x="0" y="185051"/>
                </a:moveTo>
                <a:cubicBezTo>
                  <a:pt x="31750" y="187697"/>
                  <a:pt x="63500" y="190343"/>
                  <a:pt x="120650" y="159651"/>
                </a:cubicBezTo>
                <a:cubicBezTo>
                  <a:pt x="177800" y="128959"/>
                  <a:pt x="328613" y="11484"/>
                  <a:pt x="342900" y="901"/>
                </a:cubicBezTo>
                <a:cubicBezTo>
                  <a:pt x="357188" y="-9682"/>
                  <a:pt x="237596" y="76043"/>
                  <a:pt x="206375" y="96151"/>
                </a:cubicBezTo>
                <a:cubicBezTo>
                  <a:pt x="175154" y="116259"/>
                  <a:pt x="155575" y="121551"/>
                  <a:pt x="155575" y="121551"/>
                </a:cubicBezTo>
                <a:lnTo>
                  <a:pt x="0" y="18505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212137E-561C-FC58-ED06-9C1C26BDAC16}"/>
              </a:ext>
            </a:extLst>
          </p:cNvPr>
          <p:cNvSpPr/>
          <p:nvPr/>
        </p:nvSpPr>
        <p:spPr>
          <a:xfrm>
            <a:off x="3039431" y="4159076"/>
            <a:ext cx="298003" cy="317315"/>
          </a:xfrm>
          <a:custGeom>
            <a:avLst/>
            <a:gdLst>
              <a:gd name="connsiteX0" fmla="*/ 180019 w 298003"/>
              <a:gd name="connsiteY0" fmla="*/ 174 h 317315"/>
              <a:gd name="connsiteX1" fmla="*/ 278444 w 298003"/>
              <a:gd name="connsiteY1" fmla="*/ 54149 h 317315"/>
              <a:gd name="connsiteX2" fmla="*/ 297494 w 298003"/>
              <a:gd name="connsiteY2" fmla="*/ 181149 h 317315"/>
              <a:gd name="connsiteX3" fmla="*/ 268919 w 298003"/>
              <a:gd name="connsiteY3" fmla="*/ 206549 h 317315"/>
              <a:gd name="connsiteX4" fmla="*/ 148269 w 298003"/>
              <a:gd name="connsiteY4" fmla="*/ 311324 h 317315"/>
              <a:gd name="connsiteX5" fmla="*/ 81594 w 298003"/>
              <a:gd name="connsiteY5" fmla="*/ 292274 h 317315"/>
              <a:gd name="connsiteX6" fmla="*/ 14919 w 298003"/>
              <a:gd name="connsiteY6" fmla="*/ 190674 h 317315"/>
              <a:gd name="connsiteX7" fmla="*/ 8569 w 298003"/>
              <a:gd name="connsiteY7" fmla="*/ 117649 h 317315"/>
              <a:gd name="connsiteX8" fmla="*/ 2219 w 298003"/>
              <a:gd name="connsiteY8" fmla="*/ 73199 h 317315"/>
              <a:gd name="connsiteX9" fmla="*/ 49844 w 298003"/>
              <a:gd name="connsiteY9" fmla="*/ 38274 h 317315"/>
              <a:gd name="connsiteX10" fmla="*/ 180019 w 298003"/>
              <a:gd name="connsiteY10" fmla="*/ 174 h 3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003" h="317315">
                <a:moveTo>
                  <a:pt x="180019" y="174"/>
                </a:moveTo>
                <a:cubicBezTo>
                  <a:pt x="218119" y="2820"/>
                  <a:pt x="258865" y="23987"/>
                  <a:pt x="278444" y="54149"/>
                </a:cubicBezTo>
                <a:cubicBezTo>
                  <a:pt x="298023" y="84312"/>
                  <a:pt x="299082" y="155749"/>
                  <a:pt x="297494" y="181149"/>
                </a:cubicBezTo>
                <a:cubicBezTo>
                  <a:pt x="295907" y="206549"/>
                  <a:pt x="268919" y="206549"/>
                  <a:pt x="268919" y="206549"/>
                </a:cubicBezTo>
                <a:cubicBezTo>
                  <a:pt x="244048" y="228245"/>
                  <a:pt x="179490" y="297037"/>
                  <a:pt x="148269" y="311324"/>
                </a:cubicBezTo>
                <a:cubicBezTo>
                  <a:pt x="117048" y="325612"/>
                  <a:pt x="103819" y="312382"/>
                  <a:pt x="81594" y="292274"/>
                </a:cubicBezTo>
                <a:cubicBezTo>
                  <a:pt x="59369" y="272166"/>
                  <a:pt x="27090" y="219778"/>
                  <a:pt x="14919" y="190674"/>
                </a:cubicBezTo>
                <a:cubicBezTo>
                  <a:pt x="2748" y="161570"/>
                  <a:pt x="10686" y="137228"/>
                  <a:pt x="8569" y="117649"/>
                </a:cubicBezTo>
                <a:cubicBezTo>
                  <a:pt x="6452" y="98070"/>
                  <a:pt x="-4660" y="86428"/>
                  <a:pt x="2219" y="73199"/>
                </a:cubicBezTo>
                <a:cubicBezTo>
                  <a:pt x="9098" y="59970"/>
                  <a:pt x="25502" y="50974"/>
                  <a:pt x="49844" y="38274"/>
                </a:cubicBezTo>
                <a:cubicBezTo>
                  <a:pt x="74186" y="25574"/>
                  <a:pt x="141919" y="-2472"/>
                  <a:pt x="180019" y="1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月 18">
            <a:extLst>
              <a:ext uri="{FF2B5EF4-FFF2-40B4-BE49-F238E27FC236}">
                <a16:creationId xmlns:a16="http://schemas.microsoft.com/office/drawing/2014/main" id="{40F5CD92-9491-8E29-DB4A-8E7DD4AC2323}"/>
              </a:ext>
            </a:extLst>
          </p:cNvPr>
          <p:cNvSpPr/>
          <p:nvPr/>
        </p:nvSpPr>
        <p:spPr>
          <a:xfrm>
            <a:off x="3079729" y="423385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CF2A4EAA-C485-168C-A6F5-AE8D9F4E0FAB}"/>
              </a:ext>
            </a:extLst>
          </p:cNvPr>
          <p:cNvSpPr/>
          <p:nvPr/>
        </p:nvSpPr>
        <p:spPr>
          <a:xfrm>
            <a:off x="3152800" y="426353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D953011-9608-91DC-E80E-B883F0BFC653}"/>
              </a:ext>
            </a:extLst>
          </p:cNvPr>
          <p:cNvSpPr/>
          <p:nvPr/>
        </p:nvSpPr>
        <p:spPr>
          <a:xfrm>
            <a:off x="2895375" y="3975100"/>
            <a:ext cx="508678" cy="180982"/>
          </a:xfrm>
          <a:custGeom>
            <a:avLst/>
            <a:gdLst>
              <a:gd name="connsiteX0" fmla="*/ 225 w 508678"/>
              <a:gd name="connsiteY0" fmla="*/ 180975 h 180982"/>
              <a:gd name="connsiteX1" fmla="*/ 203425 w 508678"/>
              <a:gd name="connsiteY1" fmla="*/ 41275 h 180982"/>
              <a:gd name="connsiteX2" fmla="*/ 181200 w 508678"/>
              <a:gd name="connsiteY2" fmla="*/ 53975 h 180982"/>
              <a:gd name="connsiteX3" fmla="*/ 368525 w 508678"/>
              <a:gd name="connsiteY3" fmla="*/ 12700 h 180982"/>
              <a:gd name="connsiteX4" fmla="*/ 317725 w 508678"/>
              <a:gd name="connsiteY4" fmla="*/ 15875 h 180982"/>
              <a:gd name="connsiteX5" fmla="*/ 508225 w 508678"/>
              <a:gd name="connsiteY5" fmla="*/ 15875 h 180982"/>
              <a:gd name="connsiteX6" fmla="*/ 254225 w 508678"/>
              <a:gd name="connsiteY6" fmla="*/ 9525 h 180982"/>
              <a:gd name="connsiteX7" fmla="*/ 336775 w 508678"/>
              <a:gd name="connsiteY7" fmla="*/ 0 h 180982"/>
              <a:gd name="connsiteX8" fmla="*/ 200250 w 508678"/>
              <a:gd name="connsiteY8" fmla="*/ 9525 h 180982"/>
              <a:gd name="connsiteX9" fmla="*/ 187550 w 508678"/>
              <a:gd name="connsiteY9" fmla="*/ 25400 h 180982"/>
              <a:gd name="connsiteX10" fmla="*/ 124050 w 508678"/>
              <a:gd name="connsiteY10" fmla="*/ 69850 h 180982"/>
              <a:gd name="connsiteX11" fmla="*/ 162150 w 508678"/>
              <a:gd name="connsiteY11" fmla="*/ 47625 h 180982"/>
              <a:gd name="connsiteX12" fmla="*/ 225 w 508678"/>
              <a:gd name="connsiteY12" fmla="*/ 180975 h 1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678" h="180982">
                <a:moveTo>
                  <a:pt x="225" y="180975"/>
                </a:moveTo>
                <a:cubicBezTo>
                  <a:pt x="7104" y="179917"/>
                  <a:pt x="173263" y="62442"/>
                  <a:pt x="203425" y="41275"/>
                </a:cubicBezTo>
                <a:cubicBezTo>
                  <a:pt x="233587" y="20108"/>
                  <a:pt x="153683" y="58737"/>
                  <a:pt x="181200" y="53975"/>
                </a:cubicBezTo>
                <a:cubicBezTo>
                  <a:pt x="208717" y="49213"/>
                  <a:pt x="345771" y="19050"/>
                  <a:pt x="368525" y="12700"/>
                </a:cubicBezTo>
                <a:cubicBezTo>
                  <a:pt x="391279" y="6350"/>
                  <a:pt x="294442" y="15346"/>
                  <a:pt x="317725" y="15875"/>
                </a:cubicBezTo>
                <a:cubicBezTo>
                  <a:pt x="341008" y="16404"/>
                  <a:pt x="518808" y="16933"/>
                  <a:pt x="508225" y="15875"/>
                </a:cubicBezTo>
                <a:cubicBezTo>
                  <a:pt x="497642" y="14817"/>
                  <a:pt x="282800" y="12171"/>
                  <a:pt x="254225" y="9525"/>
                </a:cubicBezTo>
                <a:cubicBezTo>
                  <a:pt x="225650" y="6879"/>
                  <a:pt x="345771" y="0"/>
                  <a:pt x="336775" y="0"/>
                </a:cubicBezTo>
                <a:cubicBezTo>
                  <a:pt x="327779" y="0"/>
                  <a:pt x="200250" y="9525"/>
                  <a:pt x="200250" y="9525"/>
                </a:cubicBezTo>
                <a:cubicBezTo>
                  <a:pt x="175379" y="13758"/>
                  <a:pt x="200250" y="15346"/>
                  <a:pt x="187550" y="25400"/>
                </a:cubicBezTo>
                <a:cubicBezTo>
                  <a:pt x="174850" y="35454"/>
                  <a:pt x="128283" y="66146"/>
                  <a:pt x="124050" y="69850"/>
                </a:cubicBezTo>
                <a:cubicBezTo>
                  <a:pt x="119817" y="73554"/>
                  <a:pt x="178025" y="32279"/>
                  <a:pt x="162150" y="47625"/>
                </a:cubicBezTo>
                <a:cubicBezTo>
                  <a:pt x="146275" y="62971"/>
                  <a:pt x="-6654" y="182033"/>
                  <a:pt x="225" y="18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054DDBA-A66B-F669-CFD9-DAC579EF2B4D}"/>
              </a:ext>
            </a:extLst>
          </p:cNvPr>
          <p:cNvSpPr/>
          <p:nvPr/>
        </p:nvSpPr>
        <p:spPr>
          <a:xfrm>
            <a:off x="3171572" y="4314720"/>
            <a:ext cx="282844" cy="216031"/>
          </a:xfrm>
          <a:custGeom>
            <a:avLst/>
            <a:gdLst>
              <a:gd name="connsiteX0" fmla="*/ 282828 w 282844"/>
              <a:gd name="connsiteY0" fmla="*/ 105 h 216031"/>
              <a:gd name="connsiteX1" fmla="*/ 120903 w 282844"/>
              <a:gd name="connsiteY1" fmla="*/ 127105 h 216031"/>
              <a:gd name="connsiteX2" fmla="*/ 253 w 282844"/>
              <a:gd name="connsiteY2" fmla="*/ 216005 h 216031"/>
              <a:gd name="connsiteX3" fmla="*/ 152653 w 282844"/>
              <a:gd name="connsiteY3" fmla="*/ 136630 h 216031"/>
              <a:gd name="connsiteX4" fmla="*/ 111378 w 282844"/>
              <a:gd name="connsiteY4" fmla="*/ 149330 h 216031"/>
              <a:gd name="connsiteX5" fmla="*/ 282828 w 282844"/>
              <a:gd name="connsiteY5" fmla="*/ 105 h 21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44" h="216031">
                <a:moveTo>
                  <a:pt x="282828" y="105"/>
                </a:moveTo>
                <a:cubicBezTo>
                  <a:pt x="284415" y="-3599"/>
                  <a:pt x="167999" y="91122"/>
                  <a:pt x="120903" y="127105"/>
                </a:cubicBezTo>
                <a:cubicBezTo>
                  <a:pt x="73807" y="163088"/>
                  <a:pt x="-5039" y="214418"/>
                  <a:pt x="253" y="216005"/>
                </a:cubicBezTo>
                <a:cubicBezTo>
                  <a:pt x="5545" y="217592"/>
                  <a:pt x="134132" y="147743"/>
                  <a:pt x="152653" y="136630"/>
                </a:cubicBezTo>
                <a:cubicBezTo>
                  <a:pt x="171174" y="125518"/>
                  <a:pt x="93386" y="167322"/>
                  <a:pt x="111378" y="149330"/>
                </a:cubicBezTo>
                <a:cubicBezTo>
                  <a:pt x="129370" y="131338"/>
                  <a:pt x="281241" y="3809"/>
                  <a:pt x="28282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91A4DC6A-DA19-D336-2D13-B825F29171F5}"/>
              </a:ext>
            </a:extLst>
          </p:cNvPr>
          <p:cNvSpPr/>
          <p:nvPr/>
        </p:nvSpPr>
        <p:spPr>
          <a:xfrm>
            <a:off x="3224829" y="4349178"/>
            <a:ext cx="142701" cy="107160"/>
          </a:xfrm>
          <a:custGeom>
            <a:avLst/>
            <a:gdLst>
              <a:gd name="connsiteX0" fmla="*/ 140671 w 142701"/>
              <a:gd name="connsiteY0" fmla="*/ 572 h 107160"/>
              <a:gd name="connsiteX1" fmla="*/ 971 w 142701"/>
              <a:gd name="connsiteY1" fmla="*/ 105347 h 107160"/>
              <a:gd name="connsiteX2" fmla="*/ 80346 w 142701"/>
              <a:gd name="connsiteY2" fmla="*/ 64072 h 107160"/>
              <a:gd name="connsiteX3" fmla="*/ 140671 w 142701"/>
              <a:gd name="connsiteY3" fmla="*/ 572 h 10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701" h="107160">
                <a:moveTo>
                  <a:pt x="140671" y="572"/>
                </a:moveTo>
                <a:cubicBezTo>
                  <a:pt x="127442" y="7451"/>
                  <a:pt x="11025" y="94764"/>
                  <a:pt x="971" y="105347"/>
                </a:cubicBezTo>
                <a:cubicBezTo>
                  <a:pt x="-9083" y="115930"/>
                  <a:pt x="61825" y="77301"/>
                  <a:pt x="80346" y="64072"/>
                </a:cubicBezTo>
                <a:cubicBezTo>
                  <a:pt x="98867" y="50843"/>
                  <a:pt x="153900" y="-6307"/>
                  <a:pt x="140671" y="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770FD18A-DD01-AC7A-AD1B-6EDABE94A872}"/>
              </a:ext>
            </a:extLst>
          </p:cNvPr>
          <p:cNvSpPr/>
          <p:nvPr/>
        </p:nvSpPr>
        <p:spPr>
          <a:xfrm>
            <a:off x="3422445" y="4233052"/>
            <a:ext cx="237584" cy="113566"/>
          </a:xfrm>
          <a:custGeom>
            <a:avLst/>
            <a:gdLst>
              <a:gd name="connsiteX0" fmla="*/ 205 w 237584"/>
              <a:gd name="connsiteY0" fmla="*/ 113523 h 113566"/>
              <a:gd name="connsiteX1" fmla="*/ 101805 w 237584"/>
              <a:gd name="connsiteY1" fmla="*/ 50023 h 113566"/>
              <a:gd name="connsiteX2" fmla="*/ 47830 w 237584"/>
              <a:gd name="connsiteY2" fmla="*/ 75423 h 113566"/>
              <a:gd name="connsiteX3" fmla="*/ 235155 w 237584"/>
              <a:gd name="connsiteY3" fmla="*/ 2398 h 113566"/>
              <a:gd name="connsiteX4" fmla="*/ 149430 w 237584"/>
              <a:gd name="connsiteY4" fmla="*/ 21448 h 113566"/>
              <a:gd name="connsiteX5" fmla="*/ 76405 w 237584"/>
              <a:gd name="connsiteY5" fmla="*/ 59548 h 113566"/>
              <a:gd name="connsiteX6" fmla="*/ 205 w 237584"/>
              <a:gd name="connsiteY6" fmla="*/ 113523 h 11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584" h="113566">
                <a:moveTo>
                  <a:pt x="205" y="113523"/>
                </a:moveTo>
                <a:cubicBezTo>
                  <a:pt x="4438" y="111936"/>
                  <a:pt x="93868" y="56373"/>
                  <a:pt x="101805" y="50023"/>
                </a:cubicBezTo>
                <a:cubicBezTo>
                  <a:pt x="109742" y="43673"/>
                  <a:pt x="25605" y="83360"/>
                  <a:pt x="47830" y="75423"/>
                </a:cubicBezTo>
                <a:cubicBezTo>
                  <a:pt x="70055" y="67485"/>
                  <a:pt x="218222" y="11394"/>
                  <a:pt x="235155" y="2398"/>
                </a:cubicBezTo>
                <a:cubicBezTo>
                  <a:pt x="252088" y="-6598"/>
                  <a:pt x="175888" y="11923"/>
                  <a:pt x="149430" y="21448"/>
                </a:cubicBezTo>
                <a:cubicBezTo>
                  <a:pt x="122972" y="30973"/>
                  <a:pt x="94397" y="45790"/>
                  <a:pt x="76405" y="59548"/>
                </a:cubicBezTo>
                <a:cubicBezTo>
                  <a:pt x="58413" y="73306"/>
                  <a:pt x="-4028" y="115110"/>
                  <a:pt x="205" y="113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585D29C-AF06-FB6A-5914-99A4CFDD1C37}"/>
              </a:ext>
            </a:extLst>
          </p:cNvPr>
          <p:cNvSpPr/>
          <p:nvPr/>
        </p:nvSpPr>
        <p:spPr>
          <a:xfrm>
            <a:off x="2889234" y="4364051"/>
            <a:ext cx="16195" cy="176199"/>
          </a:xfrm>
          <a:custGeom>
            <a:avLst/>
            <a:gdLst>
              <a:gd name="connsiteX0" fmla="*/ 6366 w 16195"/>
              <a:gd name="connsiteY0" fmla="*/ 1574 h 176199"/>
              <a:gd name="connsiteX1" fmla="*/ 3191 w 16195"/>
              <a:gd name="connsiteY1" fmla="*/ 134924 h 176199"/>
              <a:gd name="connsiteX2" fmla="*/ 12716 w 16195"/>
              <a:gd name="connsiteY2" fmla="*/ 176199 h 176199"/>
              <a:gd name="connsiteX3" fmla="*/ 16 w 16195"/>
              <a:gd name="connsiteY3" fmla="*/ 134924 h 176199"/>
              <a:gd name="connsiteX4" fmla="*/ 15891 w 16195"/>
              <a:gd name="connsiteY4" fmla="*/ 65074 h 176199"/>
              <a:gd name="connsiteX5" fmla="*/ 6366 w 16195"/>
              <a:gd name="connsiteY5" fmla="*/ 1574 h 17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95" h="176199">
                <a:moveTo>
                  <a:pt x="6366" y="1574"/>
                </a:moveTo>
                <a:cubicBezTo>
                  <a:pt x="4249" y="13216"/>
                  <a:pt x="2133" y="105820"/>
                  <a:pt x="3191" y="134924"/>
                </a:cubicBezTo>
                <a:cubicBezTo>
                  <a:pt x="4249" y="164028"/>
                  <a:pt x="13245" y="176199"/>
                  <a:pt x="12716" y="176199"/>
                </a:cubicBezTo>
                <a:cubicBezTo>
                  <a:pt x="12187" y="176199"/>
                  <a:pt x="-513" y="153445"/>
                  <a:pt x="16" y="134924"/>
                </a:cubicBezTo>
                <a:cubicBezTo>
                  <a:pt x="545" y="116403"/>
                  <a:pt x="13774" y="84124"/>
                  <a:pt x="15891" y="65074"/>
                </a:cubicBezTo>
                <a:cubicBezTo>
                  <a:pt x="18008" y="46024"/>
                  <a:pt x="8483" y="-10068"/>
                  <a:pt x="6366" y="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B6A84118-A004-8135-1BFE-1659DE6C08A4}"/>
              </a:ext>
            </a:extLst>
          </p:cNvPr>
          <p:cNvSpPr/>
          <p:nvPr/>
        </p:nvSpPr>
        <p:spPr>
          <a:xfrm>
            <a:off x="2919209" y="4438383"/>
            <a:ext cx="112918" cy="209895"/>
          </a:xfrm>
          <a:custGeom>
            <a:avLst/>
            <a:gdLst>
              <a:gd name="connsiteX0" fmla="*/ 1791 w 112918"/>
              <a:gd name="connsiteY0" fmla="*/ 267 h 209895"/>
              <a:gd name="connsiteX1" fmla="*/ 1791 w 112918"/>
              <a:gd name="connsiteY1" fmla="*/ 155842 h 209895"/>
              <a:gd name="connsiteX2" fmla="*/ 14491 w 112918"/>
              <a:gd name="connsiteY2" fmla="*/ 209817 h 209895"/>
              <a:gd name="connsiteX3" fmla="*/ 112916 w 112918"/>
              <a:gd name="connsiteY3" fmla="*/ 168542 h 209895"/>
              <a:gd name="connsiteX4" fmla="*/ 17666 w 112918"/>
              <a:gd name="connsiteY4" fmla="*/ 197117 h 209895"/>
              <a:gd name="connsiteX5" fmla="*/ 1791 w 112918"/>
              <a:gd name="connsiteY5" fmla="*/ 267 h 20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18" h="209895">
                <a:moveTo>
                  <a:pt x="1791" y="267"/>
                </a:moveTo>
                <a:cubicBezTo>
                  <a:pt x="-855" y="-6612"/>
                  <a:pt x="-326" y="120917"/>
                  <a:pt x="1791" y="155842"/>
                </a:cubicBezTo>
                <a:cubicBezTo>
                  <a:pt x="3908" y="190767"/>
                  <a:pt x="-4030" y="207700"/>
                  <a:pt x="14491" y="209817"/>
                </a:cubicBezTo>
                <a:cubicBezTo>
                  <a:pt x="33012" y="211934"/>
                  <a:pt x="112387" y="170659"/>
                  <a:pt x="112916" y="168542"/>
                </a:cubicBezTo>
                <a:cubicBezTo>
                  <a:pt x="113445" y="166425"/>
                  <a:pt x="35129" y="220400"/>
                  <a:pt x="17666" y="197117"/>
                </a:cubicBezTo>
                <a:cubicBezTo>
                  <a:pt x="203" y="173834"/>
                  <a:pt x="4437" y="7146"/>
                  <a:pt x="179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8E00A5C-D7C8-7E1B-BB55-02968231FB09}"/>
              </a:ext>
            </a:extLst>
          </p:cNvPr>
          <p:cNvSpPr/>
          <p:nvPr/>
        </p:nvSpPr>
        <p:spPr>
          <a:xfrm>
            <a:off x="2425544" y="4104871"/>
            <a:ext cx="201147" cy="72265"/>
          </a:xfrm>
          <a:custGeom>
            <a:avLst/>
            <a:gdLst>
              <a:gd name="connsiteX0" fmla="*/ 156 w 201147"/>
              <a:gd name="connsiteY0" fmla="*/ 404 h 72265"/>
              <a:gd name="connsiteX1" fmla="*/ 158906 w 201147"/>
              <a:gd name="connsiteY1" fmla="*/ 60729 h 72265"/>
              <a:gd name="connsiteX2" fmla="*/ 200181 w 201147"/>
              <a:gd name="connsiteY2" fmla="*/ 70254 h 72265"/>
              <a:gd name="connsiteX3" fmla="*/ 130331 w 201147"/>
              <a:gd name="connsiteY3" fmla="*/ 35329 h 72265"/>
              <a:gd name="connsiteX4" fmla="*/ 156 w 201147"/>
              <a:gd name="connsiteY4" fmla="*/ 404 h 7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47" h="72265">
                <a:moveTo>
                  <a:pt x="156" y="404"/>
                </a:moveTo>
                <a:cubicBezTo>
                  <a:pt x="4918" y="4637"/>
                  <a:pt x="125569" y="49087"/>
                  <a:pt x="158906" y="60729"/>
                </a:cubicBezTo>
                <a:cubicBezTo>
                  <a:pt x="192243" y="72371"/>
                  <a:pt x="204943" y="74487"/>
                  <a:pt x="200181" y="70254"/>
                </a:cubicBezTo>
                <a:cubicBezTo>
                  <a:pt x="195419" y="66021"/>
                  <a:pt x="159964" y="44325"/>
                  <a:pt x="130331" y="35329"/>
                </a:cubicBezTo>
                <a:cubicBezTo>
                  <a:pt x="100698" y="26333"/>
                  <a:pt x="-4606" y="-3829"/>
                  <a:pt x="156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7BAE385B-D856-1791-1370-7753938C1D72}"/>
              </a:ext>
            </a:extLst>
          </p:cNvPr>
          <p:cNvSpPr/>
          <p:nvPr/>
        </p:nvSpPr>
        <p:spPr>
          <a:xfrm>
            <a:off x="2612416" y="3923755"/>
            <a:ext cx="111923" cy="173577"/>
          </a:xfrm>
          <a:custGeom>
            <a:avLst/>
            <a:gdLst>
              <a:gd name="connsiteX0" fmla="*/ 609 w 111923"/>
              <a:gd name="connsiteY0" fmla="*/ 545 h 173577"/>
              <a:gd name="connsiteX1" fmla="*/ 6959 w 111923"/>
              <a:gd name="connsiteY1" fmla="*/ 92620 h 173577"/>
              <a:gd name="connsiteX2" fmla="*/ 29184 w 111923"/>
              <a:gd name="connsiteY2" fmla="*/ 114845 h 173577"/>
              <a:gd name="connsiteX3" fmla="*/ 108559 w 111923"/>
              <a:gd name="connsiteY3" fmla="*/ 171995 h 173577"/>
              <a:gd name="connsiteX4" fmla="*/ 89509 w 111923"/>
              <a:gd name="connsiteY4" fmla="*/ 156120 h 173577"/>
              <a:gd name="connsiteX5" fmla="*/ 19659 w 111923"/>
              <a:gd name="connsiteY5" fmla="*/ 140245 h 173577"/>
              <a:gd name="connsiteX6" fmla="*/ 609 w 111923"/>
              <a:gd name="connsiteY6" fmla="*/ 545 h 17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923" h="173577">
                <a:moveTo>
                  <a:pt x="609" y="545"/>
                </a:moveTo>
                <a:cubicBezTo>
                  <a:pt x="-1508" y="-7392"/>
                  <a:pt x="2197" y="73570"/>
                  <a:pt x="6959" y="92620"/>
                </a:cubicBezTo>
                <a:cubicBezTo>
                  <a:pt x="11721" y="111670"/>
                  <a:pt x="12251" y="101616"/>
                  <a:pt x="29184" y="114845"/>
                </a:cubicBezTo>
                <a:cubicBezTo>
                  <a:pt x="46117" y="128074"/>
                  <a:pt x="108559" y="171995"/>
                  <a:pt x="108559" y="171995"/>
                </a:cubicBezTo>
                <a:cubicBezTo>
                  <a:pt x="118613" y="178874"/>
                  <a:pt x="104326" y="161412"/>
                  <a:pt x="89509" y="156120"/>
                </a:cubicBezTo>
                <a:cubicBezTo>
                  <a:pt x="74692" y="150828"/>
                  <a:pt x="33417" y="160353"/>
                  <a:pt x="19659" y="140245"/>
                </a:cubicBezTo>
                <a:cubicBezTo>
                  <a:pt x="5901" y="120137"/>
                  <a:pt x="2726" y="8482"/>
                  <a:pt x="609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8A154DC-11A2-1776-8808-E49513A677EB}"/>
              </a:ext>
            </a:extLst>
          </p:cNvPr>
          <p:cNvSpPr/>
          <p:nvPr/>
        </p:nvSpPr>
        <p:spPr>
          <a:xfrm>
            <a:off x="2679750" y="3850638"/>
            <a:ext cx="219085" cy="210499"/>
          </a:xfrm>
          <a:custGeom>
            <a:avLst/>
            <a:gdLst>
              <a:gd name="connsiteX0" fmla="*/ 12650 w 219085"/>
              <a:gd name="connsiteY0" fmla="*/ 210187 h 210499"/>
              <a:gd name="connsiteX1" fmla="*/ 3125 w 219085"/>
              <a:gd name="connsiteY1" fmla="*/ 95887 h 210499"/>
              <a:gd name="connsiteX2" fmla="*/ 66625 w 219085"/>
              <a:gd name="connsiteY2" fmla="*/ 38737 h 210499"/>
              <a:gd name="connsiteX3" fmla="*/ 50750 w 219085"/>
              <a:gd name="connsiteY3" fmla="*/ 41912 h 210499"/>
              <a:gd name="connsiteX4" fmla="*/ 219025 w 219085"/>
              <a:gd name="connsiteY4" fmla="*/ 637 h 210499"/>
              <a:gd name="connsiteX5" fmla="*/ 69800 w 219085"/>
              <a:gd name="connsiteY5" fmla="*/ 19687 h 210499"/>
              <a:gd name="connsiteX6" fmla="*/ 38050 w 219085"/>
              <a:gd name="connsiteY6" fmla="*/ 57787 h 210499"/>
              <a:gd name="connsiteX7" fmla="*/ 12650 w 219085"/>
              <a:gd name="connsiteY7" fmla="*/ 210187 h 21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5" h="210499">
                <a:moveTo>
                  <a:pt x="12650" y="210187"/>
                </a:moveTo>
                <a:cubicBezTo>
                  <a:pt x="6829" y="216537"/>
                  <a:pt x="-5871" y="124462"/>
                  <a:pt x="3125" y="95887"/>
                </a:cubicBezTo>
                <a:cubicBezTo>
                  <a:pt x="12121" y="67312"/>
                  <a:pt x="66625" y="38737"/>
                  <a:pt x="66625" y="38737"/>
                </a:cubicBezTo>
                <a:cubicBezTo>
                  <a:pt x="74563" y="29741"/>
                  <a:pt x="50750" y="41912"/>
                  <a:pt x="50750" y="41912"/>
                </a:cubicBezTo>
                <a:cubicBezTo>
                  <a:pt x="76150" y="35562"/>
                  <a:pt x="215850" y="4341"/>
                  <a:pt x="219025" y="637"/>
                </a:cubicBezTo>
                <a:cubicBezTo>
                  <a:pt x="222200" y="-3067"/>
                  <a:pt x="99962" y="10162"/>
                  <a:pt x="69800" y="19687"/>
                </a:cubicBezTo>
                <a:cubicBezTo>
                  <a:pt x="39638" y="29212"/>
                  <a:pt x="47575" y="33445"/>
                  <a:pt x="38050" y="57787"/>
                </a:cubicBezTo>
                <a:cubicBezTo>
                  <a:pt x="28525" y="82129"/>
                  <a:pt x="18471" y="203837"/>
                  <a:pt x="12650" y="21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FC097D4-23FD-9B70-6FB1-419776D94692}"/>
              </a:ext>
            </a:extLst>
          </p:cNvPr>
          <p:cNvSpPr/>
          <p:nvPr/>
        </p:nvSpPr>
        <p:spPr>
          <a:xfrm>
            <a:off x="2803008" y="3649943"/>
            <a:ext cx="389343" cy="156323"/>
          </a:xfrm>
          <a:custGeom>
            <a:avLst/>
            <a:gdLst>
              <a:gd name="connsiteX0" fmla="*/ 517 w 389343"/>
              <a:gd name="connsiteY0" fmla="*/ 153707 h 156323"/>
              <a:gd name="connsiteX1" fmla="*/ 108467 w 389343"/>
              <a:gd name="connsiteY1" fmla="*/ 67982 h 156323"/>
              <a:gd name="connsiteX2" fmla="*/ 86242 w 389343"/>
              <a:gd name="connsiteY2" fmla="*/ 87032 h 156323"/>
              <a:gd name="connsiteX3" fmla="*/ 384692 w 389343"/>
              <a:gd name="connsiteY3" fmla="*/ 1307 h 156323"/>
              <a:gd name="connsiteX4" fmla="*/ 257692 w 389343"/>
              <a:gd name="connsiteY4" fmla="*/ 39407 h 156323"/>
              <a:gd name="connsiteX5" fmla="*/ 114817 w 389343"/>
              <a:gd name="connsiteY5" fmla="*/ 96557 h 156323"/>
              <a:gd name="connsiteX6" fmla="*/ 276742 w 389343"/>
              <a:gd name="connsiteY6" fmla="*/ 58457 h 156323"/>
              <a:gd name="connsiteX7" fmla="*/ 76717 w 389343"/>
              <a:gd name="connsiteY7" fmla="*/ 128307 h 156323"/>
              <a:gd name="connsiteX8" fmla="*/ 517 w 389343"/>
              <a:gd name="connsiteY8" fmla="*/ 153707 h 15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9343" h="156323">
                <a:moveTo>
                  <a:pt x="517" y="153707"/>
                </a:moveTo>
                <a:cubicBezTo>
                  <a:pt x="5809" y="143653"/>
                  <a:pt x="94180" y="79094"/>
                  <a:pt x="108467" y="67982"/>
                </a:cubicBezTo>
                <a:cubicBezTo>
                  <a:pt x="122755" y="56869"/>
                  <a:pt x="40205" y="98144"/>
                  <a:pt x="86242" y="87032"/>
                </a:cubicBezTo>
                <a:cubicBezTo>
                  <a:pt x="132279" y="75920"/>
                  <a:pt x="356117" y="9245"/>
                  <a:pt x="384692" y="1307"/>
                </a:cubicBezTo>
                <a:cubicBezTo>
                  <a:pt x="413267" y="-6631"/>
                  <a:pt x="302671" y="23532"/>
                  <a:pt x="257692" y="39407"/>
                </a:cubicBezTo>
                <a:cubicBezTo>
                  <a:pt x="212713" y="55282"/>
                  <a:pt x="111642" y="93382"/>
                  <a:pt x="114817" y="96557"/>
                </a:cubicBezTo>
                <a:cubicBezTo>
                  <a:pt x="117992" y="99732"/>
                  <a:pt x="283092" y="53165"/>
                  <a:pt x="276742" y="58457"/>
                </a:cubicBezTo>
                <a:cubicBezTo>
                  <a:pt x="270392" y="63749"/>
                  <a:pt x="122225" y="114019"/>
                  <a:pt x="76717" y="128307"/>
                </a:cubicBezTo>
                <a:cubicBezTo>
                  <a:pt x="31209" y="142594"/>
                  <a:pt x="-4775" y="163761"/>
                  <a:pt x="517" y="153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53D63D2-1391-2E31-C596-0D0F4F13D04E}"/>
              </a:ext>
            </a:extLst>
          </p:cNvPr>
          <p:cNvSpPr/>
          <p:nvPr/>
        </p:nvSpPr>
        <p:spPr>
          <a:xfrm>
            <a:off x="3101942" y="3638259"/>
            <a:ext cx="352458" cy="41861"/>
          </a:xfrm>
          <a:custGeom>
            <a:avLst/>
            <a:gdLst>
              <a:gd name="connsiteX0" fmla="*/ 33 w 352458"/>
              <a:gd name="connsiteY0" fmla="*/ 9816 h 41861"/>
              <a:gd name="connsiteX1" fmla="*/ 114333 w 352458"/>
              <a:gd name="connsiteY1" fmla="*/ 22516 h 41861"/>
              <a:gd name="connsiteX2" fmla="*/ 101633 w 352458"/>
              <a:gd name="connsiteY2" fmla="*/ 38391 h 41861"/>
              <a:gd name="connsiteX3" fmla="*/ 181008 w 352458"/>
              <a:gd name="connsiteY3" fmla="*/ 291 h 41861"/>
              <a:gd name="connsiteX4" fmla="*/ 311183 w 352458"/>
              <a:gd name="connsiteY4" fmla="*/ 32041 h 41861"/>
              <a:gd name="connsiteX5" fmla="*/ 352458 w 352458"/>
              <a:gd name="connsiteY5" fmla="*/ 9816 h 41861"/>
              <a:gd name="connsiteX6" fmla="*/ 311183 w 352458"/>
              <a:gd name="connsiteY6" fmla="*/ 22516 h 41861"/>
              <a:gd name="connsiteX7" fmla="*/ 200058 w 352458"/>
              <a:gd name="connsiteY7" fmla="*/ 291 h 41861"/>
              <a:gd name="connsiteX8" fmla="*/ 127033 w 352458"/>
              <a:gd name="connsiteY8" fmla="*/ 41566 h 41861"/>
              <a:gd name="connsiteX9" fmla="*/ 33 w 352458"/>
              <a:gd name="connsiteY9" fmla="*/ 9816 h 4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58" h="41861">
                <a:moveTo>
                  <a:pt x="33" y="9816"/>
                </a:moveTo>
                <a:cubicBezTo>
                  <a:pt x="-2084" y="6641"/>
                  <a:pt x="97400" y="17754"/>
                  <a:pt x="114333" y="22516"/>
                </a:cubicBezTo>
                <a:cubicBezTo>
                  <a:pt x="131266" y="27278"/>
                  <a:pt x="90521" y="42095"/>
                  <a:pt x="101633" y="38391"/>
                </a:cubicBezTo>
                <a:cubicBezTo>
                  <a:pt x="112745" y="34687"/>
                  <a:pt x="146083" y="1349"/>
                  <a:pt x="181008" y="291"/>
                </a:cubicBezTo>
                <a:cubicBezTo>
                  <a:pt x="215933" y="-767"/>
                  <a:pt x="282608" y="30454"/>
                  <a:pt x="311183" y="32041"/>
                </a:cubicBezTo>
                <a:cubicBezTo>
                  <a:pt x="339758" y="33629"/>
                  <a:pt x="352458" y="11403"/>
                  <a:pt x="352458" y="9816"/>
                </a:cubicBezTo>
                <a:cubicBezTo>
                  <a:pt x="352458" y="8229"/>
                  <a:pt x="336583" y="24104"/>
                  <a:pt x="311183" y="22516"/>
                </a:cubicBezTo>
                <a:cubicBezTo>
                  <a:pt x="285783" y="20929"/>
                  <a:pt x="230750" y="-2884"/>
                  <a:pt x="200058" y="291"/>
                </a:cubicBezTo>
                <a:cubicBezTo>
                  <a:pt x="169366" y="3466"/>
                  <a:pt x="157725" y="37862"/>
                  <a:pt x="127033" y="41566"/>
                </a:cubicBezTo>
                <a:cubicBezTo>
                  <a:pt x="96341" y="45270"/>
                  <a:pt x="2150" y="12991"/>
                  <a:pt x="33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1C3CC95-CF6D-CF4F-847A-5290FC890252}"/>
              </a:ext>
            </a:extLst>
          </p:cNvPr>
          <p:cNvSpPr/>
          <p:nvPr/>
        </p:nvSpPr>
        <p:spPr>
          <a:xfrm>
            <a:off x="2744185" y="3889950"/>
            <a:ext cx="132925" cy="168720"/>
          </a:xfrm>
          <a:custGeom>
            <a:avLst/>
            <a:gdLst>
              <a:gd name="connsiteX0" fmla="*/ 2190 w 132925"/>
              <a:gd name="connsiteY0" fmla="*/ 167700 h 168720"/>
              <a:gd name="connsiteX1" fmla="*/ 27590 w 132925"/>
              <a:gd name="connsiteY1" fmla="*/ 78800 h 168720"/>
              <a:gd name="connsiteX2" fmla="*/ 113315 w 132925"/>
              <a:gd name="connsiteY2" fmla="*/ 18475 h 168720"/>
              <a:gd name="connsiteX3" fmla="*/ 91090 w 132925"/>
              <a:gd name="connsiteY3" fmla="*/ 59750 h 168720"/>
              <a:gd name="connsiteX4" fmla="*/ 94265 w 132925"/>
              <a:gd name="connsiteY4" fmla="*/ 135950 h 168720"/>
              <a:gd name="connsiteX5" fmla="*/ 103790 w 132925"/>
              <a:gd name="connsiteY5" fmla="*/ 66100 h 168720"/>
              <a:gd name="connsiteX6" fmla="*/ 132365 w 132925"/>
              <a:gd name="connsiteY6" fmla="*/ 8950 h 168720"/>
              <a:gd name="connsiteX7" fmla="*/ 75215 w 132925"/>
              <a:gd name="connsiteY7" fmla="*/ 15300 h 168720"/>
              <a:gd name="connsiteX8" fmla="*/ 2190 w 132925"/>
              <a:gd name="connsiteY8" fmla="*/ 167700 h 1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25" h="168720">
                <a:moveTo>
                  <a:pt x="2190" y="167700"/>
                </a:moveTo>
                <a:cubicBezTo>
                  <a:pt x="-5747" y="178283"/>
                  <a:pt x="9069" y="103671"/>
                  <a:pt x="27590" y="78800"/>
                </a:cubicBezTo>
                <a:cubicBezTo>
                  <a:pt x="46111" y="53929"/>
                  <a:pt x="102732" y="21650"/>
                  <a:pt x="113315" y="18475"/>
                </a:cubicBezTo>
                <a:cubicBezTo>
                  <a:pt x="123898" y="15300"/>
                  <a:pt x="94265" y="40171"/>
                  <a:pt x="91090" y="59750"/>
                </a:cubicBezTo>
                <a:cubicBezTo>
                  <a:pt x="87915" y="79329"/>
                  <a:pt x="92148" y="134892"/>
                  <a:pt x="94265" y="135950"/>
                </a:cubicBezTo>
                <a:cubicBezTo>
                  <a:pt x="96382" y="137008"/>
                  <a:pt x="97440" y="87267"/>
                  <a:pt x="103790" y="66100"/>
                </a:cubicBezTo>
                <a:cubicBezTo>
                  <a:pt x="110140" y="44933"/>
                  <a:pt x="137128" y="17417"/>
                  <a:pt x="132365" y="8950"/>
                </a:cubicBezTo>
                <a:cubicBezTo>
                  <a:pt x="127602" y="483"/>
                  <a:pt x="96911" y="-8513"/>
                  <a:pt x="75215" y="15300"/>
                </a:cubicBezTo>
                <a:cubicBezTo>
                  <a:pt x="53519" y="39113"/>
                  <a:pt x="10127" y="157117"/>
                  <a:pt x="2190" y="167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364DAB85-6929-4BFC-4810-47F6E19666BE}"/>
              </a:ext>
            </a:extLst>
          </p:cNvPr>
          <p:cNvSpPr/>
          <p:nvPr/>
        </p:nvSpPr>
        <p:spPr>
          <a:xfrm>
            <a:off x="2873900" y="3748620"/>
            <a:ext cx="366908" cy="202081"/>
          </a:xfrm>
          <a:custGeom>
            <a:avLst/>
            <a:gdLst>
              <a:gd name="connsiteX0" fmla="*/ 2650 w 366908"/>
              <a:gd name="connsiteY0" fmla="*/ 201080 h 202081"/>
              <a:gd name="connsiteX1" fmla="*/ 361425 w 366908"/>
              <a:gd name="connsiteY1" fmla="*/ 4230 h 202081"/>
              <a:gd name="connsiteX2" fmla="*/ 205850 w 366908"/>
              <a:gd name="connsiteY2" fmla="*/ 77255 h 202081"/>
              <a:gd name="connsiteX3" fmla="*/ 2650 w 366908"/>
              <a:gd name="connsiteY3" fmla="*/ 201080 h 20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908" h="202081">
                <a:moveTo>
                  <a:pt x="2650" y="201080"/>
                </a:moveTo>
                <a:cubicBezTo>
                  <a:pt x="28579" y="188909"/>
                  <a:pt x="327558" y="24867"/>
                  <a:pt x="361425" y="4230"/>
                </a:cubicBezTo>
                <a:cubicBezTo>
                  <a:pt x="395292" y="-16408"/>
                  <a:pt x="263529" y="43388"/>
                  <a:pt x="205850" y="77255"/>
                </a:cubicBezTo>
                <a:cubicBezTo>
                  <a:pt x="148171" y="111122"/>
                  <a:pt x="-23279" y="213251"/>
                  <a:pt x="2650" y="20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9A3513-BFB7-E967-60C6-5345AE063924}"/>
              </a:ext>
            </a:extLst>
          </p:cNvPr>
          <p:cNvSpPr/>
          <p:nvPr/>
        </p:nvSpPr>
        <p:spPr>
          <a:xfrm>
            <a:off x="3216275" y="3669218"/>
            <a:ext cx="311613" cy="80457"/>
          </a:xfrm>
          <a:custGeom>
            <a:avLst/>
            <a:gdLst>
              <a:gd name="connsiteX0" fmla="*/ 0 w 311613"/>
              <a:gd name="connsiteY0" fmla="*/ 80457 h 80457"/>
              <a:gd name="connsiteX1" fmla="*/ 231775 w 311613"/>
              <a:gd name="connsiteY1" fmla="*/ 55057 h 80457"/>
              <a:gd name="connsiteX2" fmla="*/ 311150 w 311613"/>
              <a:gd name="connsiteY2" fmla="*/ 77282 h 80457"/>
              <a:gd name="connsiteX3" fmla="*/ 203200 w 311613"/>
              <a:gd name="connsiteY3" fmla="*/ 1082 h 80457"/>
              <a:gd name="connsiteX4" fmla="*/ 238125 w 311613"/>
              <a:gd name="connsiteY4" fmla="*/ 32832 h 80457"/>
              <a:gd name="connsiteX5" fmla="*/ 215900 w 311613"/>
              <a:gd name="connsiteY5" fmla="*/ 39182 h 80457"/>
              <a:gd name="connsiteX6" fmla="*/ 0 w 311613"/>
              <a:gd name="connsiteY6" fmla="*/ 80457 h 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13" h="80457">
                <a:moveTo>
                  <a:pt x="0" y="80457"/>
                </a:moveTo>
                <a:cubicBezTo>
                  <a:pt x="89958" y="68021"/>
                  <a:pt x="179917" y="55586"/>
                  <a:pt x="231775" y="55057"/>
                </a:cubicBezTo>
                <a:cubicBezTo>
                  <a:pt x="283633" y="54528"/>
                  <a:pt x="315912" y="86278"/>
                  <a:pt x="311150" y="77282"/>
                </a:cubicBezTo>
                <a:cubicBezTo>
                  <a:pt x="306388" y="68286"/>
                  <a:pt x="215371" y="8490"/>
                  <a:pt x="203200" y="1082"/>
                </a:cubicBezTo>
                <a:cubicBezTo>
                  <a:pt x="191029" y="-6326"/>
                  <a:pt x="236008" y="26482"/>
                  <a:pt x="238125" y="32832"/>
                </a:cubicBezTo>
                <a:cubicBezTo>
                  <a:pt x="240242" y="39182"/>
                  <a:pt x="215900" y="39182"/>
                  <a:pt x="215900" y="39182"/>
                </a:cubicBezTo>
                <a:lnTo>
                  <a:pt x="0" y="804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07E9546-BCF9-CDAB-5E96-06EBAAD08D99}"/>
              </a:ext>
            </a:extLst>
          </p:cNvPr>
          <p:cNvSpPr/>
          <p:nvPr/>
        </p:nvSpPr>
        <p:spPr>
          <a:xfrm>
            <a:off x="2638425" y="3809722"/>
            <a:ext cx="165215" cy="110512"/>
          </a:xfrm>
          <a:custGeom>
            <a:avLst/>
            <a:gdLst>
              <a:gd name="connsiteX0" fmla="*/ 0 w 165215"/>
              <a:gd name="connsiteY0" fmla="*/ 105053 h 110512"/>
              <a:gd name="connsiteX1" fmla="*/ 60325 w 165215"/>
              <a:gd name="connsiteY1" fmla="*/ 98703 h 110512"/>
              <a:gd name="connsiteX2" fmla="*/ 165100 w 165215"/>
              <a:gd name="connsiteY2" fmla="*/ 278 h 110512"/>
              <a:gd name="connsiteX3" fmla="*/ 82550 w 165215"/>
              <a:gd name="connsiteY3" fmla="*/ 66953 h 110512"/>
              <a:gd name="connsiteX4" fmla="*/ 0 w 165215"/>
              <a:gd name="connsiteY4" fmla="*/ 105053 h 1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215" h="110512">
                <a:moveTo>
                  <a:pt x="0" y="105053"/>
                </a:moveTo>
                <a:cubicBezTo>
                  <a:pt x="16404" y="110609"/>
                  <a:pt x="32808" y="116166"/>
                  <a:pt x="60325" y="98703"/>
                </a:cubicBezTo>
                <a:cubicBezTo>
                  <a:pt x="87842" y="81240"/>
                  <a:pt x="161396" y="5570"/>
                  <a:pt x="165100" y="278"/>
                </a:cubicBezTo>
                <a:cubicBezTo>
                  <a:pt x="168804" y="-5014"/>
                  <a:pt x="82550" y="66953"/>
                  <a:pt x="82550" y="66953"/>
                </a:cubicBezTo>
                <a:lnTo>
                  <a:pt x="0" y="1050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7BDF15C-244C-1C14-E45B-D45E95DC1FF7}"/>
              </a:ext>
            </a:extLst>
          </p:cNvPr>
          <p:cNvSpPr/>
          <p:nvPr/>
        </p:nvSpPr>
        <p:spPr>
          <a:xfrm>
            <a:off x="1944162" y="4375139"/>
            <a:ext cx="44987" cy="209846"/>
          </a:xfrm>
          <a:custGeom>
            <a:avLst/>
            <a:gdLst>
              <a:gd name="connsiteX0" fmla="*/ 5288 w 44987"/>
              <a:gd name="connsiteY0" fmla="*/ 209561 h 209846"/>
              <a:gd name="connsiteX1" fmla="*/ 2113 w 44987"/>
              <a:gd name="connsiteY1" fmla="*/ 101611 h 209846"/>
              <a:gd name="connsiteX2" fmla="*/ 40213 w 44987"/>
              <a:gd name="connsiteY2" fmla="*/ 34936 h 209846"/>
              <a:gd name="connsiteX3" fmla="*/ 43388 w 44987"/>
              <a:gd name="connsiteY3" fmla="*/ 11 h 209846"/>
              <a:gd name="connsiteX4" fmla="*/ 30688 w 44987"/>
              <a:gd name="connsiteY4" fmla="*/ 38111 h 209846"/>
              <a:gd name="connsiteX5" fmla="*/ 8463 w 44987"/>
              <a:gd name="connsiteY5" fmla="*/ 66686 h 209846"/>
              <a:gd name="connsiteX6" fmla="*/ 5288 w 44987"/>
              <a:gd name="connsiteY6" fmla="*/ 209561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87" h="209846">
                <a:moveTo>
                  <a:pt x="5288" y="209561"/>
                </a:moveTo>
                <a:cubicBezTo>
                  <a:pt x="4230" y="215382"/>
                  <a:pt x="-3708" y="130715"/>
                  <a:pt x="2113" y="101611"/>
                </a:cubicBezTo>
                <a:cubicBezTo>
                  <a:pt x="7934" y="72507"/>
                  <a:pt x="33334" y="51869"/>
                  <a:pt x="40213" y="34936"/>
                </a:cubicBezTo>
                <a:cubicBezTo>
                  <a:pt x="47092" y="18003"/>
                  <a:pt x="44975" y="-518"/>
                  <a:pt x="43388" y="11"/>
                </a:cubicBezTo>
                <a:cubicBezTo>
                  <a:pt x="41801" y="540"/>
                  <a:pt x="36509" y="26999"/>
                  <a:pt x="30688" y="38111"/>
                </a:cubicBezTo>
                <a:cubicBezTo>
                  <a:pt x="24867" y="49223"/>
                  <a:pt x="13226" y="44461"/>
                  <a:pt x="8463" y="66686"/>
                </a:cubicBezTo>
                <a:cubicBezTo>
                  <a:pt x="3700" y="88911"/>
                  <a:pt x="6346" y="203740"/>
                  <a:pt x="5288" y="20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DEEC59F8-C5CC-640A-1C9B-C716D5B60B91}"/>
              </a:ext>
            </a:extLst>
          </p:cNvPr>
          <p:cNvSpPr/>
          <p:nvPr/>
        </p:nvSpPr>
        <p:spPr>
          <a:xfrm>
            <a:off x="1984375" y="4342171"/>
            <a:ext cx="257815" cy="96506"/>
          </a:xfrm>
          <a:custGeom>
            <a:avLst/>
            <a:gdLst>
              <a:gd name="connsiteX0" fmla="*/ 0 w 257815"/>
              <a:gd name="connsiteY0" fmla="*/ 10754 h 96506"/>
              <a:gd name="connsiteX1" fmla="*/ 111125 w 257815"/>
              <a:gd name="connsiteY1" fmla="*/ 7579 h 96506"/>
              <a:gd name="connsiteX2" fmla="*/ 257175 w 257815"/>
              <a:gd name="connsiteY2" fmla="*/ 96479 h 96506"/>
              <a:gd name="connsiteX3" fmla="*/ 161925 w 257815"/>
              <a:gd name="connsiteY3" fmla="*/ 17104 h 96506"/>
              <a:gd name="connsiteX4" fmla="*/ 101600 w 257815"/>
              <a:gd name="connsiteY4" fmla="*/ 17104 h 96506"/>
              <a:gd name="connsiteX5" fmla="*/ 0 w 257815"/>
              <a:gd name="connsiteY5" fmla="*/ 10754 h 9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815" h="96506">
                <a:moveTo>
                  <a:pt x="0" y="10754"/>
                </a:moveTo>
                <a:cubicBezTo>
                  <a:pt x="34131" y="2023"/>
                  <a:pt x="68263" y="-6708"/>
                  <a:pt x="111125" y="7579"/>
                </a:cubicBezTo>
                <a:cubicBezTo>
                  <a:pt x="153987" y="21866"/>
                  <a:pt x="248708" y="94892"/>
                  <a:pt x="257175" y="96479"/>
                </a:cubicBezTo>
                <a:cubicBezTo>
                  <a:pt x="265642" y="98066"/>
                  <a:pt x="187854" y="30333"/>
                  <a:pt x="161925" y="17104"/>
                </a:cubicBezTo>
                <a:cubicBezTo>
                  <a:pt x="135996" y="3875"/>
                  <a:pt x="101600" y="17104"/>
                  <a:pt x="101600" y="17104"/>
                </a:cubicBezTo>
                <a:lnTo>
                  <a:pt x="0" y="107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29AEF260-3D1A-4CE6-5954-0D12B881D5AD}"/>
              </a:ext>
            </a:extLst>
          </p:cNvPr>
          <p:cNvSpPr/>
          <p:nvPr/>
        </p:nvSpPr>
        <p:spPr>
          <a:xfrm>
            <a:off x="1978009" y="4396543"/>
            <a:ext cx="200336" cy="159629"/>
          </a:xfrm>
          <a:custGeom>
            <a:avLst/>
            <a:gdLst>
              <a:gd name="connsiteX0" fmla="*/ 16 w 200336"/>
              <a:gd name="connsiteY0" fmla="*/ 159582 h 159629"/>
              <a:gd name="connsiteX1" fmla="*/ 66691 w 200336"/>
              <a:gd name="connsiteY1" fmla="*/ 29407 h 159629"/>
              <a:gd name="connsiteX2" fmla="*/ 104791 w 200336"/>
              <a:gd name="connsiteY2" fmla="*/ 16707 h 159629"/>
              <a:gd name="connsiteX3" fmla="*/ 146066 w 200336"/>
              <a:gd name="connsiteY3" fmla="*/ 16707 h 159629"/>
              <a:gd name="connsiteX4" fmla="*/ 200041 w 200336"/>
              <a:gd name="connsiteY4" fmla="*/ 16707 h 159629"/>
              <a:gd name="connsiteX5" fmla="*/ 120666 w 200336"/>
              <a:gd name="connsiteY5" fmla="*/ 4007 h 159629"/>
              <a:gd name="connsiteX6" fmla="*/ 73041 w 200336"/>
              <a:gd name="connsiteY6" fmla="*/ 13532 h 159629"/>
              <a:gd name="connsiteX7" fmla="*/ 16 w 200336"/>
              <a:gd name="connsiteY7" fmla="*/ 159582 h 1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336" h="159629">
                <a:moveTo>
                  <a:pt x="16" y="159582"/>
                </a:moveTo>
                <a:cubicBezTo>
                  <a:pt x="-1042" y="162228"/>
                  <a:pt x="49229" y="53219"/>
                  <a:pt x="66691" y="29407"/>
                </a:cubicBezTo>
                <a:cubicBezTo>
                  <a:pt x="84153" y="5595"/>
                  <a:pt x="91562" y="18824"/>
                  <a:pt x="104791" y="16707"/>
                </a:cubicBezTo>
                <a:cubicBezTo>
                  <a:pt x="118020" y="14590"/>
                  <a:pt x="146066" y="16707"/>
                  <a:pt x="146066" y="16707"/>
                </a:cubicBezTo>
                <a:cubicBezTo>
                  <a:pt x="161941" y="16707"/>
                  <a:pt x="204274" y="18824"/>
                  <a:pt x="200041" y="16707"/>
                </a:cubicBezTo>
                <a:cubicBezTo>
                  <a:pt x="195808" y="14590"/>
                  <a:pt x="141833" y="4536"/>
                  <a:pt x="120666" y="4007"/>
                </a:cubicBezTo>
                <a:cubicBezTo>
                  <a:pt x="99499" y="3478"/>
                  <a:pt x="93678" y="-9222"/>
                  <a:pt x="73041" y="13532"/>
                </a:cubicBezTo>
                <a:cubicBezTo>
                  <a:pt x="52404" y="36286"/>
                  <a:pt x="1074" y="156936"/>
                  <a:pt x="16" y="159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96EFD3E2-2CCC-0AFD-1B65-C8A526BA4BC3}"/>
              </a:ext>
            </a:extLst>
          </p:cNvPr>
          <p:cNvSpPr/>
          <p:nvPr/>
        </p:nvSpPr>
        <p:spPr>
          <a:xfrm>
            <a:off x="2144015" y="4717985"/>
            <a:ext cx="345322" cy="136860"/>
          </a:xfrm>
          <a:custGeom>
            <a:avLst/>
            <a:gdLst>
              <a:gd name="connsiteX0" fmla="*/ 5460 w 345322"/>
              <a:gd name="connsiteY0" fmla="*/ 136590 h 136860"/>
              <a:gd name="connsiteX1" fmla="*/ 8635 w 345322"/>
              <a:gd name="connsiteY1" fmla="*/ 79440 h 136860"/>
              <a:gd name="connsiteX2" fmla="*/ 46735 w 345322"/>
              <a:gd name="connsiteY2" fmla="*/ 47690 h 136860"/>
              <a:gd name="connsiteX3" fmla="*/ 141985 w 345322"/>
              <a:gd name="connsiteY3" fmla="*/ 12765 h 136860"/>
              <a:gd name="connsiteX4" fmla="*/ 126110 w 345322"/>
              <a:gd name="connsiteY4" fmla="*/ 22290 h 136860"/>
              <a:gd name="connsiteX5" fmla="*/ 227710 w 345322"/>
              <a:gd name="connsiteY5" fmla="*/ 25465 h 136860"/>
              <a:gd name="connsiteX6" fmla="*/ 345185 w 345322"/>
              <a:gd name="connsiteY6" fmla="*/ 92140 h 136860"/>
              <a:gd name="connsiteX7" fmla="*/ 249935 w 345322"/>
              <a:gd name="connsiteY7" fmla="*/ 19115 h 136860"/>
              <a:gd name="connsiteX8" fmla="*/ 183260 w 345322"/>
              <a:gd name="connsiteY8" fmla="*/ 65 h 136860"/>
              <a:gd name="connsiteX9" fmla="*/ 224535 w 345322"/>
              <a:gd name="connsiteY9" fmla="*/ 12765 h 136860"/>
              <a:gd name="connsiteX10" fmla="*/ 119760 w 345322"/>
              <a:gd name="connsiteY10" fmla="*/ 9590 h 136860"/>
              <a:gd name="connsiteX11" fmla="*/ 97535 w 345322"/>
              <a:gd name="connsiteY11" fmla="*/ 28640 h 136860"/>
              <a:gd name="connsiteX12" fmla="*/ 167385 w 345322"/>
              <a:gd name="connsiteY12" fmla="*/ 15940 h 136860"/>
              <a:gd name="connsiteX13" fmla="*/ 72135 w 345322"/>
              <a:gd name="connsiteY13" fmla="*/ 54040 h 136860"/>
              <a:gd name="connsiteX14" fmla="*/ 5460 w 345322"/>
              <a:gd name="connsiteY14" fmla="*/ 136590 h 13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322" h="136860">
                <a:moveTo>
                  <a:pt x="5460" y="136590"/>
                </a:moveTo>
                <a:cubicBezTo>
                  <a:pt x="-5123" y="140823"/>
                  <a:pt x="1756" y="94257"/>
                  <a:pt x="8635" y="79440"/>
                </a:cubicBezTo>
                <a:cubicBezTo>
                  <a:pt x="15514" y="64623"/>
                  <a:pt x="24510" y="58802"/>
                  <a:pt x="46735" y="47690"/>
                </a:cubicBezTo>
                <a:cubicBezTo>
                  <a:pt x="68960" y="36578"/>
                  <a:pt x="141985" y="12765"/>
                  <a:pt x="141985" y="12765"/>
                </a:cubicBezTo>
                <a:cubicBezTo>
                  <a:pt x="155214" y="8532"/>
                  <a:pt x="111823" y="20173"/>
                  <a:pt x="126110" y="22290"/>
                </a:cubicBezTo>
                <a:cubicBezTo>
                  <a:pt x="140398" y="24407"/>
                  <a:pt x="191198" y="13823"/>
                  <a:pt x="227710" y="25465"/>
                </a:cubicBezTo>
                <a:cubicBezTo>
                  <a:pt x="264222" y="37107"/>
                  <a:pt x="341481" y="93198"/>
                  <a:pt x="345185" y="92140"/>
                </a:cubicBezTo>
                <a:cubicBezTo>
                  <a:pt x="348889" y="91082"/>
                  <a:pt x="276922" y="34461"/>
                  <a:pt x="249935" y="19115"/>
                </a:cubicBezTo>
                <a:cubicBezTo>
                  <a:pt x="222948" y="3769"/>
                  <a:pt x="187493" y="1123"/>
                  <a:pt x="183260" y="65"/>
                </a:cubicBezTo>
                <a:cubicBezTo>
                  <a:pt x="179027" y="-993"/>
                  <a:pt x="235118" y="11177"/>
                  <a:pt x="224535" y="12765"/>
                </a:cubicBezTo>
                <a:cubicBezTo>
                  <a:pt x="213952" y="14352"/>
                  <a:pt x="140927" y="6944"/>
                  <a:pt x="119760" y="9590"/>
                </a:cubicBezTo>
                <a:cubicBezTo>
                  <a:pt x="98593" y="12236"/>
                  <a:pt x="89598" y="27582"/>
                  <a:pt x="97535" y="28640"/>
                </a:cubicBezTo>
                <a:cubicBezTo>
                  <a:pt x="105472" y="29698"/>
                  <a:pt x="171618" y="11707"/>
                  <a:pt x="167385" y="15940"/>
                </a:cubicBezTo>
                <a:cubicBezTo>
                  <a:pt x="163152" y="20173"/>
                  <a:pt x="98593" y="39223"/>
                  <a:pt x="72135" y="54040"/>
                </a:cubicBezTo>
                <a:cubicBezTo>
                  <a:pt x="45677" y="68857"/>
                  <a:pt x="16043" y="132357"/>
                  <a:pt x="5460" y="136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B16153BF-31A4-DFCC-86F9-7B2358988FF8}"/>
              </a:ext>
            </a:extLst>
          </p:cNvPr>
          <p:cNvSpPr/>
          <p:nvPr/>
        </p:nvSpPr>
        <p:spPr>
          <a:xfrm>
            <a:off x="2259825" y="4997381"/>
            <a:ext cx="154150" cy="143710"/>
          </a:xfrm>
          <a:custGeom>
            <a:avLst/>
            <a:gdLst>
              <a:gd name="connsiteX0" fmla="*/ 775 w 154150"/>
              <a:gd name="connsiteY0" fmla="*/ 142944 h 143710"/>
              <a:gd name="connsiteX1" fmla="*/ 48400 w 154150"/>
              <a:gd name="connsiteY1" fmla="*/ 79444 h 143710"/>
              <a:gd name="connsiteX2" fmla="*/ 153175 w 154150"/>
              <a:gd name="connsiteY2" fmla="*/ 6419 h 143710"/>
              <a:gd name="connsiteX3" fmla="*/ 102375 w 154150"/>
              <a:gd name="connsiteY3" fmla="*/ 25469 h 143710"/>
              <a:gd name="connsiteX4" fmla="*/ 130950 w 154150"/>
              <a:gd name="connsiteY4" fmla="*/ 69 h 143710"/>
              <a:gd name="connsiteX5" fmla="*/ 83325 w 154150"/>
              <a:gd name="connsiteY5" fmla="*/ 34994 h 143710"/>
              <a:gd name="connsiteX6" fmla="*/ 775 w 154150"/>
              <a:gd name="connsiteY6" fmla="*/ 142944 h 14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50" h="143710">
                <a:moveTo>
                  <a:pt x="775" y="142944"/>
                </a:moveTo>
                <a:cubicBezTo>
                  <a:pt x="-5046" y="150352"/>
                  <a:pt x="23000" y="102198"/>
                  <a:pt x="48400" y="79444"/>
                </a:cubicBezTo>
                <a:cubicBezTo>
                  <a:pt x="73800" y="56690"/>
                  <a:pt x="144179" y="15415"/>
                  <a:pt x="153175" y="6419"/>
                </a:cubicBezTo>
                <a:cubicBezTo>
                  <a:pt x="162171" y="-2577"/>
                  <a:pt x="106079" y="26527"/>
                  <a:pt x="102375" y="25469"/>
                </a:cubicBezTo>
                <a:cubicBezTo>
                  <a:pt x="98671" y="24411"/>
                  <a:pt x="134125" y="-1518"/>
                  <a:pt x="130950" y="69"/>
                </a:cubicBezTo>
                <a:cubicBezTo>
                  <a:pt x="127775" y="1656"/>
                  <a:pt x="101846" y="13298"/>
                  <a:pt x="83325" y="34994"/>
                </a:cubicBezTo>
                <a:cubicBezTo>
                  <a:pt x="64804" y="56690"/>
                  <a:pt x="6596" y="135536"/>
                  <a:pt x="775" y="142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1E53563-3010-0220-4095-A8D54063E2D1}"/>
              </a:ext>
            </a:extLst>
          </p:cNvPr>
          <p:cNvSpPr/>
          <p:nvPr/>
        </p:nvSpPr>
        <p:spPr>
          <a:xfrm>
            <a:off x="2250572" y="4940185"/>
            <a:ext cx="185289" cy="196969"/>
          </a:xfrm>
          <a:custGeom>
            <a:avLst/>
            <a:gdLst>
              <a:gd name="connsiteX0" fmla="*/ 184653 w 185289"/>
              <a:gd name="connsiteY0" fmla="*/ 115 h 196969"/>
              <a:gd name="connsiteX1" fmla="*/ 22728 w 185289"/>
              <a:gd name="connsiteY1" fmla="*/ 123940 h 196969"/>
              <a:gd name="connsiteX2" fmla="*/ 10028 w 185289"/>
              <a:gd name="connsiteY2" fmla="*/ 136640 h 196969"/>
              <a:gd name="connsiteX3" fmla="*/ 503 w 185289"/>
              <a:gd name="connsiteY3" fmla="*/ 196965 h 196969"/>
              <a:gd name="connsiteX4" fmla="*/ 25903 w 185289"/>
              <a:gd name="connsiteY4" fmla="*/ 133465 h 196969"/>
              <a:gd name="connsiteX5" fmla="*/ 76703 w 185289"/>
              <a:gd name="connsiteY5" fmla="*/ 101715 h 196969"/>
              <a:gd name="connsiteX6" fmla="*/ 184653 w 185289"/>
              <a:gd name="connsiteY6" fmla="*/ 115 h 19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289" h="196969">
                <a:moveTo>
                  <a:pt x="184653" y="115"/>
                </a:moveTo>
                <a:cubicBezTo>
                  <a:pt x="175657" y="3819"/>
                  <a:pt x="22728" y="123940"/>
                  <a:pt x="22728" y="123940"/>
                </a:cubicBezTo>
                <a:cubicBezTo>
                  <a:pt x="-6376" y="146694"/>
                  <a:pt x="13732" y="124469"/>
                  <a:pt x="10028" y="136640"/>
                </a:cubicBezTo>
                <a:cubicBezTo>
                  <a:pt x="6324" y="148811"/>
                  <a:pt x="-2143" y="197494"/>
                  <a:pt x="503" y="196965"/>
                </a:cubicBezTo>
                <a:cubicBezTo>
                  <a:pt x="3149" y="196436"/>
                  <a:pt x="13203" y="149340"/>
                  <a:pt x="25903" y="133465"/>
                </a:cubicBezTo>
                <a:cubicBezTo>
                  <a:pt x="38603" y="117590"/>
                  <a:pt x="48657" y="120765"/>
                  <a:pt x="76703" y="101715"/>
                </a:cubicBezTo>
                <a:cubicBezTo>
                  <a:pt x="104749" y="82665"/>
                  <a:pt x="193649" y="-3589"/>
                  <a:pt x="1846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2BE82F6D-9BD9-49CE-CB3B-212E7A4B1A6B}"/>
              </a:ext>
            </a:extLst>
          </p:cNvPr>
          <p:cNvSpPr/>
          <p:nvPr/>
        </p:nvSpPr>
        <p:spPr>
          <a:xfrm>
            <a:off x="2171368" y="4739913"/>
            <a:ext cx="124895" cy="52216"/>
          </a:xfrm>
          <a:custGeom>
            <a:avLst/>
            <a:gdLst>
              <a:gd name="connsiteX0" fmla="*/ 332 w 124895"/>
              <a:gd name="connsiteY0" fmla="*/ 51162 h 52216"/>
              <a:gd name="connsiteX1" fmla="*/ 89232 w 124895"/>
              <a:gd name="connsiteY1" fmla="*/ 41637 h 52216"/>
              <a:gd name="connsiteX2" fmla="*/ 124157 w 124895"/>
              <a:gd name="connsiteY2" fmla="*/ 362 h 52216"/>
              <a:gd name="connsiteX3" fmla="*/ 60657 w 124895"/>
              <a:gd name="connsiteY3" fmla="*/ 22587 h 52216"/>
              <a:gd name="connsiteX4" fmla="*/ 332 w 124895"/>
              <a:gd name="connsiteY4" fmla="*/ 51162 h 5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895" h="52216">
                <a:moveTo>
                  <a:pt x="332" y="51162"/>
                </a:moveTo>
                <a:cubicBezTo>
                  <a:pt x="5094" y="54337"/>
                  <a:pt x="68594" y="50104"/>
                  <a:pt x="89232" y="41637"/>
                </a:cubicBezTo>
                <a:cubicBezTo>
                  <a:pt x="109870" y="33170"/>
                  <a:pt x="128919" y="3537"/>
                  <a:pt x="124157" y="362"/>
                </a:cubicBezTo>
                <a:cubicBezTo>
                  <a:pt x="119395" y="-2813"/>
                  <a:pt x="78119" y="15708"/>
                  <a:pt x="60657" y="22587"/>
                </a:cubicBezTo>
                <a:cubicBezTo>
                  <a:pt x="43195" y="29466"/>
                  <a:pt x="-4430" y="47987"/>
                  <a:pt x="332" y="5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8A7C821-861B-371E-9B8C-4A308B795C2D}"/>
              </a:ext>
            </a:extLst>
          </p:cNvPr>
          <p:cNvSpPr/>
          <p:nvPr/>
        </p:nvSpPr>
        <p:spPr>
          <a:xfrm>
            <a:off x="2235537" y="4728939"/>
            <a:ext cx="254579" cy="278152"/>
          </a:xfrm>
          <a:custGeom>
            <a:avLst/>
            <a:gdLst>
              <a:gd name="connsiteX0" fmla="*/ 37763 w 254579"/>
              <a:gd name="connsiteY0" fmla="*/ 4986 h 278152"/>
              <a:gd name="connsiteX1" fmla="*/ 2838 w 254579"/>
              <a:gd name="connsiteY1" fmla="*/ 100236 h 278152"/>
              <a:gd name="connsiteX2" fmla="*/ 2838 w 254579"/>
              <a:gd name="connsiteY2" fmla="*/ 144686 h 278152"/>
              <a:gd name="connsiteX3" fmla="*/ 9188 w 254579"/>
              <a:gd name="connsiteY3" fmla="*/ 141511 h 278152"/>
              <a:gd name="connsiteX4" fmla="*/ 34588 w 254579"/>
              <a:gd name="connsiteY4" fmla="*/ 201836 h 278152"/>
              <a:gd name="connsiteX5" fmla="*/ 69513 w 254579"/>
              <a:gd name="connsiteY5" fmla="*/ 239936 h 278152"/>
              <a:gd name="connsiteX6" fmla="*/ 88563 w 254579"/>
              <a:gd name="connsiteY6" fmla="*/ 278036 h 278152"/>
              <a:gd name="connsiteX7" fmla="*/ 120313 w 254579"/>
              <a:gd name="connsiteY7" fmla="*/ 252636 h 278152"/>
              <a:gd name="connsiteX8" fmla="*/ 225088 w 254579"/>
              <a:gd name="connsiteY8" fmla="*/ 173261 h 278152"/>
              <a:gd name="connsiteX9" fmla="*/ 253663 w 254579"/>
              <a:gd name="connsiteY9" fmla="*/ 90711 h 278152"/>
              <a:gd name="connsiteX10" fmla="*/ 199688 w 254579"/>
              <a:gd name="connsiteY10" fmla="*/ 52611 h 278152"/>
              <a:gd name="connsiteX11" fmla="*/ 129838 w 254579"/>
              <a:gd name="connsiteY11" fmla="*/ 33561 h 278152"/>
              <a:gd name="connsiteX12" fmla="*/ 94913 w 254579"/>
              <a:gd name="connsiteY12" fmla="*/ 14511 h 278152"/>
              <a:gd name="connsiteX13" fmla="*/ 37763 w 254579"/>
              <a:gd name="connsiteY13" fmla="*/ 4986 h 2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579" h="278152">
                <a:moveTo>
                  <a:pt x="37763" y="4986"/>
                </a:moveTo>
                <a:cubicBezTo>
                  <a:pt x="22417" y="19274"/>
                  <a:pt x="8659" y="76953"/>
                  <a:pt x="2838" y="100236"/>
                </a:cubicBezTo>
                <a:cubicBezTo>
                  <a:pt x="-2983" y="123519"/>
                  <a:pt x="1780" y="137807"/>
                  <a:pt x="2838" y="144686"/>
                </a:cubicBezTo>
                <a:cubicBezTo>
                  <a:pt x="3896" y="151565"/>
                  <a:pt x="3896" y="131986"/>
                  <a:pt x="9188" y="141511"/>
                </a:cubicBezTo>
                <a:cubicBezTo>
                  <a:pt x="14480" y="151036"/>
                  <a:pt x="24534" y="185432"/>
                  <a:pt x="34588" y="201836"/>
                </a:cubicBezTo>
                <a:cubicBezTo>
                  <a:pt x="44642" y="218240"/>
                  <a:pt x="60517" y="227236"/>
                  <a:pt x="69513" y="239936"/>
                </a:cubicBezTo>
                <a:cubicBezTo>
                  <a:pt x="78509" y="252636"/>
                  <a:pt x="88563" y="278036"/>
                  <a:pt x="88563" y="278036"/>
                </a:cubicBezTo>
                <a:cubicBezTo>
                  <a:pt x="97030" y="280153"/>
                  <a:pt x="120313" y="252636"/>
                  <a:pt x="120313" y="252636"/>
                </a:cubicBezTo>
                <a:cubicBezTo>
                  <a:pt x="143067" y="235174"/>
                  <a:pt x="202863" y="200248"/>
                  <a:pt x="225088" y="173261"/>
                </a:cubicBezTo>
                <a:cubicBezTo>
                  <a:pt x="247313" y="146274"/>
                  <a:pt x="257896" y="110819"/>
                  <a:pt x="253663" y="90711"/>
                </a:cubicBezTo>
                <a:cubicBezTo>
                  <a:pt x="249430" y="70603"/>
                  <a:pt x="220325" y="62136"/>
                  <a:pt x="199688" y="52611"/>
                </a:cubicBezTo>
                <a:cubicBezTo>
                  <a:pt x="179051" y="43086"/>
                  <a:pt x="147300" y="39911"/>
                  <a:pt x="129838" y="33561"/>
                </a:cubicBezTo>
                <a:cubicBezTo>
                  <a:pt x="112376" y="27211"/>
                  <a:pt x="106555" y="17686"/>
                  <a:pt x="94913" y="14511"/>
                </a:cubicBezTo>
                <a:cubicBezTo>
                  <a:pt x="83271" y="11336"/>
                  <a:pt x="53109" y="-9302"/>
                  <a:pt x="37763" y="49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月 43">
            <a:extLst>
              <a:ext uri="{FF2B5EF4-FFF2-40B4-BE49-F238E27FC236}">
                <a16:creationId xmlns:a16="http://schemas.microsoft.com/office/drawing/2014/main" id="{F37395D0-E2C7-1FF0-5781-D2D10FFB4AD8}"/>
              </a:ext>
            </a:extLst>
          </p:cNvPr>
          <p:cNvSpPr/>
          <p:nvPr/>
        </p:nvSpPr>
        <p:spPr>
          <a:xfrm>
            <a:off x="2254987" y="4770674"/>
            <a:ext cx="94510" cy="12684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C83DAEDF-70ED-123C-9D77-C5963A290787}"/>
              </a:ext>
            </a:extLst>
          </p:cNvPr>
          <p:cNvSpPr/>
          <p:nvPr/>
        </p:nvSpPr>
        <p:spPr>
          <a:xfrm>
            <a:off x="2328058" y="4800354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F6632D2-468A-DD90-B59D-84CA0CB7FFBE}"/>
              </a:ext>
            </a:extLst>
          </p:cNvPr>
          <p:cNvSpPr/>
          <p:nvPr/>
        </p:nvSpPr>
        <p:spPr>
          <a:xfrm>
            <a:off x="2187508" y="4786882"/>
            <a:ext cx="101743" cy="252363"/>
          </a:xfrm>
          <a:custGeom>
            <a:avLst/>
            <a:gdLst>
              <a:gd name="connsiteX0" fmla="*/ 67 w 101743"/>
              <a:gd name="connsiteY0" fmla="*/ 1018 h 252363"/>
              <a:gd name="connsiteX1" fmla="*/ 12767 w 101743"/>
              <a:gd name="connsiteY1" fmla="*/ 102618 h 252363"/>
              <a:gd name="connsiteX2" fmla="*/ 12767 w 101743"/>
              <a:gd name="connsiteY2" fmla="*/ 131193 h 252363"/>
              <a:gd name="connsiteX3" fmla="*/ 9592 w 101743"/>
              <a:gd name="connsiteY3" fmla="*/ 115318 h 252363"/>
              <a:gd name="connsiteX4" fmla="*/ 34992 w 101743"/>
              <a:gd name="connsiteY4" fmla="*/ 175643 h 252363"/>
              <a:gd name="connsiteX5" fmla="*/ 101667 w 101743"/>
              <a:gd name="connsiteY5" fmla="*/ 251843 h 252363"/>
              <a:gd name="connsiteX6" fmla="*/ 47692 w 101743"/>
              <a:gd name="connsiteY6" fmla="*/ 207393 h 252363"/>
              <a:gd name="connsiteX7" fmla="*/ 19117 w 101743"/>
              <a:gd name="connsiteY7" fmla="*/ 172468 h 252363"/>
              <a:gd name="connsiteX8" fmla="*/ 67 w 101743"/>
              <a:gd name="connsiteY8" fmla="*/ 1018 h 2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743" h="252363">
                <a:moveTo>
                  <a:pt x="67" y="1018"/>
                </a:moveTo>
                <a:cubicBezTo>
                  <a:pt x="-991" y="-10624"/>
                  <a:pt x="10650" y="80922"/>
                  <a:pt x="12767" y="102618"/>
                </a:cubicBezTo>
                <a:cubicBezTo>
                  <a:pt x="14884" y="124314"/>
                  <a:pt x="12767" y="131193"/>
                  <a:pt x="12767" y="131193"/>
                </a:cubicBezTo>
                <a:cubicBezTo>
                  <a:pt x="12238" y="133310"/>
                  <a:pt x="5888" y="107910"/>
                  <a:pt x="9592" y="115318"/>
                </a:cubicBezTo>
                <a:cubicBezTo>
                  <a:pt x="13296" y="122726"/>
                  <a:pt x="19646" y="152889"/>
                  <a:pt x="34992" y="175643"/>
                </a:cubicBezTo>
                <a:cubicBezTo>
                  <a:pt x="50338" y="198397"/>
                  <a:pt x="99550" y="246551"/>
                  <a:pt x="101667" y="251843"/>
                </a:cubicBezTo>
                <a:cubicBezTo>
                  <a:pt x="103784" y="257135"/>
                  <a:pt x="61450" y="220622"/>
                  <a:pt x="47692" y="207393"/>
                </a:cubicBezTo>
                <a:cubicBezTo>
                  <a:pt x="33934" y="194164"/>
                  <a:pt x="28113" y="201043"/>
                  <a:pt x="19117" y="172468"/>
                </a:cubicBezTo>
                <a:cubicBezTo>
                  <a:pt x="10121" y="143893"/>
                  <a:pt x="1125" y="12660"/>
                  <a:pt x="67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0D8E79A-0630-3025-C5FF-41A0671BD820}"/>
              </a:ext>
            </a:extLst>
          </p:cNvPr>
          <p:cNvSpPr/>
          <p:nvPr/>
        </p:nvSpPr>
        <p:spPr>
          <a:xfrm>
            <a:off x="2095493" y="4563960"/>
            <a:ext cx="139908" cy="105502"/>
          </a:xfrm>
          <a:custGeom>
            <a:avLst/>
            <a:gdLst>
              <a:gd name="connsiteX0" fmla="*/ 139707 w 139908"/>
              <a:gd name="connsiteY0" fmla="*/ 1690 h 105502"/>
              <a:gd name="connsiteX1" fmla="*/ 15882 w 139908"/>
              <a:gd name="connsiteY1" fmla="*/ 93765 h 105502"/>
              <a:gd name="connsiteX2" fmla="*/ 9532 w 139908"/>
              <a:gd name="connsiteY2" fmla="*/ 100115 h 105502"/>
              <a:gd name="connsiteX3" fmla="*/ 47632 w 139908"/>
              <a:gd name="connsiteY3" fmla="*/ 55665 h 105502"/>
              <a:gd name="connsiteX4" fmla="*/ 7 w 139908"/>
              <a:gd name="connsiteY4" fmla="*/ 71540 h 105502"/>
              <a:gd name="connsiteX5" fmla="*/ 44457 w 139908"/>
              <a:gd name="connsiteY5" fmla="*/ 36615 h 105502"/>
              <a:gd name="connsiteX6" fmla="*/ 139707 w 139908"/>
              <a:gd name="connsiteY6" fmla="*/ 1690 h 105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908" h="105502">
                <a:moveTo>
                  <a:pt x="139707" y="1690"/>
                </a:moveTo>
                <a:cubicBezTo>
                  <a:pt x="134944" y="11215"/>
                  <a:pt x="15882" y="93765"/>
                  <a:pt x="15882" y="93765"/>
                </a:cubicBezTo>
                <a:cubicBezTo>
                  <a:pt x="-5814" y="110169"/>
                  <a:pt x="4240" y="106465"/>
                  <a:pt x="9532" y="100115"/>
                </a:cubicBezTo>
                <a:cubicBezTo>
                  <a:pt x="14824" y="93765"/>
                  <a:pt x="49219" y="60427"/>
                  <a:pt x="47632" y="55665"/>
                </a:cubicBezTo>
                <a:cubicBezTo>
                  <a:pt x="46045" y="50903"/>
                  <a:pt x="536" y="74715"/>
                  <a:pt x="7" y="71540"/>
                </a:cubicBezTo>
                <a:cubicBezTo>
                  <a:pt x="-522" y="68365"/>
                  <a:pt x="25407" y="47727"/>
                  <a:pt x="44457" y="36615"/>
                </a:cubicBezTo>
                <a:cubicBezTo>
                  <a:pt x="63507" y="25503"/>
                  <a:pt x="144470" y="-7835"/>
                  <a:pt x="139707" y="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B629D45-AAC7-BEFD-740D-624904CE16F8}"/>
              </a:ext>
            </a:extLst>
          </p:cNvPr>
          <p:cNvSpPr/>
          <p:nvPr/>
        </p:nvSpPr>
        <p:spPr>
          <a:xfrm>
            <a:off x="2275558" y="4603611"/>
            <a:ext cx="177805" cy="113048"/>
          </a:xfrm>
          <a:custGeom>
            <a:avLst/>
            <a:gdLst>
              <a:gd name="connsiteX0" fmla="*/ 917 w 177805"/>
              <a:gd name="connsiteY0" fmla="*/ 139 h 113048"/>
              <a:gd name="connsiteX1" fmla="*/ 169192 w 177805"/>
              <a:gd name="connsiteY1" fmla="*/ 104914 h 113048"/>
              <a:gd name="connsiteX2" fmla="*/ 143792 w 177805"/>
              <a:gd name="connsiteY2" fmla="*/ 101739 h 113048"/>
              <a:gd name="connsiteX3" fmla="*/ 61242 w 177805"/>
              <a:gd name="connsiteY3" fmla="*/ 66814 h 113048"/>
              <a:gd name="connsiteX4" fmla="*/ 146967 w 177805"/>
              <a:gd name="connsiteY4" fmla="*/ 111264 h 113048"/>
              <a:gd name="connsiteX5" fmla="*/ 102517 w 177805"/>
              <a:gd name="connsiteY5" fmla="*/ 82689 h 113048"/>
              <a:gd name="connsiteX6" fmla="*/ 917 w 177805"/>
              <a:gd name="connsiteY6" fmla="*/ 139 h 113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05" h="113048">
                <a:moveTo>
                  <a:pt x="917" y="139"/>
                </a:moveTo>
                <a:cubicBezTo>
                  <a:pt x="12029" y="3843"/>
                  <a:pt x="145380" y="87981"/>
                  <a:pt x="169192" y="104914"/>
                </a:cubicBezTo>
                <a:cubicBezTo>
                  <a:pt x="193005" y="121847"/>
                  <a:pt x="161784" y="108089"/>
                  <a:pt x="143792" y="101739"/>
                </a:cubicBezTo>
                <a:cubicBezTo>
                  <a:pt x="125800" y="95389"/>
                  <a:pt x="60713" y="65227"/>
                  <a:pt x="61242" y="66814"/>
                </a:cubicBezTo>
                <a:cubicBezTo>
                  <a:pt x="61771" y="68401"/>
                  <a:pt x="140088" y="108618"/>
                  <a:pt x="146967" y="111264"/>
                </a:cubicBezTo>
                <a:cubicBezTo>
                  <a:pt x="153846" y="113910"/>
                  <a:pt x="122096" y="98035"/>
                  <a:pt x="102517" y="82689"/>
                </a:cubicBezTo>
                <a:cubicBezTo>
                  <a:pt x="82938" y="67343"/>
                  <a:pt x="-10195" y="-3565"/>
                  <a:pt x="91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099888E-659A-D303-0C59-273ABAE34FEA}"/>
              </a:ext>
            </a:extLst>
          </p:cNvPr>
          <p:cNvSpPr/>
          <p:nvPr/>
        </p:nvSpPr>
        <p:spPr>
          <a:xfrm>
            <a:off x="2104055" y="4670319"/>
            <a:ext cx="223246" cy="45165"/>
          </a:xfrm>
          <a:custGeom>
            <a:avLst/>
            <a:gdLst>
              <a:gd name="connsiteX0" fmla="*/ 970 w 223246"/>
              <a:gd name="connsiteY0" fmla="*/ 44556 h 45165"/>
              <a:gd name="connsiteX1" fmla="*/ 118445 w 223246"/>
              <a:gd name="connsiteY1" fmla="*/ 106 h 45165"/>
              <a:gd name="connsiteX2" fmla="*/ 223220 w 223246"/>
              <a:gd name="connsiteY2" fmla="*/ 31856 h 45165"/>
              <a:gd name="connsiteX3" fmla="*/ 108920 w 223246"/>
              <a:gd name="connsiteY3" fmla="*/ 22331 h 45165"/>
              <a:gd name="connsiteX4" fmla="*/ 162895 w 223246"/>
              <a:gd name="connsiteY4" fmla="*/ 12806 h 45165"/>
              <a:gd name="connsiteX5" fmla="*/ 115270 w 223246"/>
              <a:gd name="connsiteY5" fmla="*/ 19156 h 45165"/>
              <a:gd name="connsiteX6" fmla="*/ 64470 w 223246"/>
              <a:gd name="connsiteY6" fmla="*/ 25506 h 45165"/>
              <a:gd name="connsiteX7" fmla="*/ 970 w 223246"/>
              <a:gd name="connsiteY7" fmla="*/ 44556 h 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246" h="45165">
                <a:moveTo>
                  <a:pt x="970" y="44556"/>
                </a:moveTo>
                <a:cubicBezTo>
                  <a:pt x="9966" y="40323"/>
                  <a:pt x="81403" y="2223"/>
                  <a:pt x="118445" y="106"/>
                </a:cubicBezTo>
                <a:cubicBezTo>
                  <a:pt x="155487" y="-2011"/>
                  <a:pt x="224807" y="28152"/>
                  <a:pt x="223220" y="31856"/>
                </a:cubicBezTo>
                <a:cubicBezTo>
                  <a:pt x="221633" y="35560"/>
                  <a:pt x="118974" y="25506"/>
                  <a:pt x="108920" y="22331"/>
                </a:cubicBezTo>
                <a:cubicBezTo>
                  <a:pt x="98866" y="19156"/>
                  <a:pt x="161837" y="13335"/>
                  <a:pt x="162895" y="12806"/>
                </a:cubicBezTo>
                <a:cubicBezTo>
                  <a:pt x="163953" y="12277"/>
                  <a:pt x="115270" y="19156"/>
                  <a:pt x="115270" y="19156"/>
                </a:cubicBezTo>
                <a:cubicBezTo>
                  <a:pt x="98866" y="21273"/>
                  <a:pt x="80874" y="21273"/>
                  <a:pt x="64470" y="25506"/>
                </a:cubicBezTo>
                <a:cubicBezTo>
                  <a:pt x="48066" y="29739"/>
                  <a:pt x="-8026" y="48789"/>
                  <a:pt x="970" y="44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FFAA2D1-ED8B-8C2A-C101-A43318CDEF95}"/>
              </a:ext>
            </a:extLst>
          </p:cNvPr>
          <p:cNvSpPr/>
          <p:nvPr/>
        </p:nvSpPr>
        <p:spPr>
          <a:xfrm>
            <a:off x="2339879" y="4530723"/>
            <a:ext cx="146216" cy="194582"/>
          </a:xfrm>
          <a:custGeom>
            <a:avLst/>
            <a:gdLst>
              <a:gd name="connsiteX0" fmla="*/ 96 w 146216"/>
              <a:gd name="connsiteY0" fmla="*/ 2 h 194582"/>
              <a:gd name="connsiteX1" fmla="*/ 130271 w 146216"/>
              <a:gd name="connsiteY1" fmla="*/ 117477 h 194582"/>
              <a:gd name="connsiteX2" fmla="*/ 142971 w 146216"/>
              <a:gd name="connsiteY2" fmla="*/ 193677 h 194582"/>
              <a:gd name="connsiteX3" fmla="*/ 139796 w 146216"/>
              <a:gd name="connsiteY3" fmla="*/ 155577 h 194582"/>
              <a:gd name="connsiteX4" fmla="*/ 76296 w 146216"/>
              <a:gd name="connsiteY4" fmla="*/ 98427 h 194582"/>
              <a:gd name="connsiteX5" fmla="*/ 108046 w 146216"/>
              <a:gd name="connsiteY5" fmla="*/ 114302 h 194582"/>
              <a:gd name="connsiteX6" fmla="*/ 96 w 146216"/>
              <a:gd name="connsiteY6" fmla="*/ 2 h 1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216" h="194582">
                <a:moveTo>
                  <a:pt x="96" y="2"/>
                </a:moveTo>
                <a:cubicBezTo>
                  <a:pt x="3800" y="531"/>
                  <a:pt x="106459" y="85198"/>
                  <a:pt x="130271" y="117477"/>
                </a:cubicBezTo>
                <a:cubicBezTo>
                  <a:pt x="154084" y="149756"/>
                  <a:pt x="141384" y="187327"/>
                  <a:pt x="142971" y="193677"/>
                </a:cubicBezTo>
                <a:cubicBezTo>
                  <a:pt x="144559" y="200027"/>
                  <a:pt x="150909" y="171452"/>
                  <a:pt x="139796" y="155577"/>
                </a:cubicBezTo>
                <a:cubicBezTo>
                  <a:pt x="128684" y="139702"/>
                  <a:pt x="81588" y="105306"/>
                  <a:pt x="76296" y="98427"/>
                </a:cubicBezTo>
                <a:cubicBezTo>
                  <a:pt x="71004" y="91548"/>
                  <a:pt x="115983" y="127002"/>
                  <a:pt x="108046" y="114302"/>
                </a:cubicBezTo>
                <a:cubicBezTo>
                  <a:pt x="100109" y="101602"/>
                  <a:pt x="-3608" y="-527"/>
                  <a:pt x="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472B9793-2FF8-E75F-F74A-E5D59D538CD0}"/>
              </a:ext>
            </a:extLst>
          </p:cNvPr>
          <p:cNvSpPr/>
          <p:nvPr/>
        </p:nvSpPr>
        <p:spPr>
          <a:xfrm>
            <a:off x="2300847" y="4142971"/>
            <a:ext cx="118548" cy="213156"/>
          </a:xfrm>
          <a:custGeom>
            <a:avLst/>
            <a:gdLst>
              <a:gd name="connsiteX0" fmla="*/ 26428 w 118548"/>
              <a:gd name="connsiteY0" fmla="*/ 404 h 213156"/>
              <a:gd name="connsiteX1" fmla="*/ 1028 w 118548"/>
              <a:gd name="connsiteY1" fmla="*/ 76604 h 213156"/>
              <a:gd name="connsiteX2" fmla="*/ 7378 w 118548"/>
              <a:gd name="connsiteY2" fmla="*/ 95654 h 213156"/>
              <a:gd name="connsiteX3" fmla="*/ 29603 w 118548"/>
              <a:gd name="connsiteY3" fmla="*/ 108354 h 213156"/>
              <a:gd name="connsiteX4" fmla="*/ 118503 w 118548"/>
              <a:gd name="connsiteY4" fmla="*/ 213129 h 213156"/>
              <a:gd name="connsiteX5" fmla="*/ 16903 w 118548"/>
              <a:gd name="connsiteY5" fmla="*/ 117879 h 213156"/>
              <a:gd name="connsiteX6" fmla="*/ 26428 w 118548"/>
              <a:gd name="connsiteY6" fmla="*/ 404 h 2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548" h="213156">
                <a:moveTo>
                  <a:pt x="26428" y="404"/>
                </a:moveTo>
                <a:cubicBezTo>
                  <a:pt x="23782" y="-6475"/>
                  <a:pt x="1028" y="76604"/>
                  <a:pt x="1028" y="76604"/>
                </a:cubicBezTo>
                <a:cubicBezTo>
                  <a:pt x="-2147" y="92479"/>
                  <a:pt x="2615" y="90362"/>
                  <a:pt x="7378" y="95654"/>
                </a:cubicBezTo>
                <a:cubicBezTo>
                  <a:pt x="12140" y="100946"/>
                  <a:pt x="11082" y="88775"/>
                  <a:pt x="29603" y="108354"/>
                </a:cubicBezTo>
                <a:cubicBezTo>
                  <a:pt x="48124" y="127933"/>
                  <a:pt x="120620" y="211541"/>
                  <a:pt x="118503" y="213129"/>
                </a:cubicBezTo>
                <a:cubicBezTo>
                  <a:pt x="116386" y="214717"/>
                  <a:pt x="31190" y="148041"/>
                  <a:pt x="16903" y="117879"/>
                </a:cubicBezTo>
                <a:cubicBezTo>
                  <a:pt x="2616" y="87717"/>
                  <a:pt x="29074" y="7283"/>
                  <a:pt x="26428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1B987EC-9384-42A6-0ADB-EE7045CA82C4}"/>
              </a:ext>
            </a:extLst>
          </p:cNvPr>
          <p:cNvSpPr/>
          <p:nvPr/>
        </p:nvSpPr>
        <p:spPr>
          <a:xfrm>
            <a:off x="2545684" y="4219119"/>
            <a:ext cx="61925" cy="226707"/>
          </a:xfrm>
          <a:custGeom>
            <a:avLst/>
            <a:gdLst>
              <a:gd name="connsiteX0" fmla="*/ 666 w 61925"/>
              <a:gd name="connsiteY0" fmla="*/ 456 h 226707"/>
              <a:gd name="connsiteX1" fmla="*/ 7016 w 61925"/>
              <a:gd name="connsiteY1" fmla="*/ 92531 h 226707"/>
              <a:gd name="connsiteX2" fmla="*/ 60991 w 61925"/>
              <a:gd name="connsiteY2" fmla="*/ 222706 h 226707"/>
              <a:gd name="connsiteX3" fmla="*/ 38766 w 61925"/>
              <a:gd name="connsiteY3" fmla="*/ 187781 h 226707"/>
              <a:gd name="connsiteX4" fmla="*/ 7016 w 61925"/>
              <a:gd name="connsiteY4" fmla="*/ 130631 h 226707"/>
              <a:gd name="connsiteX5" fmla="*/ 666 w 61925"/>
              <a:gd name="connsiteY5" fmla="*/ 456 h 2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5" h="226707">
                <a:moveTo>
                  <a:pt x="666" y="456"/>
                </a:moveTo>
                <a:cubicBezTo>
                  <a:pt x="666" y="-5894"/>
                  <a:pt x="-3038" y="55489"/>
                  <a:pt x="7016" y="92531"/>
                </a:cubicBezTo>
                <a:cubicBezTo>
                  <a:pt x="17070" y="129573"/>
                  <a:pt x="55699" y="206831"/>
                  <a:pt x="60991" y="222706"/>
                </a:cubicBezTo>
                <a:cubicBezTo>
                  <a:pt x="66283" y="238581"/>
                  <a:pt x="47762" y="203127"/>
                  <a:pt x="38766" y="187781"/>
                </a:cubicBezTo>
                <a:cubicBezTo>
                  <a:pt x="29770" y="172435"/>
                  <a:pt x="14953" y="155502"/>
                  <a:pt x="7016" y="130631"/>
                </a:cubicBezTo>
                <a:cubicBezTo>
                  <a:pt x="-921" y="105760"/>
                  <a:pt x="666" y="6806"/>
                  <a:pt x="666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245A1A0E-F4A9-CC44-A977-8D65C785AE80}"/>
              </a:ext>
            </a:extLst>
          </p:cNvPr>
          <p:cNvSpPr/>
          <p:nvPr/>
        </p:nvSpPr>
        <p:spPr>
          <a:xfrm>
            <a:off x="2495402" y="4451347"/>
            <a:ext cx="35126" cy="212730"/>
          </a:xfrm>
          <a:custGeom>
            <a:avLst/>
            <a:gdLst>
              <a:gd name="connsiteX0" fmla="*/ 148 w 35126"/>
              <a:gd name="connsiteY0" fmla="*/ 3 h 212730"/>
              <a:gd name="connsiteX1" fmla="*/ 22373 w 35126"/>
              <a:gd name="connsiteY1" fmla="*/ 101603 h 212730"/>
              <a:gd name="connsiteX2" fmla="*/ 19198 w 35126"/>
              <a:gd name="connsiteY2" fmla="*/ 212728 h 212730"/>
              <a:gd name="connsiteX3" fmla="*/ 35073 w 35126"/>
              <a:gd name="connsiteY3" fmla="*/ 104778 h 212730"/>
              <a:gd name="connsiteX4" fmla="*/ 148 w 35126"/>
              <a:gd name="connsiteY4" fmla="*/ 3 h 21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6" h="212730">
                <a:moveTo>
                  <a:pt x="148" y="3"/>
                </a:moveTo>
                <a:cubicBezTo>
                  <a:pt x="-1969" y="-526"/>
                  <a:pt x="19198" y="66149"/>
                  <a:pt x="22373" y="101603"/>
                </a:cubicBezTo>
                <a:cubicBezTo>
                  <a:pt x="25548" y="137057"/>
                  <a:pt x="17081" y="212199"/>
                  <a:pt x="19198" y="212728"/>
                </a:cubicBezTo>
                <a:cubicBezTo>
                  <a:pt x="21315" y="213257"/>
                  <a:pt x="36131" y="133353"/>
                  <a:pt x="35073" y="104778"/>
                </a:cubicBezTo>
                <a:cubicBezTo>
                  <a:pt x="34015" y="76203"/>
                  <a:pt x="2265" y="532"/>
                  <a:pt x="14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2266FA3-2B25-35D9-C9E5-A9850FD2507C}"/>
              </a:ext>
            </a:extLst>
          </p:cNvPr>
          <p:cNvSpPr/>
          <p:nvPr/>
        </p:nvSpPr>
        <p:spPr>
          <a:xfrm>
            <a:off x="2409816" y="4679814"/>
            <a:ext cx="108252" cy="505267"/>
          </a:xfrm>
          <a:custGeom>
            <a:avLst/>
            <a:gdLst>
              <a:gd name="connsiteX0" fmla="*/ 107959 w 108252"/>
              <a:gd name="connsiteY0" fmla="*/ 136 h 505267"/>
              <a:gd name="connsiteX1" fmla="*/ 85734 w 108252"/>
              <a:gd name="connsiteY1" fmla="*/ 162061 h 505267"/>
              <a:gd name="connsiteX2" fmla="*/ 53984 w 108252"/>
              <a:gd name="connsiteY2" fmla="*/ 254136 h 505267"/>
              <a:gd name="connsiteX3" fmla="*/ 44459 w 108252"/>
              <a:gd name="connsiteY3" fmla="*/ 301761 h 505267"/>
              <a:gd name="connsiteX4" fmla="*/ 28584 w 108252"/>
              <a:gd name="connsiteY4" fmla="*/ 349386 h 505267"/>
              <a:gd name="connsiteX5" fmla="*/ 9 w 108252"/>
              <a:gd name="connsiteY5" fmla="*/ 504961 h 505267"/>
              <a:gd name="connsiteX6" fmla="*/ 31759 w 108252"/>
              <a:gd name="connsiteY6" fmla="*/ 304936 h 505267"/>
              <a:gd name="connsiteX7" fmla="*/ 15884 w 108252"/>
              <a:gd name="connsiteY7" fmla="*/ 343036 h 505267"/>
              <a:gd name="connsiteX8" fmla="*/ 41284 w 108252"/>
              <a:gd name="connsiteY8" fmla="*/ 231911 h 505267"/>
              <a:gd name="connsiteX9" fmla="*/ 76209 w 108252"/>
              <a:gd name="connsiteY9" fmla="*/ 130311 h 505267"/>
              <a:gd name="connsiteX10" fmla="*/ 69859 w 108252"/>
              <a:gd name="connsiteY10" fmla="*/ 133486 h 505267"/>
              <a:gd name="connsiteX11" fmla="*/ 107959 w 108252"/>
              <a:gd name="connsiteY11" fmla="*/ 136 h 50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2" h="505267">
                <a:moveTo>
                  <a:pt x="107959" y="136"/>
                </a:moveTo>
                <a:cubicBezTo>
                  <a:pt x="110605" y="4898"/>
                  <a:pt x="94730" y="119728"/>
                  <a:pt x="85734" y="162061"/>
                </a:cubicBezTo>
                <a:cubicBezTo>
                  <a:pt x="76738" y="204394"/>
                  <a:pt x="60863" y="230853"/>
                  <a:pt x="53984" y="254136"/>
                </a:cubicBezTo>
                <a:cubicBezTo>
                  <a:pt x="47105" y="277419"/>
                  <a:pt x="48692" y="285886"/>
                  <a:pt x="44459" y="301761"/>
                </a:cubicBezTo>
                <a:cubicBezTo>
                  <a:pt x="40226" y="317636"/>
                  <a:pt x="35992" y="315519"/>
                  <a:pt x="28584" y="349386"/>
                </a:cubicBezTo>
                <a:cubicBezTo>
                  <a:pt x="21176" y="383253"/>
                  <a:pt x="-520" y="512369"/>
                  <a:pt x="9" y="504961"/>
                </a:cubicBezTo>
                <a:cubicBezTo>
                  <a:pt x="538" y="497553"/>
                  <a:pt x="29113" y="331924"/>
                  <a:pt x="31759" y="304936"/>
                </a:cubicBezTo>
                <a:cubicBezTo>
                  <a:pt x="34405" y="277949"/>
                  <a:pt x="14297" y="355207"/>
                  <a:pt x="15884" y="343036"/>
                </a:cubicBezTo>
                <a:cubicBezTo>
                  <a:pt x="17471" y="330865"/>
                  <a:pt x="31230" y="267365"/>
                  <a:pt x="41284" y="231911"/>
                </a:cubicBezTo>
                <a:cubicBezTo>
                  <a:pt x="51338" y="196457"/>
                  <a:pt x="76209" y="130311"/>
                  <a:pt x="76209" y="130311"/>
                </a:cubicBezTo>
                <a:cubicBezTo>
                  <a:pt x="80972" y="113907"/>
                  <a:pt x="65097" y="150419"/>
                  <a:pt x="69859" y="133486"/>
                </a:cubicBezTo>
                <a:cubicBezTo>
                  <a:pt x="74621" y="116553"/>
                  <a:pt x="105313" y="-4626"/>
                  <a:pt x="107959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86EA3329-272B-BDF2-7278-46A853134D13}"/>
              </a:ext>
            </a:extLst>
          </p:cNvPr>
          <p:cNvSpPr/>
          <p:nvPr/>
        </p:nvSpPr>
        <p:spPr>
          <a:xfrm>
            <a:off x="2389706" y="5098936"/>
            <a:ext cx="39310" cy="480340"/>
          </a:xfrm>
          <a:custGeom>
            <a:avLst/>
            <a:gdLst>
              <a:gd name="connsiteX0" fmla="*/ 39169 w 39310"/>
              <a:gd name="connsiteY0" fmla="*/ 114 h 480340"/>
              <a:gd name="connsiteX1" fmla="*/ 13769 w 39310"/>
              <a:gd name="connsiteY1" fmla="*/ 152514 h 480340"/>
              <a:gd name="connsiteX2" fmla="*/ 13769 w 39310"/>
              <a:gd name="connsiteY2" fmla="*/ 254114 h 480340"/>
              <a:gd name="connsiteX3" fmla="*/ 4244 w 39310"/>
              <a:gd name="connsiteY3" fmla="*/ 308089 h 480340"/>
              <a:gd name="connsiteX4" fmla="*/ 1069 w 39310"/>
              <a:gd name="connsiteY4" fmla="*/ 476364 h 480340"/>
              <a:gd name="connsiteX5" fmla="*/ 1069 w 39310"/>
              <a:gd name="connsiteY5" fmla="*/ 419214 h 480340"/>
              <a:gd name="connsiteX6" fmla="*/ 13769 w 39310"/>
              <a:gd name="connsiteY6" fmla="*/ 327139 h 480340"/>
              <a:gd name="connsiteX7" fmla="*/ 23294 w 39310"/>
              <a:gd name="connsiteY7" fmla="*/ 177914 h 480340"/>
              <a:gd name="connsiteX8" fmla="*/ 39169 w 39310"/>
              <a:gd name="connsiteY8" fmla="*/ 114 h 48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10" h="480340">
                <a:moveTo>
                  <a:pt x="39169" y="114"/>
                </a:moveTo>
                <a:cubicBezTo>
                  <a:pt x="37582" y="-4119"/>
                  <a:pt x="18002" y="110181"/>
                  <a:pt x="13769" y="152514"/>
                </a:cubicBezTo>
                <a:cubicBezTo>
                  <a:pt x="9536" y="194847"/>
                  <a:pt x="15356" y="228185"/>
                  <a:pt x="13769" y="254114"/>
                </a:cubicBezTo>
                <a:cubicBezTo>
                  <a:pt x="12181" y="280043"/>
                  <a:pt x="6361" y="271047"/>
                  <a:pt x="4244" y="308089"/>
                </a:cubicBezTo>
                <a:cubicBezTo>
                  <a:pt x="2127" y="345131"/>
                  <a:pt x="1598" y="457843"/>
                  <a:pt x="1069" y="476364"/>
                </a:cubicBezTo>
                <a:cubicBezTo>
                  <a:pt x="540" y="494885"/>
                  <a:pt x="-1048" y="444085"/>
                  <a:pt x="1069" y="419214"/>
                </a:cubicBezTo>
                <a:cubicBezTo>
                  <a:pt x="3186" y="394343"/>
                  <a:pt x="10065" y="367356"/>
                  <a:pt x="13769" y="327139"/>
                </a:cubicBezTo>
                <a:cubicBezTo>
                  <a:pt x="17473" y="286922"/>
                  <a:pt x="18002" y="226068"/>
                  <a:pt x="23294" y="177914"/>
                </a:cubicBezTo>
                <a:cubicBezTo>
                  <a:pt x="28586" y="129760"/>
                  <a:pt x="40756" y="4347"/>
                  <a:pt x="39169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F95FA7DF-EE63-9BDB-C008-A532CA187B22}"/>
              </a:ext>
            </a:extLst>
          </p:cNvPr>
          <p:cNvSpPr/>
          <p:nvPr/>
        </p:nvSpPr>
        <p:spPr>
          <a:xfrm>
            <a:off x="2489157" y="5260917"/>
            <a:ext cx="31875" cy="263753"/>
          </a:xfrm>
          <a:custGeom>
            <a:avLst/>
            <a:gdLst>
              <a:gd name="connsiteX0" fmla="*/ 19093 w 31875"/>
              <a:gd name="connsiteY0" fmla="*/ 58 h 263753"/>
              <a:gd name="connsiteX1" fmla="*/ 9568 w 31875"/>
              <a:gd name="connsiteY1" fmla="*/ 181033 h 263753"/>
              <a:gd name="connsiteX2" fmla="*/ 31793 w 31875"/>
              <a:gd name="connsiteY2" fmla="*/ 263583 h 263753"/>
              <a:gd name="connsiteX3" fmla="*/ 43 w 31875"/>
              <a:gd name="connsiteY3" fmla="*/ 161983 h 263753"/>
              <a:gd name="connsiteX4" fmla="*/ 19093 w 31875"/>
              <a:gd name="connsiteY4" fmla="*/ 58 h 263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5" h="263753">
                <a:moveTo>
                  <a:pt x="19093" y="58"/>
                </a:moveTo>
                <a:cubicBezTo>
                  <a:pt x="20680" y="3233"/>
                  <a:pt x="7451" y="137112"/>
                  <a:pt x="9568" y="181033"/>
                </a:cubicBezTo>
                <a:cubicBezTo>
                  <a:pt x="11685" y="224954"/>
                  <a:pt x="33380" y="266758"/>
                  <a:pt x="31793" y="263583"/>
                </a:cubicBezTo>
                <a:cubicBezTo>
                  <a:pt x="30206" y="260408"/>
                  <a:pt x="1101" y="199025"/>
                  <a:pt x="43" y="161983"/>
                </a:cubicBezTo>
                <a:cubicBezTo>
                  <a:pt x="-1015" y="124941"/>
                  <a:pt x="17506" y="-3117"/>
                  <a:pt x="1909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4A689C7-2566-B928-5D19-24F9F893BA22}"/>
              </a:ext>
            </a:extLst>
          </p:cNvPr>
          <p:cNvSpPr/>
          <p:nvPr/>
        </p:nvSpPr>
        <p:spPr>
          <a:xfrm>
            <a:off x="2538237" y="5374929"/>
            <a:ext cx="141606" cy="267442"/>
          </a:xfrm>
          <a:custGeom>
            <a:avLst/>
            <a:gdLst>
              <a:gd name="connsiteX0" fmla="*/ 141463 w 141606"/>
              <a:gd name="connsiteY0" fmla="*/ 346 h 267442"/>
              <a:gd name="connsiteX1" fmla="*/ 33513 w 141606"/>
              <a:gd name="connsiteY1" fmla="*/ 120996 h 267442"/>
              <a:gd name="connsiteX2" fmla="*/ 11288 w 141606"/>
              <a:gd name="connsiteY2" fmla="*/ 267046 h 267442"/>
              <a:gd name="connsiteX3" fmla="*/ 8113 w 141606"/>
              <a:gd name="connsiteY3" fmla="*/ 159096 h 267442"/>
              <a:gd name="connsiteX4" fmla="*/ 141463 w 141606"/>
              <a:gd name="connsiteY4" fmla="*/ 346 h 2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06" h="267442">
                <a:moveTo>
                  <a:pt x="141463" y="346"/>
                </a:moveTo>
                <a:cubicBezTo>
                  <a:pt x="145696" y="-6004"/>
                  <a:pt x="55209" y="76546"/>
                  <a:pt x="33513" y="120996"/>
                </a:cubicBezTo>
                <a:cubicBezTo>
                  <a:pt x="11817" y="165446"/>
                  <a:pt x="15521" y="260696"/>
                  <a:pt x="11288" y="267046"/>
                </a:cubicBezTo>
                <a:cubicBezTo>
                  <a:pt x="7055" y="273396"/>
                  <a:pt x="-9879" y="201959"/>
                  <a:pt x="8113" y="159096"/>
                </a:cubicBezTo>
                <a:cubicBezTo>
                  <a:pt x="26105" y="116233"/>
                  <a:pt x="137230" y="6696"/>
                  <a:pt x="14146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C738316-D881-033D-8F4A-4FDE2164C320}"/>
              </a:ext>
            </a:extLst>
          </p:cNvPr>
          <p:cNvSpPr/>
          <p:nvPr/>
        </p:nvSpPr>
        <p:spPr>
          <a:xfrm>
            <a:off x="2419082" y="5613396"/>
            <a:ext cx="289245" cy="120002"/>
          </a:xfrm>
          <a:custGeom>
            <a:avLst/>
            <a:gdLst>
              <a:gd name="connsiteX0" fmla="*/ 268 w 289245"/>
              <a:gd name="connsiteY0" fmla="*/ 4 h 120002"/>
              <a:gd name="connsiteX1" fmla="*/ 54243 w 289245"/>
              <a:gd name="connsiteY1" fmla="*/ 63504 h 120002"/>
              <a:gd name="connsiteX2" fmla="*/ 190768 w 289245"/>
              <a:gd name="connsiteY2" fmla="*/ 117479 h 120002"/>
              <a:gd name="connsiteX3" fmla="*/ 289193 w 289245"/>
              <a:gd name="connsiteY3" fmla="*/ 111129 h 120002"/>
              <a:gd name="connsiteX4" fmla="*/ 203468 w 289245"/>
              <a:gd name="connsiteY4" fmla="*/ 111129 h 120002"/>
              <a:gd name="connsiteX5" fmla="*/ 139968 w 289245"/>
              <a:gd name="connsiteY5" fmla="*/ 85729 h 120002"/>
              <a:gd name="connsiteX6" fmla="*/ 73293 w 289245"/>
              <a:gd name="connsiteY6" fmla="*/ 66679 h 120002"/>
              <a:gd name="connsiteX7" fmla="*/ 268 w 289245"/>
              <a:gd name="connsiteY7" fmla="*/ 4 h 12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5" h="120002">
                <a:moveTo>
                  <a:pt x="268" y="4"/>
                </a:moveTo>
                <a:cubicBezTo>
                  <a:pt x="-2907" y="-525"/>
                  <a:pt x="22493" y="43925"/>
                  <a:pt x="54243" y="63504"/>
                </a:cubicBezTo>
                <a:cubicBezTo>
                  <a:pt x="85993" y="83083"/>
                  <a:pt x="151610" y="109542"/>
                  <a:pt x="190768" y="117479"/>
                </a:cubicBezTo>
                <a:cubicBezTo>
                  <a:pt x="229926" y="125416"/>
                  <a:pt x="287076" y="112187"/>
                  <a:pt x="289193" y="111129"/>
                </a:cubicBezTo>
                <a:cubicBezTo>
                  <a:pt x="291310" y="110071"/>
                  <a:pt x="228339" y="115362"/>
                  <a:pt x="203468" y="111129"/>
                </a:cubicBezTo>
                <a:cubicBezTo>
                  <a:pt x="178597" y="106896"/>
                  <a:pt x="161664" y="93137"/>
                  <a:pt x="139968" y="85729"/>
                </a:cubicBezTo>
                <a:cubicBezTo>
                  <a:pt x="118272" y="78321"/>
                  <a:pt x="93931" y="76733"/>
                  <a:pt x="73293" y="66679"/>
                </a:cubicBezTo>
                <a:cubicBezTo>
                  <a:pt x="52655" y="56625"/>
                  <a:pt x="3443" y="533"/>
                  <a:pt x="26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EDB7FC22-08EE-A25D-EBDF-695A21321EBC}"/>
              </a:ext>
            </a:extLst>
          </p:cNvPr>
          <p:cNvSpPr/>
          <p:nvPr/>
        </p:nvSpPr>
        <p:spPr>
          <a:xfrm>
            <a:off x="3025773" y="5283064"/>
            <a:ext cx="128094" cy="317721"/>
          </a:xfrm>
          <a:custGeom>
            <a:avLst/>
            <a:gdLst>
              <a:gd name="connsiteX0" fmla="*/ 2 w 128094"/>
              <a:gd name="connsiteY0" fmla="*/ 136 h 317721"/>
              <a:gd name="connsiteX1" fmla="*/ 95252 w 128094"/>
              <a:gd name="connsiteY1" fmla="*/ 76336 h 317721"/>
              <a:gd name="connsiteX2" fmla="*/ 123827 w 128094"/>
              <a:gd name="connsiteY2" fmla="*/ 158886 h 317721"/>
              <a:gd name="connsiteX3" fmla="*/ 127002 w 128094"/>
              <a:gd name="connsiteY3" fmla="*/ 149361 h 317721"/>
              <a:gd name="connsiteX4" fmla="*/ 114302 w 128094"/>
              <a:gd name="connsiteY4" fmla="*/ 225561 h 317721"/>
              <a:gd name="connsiteX5" fmla="*/ 117477 w 128094"/>
              <a:gd name="connsiteY5" fmla="*/ 200161 h 317721"/>
              <a:gd name="connsiteX6" fmla="*/ 111127 w 128094"/>
              <a:gd name="connsiteY6" fmla="*/ 241436 h 317721"/>
              <a:gd name="connsiteX7" fmla="*/ 47627 w 128094"/>
              <a:gd name="connsiteY7" fmla="*/ 317636 h 317721"/>
              <a:gd name="connsiteX8" fmla="*/ 111127 w 128094"/>
              <a:gd name="connsiteY8" fmla="*/ 225561 h 317721"/>
              <a:gd name="connsiteX9" fmla="*/ 104777 w 128094"/>
              <a:gd name="connsiteY9" fmla="*/ 231911 h 317721"/>
              <a:gd name="connsiteX10" fmla="*/ 107952 w 128094"/>
              <a:gd name="connsiteY10" fmla="*/ 143011 h 317721"/>
              <a:gd name="connsiteX11" fmla="*/ 101602 w 128094"/>
              <a:gd name="connsiteY11" fmla="*/ 111261 h 317721"/>
              <a:gd name="connsiteX12" fmla="*/ 107952 w 128094"/>
              <a:gd name="connsiteY12" fmla="*/ 127136 h 317721"/>
              <a:gd name="connsiteX13" fmla="*/ 92077 w 128094"/>
              <a:gd name="connsiteY13" fmla="*/ 95386 h 317721"/>
              <a:gd name="connsiteX14" fmla="*/ 2 w 128094"/>
              <a:gd name="connsiteY14" fmla="*/ 136 h 31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094" h="317721">
                <a:moveTo>
                  <a:pt x="2" y="136"/>
                </a:moveTo>
                <a:cubicBezTo>
                  <a:pt x="531" y="-3039"/>
                  <a:pt x="74614" y="49878"/>
                  <a:pt x="95252" y="76336"/>
                </a:cubicBezTo>
                <a:cubicBezTo>
                  <a:pt x="115890" y="102794"/>
                  <a:pt x="118535" y="146715"/>
                  <a:pt x="123827" y="158886"/>
                </a:cubicBezTo>
                <a:cubicBezTo>
                  <a:pt x="129119" y="171057"/>
                  <a:pt x="128589" y="138249"/>
                  <a:pt x="127002" y="149361"/>
                </a:cubicBezTo>
                <a:cubicBezTo>
                  <a:pt x="125415" y="160473"/>
                  <a:pt x="115889" y="217094"/>
                  <a:pt x="114302" y="225561"/>
                </a:cubicBezTo>
                <a:cubicBezTo>
                  <a:pt x="112715" y="234028"/>
                  <a:pt x="118006" y="197515"/>
                  <a:pt x="117477" y="200161"/>
                </a:cubicBezTo>
                <a:cubicBezTo>
                  <a:pt x="116948" y="202807"/>
                  <a:pt x="122769" y="221857"/>
                  <a:pt x="111127" y="241436"/>
                </a:cubicBezTo>
                <a:cubicBezTo>
                  <a:pt x="99485" y="261015"/>
                  <a:pt x="47627" y="320282"/>
                  <a:pt x="47627" y="317636"/>
                </a:cubicBezTo>
                <a:cubicBezTo>
                  <a:pt x="47627" y="314990"/>
                  <a:pt x="111127" y="225561"/>
                  <a:pt x="111127" y="225561"/>
                </a:cubicBezTo>
                <a:cubicBezTo>
                  <a:pt x="120652" y="211274"/>
                  <a:pt x="105306" y="245669"/>
                  <a:pt x="104777" y="231911"/>
                </a:cubicBezTo>
                <a:cubicBezTo>
                  <a:pt x="104248" y="218153"/>
                  <a:pt x="108481" y="163119"/>
                  <a:pt x="107952" y="143011"/>
                </a:cubicBezTo>
                <a:cubicBezTo>
                  <a:pt x="107423" y="122903"/>
                  <a:pt x="101602" y="111261"/>
                  <a:pt x="101602" y="111261"/>
                </a:cubicBezTo>
                <a:cubicBezTo>
                  <a:pt x="101602" y="108615"/>
                  <a:pt x="109540" y="129782"/>
                  <a:pt x="107952" y="127136"/>
                </a:cubicBezTo>
                <a:cubicBezTo>
                  <a:pt x="106365" y="124490"/>
                  <a:pt x="103719" y="113378"/>
                  <a:pt x="92077" y="95386"/>
                </a:cubicBezTo>
                <a:cubicBezTo>
                  <a:pt x="80435" y="77394"/>
                  <a:pt x="-527" y="3311"/>
                  <a:pt x="2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04FE2295-C7D9-7004-B717-06F4F54B3864}"/>
              </a:ext>
            </a:extLst>
          </p:cNvPr>
          <p:cNvSpPr/>
          <p:nvPr/>
        </p:nvSpPr>
        <p:spPr>
          <a:xfrm>
            <a:off x="2453308" y="5340266"/>
            <a:ext cx="54990" cy="250912"/>
          </a:xfrm>
          <a:custGeom>
            <a:avLst/>
            <a:gdLst>
              <a:gd name="connsiteX0" fmla="*/ 10492 w 54990"/>
              <a:gd name="connsiteY0" fmla="*/ 84 h 250912"/>
              <a:gd name="connsiteX1" fmla="*/ 4142 w 54990"/>
              <a:gd name="connsiteY1" fmla="*/ 212809 h 250912"/>
              <a:gd name="connsiteX2" fmla="*/ 10492 w 54990"/>
              <a:gd name="connsiteY2" fmla="*/ 222334 h 250912"/>
              <a:gd name="connsiteX3" fmla="*/ 54942 w 54990"/>
              <a:gd name="connsiteY3" fmla="*/ 190584 h 250912"/>
              <a:gd name="connsiteX4" fmla="*/ 967 w 54990"/>
              <a:gd name="connsiteY4" fmla="*/ 250909 h 250912"/>
              <a:gd name="connsiteX5" fmla="*/ 20017 w 54990"/>
              <a:gd name="connsiteY5" fmla="*/ 187409 h 250912"/>
              <a:gd name="connsiteX6" fmla="*/ 10492 w 54990"/>
              <a:gd name="connsiteY6" fmla="*/ 84 h 25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90" h="250912">
                <a:moveTo>
                  <a:pt x="10492" y="84"/>
                </a:moveTo>
                <a:cubicBezTo>
                  <a:pt x="7846" y="4317"/>
                  <a:pt x="4142" y="212809"/>
                  <a:pt x="4142" y="212809"/>
                </a:cubicBezTo>
                <a:cubicBezTo>
                  <a:pt x="4142" y="249851"/>
                  <a:pt x="2025" y="226038"/>
                  <a:pt x="10492" y="222334"/>
                </a:cubicBezTo>
                <a:cubicBezTo>
                  <a:pt x="18959" y="218630"/>
                  <a:pt x="56529" y="185822"/>
                  <a:pt x="54942" y="190584"/>
                </a:cubicBezTo>
                <a:cubicBezTo>
                  <a:pt x="53355" y="195346"/>
                  <a:pt x="6788" y="251438"/>
                  <a:pt x="967" y="250909"/>
                </a:cubicBezTo>
                <a:cubicBezTo>
                  <a:pt x="-4854" y="250380"/>
                  <a:pt x="17371" y="222863"/>
                  <a:pt x="20017" y="187409"/>
                </a:cubicBezTo>
                <a:cubicBezTo>
                  <a:pt x="22663" y="151955"/>
                  <a:pt x="13138" y="-4149"/>
                  <a:pt x="1049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08E213E-BE5F-8C7B-00A3-1299E8C1C6E7}"/>
              </a:ext>
            </a:extLst>
          </p:cNvPr>
          <p:cNvSpPr/>
          <p:nvPr/>
        </p:nvSpPr>
        <p:spPr>
          <a:xfrm>
            <a:off x="2553819" y="4565649"/>
            <a:ext cx="71984" cy="406402"/>
          </a:xfrm>
          <a:custGeom>
            <a:avLst/>
            <a:gdLst>
              <a:gd name="connsiteX0" fmla="*/ 71906 w 71984"/>
              <a:gd name="connsiteY0" fmla="*/ 1 h 406402"/>
              <a:gd name="connsiteX1" fmla="*/ 21106 w 71984"/>
              <a:gd name="connsiteY1" fmla="*/ 209551 h 406402"/>
              <a:gd name="connsiteX2" fmla="*/ 2056 w 71984"/>
              <a:gd name="connsiteY2" fmla="*/ 406401 h 406402"/>
              <a:gd name="connsiteX3" fmla="*/ 8406 w 71984"/>
              <a:gd name="connsiteY3" fmla="*/ 212726 h 406402"/>
              <a:gd name="connsiteX4" fmla="*/ 71906 w 71984"/>
              <a:gd name="connsiteY4" fmla="*/ 1 h 40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84" h="406402">
                <a:moveTo>
                  <a:pt x="71906" y="1"/>
                </a:moveTo>
                <a:cubicBezTo>
                  <a:pt x="74023" y="-528"/>
                  <a:pt x="32748" y="141818"/>
                  <a:pt x="21106" y="209551"/>
                </a:cubicBezTo>
                <a:cubicBezTo>
                  <a:pt x="9464" y="277284"/>
                  <a:pt x="4173" y="405872"/>
                  <a:pt x="2056" y="406401"/>
                </a:cubicBezTo>
                <a:cubicBezTo>
                  <a:pt x="-61" y="406930"/>
                  <a:pt x="-3236" y="274109"/>
                  <a:pt x="8406" y="212726"/>
                </a:cubicBezTo>
                <a:cubicBezTo>
                  <a:pt x="20048" y="151343"/>
                  <a:pt x="69789" y="530"/>
                  <a:pt x="7190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C7CDAD4-7865-A259-7D75-5B70B706A4EC}"/>
              </a:ext>
            </a:extLst>
          </p:cNvPr>
          <p:cNvSpPr/>
          <p:nvPr/>
        </p:nvSpPr>
        <p:spPr>
          <a:xfrm>
            <a:off x="2529307" y="4981570"/>
            <a:ext cx="61715" cy="222256"/>
          </a:xfrm>
          <a:custGeom>
            <a:avLst/>
            <a:gdLst>
              <a:gd name="connsiteX0" fmla="*/ 61493 w 61715"/>
              <a:gd name="connsiteY0" fmla="*/ 5 h 222256"/>
              <a:gd name="connsiteX1" fmla="*/ 23393 w 61715"/>
              <a:gd name="connsiteY1" fmla="*/ 76205 h 222256"/>
              <a:gd name="connsiteX2" fmla="*/ 4343 w 61715"/>
              <a:gd name="connsiteY2" fmla="*/ 222255 h 222256"/>
              <a:gd name="connsiteX3" fmla="*/ 4343 w 61715"/>
              <a:gd name="connsiteY3" fmla="*/ 79380 h 222256"/>
              <a:gd name="connsiteX4" fmla="*/ 61493 w 61715"/>
              <a:gd name="connsiteY4" fmla="*/ 5 h 22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15" h="222256">
                <a:moveTo>
                  <a:pt x="61493" y="5"/>
                </a:moveTo>
                <a:cubicBezTo>
                  <a:pt x="64668" y="-524"/>
                  <a:pt x="32918" y="39163"/>
                  <a:pt x="23393" y="76205"/>
                </a:cubicBezTo>
                <a:cubicBezTo>
                  <a:pt x="13868" y="113247"/>
                  <a:pt x="7518" y="221726"/>
                  <a:pt x="4343" y="222255"/>
                </a:cubicBezTo>
                <a:cubicBezTo>
                  <a:pt x="1168" y="222784"/>
                  <a:pt x="-3594" y="114834"/>
                  <a:pt x="4343" y="79380"/>
                </a:cubicBezTo>
                <a:cubicBezTo>
                  <a:pt x="12280" y="43926"/>
                  <a:pt x="58318" y="534"/>
                  <a:pt x="6149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36EA4E1-8983-7521-E666-58C4E5BC44B7}"/>
              </a:ext>
            </a:extLst>
          </p:cNvPr>
          <p:cNvSpPr/>
          <p:nvPr/>
        </p:nvSpPr>
        <p:spPr>
          <a:xfrm>
            <a:off x="2806627" y="5387530"/>
            <a:ext cx="190673" cy="38573"/>
          </a:xfrm>
          <a:custGeom>
            <a:avLst/>
            <a:gdLst>
              <a:gd name="connsiteX0" fmla="*/ 73 w 190673"/>
              <a:gd name="connsiteY0" fmla="*/ 38545 h 38573"/>
              <a:gd name="connsiteX1" fmla="*/ 111198 w 190673"/>
              <a:gd name="connsiteY1" fmla="*/ 6795 h 38573"/>
              <a:gd name="connsiteX2" fmla="*/ 190573 w 190673"/>
              <a:gd name="connsiteY2" fmla="*/ 13145 h 38573"/>
              <a:gd name="connsiteX3" fmla="*/ 95323 w 190673"/>
              <a:gd name="connsiteY3" fmla="*/ 445 h 38573"/>
              <a:gd name="connsiteX4" fmla="*/ 73 w 190673"/>
              <a:gd name="connsiteY4" fmla="*/ 38545 h 3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3" h="38573">
                <a:moveTo>
                  <a:pt x="73" y="38545"/>
                </a:moveTo>
                <a:cubicBezTo>
                  <a:pt x="2719" y="39603"/>
                  <a:pt x="79448" y="11028"/>
                  <a:pt x="111198" y="6795"/>
                </a:cubicBezTo>
                <a:cubicBezTo>
                  <a:pt x="142948" y="2562"/>
                  <a:pt x="193219" y="14203"/>
                  <a:pt x="190573" y="13145"/>
                </a:cubicBezTo>
                <a:cubicBezTo>
                  <a:pt x="187927" y="12087"/>
                  <a:pt x="123898" y="-2730"/>
                  <a:pt x="95323" y="445"/>
                </a:cubicBezTo>
                <a:cubicBezTo>
                  <a:pt x="66748" y="3620"/>
                  <a:pt x="-2573" y="37487"/>
                  <a:pt x="73" y="3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A0059AE-8364-6502-20B9-0CF90CD0B156}"/>
              </a:ext>
            </a:extLst>
          </p:cNvPr>
          <p:cNvSpPr/>
          <p:nvPr/>
        </p:nvSpPr>
        <p:spPr>
          <a:xfrm>
            <a:off x="2778125" y="5299776"/>
            <a:ext cx="225797" cy="91374"/>
          </a:xfrm>
          <a:custGeom>
            <a:avLst/>
            <a:gdLst>
              <a:gd name="connsiteX0" fmla="*/ 0 w 225797"/>
              <a:gd name="connsiteY0" fmla="*/ 91374 h 91374"/>
              <a:gd name="connsiteX1" fmla="*/ 107950 w 225797"/>
              <a:gd name="connsiteY1" fmla="*/ 18349 h 91374"/>
              <a:gd name="connsiteX2" fmla="*/ 225425 w 225797"/>
              <a:gd name="connsiteY2" fmla="*/ 18349 h 91374"/>
              <a:gd name="connsiteX3" fmla="*/ 146050 w 225797"/>
              <a:gd name="connsiteY3" fmla="*/ 5649 h 91374"/>
              <a:gd name="connsiteX4" fmla="*/ 171450 w 225797"/>
              <a:gd name="connsiteY4" fmla="*/ 2474 h 91374"/>
              <a:gd name="connsiteX5" fmla="*/ 111125 w 225797"/>
              <a:gd name="connsiteY5" fmla="*/ 2474 h 91374"/>
              <a:gd name="connsiteX6" fmla="*/ 63500 w 225797"/>
              <a:gd name="connsiteY6" fmla="*/ 34224 h 91374"/>
              <a:gd name="connsiteX7" fmla="*/ 95250 w 225797"/>
              <a:gd name="connsiteY7" fmla="*/ 5649 h 91374"/>
              <a:gd name="connsiteX8" fmla="*/ 0 w 225797"/>
              <a:gd name="connsiteY8" fmla="*/ 91374 h 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797" h="91374">
                <a:moveTo>
                  <a:pt x="0" y="91374"/>
                </a:moveTo>
                <a:cubicBezTo>
                  <a:pt x="35189" y="60947"/>
                  <a:pt x="70379" y="30520"/>
                  <a:pt x="107950" y="18349"/>
                </a:cubicBezTo>
                <a:cubicBezTo>
                  <a:pt x="145521" y="6178"/>
                  <a:pt x="219075" y="20466"/>
                  <a:pt x="225425" y="18349"/>
                </a:cubicBezTo>
                <a:cubicBezTo>
                  <a:pt x="231775" y="16232"/>
                  <a:pt x="155046" y="8295"/>
                  <a:pt x="146050" y="5649"/>
                </a:cubicBezTo>
                <a:cubicBezTo>
                  <a:pt x="137054" y="3003"/>
                  <a:pt x="177271" y="3003"/>
                  <a:pt x="171450" y="2474"/>
                </a:cubicBezTo>
                <a:cubicBezTo>
                  <a:pt x="165629" y="1945"/>
                  <a:pt x="129117" y="-2818"/>
                  <a:pt x="111125" y="2474"/>
                </a:cubicBezTo>
                <a:cubicBezTo>
                  <a:pt x="93133" y="7766"/>
                  <a:pt x="66146" y="33695"/>
                  <a:pt x="63500" y="34224"/>
                </a:cubicBezTo>
                <a:cubicBezTo>
                  <a:pt x="60854" y="34753"/>
                  <a:pt x="95250" y="5649"/>
                  <a:pt x="95250" y="5649"/>
                </a:cubicBezTo>
                <a:lnTo>
                  <a:pt x="0" y="913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9D2E88-070B-1FA4-5CFD-AB231F307AB6}"/>
              </a:ext>
            </a:extLst>
          </p:cNvPr>
          <p:cNvSpPr/>
          <p:nvPr/>
        </p:nvSpPr>
        <p:spPr>
          <a:xfrm>
            <a:off x="2691921" y="4489442"/>
            <a:ext cx="64144" cy="231796"/>
          </a:xfrm>
          <a:custGeom>
            <a:avLst/>
            <a:gdLst>
              <a:gd name="connsiteX0" fmla="*/ 38579 w 64144"/>
              <a:gd name="connsiteY0" fmla="*/ 8 h 231796"/>
              <a:gd name="connsiteX1" fmla="*/ 19529 w 64144"/>
              <a:gd name="connsiteY1" fmla="*/ 133358 h 231796"/>
              <a:gd name="connsiteX2" fmla="*/ 63979 w 64144"/>
              <a:gd name="connsiteY2" fmla="*/ 231783 h 231796"/>
              <a:gd name="connsiteX3" fmla="*/ 479 w 64144"/>
              <a:gd name="connsiteY3" fmla="*/ 139708 h 231796"/>
              <a:gd name="connsiteX4" fmla="*/ 38579 w 64144"/>
              <a:gd name="connsiteY4" fmla="*/ 8 h 23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44" h="231796">
                <a:moveTo>
                  <a:pt x="38579" y="8"/>
                </a:moveTo>
                <a:cubicBezTo>
                  <a:pt x="41754" y="-1050"/>
                  <a:pt x="15296" y="94729"/>
                  <a:pt x="19529" y="133358"/>
                </a:cubicBezTo>
                <a:cubicBezTo>
                  <a:pt x="23762" y="171987"/>
                  <a:pt x="67154" y="230725"/>
                  <a:pt x="63979" y="231783"/>
                </a:cubicBezTo>
                <a:cubicBezTo>
                  <a:pt x="60804" y="232841"/>
                  <a:pt x="5771" y="173575"/>
                  <a:pt x="479" y="139708"/>
                </a:cubicBezTo>
                <a:cubicBezTo>
                  <a:pt x="-4813" y="105841"/>
                  <a:pt x="35404" y="1066"/>
                  <a:pt x="3857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C7E6F658-6330-F4ED-C081-F8798BCC4836}"/>
              </a:ext>
            </a:extLst>
          </p:cNvPr>
          <p:cNvSpPr/>
          <p:nvPr/>
        </p:nvSpPr>
        <p:spPr>
          <a:xfrm>
            <a:off x="2755711" y="4254365"/>
            <a:ext cx="19937" cy="219211"/>
          </a:xfrm>
          <a:custGeom>
            <a:avLst/>
            <a:gdLst>
              <a:gd name="connsiteX0" fmla="*/ 19239 w 19937"/>
              <a:gd name="connsiteY0" fmla="*/ 135 h 219211"/>
              <a:gd name="connsiteX1" fmla="*/ 3364 w 19937"/>
              <a:gd name="connsiteY1" fmla="*/ 133485 h 219211"/>
              <a:gd name="connsiteX2" fmla="*/ 3364 w 19937"/>
              <a:gd name="connsiteY2" fmla="*/ 95385 h 219211"/>
              <a:gd name="connsiteX3" fmla="*/ 189 w 19937"/>
              <a:gd name="connsiteY3" fmla="*/ 219210 h 219211"/>
              <a:gd name="connsiteX4" fmla="*/ 9714 w 19937"/>
              <a:gd name="connsiteY4" fmla="*/ 92210 h 219211"/>
              <a:gd name="connsiteX5" fmla="*/ 16064 w 19937"/>
              <a:gd name="connsiteY5" fmla="*/ 162060 h 219211"/>
              <a:gd name="connsiteX6" fmla="*/ 19239 w 19937"/>
              <a:gd name="connsiteY6" fmla="*/ 135 h 21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7" h="219211">
                <a:moveTo>
                  <a:pt x="19239" y="135"/>
                </a:moveTo>
                <a:cubicBezTo>
                  <a:pt x="17122" y="-4627"/>
                  <a:pt x="6010" y="117610"/>
                  <a:pt x="3364" y="133485"/>
                </a:cubicBezTo>
                <a:cubicBezTo>
                  <a:pt x="718" y="149360"/>
                  <a:pt x="3893" y="81098"/>
                  <a:pt x="3364" y="95385"/>
                </a:cubicBezTo>
                <a:cubicBezTo>
                  <a:pt x="2835" y="109673"/>
                  <a:pt x="-869" y="219739"/>
                  <a:pt x="189" y="219210"/>
                </a:cubicBezTo>
                <a:cubicBezTo>
                  <a:pt x="1247" y="218681"/>
                  <a:pt x="7068" y="101735"/>
                  <a:pt x="9714" y="92210"/>
                </a:cubicBezTo>
                <a:cubicBezTo>
                  <a:pt x="12360" y="82685"/>
                  <a:pt x="13947" y="172114"/>
                  <a:pt x="16064" y="162060"/>
                </a:cubicBezTo>
                <a:cubicBezTo>
                  <a:pt x="18181" y="152006"/>
                  <a:pt x="21356" y="4897"/>
                  <a:pt x="1923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F404989-F0B5-C097-FAC0-6067B01D5270}"/>
              </a:ext>
            </a:extLst>
          </p:cNvPr>
          <p:cNvSpPr/>
          <p:nvPr/>
        </p:nvSpPr>
        <p:spPr>
          <a:xfrm>
            <a:off x="3140034" y="3796925"/>
            <a:ext cx="324332" cy="130594"/>
          </a:xfrm>
          <a:custGeom>
            <a:avLst/>
            <a:gdLst>
              <a:gd name="connsiteX0" fmla="*/ 41 w 324332"/>
              <a:gd name="connsiteY0" fmla="*/ 130550 h 130594"/>
              <a:gd name="connsiteX1" fmla="*/ 136566 w 324332"/>
              <a:gd name="connsiteY1" fmla="*/ 48000 h 130594"/>
              <a:gd name="connsiteX2" fmla="*/ 85766 w 324332"/>
              <a:gd name="connsiteY2" fmla="*/ 70225 h 130594"/>
              <a:gd name="connsiteX3" fmla="*/ 215941 w 324332"/>
              <a:gd name="connsiteY3" fmla="*/ 16250 h 130594"/>
              <a:gd name="connsiteX4" fmla="*/ 323891 w 324332"/>
              <a:gd name="connsiteY4" fmla="*/ 6725 h 130594"/>
              <a:gd name="connsiteX5" fmla="*/ 174666 w 324332"/>
              <a:gd name="connsiteY5" fmla="*/ 16250 h 130594"/>
              <a:gd name="connsiteX6" fmla="*/ 209591 w 324332"/>
              <a:gd name="connsiteY6" fmla="*/ 375 h 130594"/>
              <a:gd name="connsiteX7" fmla="*/ 152441 w 324332"/>
              <a:gd name="connsiteY7" fmla="*/ 35300 h 130594"/>
              <a:gd name="connsiteX8" fmla="*/ 41 w 324332"/>
              <a:gd name="connsiteY8" fmla="*/ 130550 h 13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332" h="130594">
                <a:moveTo>
                  <a:pt x="41" y="130550"/>
                </a:moveTo>
                <a:cubicBezTo>
                  <a:pt x="-2605" y="132667"/>
                  <a:pt x="122279" y="58054"/>
                  <a:pt x="136566" y="48000"/>
                </a:cubicBezTo>
                <a:cubicBezTo>
                  <a:pt x="150853" y="37946"/>
                  <a:pt x="72537" y="75517"/>
                  <a:pt x="85766" y="70225"/>
                </a:cubicBezTo>
                <a:cubicBezTo>
                  <a:pt x="98995" y="64933"/>
                  <a:pt x="176254" y="26833"/>
                  <a:pt x="215941" y="16250"/>
                </a:cubicBezTo>
                <a:cubicBezTo>
                  <a:pt x="255629" y="5667"/>
                  <a:pt x="330770" y="6725"/>
                  <a:pt x="323891" y="6725"/>
                </a:cubicBezTo>
                <a:cubicBezTo>
                  <a:pt x="317012" y="6725"/>
                  <a:pt x="193716" y="17308"/>
                  <a:pt x="174666" y="16250"/>
                </a:cubicBezTo>
                <a:cubicBezTo>
                  <a:pt x="155616" y="15192"/>
                  <a:pt x="213295" y="-2800"/>
                  <a:pt x="209591" y="375"/>
                </a:cubicBezTo>
                <a:cubicBezTo>
                  <a:pt x="205887" y="3550"/>
                  <a:pt x="183662" y="18367"/>
                  <a:pt x="152441" y="35300"/>
                </a:cubicBezTo>
                <a:cubicBezTo>
                  <a:pt x="121220" y="52233"/>
                  <a:pt x="2687" y="128433"/>
                  <a:pt x="41" y="13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 hidden="1">
            <a:extLst>
              <a:ext uri="{FF2B5EF4-FFF2-40B4-BE49-F238E27FC236}">
                <a16:creationId xmlns:a16="http://schemas.microsoft.com/office/drawing/2014/main" id="{56DCC5D2-217D-7FB4-09A2-F21D06E9FA28}"/>
              </a:ext>
            </a:extLst>
          </p:cNvPr>
          <p:cNvSpPr/>
          <p:nvPr/>
        </p:nvSpPr>
        <p:spPr>
          <a:xfrm>
            <a:off x="2650357" y="4870178"/>
            <a:ext cx="102371" cy="404384"/>
          </a:xfrm>
          <a:custGeom>
            <a:avLst/>
            <a:gdLst>
              <a:gd name="connsiteX0" fmla="*/ 102368 w 102371"/>
              <a:gd name="connsiteY0" fmla="*/ 272 h 404384"/>
              <a:gd name="connsiteX1" fmla="*/ 19818 w 102371"/>
              <a:gd name="connsiteY1" fmla="*/ 133622 h 404384"/>
              <a:gd name="connsiteX2" fmla="*/ 26168 w 102371"/>
              <a:gd name="connsiteY2" fmla="*/ 200297 h 404384"/>
              <a:gd name="connsiteX3" fmla="*/ 19818 w 102371"/>
              <a:gd name="connsiteY3" fmla="*/ 168547 h 404384"/>
              <a:gd name="connsiteX4" fmla="*/ 42043 w 102371"/>
              <a:gd name="connsiteY4" fmla="*/ 279672 h 404384"/>
              <a:gd name="connsiteX5" fmla="*/ 45218 w 102371"/>
              <a:gd name="connsiteY5" fmla="*/ 270147 h 404384"/>
              <a:gd name="connsiteX6" fmla="*/ 57918 w 102371"/>
              <a:gd name="connsiteY6" fmla="*/ 403497 h 404384"/>
              <a:gd name="connsiteX7" fmla="*/ 45218 w 102371"/>
              <a:gd name="connsiteY7" fmla="*/ 320947 h 404384"/>
              <a:gd name="connsiteX8" fmla="*/ 768 w 102371"/>
              <a:gd name="connsiteY8" fmla="*/ 181247 h 404384"/>
              <a:gd name="connsiteX9" fmla="*/ 22993 w 102371"/>
              <a:gd name="connsiteY9" fmla="*/ 171722 h 404384"/>
              <a:gd name="connsiteX10" fmla="*/ 102368 w 102371"/>
              <a:gd name="connsiteY10" fmla="*/ 272 h 40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71" h="404384">
                <a:moveTo>
                  <a:pt x="102368" y="272"/>
                </a:moveTo>
                <a:cubicBezTo>
                  <a:pt x="101839" y="-6078"/>
                  <a:pt x="32518" y="100285"/>
                  <a:pt x="19818" y="133622"/>
                </a:cubicBezTo>
                <a:cubicBezTo>
                  <a:pt x="7118" y="166960"/>
                  <a:pt x="26168" y="194476"/>
                  <a:pt x="26168" y="200297"/>
                </a:cubicBezTo>
                <a:cubicBezTo>
                  <a:pt x="26168" y="206118"/>
                  <a:pt x="19818" y="168547"/>
                  <a:pt x="19818" y="168547"/>
                </a:cubicBezTo>
                <a:cubicBezTo>
                  <a:pt x="22464" y="181776"/>
                  <a:pt x="37810" y="262739"/>
                  <a:pt x="42043" y="279672"/>
                </a:cubicBezTo>
                <a:cubicBezTo>
                  <a:pt x="46276" y="296605"/>
                  <a:pt x="42572" y="249510"/>
                  <a:pt x="45218" y="270147"/>
                </a:cubicBezTo>
                <a:cubicBezTo>
                  <a:pt x="47864" y="290784"/>
                  <a:pt x="57918" y="395030"/>
                  <a:pt x="57918" y="403497"/>
                </a:cubicBezTo>
                <a:cubicBezTo>
                  <a:pt x="57918" y="411964"/>
                  <a:pt x="54743" y="357989"/>
                  <a:pt x="45218" y="320947"/>
                </a:cubicBezTo>
                <a:cubicBezTo>
                  <a:pt x="35693" y="283905"/>
                  <a:pt x="4472" y="206118"/>
                  <a:pt x="768" y="181247"/>
                </a:cubicBezTo>
                <a:cubicBezTo>
                  <a:pt x="-2936" y="156376"/>
                  <a:pt x="7118" y="198710"/>
                  <a:pt x="22993" y="171722"/>
                </a:cubicBezTo>
                <a:cubicBezTo>
                  <a:pt x="38868" y="144735"/>
                  <a:pt x="102897" y="6622"/>
                  <a:pt x="102368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A0C45EFD-911F-646B-74FA-3EAF7851AAAA}"/>
              </a:ext>
            </a:extLst>
          </p:cNvPr>
          <p:cNvSpPr/>
          <p:nvPr/>
        </p:nvSpPr>
        <p:spPr>
          <a:xfrm>
            <a:off x="2558928" y="5238658"/>
            <a:ext cx="130427" cy="203472"/>
          </a:xfrm>
          <a:custGeom>
            <a:avLst/>
            <a:gdLst>
              <a:gd name="connsiteX0" fmla="*/ 122 w 130427"/>
              <a:gd name="connsiteY0" fmla="*/ 203292 h 203472"/>
              <a:gd name="connsiteX1" fmla="*/ 19172 w 130427"/>
              <a:gd name="connsiteY1" fmla="*/ 47717 h 203472"/>
              <a:gd name="connsiteX2" fmla="*/ 38222 w 130427"/>
              <a:gd name="connsiteY2" fmla="*/ 54067 h 203472"/>
              <a:gd name="connsiteX3" fmla="*/ 41397 w 130427"/>
              <a:gd name="connsiteY3" fmla="*/ 15967 h 203472"/>
              <a:gd name="connsiteX4" fmla="*/ 130297 w 130427"/>
              <a:gd name="connsiteY4" fmla="*/ 47717 h 203472"/>
              <a:gd name="connsiteX5" fmla="*/ 60447 w 130427"/>
              <a:gd name="connsiteY5" fmla="*/ 92 h 203472"/>
              <a:gd name="connsiteX6" fmla="*/ 25522 w 130427"/>
              <a:gd name="connsiteY6" fmla="*/ 35017 h 203472"/>
              <a:gd name="connsiteX7" fmla="*/ 28697 w 130427"/>
              <a:gd name="connsiteY7" fmla="*/ 12792 h 203472"/>
              <a:gd name="connsiteX8" fmla="*/ 122 w 130427"/>
              <a:gd name="connsiteY8" fmla="*/ 203292 h 20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27" h="203472">
                <a:moveTo>
                  <a:pt x="122" y="203292"/>
                </a:moveTo>
                <a:cubicBezTo>
                  <a:pt x="-1466" y="209113"/>
                  <a:pt x="12822" y="72588"/>
                  <a:pt x="19172" y="47717"/>
                </a:cubicBezTo>
                <a:cubicBezTo>
                  <a:pt x="25522" y="22846"/>
                  <a:pt x="34518" y="59359"/>
                  <a:pt x="38222" y="54067"/>
                </a:cubicBezTo>
                <a:cubicBezTo>
                  <a:pt x="41926" y="48775"/>
                  <a:pt x="26051" y="17025"/>
                  <a:pt x="41397" y="15967"/>
                </a:cubicBezTo>
                <a:cubicBezTo>
                  <a:pt x="56743" y="14909"/>
                  <a:pt x="127122" y="50363"/>
                  <a:pt x="130297" y="47717"/>
                </a:cubicBezTo>
                <a:cubicBezTo>
                  <a:pt x="133472" y="45071"/>
                  <a:pt x="77909" y="2209"/>
                  <a:pt x="60447" y="92"/>
                </a:cubicBezTo>
                <a:cubicBezTo>
                  <a:pt x="42985" y="-2025"/>
                  <a:pt x="30814" y="32900"/>
                  <a:pt x="25522" y="35017"/>
                </a:cubicBezTo>
                <a:cubicBezTo>
                  <a:pt x="20230" y="37134"/>
                  <a:pt x="31343" y="-10491"/>
                  <a:pt x="28697" y="12792"/>
                </a:cubicBezTo>
                <a:cubicBezTo>
                  <a:pt x="26051" y="36075"/>
                  <a:pt x="1710" y="197471"/>
                  <a:pt x="122" y="20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AB5CF702-65CB-EDF0-BA16-597FB7ECF260}"/>
              </a:ext>
            </a:extLst>
          </p:cNvPr>
          <p:cNvSpPr/>
          <p:nvPr/>
        </p:nvSpPr>
        <p:spPr>
          <a:xfrm>
            <a:off x="2688859" y="5516065"/>
            <a:ext cx="279950" cy="94280"/>
          </a:xfrm>
          <a:custGeom>
            <a:avLst/>
            <a:gdLst>
              <a:gd name="connsiteX0" fmla="*/ 366 w 279950"/>
              <a:gd name="connsiteY0" fmla="*/ 94160 h 94280"/>
              <a:gd name="connsiteX1" fmla="*/ 82916 w 279950"/>
              <a:gd name="connsiteY1" fmla="*/ 24310 h 94280"/>
              <a:gd name="connsiteX2" fmla="*/ 140066 w 279950"/>
              <a:gd name="connsiteY2" fmla="*/ 17960 h 94280"/>
              <a:gd name="connsiteX3" fmla="*/ 279766 w 279950"/>
              <a:gd name="connsiteY3" fmla="*/ 24310 h 94280"/>
              <a:gd name="connsiteX4" fmla="*/ 168641 w 279950"/>
              <a:gd name="connsiteY4" fmla="*/ 5260 h 94280"/>
              <a:gd name="connsiteX5" fmla="*/ 117841 w 279950"/>
              <a:gd name="connsiteY5" fmla="*/ 5260 h 94280"/>
              <a:gd name="connsiteX6" fmla="*/ 366 w 279950"/>
              <a:gd name="connsiteY6" fmla="*/ 94160 h 9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950" h="94280">
                <a:moveTo>
                  <a:pt x="366" y="94160"/>
                </a:moveTo>
                <a:cubicBezTo>
                  <a:pt x="-5455" y="97335"/>
                  <a:pt x="59633" y="37010"/>
                  <a:pt x="82916" y="24310"/>
                </a:cubicBezTo>
                <a:cubicBezTo>
                  <a:pt x="106199" y="11610"/>
                  <a:pt x="107258" y="17960"/>
                  <a:pt x="140066" y="17960"/>
                </a:cubicBezTo>
                <a:cubicBezTo>
                  <a:pt x="172874" y="17960"/>
                  <a:pt x="275004" y="26427"/>
                  <a:pt x="279766" y="24310"/>
                </a:cubicBezTo>
                <a:cubicBezTo>
                  <a:pt x="284528" y="22193"/>
                  <a:pt x="195629" y="8435"/>
                  <a:pt x="168641" y="5260"/>
                </a:cubicBezTo>
                <a:cubicBezTo>
                  <a:pt x="141653" y="2085"/>
                  <a:pt x="143241" y="-4794"/>
                  <a:pt x="117841" y="5260"/>
                </a:cubicBezTo>
                <a:cubicBezTo>
                  <a:pt x="92441" y="15314"/>
                  <a:pt x="6187" y="90985"/>
                  <a:pt x="366" y="94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24579EA7-FD93-B4E9-8357-DA0902F1941B}"/>
              </a:ext>
            </a:extLst>
          </p:cNvPr>
          <p:cNvSpPr/>
          <p:nvPr/>
        </p:nvSpPr>
        <p:spPr>
          <a:xfrm>
            <a:off x="2828416" y="6143586"/>
            <a:ext cx="140256" cy="200103"/>
          </a:xfrm>
          <a:custGeom>
            <a:avLst/>
            <a:gdLst>
              <a:gd name="connsiteX0" fmla="*/ 509 w 140256"/>
              <a:gd name="connsiteY0" fmla="*/ 39 h 200103"/>
              <a:gd name="connsiteX1" fmla="*/ 10034 w 140256"/>
              <a:gd name="connsiteY1" fmla="*/ 82589 h 200103"/>
              <a:gd name="connsiteX2" fmla="*/ 13209 w 140256"/>
              <a:gd name="connsiteY2" fmla="*/ 73064 h 200103"/>
              <a:gd name="connsiteX3" fmla="*/ 41784 w 140256"/>
              <a:gd name="connsiteY3" fmla="*/ 133389 h 200103"/>
              <a:gd name="connsiteX4" fmla="*/ 140209 w 140256"/>
              <a:gd name="connsiteY4" fmla="*/ 200064 h 200103"/>
              <a:gd name="connsiteX5" fmla="*/ 54484 w 140256"/>
              <a:gd name="connsiteY5" fmla="*/ 123864 h 200103"/>
              <a:gd name="connsiteX6" fmla="*/ 29084 w 140256"/>
              <a:gd name="connsiteY6" fmla="*/ 95289 h 200103"/>
              <a:gd name="connsiteX7" fmla="*/ 509 w 140256"/>
              <a:gd name="connsiteY7" fmla="*/ 39 h 20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256" h="200103">
                <a:moveTo>
                  <a:pt x="509" y="39"/>
                </a:moveTo>
                <a:cubicBezTo>
                  <a:pt x="-2666" y="-2078"/>
                  <a:pt x="10034" y="82589"/>
                  <a:pt x="10034" y="82589"/>
                </a:cubicBezTo>
                <a:cubicBezTo>
                  <a:pt x="12151" y="94760"/>
                  <a:pt x="7917" y="64597"/>
                  <a:pt x="13209" y="73064"/>
                </a:cubicBezTo>
                <a:cubicBezTo>
                  <a:pt x="18501" y="81531"/>
                  <a:pt x="20617" y="112222"/>
                  <a:pt x="41784" y="133389"/>
                </a:cubicBezTo>
                <a:cubicBezTo>
                  <a:pt x="62951" y="154556"/>
                  <a:pt x="138092" y="201652"/>
                  <a:pt x="140209" y="200064"/>
                </a:cubicBezTo>
                <a:cubicBezTo>
                  <a:pt x="142326" y="198476"/>
                  <a:pt x="73005" y="141327"/>
                  <a:pt x="54484" y="123864"/>
                </a:cubicBezTo>
                <a:cubicBezTo>
                  <a:pt x="35963" y="106402"/>
                  <a:pt x="37022" y="110106"/>
                  <a:pt x="29084" y="95289"/>
                </a:cubicBezTo>
                <a:cubicBezTo>
                  <a:pt x="21147" y="80472"/>
                  <a:pt x="3684" y="2156"/>
                  <a:pt x="50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E8FDEEE5-4DC3-A6BB-1E37-7B5A84C41834}"/>
              </a:ext>
            </a:extLst>
          </p:cNvPr>
          <p:cNvSpPr/>
          <p:nvPr/>
        </p:nvSpPr>
        <p:spPr>
          <a:xfrm>
            <a:off x="2828710" y="6102345"/>
            <a:ext cx="130457" cy="41375"/>
          </a:xfrm>
          <a:custGeom>
            <a:avLst/>
            <a:gdLst>
              <a:gd name="connsiteX0" fmla="*/ 215 w 130457"/>
              <a:gd name="connsiteY0" fmla="*/ 41280 h 41375"/>
              <a:gd name="connsiteX1" fmla="*/ 41490 w 130457"/>
              <a:gd name="connsiteY1" fmla="*/ 5 h 41375"/>
              <a:gd name="connsiteX2" fmla="*/ 130390 w 130457"/>
              <a:gd name="connsiteY2" fmla="*/ 38105 h 41375"/>
              <a:gd name="connsiteX3" fmla="*/ 57365 w 130457"/>
              <a:gd name="connsiteY3" fmla="*/ 12705 h 41375"/>
              <a:gd name="connsiteX4" fmla="*/ 215 w 130457"/>
              <a:gd name="connsiteY4" fmla="*/ 41280 h 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57" h="41375">
                <a:moveTo>
                  <a:pt x="215" y="41280"/>
                </a:moveTo>
                <a:cubicBezTo>
                  <a:pt x="-2431" y="39163"/>
                  <a:pt x="19794" y="534"/>
                  <a:pt x="41490" y="5"/>
                </a:cubicBezTo>
                <a:cubicBezTo>
                  <a:pt x="63186" y="-524"/>
                  <a:pt x="127744" y="35988"/>
                  <a:pt x="130390" y="38105"/>
                </a:cubicBezTo>
                <a:cubicBezTo>
                  <a:pt x="133036" y="40222"/>
                  <a:pt x="57365" y="12705"/>
                  <a:pt x="57365" y="12705"/>
                </a:cubicBezTo>
                <a:cubicBezTo>
                  <a:pt x="42548" y="9530"/>
                  <a:pt x="2861" y="43397"/>
                  <a:pt x="215" y="4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801FA8E5-03DA-DDA0-ABCF-64C95A1AFA76}"/>
              </a:ext>
            </a:extLst>
          </p:cNvPr>
          <p:cNvSpPr/>
          <p:nvPr/>
        </p:nvSpPr>
        <p:spPr>
          <a:xfrm>
            <a:off x="2949485" y="5991225"/>
            <a:ext cx="162063" cy="130175"/>
          </a:xfrm>
          <a:custGeom>
            <a:avLst/>
            <a:gdLst>
              <a:gd name="connsiteX0" fmla="*/ 90 w 162063"/>
              <a:gd name="connsiteY0" fmla="*/ 130175 h 130175"/>
              <a:gd name="connsiteX1" fmla="*/ 60415 w 162063"/>
              <a:gd name="connsiteY1" fmla="*/ 41275 h 130175"/>
              <a:gd name="connsiteX2" fmla="*/ 162015 w 162063"/>
              <a:gd name="connsiteY2" fmla="*/ 0 h 130175"/>
              <a:gd name="connsiteX3" fmla="*/ 73115 w 162063"/>
              <a:gd name="connsiteY3" fmla="*/ 41275 h 130175"/>
              <a:gd name="connsiteX4" fmla="*/ 90 w 162063"/>
              <a:gd name="connsiteY4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63" h="130175">
                <a:moveTo>
                  <a:pt x="90" y="130175"/>
                </a:moveTo>
                <a:cubicBezTo>
                  <a:pt x="-2027" y="130175"/>
                  <a:pt x="33428" y="62971"/>
                  <a:pt x="60415" y="41275"/>
                </a:cubicBezTo>
                <a:cubicBezTo>
                  <a:pt x="87402" y="19579"/>
                  <a:pt x="159898" y="0"/>
                  <a:pt x="162015" y="0"/>
                </a:cubicBezTo>
                <a:cubicBezTo>
                  <a:pt x="164132" y="0"/>
                  <a:pt x="96398" y="23283"/>
                  <a:pt x="73115" y="41275"/>
                </a:cubicBezTo>
                <a:cubicBezTo>
                  <a:pt x="49832" y="59267"/>
                  <a:pt x="2207" y="130175"/>
                  <a:pt x="90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89F4A46-4FCF-6487-03DC-4DEC23390844}"/>
              </a:ext>
            </a:extLst>
          </p:cNvPr>
          <p:cNvSpPr/>
          <p:nvPr/>
        </p:nvSpPr>
        <p:spPr>
          <a:xfrm>
            <a:off x="3089275" y="5974539"/>
            <a:ext cx="612829" cy="37257"/>
          </a:xfrm>
          <a:custGeom>
            <a:avLst/>
            <a:gdLst>
              <a:gd name="connsiteX0" fmla="*/ 0 w 612829"/>
              <a:gd name="connsiteY0" fmla="*/ 10336 h 37257"/>
              <a:gd name="connsiteX1" fmla="*/ 311150 w 612829"/>
              <a:gd name="connsiteY1" fmla="*/ 19861 h 37257"/>
              <a:gd name="connsiteX2" fmla="*/ 530225 w 612829"/>
              <a:gd name="connsiteY2" fmla="*/ 7161 h 37257"/>
              <a:gd name="connsiteX3" fmla="*/ 612775 w 612829"/>
              <a:gd name="connsiteY3" fmla="*/ 811 h 37257"/>
              <a:gd name="connsiteX4" fmla="*/ 539750 w 612829"/>
              <a:gd name="connsiteY4" fmla="*/ 3986 h 37257"/>
              <a:gd name="connsiteX5" fmla="*/ 365125 w 612829"/>
              <a:gd name="connsiteY5" fmla="*/ 35736 h 37257"/>
              <a:gd name="connsiteX6" fmla="*/ 314325 w 612829"/>
              <a:gd name="connsiteY6" fmla="*/ 32561 h 37257"/>
              <a:gd name="connsiteX7" fmla="*/ 0 w 612829"/>
              <a:gd name="connsiteY7" fmla="*/ 10336 h 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829" h="37257">
                <a:moveTo>
                  <a:pt x="0" y="10336"/>
                </a:moveTo>
                <a:cubicBezTo>
                  <a:pt x="111389" y="15363"/>
                  <a:pt x="222779" y="20390"/>
                  <a:pt x="311150" y="19861"/>
                </a:cubicBezTo>
                <a:cubicBezTo>
                  <a:pt x="399521" y="19332"/>
                  <a:pt x="479954" y="10336"/>
                  <a:pt x="530225" y="7161"/>
                </a:cubicBezTo>
                <a:cubicBezTo>
                  <a:pt x="580496" y="3986"/>
                  <a:pt x="611188" y="1340"/>
                  <a:pt x="612775" y="811"/>
                </a:cubicBezTo>
                <a:cubicBezTo>
                  <a:pt x="614362" y="282"/>
                  <a:pt x="581025" y="-1835"/>
                  <a:pt x="539750" y="3986"/>
                </a:cubicBezTo>
                <a:cubicBezTo>
                  <a:pt x="498475" y="9807"/>
                  <a:pt x="402696" y="30974"/>
                  <a:pt x="365125" y="35736"/>
                </a:cubicBezTo>
                <a:cubicBezTo>
                  <a:pt x="327554" y="40498"/>
                  <a:pt x="314325" y="32561"/>
                  <a:pt x="314325" y="32561"/>
                </a:cubicBezTo>
                <a:lnTo>
                  <a:pt x="0" y="103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D01A963A-DEB3-128E-B12D-6ED61C2D77FF}"/>
              </a:ext>
            </a:extLst>
          </p:cNvPr>
          <p:cNvSpPr/>
          <p:nvPr/>
        </p:nvSpPr>
        <p:spPr>
          <a:xfrm>
            <a:off x="2934864" y="6162657"/>
            <a:ext cx="84887" cy="73186"/>
          </a:xfrm>
          <a:custGeom>
            <a:avLst/>
            <a:gdLst>
              <a:gd name="connsiteX0" fmla="*/ 2011 w 84887"/>
              <a:gd name="connsiteY0" fmla="*/ 18 h 73186"/>
              <a:gd name="connsiteX1" fmla="*/ 36936 w 84887"/>
              <a:gd name="connsiteY1" fmla="*/ 57168 h 73186"/>
              <a:gd name="connsiteX2" fmla="*/ 84561 w 84887"/>
              <a:gd name="connsiteY2" fmla="*/ 73043 h 73186"/>
              <a:gd name="connsiteX3" fmla="*/ 11536 w 84887"/>
              <a:gd name="connsiteY3" fmla="*/ 50818 h 73186"/>
              <a:gd name="connsiteX4" fmla="*/ 2011 w 84887"/>
              <a:gd name="connsiteY4" fmla="*/ 18 h 7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87" h="73186">
                <a:moveTo>
                  <a:pt x="2011" y="18"/>
                </a:moveTo>
                <a:cubicBezTo>
                  <a:pt x="6244" y="1076"/>
                  <a:pt x="23178" y="44997"/>
                  <a:pt x="36936" y="57168"/>
                </a:cubicBezTo>
                <a:cubicBezTo>
                  <a:pt x="50694" y="69339"/>
                  <a:pt x="88794" y="74101"/>
                  <a:pt x="84561" y="73043"/>
                </a:cubicBezTo>
                <a:cubicBezTo>
                  <a:pt x="80328" y="71985"/>
                  <a:pt x="23178" y="58226"/>
                  <a:pt x="11536" y="50818"/>
                </a:cubicBezTo>
                <a:cubicBezTo>
                  <a:pt x="-106" y="43410"/>
                  <a:pt x="-2222" y="-1040"/>
                  <a:pt x="201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AE3D85A1-B196-438D-378B-0B6AD218F53D}"/>
              </a:ext>
            </a:extLst>
          </p:cNvPr>
          <p:cNvSpPr/>
          <p:nvPr/>
        </p:nvSpPr>
        <p:spPr>
          <a:xfrm>
            <a:off x="2955894" y="6165850"/>
            <a:ext cx="117630" cy="158750"/>
          </a:xfrm>
          <a:custGeom>
            <a:avLst/>
            <a:gdLst>
              <a:gd name="connsiteX0" fmla="*/ 31 w 117630"/>
              <a:gd name="connsiteY0" fmla="*/ 158750 h 158750"/>
              <a:gd name="connsiteX1" fmla="*/ 85756 w 117630"/>
              <a:gd name="connsiteY1" fmla="*/ 38100 h 158750"/>
              <a:gd name="connsiteX2" fmla="*/ 117506 w 117630"/>
              <a:gd name="connsiteY2" fmla="*/ 0 h 158750"/>
              <a:gd name="connsiteX3" fmla="*/ 76231 w 117630"/>
              <a:gd name="connsiteY3" fmla="*/ 38100 h 158750"/>
              <a:gd name="connsiteX4" fmla="*/ 31 w 117630"/>
              <a:gd name="connsiteY4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30" h="158750">
                <a:moveTo>
                  <a:pt x="31" y="158750"/>
                </a:moveTo>
                <a:cubicBezTo>
                  <a:pt x="1618" y="158750"/>
                  <a:pt x="66177" y="64558"/>
                  <a:pt x="85756" y="38100"/>
                </a:cubicBezTo>
                <a:cubicBezTo>
                  <a:pt x="105335" y="11642"/>
                  <a:pt x="119093" y="0"/>
                  <a:pt x="117506" y="0"/>
                </a:cubicBezTo>
                <a:cubicBezTo>
                  <a:pt x="115919" y="0"/>
                  <a:pt x="94752" y="14817"/>
                  <a:pt x="76231" y="38100"/>
                </a:cubicBezTo>
                <a:cubicBezTo>
                  <a:pt x="57710" y="61383"/>
                  <a:pt x="-1556" y="158750"/>
                  <a:pt x="31" y="158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9ED649F1-C7BF-81D6-C2B1-CF69009FE7F6}"/>
              </a:ext>
            </a:extLst>
          </p:cNvPr>
          <p:cNvSpPr/>
          <p:nvPr/>
        </p:nvSpPr>
        <p:spPr>
          <a:xfrm>
            <a:off x="3146331" y="5997560"/>
            <a:ext cx="552918" cy="114319"/>
          </a:xfrm>
          <a:custGeom>
            <a:avLst/>
            <a:gdLst>
              <a:gd name="connsiteX0" fmla="*/ 94 w 552918"/>
              <a:gd name="connsiteY0" fmla="*/ 114315 h 114319"/>
              <a:gd name="connsiteX1" fmla="*/ 152494 w 552918"/>
              <a:gd name="connsiteY1" fmla="*/ 53990 h 114319"/>
              <a:gd name="connsiteX2" fmla="*/ 327119 w 552918"/>
              <a:gd name="connsiteY2" fmla="*/ 50815 h 114319"/>
              <a:gd name="connsiteX3" fmla="*/ 279494 w 552918"/>
              <a:gd name="connsiteY3" fmla="*/ 57165 h 114319"/>
              <a:gd name="connsiteX4" fmla="*/ 377919 w 552918"/>
              <a:gd name="connsiteY4" fmla="*/ 22240 h 114319"/>
              <a:gd name="connsiteX5" fmla="*/ 552544 w 552918"/>
              <a:gd name="connsiteY5" fmla="*/ 15 h 114319"/>
              <a:gd name="connsiteX6" fmla="*/ 327119 w 552918"/>
              <a:gd name="connsiteY6" fmla="*/ 25415 h 114319"/>
              <a:gd name="connsiteX7" fmla="*/ 282669 w 552918"/>
              <a:gd name="connsiteY7" fmla="*/ 34940 h 114319"/>
              <a:gd name="connsiteX8" fmla="*/ 190594 w 552918"/>
              <a:gd name="connsiteY8" fmla="*/ 47640 h 114319"/>
              <a:gd name="connsiteX9" fmla="*/ 130269 w 552918"/>
              <a:gd name="connsiteY9" fmla="*/ 50815 h 114319"/>
              <a:gd name="connsiteX10" fmla="*/ 94 w 552918"/>
              <a:gd name="connsiteY10" fmla="*/ 114315 h 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2918" h="114319">
                <a:moveTo>
                  <a:pt x="94" y="114315"/>
                </a:moveTo>
                <a:cubicBezTo>
                  <a:pt x="3798" y="114844"/>
                  <a:pt x="97990" y="64573"/>
                  <a:pt x="152494" y="53990"/>
                </a:cubicBezTo>
                <a:cubicBezTo>
                  <a:pt x="206998" y="43407"/>
                  <a:pt x="305952" y="50286"/>
                  <a:pt x="327119" y="50815"/>
                </a:cubicBezTo>
                <a:cubicBezTo>
                  <a:pt x="348286" y="51344"/>
                  <a:pt x="271027" y="61928"/>
                  <a:pt x="279494" y="57165"/>
                </a:cubicBezTo>
                <a:cubicBezTo>
                  <a:pt x="287961" y="52402"/>
                  <a:pt x="332411" y="31765"/>
                  <a:pt x="377919" y="22240"/>
                </a:cubicBezTo>
                <a:cubicBezTo>
                  <a:pt x="423427" y="12715"/>
                  <a:pt x="561011" y="-514"/>
                  <a:pt x="552544" y="15"/>
                </a:cubicBezTo>
                <a:cubicBezTo>
                  <a:pt x="544077" y="544"/>
                  <a:pt x="372098" y="19594"/>
                  <a:pt x="327119" y="25415"/>
                </a:cubicBezTo>
                <a:cubicBezTo>
                  <a:pt x="282140" y="31236"/>
                  <a:pt x="305423" y="31236"/>
                  <a:pt x="282669" y="34940"/>
                </a:cubicBezTo>
                <a:cubicBezTo>
                  <a:pt x="259915" y="38644"/>
                  <a:pt x="215994" y="44994"/>
                  <a:pt x="190594" y="47640"/>
                </a:cubicBezTo>
                <a:cubicBezTo>
                  <a:pt x="165194" y="50286"/>
                  <a:pt x="157785" y="42878"/>
                  <a:pt x="130269" y="50815"/>
                </a:cubicBezTo>
                <a:cubicBezTo>
                  <a:pt x="102753" y="58752"/>
                  <a:pt x="-3610" y="113786"/>
                  <a:pt x="94" y="114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F53D4C15-D7BB-A970-0643-FF1CA285F8D9}"/>
              </a:ext>
            </a:extLst>
          </p:cNvPr>
          <p:cNvSpPr/>
          <p:nvPr/>
        </p:nvSpPr>
        <p:spPr>
          <a:xfrm>
            <a:off x="3022542" y="6259511"/>
            <a:ext cx="133548" cy="138114"/>
          </a:xfrm>
          <a:custGeom>
            <a:avLst/>
            <a:gdLst>
              <a:gd name="connsiteX0" fmla="*/ 58 w 133548"/>
              <a:gd name="connsiteY0" fmla="*/ 138114 h 138114"/>
              <a:gd name="connsiteX1" fmla="*/ 12758 w 133548"/>
              <a:gd name="connsiteY1" fmla="*/ 33339 h 138114"/>
              <a:gd name="connsiteX2" fmla="*/ 22283 w 133548"/>
              <a:gd name="connsiteY2" fmla="*/ 26989 h 138114"/>
              <a:gd name="connsiteX3" fmla="*/ 66733 w 133548"/>
              <a:gd name="connsiteY3" fmla="*/ 4764 h 138114"/>
              <a:gd name="connsiteX4" fmla="*/ 133408 w 133548"/>
              <a:gd name="connsiteY4" fmla="*/ 4764 h 138114"/>
              <a:gd name="connsiteX5" fmla="*/ 47683 w 133548"/>
              <a:gd name="connsiteY5" fmla="*/ 1589 h 138114"/>
              <a:gd name="connsiteX6" fmla="*/ 19108 w 133548"/>
              <a:gd name="connsiteY6" fmla="*/ 33339 h 138114"/>
              <a:gd name="connsiteX7" fmla="*/ 58 w 133548"/>
              <a:gd name="connsiteY7" fmla="*/ 138114 h 13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548" h="138114">
                <a:moveTo>
                  <a:pt x="58" y="138114"/>
                </a:moveTo>
                <a:cubicBezTo>
                  <a:pt x="-1000" y="138114"/>
                  <a:pt x="12758" y="33339"/>
                  <a:pt x="12758" y="33339"/>
                </a:cubicBezTo>
                <a:cubicBezTo>
                  <a:pt x="16462" y="14818"/>
                  <a:pt x="13287" y="31751"/>
                  <a:pt x="22283" y="26989"/>
                </a:cubicBezTo>
                <a:cubicBezTo>
                  <a:pt x="31279" y="22227"/>
                  <a:pt x="48212" y="8468"/>
                  <a:pt x="66733" y="4764"/>
                </a:cubicBezTo>
                <a:cubicBezTo>
                  <a:pt x="85254" y="1060"/>
                  <a:pt x="136583" y="5293"/>
                  <a:pt x="133408" y="4764"/>
                </a:cubicBezTo>
                <a:cubicBezTo>
                  <a:pt x="130233" y="4235"/>
                  <a:pt x="66733" y="-3173"/>
                  <a:pt x="47683" y="1589"/>
                </a:cubicBezTo>
                <a:cubicBezTo>
                  <a:pt x="28633" y="6351"/>
                  <a:pt x="28104" y="17464"/>
                  <a:pt x="19108" y="33339"/>
                </a:cubicBezTo>
                <a:cubicBezTo>
                  <a:pt x="10112" y="49214"/>
                  <a:pt x="1116" y="138114"/>
                  <a:pt x="58" y="13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8994F95D-0CF8-8FFE-0E87-245E05493A0F}"/>
              </a:ext>
            </a:extLst>
          </p:cNvPr>
          <p:cNvSpPr/>
          <p:nvPr/>
        </p:nvSpPr>
        <p:spPr>
          <a:xfrm>
            <a:off x="3148571" y="6028008"/>
            <a:ext cx="551676" cy="262477"/>
          </a:xfrm>
          <a:custGeom>
            <a:avLst/>
            <a:gdLst>
              <a:gd name="connsiteX0" fmla="*/ 1029 w 551676"/>
              <a:gd name="connsiteY0" fmla="*/ 261667 h 262477"/>
              <a:gd name="connsiteX1" fmla="*/ 105804 w 551676"/>
              <a:gd name="connsiteY1" fmla="*/ 153717 h 262477"/>
              <a:gd name="connsiteX2" fmla="*/ 251854 w 551676"/>
              <a:gd name="connsiteY2" fmla="*/ 71167 h 262477"/>
              <a:gd name="connsiteX3" fmla="*/ 550304 w 551676"/>
              <a:gd name="connsiteY3" fmla="*/ 1317 h 262477"/>
              <a:gd name="connsiteX4" fmla="*/ 359804 w 551676"/>
              <a:gd name="connsiteY4" fmla="*/ 26717 h 262477"/>
              <a:gd name="connsiteX5" fmla="*/ 283604 w 551676"/>
              <a:gd name="connsiteY5" fmla="*/ 42592 h 262477"/>
              <a:gd name="connsiteX6" fmla="*/ 169304 w 551676"/>
              <a:gd name="connsiteY6" fmla="*/ 93392 h 262477"/>
              <a:gd name="connsiteX7" fmla="*/ 1029 w 551676"/>
              <a:gd name="connsiteY7" fmla="*/ 261667 h 26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676" h="262477">
                <a:moveTo>
                  <a:pt x="1029" y="261667"/>
                </a:moveTo>
                <a:cubicBezTo>
                  <a:pt x="-9554" y="271721"/>
                  <a:pt x="64000" y="185467"/>
                  <a:pt x="105804" y="153717"/>
                </a:cubicBezTo>
                <a:cubicBezTo>
                  <a:pt x="147608" y="121967"/>
                  <a:pt x="177771" y="96567"/>
                  <a:pt x="251854" y="71167"/>
                </a:cubicBezTo>
                <a:cubicBezTo>
                  <a:pt x="325937" y="45767"/>
                  <a:pt x="532312" y="8725"/>
                  <a:pt x="550304" y="1317"/>
                </a:cubicBezTo>
                <a:cubicBezTo>
                  <a:pt x="568296" y="-6091"/>
                  <a:pt x="404254" y="19838"/>
                  <a:pt x="359804" y="26717"/>
                </a:cubicBezTo>
                <a:cubicBezTo>
                  <a:pt x="315354" y="33596"/>
                  <a:pt x="315354" y="31480"/>
                  <a:pt x="283604" y="42592"/>
                </a:cubicBezTo>
                <a:cubicBezTo>
                  <a:pt x="251854" y="53704"/>
                  <a:pt x="214283" y="62700"/>
                  <a:pt x="169304" y="93392"/>
                </a:cubicBezTo>
                <a:cubicBezTo>
                  <a:pt x="124325" y="124084"/>
                  <a:pt x="11612" y="251613"/>
                  <a:pt x="1029" y="261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4CE4ABA6-D2B1-3027-F719-5B11C0E25B74}"/>
              </a:ext>
            </a:extLst>
          </p:cNvPr>
          <p:cNvSpPr/>
          <p:nvPr/>
        </p:nvSpPr>
        <p:spPr>
          <a:xfrm>
            <a:off x="3022553" y="6410068"/>
            <a:ext cx="100712" cy="73874"/>
          </a:xfrm>
          <a:custGeom>
            <a:avLst/>
            <a:gdLst>
              <a:gd name="connsiteX0" fmla="*/ 47 w 100712"/>
              <a:gd name="connsiteY0" fmla="*/ 257 h 73874"/>
              <a:gd name="connsiteX1" fmla="*/ 92122 w 100712"/>
              <a:gd name="connsiteY1" fmla="*/ 54232 h 73874"/>
              <a:gd name="connsiteX2" fmla="*/ 95297 w 100712"/>
              <a:gd name="connsiteY2" fmla="*/ 73282 h 73874"/>
              <a:gd name="connsiteX3" fmla="*/ 79422 w 100712"/>
              <a:gd name="connsiteY3" fmla="*/ 35182 h 73874"/>
              <a:gd name="connsiteX4" fmla="*/ 47 w 100712"/>
              <a:gd name="connsiteY4" fmla="*/ 257 h 7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2" h="73874">
                <a:moveTo>
                  <a:pt x="47" y="257"/>
                </a:moveTo>
                <a:cubicBezTo>
                  <a:pt x="2164" y="3432"/>
                  <a:pt x="76247" y="42061"/>
                  <a:pt x="92122" y="54232"/>
                </a:cubicBezTo>
                <a:cubicBezTo>
                  <a:pt x="107997" y="66403"/>
                  <a:pt x="97414" y="76457"/>
                  <a:pt x="95297" y="73282"/>
                </a:cubicBezTo>
                <a:cubicBezTo>
                  <a:pt x="93180" y="70107"/>
                  <a:pt x="91064" y="46295"/>
                  <a:pt x="79422" y="35182"/>
                </a:cubicBezTo>
                <a:cubicBezTo>
                  <a:pt x="67780" y="24070"/>
                  <a:pt x="-2070" y="-2918"/>
                  <a:pt x="47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D7CB87FC-407A-3B71-FE86-6F81F7446CCC}"/>
              </a:ext>
            </a:extLst>
          </p:cNvPr>
          <p:cNvSpPr/>
          <p:nvPr/>
        </p:nvSpPr>
        <p:spPr>
          <a:xfrm>
            <a:off x="3463901" y="6032262"/>
            <a:ext cx="225456" cy="222919"/>
          </a:xfrm>
          <a:custGeom>
            <a:avLst/>
            <a:gdLst>
              <a:gd name="connsiteX0" fmla="*/ 225449 w 225456"/>
              <a:gd name="connsiteY0" fmla="*/ 238 h 222919"/>
              <a:gd name="connsiteX1" fmla="*/ 69874 w 225456"/>
              <a:gd name="connsiteY1" fmla="*/ 146288 h 222919"/>
              <a:gd name="connsiteX2" fmla="*/ 24 w 225456"/>
              <a:gd name="connsiteY2" fmla="*/ 222488 h 222919"/>
              <a:gd name="connsiteX3" fmla="*/ 76224 w 225456"/>
              <a:gd name="connsiteY3" fmla="*/ 114538 h 222919"/>
              <a:gd name="connsiteX4" fmla="*/ 225449 w 225456"/>
              <a:gd name="connsiteY4" fmla="*/ 238 h 22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222919">
                <a:moveTo>
                  <a:pt x="225449" y="238"/>
                </a:moveTo>
                <a:cubicBezTo>
                  <a:pt x="224391" y="5529"/>
                  <a:pt x="107445" y="109246"/>
                  <a:pt x="69874" y="146288"/>
                </a:cubicBezTo>
                <a:cubicBezTo>
                  <a:pt x="32303" y="183330"/>
                  <a:pt x="-1034" y="227779"/>
                  <a:pt x="24" y="222488"/>
                </a:cubicBezTo>
                <a:cubicBezTo>
                  <a:pt x="1082" y="217197"/>
                  <a:pt x="42887" y="149992"/>
                  <a:pt x="76224" y="114538"/>
                </a:cubicBezTo>
                <a:cubicBezTo>
                  <a:pt x="109561" y="79084"/>
                  <a:pt x="226507" y="-5053"/>
                  <a:pt x="225449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338E95BE-3981-34F6-9FEF-74CC4721B167}"/>
              </a:ext>
            </a:extLst>
          </p:cNvPr>
          <p:cNvSpPr/>
          <p:nvPr/>
        </p:nvSpPr>
        <p:spPr>
          <a:xfrm>
            <a:off x="3266509" y="6115041"/>
            <a:ext cx="216655" cy="245762"/>
          </a:xfrm>
          <a:custGeom>
            <a:avLst/>
            <a:gdLst>
              <a:gd name="connsiteX0" fmla="*/ 216466 w 216655"/>
              <a:gd name="connsiteY0" fmla="*/ 9 h 245762"/>
              <a:gd name="connsiteX1" fmla="*/ 127566 w 216655"/>
              <a:gd name="connsiteY1" fmla="*/ 114309 h 245762"/>
              <a:gd name="connsiteX2" fmla="*/ 64066 w 216655"/>
              <a:gd name="connsiteY2" fmla="*/ 180984 h 245762"/>
              <a:gd name="connsiteX3" fmla="*/ 566 w 216655"/>
              <a:gd name="connsiteY3" fmla="*/ 244484 h 245762"/>
              <a:gd name="connsiteX4" fmla="*/ 102166 w 216655"/>
              <a:gd name="connsiteY4" fmla="*/ 120659 h 245762"/>
              <a:gd name="connsiteX5" fmla="*/ 216466 w 216655"/>
              <a:gd name="connsiteY5" fmla="*/ 9 h 24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55" h="245762">
                <a:moveTo>
                  <a:pt x="216466" y="9"/>
                </a:moveTo>
                <a:cubicBezTo>
                  <a:pt x="220699" y="-1049"/>
                  <a:pt x="152966" y="84146"/>
                  <a:pt x="127566" y="114309"/>
                </a:cubicBezTo>
                <a:cubicBezTo>
                  <a:pt x="102166" y="144472"/>
                  <a:pt x="85233" y="159288"/>
                  <a:pt x="64066" y="180984"/>
                </a:cubicBezTo>
                <a:cubicBezTo>
                  <a:pt x="42899" y="202680"/>
                  <a:pt x="-5784" y="254538"/>
                  <a:pt x="566" y="244484"/>
                </a:cubicBezTo>
                <a:cubicBezTo>
                  <a:pt x="6916" y="234430"/>
                  <a:pt x="69358" y="158230"/>
                  <a:pt x="102166" y="120659"/>
                </a:cubicBezTo>
                <a:cubicBezTo>
                  <a:pt x="134974" y="83088"/>
                  <a:pt x="212233" y="1067"/>
                  <a:pt x="21646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9D8FD32D-0DB3-AF45-F1B0-813085D6E4C2}"/>
              </a:ext>
            </a:extLst>
          </p:cNvPr>
          <p:cNvSpPr/>
          <p:nvPr/>
        </p:nvSpPr>
        <p:spPr>
          <a:xfrm>
            <a:off x="3143117" y="6320764"/>
            <a:ext cx="228971" cy="146723"/>
          </a:xfrm>
          <a:custGeom>
            <a:avLst/>
            <a:gdLst>
              <a:gd name="connsiteX0" fmla="*/ 133 w 228971"/>
              <a:gd name="connsiteY0" fmla="*/ 146711 h 146723"/>
              <a:gd name="connsiteX1" fmla="*/ 114433 w 228971"/>
              <a:gd name="connsiteY1" fmla="*/ 54636 h 146723"/>
              <a:gd name="connsiteX2" fmla="*/ 228733 w 228971"/>
              <a:gd name="connsiteY2" fmla="*/ 661 h 146723"/>
              <a:gd name="connsiteX3" fmla="*/ 143008 w 228971"/>
              <a:gd name="connsiteY3" fmla="*/ 26061 h 146723"/>
              <a:gd name="connsiteX4" fmla="*/ 92208 w 228971"/>
              <a:gd name="connsiteY4" fmla="*/ 48286 h 146723"/>
              <a:gd name="connsiteX5" fmla="*/ 133 w 228971"/>
              <a:gd name="connsiteY5" fmla="*/ 146711 h 146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71" h="146723">
                <a:moveTo>
                  <a:pt x="133" y="146711"/>
                </a:moveTo>
                <a:cubicBezTo>
                  <a:pt x="3837" y="147769"/>
                  <a:pt x="76333" y="78978"/>
                  <a:pt x="114433" y="54636"/>
                </a:cubicBezTo>
                <a:cubicBezTo>
                  <a:pt x="152533" y="30294"/>
                  <a:pt x="223971" y="5423"/>
                  <a:pt x="228733" y="661"/>
                </a:cubicBezTo>
                <a:cubicBezTo>
                  <a:pt x="233495" y="-4101"/>
                  <a:pt x="165762" y="18123"/>
                  <a:pt x="143008" y="26061"/>
                </a:cubicBezTo>
                <a:cubicBezTo>
                  <a:pt x="120254" y="33998"/>
                  <a:pt x="113374" y="29236"/>
                  <a:pt x="92208" y="48286"/>
                </a:cubicBezTo>
                <a:cubicBezTo>
                  <a:pt x="71042" y="67336"/>
                  <a:pt x="-3571" y="145653"/>
                  <a:pt x="133" y="146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2DEF010-3370-06F6-5CA8-8E7BC42435C2}"/>
              </a:ext>
            </a:extLst>
          </p:cNvPr>
          <p:cNvSpPr/>
          <p:nvPr/>
        </p:nvSpPr>
        <p:spPr>
          <a:xfrm>
            <a:off x="1865296" y="3171652"/>
            <a:ext cx="120462" cy="694055"/>
          </a:xfrm>
          <a:custGeom>
            <a:avLst/>
            <a:gdLst>
              <a:gd name="connsiteX0" fmla="*/ 120368 w 120462"/>
              <a:gd name="connsiteY0" fmla="*/ 53 h 694055"/>
              <a:gd name="connsiteX1" fmla="*/ 28545 w 120462"/>
              <a:gd name="connsiteY1" fmla="*/ 336736 h 694055"/>
              <a:gd name="connsiteX2" fmla="*/ 20893 w 120462"/>
              <a:gd name="connsiteY2" fmla="*/ 382648 h 694055"/>
              <a:gd name="connsiteX3" fmla="*/ 28545 w 120462"/>
              <a:gd name="connsiteY3" fmla="*/ 447689 h 694055"/>
              <a:gd name="connsiteX4" fmla="*/ 40023 w 120462"/>
              <a:gd name="connsiteY4" fmla="*/ 688723 h 694055"/>
              <a:gd name="connsiteX5" fmla="*/ 32371 w 120462"/>
              <a:gd name="connsiteY5" fmla="*/ 600726 h 694055"/>
              <a:gd name="connsiteX6" fmla="*/ 5589 w 120462"/>
              <a:gd name="connsiteY6" fmla="*/ 440037 h 694055"/>
              <a:gd name="connsiteX7" fmla="*/ 9415 w 120462"/>
              <a:gd name="connsiteY7" fmla="*/ 363518 h 694055"/>
              <a:gd name="connsiteX8" fmla="*/ 120368 w 120462"/>
              <a:gd name="connsiteY8" fmla="*/ 53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462" h="694055">
                <a:moveTo>
                  <a:pt x="120368" y="53"/>
                </a:moveTo>
                <a:cubicBezTo>
                  <a:pt x="123556" y="-4411"/>
                  <a:pt x="45124" y="272970"/>
                  <a:pt x="28545" y="336736"/>
                </a:cubicBezTo>
                <a:cubicBezTo>
                  <a:pt x="11966" y="400502"/>
                  <a:pt x="20893" y="364156"/>
                  <a:pt x="20893" y="382648"/>
                </a:cubicBezTo>
                <a:cubicBezTo>
                  <a:pt x="20893" y="401140"/>
                  <a:pt x="25357" y="396677"/>
                  <a:pt x="28545" y="447689"/>
                </a:cubicBezTo>
                <a:cubicBezTo>
                  <a:pt x="31733" y="498701"/>
                  <a:pt x="39385" y="663217"/>
                  <a:pt x="40023" y="688723"/>
                </a:cubicBezTo>
                <a:cubicBezTo>
                  <a:pt x="40661" y="714229"/>
                  <a:pt x="38110" y="642174"/>
                  <a:pt x="32371" y="600726"/>
                </a:cubicBezTo>
                <a:cubicBezTo>
                  <a:pt x="26632" y="559278"/>
                  <a:pt x="9415" y="479572"/>
                  <a:pt x="5589" y="440037"/>
                </a:cubicBezTo>
                <a:cubicBezTo>
                  <a:pt x="1763" y="400502"/>
                  <a:pt x="-6526" y="431747"/>
                  <a:pt x="9415" y="363518"/>
                </a:cubicBezTo>
                <a:cubicBezTo>
                  <a:pt x="25356" y="295289"/>
                  <a:pt x="117180" y="4517"/>
                  <a:pt x="12036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FFE67F8E-4CC9-1CAA-F650-68231159388C}"/>
              </a:ext>
            </a:extLst>
          </p:cNvPr>
          <p:cNvSpPr/>
          <p:nvPr/>
        </p:nvSpPr>
        <p:spPr>
          <a:xfrm>
            <a:off x="1908515" y="3828222"/>
            <a:ext cx="43859" cy="575921"/>
          </a:xfrm>
          <a:custGeom>
            <a:avLst/>
            <a:gdLst>
              <a:gd name="connsiteX0" fmla="*/ 630 w 43859"/>
              <a:gd name="connsiteY0" fmla="*/ 1545 h 575921"/>
              <a:gd name="connsiteX1" fmla="*/ 15934 w 43859"/>
              <a:gd name="connsiteY1" fmla="*/ 196668 h 575921"/>
              <a:gd name="connsiteX2" fmla="*/ 27411 w 43859"/>
              <a:gd name="connsiteY2" fmla="*/ 368836 h 575921"/>
              <a:gd name="connsiteX3" fmla="*/ 42715 w 43859"/>
              <a:gd name="connsiteY3" fmla="*/ 575437 h 575921"/>
              <a:gd name="connsiteX4" fmla="*/ 38889 w 43859"/>
              <a:gd name="connsiteY4" fmla="*/ 307621 h 575921"/>
              <a:gd name="connsiteX5" fmla="*/ 630 w 43859"/>
              <a:gd name="connsiteY5" fmla="*/ 1545 h 57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59" h="575921">
                <a:moveTo>
                  <a:pt x="630" y="1545"/>
                </a:moveTo>
                <a:cubicBezTo>
                  <a:pt x="-3196" y="-16947"/>
                  <a:pt x="11470" y="135453"/>
                  <a:pt x="15934" y="196668"/>
                </a:cubicBezTo>
                <a:cubicBezTo>
                  <a:pt x="20398" y="257883"/>
                  <a:pt x="22948" y="305708"/>
                  <a:pt x="27411" y="368836"/>
                </a:cubicBezTo>
                <a:cubicBezTo>
                  <a:pt x="31874" y="431964"/>
                  <a:pt x="40802" y="585639"/>
                  <a:pt x="42715" y="575437"/>
                </a:cubicBezTo>
                <a:cubicBezTo>
                  <a:pt x="44628" y="565235"/>
                  <a:pt x="44628" y="398168"/>
                  <a:pt x="38889" y="307621"/>
                </a:cubicBezTo>
                <a:cubicBezTo>
                  <a:pt x="33150" y="217074"/>
                  <a:pt x="4456" y="20037"/>
                  <a:pt x="630" y="1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FD2A8DA3-FA0A-D8E8-B22C-CB9C2E97AEF0}"/>
              </a:ext>
            </a:extLst>
          </p:cNvPr>
          <p:cNvSpPr/>
          <p:nvPr/>
        </p:nvSpPr>
        <p:spPr>
          <a:xfrm>
            <a:off x="2001509" y="4506186"/>
            <a:ext cx="121613" cy="315158"/>
          </a:xfrm>
          <a:custGeom>
            <a:avLst/>
            <a:gdLst>
              <a:gd name="connsiteX0" fmla="*/ 3284 w 121613"/>
              <a:gd name="connsiteY0" fmla="*/ 773 h 315158"/>
              <a:gd name="connsiteX1" fmla="*/ 18588 w 121613"/>
              <a:gd name="connsiteY1" fmla="*/ 111725 h 315158"/>
              <a:gd name="connsiteX2" fmla="*/ 114237 w 121613"/>
              <a:gd name="connsiteY2" fmla="*/ 234155 h 315158"/>
              <a:gd name="connsiteX3" fmla="*/ 114237 w 121613"/>
              <a:gd name="connsiteY3" fmla="*/ 314500 h 315158"/>
              <a:gd name="connsiteX4" fmla="*/ 106585 w 121613"/>
              <a:gd name="connsiteY4" fmla="*/ 268589 h 315158"/>
              <a:gd name="connsiteX5" fmla="*/ 83629 w 121613"/>
              <a:gd name="connsiteY5" fmla="*/ 203548 h 315158"/>
              <a:gd name="connsiteX6" fmla="*/ 60673 w 121613"/>
              <a:gd name="connsiteY6" fmla="*/ 169114 h 315158"/>
              <a:gd name="connsiteX7" fmla="*/ 3284 w 121613"/>
              <a:gd name="connsiteY7" fmla="*/ 773 h 31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613" h="315158">
                <a:moveTo>
                  <a:pt x="3284" y="773"/>
                </a:moveTo>
                <a:cubicBezTo>
                  <a:pt x="-3730" y="-8792"/>
                  <a:pt x="96" y="72828"/>
                  <a:pt x="18588" y="111725"/>
                </a:cubicBezTo>
                <a:cubicBezTo>
                  <a:pt x="37080" y="150622"/>
                  <a:pt x="98296" y="200359"/>
                  <a:pt x="114237" y="234155"/>
                </a:cubicBezTo>
                <a:cubicBezTo>
                  <a:pt x="130178" y="267951"/>
                  <a:pt x="115512" y="308761"/>
                  <a:pt x="114237" y="314500"/>
                </a:cubicBezTo>
                <a:cubicBezTo>
                  <a:pt x="112962" y="320239"/>
                  <a:pt x="111686" y="287081"/>
                  <a:pt x="106585" y="268589"/>
                </a:cubicBezTo>
                <a:cubicBezTo>
                  <a:pt x="101484" y="250097"/>
                  <a:pt x="91281" y="220127"/>
                  <a:pt x="83629" y="203548"/>
                </a:cubicBezTo>
                <a:cubicBezTo>
                  <a:pt x="75977" y="186969"/>
                  <a:pt x="70875" y="195896"/>
                  <a:pt x="60673" y="169114"/>
                </a:cubicBezTo>
                <a:cubicBezTo>
                  <a:pt x="50471" y="142332"/>
                  <a:pt x="10298" y="10338"/>
                  <a:pt x="328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AC8A0C7A-B447-496E-F508-51E41FB076CA}"/>
              </a:ext>
            </a:extLst>
          </p:cNvPr>
          <p:cNvSpPr/>
          <p:nvPr/>
        </p:nvSpPr>
        <p:spPr>
          <a:xfrm>
            <a:off x="2269883" y="5104594"/>
            <a:ext cx="108166" cy="436795"/>
          </a:xfrm>
          <a:custGeom>
            <a:avLst/>
            <a:gdLst>
              <a:gd name="connsiteX0" fmla="*/ 242 w 108166"/>
              <a:gd name="connsiteY0" fmla="*/ 806 h 436795"/>
              <a:gd name="connsiteX1" fmla="*/ 76442 w 108166"/>
              <a:gd name="connsiteY1" fmla="*/ 150031 h 436795"/>
              <a:gd name="connsiteX2" fmla="*/ 85967 w 108166"/>
              <a:gd name="connsiteY2" fmla="*/ 261156 h 436795"/>
              <a:gd name="connsiteX3" fmla="*/ 92317 w 108166"/>
              <a:gd name="connsiteY3" fmla="*/ 435781 h 436795"/>
              <a:gd name="connsiteX4" fmla="*/ 92317 w 108166"/>
              <a:gd name="connsiteY4" fmla="*/ 327831 h 436795"/>
              <a:gd name="connsiteX5" fmla="*/ 105017 w 108166"/>
              <a:gd name="connsiteY5" fmla="*/ 219881 h 436795"/>
              <a:gd name="connsiteX6" fmla="*/ 242 w 108166"/>
              <a:gd name="connsiteY6" fmla="*/ 806 h 43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66" h="436795">
                <a:moveTo>
                  <a:pt x="242" y="806"/>
                </a:moveTo>
                <a:cubicBezTo>
                  <a:pt x="-4520" y="-10836"/>
                  <a:pt x="62155" y="106639"/>
                  <a:pt x="76442" y="150031"/>
                </a:cubicBezTo>
                <a:cubicBezTo>
                  <a:pt x="90729" y="193423"/>
                  <a:pt x="83321" y="213531"/>
                  <a:pt x="85967" y="261156"/>
                </a:cubicBezTo>
                <a:cubicBezTo>
                  <a:pt x="88613" y="308781"/>
                  <a:pt x="91259" y="424669"/>
                  <a:pt x="92317" y="435781"/>
                </a:cubicBezTo>
                <a:cubicBezTo>
                  <a:pt x="93375" y="446893"/>
                  <a:pt x="90200" y="363814"/>
                  <a:pt x="92317" y="327831"/>
                </a:cubicBezTo>
                <a:cubicBezTo>
                  <a:pt x="94434" y="291848"/>
                  <a:pt x="116129" y="270152"/>
                  <a:pt x="105017" y="219881"/>
                </a:cubicBezTo>
                <a:cubicBezTo>
                  <a:pt x="93905" y="169610"/>
                  <a:pt x="5004" y="12448"/>
                  <a:pt x="242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93C60B55-60FD-9F72-09D0-97F99E021392}"/>
              </a:ext>
            </a:extLst>
          </p:cNvPr>
          <p:cNvSpPr/>
          <p:nvPr/>
        </p:nvSpPr>
        <p:spPr>
          <a:xfrm>
            <a:off x="2459563" y="5717541"/>
            <a:ext cx="252904" cy="466523"/>
          </a:xfrm>
          <a:custGeom>
            <a:avLst/>
            <a:gdLst>
              <a:gd name="connsiteX0" fmla="*/ 1062 w 252904"/>
              <a:gd name="connsiteY0" fmla="*/ 634 h 466523"/>
              <a:gd name="connsiteX1" fmla="*/ 42337 w 252904"/>
              <a:gd name="connsiteY1" fmla="*/ 178434 h 466523"/>
              <a:gd name="connsiteX2" fmla="*/ 245537 w 252904"/>
              <a:gd name="connsiteY2" fmla="*/ 457834 h 466523"/>
              <a:gd name="connsiteX3" fmla="*/ 194737 w 252904"/>
              <a:gd name="connsiteY3" fmla="*/ 381634 h 466523"/>
              <a:gd name="connsiteX4" fmla="*/ 64562 w 252904"/>
              <a:gd name="connsiteY4" fmla="*/ 238759 h 466523"/>
              <a:gd name="connsiteX5" fmla="*/ 1062 w 252904"/>
              <a:gd name="connsiteY5" fmla="*/ 634 h 46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904" h="466523">
                <a:moveTo>
                  <a:pt x="1062" y="634"/>
                </a:moveTo>
                <a:cubicBezTo>
                  <a:pt x="-2642" y="-9420"/>
                  <a:pt x="1591" y="102234"/>
                  <a:pt x="42337" y="178434"/>
                </a:cubicBezTo>
                <a:cubicBezTo>
                  <a:pt x="83083" y="254634"/>
                  <a:pt x="220137" y="423967"/>
                  <a:pt x="245537" y="457834"/>
                </a:cubicBezTo>
                <a:cubicBezTo>
                  <a:pt x="270937" y="491701"/>
                  <a:pt x="224900" y="418147"/>
                  <a:pt x="194737" y="381634"/>
                </a:cubicBezTo>
                <a:cubicBezTo>
                  <a:pt x="164574" y="345121"/>
                  <a:pt x="95783" y="298026"/>
                  <a:pt x="64562" y="238759"/>
                </a:cubicBezTo>
                <a:cubicBezTo>
                  <a:pt x="33341" y="179492"/>
                  <a:pt x="4766" y="10688"/>
                  <a:pt x="1062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2F53C076-5736-720B-8129-DE388035D7BE}"/>
              </a:ext>
            </a:extLst>
          </p:cNvPr>
          <p:cNvSpPr/>
          <p:nvPr/>
        </p:nvSpPr>
        <p:spPr>
          <a:xfrm>
            <a:off x="2736645" y="6222985"/>
            <a:ext cx="421249" cy="452031"/>
          </a:xfrm>
          <a:custGeom>
            <a:avLst/>
            <a:gdLst>
              <a:gd name="connsiteX0" fmla="*/ 205 w 421249"/>
              <a:gd name="connsiteY0" fmla="*/ 15 h 452031"/>
              <a:gd name="connsiteX1" fmla="*/ 174830 w 421249"/>
              <a:gd name="connsiteY1" fmla="*/ 187340 h 452031"/>
              <a:gd name="connsiteX2" fmla="*/ 416130 w 421249"/>
              <a:gd name="connsiteY2" fmla="*/ 444515 h 452031"/>
              <a:gd name="connsiteX3" fmla="*/ 324055 w 421249"/>
              <a:gd name="connsiteY3" fmla="*/ 365140 h 452031"/>
              <a:gd name="connsiteX4" fmla="*/ 143080 w 421249"/>
              <a:gd name="connsiteY4" fmla="*/ 177815 h 452031"/>
              <a:gd name="connsiteX5" fmla="*/ 205 w 421249"/>
              <a:gd name="connsiteY5" fmla="*/ 15 h 4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249" h="452031">
                <a:moveTo>
                  <a:pt x="205" y="15"/>
                </a:moveTo>
                <a:cubicBezTo>
                  <a:pt x="5497" y="1602"/>
                  <a:pt x="174830" y="187340"/>
                  <a:pt x="174830" y="187340"/>
                </a:cubicBezTo>
                <a:cubicBezTo>
                  <a:pt x="244151" y="261423"/>
                  <a:pt x="391259" y="414882"/>
                  <a:pt x="416130" y="444515"/>
                </a:cubicBezTo>
                <a:cubicBezTo>
                  <a:pt x="441001" y="474148"/>
                  <a:pt x="369563" y="409590"/>
                  <a:pt x="324055" y="365140"/>
                </a:cubicBezTo>
                <a:cubicBezTo>
                  <a:pt x="278547" y="320690"/>
                  <a:pt x="192822" y="234436"/>
                  <a:pt x="143080" y="177815"/>
                </a:cubicBezTo>
                <a:cubicBezTo>
                  <a:pt x="93338" y="121194"/>
                  <a:pt x="-5087" y="-1572"/>
                  <a:pt x="2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F5D1222F-63C7-DCCF-76E2-DE6E29F37A08}"/>
              </a:ext>
            </a:extLst>
          </p:cNvPr>
          <p:cNvSpPr/>
          <p:nvPr/>
        </p:nvSpPr>
        <p:spPr>
          <a:xfrm>
            <a:off x="3167949" y="6692060"/>
            <a:ext cx="365841" cy="423395"/>
          </a:xfrm>
          <a:custGeom>
            <a:avLst/>
            <a:gdLst>
              <a:gd name="connsiteX0" fmla="*/ 701 w 365841"/>
              <a:gd name="connsiteY0" fmla="*/ 840 h 423395"/>
              <a:gd name="connsiteX1" fmla="*/ 105476 w 365841"/>
              <a:gd name="connsiteY1" fmla="*/ 111965 h 423395"/>
              <a:gd name="connsiteX2" fmla="*/ 203901 w 365841"/>
              <a:gd name="connsiteY2" fmla="*/ 283415 h 423395"/>
              <a:gd name="connsiteX3" fmla="*/ 365826 w 365841"/>
              <a:gd name="connsiteY3" fmla="*/ 423115 h 423395"/>
              <a:gd name="connsiteX4" fmla="*/ 213426 w 365841"/>
              <a:gd name="connsiteY4" fmla="*/ 315165 h 423395"/>
              <a:gd name="connsiteX5" fmla="*/ 159451 w 365841"/>
              <a:gd name="connsiteY5" fmla="*/ 169115 h 423395"/>
              <a:gd name="connsiteX6" fmla="*/ 701 w 365841"/>
              <a:gd name="connsiteY6" fmla="*/ 840 h 42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41" h="423395">
                <a:moveTo>
                  <a:pt x="701" y="840"/>
                </a:moveTo>
                <a:cubicBezTo>
                  <a:pt x="-8295" y="-8685"/>
                  <a:pt x="71609" y="64869"/>
                  <a:pt x="105476" y="111965"/>
                </a:cubicBezTo>
                <a:cubicBezTo>
                  <a:pt x="139343" y="159061"/>
                  <a:pt x="160509" y="231557"/>
                  <a:pt x="203901" y="283415"/>
                </a:cubicBezTo>
                <a:cubicBezTo>
                  <a:pt x="247293" y="335273"/>
                  <a:pt x="364239" y="417823"/>
                  <a:pt x="365826" y="423115"/>
                </a:cubicBezTo>
                <a:cubicBezTo>
                  <a:pt x="367413" y="428407"/>
                  <a:pt x="247822" y="357498"/>
                  <a:pt x="213426" y="315165"/>
                </a:cubicBezTo>
                <a:cubicBezTo>
                  <a:pt x="179030" y="272832"/>
                  <a:pt x="191730" y="220444"/>
                  <a:pt x="159451" y="169115"/>
                </a:cubicBezTo>
                <a:cubicBezTo>
                  <a:pt x="127172" y="117786"/>
                  <a:pt x="9697" y="10365"/>
                  <a:pt x="701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5238F45-772A-7210-A0BC-5AD322D17FB2}"/>
              </a:ext>
            </a:extLst>
          </p:cNvPr>
          <p:cNvSpPr/>
          <p:nvPr/>
        </p:nvSpPr>
        <p:spPr>
          <a:xfrm>
            <a:off x="3557651" y="6873875"/>
            <a:ext cx="788924" cy="265923"/>
          </a:xfrm>
          <a:custGeom>
            <a:avLst/>
            <a:gdLst>
              <a:gd name="connsiteX0" fmla="*/ 788924 w 788924"/>
              <a:gd name="connsiteY0" fmla="*/ 0 h 265923"/>
              <a:gd name="connsiteX1" fmla="*/ 258699 w 788924"/>
              <a:gd name="connsiteY1" fmla="*/ 247650 h 265923"/>
              <a:gd name="connsiteX2" fmla="*/ 350774 w 788924"/>
              <a:gd name="connsiteY2" fmla="*/ 222250 h 265923"/>
              <a:gd name="connsiteX3" fmla="*/ 163449 w 788924"/>
              <a:gd name="connsiteY3" fmla="*/ 263525 h 265923"/>
              <a:gd name="connsiteX4" fmla="*/ 1524 w 788924"/>
              <a:gd name="connsiteY4" fmla="*/ 257175 h 265923"/>
              <a:gd name="connsiteX5" fmla="*/ 261874 w 788924"/>
              <a:gd name="connsiteY5" fmla="*/ 225425 h 265923"/>
              <a:gd name="connsiteX6" fmla="*/ 176149 w 788924"/>
              <a:gd name="connsiteY6" fmla="*/ 254000 h 265923"/>
              <a:gd name="connsiteX7" fmla="*/ 315849 w 788924"/>
              <a:gd name="connsiteY7" fmla="*/ 193675 h 265923"/>
              <a:gd name="connsiteX8" fmla="*/ 788924 w 788924"/>
              <a:gd name="connsiteY8" fmla="*/ 0 h 26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8924" h="265923">
                <a:moveTo>
                  <a:pt x="788924" y="0"/>
                </a:moveTo>
                <a:lnTo>
                  <a:pt x="258699" y="247650"/>
                </a:lnTo>
                <a:cubicBezTo>
                  <a:pt x="185674" y="284692"/>
                  <a:pt x="366649" y="219604"/>
                  <a:pt x="350774" y="222250"/>
                </a:cubicBezTo>
                <a:cubicBezTo>
                  <a:pt x="334899" y="224896"/>
                  <a:pt x="221657" y="257704"/>
                  <a:pt x="163449" y="263525"/>
                </a:cubicBezTo>
                <a:cubicBezTo>
                  <a:pt x="105241" y="269346"/>
                  <a:pt x="-14880" y="263525"/>
                  <a:pt x="1524" y="257175"/>
                </a:cubicBezTo>
                <a:cubicBezTo>
                  <a:pt x="17928" y="250825"/>
                  <a:pt x="232770" y="225954"/>
                  <a:pt x="261874" y="225425"/>
                </a:cubicBezTo>
                <a:cubicBezTo>
                  <a:pt x="290978" y="224896"/>
                  <a:pt x="167153" y="259292"/>
                  <a:pt x="176149" y="254000"/>
                </a:cubicBezTo>
                <a:cubicBezTo>
                  <a:pt x="185145" y="248708"/>
                  <a:pt x="315849" y="193675"/>
                  <a:pt x="315849" y="193675"/>
                </a:cubicBezTo>
                <a:lnTo>
                  <a:pt x="78892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D1919331-1436-6DA2-09E7-62186DD9841E}"/>
              </a:ext>
            </a:extLst>
          </p:cNvPr>
          <p:cNvSpPr/>
          <p:nvPr/>
        </p:nvSpPr>
        <p:spPr>
          <a:xfrm>
            <a:off x="4711148" y="5907842"/>
            <a:ext cx="483596" cy="626534"/>
          </a:xfrm>
          <a:custGeom>
            <a:avLst/>
            <a:gdLst>
              <a:gd name="connsiteX0" fmla="*/ 483152 w 483596"/>
              <a:gd name="connsiteY0" fmla="*/ 833 h 626534"/>
              <a:gd name="connsiteX1" fmla="*/ 241852 w 483596"/>
              <a:gd name="connsiteY1" fmla="*/ 350083 h 626534"/>
              <a:gd name="connsiteX2" fmla="*/ 552 w 483596"/>
              <a:gd name="connsiteY2" fmla="*/ 626308 h 626534"/>
              <a:gd name="connsiteX3" fmla="*/ 175177 w 483596"/>
              <a:gd name="connsiteY3" fmla="*/ 397708 h 626534"/>
              <a:gd name="connsiteX4" fmla="*/ 156127 w 483596"/>
              <a:gd name="connsiteY4" fmla="*/ 426283 h 626534"/>
              <a:gd name="connsiteX5" fmla="*/ 299002 w 483596"/>
              <a:gd name="connsiteY5" fmla="*/ 235783 h 626534"/>
              <a:gd name="connsiteX6" fmla="*/ 302177 w 483596"/>
              <a:gd name="connsiteY6" fmla="*/ 251658 h 626534"/>
              <a:gd name="connsiteX7" fmla="*/ 483152 w 483596"/>
              <a:gd name="connsiteY7" fmla="*/ 833 h 62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596" h="626534">
                <a:moveTo>
                  <a:pt x="483152" y="833"/>
                </a:moveTo>
                <a:cubicBezTo>
                  <a:pt x="473098" y="17237"/>
                  <a:pt x="322285" y="245837"/>
                  <a:pt x="241852" y="350083"/>
                </a:cubicBezTo>
                <a:cubicBezTo>
                  <a:pt x="161419" y="454329"/>
                  <a:pt x="11664" y="618371"/>
                  <a:pt x="552" y="626308"/>
                </a:cubicBezTo>
                <a:cubicBezTo>
                  <a:pt x="-10561" y="634246"/>
                  <a:pt x="149248" y="431045"/>
                  <a:pt x="175177" y="397708"/>
                </a:cubicBezTo>
                <a:cubicBezTo>
                  <a:pt x="201106" y="364371"/>
                  <a:pt x="135489" y="453271"/>
                  <a:pt x="156127" y="426283"/>
                </a:cubicBezTo>
                <a:cubicBezTo>
                  <a:pt x="176765" y="399295"/>
                  <a:pt x="299002" y="235783"/>
                  <a:pt x="299002" y="235783"/>
                </a:cubicBezTo>
                <a:cubicBezTo>
                  <a:pt x="323344" y="206679"/>
                  <a:pt x="274660" y="288170"/>
                  <a:pt x="302177" y="251658"/>
                </a:cubicBezTo>
                <a:cubicBezTo>
                  <a:pt x="329694" y="215146"/>
                  <a:pt x="493206" y="-15571"/>
                  <a:pt x="483152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15C17498-98A5-061E-80C0-2A13660BCDBD}"/>
              </a:ext>
            </a:extLst>
          </p:cNvPr>
          <p:cNvSpPr/>
          <p:nvPr/>
        </p:nvSpPr>
        <p:spPr>
          <a:xfrm>
            <a:off x="4371299" y="6520784"/>
            <a:ext cx="299339" cy="336405"/>
          </a:xfrm>
          <a:custGeom>
            <a:avLst/>
            <a:gdLst>
              <a:gd name="connsiteX0" fmla="*/ 299126 w 299339"/>
              <a:gd name="connsiteY0" fmla="*/ 666 h 336405"/>
              <a:gd name="connsiteX1" fmla="*/ 83226 w 299339"/>
              <a:gd name="connsiteY1" fmla="*/ 257841 h 336405"/>
              <a:gd name="connsiteX2" fmla="*/ 676 w 299339"/>
              <a:gd name="connsiteY2" fmla="*/ 334041 h 336405"/>
              <a:gd name="connsiteX3" fmla="*/ 121326 w 299339"/>
              <a:gd name="connsiteY3" fmla="*/ 187991 h 336405"/>
              <a:gd name="connsiteX4" fmla="*/ 299126 w 299339"/>
              <a:gd name="connsiteY4" fmla="*/ 666 h 33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339" h="336405">
                <a:moveTo>
                  <a:pt x="299126" y="666"/>
                </a:moveTo>
                <a:cubicBezTo>
                  <a:pt x="292776" y="12308"/>
                  <a:pt x="132968" y="202279"/>
                  <a:pt x="83226" y="257841"/>
                </a:cubicBezTo>
                <a:cubicBezTo>
                  <a:pt x="33484" y="313404"/>
                  <a:pt x="-5674" y="345683"/>
                  <a:pt x="676" y="334041"/>
                </a:cubicBezTo>
                <a:cubicBezTo>
                  <a:pt x="7026" y="322399"/>
                  <a:pt x="74230" y="243024"/>
                  <a:pt x="121326" y="187991"/>
                </a:cubicBezTo>
                <a:cubicBezTo>
                  <a:pt x="168422" y="132958"/>
                  <a:pt x="305476" y="-10976"/>
                  <a:pt x="299126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AE856C60-65E8-AEC6-A2FE-F7353BE03812}"/>
              </a:ext>
            </a:extLst>
          </p:cNvPr>
          <p:cNvSpPr/>
          <p:nvPr/>
        </p:nvSpPr>
        <p:spPr>
          <a:xfrm>
            <a:off x="5190956" y="5330748"/>
            <a:ext cx="89875" cy="543005"/>
          </a:xfrm>
          <a:custGeom>
            <a:avLst/>
            <a:gdLst>
              <a:gd name="connsiteX0" fmla="*/ 54144 w 89875"/>
              <a:gd name="connsiteY0" fmla="*/ 77 h 543005"/>
              <a:gd name="connsiteX1" fmla="*/ 63669 w 89875"/>
              <a:gd name="connsiteY1" fmla="*/ 289002 h 543005"/>
              <a:gd name="connsiteX2" fmla="*/ 169 w 89875"/>
              <a:gd name="connsiteY2" fmla="*/ 543002 h 543005"/>
              <a:gd name="connsiteX3" fmla="*/ 85894 w 89875"/>
              <a:gd name="connsiteY3" fmla="*/ 295352 h 543005"/>
              <a:gd name="connsiteX4" fmla="*/ 76369 w 89875"/>
              <a:gd name="connsiteY4" fmla="*/ 333452 h 543005"/>
              <a:gd name="connsiteX5" fmla="*/ 82719 w 89875"/>
              <a:gd name="connsiteY5" fmla="*/ 260427 h 543005"/>
              <a:gd name="connsiteX6" fmla="*/ 54144 w 89875"/>
              <a:gd name="connsiteY6" fmla="*/ 77 h 54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875" h="543005">
                <a:moveTo>
                  <a:pt x="54144" y="77"/>
                </a:moveTo>
                <a:cubicBezTo>
                  <a:pt x="50969" y="4839"/>
                  <a:pt x="72665" y="198515"/>
                  <a:pt x="63669" y="289002"/>
                </a:cubicBezTo>
                <a:cubicBezTo>
                  <a:pt x="54673" y="379490"/>
                  <a:pt x="-3535" y="541944"/>
                  <a:pt x="169" y="543002"/>
                </a:cubicBezTo>
                <a:cubicBezTo>
                  <a:pt x="3873" y="544060"/>
                  <a:pt x="73194" y="330277"/>
                  <a:pt x="85894" y="295352"/>
                </a:cubicBezTo>
                <a:cubicBezTo>
                  <a:pt x="98594" y="260427"/>
                  <a:pt x="76898" y="339273"/>
                  <a:pt x="76369" y="333452"/>
                </a:cubicBezTo>
                <a:cubicBezTo>
                  <a:pt x="75840" y="327631"/>
                  <a:pt x="85365" y="310698"/>
                  <a:pt x="82719" y="260427"/>
                </a:cubicBezTo>
                <a:cubicBezTo>
                  <a:pt x="80073" y="210156"/>
                  <a:pt x="57319" y="-4685"/>
                  <a:pt x="5414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B37D8756-C152-09C9-0A70-75A936C1B716}"/>
              </a:ext>
            </a:extLst>
          </p:cNvPr>
          <p:cNvSpPr/>
          <p:nvPr/>
        </p:nvSpPr>
        <p:spPr>
          <a:xfrm>
            <a:off x="2784458" y="5838677"/>
            <a:ext cx="66589" cy="149543"/>
          </a:xfrm>
          <a:custGeom>
            <a:avLst/>
            <a:gdLst>
              <a:gd name="connsiteX0" fmla="*/ 17 w 66589"/>
              <a:gd name="connsiteY0" fmla="*/ 148 h 149543"/>
              <a:gd name="connsiteX1" fmla="*/ 57167 w 66589"/>
              <a:gd name="connsiteY1" fmla="*/ 85873 h 149543"/>
              <a:gd name="connsiteX2" fmla="*/ 63517 w 66589"/>
              <a:gd name="connsiteY2" fmla="*/ 149373 h 149543"/>
              <a:gd name="connsiteX3" fmla="*/ 63517 w 66589"/>
              <a:gd name="connsiteY3" fmla="*/ 66823 h 149543"/>
              <a:gd name="connsiteX4" fmla="*/ 17 w 66589"/>
              <a:gd name="connsiteY4" fmla="*/ 148 h 14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89" h="149543">
                <a:moveTo>
                  <a:pt x="17" y="148"/>
                </a:moveTo>
                <a:cubicBezTo>
                  <a:pt x="-1041" y="3323"/>
                  <a:pt x="46584" y="61002"/>
                  <a:pt x="57167" y="85873"/>
                </a:cubicBezTo>
                <a:cubicBezTo>
                  <a:pt x="67750" y="110744"/>
                  <a:pt x="62459" y="152548"/>
                  <a:pt x="63517" y="149373"/>
                </a:cubicBezTo>
                <a:cubicBezTo>
                  <a:pt x="64575" y="146198"/>
                  <a:pt x="69867" y="87990"/>
                  <a:pt x="63517" y="66823"/>
                </a:cubicBezTo>
                <a:cubicBezTo>
                  <a:pt x="57167" y="45656"/>
                  <a:pt x="1075" y="-3027"/>
                  <a:pt x="1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C24CC207-FF76-B73F-8059-59B73EFFACC2}"/>
              </a:ext>
            </a:extLst>
          </p:cNvPr>
          <p:cNvSpPr/>
          <p:nvPr/>
        </p:nvSpPr>
        <p:spPr>
          <a:xfrm>
            <a:off x="2917654" y="5743551"/>
            <a:ext cx="60546" cy="191284"/>
          </a:xfrm>
          <a:custGeom>
            <a:avLst/>
            <a:gdLst>
              <a:gd name="connsiteX0" fmla="*/ 171 w 60546"/>
              <a:gd name="connsiteY0" fmla="*/ 24 h 191284"/>
              <a:gd name="connsiteX1" fmla="*/ 41446 w 60546"/>
              <a:gd name="connsiteY1" fmla="*/ 63524 h 191284"/>
              <a:gd name="connsiteX2" fmla="*/ 16046 w 60546"/>
              <a:gd name="connsiteY2" fmla="*/ 190524 h 191284"/>
              <a:gd name="connsiteX3" fmla="*/ 38271 w 60546"/>
              <a:gd name="connsiteY3" fmla="*/ 114324 h 191284"/>
              <a:gd name="connsiteX4" fmla="*/ 60496 w 60546"/>
              <a:gd name="connsiteY4" fmla="*/ 69874 h 191284"/>
              <a:gd name="connsiteX5" fmla="*/ 171 w 60546"/>
              <a:gd name="connsiteY5" fmla="*/ 24 h 19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46" h="191284">
                <a:moveTo>
                  <a:pt x="171" y="24"/>
                </a:moveTo>
                <a:cubicBezTo>
                  <a:pt x="-3004" y="-1034"/>
                  <a:pt x="38800" y="31774"/>
                  <a:pt x="41446" y="63524"/>
                </a:cubicBezTo>
                <a:cubicBezTo>
                  <a:pt x="44092" y="95274"/>
                  <a:pt x="16575" y="182057"/>
                  <a:pt x="16046" y="190524"/>
                </a:cubicBezTo>
                <a:cubicBezTo>
                  <a:pt x="15517" y="198991"/>
                  <a:pt x="30863" y="134432"/>
                  <a:pt x="38271" y="114324"/>
                </a:cubicBezTo>
                <a:cubicBezTo>
                  <a:pt x="45679" y="94216"/>
                  <a:pt x="61554" y="87865"/>
                  <a:pt x="60496" y="69874"/>
                </a:cubicBezTo>
                <a:cubicBezTo>
                  <a:pt x="59438" y="51883"/>
                  <a:pt x="3346" y="1082"/>
                  <a:pt x="17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D420D2A4-E0B1-1355-9167-283DDE09A5BC}"/>
              </a:ext>
            </a:extLst>
          </p:cNvPr>
          <p:cNvSpPr/>
          <p:nvPr/>
        </p:nvSpPr>
        <p:spPr>
          <a:xfrm>
            <a:off x="2803407" y="5772146"/>
            <a:ext cx="96317" cy="149233"/>
          </a:xfrm>
          <a:custGeom>
            <a:avLst/>
            <a:gdLst>
              <a:gd name="connsiteX0" fmla="*/ 118 w 96317"/>
              <a:gd name="connsiteY0" fmla="*/ 4 h 149233"/>
              <a:gd name="connsiteX1" fmla="*/ 73143 w 96317"/>
              <a:gd name="connsiteY1" fmla="*/ 76204 h 149233"/>
              <a:gd name="connsiteX2" fmla="*/ 89018 w 96317"/>
              <a:gd name="connsiteY2" fmla="*/ 149229 h 149233"/>
              <a:gd name="connsiteX3" fmla="*/ 92193 w 96317"/>
              <a:gd name="connsiteY3" fmla="*/ 79379 h 149233"/>
              <a:gd name="connsiteX4" fmla="*/ 118 w 96317"/>
              <a:gd name="connsiteY4" fmla="*/ 4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7" h="149233">
                <a:moveTo>
                  <a:pt x="118" y="4"/>
                </a:moveTo>
                <a:cubicBezTo>
                  <a:pt x="-3057" y="-525"/>
                  <a:pt x="58326" y="51333"/>
                  <a:pt x="73143" y="76204"/>
                </a:cubicBezTo>
                <a:cubicBezTo>
                  <a:pt x="87960" y="101075"/>
                  <a:pt x="85843" y="148700"/>
                  <a:pt x="89018" y="149229"/>
                </a:cubicBezTo>
                <a:cubicBezTo>
                  <a:pt x="92193" y="149758"/>
                  <a:pt x="101718" y="103192"/>
                  <a:pt x="92193" y="79379"/>
                </a:cubicBezTo>
                <a:cubicBezTo>
                  <a:pt x="82668" y="55567"/>
                  <a:pt x="3293" y="533"/>
                  <a:pt x="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021235D8-B043-8AF5-E867-0E77290951D5}"/>
              </a:ext>
            </a:extLst>
          </p:cNvPr>
          <p:cNvSpPr/>
          <p:nvPr/>
        </p:nvSpPr>
        <p:spPr>
          <a:xfrm>
            <a:off x="2112563" y="2811775"/>
            <a:ext cx="620692" cy="334116"/>
          </a:xfrm>
          <a:custGeom>
            <a:avLst/>
            <a:gdLst>
              <a:gd name="connsiteX0" fmla="*/ 801 w 620692"/>
              <a:gd name="connsiteY0" fmla="*/ 333609 h 334116"/>
              <a:gd name="connsiteX1" fmla="*/ 330896 w 620692"/>
              <a:gd name="connsiteY1" fmla="*/ 26280 h 334116"/>
              <a:gd name="connsiteX2" fmla="*/ 615460 w 620692"/>
              <a:gd name="connsiteY2" fmla="*/ 14897 h 334116"/>
              <a:gd name="connsiteX3" fmla="*/ 505429 w 620692"/>
              <a:gd name="connsiteY3" fmla="*/ 11103 h 334116"/>
              <a:gd name="connsiteX4" fmla="*/ 380220 w 620692"/>
              <a:gd name="connsiteY4" fmla="*/ 37662 h 334116"/>
              <a:gd name="connsiteX5" fmla="*/ 304337 w 620692"/>
              <a:gd name="connsiteY5" fmla="*/ 71810 h 334116"/>
              <a:gd name="connsiteX6" fmla="*/ 239835 w 620692"/>
              <a:gd name="connsiteY6" fmla="*/ 98369 h 334116"/>
              <a:gd name="connsiteX7" fmla="*/ 801 w 620692"/>
              <a:gd name="connsiteY7" fmla="*/ 333609 h 33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92" h="334116">
                <a:moveTo>
                  <a:pt x="801" y="333609"/>
                </a:moveTo>
                <a:cubicBezTo>
                  <a:pt x="15978" y="321594"/>
                  <a:pt x="228453" y="79399"/>
                  <a:pt x="330896" y="26280"/>
                </a:cubicBezTo>
                <a:cubicBezTo>
                  <a:pt x="433339" y="-26839"/>
                  <a:pt x="586371" y="17426"/>
                  <a:pt x="615460" y="14897"/>
                </a:cubicBezTo>
                <a:cubicBezTo>
                  <a:pt x="644549" y="12368"/>
                  <a:pt x="544636" y="7309"/>
                  <a:pt x="505429" y="11103"/>
                </a:cubicBezTo>
                <a:cubicBezTo>
                  <a:pt x="466222" y="14897"/>
                  <a:pt x="413735" y="27544"/>
                  <a:pt x="380220" y="37662"/>
                </a:cubicBezTo>
                <a:cubicBezTo>
                  <a:pt x="346705" y="47780"/>
                  <a:pt x="327734" y="61692"/>
                  <a:pt x="304337" y="71810"/>
                </a:cubicBezTo>
                <a:cubicBezTo>
                  <a:pt x="280940" y="81928"/>
                  <a:pt x="289160" y="56000"/>
                  <a:pt x="239835" y="98369"/>
                </a:cubicBezTo>
                <a:cubicBezTo>
                  <a:pt x="190511" y="140737"/>
                  <a:pt x="-14376" y="345624"/>
                  <a:pt x="801" y="333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87CCD764-2C88-41B8-1CB9-4BD5991D47D2}"/>
              </a:ext>
            </a:extLst>
          </p:cNvPr>
          <p:cNvSpPr/>
          <p:nvPr/>
        </p:nvSpPr>
        <p:spPr>
          <a:xfrm>
            <a:off x="2737511" y="2542026"/>
            <a:ext cx="995404" cy="826125"/>
          </a:xfrm>
          <a:custGeom>
            <a:avLst/>
            <a:gdLst>
              <a:gd name="connsiteX0" fmla="*/ 9483 w 995404"/>
              <a:gd name="connsiteY0" fmla="*/ 82 h 826125"/>
              <a:gd name="connsiteX1" fmla="*/ 39837 w 995404"/>
              <a:gd name="connsiteY1" fmla="*/ 220145 h 826125"/>
              <a:gd name="connsiteX2" fmla="*/ 426844 w 995404"/>
              <a:gd name="connsiteY2" fmla="*/ 576799 h 826125"/>
              <a:gd name="connsiteX3" fmla="*/ 347166 w 995404"/>
              <a:gd name="connsiteY3" fmla="*/ 500915 h 826125"/>
              <a:gd name="connsiteX4" fmla="*/ 643113 w 995404"/>
              <a:gd name="connsiteY4" fmla="*/ 747537 h 826125"/>
              <a:gd name="connsiteX5" fmla="*/ 627936 w 995404"/>
              <a:gd name="connsiteY5" fmla="*/ 705801 h 826125"/>
              <a:gd name="connsiteX6" fmla="*/ 984590 w 995404"/>
              <a:gd name="connsiteY6" fmla="*/ 819627 h 826125"/>
              <a:gd name="connsiteX7" fmla="*/ 855588 w 995404"/>
              <a:gd name="connsiteY7" fmla="*/ 785479 h 826125"/>
              <a:gd name="connsiteX8" fmla="*/ 381314 w 995404"/>
              <a:gd name="connsiteY8" fmla="*/ 565416 h 826125"/>
              <a:gd name="connsiteX9" fmla="*/ 388902 w 995404"/>
              <a:gd name="connsiteY9" fmla="*/ 542651 h 826125"/>
              <a:gd name="connsiteX10" fmla="*/ 115721 w 995404"/>
              <a:gd name="connsiteY10" fmla="*/ 333971 h 826125"/>
              <a:gd name="connsiteX11" fmla="*/ 130897 w 995404"/>
              <a:gd name="connsiteY11" fmla="*/ 360530 h 826125"/>
              <a:gd name="connsiteX12" fmla="*/ 13277 w 995404"/>
              <a:gd name="connsiteY12" fmla="*/ 242910 h 826125"/>
              <a:gd name="connsiteX13" fmla="*/ 9483 w 995404"/>
              <a:gd name="connsiteY13" fmla="*/ 82 h 8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04" h="826125">
                <a:moveTo>
                  <a:pt x="9483" y="82"/>
                </a:moveTo>
                <a:cubicBezTo>
                  <a:pt x="13910" y="-3712"/>
                  <a:pt x="-29723" y="124026"/>
                  <a:pt x="39837" y="220145"/>
                </a:cubicBezTo>
                <a:cubicBezTo>
                  <a:pt x="109397" y="316264"/>
                  <a:pt x="375623" y="530004"/>
                  <a:pt x="426844" y="576799"/>
                </a:cubicBezTo>
                <a:cubicBezTo>
                  <a:pt x="478065" y="623594"/>
                  <a:pt x="311121" y="472459"/>
                  <a:pt x="347166" y="500915"/>
                </a:cubicBezTo>
                <a:cubicBezTo>
                  <a:pt x="383211" y="529371"/>
                  <a:pt x="596318" y="713389"/>
                  <a:pt x="643113" y="747537"/>
                </a:cubicBezTo>
                <a:cubicBezTo>
                  <a:pt x="689908" y="781685"/>
                  <a:pt x="571023" y="693786"/>
                  <a:pt x="627936" y="705801"/>
                </a:cubicBezTo>
                <a:cubicBezTo>
                  <a:pt x="684849" y="717816"/>
                  <a:pt x="946648" y="806347"/>
                  <a:pt x="984590" y="819627"/>
                </a:cubicBezTo>
                <a:cubicBezTo>
                  <a:pt x="1022532" y="832907"/>
                  <a:pt x="956134" y="827848"/>
                  <a:pt x="855588" y="785479"/>
                </a:cubicBezTo>
                <a:cubicBezTo>
                  <a:pt x="755042" y="743111"/>
                  <a:pt x="459095" y="605887"/>
                  <a:pt x="381314" y="565416"/>
                </a:cubicBezTo>
                <a:cubicBezTo>
                  <a:pt x="303533" y="524945"/>
                  <a:pt x="433168" y="581225"/>
                  <a:pt x="388902" y="542651"/>
                </a:cubicBezTo>
                <a:cubicBezTo>
                  <a:pt x="344637" y="504077"/>
                  <a:pt x="158722" y="364325"/>
                  <a:pt x="115721" y="333971"/>
                </a:cubicBezTo>
                <a:cubicBezTo>
                  <a:pt x="72720" y="303618"/>
                  <a:pt x="147971" y="375707"/>
                  <a:pt x="130897" y="360530"/>
                </a:cubicBezTo>
                <a:cubicBezTo>
                  <a:pt x="113823" y="345353"/>
                  <a:pt x="34777" y="299823"/>
                  <a:pt x="13277" y="242910"/>
                </a:cubicBezTo>
                <a:cubicBezTo>
                  <a:pt x="-8223" y="185997"/>
                  <a:pt x="5056" y="3876"/>
                  <a:pt x="948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A084E100-5EC6-5955-C435-F587594ECF1F}"/>
              </a:ext>
            </a:extLst>
          </p:cNvPr>
          <p:cNvSpPr/>
          <p:nvPr/>
        </p:nvSpPr>
        <p:spPr>
          <a:xfrm>
            <a:off x="1456752" y="2725244"/>
            <a:ext cx="877670" cy="640912"/>
          </a:xfrm>
          <a:custGeom>
            <a:avLst/>
            <a:gdLst>
              <a:gd name="connsiteX0" fmla="*/ 876675 w 877670"/>
              <a:gd name="connsiteY0" fmla="*/ 2779 h 640912"/>
              <a:gd name="connsiteX1" fmla="*/ 356871 w 877670"/>
              <a:gd name="connsiteY1" fmla="*/ 158341 h 640912"/>
              <a:gd name="connsiteX2" fmla="*/ 11600 w 877670"/>
              <a:gd name="connsiteY2" fmla="*/ 625027 h 640912"/>
              <a:gd name="connsiteX3" fmla="*/ 98866 w 877670"/>
              <a:gd name="connsiteY3" fmla="*/ 499818 h 640912"/>
              <a:gd name="connsiteX4" fmla="*/ 269605 w 877670"/>
              <a:gd name="connsiteY4" fmla="*/ 184900 h 640912"/>
              <a:gd name="connsiteX5" fmla="*/ 482080 w 877670"/>
              <a:gd name="connsiteY5" fmla="*/ 67280 h 640912"/>
              <a:gd name="connsiteX6" fmla="*/ 876675 w 877670"/>
              <a:gd name="connsiteY6" fmla="*/ 2779 h 6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7670" h="640912">
                <a:moveTo>
                  <a:pt x="876675" y="2779"/>
                </a:moveTo>
                <a:cubicBezTo>
                  <a:pt x="855807" y="17956"/>
                  <a:pt x="501050" y="54633"/>
                  <a:pt x="356871" y="158341"/>
                </a:cubicBezTo>
                <a:cubicBezTo>
                  <a:pt x="212692" y="262049"/>
                  <a:pt x="54601" y="568114"/>
                  <a:pt x="11600" y="625027"/>
                </a:cubicBezTo>
                <a:cubicBezTo>
                  <a:pt x="-31401" y="681940"/>
                  <a:pt x="55865" y="573173"/>
                  <a:pt x="98866" y="499818"/>
                </a:cubicBezTo>
                <a:cubicBezTo>
                  <a:pt x="141867" y="426464"/>
                  <a:pt x="205736" y="256990"/>
                  <a:pt x="269605" y="184900"/>
                </a:cubicBezTo>
                <a:cubicBezTo>
                  <a:pt x="333474" y="112810"/>
                  <a:pt x="379637" y="96369"/>
                  <a:pt x="482080" y="67280"/>
                </a:cubicBezTo>
                <a:cubicBezTo>
                  <a:pt x="584523" y="38191"/>
                  <a:pt x="897543" y="-12398"/>
                  <a:pt x="87667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39D55137-7ACB-C971-895B-431F0FCA6727}"/>
              </a:ext>
            </a:extLst>
          </p:cNvPr>
          <p:cNvSpPr/>
          <p:nvPr/>
        </p:nvSpPr>
        <p:spPr>
          <a:xfrm>
            <a:off x="1618958" y="2274791"/>
            <a:ext cx="1064748" cy="455902"/>
          </a:xfrm>
          <a:custGeom>
            <a:avLst/>
            <a:gdLst>
              <a:gd name="connsiteX0" fmla="*/ 1063535 w 1064748"/>
              <a:gd name="connsiteY0" fmla="*/ 221787 h 455902"/>
              <a:gd name="connsiteX1" fmla="*/ 501995 w 1064748"/>
              <a:gd name="connsiteY1" fmla="*/ 51048 h 455902"/>
              <a:gd name="connsiteX2" fmla="*/ 12544 w 1064748"/>
              <a:gd name="connsiteY2" fmla="*/ 449438 h 455902"/>
              <a:gd name="connsiteX3" fmla="*/ 168106 w 1064748"/>
              <a:gd name="connsiteY3" fmla="*/ 278699 h 455902"/>
              <a:gd name="connsiteX4" fmla="*/ 418522 w 1064748"/>
              <a:gd name="connsiteY4" fmla="*/ 28283 h 455902"/>
              <a:gd name="connsiteX5" fmla="*/ 646174 w 1064748"/>
              <a:gd name="connsiteY5" fmla="*/ 24489 h 455902"/>
              <a:gd name="connsiteX6" fmla="*/ 1063535 w 1064748"/>
              <a:gd name="connsiteY6" fmla="*/ 221787 h 4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748" h="455902">
                <a:moveTo>
                  <a:pt x="1063535" y="221787"/>
                </a:moveTo>
                <a:cubicBezTo>
                  <a:pt x="1039505" y="226213"/>
                  <a:pt x="677160" y="13106"/>
                  <a:pt x="501995" y="51048"/>
                </a:cubicBezTo>
                <a:cubicBezTo>
                  <a:pt x="326830" y="88990"/>
                  <a:pt x="68192" y="411496"/>
                  <a:pt x="12544" y="449438"/>
                </a:cubicBezTo>
                <a:cubicBezTo>
                  <a:pt x="-43104" y="487380"/>
                  <a:pt x="100443" y="348891"/>
                  <a:pt x="168106" y="278699"/>
                </a:cubicBezTo>
                <a:cubicBezTo>
                  <a:pt x="235769" y="208507"/>
                  <a:pt x="338844" y="70651"/>
                  <a:pt x="418522" y="28283"/>
                </a:cubicBezTo>
                <a:cubicBezTo>
                  <a:pt x="498200" y="-14085"/>
                  <a:pt x="544363" y="-3335"/>
                  <a:pt x="646174" y="24489"/>
                </a:cubicBezTo>
                <a:cubicBezTo>
                  <a:pt x="747985" y="52313"/>
                  <a:pt x="1087565" y="217361"/>
                  <a:pt x="1063535" y="22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EA00290A-7BFE-B987-83B5-03BF82F68279}"/>
              </a:ext>
            </a:extLst>
          </p:cNvPr>
          <p:cNvSpPr/>
          <p:nvPr/>
        </p:nvSpPr>
        <p:spPr>
          <a:xfrm>
            <a:off x="1723637" y="1917470"/>
            <a:ext cx="1596639" cy="472372"/>
          </a:xfrm>
          <a:custGeom>
            <a:avLst/>
            <a:gdLst>
              <a:gd name="connsiteX0" fmla="*/ 1596280 w 1596639"/>
              <a:gd name="connsiteY0" fmla="*/ 218659 h 472372"/>
              <a:gd name="connsiteX1" fmla="*/ 1224449 w 1596639"/>
              <a:gd name="connsiteY1" fmla="*/ 123805 h 472372"/>
              <a:gd name="connsiteX2" fmla="*/ 697057 w 1596639"/>
              <a:gd name="connsiteY2" fmla="*/ 13773 h 472372"/>
              <a:gd name="connsiteX3" fmla="*/ 17897 w 1596639"/>
              <a:gd name="connsiteY3" fmla="*/ 461488 h 472372"/>
              <a:gd name="connsiteX4" fmla="*/ 241754 w 1596639"/>
              <a:gd name="connsiteY4" fmla="*/ 309720 h 472372"/>
              <a:gd name="connsiteX5" fmla="*/ 719822 w 1596639"/>
              <a:gd name="connsiteY5" fmla="*/ 36538 h 472372"/>
              <a:gd name="connsiteX6" fmla="*/ 871590 w 1596639"/>
              <a:gd name="connsiteY6" fmla="*/ 32744 h 472372"/>
              <a:gd name="connsiteX7" fmla="*/ 1159948 w 1596639"/>
              <a:gd name="connsiteY7" fmla="*/ 116216 h 472372"/>
              <a:gd name="connsiteX8" fmla="*/ 1596280 w 1596639"/>
              <a:gd name="connsiteY8" fmla="*/ 218659 h 47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6639" h="472372">
                <a:moveTo>
                  <a:pt x="1596280" y="218659"/>
                </a:moveTo>
                <a:cubicBezTo>
                  <a:pt x="1607030" y="219924"/>
                  <a:pt x="1374319" y="157953"/>
                  <a:pt x="1224449" y="123805"/>
                </a:cubicBezTo>
                <a:cubicBezTo>
                  <a:pt x="1074579" y="89657"/>
                  <a:pt x="898149" y="-42507"/>
                  <a:pt x="697057" y="13773"/>
                </a:cubicBezTo>
                <a:cubicBezTo>
                  <a:pt x="495965" y="70053"/>
                  <a:pt x="93781" y="412164"/>
                  <a:pt x="17897" y="461488"/>
                </a:cubicBezTo>
                <a:cubicBezTo>
                  <a:pt x="-57987" y="510813"/>
                  <a:pt x="124766" y="380545"/>
                  <a:pt x="241754" y="309720"/>
                </a:cubicBezTo>
                <a:cubicBezTo>
                  <a:pt x="358741" y="238895"/>
                  <a:pt x="614849" y="82701"/>
                  <a:pt x="719822" y="36538"/>
                </a:cubicBezTo>
                <a:cubicBezTo>
                  <a:pt x="824795" y="-9625"/>
                  <a:pt x="798236" y="19464"/>
                  <a:pt x="871590" y="32744"/>
                </a:cubicBezTo>
                <a:cubicBezTo>
                  <a:pt x="944944" y="46024"/>
                  <a:pt x="1037902" y="88392"/>
                  <a:pt x="1159948" y="116216"/>
                </a:cubicBezTo>
                <a:lnTo>
                  <a:pt x="1596280" y="21865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190AFC6-A5B8-4AF5-BF53-F7C4180DC3F5}"/>
              </a:ext>
            </a:extLst>
          </p:cNvPr>
          <p:cNvSpPr/>
          <p:nvPr/>
        </p:nvSpPr>
        <p:spPr>
          <a:xfrm>
            <a:off x="2185412" y="1630729"/>
            <a:ext cx="1533723" cy="334747"/>
          </a:xfrm>
          <a:custGeom>
            <a:avLst/>
            <a:gdLst>
              <a:gd name="connsiteX0" fmla="*/ 1532895 w 1533723"/>
              <a:gd name="connsiteY0" fmla="*/ 319485 h 334747"/>
              <a:gd name="connsiteX1" fmla="*/ 743703 w 1533723"/>
              <a:gd name="connsiteY1" fmla="*/ 57686 h 334747"/>
              <a:gd name="connsiteX2" fmla="*/ 42 w 1533723"/>
              <a:gd name="connsiteY2" fmla="*/ 334662 h 334747"/>
              <a:gd name="connsiteX3" fmla="*/ 709556 w 1533723"/>
              <a:gd name="connsiteY3" fmla="*/ 23538 h 334747"/>
              <a:gd name="connsiteX4" fmla="*/ 891677 w 1533723"/>
              <a:gd name="connsiteY4" fmla="*/ 53892 h 334747"/>
              <a:gd name="connsiteX5" fmla="*/ 1532895 w 1533723"/>
              <a:gd name="connsiteY5" fmla="*/ 319485 h 33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723" h="334747">
                <a:moveTo>
                  <a:pt x="1532895" y="319485"/>
                </a:moveTo>
                <a:cubicBezTo>
                  <a:pt x="1508233" y="320117"/>
                  <a:pt x="999178" y="55157"/>
                  <a:pt x="743703" y="57686"/>
                </a:cubicBezTo>
                <a:cubicBezTo>
                  <a:pt x="488228" y="60215"/>
                  <a:pt x="5733" y="340353"/>
                  <a:pt x="42" y="334662"/>
                </a:cubicBezTo>
                <a:cubicBezTo>
                  <a:pt x="-5649" y="328971"/>
                  <a:pt x="560950" y="70333"/>
                  <a:pt x="709556" y="23538"/>
                </a:cubicBezTo>
                <a:cubicBezTo>
                  <a:pt x="858162" y="-23257"/>
                  <a:pt x="758880" y="6465"/>
                  <a:pt x="891677" y="53892"/>
                </a:cubicBezTo>
                <a:cubicBezTo>
                  <a:pt x="1024474" y="101319"/>
                  <a:pt x="1557557" y="318853"/>
                  <a:pt x="1532895" y="319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BD3DE8-8127-5548-4152-64B2306D636A}"/>
              </a:ext>
            </a:extLst>
          </p:cNvPr>
          <p:cNvSpPr/>
          <p:nvPr/>
        </p:nvSpPr>
        <p:spPr>
          <a:xfrm>
            <a:off x="2988013" y="1450505"/>
            <a:ext cx="1144066" cy="188787"/>
          </a:xfrm>
          <a:custGeom>
            <a:avLst/>
            <a:gdLst>
              <a:gd name="connsiteX0" fmla="*/ 1143861 w 1144066"/>
              <a:gd name="connsiteY0" fmla="*/ 188585 h 188787"/>
              <a:gd name="connsiteX1" fmla="*/ 893444 w 1144066"/>
              <a:gd name="connsiteY1" fmla="*/ 48200 h 188787"/>
              <a:gd name="connsiteX2" fmla="*/ 1809 w 1144066"/>
              <a:gd name="connsiteY2" fmla="*/ 6464 h 188787"/>
              <a:gd name="connsiteX3" fmla="*/ 669587 w 1144066"/>
              <a:gd name="connsiteY3" fmla="*/ 6464 h 188787"/>
              <a:gd name="connsiteX4" fmla="*/ 931386 w 1144066"/>
              <a:gd name="connsiteY4" fmla="*/ 14053 h 188787"/>
              <a:gd name="connsiteX5" fmla="*/ 1143861 w 1144066"/>
              <a:gd name="connsiteY5" fmla="*/ 188585 h 18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066" h="188787">
                <a:moveTo>
                  <a:pt x="1143861" y="188585"/>
                </a:moveTo>
                <a:cubicBezTo>
                  <a:pt x="1137537" y="194276"/>
                  <a:pt x="1083786" y="78553"/>
                  <a:pt x="893444" y="48200"/>
                </a:cubicBezTo>
                <a:cubicBezTo>
                  <a:pt x="703102" y="17847"/>
                  <a:pt x="39118" y="13420"/>
                  <a:pt x="1809" y="6464"/>
                </a:cubicBezTo>
                <a:cubicBezTo>
                  <a:pt x="-35501" y="-492"/>
                  <a:pt x="514658" y="5199"/>
                  <a:pt x="669587" y="6464"/>
                </a:cubicBezTo>
                <a:cubicBezTo>
                  <a:pt x="824516" y="7729"/>
                  <a:pt x="853605" y="-13139"/>
                  <a:pt x="931386" y="14053"/>
                </a:cubicBezTo>
                <a:cubicBezTo>
                  <a:pt x="1009167" y="41245"/>
                  <a:pt x="1150185" y="182894"/>
                  <a:pt x="1143861" y="18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8BD70D3C-475A-82AC-5A50-69903E62FCAC}"/>
              </a:ext>
            </a:extLst>
          </p:cNvPr>
          <p:cNvSpPr/>
          <p:nvPr/>
        </p:nvSpPr>
        <p:spPr>
          <a:xfrm>
            <a:off x="4134254" y="1334217"/>
            <a:ext cx="1183411" cy="312726"/>
          </a:xfrm>
          <a:custGeom>
            <a:avLst/>
            <a:gdLst>
              <a:gd name="connsiteX0" fmla="*/ 1414 w 1183411"/>
              <a:gd name="connsiteY0" fmla="*/ 312462 h 312726"/>
              <a:gd name="connsiteX1" fmla="*/ 532601 w 1183411"/>
              <a:gd name="connsiteY1" fmla="*/ 5132 h 312726"/>
              <a:gd name="connsiteX2" fmla="*/ 1158642 w 1183411"/>
              <a:gd name="connsiteY2" fmla="*/ 118958 h 312726"/>
              <a:gd name="connsiteX3" fmla="*/ 1067582 w 1183411"/>
              <a:gd name="connsiteY3" fmla="*/ 103781 h 312726"/>
              <a:gd name="connsiteX4" fmla="*/ 540189 w 1183411"/>
              <a:gd name="connsiteY4" fmla="*/ 20309 h 312726"/>
              <a:gd name="connsiteX5" fmla="*/ 380833 w 1183411"/>
              <a:gd name="connsiteY5" fmla="*/ 58251 h 312726"/>
              <a:gd name="connsiteX6" fmla="*/ 1414 w 1183411"/>
              <a:gd name="connsiteY6" fmla="*/ 312462 h 31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411" h="312726">
                <a:moveTo>
                  <a:pt x="1414" y="312462"/>
                </a:moveTo>
                <a:cubicBezTo>
                  <a:pt x="26709" y="303609"/>
                  <a:pt x="339730" y="37383"/>
                  <a:pt x="532601" y="5132"/>
                </a:cubicBezTo>
                <a:cubicBezTo>
                  <a:pt x="725472" y="-27119"/>
                  <a:pt x="1069479" y="102517"/>
                  <a:pt x="1158642" y="118958"/>
                </a:cubicBezTo>
                <a:cubicBezTo>
                  <a:pt x="1247805" y="135399"/>
                  <a:pt x="1067582" y="103781"/>
                  <a:pt x="1067582" y="103781"/>
                </a:cubicBezTo>
                <a:cubicBezTo>
                  <a:pt x="964507" y="87339"/>
                  <a:pt x="654647" y="27897"/>
                  <a:pt x="540189" y="20309"/>
                </a:cubicBezTo>
                <a:cubicBezTo>
                  <a:pt x="425731" y="12721"/>
                  <a:pt x="464305" y="11456"/>
                  <a:pt x="380833" y="58251"/>
                </a:cubicBezTo>
                <a:cubicBezTo>
                  <a:pt x="297361" y="105046"/>
                  <a:pt x="-23881" y="321315"/>
                  <a:pt x="1414" y="31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5E6EA48E-D10A-251C-F6C9-8552B9C75BC3}"/>
              </a:ext>
            </a:extLst>
          </p:cNvPr>
          <p:cNvSpPr/>
          <p:nvPr/>
        </p:nvSpPr>
        <p:spPr>
          <a:xfrm>
            <a:off x="4727588" y="1454627"/>
            <a:ext cx="1520882" cy="976858"/>
          </a:xfrm>
          <a:custGeom>
            <a:avLst/>
            <a:gdLst>
              <a:gd name="connsiteX0" fmla="*/ 3768 w 1520882"/>
              <a:gd name="connsiteY0" fmla="*/ 2342 h 976858"/>
              <a:gd name="connsiteX1" fmla="*/ 773989 w 1520882"/>
              <a:gd name="connsiteY1" fmla="*/ 222405 h 976858"/>
              <a:gd name="connsiteX2" fmla="*/ 1472120 w 1520882"/>
              <a:gd name="connsiteY2" fmla="*/ 931919 h 976858"/>
              <a:gd name="connsiteX3" fmla="*/ 1396236 w 1520882"/>
              <a:gd name="connsiteY3" fmla="*/ 840858 h 976858"/>
              <a:gd name="connsiteX4" fmla="*/ 868844 w 1520882"/>
              <a:gd name="connsiteY4" fmla="*/ 324849 h 976858"/>
              <a:gd name="connsiteX5" fmla="*/ 743635 w 1520882"/>
              <a:gd name="connsiteY5" fmla="*/ 252759 h 976858"/>
              <a:gd name="connsiteX6" fmla="*/ 572897 w 1520882"/>
              <a:gd name="connsiteY6" fmla="*/ 157904 h 976858"/>
              <a:gd name="connsiteX7" fmla="*/ 481836 w 1520882"/>
              <a:gd name="connsiteY7" fmla="*/ 108580 h 976858"/>
              <a:gd name="connsiteX8" fmla="*/ 3768 w 1520882"/>
              <a:gd name="connsiteY8" fmla="*/ 2342 h 97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882" h="976858">
                <a:moveTo>
                  <a:pt x="3768" y="2342"/>
                </a:moveTo>
                <a:cubicBezTo>
                  <a:pt x="52460" y="21313"/>
                  <a:pt x="529264" y="67476"/>
                  <a:pt x="773989" y="222405"/>
                </a:cubicBezTo>
                <a:cubicBezTo>
                  <a:pt x="1018714" y="377334"/>
                  <a:pt x="1368412" y="828844"/>
                  <a:pt x="1472120" y="931919"/>
                </a:cubicBezTo>
                <a:cubicBezTo>
                  <a:pt x="1575828" y="1034995"/>
                  <a:pt x="1496782" y="942036"/>
                  <a:pt x="1396236" y="840858"/>
                </a:cubicBezTo>
                <a:cubicBezTo>
                  <a:pt x="1295690" y="739680"/>
                  <a:pt x="977611" y="422866"/>
                  <a:pt x="868844" y="324849"/>
                </a:cubicBezTo>
                <a:cubicBezTo>
                  <a:pt x="760077" y="226833"/>
                  <a:pt x="743635" y="252759"/>
                  <a:pt x="743635" y="252759"/>
                </a:cubicBezTo>
                <a:lnTo>
                  <a:pt x="572897" y="157904"/>
                </a:lnTo>
                <a:cubicBezTo>
                  <a:pt x="529264" y="133874"/>
                  <a:pt x="570999" y="131977"/>
                  <a:pt x="481836" y="108580"/>
                </a:cubicBezTo>
                <a:cubicBezTo>
                  <a:pt x="392673" y="85183"/>
                  <a:pt x="-44924" y="-16629"/>
                  <a:pt x="3768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C532B0C5-AC91-5324-FD2F-4B48074DF6A1}"/>
              </a:ext>
            </a:extLst>
          </p:cNvPr>
          <p:cNvSpPr/>
          <p:nvPr/>
        </p:nvSpPr>
        <p:spPr>
          <a:xfrm>
            <a:off x="3775220" y="3295872"/>
            <a:ext cx="1045715" cy="545636"/>
          </a:xfrm>
          <a:custGeom>
            <a:avLst/>
            <a:gdLst>
              <a:gd name="connsiteX0" fmla="*/ 0 w 1045715"/>
              <a:gd name="connsiteY0" fmla="*/ 1280 h 545636"/>
              <a:gd name="connsiteX1" fmla="*/ 390802 w 1045715"/>
              <a:gd name="connsiteY1" fmla="*/ 73369 h 545636"/>
              <a:gd name="connsiteX2" fmla="*/ 1020637 w 1045715"/>
              <a:gd name="connsiteY2" fmla="*/ 524878 h 545636"/>
              <a:gd name="connsiteX3" fmla="*/ 868870 w 1045715"/>
              <a:gd name="connsiteY3" fmla="*/ 430023 h 545636"/>
              <a:gd name="connsiteX4" fmla="*/ 390802 w 1045715"/>
              <a:gd name="connsiteY4" fmla="*/ 77164 h 545636"/>
              <a:gd name="connsiteX5" fmla="*/ 0 w 1045715"/>
              <a:gd name="connsiteY5" fmla="*/ 1280 h 54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715" h="545636">
                <a:moveTo>
                  <a:pt x="0" y="1280"/>
                </a:moveTo>
                <a:cubicBezTo>
                  <a:pt x="0" y="648"/>
                  <a:pt x="220696" y="-13897"/>
                  <a:pt x="390802" y="73369"/>
                </a:cubicBezTo>
                <a:cubicBezTo>
                  <a:pt x="560908" y="160635"/>
                  <a:pt x="940959" y="465436"/>
                  <a:pt x="1020637" y="524878"/>
                </a:cubicBezTo>
                <a:cubicBezTo>
                  <a:pt x="1100315" y="584320"/>
                  <a:pt x="973842" y="504642"/>
                  <a:pt x="868870" y="430023"/>
                </a:cubicBezTo>
                <a:cubicBezTo>
                  <a:pt x="763898" y="355404"/>
                  <a:pt x="528658" y="147989"/>
                  <a:pt x="390802" y="77164"/>
                </a:cubicBezTo>
                <a:cubicBezTo>
                  <a:pt x="252946" y="6339"/>
                  <a:pt x="0" y="1912"/>
                  <a:pt x="0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F6FF3CE8-919B-5C5F-5F13-6D80365B0917}"/>
              </a:ext>
            </a:extLst>
          </p:cNvPr>
          <p:cNvSpPr/>
          <p:nvPr/>
        </p:nvSpPr>
        <p:spPr>
          <a:xfrm>
            <a:off x="4775795" y="3875041"/>
            <a:ext cx="526266" cy="818550"/>
          </a:xfrm>
          <a:custGeom>
            <a:avLst/>
            <a:gdLst>
              <a:gd name="connsiteX0" fmla="*/ 1091 w 526266"/>
              <a:gd name="connsiteY0" fmla="*/ 2622 h 818550"/>
              <a:gd name="connsiteX1" fmla="*/ 445012 w 526266"/>
              <a:gd name="connsiteY1" fmla="*/ 401012 h 818550"/>
              <a:gd name="connsiteX2" fmla="*/ 520895 w 526266"/>
              <a:gd name="connsiteY2" fmla="*/ 818373 h 818550"/>
              <a:gd name="connsiteX3" fmla="*/ 498130 w 526266"/>
              <a:gd name="connsiteY3" fmla="*/ 450337 h 818550"/>
              <a:gd name="connsiteX4" fmla="*/ 323598 w 526266"/>
              <a:gd name="connsiteY4" fmla="*/ 237862 h 818550"/>
              <a:gd name="connsiteX5" fmla="*/ 1091 w 526266"/>
              <a:gd name="connsiteY5" fmla="*/ 2622 h 81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266" h="818550">
                <a:moveTo>
                  <a:pt x="1091" y="2622"/>
                </a:moveTo>
                <a:cubicBezTo>
                  <a:pt x="21327" y="29814"/>
                  <a:pt x="358378" y="265053"/>
                  <a:pt x="445012" y="401012"/>
                </a:cubicBezTo>
                <a:cubicBezTo>
                  <a:pt x="531646" y="536971"/>
                  <a:pt x="512042" y="810152"/>
                  <a:pt x="520895" y="818373"/>
                </a:cubicBezTo>
                <a:cubicBezTo>
                  <a:pt x="529748" y="826594"/>
                  <a:pt x="531013" y="547089"/>
                  <a:pt x="498130" y="450337"/>
                </a:cubicBezTo>
                <a:cubicBezTo>
                  <a:pt x="465247" y="353585"/>
                  <a:pt x="399482" y="308687"/>
                  <a:pt x="323598" y="237862"/>
                </a:cubicBezTo>
                <a:cubicBezTo>
                  <a:pt x="247714" y="167037"/>
                  <a:pt x="-19145" y="-24570"/>
                  <a:pt x="1091" y="2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E768AB5-DFB2-B884-ACCD-7D6BB7A31B19}"/>
              </a:ext>
            </a:extLst>
          </p:cNvPr>
          <p:cNvSpPr/>
          <p:nvPr/>
        </p:nvSpPr>
        <p:spPr>
          <a:xfrm>
            <a:off x="5175822" y="4579213"/>
            <a:ext cx="223600" cy="902336"/>
          </a:xfrm>
          <a:custGeom>
            <a:avLst/>
            <a:gdLst>
              <a:gd name="connsiteX0" fmla="*/ 166399 w 223600"/>
              <a:gd name="connsiteY0" fmla="*/ 375 h 902336"/>
              <a:gd name="connsiteX1" fmla="*/ 192958 w 223600"/>
              <a:gd name="connsiteY1" fmla="*/ 277351 h 902336"/>
              <a:gd name="connsiteX2" fmla="*/ 7043 w 223600"/>
              <a:gd name="connsiteY2" fmla="*/ 888216 h 902336"/>
              <a:gd name="connsiteX3" fmla="*/ 56367 w 223600"/>
              <a:gd name="connsiteY3" fmla="*/ 668153 h 902336"/>
              <a:gd name="connsiteX4" fmla="*/ 219517 w 223600"/>
              <a:gd name="connsiteY4" fmla="*/ 228027 h 902336"/>
              <a:gd name="connsiteX5" fmla="*/ 166399 w 223600"/>
              <a:gd name="connsiteY5" fmla="*/ 375 h 9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00" h="902336">
                <a:moveTo>
                  <a:pt x="166399" y="375"/>
                </a:moveTo>
                <a:cubicBezTo>
                  <a:pt x="161973" y="8596"/>
                  <a:pt x="219517" y="129378"/>
                  <a:pt x="192958" y="277351"/>
                </a:cubicBezTo>
                <a:cubicBezTo>
                  <a:pt x="166399" y="425324"/>
                  <a:pt x="29808" y="823082"/>
                  <a:pt x="7043" y="888216"/>
                </a:cubicBezTo>
                <a:cubicBezTo>
                  <a:pt x="-15722" y="953350"/>
                  <a:pt x="20955" y="778184"/>
                  <a:pt x="56367" y="668153"/>
                </a:cubicBezTo>
                <a:cubicBezTo>
                  <a:pt x="91779" y="558122"/>
                  <a:pt x="198017" y="335529"/>
                  <a:pt x="219517" y="228027"/>
                </a:cubicBezTo>
                <a:cubicBezTo>
                  <a:pt x="241017" y="120525"/>
                  <a:pt x="170825" y="-7846"/>
                  <a:pt x="166399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1E048720-5E77-8C3E-5068-96311321A7A1}"/>
              </a:ext>
            </a:extLst>
          </p:cNvPr>
          <p:cNvSpPr/>
          <p:nvPr/>
        </p:nvSpPr>
        <p:spPr>
          <a:xfrm>
            <a:off x="3301978" y="4260812"/>
            <a:ext cx="314347" cy="254039"/>
          </a:xfrm>
          <a:custGeom>
            <a:avLst/>
            <a:gdLst>
              <a:gd name="connsiteX0" fmla="*/ 314347 w 314347"/>
              <a:gd name="connsiteY0" fmla="*/ 38 h 254039"/>
              <a:gd name="connsiteX1" fmla="*/ 177822 w 314347"/>
              <a:gd name="connsiteY1" fmla="*/ 104813 h 254039"/>
              <a:gd name="connsiteX2" fmla="*/ 22 w 314347"/>
              <a:gd name="connsiteY2" fmla="*/ 254038 h 254039"/>
              <a:gd name="connsiteX3" fmla="*/ 165122 w 314347"/>
              <a:gd name="connsiteY3" fmla="*/ 101638 h 254039"/>
              <a:gd name="connsiteX4" fmla="*/ 104797 w 314347"/>
              <a:gd name="connsiteY4" fmla="*/ 123863 h 254039"/>
              <a:gd name="connsiteX5" fmla="*/ 190522 w 314347"/>
              <a:gd name="connsiteY5" fmla="*/ 73063 h 254039"/>
              <a:gd name="connsiteX6" fmla="*/ 177822 w 314347"/>
              <a:gd name="connsiteY6" fmla="*/ 92113 h 254039"/>
              <a:gd name="connsiteX7" fmla="*/ 314347 w 314347"/>
              <a:gd name="connsiteY7" fmla="*/ 38 h 25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47" h="254039">
                <a:moveTo>
                  <a:pt x="314347" y="38"/>
                </a:moveTo>
                <a:cubicBezTo>
                  <a:pt x="314347" y="2155"/>
                  <a:pt x="230209" y="62480"/>
                  <a:pt x="177822" y="104813"/>
                </a:cubicBezTo>
                <a:cubicBezTo>
                  <a:pt x="125435" y="147146"/>
                  <a:pt x="2139" y="254567"/>
                  <a:pt x="22" y="254038"/>
                </a:cubicBezTo>
                <a:cubicBezTo>
                  <a:pt x="-2095" y="253509"/>
                  <a:pt x="147660" y="123334"/>
                  <a:pt x="165122" y="101638"/>
                </a:cubicBezTo>
                <a:cubicBezTo>
                  <a:pt x="182584" y="79942"/>
                  <a:pt x="100564" y="128625"/>
                  <a:pt x="104797" y="123863"/>
                </a:cubicBezTo>
                <a:cubicBezTo>
                  <a:pt x="109030" y="119101"/>
                  <a:pt x="178351" y="78355"/>
                  <a:pt x="190522" y="73063"/>
                </a:cubicBezTo>
                <a:cubicBezTo>
                  <a:pt x="202693" y="67771"/>
                  <a:pt x="159830" y="101109"/>
                  <a:pt x="177822" y="92113"/>
                </a:cubicBezTo>
                <a:cubicBezTo>
                  <a:pt x="195814" y="83117"/>
                  <a:pt x="314347" y="-2079"/>
                  <a:pt x="31434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D0747E46-7525-B089-6D9C-42D18DEC6577}"/>
              </a:ext>
            </a:extLst>
          </p:cNvPr>
          <p:cNvSpPr/>
          <p:nvPr/>
        </p:nvSpPr>
        <p:spPr>
          <a:xfrm>
            <a:off x="3079750" y="4460716"/>
            <a:ext cx="377884" cy="130334"/>
          </a:xfrm>
          <a:custGeom>
            <a:avLst/>
            <a:gdLst>
              <a:gd name="connsiteX0" fmla="*/ 0 w 377884"/>
              <a:gd name="connsiteY0" fmla="*/ 130334 h 130334"/>
              <a:gd name="connsiteX1" fmla="*/ 231775 w 377884"/>
              <a:gd name="connsiteY1" fmla="*/ 63659 h 130334"/>
              <a:gd name="connsiteX2" fmla="*/ 377825 w 377884"/>
              <a:gd name="connsiteY2" fmla="*/ 159 h 130334"/>
              <a:gd name="connsiteX3" fmla="*/ 215900 w 377884"/>
              <a:gd name="connsiteY3" fmla="*/ 82709 h 130334"/>
              <a:gd name="connsiteX4" fmla="*/ 174625 w 377884"/>
              <a:gd name="connsiteY4" fmla="*/ 92234 h 130334"/>
              <a:gd name="connsiteX5" fmla="*/ 0 w 377884"/>
              <a:gd name="connsiteY5" fmla="*/ 130334 h 13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884" h="130334">
                <a:moveTo>
                  <a:pt x="0" y="130334"/>
                </a:moveTo>
                <a:cubicBezTo>
                  <a:pt x="84402" y="107844"/>
                  <a:pt x="168804" y="85355"/>
                  <a:pt x="231775" y="63659"/>
                </a:cubicBezTo>
                <a:cubicBezTo>
                  <a:pt x="294746" y="41963"/>
                  <a:pt x="380471" y="-3016"/>
                  <a:pt x="377825" y="159"/>
                </a:cubicBezTo>
                <a:cubicBezTo>
                  <a:pt x="375179" y="3334"/>
                  <a:pt x="249767" y="67363"/>
                  <a:pt x="215900" y="82709"/>
                </a:cubicBezTo>
                <a:cubicBezTo>
                  <a:pt x="182033" y="98055"/>
                  <a:pt x="174625" y="92234"/>
                  <a:pt x="174625" y="92234"/>
                </a:cubicBezTo>
                <a:lnTo>
                  <a:pt x="0" y="1303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6CE9D174-B97F-87AA-7FB7-576A7CBCC21E}"/>
              </a:ext>
            </a:extLst>
          </p:cNvPr>
          <p:cNvSpPr/>
          <p:nvPr/>
        </p:nvSpPr>
        <p:spPr>
          <a:xfrm>
            <a:off x="2994025" y="4502106"/>
            <a:ext cx="425770" cy="149495"/>
          </a:xfrm>
          <a:custGeom>
            <a:avLst/>
            <a:gdLst>
              <a:gd name="connsiteX0" fmla="*/ 0 w 425770"/>
              <a:gd name="connsiteY0" fmla="*/ 149269 h 149495"/>
              <a:gd name="connsiteX1" fmla="*/ 257175 w 425770"/>
              <a:gd name="connsiteY1" fmla="*/ 104819 h 149495"/>
              <a:gd name="connsiteX2" fmla="*/ 425450 w 425770"/>
              <a:gd name="connsiteY2" fmla="*/ 44 h 149495"/>
              <a:gd name="connsiteX3" fmla="*/ 298450 w 425770"/>
              <a:gd name="connsiteY3" fmla="*/ 92119 h 149495"/>
              <a:gd name="connsiteX4" fmla="*/ 257175 w 425770"/>
              <a:gd name="connsiteY4" fmla="*/ 120694 h 149495"/>
              <a:gd name="connsiteX5" fmla="*/ 0 w 425770"/>
              <a:gd name="connsiteY5" fmla="*/ 149269 h 14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70" h="149495">
                <a:moveTo>
                  <a:pt x="0" y="149269"/>
                </a:moveTo>
                <a:cubicBezTo>
                  <a:pt x="0" y="146623"/>
                  <a:pt x="186267" y="129690"/>
                  <a:pt x="257175" y="104819"/>
                </a:cubicBezTo>
                <a:cubicBezTo>
                  <a:pt x="328083" y="79948"/>
                  <a:pt x="418571" y="2161"/>
                  <a:pt x="425450" y="44"/>
                </a:cubicBezTo>
                <a:cubicBezTo>
                  <a:pt x="432329" y="-2073"/>
                  <a:pt x="326496" y="72011"/>
                  <a:pt x="298450" y="92119"/>
                </a:cubicBezTo>
                <a:cubicBezTo>
                  <a:pt x="270404" y="112227"/>
                  <a:pt x="303213" y="110640"/>
                  <a:pt x="257175" y="120694"/>
                </a:cubicBezTo>
                <a:cubicBezTo>
                  <a:pt x="211138" y="130748"/>
                  <a:pt x="0" y="151915"/>
                  <a:pt x="0" y="14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938C8E64-625D-3991-C59B-B1D2CA9EDC88}"/>
              </a:ext>
            </a:extLst>
          </p:cNvPr>
          <p:cNvSpPr/>
          <p:nvPr/>
        </p:nvSpPr>
        <p:spPr>
          <a:xfrm>
            <a:off x="3340098" y="4362081"/>
            <a:ext cx="232599" cy="251196"/>
          </a:xfrm>
          <a:custGeom>
            <a:avLst/>
            <a:gdLst>
              <a:gd name="connsiteX0" fmla="*/ 231777 w 232599"/>
              <a:gd name="connsiteY0" fmla="*/ 369 h 251196"/>
              <a:gd name="connsiteX1" fmla="*/ 111127 w 232599"/>
              <a:gd name="connsiteY1" fmla="*/ 127369 h 251196"/>
              <a:gd name="connsiteX2" fmla="*/ 2 w 232599"/>
              <a:gd name="connsiteY2" fmla="*/ 251194 h 251196"/>
              <a:gd name="connsiteX3" fmla="*/ 114302 w 232599"/>
              <a:gd name="connsiteY3" fmla="*/ 130544 h 251196"/>
              <a:gd name="connsiteX4" fmla="*/ 161927 w 232599"/>
              <a:gd name="connsiteY4" fmla="*/ 89269 h 251196"/>
              <a:gd name="connsiteX5" fmla="*/ 231777 w 232599"/>
              <a:gd name="connsiteY5" fmla="*/ 369 h 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599" h="251196">
                <a:moveTo>
                  <a:pt x="231777" y="369"/>
                </a:moveTo>
                <a:cubicBezTo>
                  <a:pt x="223310" y="6719"/>
                  <a:pt x="149756" y="85565"/>
                  <a:pt x="111127" y="127369"/>
                </a:cubicBezTo>
                <a:cubicBezTo>
                  <a:pt x="72498" y="169173"/>
                  <a:pt x="-527" y="250665"/>
                  <a:pt x="2" y="251194"/>
                </a:cubicBezTo>
                <a:cubicBezTo>
                  <a:pt x="531" y="251723"/>
                  <a:pt x="87315" y="157531"/>
                  <a:pt x="114302" y="130544"/>
                </a:cubicBezTo>
                <a:cubicBezTo>
                  <a:pt x="141289" y="103557"/>
                  <a:pt x="142877" y="107261"/>
                  <a:pt x="161927" y="89269"/>
                </a:cubicBezTo>
                <a:cubicBezTo>
                  <a:pt x="180977" y="71277"/>
                  <a:pt x="240244" y="-5981"/>
                  <a:pt x="231777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31FD157F-761E-4D8D-35D0-0B1F7F1B298B}"/>
              </a:ext>
            </a:extLst>
          </p:cNvPr>
          <p:cNvSpPr/>
          <p:nvPr/>
        </p:nvSpPr>
        <p:spPr>
          <a:xfrm>
            <a:off x="3598905" y="4409898"/>
            <a:ext cx="366931" cy="825678"/>
          </a:xfrm>
          <a:custGeom>
            <a:avLst/>
            <a:gdLst>
              <a:gd name="connsiteX0" fmla="*/ 366670 w 366931"/>
              <a:gd name="connsiteY0" fmla="*/ 177 h 825678"/>
              <a:gd name="connsiteX1" fmla="*/ 74570 w 366931"/>
              <a:gd name="connsiteY1" fmla="*/ 285927 h 825678"/>
              <a:gd name="connsiteX2" fmla="*/ 17420 w 366931"/>
              <a:gd name="connsiteY2" fmla="*/ 511352 h 825678"/>
              <a:gd name="connsiteX3" fmla="*/ 45995 w 366931"/>
              <a:gd name="connsiteY3" fmla="*/ 409752 h 825678"/>
              <a:gd name="connsiteX4" fmla="*/ 11070 w 366931"/>
              <a:gd name="connsiteY4" fmla="*/ 663752 h 825678"/>
              <a:gd name="connsiteX5" fmla="*/ 11070 w 366931"/>
              <a:gd name="connsiteY5" fmla="*/ 644702 h 825678"/>
              <a:gd name="connsiteX6" fmla="*/ 141245 w 366931"/>
              <a:gd name="connsiteY6" fmla="*/ 825677 h 825678"/>
              <a:gd name="connsiteX7" fmla="*/ 45995 w 366931"/>
              <a:gd name="connsiteY7" fmla="*/ 641527 h 825678"/>
              <a:gd name="connsiteX8" fmla="*/ 42820 w 366931"/>
              <a:gd name="connsiteY8" fmla="*/ 476427 h 825678"/>
              <a:gd name="connsiteX9" fmla="*/ 74570 w 366931"/>
              <a:gd name="connsiteY9" fmla="*/ 324027 h 825678"/>
              <a:gd name="connsiteX10" fmla="*/ 61870 w 366931"/>
              <a:gd name="connsiteY10" fmla="*/ 343077 h 825678"/>
              <a:gd name="connsiteX11" fmla="*/ 125370 w 366931"/>
              <a:gd name="connsiteY11" fmla="*/ 244652 h 825678"/>
              <a:gd name="connsiteX12" fmla="*/ 366670 w 366931"/>
              <a:gd name="connsiteY12" fmla="*/ 177 h 82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6931" h="825678">
                <a:moveTo>
                  <a:pt x="366670" y="177"/>
                </a:moveTo>
                <a:cubicBezTo>
                  <a:pt x="358203" y="7056"/>
                  <a:pt x="132778" y="200731"/>
                  <a:pt x="74570" y="285927"/>
                </a:cubicBezTo>
                <a:cubicBezTo>
                  <a:pt x="16362" y="371123"/>
                  <a:pt x="22182" y="490715"/>
                  <a:pt x="17420" y="511352"/>
                </a:cubicBezTo>
                <a:cubicBezTo>
                  <a:pt x="12658" y="531989"/>
                  <a:pt x="47053" y="384352"/>
                  <a:pt x="45995" y="409752"/>
                </a:cubicBezTo>
                <a:cubicBezTo>
                  <a:pt x="44937" y="435152"/>
                  <a:pt x="16891" y="624594"/>
                  <a:pt x="11070" y="663752"/>
                </a:cubicBezTo>
                <a:cubicBezTo>
                  <a:pt x="5249" y="702910"/>
                  <a:pt x="-10626" y="617715"/>
                  <a:pt x="11070" y="644702"/>
                </a:cubicBezTo>
                <a:cubicBezTo>
                  <a:pt x="32766" y="671689"/>
                  <a:pt x="135424" y="826206"/>
                  <a:pt x="141245" y="825677"/>
                </a:cubicBezTo>
                <a:cubicBezTo>
                  <a:pt x="147066" y="825148"/>
                  <a:pt x="62399" y="699735"/>
                  <a:pt x="45995" y="641527"/>
                </a:cubicBezTo>
                <a:cubicBezTo>
                  <a:pt x="29591" y="583319"/>
                  <a:pt x="38058" y="529344"/>
                  <a:pt x="42820" y="476427"/>
                </a:cubicBezTo>
                <a:cubicBezTo>
                  <a:pt x="47582" y="423510"/>
                  <a:pt x="71395" y="346252"/>
                  <a:pt x="74570" y="324027"/>
                </a:cubicBezTo>
                <a:cubicBezTo>
                  <a:pt x="77745" y="301802"/>
                  <a:pt x="53403" y="356306"/>
                  <a:pt x="61870" y="343077"/>
                </a:cubicBezTo>
                <a:cubicBezTo>
                  <a:pt x="70337" y="329848"/>
                  <a:pt x="75099" y="301273"/>
                  <a:pt x="125370" y="244652"/>
                </a:cubicBezTo>
                <a:cubicBezTo>
                  <a:pt x="175641" y="188031"/>
                  <a:pt x="375137" y="-6702"/>
                  <a:pt x="36667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B87A68-E8BF-3A17-B101-F495FC99D052}"/>
              </a:ext>
            </a:extLst>
          </p:cNvPr>
          <p:cNvSpPr/>
          <p:nvPr/>
        </p:nvSpPr>
        <p:spPr>
          <a:xfrm>
            <a:off x="4370460" y="4276073"/>
            <a:ext cx="574981" cy="370670"/>
          </a:xfrm>
          <a:custGeom>
            <a:avLst/>
            <a:gdLst>
              <a:gd name="connsiteX0" fmla="*/ 932 w 574981"/>
              <a:gd name="connsiteY0" fmla="*/ 2013 h 370670"/>
              <a:gd name="connsiteX1" fmla="*/ 458132 w 574981"/>
              <a:gd name="connsiteY1" fmla="*/ 151303 h 370670"/>
              <a:gd name="connsiteX2" fmla="*/ 574764 w 574981"/>
              <a:gd name="connsiteY2" fmla="*/ 370572 h 370670"/>
              <a:gd name="connsiteX3" fmla="*/ 486124 w 574981"/>
              <a:gd name="connsiteY3" fmla="*/ 123311 h 370670"/>
              <a:gd name="connsiteX4" fmla="*/ 444136 w 574981"/>
              <a:gd name="connsiteY4" fmla="*/ 113980 h 370670"/>
              <a:gd name="connsiteX5" fmla="*/ 341499 w 574981"/>
              <a:gd name="connsiteY5" fmla="*/ 67327 h 370670"/>
              <a:gd name="connsiteX6" fmla="*/ 932 w 574981"/>
              <a:gd name="connsiteY6" fmla="*/ 2013 h 37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981" h="370670">
                <a:moveTo>
                  <a:pt x="932" y="2013"/>
                </a:moveTo>
                <a:cubicBezTo>
                  <a:pt x="20371" y="16009"/>
                  <a:pt x="362493" y="89877"/>
                  <a:pt x="458132" y="151303"/>
                </a:cubicBezTo>
                <a:cubicBezTo>
                  <a:pt x="553771" y="212730"/>
                  <a:pt x="570099" y="375237"/>
                  <a:pt x="574764" y="370572"/>
                </a:cubicBezTo>
                <a:cubicBezTo>
                  <a:pt x="579429" y="365907"/>
                  <a:pt x="507895" y="166076"/>
                  <a:pt x="486124" y="123311"/>
                </a:cubicBezTo>
                <a:cubicBezTo>
                  <a:pt x="464353" y="80546"/>
                  <a:pt x="468240" y="123311"/>
                  <a:pt x="444136" y="113980"/>
                </a:cubicBezTo>
                <a:cubicBezTo>
                  <a:pt x="420032" y="104649"/>
                  <a:pt x="411479" y="83655"/>
                  <a:pt x="341499" y="67327"/>
                </a:cubicBezTo>
                <a:cubicBezTo>
                  <a:pt x="271519" y="50999"/>
                  <a:pt x="-18507" y="-11983"/>
                  <a:pt x="932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52067E86-EB87-2A16-E0B8-06FC51A20148}"/>
              </a:ext>
            </a:extLst>
          </p:cNvPr>
          <p:cNvSpPr/>
          <p:nvPr/>
        </p:nvSpPr>
        <p:spPr>
          <a:xfrm>
            <a:off x="5009518" y="4833088"/>
            <a:ext cx="110146" cy="426946"/>
          </a:xfrm>
          <a:custGeom>
            <a:avLst/>
            <a:gdLst>
              <a:gd name="connsiteX0" fmla="*/ 29013 w 110146"/>
              <a:gd name="connsiteY0" fmla="*/ 169 h 426946"/>
              <a:gd name="connsiteX1" fmla="*/ 24347 w 110146"/>
              <a:gd name="connsiteY1" fmla="*/ 191447 h 426946"/>
              <a:gd name="connsiteX2" fmla="*/ 108323 w 110146"/>
              <a:gd name="connsiteY2" fmla="*/ 420047 h 426946"/>
              <a:gd name="connsiteX3" fmla="*/ 75666 w 110146"/>
              <a:gd name="connsiteY3" fmla="*/ 354732 h 426946"/>
              <a:gd name="connsiteX4" fmla="*/ 1021 w 110146"/>
              <a:gd name="connsiteY4" fmla="*/ 224104 h 426946"/>
              <a:gd name="connsiteX5" fmla="*/ 29013 w 110146"/>
              <a:gd name="connsiteY5" fmla="*/ 169 h 42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46" h="426946">
                <a:moveTo>
                  <a:pt x="29013" y="169"/>
                </a:moveTo>
                <a:cubicBezTo>
                  <a:pt x="32901" y="-5274"/>
                  <a:pt x="11129" y="121467"/>
                  <a:pt x="24347" y="191447"/>
                </a:cubicBezTo>
                <a:cubicBezTo>
                  <a:pt x="37565" y="261427"/>
                  <a:pt x="99770" y="392833"/>
                  <a:pt x="108323" y="420047"/>
                </a:cubicBezTo>
                <a:cubicBezTo>
                  <a:pt x="116876" y="447261"/>
                  <a:pt x="93550" y="387389"/>
                  <a:pt x="75666" y="354732"/>
                </a:cubicBezTo>
                <a:cubicBezTo>
                  <a:pt x="57782" y="322075"/>
                  <a:pt x="8019" y="276977"/>
                  <a:pt x="1021" y="224104"/>
                </a:cubicBezTo>
                <a:cubicBezTo>
                  <a:pt x="-5977" y="171231"/>
                  <a:pt x="25125" y="5612"/>
                  <a:pt x="29013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FCE9B279-10F5-63F8-27F4-0DF9835ACCB2}"/>
              </a:ext>
            </a:extLst>
          </p:cNvPr>
          <p:cNvSpPr/>
          <p:nvPr/>
        </p:nvSpPr>
        <p:spPr>
          <a:xfrm>
            <a:off x="3788095" y="5565706"/>
            <a:ext cx="79886" cy="287040"/>
          </a:xfrm>
          <a:custGeom>
            <a:avLst/>
            <a:gdLst>
              <a:gd name="connsiteX0" fmla="*/ 28125 w 79886"/>
              <a:gd name="connsiteY0" fmla="*/ 4 h 287040"/>
              <a:gd name="connsiteX1" fmla="*/ 9464 w 79886"/>
              <a:gd name="connsiteY1" fmla="*/ 153959 h 287040"/>
              <a:gd name="connsiteX2" fmla="*/ 79444 w 79886"/>
              <a:gd name="connsiteY2" fmla="*/ 284588 h 287040"/>
              <a:gd name="connsiteX3" fmla="*/ 37456 w 79886"/>
              <a:gd name="connsiteY3" fmla="*/ 233270 h 287040"/>
              <a:gd name="connsiteX4" fmla="*/ 134 w 79886"/>
              <a:gd name="connsiteY4" fmla="*/ 158625 h 287040"/>
              <a:gd name="connsiteX5" fmla="*/ 28125 w 79886"/>
              <a:gd name="connsiteY5" fmla="*/ 4 h 2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86" h="287040">
                <a:moveTo>
                  <a:pt x="28125" y="4"/>
                </a:moveTo>
                <a:cubicBezTo>
                  <a:pt x="29680" y="-774"/>
                  <a:pt x="911" y="106528"/>
                  <a:pt x="9464" y="153959"/>
                </a:cubicBezTo>
                <a:cubicBezTo>
                  <a:pt x="18017" y="201390"/>
                  <a:pt x="74779" y="271370"/>
                  <a:pt x="79444" y="284588"/>
                </a:cubicBezTo>
                <a:cubicBezTo>
                  <a:pt x="84109" y="297806"/>
                  <a:pt x="50674" y="254264"/>
                  <a:pt x="37456" y="233270"/>
                </a:cubicBezTo>
                <a:cubicBezTo>
                  <a:pt x="24238" y="212276"/>
                  <a:pt x="2467" y="195170"/>
                  <a:pt x="134" y="158625"/>
                </a:cubicBezTo>
                <a:cubicBezTo>
                  <a:pt x="-2199" y="122080"/>
                  <a:pt x="26570" y="782"/>
                  <a:pt x="2812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3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3</Words>
  <Application>Microsoft Macintosh PowerPoint</Application>
  <PresentationFormat>A3 297x420 mm</PresentationFormat>
  <Paragraphs>3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30</cp:revision>
  <dcterms:created xsi:type="dcterms:W3CDTF">2022-06-19T07:35:27Z</dcterms:created>
  <dcterms:modified xsi:type="dcterms:W3CDTF">2022-06-20T03:42:34Z</dcterms:modified>
</cp:coreProperties>
</file>