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0" r:id="rId3"/>
    <p:sldId id="259" r:id="rId4"/>
    <p:sldId id="258" r:id="rId5"/>
    <p:sldId id="257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3942"/>
  </p:normalViewPr>
  <p:slideViewPr>
    <p:cSldViewPr snapToGrid="0" snapToObjects="1" showGuides="1">
      <p:cViewPr>
        <p:scale>
          <a:sx n="179" d="100"/>
          <a:sy n="179" d="100"/>
        </p:scale>
        <p:origin x="-3448" y="-224"/>
      </p:cViewPr>
      <p:guideLst>
        <p:guide orient="horz" pos="2160"/>
        <p:guide pos="3840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75D4B-EEE8-0F47-99A2-624C7A24D67B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8AE5A-2B72-5944-A5AF-8459D839D9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5072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AE5A-2B72-5944-A5AF-8459D839D9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490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AE5A-2B72-5944-A5AF-8459D839D99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964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AE5A-2B72-5944-A5AF-8459D839D99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094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AE5A-2B72-5944-A5AF-8459D839D99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511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88AE5A-2B72-5944-A5AF-8459D839D99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581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5788C2-C4E8-B68A-4045-7CB94F29EE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30809C-DE38-BE48-4275-EEAFF80588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4E3A74-A9EF-6669-57EF-2A53F13CC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42F9-CA34-FF46-8887-91CE4FEA5F3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126A25-3998-E16B-3CB7-45936FAC0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326465-0896-41F9-3FA9-992ED9AB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2A7-3A78-6748-A8CE-B8398285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20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E1D4A5-6A95-5065-87B3-D03D46838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E19861B-DCAE-85C3-D2F8-0CFA7FD5C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D27818-7159-9C14-9A39-FA1851D12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42F9-CA34-FF46-8887-91CE4FEA5F3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D64DC1-DB5F-7B83-3030-6121123C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3F62DD7-8FAC-27A2-F783-1B7462CD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2A7-3A78-6748-A8CE-B8398285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07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72A642C-01B3-2B92-9F11-972A9C12C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B3C3459-5900-FDD0-C348-BCC95402C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2869E2-7446-EAB6-59F8-DB94429FE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42F9-CA34-FF46-8887-91CE4FEA5F3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7119AD-78E3-C7CC-61D2-16B0B1098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D17953-5F0E-D523-280B-F523FC981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2A7-3A78-6748-A8CE-B8398285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46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8E0F21-DE47-290F-C7F3-5801ABC5B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47BE4A-2BEA-E11A-CFB9-A39197D713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DABDC6-0B15-A2EA-C50E-0EFD4BB6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42F9-CA34-FF46-8887-91CE4FEA5F3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D6721-74A4-98BF-C8E9-8377086D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523DA8C-E3C5-AE40-D851-C067D9D3D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2A7-3A78-6748-A8CE-B8398285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88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141F73-99F0-9C4A-CFB5-8F978652D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A1216-38DC-AFDD-62F7-44304E204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AED24B-9994-44CD-DBFE-D86D000E0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42F9-CA34-FF46-8887-91CE4FEA5F3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050FC7-5518-C0BA-9CDD-7CE9C47FB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E93ACB6-BE6C-E718-D4E3-C2A697E35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2A7-3A78-6748-A8CE-B8398285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28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BA1DFD-00A8-CA10-F0DA-1A90CDC23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C098696-5711-AD9C-D57A-0EE786FCE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B6A4A3-73CE-C7B7-2AEB-7801023243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E6B5DEF-4580-0039-D6C4-2FD3F371F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42F9-CA34-FF46-8887-91CE4FEA5F3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A71D7B-D144-DCD2-9AC4-641CBDC9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E2C90E-2B4C-4A68-8917-4FE602ED6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2A7-3A78-6748-A8CE-B8398285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890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C8484B-8844-B554-6750-DF41808EC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727920-3B0B-CEC3-B7A2-15E1E41F6D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69AEA3-4F6A-B241-8238-0FD81F5E3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5F5501A-4593-C0A5-0EEF-6271880F7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ED38288-1CC1-E3FC-A0E4-21A95CEE1F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58CA79D-8EB9-3C6A-BE9F-2E09D6ECB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42F9-CA34-FF46-8887-91CE4FEA5F3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8A20747-A52F-1747-C24B-CBB4E53C9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0A4CCC-13AE-DF8A-BC67-766A35D6C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2A7-3A78-6748-A8CE-B8398285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101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6CB576-7AB1-AFDE-C82F-C8F13A203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E70D526-0AA8-EA01-2920-E1F627276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42F9-CA34-FF46-8887-91CE4FEA5F3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529D2FA-916F-1C20-AF9D-8E171E01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6212C55-4D8A-9A1F-78F3-04DF0ECE6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2A7-3A78-6748-A8CE-B8398285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510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E5AD8B1-C067-ABAC-80F9-8534C956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42F9-CA34-FF46-8887-91CE4FEA5F3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FBDF2AB-048E-DB44-51C9-0AEC0307F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DB7A50D-9556-3B70-7952-407CB9567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2A7-3A78-6748-A8CE-B8398285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9259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4FAA79-C4B3-B8F2-C36F-AD073862E1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611009-D4FA-A3B1-391C-266F4F116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8E720B-13BB-61B6-F951-90F255438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5A9D91-ABC9-FEC5-D084-1855E7CB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42F9-CA34-FF46-8887-91CE4FEA5F3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8A5345-1D30-6B45-2C76-EC9BA196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C03F3A-875A-33E9-7F1A-FF86308A5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2A7-3A78-6748-A8CE-B8398285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046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EDEC7F-69B5-A093-4076-B740A41F9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28F25F8-58AA-A09B-0A83-8210360B21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FBF07A6-37E2-1BAF-39C9-F327F9989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B0FB59-CB8F-B480-F4E5-6F0FC716F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A42F9-CA34-FF46-8887-91CE4FEA5F3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750FE2-8678-9C80-79A2-5C821150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639F84-ABA5-9C0B-8A46-86EBE2DC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FD2A7-3A78-6748-A8CE-B8398285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095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1510523-B097-0DB4-BE75-C6C7CF75B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0D7DA6-6B60-2380-1E6F-2F3EDEBC0B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546B30-06C2-A719-DD7F-11F2A0F8CC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A42F9-CA34-FF46-8887-91CE4FEA5F38}" type="datetimeFigureOut">
              <a:rPr kumimoji="1" lang="ja-JP" altLang="en-US" smtClean="0"/>
              <a:t>2022/6/21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7D57E9-3E75-CDAA-9812-83EF4EAD14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7A2A23-F354-1F95-6406-8D8FCDA05E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FD2A7-3A78-6748-A8CE-B8398285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051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小島瑠璃子、片想いだった高校の先輩に13年越しの告白「朝、同じ電車になるように…」：マピオンニュース" hidden="1">
            <a:extLst>
              <a:ext uri="{FF2B5EF4-FFF2-40B4-BE49-F238E27FC236}">
                <a16:creationId xmlns:a16="http://schemas.microsoft.com/office/drawing/2014/main" id="{75B5415A-F752-5594-29A4-9D88C9ED47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3" r="2852"/>
          <a:stretch/>
        </p:blipFill>
        <p:spPr bwMode="auto">
          <a:xfrm>
            <a:off x="286600" y="0"/>
            <a:ext cx="11618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2654D94-5BAC-7696-4BE1-EF73721DEFF3}"/>
              </a:ext>
            </a:extLst>
          </p:cNvPr>
          <p:cNvSpPr/>
          <p:nvPr/>
        </p:nvSpPr>
        <p:spPr>
          <a:xfrm>
            <a:off x="5543190" y="2657024"/>
            <a:ext cx="199970" cy="70334"/>
          </a:xfrm>
          <a:custGeom>
            <a:avLst/>
            <a:gdLst>
              <a:gd name="connsiteX0" fmla="*/ 360 w 199970"/>
              <a:gd name="connsiteY0" fmla="*/ 70301 h 70334"/>
              <a:gd name="connsiteX1" fmla="*/ 197210 w 199970"/>
              <a:gd name="connsiteY1" fmla="*/ 3626 h 70334"/>
              <a:gd name="connsiteX2" fmla="*/ 114660 w 199970"/>
              <a:gd name="connsiteY2" fmla="*/ 9976 h 70334"/>
              <a:gd name="connsiteX3" fmla="*/ 98785 w 199970"/>
              <a:gd name="connsiteY3" fmla="*/ 19501 h 70334"/>
              <a:gd name="connsiteX4" fmla="*/ 146410 w 199970"/>
              <a:gd name="connsiteY4" fmla="*/ 13151 h 70334"/>
              <a:gd name="connsiteX5" fmla="*/ 360 w 199970"/>
              <a:gd name="connsiteY5" fmla="*/ 70301 h 7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70" h="70334">
                <a:moveTo>
                  <a:pt x="360" y="70301"/>
                </a:moveTo>
                <a:cubicBezTo>
                  <a:pt x="8827" y="68714"/>
                  <a:pt x="178160" y="13680"/>
                  <a:pt x="197210" y="3626"/>
                </a:cubicBezTo>
                <a:cubicBezTo>
                  <a:pt x="216260" y="-6428"/>
                  <a:pt x="131064" y="7330"/>
                  <a:pt x="114660" y="9976"/>
                </a:cubicBezTo>
                <a:cubicBezTo>
                  <a:pt x="98256" y="12622"/>
                  <a:pt x="93493" y="18972"/>
                  <a:pt x="98785" y="19501"/>
                </a:cubicBezTo>
                <a:cubicBezTo>
                  <a:pt x="104077" y="20030"/>
                  <a:pt x="157523" y="8918"/>
                  <a:pt x="146410" y="13151"/>
                </a:cubicBezTo>
                <a:cubicBezTo>
                  <a:pt x="135298" y="17384"/>
                  <a:pt x="-8107" y="71888"/>
                  <a:pt x="360" y="70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7162083F-7586-8E2F-4164-5933763519B6}"/>
              </a:ext>
            </a:extLst>
          </p:cNvPr>
          <p:cNvSpPr/>
          <p:nvPr/>
        </p:nvSpPr>
        <p:spPr>
          <a:xfrm>
            <a:off x="5702287" y="2597027"/>
            <a:ext cx="263595" cy="86135"/>
          </a:xfrm>
          <a:custGeom>
            <a:avLst/>
            <a:gdLst>
              <a:gd name="connsiteX0" fmla="*/ 13 w 263595"/>
              <a:gd name="connsiteY0" fmla="*/ 66798 h 86135"/>
              <a:gd name="connsiteX1" fmla="*/ 79388 w 263595"/>
              <a:gd name="connsiteY1" fmla="*/ 63623 h 86135"/>
              <a:gd name="connsiteX2" fmla="*/ 101613 w 263595"/>
              <a:gd name="connsiteY2" fmla="*/ 123 h 86135"/>
              <a:gd name="connsiteX3" fmla="*/ 101613 w 263595"/>
              <a:gd name="connsiteY3" fmla="*/ 47748 h 86135"/>
              <a:gd name="connsiteX4" fmla="*/ 123838 w 263595"/>
              <a:gd name="connsiteY4" fmla="*/ 57273 h 86135"/>
              <a:gd name="connsiteX5" fmla="*/ 127013 w 263595"/>
              <a:gd name="connsiteY5" fmla="*/ 28698 h 86135"/>
              <a:gd name="connsiteX6" fmla="*/ 142888 w 263595"/>
              <a:gd name="connsiteY6" fmla="*/ 57273 h 86135"/>
              <a:gd name="connsiteX7" fmla="*/ 180988 w 263595"/>
              <a:gd name="connsiteY7" fmla="*/ 57273 h 86135"/>
              <a:gd name="connsiteX8" fmla="*/ 260363 w 263595"/>
              <a:gd name="connsiteY8" fmla="*/ 31873 h 86135"/>
              <a:gd name="connsiteX9" fmla="*/ 225438 w 263595"/>
              <a:gd name="connsiteY9" fmla="*/ 54098 h 86135"/>
              <a:gd name="connsiteX10" fmla="*/ 263538 w 263595"/>
              <a:gd name="connsiteY10" fmla="*/ 85848 h 86135"/>
              <a:gd name="connsiteX11" fmla="*/ 231788 w 263595"/>
              <a:gd name="connsiteY11" fmla="*/ 69973 h 86135"/>
              <a:gd name="connsiteX12" fmla="*/ 149238 w 263595"/>
              <a:gd name="connsiteY12" fmla="*/ 73148 h 86135"/>
              <a:gd name="connsiteX13" fmla="*/ 244488 w 263595"/>
              <a:gd name="connsiteY13" fmla="*/ 76323 h 86135"/>
              <a:gd name="connsiteX14" fmla="*/ 136538 w 263595"/>
              <a:gd name="connsiteY14" fmla="*/ 73148 h 86135"/>
              <a:gd name="connsiteX15" fmla="*/ 85738 w 263595"/>
              <a:gd name="connsiteY15" fmla="*/ 73148 h 86135"/>
              <a:gd name="connsiteX16" fmla="*/ 13 w 263595"/>
              <a:gd name="connsiteY16" fmla="*/ 66798 h 8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3595" h="86135">
                <a:moveTo>
                  <a:pt x="13" y="66798"/>
                </a:moveTo>
                <a:cubicBezTo>
                  <a:pt x="-1045" y="65210"/>
                  <a:pt x="62455" y="74735"/>
                  <a:pt x="79388" y="63623"/>
                </a:cubicBezTo>
                <a:cubicBezTo>
                  <a:pt x="96321" y="52511"/>
                  <a:pt x="97909" y="2769"/>
                  <a:pt x="101613" y="123"/>
                </a:cubicBezTo>
                <a:cubicBezTo>
                  <a:pt x="105317" y="-2523"/>
                  <a:pt x="97909" y="38223"/>
                  <a:pt x="101613" y="47748"/>
                </a:cubicBezTo>
                <a:cubicBezTo>
                  <a:pt x="105317" y="57273"/>
                  <a:pt x="119605" y="60448"/>
                  <a:pt x="123838" y="57273"/>
                </a:cubicBezTo>
                <a:cubicBezTo>
                  <a:pt x="128071" y="54098"/>
                  <a:pt x="123838" y="28698"/>
                  <a:pt x="127013" y="28698"/>
                </a:cubicBezTo>
                <a:cubicBezTo>
                  <a:pt x="130188" y="28698"/>
                  <a:pt x="133892" y="52511"/>
                  <a:pt x="142888" y="57273"/>
                </a:cubicBezTo>
                <a:cubicBezTo>
                  <a:pt x="151884" y="62035"/>
                  <a:pt x="161409" y="61506"/>
                  <a:pt x="180988" y="57273"/>
                </a:cubicBezTo>
                <a:cubicBezTo>
                  <a:pt x="200567" y="53040"/>
                  <a:pt x="252955" y="32402"/>
                  <a:pt x="260363" y="31873"/>
                </a:cubicBezTo>
                <a:cubicBezTo>
                  <a:pt x="267771" y="31344"/>
                  <a:pt x="224909" y="45102"/>
                  <a:pt x="225438" y="54098"/>
                </a:cubicBezTo>
                <a:cubicBezTo>
                  <a:pt x="225967" y="63094"/>
                  <a:pt x="262480" y="83202"/>
                  <a:pt x="263538" y="85848"/>
                </a:cubicBezTo>
                <a:cubicBezTo>
                  <a:pt x="264596" y="88494"/>
                  <a:pt x="250838" y="72090"/>
                  <a:pt x="231788" y="69973"/>
                </a:cubicBezTo>
                <a:cubicBezTo>
                  <a:pt x="212738" y="67856"/>
                  <a:pt x="147121" y="72090"/>
                  <a:pt x="149238" y="73148"/>
                </a:cubicBezTo>
                <a:cubicBezTo>
                  <a:pt x="151355" y="74206"/>
                  <a:pt x="246605" y="76323"/>
                  <a:pt x="244488" y="76323"/>
                </a:cubicBezTo>
                <a:cubicBezTo>
                  <a:pt x="242371" y="76323"/>
                  <a:pt x="162996" y="73677"/>
                  <a:pt x="136538" y="73148"/>
                </a:cubicBezTo>
                <a:cubicBezTo>
                  <a:pt x="110080" y="72619"/>
                  <a:pt x="102142" y="74735"/>
                  <a:pt x="85738" y="73148"/>
                </a:cubicBezTo>
                <a:cubicBezTo>
                  <a:pt x="69334" y="71561"/>
                  <a:pt x="1071" y="68386"/>
                  <a:pt x="13" y="66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C19DEA6-72E2-8821-767A-6CE00C8CDB01}"/>
              </a:ext>
            </a:extLst>
          </p:cNvPr>
          <p:cNvSpPr/>
          <p:nvPr/>
        </p:nvSpPr>
        <p:spPr>
          <a:xfrm>
            <a:off x="5530795" y="2650977"/>
            <a:ext cx="254448" cy="138152"/>
          </a:xfrm>
          <a:custGeom>
            <a:avLst/>
            <a:gdLst>
              <a:gd name="connsiteX0" fmla="*/ 254055 w 254448"/>
              <a:gd name="connsiteY0" fmla="*/ 148 h 138152"/>
              <a:gd name="connsiteX1" fmla="*/ 111180 w 254448"/>
              <a:gd name="connsiteY1" fmla="*/ 57298 h 138152"/>
              <a:gd name="connsiteX2" fmla="*/ 31805 w 254448"/>
              <a:gd name="connsiteY2" fmla="*/ 114448 h 138152"/>
              <a:gd name="connsiteX3" fmla="*/ 3230 w 254448"/>
              <a:gd name="connsiteY3" fmla="*/ 136673 h 138152"/>
              <a:gd name="connsiteX4" fmla="*/ 101655 w 254448"/>
              <a:gd name="connsiteY4" fmla="*/ 76348 h 138152"/>
              <a:gd name="connsiteX5" fmla="*/ 98480 w 254448"/>
              <a:gd name="connsiteY5" fmla="*/ 79523 h 138152"/>
              <a:gd name="connsiteX6" fmla="*/ 152455 w 254448"/>
              <a:gd name="connsiteY6" fmla="*/ 41423 h 138152"/>
              <a:gd name="connsiteX7" fmla="*/ 254055 w 254448"/>
              <a:gd name="connsiteY7" fmla="*/ 148 h 13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448" h="138152">
                <a:moveTo>
                  <a:pt x="254055" y="148"/>
                </a:moveTo>
                <a:cubicBezTo>
                  <a:pt x="247176" y="2794"/>
                  <a:pt x="148222" y="38248"/>
                  <a:pt x="111180" y="57298"/>
                </a:cubicBezTo>
                <a:cubicBezTo>
                  <a:pt x="74138" y="76348"/>
                  <a:pt x="49797" y="101219"/>
                  <a:pt x="31805" y="114448"/>
                </a:cubicBezTo>
                <a:cubicBezTo>
                  <a:pt x="13813" y="127677"/>
                  <a:pt x="-8412" y="143023"/>
                  <a:pt x="3230" y="136673"/>
                </a:cubicBezTo>
                <a:cubicBezTo>
                  <a:pt x="14872" y="130323"/>
                  <a:pt x="101655" y="76348"/>
                  <a:pt x="101655" y="76348"/>
                </a:cubicBezTo>
                <a:cubicBezTo>
                  <a:pt x="117530" y="66823"/>
                  <a:pt x="90013" y="85344"/>
                  <a:pt x="98480" y="79523"/>
                </a:cubicBezTo>
                <a:cubicBezTo>
                  <a:pt x="106947" y="73702"/>
                  <a:pt x="129172" y="52006"/>
                  <a:pt x="152455" y="41423"/>
                </a:cubicBezTo>
                <a:cubicBezTo>
                  <a:pt x="175738" y="30840"/>
                  <a:pt x="260934" y="-2498"/>
                  <a:pt x="254055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00E54C4C-C60D-4013-EA96-F597F8E62AEF}"/>
              </a:ext>
            </a:extLst>
          </p:cNvPr>
          <p:cNvSpPr/>
          <p:nvPr/>
        </p:nvSpPr>
        <p:spPr>
          <a:xfrm>
            <a:off x="5593056" y="2662603"/>
            <a:ext cx="246067" cy="134602"/>
          </a:xfrm>
          <a:custGeom>
            <a:avLst/>
            <a:gdLst>
              <a:gd name="connsiteX0" fmla="*/ 245769 w 246067"/>
              <a:gd name="connsiteY0" fmla="*/ 4397 h 134602"/>
              <a:gd name="connsiteX1" fmla="*/ 83844 w 246067"/>
              <a:gd name="connsiteY1" fmla="*/ 52022 h 134602"/>
              <a:gd name="connsiteX2" fmla="*/ 109244 w 246067"/>
              <a:gd name="connsiteY2" fmla="*/ 42497 h 134602"/>
              <a:gd name="connsiteX3" fmla="*/ 7644 w 246067"/>
              <a:gd name="connsiteY3" fmla="*/ 93297 h 134602"/>
              <a:gd name="connsiteX4" fmla="*/ 7644 w 246067"/>
              <a:gd name="connsiteY4" fmla="*/ 134572 h 134602"/>
              <a:gd name="connsiteX5" fmla="*/ 10819 w 246067"/>
              <a:gd name="connsiteY5" fmla="*/ 86947 h 134602"/>
              <a:gd name="connsiteX6" fmla="*/ 121944 w 246067"/>
              <a:gd name="connsiteY6" fmla="*/ 10747 h 134602"/>
              <a:gd name="connsiteX7" fmla="*/ 245769 w 246067"/>
              <a:gd name="connsiteY7" fmla="*/ 4397 h 13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067" h="134602">
                <a:moveTo>
                  <a:pt x="245769" y="4397"/>
                </a:moveTo>
                <a:cubicBezTo>
                  <a:pt x="239419" y="11276"/>
                  <a:pt x="106598" y="45672"/>
                  <a:pt x="83844" y="52022"/>
                </a:cubicBezTo>
                <a:cubicBezTo>
                  <a:pt x="61090" y="58372"/>
                  <a:pt x="121944" y="35618"/>
                  <a:pt x="109244" y="42497"/>
                </a:cubicBezTo>
                <a:cubicBezTo>
                  <a:pt x="96544" y="49376"/>
                  <a:pt x="24577" y="77951"/>
                  <a:pt x="7644" y="93297"/>
                </a:cubicBezTo>
                <a:cubicBezTo>
                  <a:pt x="-9289" y="108643"/>
                  <a:pt x="7115" y="135630"/>
                  <a:pt x="7644" y="134572"/>
                </a:cubicBezTo>
                <a:cubicBezTo>
                  <a:pt x="8173" y="133514"/>
                  <a:pt x="-8231" y="107584"/>
                  <a:pt x="10819" y="86947"/>
                </a:cubicBezTo>
                <a:cubicBezTo>
                  <a:pt x="29869" y="66310"/>
                  <a:pt x="88606" y="23447"/>
                  <a:pt x="121944" y="10747"/>
                </a:cubicBezTo>
                <a:cubicBezTo>
                  <a:pt x="155281" y="-1953"/>
                  <a:pt x="252119" y="-2482"/>
                  <a:pt x="245769" y="4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200B9D0-A048-E0A9-78D8-00E478E09D61}"/>
              </a:ext>
            </a:extLst>
          </p:cNvPr>
          <p:cNvSpPr/>
          <p:nvPr/>
        </p:nvSpPr>
        <p:spPr>
          <a:xfrm>
            <a:off x="5549869" y="2809830"/>
            <a:ext cx="241879" cy="63545"/>
          </a:xfrm>
          <a:custGeom>
            <a:avLst/>
            <a:gdLst>
              <a:gd name="connsiteX0" fmla="*/ 66706 w 241879"/>
              <a:gd name="connsiteY0" fmla="*/ 45 h 63545"/>
              <a:gd name="connsiteX1" fmla="*/ 168306 w 241879"/>
              <a:gd name="connsiteY1" fmla="*/ 47670 h 63545"/>
              <a:gd name="connsiteX2" fmla="*/ 241331 w 241879"/>
              <a:gd name="connsiteY2" fmla="*/ 63545 h 63545"/>
              <a:gd name="connsiteX3" fmla="*/ 130206 w 241879"/>
              <a:gd name="connsiteY3" fmla="*/ 47670 h 63545"/>
              <a:gd name="connsiteX4" fmla="*/ 31 w 241879"/>
              <a:gd name="connsiteY4" fmla="*/ 6395 h 63545"/>
              <a:gd name="connsiteX5" fmla="*/ 117506 w 241879"/>
              <a:gd name="connsiteY5" fmla="*/ 38145 h 63545"/>
              <a:gd name="connsiteX6" fmla="*/ 66706 w 241879"/>
              <a:gd name="connsiteY6" fmla="*/ 45 h 6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879" h="63545">
                <a:moveTo>
                  <a:pt x="66706" y="45"/>
                </a:moveTo>
                <a:cubicBezTo>
                  <a:pt x="75173" y="1632"/>
                  <a:pt x="139202" y="37087"/>
                  <a:pt x="168306" y="47670"/>
                </a:cubicBezTo>
                <a:cubicBezTo>
                  <a:pt x="197410" y="58253"/>
                  <a:pt x="247681" y="63545"/>
                  <a:pt x="241331" y="63545"/>
                </a:cubicBezTo>
                <a:cubicBezTo>
                  <a:pt x="234981" y="63545"/>
                  <a:pt x="170423" y="57195"/>
                  <a:pt x="130206" y="47670"/>
                </a:cubicBezTo>
                <a:cubicBezTo>
                  <a:pt x="89989" y="38145"/>
                  <a:pt x="2148" y="7983"/>
                  <a:pt x="31" y="6395"/>
                </a:cubicBezTo>
                <a:cubicBezTo>
                  <a:pt x="-2086" y="4807"/>
                  <a:pt x="103748" y="37616"/>
                  <a:pt x="117506" y="38145"/>
                </a:cubicBezTo>
                <a:cubicBezTo>
                  <a:pt x="131264" y="38674"/>
                  <a:pt x="58239" y="-1542"/>
                  <a:pt x="66706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583555B5-A74C-9EEB-B0A4-03EB51140069}"/>
              </a:ext>
            </a:extLst>
          </p:cNvPr>
          <p:cNvSpPr/>
          <p:nvPr/>
        </p:nvSpPr>
        <p:spPr>
          <a:xfrm>
            <a:off x="5615688" y="2787552"/>
            <a:ext cx="149206" cy="79704"/>
          </a:xfrm>
          <a:custGeom>
            <a:avLst/>
            <a:gdLst>
              <a:gd name="connsiteX0" fmla="*/ 887 w 149206"/>
              <a:gd name="connsiteY0" fmla="*/ 98 h 79704"/>
              <a:gd name="connsiteX1" fmla="*/ 146937 w 149206"/>
              <a:gd name="connsiteY1" fmla="*/ 76298 h 79704"/>
              <a:gd name="connsiteX2" fmla="*/ 86612 w 149206"/>
              <a:gd name="connsiteY2" fmla="*/ 60423 h 79704"/>
              <a:gd name="connsiteX3" fmla="*/ 887 w 149206"/>
              <a:gd name="connsiteY3" fmla="*/ 98 h 7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06" h="79704">
                <a:moveTo>
                  <a:pt x="887" y="98"/>
                </a:moveTo>
                <a:cubicBezTo>
                  <a:pt x="10941" y="2744"/>
                  <a:pt x="132650" y="66244"/>
                  <a:pt x="146937" y="76298"/>
                </a:cubicBezTo>
                <a:cubicBezTo>
                  <a:pt x="161224" y="86352"/>
                  <a:pt x="104074" y="72065"/>
                  <a:pt x="86612" y="60423"/>
                </a:cubicBezTo>
                <a:cubicBezTo>
                  <a:pt x="69150" y="48781"/>
                  <a:pt x="-9167" y="-2548"/>
                  <a:pt x="887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F9FA7532-0282-E7B7-33B0-91C467BFCF90}"/>
              </a:ext>
            </a:extLst>
          </p:cNvPr>
          <p:cNvSpPr/>
          <p:nvPr/>
        </p:nvSpPr>
        <p:spPr>
          <a:xfrm>
            <a:off x="5765758" y="2828452"/>
            <a:ext cx="274049" cy="51381"/>
          </a:xfrm>
          <a:custGeom>
            <a:avLst/>
            <a:gdLst>
              <a:gd name="connsiteX0" fmla="*/ 42 w 274049"/>
              <a:gd name="connsiteY0" fmla="*/ 35398 h 51381"/>
              <a:gd name="connsiteX1" fmla="*/ 107992 w 274049"/>
              <a:gd name="connsiteY1" fmla="*/ 44923 h 51381"/>
              <a:gd name="connsiteX2" fmla="*/ 266742 w 274049"/>
              <a:gd name="connsiteY2" fmla="*/ 473 h 51381"/>
              <a:gd name="connsiteX3" fmla="*/ 238167 w 274049"/>
              <a:gd name="connsiteY3" fmla="*/ 22698 h 51381"/>
              <a:gd name="connsiteX4" fmla="*/ 155617 w 274049"/>
              <a:gd name="connsiteY4" fmla="*/ 41748 h 51381"/>
              <a:gd name="connsiteX5" fmla="*/ 95292 w 274049"/>
              <a:gd name="connsiteY5" fmla="*/ 51273 h 51381"/>
              <a:gd name="connsiteX6" fmla="*/ 42 w 274049"/>
              <a:gd name="connsiteY6" fmla="*/ 35398 h 5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049" h="51381">
                <a:moveTo>
                  <a:pt x="42" y="35398"/>
                </a:moveTo>
                <a:cubicBezTo>
                  <a:pt x="2159" y="34340"/>
                  <a:pt x="63542" y="50744"/>
                  <a:pt x="107992" y="44923"/>
                </a:cubicBezTo>
                <a:cubicBezTo>
                  <a:pt x="152442" y="39102"/>
                  <a:pt x="245046" y="4177"/>
                  <a:pt x="266742" y="473"/>
                </a:cubicBezTo>
                <a:cubicBezTo>
                  <a:pt x="288438" y="-3231"/>
                  <a:pt x="256688" y="15819"/>
                  <a:pt x="238167" y="22698"/>
                </a:cubicBezTo>
                <a:cubicBezTo>
                  <a:pt x="219646" y="29577"/>
                  <a:pt x="179429" y="36986"/>
                  <a:pt x="155617" y="41748"/>
                </a:cubicBezTo>
                <a:cubicBezTo>
                  <a:pt x="131805" y="46510"/>
                  <a:pt x="114342" y="49686"/>
                  <a:pt x="95292" y="51273"/>
                </a:cubicBezTo>
                <a:cubicBezTo>
                  <a:pt x="76242" y="52860"/>
                  <a:pt x="-2075" y="36456"/>
                  <a:pt x="42" y="35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AFC9D646-8FBA-C3B7-09B8-BD25A39F182A}"/>
              </a:ext>
            </a:extLst>
          </p:cNvPr>
          <p:cNvSpPr/>
          <p:nvPr/>
        </p:nvSpPr>
        <p:spPr>
          <a:xfrm>
            <a:off x="5904894" y="2656433"/>
            <a:ext cx="134396" cy="179061"/>
          </a:xfrm>
          <a:custGeom>
            <a:avLst/>
            <a:gdLst>
              <a:gd name="connsiteX0" fmla="*/ 606 w 134396"/>
              <a:gd name="connsiteY0" fmla="*/ 1042 h 179061"/>
              <a:gd name="connsiteX1" fmla="*/ 76806 w 134396"/>
              <a:gd name="connsiteY1" fmla="*/ 45492 h 179061"/>
              <a:gd name="connsiteX2" fmla="*/ 127606 w 134396"/>
              <a:gd name="connsiteY2" fmla="*/ 137567 h 179061"/>
              <a:gd name="connsiteX3" fmla="*/ 108556 w 134396"/>
              <a:gd name="connsiteY3" fmla="*/ 178842 h 179061"/>
              <a:gd name="connsiteX4" fmla="*/ 133956 w 134396"/>
              <a:gd name="connsiteY4" fmla="*/ 121692 h 179061"/>
              <a:gd name="connsiteX5" fmla="*/ 124431 w 134396"/>
              <a:gd name="connsiteY5" fmla="*/ 108992 h 179061"/>
              <a:gd name="connsiteX6" fmla="*/ 121256 w 134396"/>
              <a:gd name="connsiteY6" fmla="*/ 86767 h 179061"/>
              <a:gd name="connsiteX7" fmla="*/ 606 w 134396"/>
              <a:gd name="connsiteY7" fmla="*/ 1042 h 17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396" h="179061">
                <a:moveTo>
                  <a:pt x="606" y="1042"/>
                </a:moveTo>
                <a:cubicBezTo>
                  <a:pt x="-6802" y="-5837"/>
                  <a:pt x="55639" y="22738"/>
                  <a:pt x="76806" y="45492"/>
                </a:cubicBezTo>
                <a:cubicBezTo>
                  <a:pt x="97973" y="68246"/>
                  <a:pt x="122314" y="115342"/>
                  <a:pt x="127606" y="137567"/>
                </a:cubicBezTo>
                <a:cubicBezTo>
                  <a:pt x="132898" y="159792"/>
                  <a:pt x="107498" y="181488"/>
                  <a:pt x="108556" y="178842"/>
                </a:cubicBezTo>
                <a:cubicBezTo>
                  <a:pt x="109614" y="176196"/>
                  <a:pt x="133956" y="121692"/>
                  <a:pt x="133956" y="121692"/>
                </a:cubicBezTo>
                <a:cubicBezTo>
                  <a:pt x="136602" y="110050"/>
                  <a:pt x="126548" y="114813"/>
                  <a:pt x="124431" y="108992"/>
                </a:cubicBezTo>
                <a:cubicBezTo>
                  <a:pt x="122314" y="103171"/>
                  <a:pt x="136073" y="103700"/>
                  <a:pt x="121256" y="86767"/>
                </a:cubicBezTo>
                <a:cubicBezTo>
                  <a:pt x="106439" y="69834"/>
                  <a:pt x="8014" y="7921"/>
                  <a:pt x="606" y="1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C9D5EE2-2822-2FE4-0549-E3800872F4F9}"/>
              </a:ext>
            </a:extLst>
          </p:cNvPr>
          <p:cNvSpPr/>
          <p:nvPr/>
        </p:nvSpPr>
        <p:spPr>
          <a:xfrm>
            <a:off x="5943591" y="2657471"/>
            <a:ext cx="184183" cy="203206"/>
          </a:xfrm>
          <a:custGeom>
            <a:avLst/>
            <a:gdLst>
              <a:gd name="connsiteX0" fmla="*/ 9 w 184183"/>
              <a:gd name="connsiteY0" fmla="*/ 4 h 203206"/>
              <a:gd name="connsiteX1" fmla="*/ 120659 w 184183"/>
              <a:gd name="connsiteY1" fmla="*/ 82554 h 203206"/>
              <a:gd name="connsiteX2" fmla="*/ 184159 w 184183"/>
              <a:gd name="connsiteY2" fmla="*/ 203204 h 203206"/>
              <a:gd name="connsiteX3" fmla="*/ 114309 w 184183"/>
              <a:gd name="connsiteY3" fmla="*/ 79379 h 203206"/>
              <a:gd name="connsiteX4" fmla="*/ 9 w 184183"/>
              <a:gd name="connsiteY4" fmla="*/ 4 h 20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83" h="203206">
                <a:moveTo>
                  <a:pt x="9" y="4"/>
                </a:moveTo>
                <a:cubicBezTo>
                  <a:pt x="1067" y="533"/>
                  <a:pt x="89967" y="48687"/>
                  <a:pt x="120659" y="82554"/>
                </a:cubicBezTo>
                <a:cubicBezTo>
                  <a:pt x="151351" y="116421"/>
                  <a:pt x="185217" y="203733"/>
                  <a:pt x="184159" y="203204"/>
                </a:cubicBezTo>
                <a:cubicBezTo>
                  <a:pt x="183101" y="202675"/>
                  <a:pt x="139180" y="110600"/>
                  <a:pt x="114309" y="79379"/>
                </a:cubicBezTo>
                <a:cubicBezTo>
                  <a:pt x="89438" y="48158"/>
                  <a:pt x="-1049" y="-525"/>
                  <a:pt x="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016D5C54-5338-DA74-DB29-9C0564DBF752}"/>
              </a:ext>
            </a:extLst>
          </p:cNvPr>
          <p:cNvSpPr/>
          <p:nvPr/>
        </p:nvSpPr>
        <p:spPr>
          <a:xfrm>
            <a:off x="5933992" y="2654300"/>
            <a:ext cx="147348" cy="139776"/>
          </a:xfrm>
          <a:custGeom>
            <a:avLst/>
            <a:gdLst>
              <a:gd name="connsiteX0" fmla="*/ 83 w 147348"/>
              <a:gd name="connsiteY0" fmla="*/ 0 h 139776"/>
              <a:gd name="connsiteX1" fmla="*/ 82633 w 147348"/>
              <a:gd name="connsiteY1" fmla="*/ 50800 h 139776"/>
              <a:gd name="connsiteX2" fmla="*/ 146133 w 147348"/>
              <a:gd name="connsiteY2" fmla="*/ 139700 h 139776"/>
              <a:gd name="connsiteX3" fmla="*/ 123908 w 147348"/>
              <a:gd name="connsiteY3" fmla="*/ 66675 h 139776"/>
              <a:gd name="connsiteX4" fmla="*/ 117558 w 147348"/>
              <a:gd name="connsiteY4" fmla="*/ 85725 h 139776"/>
              <a:gd name="connsiteX5" fmla="*/ 98508 w 147348"/>
              <a:gd name="connsiteY5" fmla="*/ 50800 h 139776"/>
              <a:gd name="connsiteX6" fmla="*/ 83 w 147348"/>
              <a:gd name="connsiteY6" fmla="*/ 0 h 13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348" h="139776">
                <a:moveTo>
                  <a:pt x="83" y="0"/>
                </a:moveTo>
                <a:cubicBezTo>
                  <a:pt x="-2563" y="0"/>
                  <a:pt x="58291" y="27517"/>
                  <a:pt x="82633" y="50800"/>
                </a:cubicBezTo>
                <a:cubicBezTo>
                  <a:pt x="106975" y="74083"/>
                  <a:pt x="139254" y="137054"/>
                  <a:pt x="146133" y="139700"/>
                </a:cubicBezTo>
                <a:cubicBezTo>
                  <a:pt x="153012" y="142346"/>
                  <a:pt x="128670" y="75671"/>
                  <a:pt x="123908" y="66675"/>
                </a:cubicBezTo>
                <a:cubicBezTo>
                  <a:pt x="119146" y="57679"/>
                  <a:pt x="121791" y="88371"/>
                  <a:pt x="117558" y="85725"/>
                </a:cubicBezTo>
                <a:cubicBezTo>
                  <a:pt x="113325" y="83079"/>
                  <a:pt x="112266" y="63500"/>
                  <a:pt x="98508" y="50800"/>
                </a:cubicBezTo>
                <a:cubicBezTo>
                  <a:pt x="84750" y="38100"/>
                  <a:pt x="2729" y="0"/>
                  <a:pt x="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853B1748-5F89-02A8-08EB-EACC00BC9776}"/>
              </a:ext>
            </a:extLst>
          </p:cNvPr>
          <p:cNvSpPr/>
          <p:nvPr/>
        </p:nvSpPr>
        <p:spPr>
          <a:xfrm>
            <a:off x="5959425" y="2819231"/>
            <a:ext cx="152550" cy="47889"/>
          </a:xfrm>
          <a:custGeom>
            <a:avLst/>
            <a:gdLst>
              <a:gd name="connsiteX0" fmla="*/ 50 w 152550"/>
              <a:gd name="connsiteY0" fmla="*/ 47794 h 47889"/>
              <a:gd name="connsiteX1" fmla="*/ 88950 w 152550"/>
              <a:gd name="connsiteY1" fmla="*/ 12869 h 47889"/>
              <a:gd name="connsiteX2" fmla="*/ 152450 w 152550"/>
              <a:gd name="connsiteY2" fmla="*/ 28744 h 47889"/>
              <a:gd name="connsiteX3" fmla="*/ 101650 w 152550"/>
              <a:gd name="connsiteY3" fmla="*/ 169 h 47889"/>
              <a:gd name="connsiteX4" fmla="*/ 50 w 152550"/>
              <a:gd name="connsiteY4" fmla="*/ 47794 h 4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50" h="47889">
                <a:moveTo>
                  <a:pt x="50" y="47794"/>
                </a:moveTo>
                <a:cubicBezTo>
                  <a:pt x="-2067" y="49911"/>
                  <a:pt x="63550" y="16044"/>
                  <a:pt x="88950" y="12869"/>
                </a:cubicBezTo>
                <a:cubicBezTo>
                  <a:pt x="114350" y="9694"/>
                  <a:pt x="150333" y="30861"/>
                  <a:pt x="152450" y="28744"/>
                </a:cubicBezTo>
                <a:cubicBezTo>
                  <a:pt x="154567" y="26627"/>
                  <a:pt x="122817" y="-2477"/>
                  <a:pt x="101650" y="169"/>
                </a:cubicBezTo>
                <a:cubicBezTo>
                  <a:pt x="80483" y="2815"/>
                  <a:pt x="2167" y="45677"/>
                  <a:pt x="50" y="47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9BFFF11C-70EE-5D18-8C70-6EB9C975150B}"/>
              </a:ext>
            </a:extLst>
          </p:cNvPr>
          <p:cNvSpPr/>
          <p:nvPr/>
        </p:nvSpPr>
        <p:spPr>
          <a:xfrm>
            <a:off x="5761507" y="2660060"/>
            <a:ext cx="214026" cy="201022"/>
          </a:xfrm>
          <a:custGeom>
            <a:avLst/>
            <a:gdLst>
              <a:gd name="connsiteX0" fmla="*/ 64618 w 214026"/>
              <a:gd name="connsiteY0" fmla="*/ 3765 h 201022"/>
              <a:gd name="connsiteX1" fmla="*/ 13818 w 214026"/>
              <a:gd name="connsiteY1" fmla="*/ 57740 h 201022"/>
              <a:gd name="connsiteX2" fmla="*/ 1118 w 214026"/>
              <a:gd name="connsiteY2" fmla="*/ 86315 h 201022"/>
              <a:gd name="connsiteX3" fmla="*/ 36043 w 214026"/>
              <a:gd name="connsiteY3" fmla="*/ 172040 h 201022"/>
              <a:gd name="connsiteX4" fmla="*/ 90018 w 214026"/>
              <a:gd name="connsiteY4" fmla="*/ 197440 h 201022"/>
              <a:gd name="connsiteX5" fmla="*/ 150343 w 214026"/>
              <a:gd name="connsiteY5" fmla="*/ 197440 h 201022"/>
              <a:gd name="connsiteX6" fmla="*/ 201143 w 214026"/>
              <a:gd name="connsiteY6" fmla="*/ 165690 h 201022"/>
              <a:gd name="connsiteX7" fmla="*/ 213843 w 214026"/>
              <a:gd name="connsiteY7" fmla="*/ 124415 h 201022"/>
              <a:gd name="connsiteX8" fmla="*/ 207493 w 214026"/>
              <a:gd name="connsiteY8" fmla="*/ 67265 h 201022"/>
              <a:gd name="connsiteX9" fmla="*/ 191618 w 214026"/>
              <a:gd name="connsiteY9" fmla="*/ 19640 h 201022"/>
              <a:gd name="connsiteX10" fmla="*/ 204318 w 214026"/>
              <a:gd name="connsiteY10" fmla="*/ 29165 h 201022"/>
              <a:gd name="connsiteX11" fmla="*/ 156693 w 214026"/>
              <a:gd name="connsiteY11" fmla="*/ 6940 h 201022"/>
              <a:gd name="connsiteX12" fmla="*/ 64618 w 214026"/>
              <a:gd name="connsiteY12" fmla="*/ 3765 h 20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026" h="201022">
                <a:moveTo>
                  <a:pt x="64618" y="3765"/>
                </a:moveTo>
                <a:cubicBezTo>
                  <a:pt x="40806" y="12232"/>
                  <a:pt x="24401" y="43982"/>
                  <a:pt x="13818" y="57740"/>
                </a:cubicBezTo>
                <a:cubicBezTo>
                  <a:pt x="3235" y="71498"/>
                  <a:pt x="-2586" y="67265"/>
                  <a:pt x="1118" y="86315"/>
                </a:cubicBezTo>
                <a:cubicBezTo>
                  <a:pt x="4822" y="105365"/>
                  <a:pt x="21226" y="153519"/>
                  <a:pt x="36043" y="172040"/>
                </a:cubicBezTo>
                <a:cubicBezTo>
                  <a:pt x="50860" y="190561"/>
                  <a:pt x="70968" y="193207"/>
                  <a:pt x="90018" y="197440"/>
                </a:cubicBezTo>
                <a:cubicBezTo>
                  <a:pt x="109068" y="201673"/>
                  <a:pt x="131822" y="202732"/>
                  <a:pt x="150343" y="197440"/>
                </a:cubicBezTo>
                <a:cubicBezTo>
                  <a:pt x="168864" y="192148"/>
                  <a:pt x="190560" y="177861"/>
                  <a:pt x="201143" y="165690"/>
                </a:cubicBezTo>
                <a:cubicBezTo>
                  <a:pt x="211726" y="153519"/>
                  <a:pt x="212785" y="140819"/>
                  <a:pt x="213843" y="124415"/>
                </a:cubicBezTo>
                <a:cubicBezTo>
                  <a:pt x="214901" y="108011"/>
                  <a:pt x="211197" y="84727"/>
                  <a:pt x="207493" y="67265"/>
                </a:cubicBezTo>
                <a:cubicBezTo>
                  <a:pt x="203789" y="49803"/>
                  <a:pt x="191618" y="19640"/>
                  <a:pt x="191618" y="19640"/>
                </a:cubicBezTo>
                <a:cubicBezTo>
                  <a:pt x="191089" y="13290"/>
                  <a:pt x="210139" y="31282"/>
                  <a:pt x="204318" y="29165"/>
                </a:cubicBezTo>
                <a:cubicBezTo>
                  <a:pt x="198497" y="27048"/>
                  <a:pt x="175214" y="10644"/>
                  <a:pt x="156693" y="6940"/>
                </a:cubicBezTo>
                <a:cubicBezTo>
                  <a:pt x="138172" y="3236"/>
                  <a:pt x="88430" y="-4702"/>
                  <a:pt x="64618" y="37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786160A0-3333-29D6-A6F9-B438A0DE74ED}"/>
              </a:ext>
            </a:extLst>
          </p:cNvPr>
          <p:cNvSpPr/>
          <p:nvPr/>
        </p:nvSpPr>
        <p:spPr>
          <a:xfrm>
            <a:off x="5810587" y="270449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57EC7084-14EC-7910-D005-FDCE6AC2BFDB}"/>
              </a:ext>
            </a:extLst>
          </p:cNvPr>
          <p:cNvSpPr/>
          <p:nvPr/>
        </p:nvSpPr>
        <p:spPr>
          <a:xfrm>
            <a:off x="5806887" y="276469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011DDC29-B1F2-644D-34D5-96B9728EDDE1}"/>
              </a:ext>
            </a:extLst>
          </p:cNvPr>
          <p:cNvSpPr/>
          <p:nvPr/>
        </p:nvSpPr>
        <p:spPr>
          <a:xfrm>
            <a:off x="5862572" y="2712497"/>
            <a:ext cx="71634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05A0027-723A-C9E0-D27D-55CAA343304A}"/>
              </a:ext>
            </a:extLst>
          </p:cNvPr>
          <p:cNvSpPr/>
          <p:nvPr/>
        </p:nvSpPr>
        <p:spPr>
          <a:xfrm>
            <a:off x="5524392" y="2736850"/>
            <a:ext cx="31892" cy="149225"/>
          </a:xfrm>
          <a:custGeom>
            <a:avLst/>
            <a:gdLst>
              <a:gd name="connsiteX0" fmla="*/ 31858 w 31892"/>
              <a:gd name="connsiteY0" fmla="*/ 0 h 149225"/>
              <a:gd name="connsiteX1" fmla="*/ 6458 w 31892"/>
              <a:gd name="connsiteY1" fmla="*/ 69850 h 149225"/>
              <a:gd name="connsiteX2" fmla="*/ 15983 w 31892"/>
              <a:gd name="connsiteY2" fmla="*/ 149225 h 149225"/>
              <a:gd name="connsiteX3" fmla="*/ 108 w 31892"/>
              <a:gd name="connsiteY3" fmla="*/ 69850 h 149225"/>
              <a:gd name="connsiteX4" fmla="*/ 31858 w 31892"/>
              <a:gd name="connsiteY4" fmla="*/ 0 h 14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92" h="149225">
                <a:moveTo>
                  <a:pt x="31858" y="0"/>
                </a:moveTo>
                <a:cubicBezTo>
                  <a:pt x="32916" y="0"/>
                  <a:pt x="9104" y="44979"/>
                  <a:pt x="6458" y="69850"/>
                </a:cubicBezTo>
                <a:cubicBezTo>
                  <a:pt x="3812" y="94721"/>
                  <a:pt x="17041" y="149225"/>
                  <a:pt x="15983" y="149225"/>
                </a:cubicBezTo>
                <a:cubicBezTo>
                  <a:pt x="14925" y="149225"/>
                  <a:pt x="-1479" y="91017"/>
                  <a:pt x="108" y="69850"/>
                </a:cubicBezTo>
                <a:cubicBezTo>
                  <a:pt x="1695" y="48683"/>
                  <a:pt x="30800" y="0"/>
                  <a:pt x="318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FA74183D-E223-9810-9FC8-728C305DBCDC}"/>
              </a:ext>
            </a:extLst>
          </p:cNvPr>
          <p:cNvSpPr/>
          <p:nvPr/>
        </p:nvSpPr>
        <p:spPr>
          <a:xfrm>
            <a:off x="5641401" y="2857457"/>
            <a:ext cx="408944" cy="79706"/>
          </a:xfrm>
          <a:custGeom>
            <a:avLst/>
            <a:gdLst>
              <a:gd name="connsiteX0" fmla="*/ 3749 w 408944"/>
              <a:gd name="connsiteY0" fmla="*/ 15918 h 79706"/>
              <a:gd name="connsiteX1" fmla="*/ 254574 w 408944"/>
              <a:gd name="connsiteY1" fmla="*/ 63543 h 79706"/>
              <a:gd name="connsiteX2" fmla="*/ 406974 w 408944"/>
              <a:gd name="connsiteY2" fmla="*/ 43 h 79706"/>
              <a:gd name="connsiteX3" fmla="*/ 333949 w 408944"/>
              <a:gd name="connsiteY3" fmla="*/ 54018 h 79706"/>
              <a:gd name="connsiteX4" fmla="*/ 229174 w 408944"/>
              <a:gd name="connsiteY4" fmla="*/ 79418 h 79706"/>
              <a:gd name="connsiteX5" fmla="*/ 203774 w 408944"/>
              <a:gd name="connsiteY5" fmla="*/ 66718 h 79706"/>
              <a:gd name="connsiteX6" fmla="*/ 108524 w 408944"/>
              <a:gd name="connsiteY6" fmla="*/ 50843 h 79706"/>
              <a:gd name="connsiteX7" fmla="*/ 3749 w 408944"/>
              <a:gd name="connsiteY7" fmla="*/ 15918 h 7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944" h="79706">
                <a:moveTo>
                  <a:pt x="3749" y="15918"/>
                </a:moveTo>
                <a:cubicBezTo>
                  <a:pt x="28091" y="18035"/>
                  <a:pt x="187370" y="66189"/>
                  <a:pt x="254574" y="63543"/>
                </a:cubicBezTo>
                <a:cubicBezTo>
                  <a:pt x="321778" y="60897"/>
                  <a:pt x="393745" y="1630"/>
                  <a:pt x="406974" y="43"/>
                </a:cubicBezTo>
                <a:cubicBezTo>
                  <a:pt x="420203" y="-1544"/>
                  <a:pt x="363582" y="40789"/>
                  <a:pt x="333949" y="54018"/>
                </a:cubicBezTo>
                <a:cubicBezTo>
                  <a:pt x="304316" y="67247"/>
                  <a:pt x="250870" y="77301"/>
                  <a:pt x="229174" y="79418"/>
                </a:cubicBezTo>
                <a:cubicBezTo>
                  <a:pt x="207478" y="81535"/>
                  <a:pt x="223882" y="71480"/>
                  <a:pt x="203774" y="66718"/>
                </a:cubicBezTo>
                <a:cubicBezTo>
                  <a:pt x="183666" y="61956"/>
                  <a:pt x="136570" y="56664"/>
                  <a:pt x="108524" y="50843"/>
                </a:cubicBezTo>
                <a:cubicBezTo>
                  <a:pt x="80478" y="45022"/>
                  <a:pt x="-20593" y="13801"/>
                  <a:pt x="3749" y="15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3655F97F-AA02-B4E9-C839-2ADF51D848F8}"/>
              </a:ext>
            </a:extLst>
          </p:cNvPr>
          <p:cNvSpPr/>
          <p:nvPr/>
        </p:nvSpPr>
        <p:spPr>
          <a:xfrm>
            <a:off x="5568484" y="2879721"/>
            <a:ext cx="330687" cy="64682"/>
          </a:xfrm>
          <a:custGeom>
            <a:avLst/>
            <a:gdLst>
              <a:gd name="connsiteX0" fmla="*/ 466 w 330687"/>
              <a:gd name="connsiteY0" fmla="*/ 4 h 64682"/>
              <a:gd name="connsiteX1" fmla="*/ 238591 w 330687"/>
              <a:gd name="connsiteY1" fmla="*/ 57154 h 64682"/>
              <a:gd name="connsiteX2" fmla="*/ 330666 w 330687"/>
              <a:gd name="connsiteY2" fmla="*/ 57154 h 64682"/>
              <a:gd name="connsiteX3" fmla="*/ 232241 w 330687"/>
              <a:gd name="connsiteY3" fmla="*/ 60329 h 64682"/>
              <a:gd name="connsiteX4" fmla="*/ 178266 w 330687"/>
              <a:gd name="connsiteY4" fmla="*/ 60329 h 64682"/>
              <a:gd name="connsiteX5" fmla="*/ 466 w 330687"/>
              <a:gd name="connsiteY5" fmla="*/ 4 h 6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87" h="64682">
                <a:moveTo>
                  <a:pt x="466" y="4"/>
                </a:moveTo>
                <a:cubicBezTo>
                  <a:pt x="10520" y="-525"/>
                  <a:pt x="183558" y="47629"/>
                  <a:pt x="238591" y="57154"/>
                </a:cubicBezTo>
                <a:cubicBezTo>
                  <a:pt x="293624" y="66679"/>
                  <a:pt x="331724" y="56625"/>
                  <a:pt x="330666" y="57154"/>
                </a:cubicBezTo>
                <a:cubicBezTo>
                  <a:pt x="329608" y="57683"/>
                  <a:pt x="257641" y="59800"/>
                  <a:pt x="232241" y="60329"/>
                </a:cubicBezTo>
                <a:cubicBezTo>
                  <a:pt x="206841" y="60858"/>
                  <a:pt x="210545" y="69854"/>
                  <a:pt x="178266" y="60329"/>
                </a:cubicBezTo>
                <a:cubicBezTo>
                  <a:pt x="145987" y="50804"/>
                  <a:pt x="-9588" y="533"/>
                  <a:pt x="46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BEAB743-F0D6-C7BD-BF32-E8C544DCD5E5}"/>
              </a:ext>
            </a:extLst>
          </p:cNvPr>
          <p:cNvSpPr/>
          <p:nvPr/>
        </p:nvSpPr>
        <p:spPr>
          <a:xfrm>
            <a:off x="5711676" y="2866907"/>
            <a:ext cx="388202" cy="97726"/>
          </a:xfrm>
          <a:custGeom>
            <a:avLst/>
            <a:gdLst>
              <a:gd name="connsiteX0" fmla="*/ 387499 w 388202"/>
              <a:gd name="connsiteY0" fmla="*/ 118 h 97726"/>
              <a:gd name="connsiteX1" fmla="*/ 292249 w 388202"/>
              <a:gd name="connsiteY1" fmla="*/ 73143 h 97726"/>
              <a:gd name="connsiteX2" fmla="*/ 149 w 388202"/>
              <a:gd name="connsiteY2" fmla="*/ 89018 h 97726"/>
              <a:gd name="connsiteX3" fmla="*/ 254149 w 388202"/>
              <a:gd name="connsiteY3" fmla="*/ 92193 h 97726"/>
              <a:gd name="connsiteX4" fmla="*/ 387499 w 388202"/>
              <a:gd name="connsiteY4" fmla="*/ 118 h 9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202" h="97726">
                <a:moveTo>
                  <a:pt x="387499" y="118"/>
                </a:moveTo>
                <a:cubicBezTo>
                  <a:pt x="393849" y="-3057"/>
                  <a:pt x="356807" y="58326"/>
                  <a:pt x="292249" y="73143"/>
                </a:cubicBezTo>
                <a:cubicBezTo>
                  <a:pt x="227691" y="87960"/>
                  <a:pt x="6499" y="85843"/>
                  <a:pt x="149" y="89018"/>
                </a:cubicBezTo>
                <a:cubicBezTo>
                  <a:pt x="-6201" y="92193"/>
                  <a:pt x="191178" y="104893"/>
                  <a:pt x="254149" y="92193"/>
                </a:cubicBezTo>
                <a:cubicBezTo>
                  <a:pt x="317120" y="79493"/>
                  <a:pt x="381149" y="3293"/>
                  <a:pt x="387499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62A6E921-C0D0-C64F-1F42-29E022A94551}"/>
              </a:ext>
            </a:extLst>
          </p:cNvPr>
          <p:cNvSpPr/>
          <p:nvPr/>
        </p:nvSpPr>
        <p:spPr>
          <a:xfrm>
            <a:off x="5657808" y="2955523"/>
            <a:ext cx="314616" cy="29866"/>
          </a:xfrm>
          <a:custGeom>
            <a:avLst/>
            <a:gdLst>
              <a:gd name="connsiteX0" fmla="*/ 42 w 314616"/>
              <a:gd name="connsiteY0" fmla="*/ 25802 h 29866"/>
              <a:gd name="connsiteX1" fmla="*/ 215942 w 314616"/>
              <a:gd name="connsiteY1" fmla="*/ 13102 h 29866"/>
              <a:gd name="connsiteX2" fmla="*/ 314367 w 314616"/>
              <a:gd name="connsiteY2" fmla="*/ 402 h 29866"/>
              <a:gd name="connsiteX3" fmla="*/ 190542 w 314616"/>
              <a:gd name="connsiteY3" fmla="*/ 28977 h 29866"/>
              <a:gd name="connsiteX4" fmla="*/ 196892 w 314616"/>
              <a:gd name="connsiteY4" fmla="*/ 22627 h 29866"/>
              <a:gd name="connsiteX5" fmla="*/ 42 w 314616"/>
              <a:gd name="connsiteY5" fmla="*/ 25802 h 2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616" h="29866">
                <a:moveTo>
                  <a:pt x="42" y="25802"/>
                </a:moveTo>
                <a:cubicBezTo>
                  <a:pt x="3217" y="24215"/>
                  <a:pt x="163555" y="17335"/>
                  <a:pt x="215942" y="13102"/>
                </a:cubicBezTo>
                <a:cubicBezTo>
                  <a:pt x="268329" y="8869"/>
                  <a:pt x="318600" y="-2244"/>
                  <a:pt x="314367" y="402"/>
                </a:cubicBezTo>
                <a:cubicBezTo>
                  <a:pt x="310134" y="3048"/>
                  <a:pt x="210121" y="25273"/>
                  <a:pt x="190542" y="28977"/>
                </a:cubicBezTo>
                <a:cubicBezTo>
                  <a:pt x="170963" y="32681"/>
                  <a:pt x="221234" y="23685"/>
                  <a:pt x="196892" y="22627"/>
                </a:cubicBezTo>
                <a:cubicBezTo>
                  <a:pt x="172550" y="21569"/>
                  <a:pt x="-3133" y="27389"/>
                  <a:pt x="42" y="25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0D6ECAE9-C3B0-B329-44C3-9C1B171567EA}"/>
              </a:ext>
            </a:extLst>
          </p:cNvPr>
          <p:cNvSpPr/>
          <p:nvPr/>
        </p:nvSpPr>
        <p:spPr>
          <a:xfrm>
            <a:off x="5556115" y="2409775"/>
            <a:ext cx="213251" cy="22422"/>
          </a:xfrm>
          <a:custGeom>
            <a:avLst/>
            <a:gdLst>
              <a:gd name="connsiteX0" fmla="*/ 135 w 213251"/>
              <a:gd name="connsiteY0" fmla="*/ 22275 h 22422"/>
              <a:gd name="connsiteX1" fmla="*/ 108085 w 213251"/>
              <a:gd name="connsiteY1" fmla="*/ 50 h 22422"/>
              <a:gd name="connsiteX2" fmla="*/ 212860 w 213251"/>
              <a:gd name="connsiteY2" fmla="*/ 15925 h 22422"/>
              <a:gd name="connsiteX3" fmla="*/ 146185 w 213251"/>
              <a:gd name="connsiteY3" fmla="*/ 6400 h 22422"/>
              <a:gd name="connsiteX4" fmla="*/ 158885 w 213251"/>
              <a:gd name="connsiteY4" fmla="*/ 15925 h 22422"/>
              <a:gd name="connsiteX5" fmla="*/ 127135 w 213251"/>
              <a:gd name="connsiteY5" fmla="*/ 6400 h 22422"/>
              <a:gd name="connsiteX6" fmla="*/ 85860 w 213251"/>
              <a:gd name="connsiteY6" fmla="*/ 9575 h 22422"/>
              <a:gd name="connsiteX7" fmla="*/ 135 w 213251"/>
              <a:gd name="connsiteY7" fmla="*/ 22275 h 2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251" h="22422">
                <a:moveTo>
                  <a:pt x="135" y="22275"/>
                </a:moveTo>
                <a:cubicBezTo>
                  <a:pt x="3839" y="20688"/>
                  <a:pt x="72631" y="1108"/>
                  <a:pt x="108085" y="50"/>
                </a:cubicBezTo>
                <a:cubicBezTo>
                  <a:pt x="143539" y="-1008"/>
                  <a:pt x="206510" y="14867"/>
                  <a:pt x="212860" y="15925"/>
                </a:cubicBezTo>
                <a:cubicBezTo>
                  <a:pt x="219210" y="16983"/>
                  <a:pt x="146185" y="6400"/>
                  <a:pt x="146185" y="6400"/>
                </a:cubicBezTo>
                <a:cubicBezTo>
                  <a:pt x="137189" y="6400"/>
                  <a:pt x="162060" y="15925"/>
                  <a:pt x="158885" y="15925"/>
                </a:cubicBezTo>
                <a:cubicBezTo>
                  <a:pt x="155710" y="15925"/>
                  <a:pt x="139306" y="7458"/>
                  <a:pt x="127135" y="6400"/>
                </a:cubicBezTo>
                <a:cubicBezTo>
                  <a:pt x="114964" y="5342"/>
                  <a:pt x="101735" y="6929"/>
                  <a:pt x="85860" y="9575"/>
                </a:cubicBezTo>
                <a:cubicBezTo>
                  <a:pt x="69985" y="12221"/>
                  <a:pt x="-3569" y="23862"/>
                  <a:pt x="135" y="22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C150DE83-600B-614E-FF2B-91016BCAE60B}"/>
              </a:ext>
            </a:extLst>
          </p:cNvPr>
          <p:cNvSpPr/>
          <p:nvPr/>
        </p:nvSpPr>
        <p:spPr>
          <a:xfrm>
            <a:off x="5543538" y="2476861"/>
            <a:ext cx="292303" cy="65123"/>
          </a:xfrm>
          <a:custGeom>
            <a:avLst/>
            <a:gdLst>
              <a:gd name="connsiteX0" fmla="*/ 12 w 292303"/>
              <a:gd name="connsiteY0" fmla="*/ 63139 h 65123"/>
              <a:gd name="connsiteX1" fmla="*/ 104787 w 292303"/>
              <a:gd name="connsiteY1" fmla="*/ 59964 h 65123"/>
              <a:gd name="connsiteX2" fmla="*/ 222262 w 292303"/>
              <a:gd name="connsiteY2" fmla="*/ 15514 h 65123"/>
              <a:gd name="connsiteX3" fmla="*/ 292112 w 292303"/>
              <a:gd name="connsiteY3" fmla="*/ 50439 h 65123"/>
              <a:gd name="connsiteX4" fmla="*/ 244487 w 292303"/>
              <a:gd name="connsiteY4" fmla="*/ 5989 h 65123"/>
              <a:gd name="connsiteX5" fmla="*/ 234962 w 292303"/>
              <a:gd name="connsiteY5" fmla="*/ 2814 h 65123"/>
              <a:gd name="connsiteX6" fmla="*/ 180987 w 292303"/>
              <a:gd name="connsiteY6" fmla="*/ 28214 h 65123"/>
              <a:gd name="connsiteX7" fmla="*/ 133362 w 292303"/>
              <a:gd name="connsiteY7" fmla="*/ 44089 h 65123"/>
              <a:gd name="connsiteX8" fmla="*/ 111137 w 292303"/>
              <a:gd name="connsiteY8" fmla="*/ 50439 h 65123"/>
              <a:gd name="connsiteX9" fmla="*/ 12 w 292303"/>
              <a:gd name="connsiteY9" fmla="*/ 63139 h 6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303" h="65123">
                <a:moveTo>
                  <a:pt x="12" y="63139"/>
                </a:moveTo>
                <a:cubicBezTo>
                  <a:pt x="-1046" y="64727"/>
                  <a:pt x="67745" y="67902"/>
                  <a:pt x="104787" y="59964"/>
                </a:cubicBezTo>
                <a:cubicBezTo>
                  <a:pt x="141829" y="52026"/>
                  <a:pt x="191041" y="17101"/>
                  <a:pt x="222262" y="15514"/>
                </a:cubicBezTo>
                <a:cubicBezTo>
                  <a:pt x="253483" y="13927"/>
                  <a:pt x="288408" y="52026"/>
                  <a:pt x="292112" y="50439"/>
                </a:cubicBezTo>
                <a:cubicBezTo>
                  <a:pt x="295816" y="48852"/>
                  <a:pt x="244487" y="5989"/>
                  <a:pt x="244487" y="5989"/>
                </a:cubicBezTo>
                <a:cubicBezTo>
                  <a:pt x="234962" y="-1948"/>
                  <a:pt x="245545" y="-890"/>
                  <a:pt x="234962" y="2814"/>
                </a:cubicBezTo>
                <a:cubicBezTo>
                  <a:pt x="224379" y="6518"/>
                  <a:pt x="197920" y="21335"/>
                  <a:pt x="180987" y="28214"/>
                </a:cubicBezTo>
                <a:cubicBezTo>
                  <a:pt x="164054" y="35093"/>
                  <a:pt x="145004" y="40385"/>
                  <a:pt x="133362" y="44089"/>
                </a:cubicBezTo>
                <a:cubicBezTo>
                  <a:pt x="121720" y="47793"/>
                  <a:pt x="127541" y="49381"/>
                  <a:pt x="111137" y="50439"/>
                </a:cubicBezTo>
                <a:cubicBezTo>
                  <a:pt x="94733" y="51497"/>
                  <a:pt x="1070" y="61551"/>
                  <a:pt x="12" y="63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04962B54-B74B-042A-7AFF-1258781CC048}"/>
              </a:ext>
            </a:extLst>
          </p:cNvPr>
          <p:cNvSpPr/>
          <p:nvPr/>
        </p:nvSpPr>
        <p:spPr>
          <a:xfrm>
            <a:off x="5727427" y="2398560"/>
            <a:ext cx="321624" cy="33814"/>
          </a:xfrm>
          <a:custGeom>
            <a:avLst/>
            <a:gdLst>
              <a:gd name="connsiteX0" fmla="*/ 273 w 321624"/>
              <a:gd name="connsiteY0" fmla="*/ 33490 h 33814"/>
              <a:gd name="connsiteX1" fmla="*/ 117748 w 321624"/>
              <a:gd name="connsiteY1" fmla="*/ 1740 h 33814"/>
              <a:gd name="connsiteX2" fmla="*/ 317773 w 321624"/>
              <a:gd name="connsiteY2" fmla="*/ 4915 h 33814"/>
              <a:gd name="connsiteX3" fmla="*/ 244748 w 321624"/>
              <a:gd name="connsiteY3" fmla="*/ 11265 h 33814"/>
              <a:gd name="connsiteX4" fmla="*/ 184423 w 321624"/>
              <a:gd name="connsiteY4" fmla="*/ 8090 h 33814"/>
              <a:gd name="connsiteX5" fmla="*/ 149498 w 321624"/>
              <a:gd name="connsiteY5" fmla="*/ 8090 h 33814"/>
              <a:gd name="connsiteX6" fmla="*/ 85998 w 321624"/>
              <a:gd name="connsiteY6" fmla="*/ 17615 h 33814"/>
              <a:gd name="connsiteX7" fmla="*/ 273 w 321624"/>
              <a:gd name="connsiteY7" fmla="*/ 33490 h 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624" h="33814">
                <a:moveTo>
                  <a:pt x="273" y="33490"/>
                </a:moveTo>
                <a:cubicBezTo>
                  <a:pt x="5565" y="30844"/>
                  <a:pt x="64831" y="6502"/>
                  <a:pt x="117748" y="1740"/>
                </a:cubicBezTo>
                <a:cubicBezTo>
                  <a:pt x="170665" y="-3022"/>
                  <a:pt x="296606" y="3328"/>
                  <a:pt x="317773" y="4915"/>
                </a:cubicBezTo>
                <a:cubicBezTo>
                  <a:pt x="338940" y="6502"/>
                  <a:pt x="266973" y="10736"/>
                  <a:pt x="244748" y="11265"/>
                </a:cubicBezTo>
                <a:cubicBezTo>
                  <a:pt x="222523" y="11794"/>
                  <a:pt x="200298" y="8619"/>
                  <a:pt x="184423" y="8090"/>
                </a:cubicBezTo>
                <a:cubicBezTo>
                  <a:pt x="168548" y="7561"/>
                  <a:pt x="165902" y="6503"/>
                  <a:pt x="149498" y="8090"/>
                </a:cubicBezTo>
                <a:cubicBezTo>
                  <a:pt x="133094" y="9677"/>
                  <a:pt x="103990" y="13382"/>
                  <a:pt x="85998" y="17615"/>
                </a:cubicBezTo>
                <a:cubicBezTo>
                  <a:pt x="68006" y="21848"/>
                  <a:pt x="-5019" y="36136"/>
                  <a:pt x="273" y="33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65F4D28-E3B1-B669-7F0F-E8303D603F25}"/>
              </a:ext>
            </a:extLst>
          </p:cNvPr>
          <p:cNvSpPr/>
          <p:nvPr/>
        </p:nvSpPr>
        <p:spPr>
          <a:xfrm>
            <a:off x="6013433" y="2397064"/>
            <a:ext cx="73089" cy="127068"/>
          </a:xfrm>
          <a:custGeom>
            <a:avLst/>
            <a:gdLst>
              <a:gd name="connsiteX0" fmla="*/ 17 w 73089"/>
              <a:gd name="connsiteY0" fmla="*/ 61 h 127068"/>
              <a:gd name="connsiteX1" fmla="*/ 57167 w 73089"/>
              <a:gd name="connsiteY1" fmla="*/ 66736 h 127068"/>
              <a:gd name="connsiteX2" fmla="*/ 50817 w 73089"/>
              <a:gd name="connsiteY2" fmla="*/ 95311 h 127068"/>
              <a:gd name="connsiteX3" fmla="*/ 73042 w 73089"/>
              <a:gd name="connsiteY3" fmla="*/ 127061 h 127068"/>
              <a:gd name="connsiteX4" fmla="*/ 57167 w 73089"/>
              <a:gd name="connsiteY4" fmla="*/ 98486 h 127068"/>
              <a:gd name="connsiteX5" fmla="*/ 50817 w 73089"/>
              <a:gd name="connsiteY5" fmla="*/ 79436 h 127068"/>
              <a:gd name="connsiteX6" fmla="*/ 17 w 73089"/>
              <a:gd name="connsiteY6" fmla="*/ 61 h 12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89" h="127068">
                <a:moveTo>
                  <a:pt x="17" y="61"/>
                </a:moveTo>
                <a:cubicBezTo>
                  <a:pt x="1075" y="-2056"/>
                  <a:pt x="48700" y="50861"/>
                  <a:pt x="57167" y="66736"/>
                </a:cubicBezTo>
                <a:cubicBezTo>
                  <a:pt x="65634" y="82611"/>
                  <a:pt x="48171" y="85257"/>
                  <a:pt x="50817" y="95311"/>
                </a:cubicBezTo>
                <a:cubicBezTo>
                  <a:pt x="53463" y="105365"/>
                  <a:pt x="71984" y="126532"/>
                  <a:pt x="73042" y="127061"/>
                </a:cubicBezTo>
                <a:cubicBezTo>
                  <a:pt x="74100" y="127590"/>
                  <a:pt x="57167" y="98486"/>
                  <a:pt x="57167" y="98486"/>
                </a:cubicBezTo>
                <a:cubicBezTo>
                  <a:pt x="53463" y="90549"/>
                  <a:pt x="55579" y="90548"/>
                  <a:pt x="50817" y="79436"/>
                </a:cubicBezTo>
                <a:cubicBezTo>
                  <a:pt x="46055" y="68324"/>
                  <a:pt x="-1041" y="2178"/>
                  <a:pt x="17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3B536A93-B3F1-7B27-299A-DB81A97CADB0}"/>
              </a:ext>
            </a:extLst>
          </p:cNvPr>
          <p:cNvSpPr/>
          <p:nvPr/>
        </p:nvSpPr>
        <p:spPr>
          <a:xfrm>
            <a:off x="5837231" y="2486015"/>
            <a:ext cx="225806" cy="25492"/>
          </a:xfrm>
          <a:custGeom>
            <a:avLst/>
            <a:gdLst>
              <a:gd name="connsiteX0" fmla="*/ 1594 w 225806"/>
              <a:gd name="connsiteY0" fmla="*/ 19060 h 25492"/>
              <a:gd name="connsiteX1" fmla="*/ 71444 w 225806"/>
              <a:gd name="connsiteY1" fmla="*/ 3185 h 25492"/>
              <a:gd name="connsiteX2" fmla="*/ 160344 w 225806"/>
              <a:gd name="connsiteY2" fmla="*/ 19060 h 25492"/>
              <a:gd name="connsiteX3" fmla="*/ 134944 w 225806"/>
              <a:gd name="connsiteY3" fmla="*/ 25410 h 25492"/>
              <a:gd name="connsiteX4" fmla="*/ 223844 w 225806"/>
              <a:gd name="connsiteY4" fmla="*/ 22235 h 25492"/>
              <a:gd name="connsiteX5" fmla="*/ 192094 w 225806"/>
              <a:gd name="connsiteY5" fmla="*/ 15885 h 25492"/>
              <a:gd name="connsiteX6" fmla="*/ 141294 w 225806"/>
              <a:gd name="connsiteY6" fmla="*/ 10 h 25492"/>
              <a:gd name="connsiteX7" fmla="*/ 1594 w 225806"/>
              <a:gd name="connsiteY7" fmla="*/ 19060 h 2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806" h="25492">
                <a:moveTo>
                  <a:pt x="1594" y="19060"/>
                </a:moveTo>
                <a:cubicBezTo>
                  <a:pt x="-10048" y="19589"/>
                  <a:pt x="44986" y="3185"/>
                  <a:pt x="71444" y="3185"/>
                </a:cubicBezTo>
                <a:cubicBezTo>
                  <a:pt x="97902" y="3185"/>
                  <a:pt x="149761" y="15356"/>
                  <a:pt x="160344" y="19060"/>
                </a:cubicBezTo>
                <a:cubicBezTo>
                  <a:pt x="170927" y="22764"/>
                  <a:pt x="124361" y="24881"/>
                  <a:pt x="134944" y="25410"/>
                </a:cubicBezTo>
                <a:cubicBezTo>
                  <a:pt x="145527" y="25939"/>
                  <a:pt x="214319" y="23823"/>
                  <a:pt x="223844" y="22235"/>
                </a:cubicBezTo>
                <a:cubicBezTo>
                  <a:pt x="233369" y="20648"/>
                  <a:pt x="205852" y="19589"/>
                  <a:pt x="192094" y="15885"/>
                </a:cubicBezTo>
                <a:cubicBezTo>
                  <a:pt x="178336" y="12181"/>
                  <a:pt x="166694" y="539"/>
                  <a:pt x="141294" y="10"/>
                </a:cubicBezTo>
                <a:cubicBezTo>
                  <a:pt x="115894" y="-519"/>
                  <a:pt x="13236" y="18531"/>
                  <a:pt x="1594" y="19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4FA46FC1-F35F-93B9-8901-24CBDCAB340F}"/>
              </a:ext>
            </a:extLst>
          </p:cNvPr>
          <p:cNvSpPr/>
          <p:nvPr/>
        </p:nvSpPr>
        <p:spPr>
          <a:xfrm>
            <a:off x="6086412" y="2412983"/>
            <a:ext cx="66743" cy="111171"/>
          </a:xfrm>
          <a:custGeom>
            <a:avLst/>
            <a:gdLst>
              <a:gd name="connsiteX0" fmla="*/ 63 w 66743"/>
              <a:gd name="connsiteY0" fmla="*/ 17 h 111171"/>
              <a:gd name="connsiteX1" fmla="*/ 54038 w 66743"/>
              <a:gd name="connsiteY1" fmla="*/ 63517 h 111171"/>
              <a:gd name="connsiteX2" fmla="*/ 28638 w 66743"/>
              <a:gd name="connsiteY2" fmla="*/ 111142 h 111171"/>
              <a:gd name="connsiteX3" fmla="*/ 66738 w 66743"/>
              <a:gd name="connsiteY3" fmla="*/ 69867 h 111171"/>
              <a:gd name="connsiteX4" fmla="*/ 63 w 66743"/>
              <a:gd name="connsiteY4" fmla="*/ 17 h 1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3" h="111171">
                <a:moveTo>
                  <a:pt x="63" y="17"/>
                </a:moveTo>
                <a:cubicBezTo>
                  <a:pt x="-2054" y="-1041"/>
                  <a:pt x="49275" y="44996"/>
                  <a:pt x="54038" y="63517"/>
                </a:cubicBezTo>
                <a:cubicBezTo>
                  <a:pt x="58801" y="82038"/>
                  <a:pt x="26521" y="110084"/>
                  <a:pt x="28638" y="111142"/>
                </a:cubicBezTo>
                <a:cubicBezTo>
                  <a:pt x="30755" y="112200"/>
                  <a:pt x="67267" y="84684"/>
                  <a:pt x="66738" y="69867"/>
                </a:cubicBezTo>
                <a:cubicBezTo>
                  <a:pt x="66209" y="55050"/>
                  <a:pt x="2180" y="1075"/>
                  <a:pt x="63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A2F57399-7E59-2A11-58F8-CE6DDB7F3EDC}"/>
              </a:ext>
            </a:extLst>
          </p:cNvPr>
          <p:cNvSpPr/>
          <p:nvPr/>
        </p:nvSpPr>
        <p:spPr>
          <a:xfrm>
            <a:off x="6684643" y="2613007"/>
            <a:ext cx="132164" cy="212766"/>
          </a:xfrm>
          <a:custGeom>
            <a:avLst/>
            <a:gdLst>
              <a:gd name="connsiteX0" fmla="*/ 132082 w 132164"/>
              <a:gd name="connsiteY0" fmla="*/ 18 h 212766"/>
              <a:gd name="connsiteX1" fmla="*/ 65407 w 132164"/>
              <a:gd name="connsiteY1" fmla="*/ 69868 h 212766"/>
              <a:gd name="connsiteX2" fmla="*/ 14607 w 132164"/>
              <a:gd name="connsiteY2" fmla="*/ 127018 h 212766"/>
              <a:gd name="connsiteX3" fmla="*/ 8257 w 132164"/>
              <a:gd name="connsiteY3" fmla="*/ 158768 h 212766"/>
              <a:gd name="connsiteX4" fmla="*/ 1907 w 132164"/>
              <a:gd name="connsiteY4" fmla="*/ 212743 h 212766"/>
              <a:gd name="connsiteX5" fmla="*/ 1907 w 132164"/>
              <a:gd name="connsiteY5" fmla="*/ 165118 h 212766"/>
              <a:gd name="connsiteX6" fmla="*/ 24132 w 132164"/>
              <a:gd name="connsiteY6" fmla="*/ 127018 h 212766"/>
              <a:gd name="connsiteX7" fmla="*/ 78107 w 132164"/>
              <a:gd name="connsiteY7" fmla="*/ 63518 h 212766"/>
              <a:gd name="connsiteX8" fmla="*/ 132082 w 132164"/>
              <a:gd name="connsiteY8" fmla="*/ 18 h 21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164" h="212766">
                <a:moveTo>
                  <a:pt x="132082" y="18"/>
                </a:moveTo>
                <a:cubicBezTo>
                  <a:pt x="129965" y="1076"/>
                  <a:pt x="84986" y="48701"/>
                  <a:pt x="65407" y="69868"/>
                </a:cubicBezTo>
                <a:cubicBezTo>
                  <a:pt x="45828" y="91035"/>
                  <a:pt x="24132" y="112201"/>
                  <a:pt x="14607" y="127018"/>
                </a:cubicBezTo>
                <a:cubicBezTo>
                  <a:pt x="5082" y="141835"/>
                  <a:pt x="10374" y="144481"/>
                  <a:pt x="8257" y="158768"/>
                </a:cubicBezTo>
                <a:cubicBezTo>
                  <a:pt x="6140" y="173056"/>
                  <a:pt x="2965" y="211685"/>
                  <a:pt x="1907" y="212743"/>
                </a:cubicBezTo>
                <a:cubicBezTo>
                  <a:pt x="849" y="213801"/>
                  <a:pt x="-1797" y="179405"/>
                  <a:pt x="1907" y="165118"/>
                </a:cubicBezTo>
                <a:cubicBezTo>
                  <a:pt x="5611" y="150831"/>
                  <a:pt x="11432" y="143951"/>
                  <a:pt x="24132" y="127018"/>
                </a:cubicBezTo>
                <a:cubicBezTo>
                  <a:pt x="36832" y="110085"/>
                  <a:pt x="61174" y="82568"/>
                  <a:pt x="78107" y="63518"/>
                </a:cubicBezTo>
                <a:cubicBezTo>
                  <a:pt x="95040" y="44468"/>
                  <a:pt x="134199" y="-1040"/>
                  <a:pt x="13208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D90276CD-68AB-C032-00E7-385162B65A10}"/>
              </a:ext>
            </a:extLst>
          </p:cNvPr>
          <p:cNvSpPr/>
          <p:nvPr/>
        </p:nvSpPr>
        <p:spPr>
          <a:xfrm>
            <a:off x="6826243" y="2495199"/>
            <a:ext cx="221663" cy="118311"/>
          </a:xfrm>
          <a:custGeom>
            <a:avLst/>
            <a:gdLst>
              <a:gd name="connsiteX0" fmla="*/ 7 w 221663"/>
              <a:gd name="connsiteY0" fmla="*/ 117826 h 118311"/>
              <a:gd name="connsiteX1" fmla="*/ 133357 w 221663"/>
              <a:gd name="connsiteY1" fmla="*/ 86076 h 118311"/>
              <a:gd name="connsiteX2" fmla="*/ 212732 w 221663"/>
              <a:gd name="connsiteY2" fmla="*/ 89251 h 118311"/>
              <a:gd name="connsiteX3" fmla="*/ 219082 w 221663"/>
              <a:gd name="connsiteY3" fmla="*/ 351 h 118311"/>
              <a:gd name="connsiteX4" fmla="*/ 206382 w 221663"/>
              <a:gd name="connsiteY4" fmla="*/ 57501 h 118311"/>
              <a:gd name="connsiteX5" fmla="*/ 184157 w 221663"/>
              <a:gd name="connsiteY5" fmla="*/ 38451 h 118311"/>
              <a:gd name="connsiteX6" fmla="*/ 174632 w 221663"/>
              <a:gd name="connsiteY6" fmla="*/ 63851 h 118311"/>
              <a:gd name="connsiteX7" fmla="*/ 161932 w 221663"/>
              <a:gd name="connsiteY7" fmla="*/ 35276 h 118311"/>
              <a:gd name="connsiteX8" fmla="*/ 158757 w 221663"/>
              <a:gd name="connsiteY8" fmla="*/ 47976 h 118311"/>
              <a:gd name="connsiteX9" fmla="*/ 127007 w 221663"/>
              <a:gd name="connsiteY9" fmla="*/ 57501 h 118311"/>
              <a:gd name="connsiteX10" fmla="*/ 7 w 221663"/>
              <a:gd name="connsiteY10" fmla="*/ 117826 h 11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663" h="118311">
                <a:moveTo>
                  <a:pt x="7" y="117826"/>
                </a:moveTo>
                <a:cubicBezTo>
                  <a:pt x="1065" y="122588"/>
                  <a:pt x="97903" y="90838"/>
                  <a:pt x="133357" y="86076"/>
                </a:cubicBezTo>
                <a:cubicBezTo>
                  <a:pt x="168811" y="81314"/>
                  <a:pt x="198445" y="103538"/>
                  <a:pt x="212732" y="89251"/>
                </a:cubicBezTo>
                <a:cubicBezTo>
                  <a:pt x="227019" y="74964"/>
                  <a:pt x="220140" y="5642"/>
                  <a:pt x="219082" y="351"/>
                </a:cubicBezTo>
                <a:cubicBezTo>
                  <a:pt x="218024" y="-4940"/>
                  <a:pt x="212203" y="51151"/>
                  <a:pt x="206382" y="57501"/>
                </a:cubicBezTo>
                <a:cubicBezTo>
                  <a:pt x="200561" y="63851"/>
                  <a:pt x="189448" y="37393"/>
                  <a:pt x="184157" y="38451"/>
                </a:cubicBezTo>
                <a:cubicBezTo>
                  <a:pt x="178866" y="39509"/>
                  <a:pt x="178336" y="64380"/>
                  <a:pt x="174632" y="63851"/>
                </a:cubicBezTo>
                <a:cubicBezTo>
                  <a:pt x="170928" y="63322"/>
                  <a:pt x="161932" y="35276"/>
                  <a:pt x="161932" y="35276"/>
                </a:cubicBezTo>
                <a:cubicBezTo>
                  <a:pt x="159286" y="32630"/>
                  <a:pt x="164578" y="44272"/>
                  <a:pt x="158757" y="47976"/>
                </a:cubicBezTo>
                <a:cubicBezTo>
                  <a:pt x="152936" y="51680"/>
                  <a:pt x="148174" y="50093"/>
                  <a:pt x="127007" y="57501"/>
                </a:cubicBezTo>
                <a:cubicBezTo>
                  <a:pt x="105840" y="64909"/>
                  <a:pt x="-1051" y="113064"/>
                  <a:pt x="7" y="117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E729A3F-A424-842D-AC53-117BC1B361D7}"/>
              </a:ext>
            </a:extLst>
          </p:cNvPr>
          <p:cNvSpPr/>
          <p:nvPr/>
        </p:nvSpPr>
        <p:spPr>
          <a:xfrm>
            <a:off x="7045064" y="2532406"/>
            <a:ext cx="214188" cy="93338"/>
          </a:xfrm>
          <a:custGeom>
            <a:avLst/>
            <a:gdLst>
              <a:gd name="connsiteX0" fmla="*/ 261 w 214188"/>
              <a:gd name="connsiteY0" fmla="*/ 1244 h 93338"/>
              <a:gd name="connsiteX1" fmla="*/ 114561 w 214188"/>
              <a:gd name="connsiteY1" fmla="*/ 7594 h 93338"/>
              <a:gd name="connsiteX2" fmla="*/ 79636 w 214188"/>
              <a:gd name="connsiteY2" fmla="*/ 29819 h 93338"/>
              <a:gd name="connsiteX3" fmla="*/ 101861 w 214188"/>
              <a:gd name="connsiteY3" fmla="*/ 42519 h 93338"/>
              <a:gd name="connsiteX4" fmla="*/ 174886 w 214188"/>
              <a:gd name="connsiteY4" fmla="*/ 39344 h 93338"/>
              <a:gd name="connsiteX5" fmla="*/ 120911 w 214188"/>
              <a:gd name="connsiteY5" fmla="*/ 58394 h 93338"/>
              <a:gd name="connsiteX6" fmla="*/ 212986 w 214188"/>
              <a:gd name="connsiteY6" fmla="*/ 13944 h 93338"/>
              <a:gd name="connsiteX7" fmla="*/ 171711 w 214188"/>
              <a:gd name="connsiteY7" fmla="*/ 39344 h 93338"/>
              <a:gd name="connsiteX8" fmla="*/ 146311 w 214188"/>
              <a:gd name="connsiteY8" fmla="*/ 74269 h 93338"/>
              <a:gd name="connsiteX9" fmla="*/ 152661 w 214188"/>
              <a:gd name="connsiteY9" fmla="*/ 93319 h 93338"/>
              <a:gd name="connsiteX10" fmla="*/ 162186 w 214188"/>
              <a:gd name="connsiteY10" fmla="*/ 71094 h 93338"/>
              <a:gd name="connsiteX11" fmla="*/ 149486 w 214188"/>
              <a:gd name="connsiteY11" fmla="*/ 67919 h 93338"/>
              <a:gd name="connsiteX12" fmla="*/ 92336 w 214188"/>
              <a:gd name="connsiteY12" fmla="*/ 36169 h 93338"/>
              <a:gd name="connsiteX13" fmla="*/ 82811 w 214188"/>
              <a:gd name="connsiteY13" fmla="*/ 29819 h 93338"/>
              <a:gd name="connsiteX14" fmla="*/ 261 w 214188"/>
              <a:gd name="connsiteY14" fmla="*/ 1244 h 9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4188" h="93338">
                <a:moveTo>
                  <a:pt x="261" y="1244"/>
                </a:moveTo>
                <a:cubicBezTo>
                  <a:pt x="5553" y="-2460"/>
                  <a:pt x="101332" y="2832"/>
                  <a:pt x="114561" y="7594"/>
                </a:cubicBezTo>
                <a:cubicBezTo>
                  <a:pt x="127790" y="12356"/>
                  <a:pt x="79636" y="29819"/>
                  <a:pt x="79636" y="29819"/>
                </a:cubicBezTo>
                <a:cubicBezTo>
                  <a:pt x="77519" y="35640"/>
                  <a:pt x="85986" y="40932"/>
                  <a:pt x="101861" y="42519"/>
                </a:cubicBezTo>
                <a:cubicBezTo>
                  <a:pt x="117736" y="44107"/>
                  <a:pt x="171711" y="36698"/>
                  <a:pt x="174886" y="39344"/>
                </a:cubicBezTo>
                <a:cubicBezTo>
                  <a:pt x="178061" y="41990"/>
                  <a:pt x="114561" y="62627"/>
                  <a:pt x="120911" y="58394"/>
                </a:cubicBezTo>
                <a:cubicBezTo>
                  <a:pt x="127261" y="54161"/>
                  <a:pt x="204519" y="17119"/>
                  <a:pt x="212986" y="13944"/>
                </a:cubicBezTo>
                <a:cubicBezTo>
                  <a:pt x="221453" y="10769"/>
                  <a:pt x="182823" y="29290"/>
                  <a:pt x="171711" y="39344"/>
                </a:cubicBezTo>
                <a:cubicBezTo>
                  <a:pt x="160599" y="49398"/>
                  <a:pt x="146311" y="74269"/>
                  <a:pt x="146311" y="74269"/>
                </a:cubicBezTo>
                <a:cubicBezTo>
                  <a:pt x="143136" y="83265"/>
                  <a:pt x="150015" y="93848"/>
                  <a:pt x="152661" y="93319"/>
                </a:cubicBezTo>
                <a:cubicBezTo>
                  <a:pt x="155307" y="92790"/>
                  <a:pt x="162186" y="71094"/>
                  <a:pt x="162186" y="71094"/>
                </a:cubicBezTo>
                <a:cubicBezTo>
                  <a:pt x="161657" y="66861"/>
                  <a:pt x="161128" y="73740"/>
                  <a:pt x="149486" y="67919"/>
                </a:cubicBezTo>
                <a:cubicBezTo>
                  <a:pt x="137844" y="62098"/>
                  <a:pt x="92336" y="36169"/>
                  <a:pt x="92336" y="36169"/>
                </a:cubicBezTo>
                <a:cubicBezTo>
                  <a:pt x="81224" y="29819"/>
                  <a:pt x="93924" y="32994"/>
                  <a:pt x="82811" y="29819"/>
                </a:cubicBezTo>
                <a:cubicBezTo>
                  <a:pt x="71698" y="26644"/>
                  <a:pt x="-5031" y="4948"/>
                  <a:pt x="261" y="1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E908C18-C15D-6CB2-54FF-ED4E096042C1}"/>
              </a:ext>
            </a:extLst>
          </p:cNvPr>
          <p:cNvSpPr/>
          <p:nvPr/>
        </p:nvSpPr>
        <p:spPr>
          <a:xfrm>
            <a:off x="7042093" y="2547738"/>
            <a:ext cx="186014" cy="129611"/>
          </a:xfrm>
          <a:custGeom>
            <a:avLst/>
            <a:gdLst>
              <a:gd name="connsiteX0" fmla="*/ 57 w 186014"/>
              <a:gd name="connsiteY0" fmla="*/ 11312 h 129611"/>
              <a:gd name="connsiteX1" fmla="*/ 69907 w 186014"/>
              <a:gd name="connsiteY1" fmla="*/ 55762 h 129611"/>
              <a:gd name="connsiteX2" fmla="*/ 92132 w 186014"/>
              <a:gd name="connsiteY2" fmla="*/ 74812 h 129611"/>
              <a:gd name="connsiteX3" fmla="*/ 69907 w 186014"/>
              <a:gd name="connsiteY3" fmla="*/ 128787 h 129611"/>
              <a:gd name="connsiteX4" fmla="*/ 92132 w 186014"/>
              <a:gd name="connsiteY4" fmla="*/ 106562 h 129611"/>
              <a:gd name="connsiteX5" fmla="*/ 181032 w 186014"/>
              <a:gd name="connsiteY5" fmla="*/ 93862 h 129611"/>
              <a:gd name="connsiteX6" fmla="*/ 168332 w 186014"/>
              <a:gd name="connsiteY6" fmla="*/ 52587 h 129611"/>
              <a:gd name="connsiteX7" fmla="*/ 114357 w 186014"/>
              <a:gd name="connsiteY7" fmla="*/ 24012 h 129611"/>
              <a:gd name="connsiteX8" fmla="*/ 174682 w 186014"/>
              <a:gd name="connsiteY8" fmla="*/ 14487 h 129611"/>
              <a:gd name="connsiteX9" fmla="*/ 82607 w 186014"/>
              <a:gd name="connsiteY9" fmla="*/ 1787 h 129611"/>
              <a:gd name="connsiteX10" fmla="*/ 57 w 186014"/>
              <a:gd name="connsiteY10" fmla="*/ 11312 h 12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014" h="129611">
                <a:moveTo>
                  <a:pt x="57" y="11312"/>
                </a:moveTo>
                <a:cubicBezTo>
                  <a:pt x="-2060" y="20308"/>
                  <a:pt x="54561" y="45179"/>
                  <a:pt x="69907" y="55762"/>
                </a:cubicBezTo>
                <a:cubicBezTo>
                  <a:pt x="85253" y="66345"/>
                  <a:pt x="92132" y="62641"/>
                  <a:pt x="92132" y="74812"/>
                </a:cubicBezTo>
                <a:cubicBezTo>
                  <a:pt x="92132" y="86983"/>
                  <a:pt x="69907" y="128787"/>
                  <a:pt x="69907" y="128787"/>
                </a:cubicBezTo>
                <a:cubicBezTo>
                  <a:pt x="69907" y="134079"/>
                  <a:pt x="73611" y="112383"/>
                  <a:pt x="92132" y="106562"/>
                </a:cubicBezTo>
                <a:cubicBezTo>
                  <a:pt x="110653" y="100741"/>
                  <a:pt x="168332" y="102858"/>
                  <a:pt x="181032" y="93862"/>
                </a:cubicBezTo>
                <a:cubicBezTo>
                  <a:pt x="193732" y="84866"/>
                  <a:pt x="179445" y="64229"/>
                  <a:pt x="168332" y="52587"/>
                </a:cubicBezTo>
                <a:cubicBezTo>
                  <a:pt x="157220" y="40945"/>
                  <a:pt x="113299" y="30362"/>
                  <a:pt x="114357" y="24012"/>
                </a:cubicBezTo>
                <a:cubicBezTo>
                  <a:pt x="115415" y="17662"/>
                  <a:pt x="179974" y="18191"/>
                  <a:pt x="174682" y="14487"/>
                </a:cubicBezTo>
                <a:cubicBezTo>
                  <a:pt x="169390" y="10783"/>
                  <a:pt x="108007" y="6549"/>
                  <a:pt x="82607" y="1787"/>
                </a:cubicBezTo>
                <a:cubicBezTo>
                  <a:pt x="57207" y="-2975"/>
                  <a:pt x="2174" y="2316"/>
                  <a:pt x="57" y="11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722F3C5-EF70-559F-16C4-2CE3C0ACDAB8}"/>
              </a:ext>
            </a:extLst>
          </p:cNvPr>
          <p:cNvSpPr/>
          <p:nvPr/>
        </p:nvSpPr>
        <p:spPr>
          <a:xfrm>
            <a:off x="6768935" y="2597100"/>
            <a:ext cx="108125" cy="174745"/>
          </a:xfrm>
          <a:custGeom>
            <a:avLst/>
            <a:gdLst>
              <a:gd name="connsiteX0" fmla="*/ 108115 w 108125"/>
              <a:gd name="connsiteY0" fmla="*/ 50 h 174745"/>
              <a:gd name="connsiteX1" fmla="*/ 12865 w 108125"/>
              <a:gd name="connsiteY1" fmla="*/ 101650 h 174745"/>
              <a:gd name="connsiteX2" fmla="*/ 9690 w 108125"/>
              <a:gd name="connsiteY2" fmla="*/ 174675 h 174745"/>
              <a:gd name="connsiteX3" fmla="*/ 6515 w 108125"/>
              <a:gd name="connsiteY3" fmla="*/ 88950 h 174745"/>
              <a:gd name="connsiteX4" fmla="*/ 108115 w 108125"/>
              <a:gd name="connsiteY4" fmla="*/ 50 h 17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25" h="174745">
                <a:moveTo>
                  <a:pt x="108115" y="50"/>
                </a:moveTo>
                <a:cubicBezTo>
                  <a:pt x="109173" y="2167"/>
                  <a:pt x="29269" y="72546"/>
                  <a:pt x="12865" y="101650"/>
                </a:cubicBezTo>
                <a:cubicBezTo>
                  <a:pt x="-3539" y="130754"/>
                  <a:pt x="10748" y="176792"/>
                  <a:pt x="9690" y="174675"/>
                </a:cubicBezTo>
                <a:cubicBezTo>
                  <a:pt x="8632" y="172558"/>
                  <a:pt x="-9360" y="114350"/>
                  <a:pt x="6515" y="88950"/>
                </a:cubicBezTo>
                <a:cubicBezTo>
                  <a:pt x="22390" y="63550"/>
                  <a:pt x="107057" y="-2067"/>
                  <a:pt x="10811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39C8793-4742-FD96-819D-7159919000F2}"/>
              </a:ext>
            </a:extLst>
          </p:cNvPr>
          <p:cNvSpPr/>
          <p:nvPr/>
        </p:nvSpPr>
        <p:spPr>
          <a:xfrm>
            <a:off x="7045309" y="2574668"/>
            <a:ext cx="69942" cy="184598"/>
          </a:xfrm>
          <a:custGeom>
            <a:avLst/>
            <a:gdLst>
              <a:gd name="connsiteX0" fmla="*/ 53991 w 69942"/>
              <a:gd name="connsiteY0" fmla="*/ 257 h 184598"/>
              <a:gd name="connsiteX1" fmla="*/ 60341 w 69942"/>
              <a:gd name="connsiteY1" fmla="*/ 89157 h 184598"/>
              <a:gd name="connsiteX2" fmla="*/ 60341 w 69942"/>
              <a:gd name="connsiteY2" fmla="*/ 105032 h 184598"/>
              <a:gd name="connsiteX3" fmla="*/ 16 w 69942"/>
              <a:gd name="connsiteY3" fmla="*/ 184407 h 184598"/>
              <a:gd name="connsiteX4" fmla="*/ 66691 w 69942"/>
              <a:gd name="connsiteY4" fmla="*/ 124082 h 184598"/>
              <a:gd name="connsiteX5" fmla="*/ 53991 w 69942"/>
              <a:gd name="connsiteY5" fmla="*/ 257 h 184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42" h="184598">
                <a:moveTo>
                  <a:pt x="53991" y="257"/>
                </a:moveTo>
                <a:cubicBezTo>
                  <a:pt x="52933" y="-5564"/>
                  <a:pt x="60341" y="89157"/>
                  <a:pt x="60341" y="89157"/>
                </a:cubicBezTo>
                <a:cubicBezTo>
                  <a:pt x="61399" y="106619"/>
                  <a:pt x="70395" y="89157"/>
                  <a:pt x="60341" y="105032"/>
                </a:cubicBezTo>
                <a:cubicBezTo>
                  <a:pt x="50287" y="120907"/>
                  <a:pt x="-1042" y="181232"/>
                  <a:pt x="16" y="184407"/>
                </a:cubicBezTo>
                <a:cubicBezTo>
                  <a:pt x="1074" y="187582"/>
                  <a:pt x="55049" y="150540"/>
                  <a:pt x="66691" y="124082"/>
                </a:cubicBezTo>
                <a:cubicBezTo>
                  <a:pt x="78333" y="97624"/>
                  <a:pt x="55049" y="6078"/>
                  <a:pt x="53991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AF550A9-B5ED-F0A4-2332-5D23BB8A1BDF}"/>
              </a:ext>
            </a:extLst>
          </p:cNvPr>
          <p:cNvSpPr/>
          <p:nvPr/>
        </p:nvSpPr>
        <p:spPr>
          <a:xfrm>
            <a:off x="6699250" y="2739383"/>
            <a:ext cx="213458" cy="41922"/>
          </a:xfrm>
          <a:custGeom>
            <a:avLst/>
            <a:gdLst>
              <a:gd name="connsiteX0" fmla="*/ 0 w 213458"/>
              <a:gd name="connsiteY0" fmla="*/ 41917 h 41922"/>
              <a:gd name="connsiteX1" fmla="*/ 92075 w 213458"/>
              <a:gd name="connsiteY1" fmla="*/ 642 h 41922"/>
              <a:gd name="connsiteX2" fmla="*/ 209550 w 213458"/>
              <a:gd name="connsiteY2" fmla="*/ 16517 h 41922"/>
              <a:gd name="connsiteX3" fmla="*/ 180975 w 213458"/>
              <a:gd name="connsiteY3" fmla="*/ 13342 h 41922"/>
              <a:gd name="connsiteX4" fmla="*/ 136525 w 213458"/>
              <a:gd name="connsiteY4" fmla="*/ 6992 h 41922"/>
              <a:gd name="connsiteX5" fmla="*/ 92075 w 213458"/>
              <a:gd name="connsiteY5" fmla="*/ 3817 h 41922"/>
              <a:gd name="connsiteX6" fmla="*/ 0 w 213458"/>
              <a:gd name="connsiteY6" fmla="*/ 41917 h 4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458" h="41922">
                <a:moveTo>
                  <a:pt x="0" y="41917"/>
                </a:moveTo>
                <a:cubicBezTo>
                  <a:pt x="0" y="41388"/>
                  <a:pt x="57150" y="4875"/>
                  <a:pt x="92075" y="642"/>
                </a:cubicBezTo>
                <a:cubicBezTo>
                  <a:pt x="127000" y="-3591"/>
                  <a:pt x="194733" y="14400"/>
                  <a:pt x="209550" y="16517"/>
                </a:cubicBezTo>
                <a:cubicBezTo>
                  <a:pt x="224367" y="18634"/>
                  <a:pt x="193146" y="14929"/>
                  <a:pt x="180975" y="13342"/>
                </a:cubicBezTo>
                <a:cubicBezTo>
                  <a:pt x="168804" y="11755"/>
                  <a:pt x="151342" y="8579"/>
                  <a:pt x="136525" y="6992"/>
                </a:cubicBezTo>
                <a:cubicBezTo>
                  <a:pt x="121708" y="5405"/>
                  <a:pt x="108479" y="2230"/>
                  <a:pt x="92075" y="3817"/>
                </a:cubicBezTo>
                <a:cubicBezTo>
                  <a:pt x="75671" y="5404"/>
                  <a:pt x="0" y="42446"/>
                  <a:pt x="0" y="41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9CA5354C-6759-44BD-3CEF-18E69C47E88C}"/>
              </a:ext>
            </a:extLst>
          </p:cNvPr>
          <p:cNvSpPr/>
          <p:nvPr/>
        </p:nvSpPr>
        <p:spPr>
          <a:xfrm>
            <a:off x="7057842" y="2622488"/>
            <a:ext cx="103838" cy="136823"/>
          </a:xfrm>
          <a:custGeom>
            <a:avLst/>
            <a:gdLst>
              <a:gd name="connsiteX0" fmla="*/ 98608 w 103838"/>
              <a:gd name="connsiteY0" fmla="*/ 62 h 136823"/>
              <a:gd name="connsiteX1" fmla="*/ 101783 w 103838"/>
              <a:gd name="connsiteY1" fmla="*/ 66737 h 136823"/>
              <a:gd name="connsiteX2" fmla="*/ 66858 w 103838"/>
              <a:gd name="connsiteY2" fmla="*/ 98487 h 136823"/>
              <a:gd name="connsiteX3" fmla="*/ 183 w 103838"/>
              <a:gd name="connsiteY3" fmla="*/ 136587 h 136823"/>
              <a:gd name="connsiteX4" fmla="*/ 89083 w 103838"/>
              <a:gd name="connsiteY4" fmla="*/ 79437 h 136823"/>
              <a:gd name="connsiteX5" fmla="*/ 98608 w 103838"/>
              <a:gd name="connsiteY5" fmla="*/ 62 h 13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838" h="136823">
                <a:moveTo>
                  <a:pt x="98608" y="62"/>
                </a:moveTo>
                <a:cubicBezTo>
                  <a:pt x="100725" y="-2055"/>
                  <a:pt x="107075" y="50333"/>
                  <a:pt x="101783" y="66737"/>
                </a:cubicBezTo>
                <a:cubicBezTo>
                  <a:pt x="96491" y="83141"/>
                  <a:pt x="83791" y="86845"/>
                  <a:pt x="66858" y="98487"/>
                </a:cubicBezTo>
                <a:cubicBezTo>
                  <a:pt x="49925" y="110129"/>
                  <a:pt x="-3521" y="139762"/>
                  <a:pt x="183" y="136587"/>
                </a:cubicBezTo>
                <a:cubicBezTo>
                  <a:pt x="3887" y="133412"/>
                  <a:pt x="73208" y="96370"/>
                  <a:pt x="89083" y="79437"/>
                </a:cubicBezTo>
                <a:cubicBezTo>
                  <a:pt x="104958" y="62504"/>
                  <a:pt x="96491" y="2179"/>
                  <a:pt x="98608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6ABA28F9-31FE-1EB8-5C98-4A5953F84AFB}"/>
              </a:ext>
            </a:extLst>
          </p:cNvPr>
          <p:cNvSpPr/>
          <p:nvPr/>
        </p:nvSpPr>
        <p:spPr>
          <a:xfrm>
            <a:off x="6691498" y="2746233"/>
            <a:ext cx="391934" cy="44669"/>
          </a:xfrm>
          <a:custGeom>
            <a:avLst/>
            <a:gdLst>
              <a:gd name="connsiteX0" fmla="*/ 1402 w 391934"/>
              <a:gd name="connsiteY0" fmla="*/ 44592 h 44669"/>
              <a:gd name="connsiteX1" fmla="*/ 83952 w 391934"/>
              <a:gd name="connsiteY1" fmla="*/ 28717 h 44669"/>
              <a:gd name="connsiteX2" fmla="*/ 147452 w 391934"/>
              <a:gd name="connsiteY2" fmla="*/ 3317 h 44669"/>
              <a:gd name="connsiteX3" fmla="*/ 131577 w 391934"/>
              <a:gd name="connsiteY3" fmla="*/ 12842 h 44669"/>
              <a:gd name="connsiteX4" fmla="*/ 226827 w 391934"/>
              <a:gd name="connsiteY4" fmla="*/ 12842 h 44669"/>
              <a:gd name="connsiteX5" fmla="*/ 357002 w 391934"/>
              <a:gd name="connsiteY5" fmla="*/ 142 h 44669"/>
              <a:gd name="connsiteX6" fmla="*/ 271277 w 391934"/>
              <a:gd name="connsiteY6" fmla="*/ 22367 h 44669"/>
              <a:gd name="connsiteX7" fmla="*/ 391927 w 391934"/>
              <a:gd name="connsiteY7" fmla="*/ 9667 h 44669"/>
              <a:gd name="connsiteX8" fmla="*/ 264927 w 391934"/>
              <a:gd name="connsiteY8" fmla="*/ 25542 h 44669"/>
              <a:gd name="connsiteX9" fmla="*/ 182377 w 391934"/>
              <a:gd name="connsiteY9" fmla="*/ 22367 h 44669"/>
              <a:gd name="connsiteX10" fmla="*/ 156977 w 391934"/>
              <a:gd name="connsiteY10" fmla="*/ 22367 h 44669"/>
              <a:gd name="connsiteX11" fmla="*/ 1402 w 391934"/>
              <a:gd name="connsiteY11" fmla="*/ 44592 h 4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934" h="44669">
                <a:moveTo>
                  <a:pt x="1402" y="44592"/>
                </a:moveTo>
                <a:cubicBezTo>
                  <a:pt x="-10769" y="45650"/>
                  <a:pt x="59610" y="35596"/>
                  <a:pt x="83952" y="28717"/>
                </a:cubicBezTo>
                <a:cubicBezTo>
                  <a:pt x="108294" y="21838"/>
                  <a:pt x="147452" y="3317"/>
                  <a:pt x="147452" y="3317"/>
                </a:cubicBezTo>
                <a:cubicBezTo>
                  <a:pt x="155389" y="671"/>
                  <a:pt x="118348" y="11255"/>
                  <a:pt x="131577" y="12842"/>
                </a:cubicBezTo>
                <a:cubicBezTo>
                  <a:pt x="144806" y="14429"/>
                  <a:pt x="189256" y="14959"/>
                  <a:pt x="226827" y="12842"/>
                </a:cubicBezTo>
                <a:cubicBezTo>
                  <a:pt x="264398" y="10725"/>
                  <a:pt x="349594" y="-1445"/>
                  <a:pt x="357002" y="142"/>
                </a:cubicBezTo>
                <a:cubicBezTo>
                  <a:pt x="364410" y="1729"/>
                  <a:pt x="265456" y="20779"/>
                  <a:pt x="271277" y="22367"/>
                </a:cubicBezTo>
                <a:cubicBezTo>
                  <a:pt x="277098" y="23954"/>
                  <a:pt x="392985" y="9138"/>
                  <a:pt x="391927" y="9667"/>
                </a:cubicBezTo>
                <a:cubicBezTo>
                  <a:pt x="390869" y="10196"/>
                  <a:pt x="299852" y="23425"/>
                  <a:pt x="264927" y="25542"/>
                </a:cubicBezTo>
                <a:cubicBezTo>
                  <a:pt x="230002" y="27659"/>
                  <a:pt x="200369" y="22896"/>
                  <a:pt x="182377" y="22367"/>
                </a:cubicBezTo>
                <a:cubicBezTo>
                  <a:pt x="164385" y="21838"/>
                  <a:pt x="183965" y="17075"/>
                  <a:pt x="156977" y="22367"/>
                </a:cubicBezTo>
                <a:cubicBezTo>
                  <a:pt x="129990" y="27659"/>
                  <a:pt x="13573" y="43534"/>
                  <a:pt x="1402" y="44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25895144-0541-7962-154D-48F4BEDD8E6C}"/>
              </a:ext>
            </a:extLst>
          </p:cNvPr>
          <p:cNvSpPr/>
          <p:nvPr/>
        </p:nvSpPr>
        <p:spPr>
          <a:xfrm>
            <a:off x="7146408" y="2644760"/>
            <a:ext cx="166047" cy="66690"/>
          </a:xfrm>
          <a:custGeom>
            <a:avLst/>
            <a:gdLst>
              <a:gd name="connsiteX0" fmla="*/ 517 w 166047"/>
              <a:gd name="connsiteY0" fmla="*/ 15 h 66690"/>
              <a:gd name="connsiteX1" fmla="*/ 57667 w 166047"/>
              <a:gd name="connsiteY1" fmla="*/ 50815 h 66690"/>
              <a:gd name="connsiteX2" fmla="*/ 60842 w 166047"/>
              <a:gd name="connsiteY2" fmla="*/ 66690 h 66690"/>
              <a:gd name="connsiteX3" fmla="*/ 117992 w 166047"/>
              <a:gd name="connsiteY3" fmla="*/ 50815 h 66690"/>
              <a:gd name="connsiteX4" fmla="*/ 165617 w 166047"/>
              <a:gd name="connsiteY4" fmla="*/ 12715 h 66690"/>
              <a:gd name="connsiteX5" fmla="*/ 140217 w 166047"/>
              <a:gd name="connsiteY5" fmla="*/ 25415 h 66690"/>
              <a:gd name="connsiteX6" fmla="*/ 117992 w 166047"/>
              <a:gd name="connsiteY6" fmla="*/ 47640 h 66690"/>
              <a:gd name="connsiteX7" fmla="*/ 98942 w 166047"/>
              <a:gd name="connsiteY7" fmla="*/ 57165 h 66690"/>
              <a:gd name="connsiteX8" fmla="*/ 517 w 166047"/>
              <a:gd name="connsiteY8" fmla="*/ 15 h 6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047" h="66690">
                <a:moveTo>
                  <a:pt x="517" y="15"/>
                </a:moveTo>
                <a:cubicBezTo>
                  <a:pt x="-6362" y="-1043"/>
                  <a:pt x="57667" y="50815"/>
                  <a:pt x="57667" y="50815"/>
                </a:cubicBezTo>
                <a:cubicBezTo>
                  <a:pt x="67721" y="61927"/>
                  <a:pt x="50788" y="66690"/>
                  <a:pt x="60842" y="66690"/>
                </a:cubicBezTo>
                <a:cubicBezTo>
                  <a:pt x="70896" y="66690"/>
                  <a:pt x="100530" y="59811"/>
                  <a:pt x="117992" y="50815"/>
                </a:cubicBezTo>
                <a:cubicBezTo>
                  <a:pt x="135455" y="41819"/>
                  <a:pt x="161913" y="16948"/>
                  <a:pt x="165617" y="12715"/>
                </a:cubicBezTo>
                <a:cubicBezTo>
                  <a:pt x="169321" y="8482"/>
                  <a:pt x="148154" y="19594"/>
                  <a:pt x="140217" y="25415"/>
                </a:cubicBezTo>
                <a:cubicBezTo>
                  <a:pt x="132280" y="31236"/>
                  <a:pt x="117992" y="47640"/>
                  <a:pt x="117992" y="47640"/>
                </a:cubicBezTo>
                <a:cubicBezTo>
                  <a:pt x="111113" y="52932"/>
                  <a:pt x="112700" y="61398"/>
                  <a:pt x="98942" y="57165"/>
                </a:cubicBezTo>
                <a:cubicBezTo>
                  <a:pt x="85184" y="52932"/>
                  <a:pt x="7396" y="1073"/>
                  <a:pt x="517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6FFC7F60-AF9C-E6C4-AA07-A9E7A4D2B2CA}"/>
              </a:ext>
            </a:extLst>
          </p:cNvPr>
          <p:cNvSpPr/>
          <p:nvPr/>
        </p:nvSpPr>
        <p:spPr>
          <a:xfrm>
            <a:off x="7016146" y="2727271"/>
            <a:ext cx="179191" cy="76375"/>
          </a:xfrm>
          <a:custGeom>
            <a:avLst/>
            <a:gdLst>
              <a:gd name="connsiteX0" fmla="*/ 178404 w 179191"/>
              <a:gd name="connsiteY0" fmla="*/ 54 h 76375"/>
              <a:gd name="connsiteX1" fmla="*/ 76804 w 179191"/>
              <a:gd name="connsiteY1" fmla="*/ 50854 h 76375"/>
              <a:gd name="connsiteX2" fmla="*/ 604 w 179191"/>
              <a:gd name="connsiteY2" fmla="*/ 76254 h 76375"/>
              <a:gd name="connsiteX3" fmla="*/ 118079 w 179191"/>
              <a:gd name="connsiteY3" fmla="*/ 41329 h 76375"/>
              <a:gd name="connsiteX4" fmla="*/ 178404 w 179191"/>
              <a:gd name="connsiteY4" fmla="*/ 54 h 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91" h="76375">
                <a:moveTo>
                  <a:pt x="178404" y="54"/>
                </a:moveTo>
                <a:cubicBezTo>
                  <a:pt x="171525" y="1641"/>
                  <a:pt x="106437" y="38154"/>
                  <a:pt x="76804" y="50854"/>
                </a:cubicBezTo>
                <a:cubicBezTo>
                  <a:pt x="47171" y="63554"/>
                  <a:pt x="-6275" y="77841"/>
                  <a:pt x="604" y="76254"/>
                </a:cubicBezTo>
                <a:cubicBezTo>
                  <a:pt x="7483" y="74667"/>
                  <a:pt x="90562" y="50854"/>
                  <a:pt x="118079" y="41329"/>
                </a:cubicBezTo>
                <a:cubicBezTo>
                  <a:pt x="145596" y="31804"/>
                  <a:pt x="185283" y="-1533"/>
                  <a:pt x="178404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7CE40CA5-21DD-E533-DDFE-25414C353DCB}"/>
              </a:ext>
            </a:extLst>
          </p:cNvPr>
          <p:cNvSpPr/>
          <p:nvPr/>
        </p:nvSpPr>
        <p:spPr>
          <a:xfrm>
            <a:off x="6702259" y="2825701"/>
            <a:ext cx="343437" cy="23576"/>
          </a:xfrm>
          <a:custGeom>
            <a:avLst/>
            <a:gdLst>
              <a:gd name="connsiteX0" fmla="*/ 166 w 343437"/>
              <a:gd name="connsiteY0" fmla="*/ 49 h 23576"/>
              <a:gd name="connsiteX1" fmla="*/ 139866 w 343437"/>
              <a:gd name="connsiteY1" fmla="*/ 15924 h 23576"/>
              <a:gd name="connsiteX2" fmla="*/ 339891 w 343437"/>
              <a:gd name="connsiteY2" fmla="*/ 3224 h 23576"/>
              <a:gd name="connsiteX3" fmla="*/ 270041 w 343437"/>
              <a:gd name="connsiteY3" fmla="*/ 15924 h 23576"/>
              <a:gd name="connsiteX4" fmla="*/ 298616 w 343437"/>
              <a:gd name="connsiteY4" fmla="*/ 19099 h 23576"/>
              <a:gd name="connsiteX5" fmla="*/ 260516 w 343437"/>
              <a:gd name="connsiteY5" fmla="*/ 22274 h 23576"/>
              <a:gd name="connsiteX6" fmla="*/ 219241 w 343437"/>
              <a:gd name="connsiteY6" fmla="*/ 19099 h 23576"/>
              <a:gd name="connsiteX7" fmla="*/ 143041 w 343437"/>
              <a:gd name="connsiteY7" fmla="*/ 22274 h 23576"/>
              <a:gd name="connsiteX8" fmla="*/ 111291 w 343437"/>
              <a:gd name="connsiteY8" fmla="*/ 22274 h 23576"/>
              <a:gd name="connsiteX9" fmla="*/ 166 w 343437"/>
              <a:gd name="connsiteY9" fmla="*/ 49 h 2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437" h="23576">
                <a:moveTo>
                  <a:pt x="166" y="49"/>
                </a:moveTo>
                <a:cubicBezTo>
                  <a:pt x="4928" y="-1009"/>
                  <a:pt x="83245" y="15395"/>
                  <a:pt x="139866" y="15924"/>
                </a:cubicBezTo>
                <a:cubicBezTo>
                  <a:pt x="196487" y="16453"/>
                  <a:pt x="318195" y="3224"/>
                  <a:pt x="339891" y="3224"/>
                </a:cubicBezTo>
                <a:cubicBezTo>
                  <a:pt x="361587" y="3224"/>
                  <a:pt x="276920" y="13278"/>
                  <a:pt x="270041" y="15924"/>
                </a:cubicBezTo>
                <a:cubicBezTo>
                  <a:pt x="263162" y="18570"/>
                  <a:pt x="300204" y="18041"/>
                  <a:pt x="298616" y="19099"/>
                </a:cubicBezTo>
                <a:cubicBezTo>
                  <a:pt x="297028" y="20157"/>
                  <a:pt x="273745" y="22274"/>
                  <a:pt x="260516" y="22274"/>
                </a:cubicBezTo>
                <a:cubicBezTo>
                  <a:pt x="247287" y="22274"/>
                  <a:pt x="238820" y="19099"/>
                  <a:pt x="219241" y="19099"/>
                </a:cubicBezTo>
                <a:cubicBezTo>
                  <a:pt x="199662" y="19099"/>
                  <a:pt x="161033" y="21745"/>
                  <a:pt x="143041" y="22274"/>
                </a:cubicBezTo>
                <a:cubicBezTo>
                  <a:pt x="125049" y="22803"/>
                  <a:pt x="128224" y="24920"/>
                  <a:pt x="111291" y="22274"/>
                </a:cubicBezTo>
                <a:cubicBezTo>
                  <a:pt x="94358" y="19628"/>
                  <a:pt x="-4596" y="1107"/>
                  <a:pt x="166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071906D-5B71-B841-E8F1-32E1476E8A5B}"/>
              </a:ext>
            </a:extLst>
          </p:cNvPr>
          <p:cNvSpPr/>
          <p:nvPr/>
        </p:nvSpPr>
        <p:spPr>
          <a:xfrm>
            <a:off x="6711741" y="2816225"/>
            <a:ext cx="479634" cy="57735"/>
          </a:xfrm>
          <a:custGeom>
            <a:avLst/>
            <a:gdLst>
              <a:gd name="connsiteX0" fmla="*/ 479634 w 479634"/>
              <a:gd name="connsiteY0" fmla="*/ 0 h 57735"/>
              <a:gd name="connsiteX1" fmla="*/ 231984 w 479634"/>
              <a:gd name="connsiteY1" fmla="*/ 47625 h 57735"/>
              <a:gd name="connsiteX2" fmla="*/ 273259 w 479634"/>
              <a:gd name="connsiteY2" fmla="*/ 50800 h 57735"/>
              <a:gd name="connsiteX3" fmla="*/ 136734 w 479634"/>
              <a:gd name="connsiteY3" fmla="*/ 41275 h 57735"/>
              <a:gd name="connsiteX4" fmla="*/ 209 w 479634"/>
              <a:gd name="connsiteY4" fmla="*/ 15875 h 57735"/>
              <a:gd name="connsiteX5" fmla="*/ 168484 w 479634"/>
              <a:gd name="connsiteY5" fmla="*/ 57150 h 57735"/>
              <a:gd name="connsiteX6" fmla="*/ 279609 w 479634"/>
              <a:gd name="connsiteY6" fmla="*/ 41275 h 57735"/>
              <a:gd name="connsiteX7" fmla="*/ 479634 w 479634"/>
              <a:gd name="connsiteY7" fmla="*/ 0 h 5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634" h="57735">
                <a:moveTo>
                  <a:pt x="479634" y="0"/>
                </a:moveTo>
                <a:lnTo>
                  <a:pt x="231984" y="47625"/>
                </a:lnTo>
                <a:cubicBezTo>
                  <a:pt x="197588" y="56092"/>
                  <a:pt x="273259" y="50800"/>
                  <a:pt x="273259" y="50800"/>
                </a:cubicBezTo>
                <a:cubicBezTo>
                  <a:pt x="257384" y="49742"/>
                  <a:pt x="182242" y="47096"/>
                  <a:pt x="136734" y="41275"/>
                </a:cubicBezTo>
                <a:cubicBezTo>
                  <a:pt x="91226" y="35454"/>
                  <a:pt x="-5083" y="13229"/>
                  <a:pt x="209" y="15875"/>
                </a:cubicBezTo>
                <a:cubicBezTo>
                  <a:pt x="5501" y="18521"/>
                  <a:pt x="121917" y="52917"/>
                  <a:pt x="168484" y="57150"/>
                </a:cubicBezTo>
                <a:cubicBezTo>
                  <a:pt x="215051" y="61383"/>
                  <a:pt x="279609" y="41275"/>
                  <a:pt x="279609" y="41275"/>
                </a:cubicBezTo>
                <a:lnTo>
                  <a:pt x="47963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3A0BC36-97FD-898C-C534-DF2D765BDBF3}"/>
              </a:ext>
            </a:extLst>
          </p:cNvPr>
          <p:cNvSpPr/>
          <p:nvPr/>
        </p:nvSpPr>
        <p:spPr>
          <a:xfrm>
            <a:off x="6759024" y="2822444"/>
            <a:ext cx="452405" cy="67138"/>
          </a:xfrm>
          <a:custGeom>
            <a:avLst/>
            <a:gdLst>
              <a:gd name="connsiteX0" fmla="*/ 551 w 452405"/>
              <a:gd name="connsiteY0" fmla="*/ 31881 h 67138"/>
              <a:gd name="connsiteX1" fmla="*/ 178351 w 452405"/>
              <a:gd name="connsiteY1" fmla="*/ 66806 h 67138"/>
              <a:gd name="connsiteX2" fmla="*/ 451401 w 452405"/>
              <a:gd name="connsiteY2" fmla="*/ 6481 h 67138"/>
              <a:gd name="connsiteX3" fmla="*/ 276776 w 452405"/>
              <a:gd name="connsiteY3" fmla="*/ 12831 h 67138"/>
              <a:gd name="connsiteX4" fmla="*/ 445051 w 452405"/>
              <a:gd name="connsiteY4" fmla="*/ 131 h 67138"/>
              <a:gd name="connsiteX5" fmla="*/ 375201 w 452405"/>
              <a:gd name="connsiteY5" fmla="*/ 22356 h 67138"/>
              <a:gd name="connsiteX6" fmla="*/ 194226 w 452405"/>
              <a:gd name="connsiteY6" fmla="*/ 57281 h 67138"/>
              <a:gd name="connsiteX7" fmla="*/ 124376 w 452405"/>
              <a:gd name="connsiteY7" fmla="*/ 57281 h 67138"/>
              <a:gd name="connsiteX8" fmla="*/ 551 w 452405"/>
              <a:gd name="connsiteY8" fmla="*/ 31881 h 6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405" h="67138">
                <a:moveTo>
                  <a:pt x="551" y="31881"/>
                </a:moveTo>
                <a:cubicBezTo>
                  <a:pt x="9547" y="33468"/>
                  <a:pt x="103209" y="71039"/>
                  <a:pt x="178351" y="66806"/>
                </a:cubicBezTo>
                <a:cubicBezTo>
                  <a:pt x="253493" y="62573"/>
                  <a:pt x="434997" y="15477"/>
                  <a:pt x="451401" y="6481"/>
                </a:cubicBezTo>
                <a:cubicBezTo>
                  <a:pt x="467805" y="-2515"/>
                  <a:pt x="277834" y="13889"/>
                  <a:pt x="276776" y="12831"/>
                </a:cubicBezTo>
                <a:cubicBezTo>
                  <a:pt x="275718" y="11773"/>
                  <a:pt x="428647" y="-1456"/>
                  <a:pt x="445051" y="131"/>
                </a:cubicBezTo>
                <a:cubicBezTo>
                  <a:pt x="461455" y="1718"/>
                  <a:pt x="417005" y="12831"/>
                  <a:pt x="375201" y="22356"/>
                </a:cubicBezTo>
                <a:cubicBezTo>
                  <a:pt x="333397" y="31881"/>
                  <a:pt x="236030" y="51460"/>
                  <a:pt x="194226" y="57281"/>
                </a:cubicBezTo>
                <a:cubicBezTo>
                  <a:pt x="152422" y="63102"/>
                  <a:pt x="153480" y="59398"/>
                  <a:pt x="124376" y="57281"/>
                </a:cubicBezTo>
                <a:cubicBezTo>
                  <a:pt x="95272" y="55164"/>
                  <a:pt x="-8445" y="30294"/>
                  <a:pt x="551" y="31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3AE39D5-B071-F211-AE5C-CEA0A8567881}"/>
              </a:ext>
            </a:extLst>
          </p:cNvPr>
          <p:cNvSpPr/>
          <p:nvPr/>
        </p:nvSpPr>
        <p:spPr>
          <a:xfrm>
            <a:off x="6821477" y="2561149"/>
            <a:ext cx="259246" cy="194369"/>
          </a:xfrm>
          <a:custGeom>
            <a:avLst/>
            <a:gdLst>
              <a:gd name="connsiteX0" fmla="*/ 1598 w 259246"/>
              <a:gd name="connsiteY0" fmla="*/ 67751 h 194369"/>
              <a:gd name="connsiteX1" fmla="*/ 68273 w 259246"/>
              <a:gd name="connsiteY1" fmla="*/ 55051 h 194369"/>
              <a:gd name="connsiteX2" fmla="*/ 42873 w 259246"/>
              <a:gd name="connsiteY2" fmla="*/ 112201 h 194369"/>
              <a:gd name="connsiteX3" fmla="*/ 65098 w 259246"/>
              <a:gd name="connsiteY3" fmla="*/ 159826 h 194369"/>
              <a:gd name="connsiteX4" fmla="*/ 138123 w 259246"/>
              <a:gd name="connsiteY4" fmla="*/ 191576 h 194369"/>
              <a:gd name="connsiteX5" fmla="*/ 201623 w 259246"/>
              <a:gd name="connsiteY5" fmla="*/ 185226 h 194369"/>
              <a:gd name="connsiteX6" fmla="*/ 255598 w 259246"/>
              <a:gd name="connsiteY6" fmla="*/ 124901 h 194369"/>
              <a:gd name="connsiteX7" fmla="*/ 249248 w 259246"/>
              <a:gd name="connsiteY7" fmla="*/ 58226 h 194369"/>
              <a:gd name="connsiteX8" fmla="*/ 207973 w 259246"/>
              <a:gd name="connsiteY8" fmla="*/ 7426 h 194369"/>
              <a:gd name="connsiteX9" fmla="*/ 147648 w 259246"/>
              <a:gd name="connsiteY9" fmla="*/ 4251 h 194369"/>
              <a:gd name="connsiteX10" fmla="*/ 1598 w 259246"/>
              <a:gd name="connsiteY10" fmla="*/ 67751 h 19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246" h="194369">
                <a:moveTo>
                  <a:pt x="1598" y="67751"/>
                </a:moveTo>
                <a:cubicBezTo>
                  <a:pt x="-11631" y="76218"/>
                  <a:pt x="61394" y="47643"/>
                  <a:pt x="68273" y="55051"/>
                </a:cubicBezTo>
                <a:cubicBezTo>
                  <a:pt x="75152" y="62459"/>
                  <a:pt x="43402" y="94739"/>
                  <a:pt x="42873" y="112201"/>
                </a:cubicBezTo>
                <a:cubicBezTo>
                  <a:pt x="42344" y="129663"/>
                  <a:pt x="49223" y="146597"/>
                  <a:pt x="65098" y="159826"/>
                </a:cubicBezTo>
                <a:cubicBezTo>
                  <a:pt x="80973" y="173055"/>
                  <a:pt x="115369" y="187343"/>
                  <a:pt x="138123" y="191576"/>
                </a:cubicBezTo>
                <a:cubicBezTo>
                  <a:pt x="160877" y="195809"/>
                  <a:pt x="182044" y="196338"/>
                  <a:pt x="201623" y="185226"/>
                </a:cubicBezTo>
                <a:cubicBezTo>
                  <a:pt x="221202" y="174114"/>
                  <a:pt x="247661" y="146068"/>
                  <a:pt x="255598" y="124901"/>
                </a:cubicBezTo>
                <a:cubicBezTo>
                  <a:pt x="263536" y="103734"/>
                  <a:pt x="257186" y="77805"/>
                  <a:pt x="249248" y="58226"/>
                </a:cubicBezTo>
                <a:cubicBezTo>
                  <a:pt x="241310" y="38647"/>
                  <a:pt x="224906" y="16422"/>
                  <a:pt x="207973" y="7426"/>
                </a:cubicBezTo>
                <a:cubicBezTo>
                  <a:pt x="191040" y="-1570"/>
                  <a:pt x="176752" y="-2099"/>
                  <a:pt x="147648" y="4251"/>
                </a:cubicBezTo>
                <a:cubicBezTo>
                  <a:pt x="118544" y="10601"/>
                  <a:pt x="14827" y="59284"/>
                  <a:pt x="1598" y="677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FB1E3C32-E3F7-C160-CFFB-C63D085817B6}"/>
              </a:ext>
            </a:extLst>
          </p:cNvPr>
          <p:cNvSpPr/>
          <p:nvPr/>
        </p:nvSpPr>
        <p:spPr>
          <a:xfrm>
            <a:off x="6929237" y="2612543"/>
            <a:ext cx="71634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190F2FF6-7CD8-C927-8CA1-DB52F69F6405}"/>
              </a:ext>
            </a:extLst>
          </p:cNvPr>
          <p:cNvSpPr/>
          <p:nvPr/>
        </p:nvSpPr>
        <p:spPr>
          <a:xfrm>
            <a:off x="6912026" y="26709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76FBD75-629A-59D0-2A72-51D646965D38}"/>
              </a:ext>
            </a:extLst>
          </p:cNvPr>
          <p:cNvSpPr/>
          <p:nvPr/>
        </p:nvSpPr>
        <p:spPr>
          <a:xfrm>
            <a:off x="6594471" y="2371033"/>
            <a:ext cx="181164" cy="143639"/>
          </a:xfrm>
          <a:custGeom>
            <a:avLst/>
            <a:gdLst>
              <a:gd name="connsiteX0" fmla="*/ 4 w 181164"/>
              <a:gd name="connsiteY0" fmla="*/ 143567 h 143639"/>
              <a:gd name="connsiteX1" fmla="*/ 73029 w 181164"/>
              <a:gd name="connsiteY1" fmla="*/ 51492 h 143639"/>
              <a:gd name="connsiteX2" fmla="*/ 180979 w 181164"/>
              <a:gd name="connsiteY2" fmla="*/ 692 h 143639"/>
              <a:gd name="connsiteX3" fmla="*/ 98429 w 181164"/>
              <a:gd name="connsiteY3" fmla="*/ 22917 h 143639"/>
              <a:gd name="connsiteX4" fmla="*/ 76204 w 181164"/>
              <a:gd name="connsiteY4" fmla="*/ 35617 h 143639"/>
              <a:gd name="connsiteX5" fmla="*/ 4 w 181164"/>
              <a:gd name="connsiteY5" fmla="*/ 143567 h 14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164" h="143639">
                <a:moveTo>
                  <a:pt x="4" y="143567"/>
                </a:moveTo>
                <a:cubicBezTo>
                  <a:pt x="-525" y="146213"/>
                  <a:pt x="42867" y="75304"/>
                  <a:pt x="73029" y="51492"/>
                </a:cubicBezTo>
                <a:cubicBezTo>
                  <a:pt x="103191" y="27680"/>
                  <a:pt x="176746" y="5454"/>
                  <a:pt x="180979" y="692"/>
                </a:cubicBezTo>
                <a:cubicBezTo>
                  <a:pt x="185212" y="-4070"/>
                  <a:pt x="115891" y="17096"/>
                  <a:pt x="98429" y="22917"/>
                </a:cubicBezTo>
                <a:cubicBezTo>
                  <a:pt x="80967" y="28738"/>
                  <a:pt x="91550" y="20800"/>
                  <a:pt x="76204" y="35617"/>
                </a:cubicBezTo>
                <a:cubicBezTo>
                  <a:pt x="60858" y="50434"/>
                  <a:pt x="533" y="140921"/>
                  <a:pt x="4" y="143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C6C4A6B5-C10A-B99D-C048-88E5761293A5}"/>
              </a:ext>
            </a:extLst>
          </p:cNvPr>
          <p:cNvSpPr/>
          <p:nvPr/>
        </p:nvSpPr>
        <p:spPr>
          <a:xfrm>
            <a:off x="6670675" y="2447493"/>
            <a:ext cx="219177" cy="57582"/>
          </a:xfrm>
          <a:custGeom>
            <a:avLst/>
            <a:gdLst>
              <a:gd name="connsiteX0" fmla="*/ 0 w 219177"/>
              <a:gd name="connsiteY0" fmla="*/ 57582 h 57582"/>
              <a:gd name="connsiteX1" fmla="*/ 139700 w 219177"/>
              <a:gd name="connsiteY1" fmla="*/ 9957 h 57582"/>
              <a:gd name="connsiteX2" fmla="*/ 219075 w 219177"/>
              <a:gd name="connsiteY2" fmla="*/ 3607 h 57582"/>
              <a:gd name="connsiteX3" fmla="*/ 155575 w 219177"/>
              <a:gd name="connsiteY3" fmla="*/ 432 h 57582"/>
              <a:gd name="connsiteX4" fmla="*/ 117475 w 219177"/>
              <a:gd name="connsiteY4" fmla="*/ 13132 h 57582"/>
              <a:gd name="connsiteX5" fmla="*/ 0 w 219177"/>
              <a:gd name="connsiteY5" fmla="*/ 57582 h 5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177" h="57582">
                <a:moveTo>
                  <a:pt x="0" y="57582"/>
                </a:moveTo>
                <a:cubicBezTo>
                  <a:pt x="51594" y="38267"/>
                  <a:pt x="103188" y="18953"/>
                  <a:pt x="139700" y="9957"/>
                </a:cubicBezTo>
                <a:cubicBezTo>
                  <a:pt x="176212" y="961"/>
                  <a:pt x="216429" y="5194"/>
                  <a:pt x="219075" y="3607"/>
                </a:cubicBezTo>
                <a:cubicBezTo>
                  <a:pt x="221721" y="2019"/>
                  <a:pt x="172508" y="-1156"/>
                  <a:pt x="155575" y="432"/>
                </a:cubicBezTo>
                <a:cubicBezTo>
                  <a:pt x="138642" y="2019"/>
                  <a:pt x="117475" y="13132"/>
                  <a:pt x="117475" y="13132"/>
                </a:cubicBezTo>
                <a:lnTo>
                  <a:pt x="0" y="5758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823281B4-7E8A-0700-50AD-6EA828132B6A}"/>
              </a:ext>
            </a:extLst>
          </p:cNvPr>
          <p:cNvSpPr/>
          <p:nvPr/>
        </p:nvSpPr>
        <p:spPr>
          <a:xfrm>
            <a:off x="6742286" y="2302903"/>
            <a:ext cx="332998" cy="97404"/>
          </a:xfrm>
          <a:custGeom>
            <a:avLst/>
            <a:gdLst>
              <a:gd name="connsiteX0" fmla="*/ 1414 w 332998"/>
              <a:gd name="connsiteY0" fmla="*/ 97397 h 97404"/>
              <a:gd name="connsiteX1" fmla="*/ 90314 w 332998"/>
              <a:gd name="connsiteY1" fmla="*/ 56122 h 97404"/>
              <a:gd name="connsiteX2" fmla="*/ 325264 w 332998"/>
              <a:gd name="connsiteY2" fmla="*/ 2147 h 97404"/>
              <a:gd name="connsiteX3" fmla="*/ 264939 w 332998"/>
              <a:gd name="connsiteY3" fmla="*/ 14847 h 97404"/>
              <a:gd name="connsiteX4" fmla="*/ 150639 w 332998"/>
              <a:gd name="connsiteY4" fmla="*/ 52947 h 97404"/>
              <a:gd name="connsiteX5" fmla="*/ 1414 w 332998"/>
              <a:gd name="connsiteY5" fmla="*/ 97397 h 9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998" h="97404">
                <a:moveTo>
                  <a:pt x="1414" y="97397"/>
                </a:moveTo>
                <a:cubicBezTo>
                  <a:pt x="-8640" y="97926"/>
                  <a:pt x="36339" y="71997"/>
                  <a:pt x="90314" y="56122"/>
                </a:cubicBezTo>
                <a:cubicBezTo>
                  <a:pt x="144289" y="40247"/>
                  <a:pt x="296160" y="9026"/>
                  <a:pt x="325264" y="2147"/>
                </a:cubicBezTo>
                <a:cubicBezTo>
                  <a:pt x="354368" y="-4732"/>
                  <a:pt x="294043" y="6380"/>
                  <a:pt x="264939" y="14847"/>
                </a:cubicBezTo>
                <a:cubicBezTo>
                  <a:pt x="235835" y="23314"/>
                  <a:pt x="190856" y="41834"/>
                  <a:pt x="150639" y="52947"/>
                </a:cubicBezTo>
                <a:cubicBezTo>
                  <a:pt x="110422" y="64059"/>
                  <a:pt x="11468" y="96868"/>
                  <a:pt x="1414" y="97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2BA065E0-6502-A0AB-390B-2D6FA246B5CE}"/>
              </a:ext>
            </a:extLst>
          </p:cNvPr>
          <p:cNvSpPr/>
          <p:nvPr/>
        </p:nvSpPr>
        <p:spPr>
          <a:xfrm>
            <a:off x="7058023" y="2304899"/>
            <a:ext cx="273623" cy="76580"/>
          </a:xfrm>
          <a:custGeom>
            <a:avLst/>
            <a:gdLst>
              <a:gd name="connsiteX0" fmla="*/ 2 w 273623"/>
              <a:gd name="connsiteY0" fmla="*/ 151 h 76580"/>
              <a:gd name="connsiteX1" fmla="*/ 149227 w 273623"/>
              <a:gd name="connsiteY1" fmla="*/ 22376 h 76580"/>
              <a:gd name="connsiteX2" fmla="*/ 273052 w 273623"/>
              <a:gd name="connsiteY2" fmla="*/ 76351 h 76580"/>
              <a:gd name="connsiteX3" fmla="*/ 193677 w 273623"/>
              <a:gd name="connsiteY3" fmla="*/ 41426 h 76580"/>
              <a:gd name="connsiteX4" fmla="*/ 152402 w 273623"/>
              <a:gd name="connsiteY4" fmla="*/ 31901 h 76580"/>
              <a:gd name="connsiteX5" fmla="*/ 2 w 273623"/>
              <a:gd name="connsiteY5" fmla="*/ 151 h 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623" h="76580">
                <a:moveTo>
                  <a:pt x="2" y="151"/>
                </a:moveTo>
                <a:cubicBezTo>
                  <a:pt x="-527" y="-1436"/>
                  <a:pt x="103719" y="9676"/>
                  <a:pt x="149227" y="22376"/>
                </a:cubicBezTo>
                <a:cubicBezTo>
                  <a:pt x="194735" y="35076"/>
                  <a:pt x="265644" y="73176"/>
                  <a:pt x="273052" y="76351"/>
                </a:cubicBezTo>
                <a:cubicBezTo>
                  <a:pt x="280460" y="79526"/>
                  <a:pt x="213785" y="48834"/>
                  <a:pt x="193677" y="41426"/>
                </a:cubicBezTo>
                <a:cubicBezTo>
                  <a:pt x="173569" y="34018"/>
                  <a:pt x="180448" y="40368"/>
                  <a:pt x="152402" y="31901"/>
                </a:cubicBezTo>
                <a:cubicBezTo>
                  <a:pt x="124356" y="23434"/>
                  <a:pt x="531" y="1738"/>
                  <a:pt x="2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519E64DE-72F1-7C1E-4B8C-443C0B86A59B}"/>
              </a:ext>
            </a:extLst>
          </p:cNvPr>
          <p:cNvSpPr/>
          <p:nvPr/>
        </p:nvSpPr>
        <p:spPr>
          <a:xfrm>
            <a:off x="6911916" y="2393932"/>
            <a:ext cx="422565" cy="50818"/>
          </a:xfrm>
          <a:custGeom>
            <a:avLst/>
            <a:gdLst>
              <a:gd name="connsiteX0" fmla="*/ 59 w 422565"/>
              <a:gd name="connsiteY0" fmla="*/ 50818 h 50818"/>
              <a:gd name="connsiteX1" fmla="*/ 117534 w 422565"/>
              <a:gd name="connsiteY1" fmla="*/ 31768 h 50818"/>
              <a:gd name="connsiteX2" fmla="*/ 184209 w 422565"/>
              <a:gd name="connsiteY2" fmla="*/ 9543 h 50818"/>
              <a:gd name="connsiteX3" fmla="*/ 317559 w 422565"/>
              <a:gd name="connsiteY3" fmla="*/ 3193 h 50818"/>
              <a:gd name="connsiteX4" fmla="*/ 422334 w 422565"/>
              <a:gd name="connsiteY4" fmla="*/ 12718 h 50818"/>
              <a:gd name="connsiteX5" fmla="*/ 288984 w 422565"/>
              <a:gd name="connsiteY5" fmla="*/ 12718 h 50818"/>
              <a:gd name="connsiteX6" fmla="*/ 155634 w 422565"/>
              <a:gd name="connsiteY6" fmla="*/ 18 h 50818"/>
              <a:gd name="connsiteX7" fmla="*/ 127059 w 422565"/>
              <a:gd name="connsiteY7" fmla="*/ 15893 h 50818"/>
              <a:gd name="connsiteX8" fmla="*/ 101659 w 422565"/>
              <a:gd name="connsiteY8" fmla="*/ 31768 h 50818"/>
              <a:gd name="connsiteX9" fmla="*/ 59 w 422565"/>
              <a:gd name="connsiteY9" fmla="*/ 50818 h 5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565" h="50818">
                <a:moveTo>
                  <a:pt x="59" y="50818"/>
                </a:moveTo>
                <a:cubicBezTo>
                  <a:pt x="2705" y="50818"/>
                  <a:pt x="86842" y="38647"/>
                  <a:pt x="117534" y="31768"/>
                </a:cubicBezTo>
                <a:cubicBezTo>
                  <a:pt x="148226" y="24889"/>
                  <a:pt x="150872" y="14305"/>
                  <a:pt x="184209" y="9543"/>
                </a:cubicBezTo>
                <a:cubicBezTo>
                  <a:pt x="217546" y="4781"/>
                  <a:pt x="277872" y="2664"/>
                  <a:pt x="317559" y="3193"/>
                </a:cubicBezTo>
                <a:cubicBezTo>
                  <a:pt x="357246" y="3722"/>
                  <a:pt x="427096" y="11131"/>
                  <a:pt x="422334" y="12718"/>
                </a:cubicBezTo>
                <a:cubicBezTo>
                  <a:pt x="417572" y="14305"/>
                  <a:pt x="333434" y="14835"/>
                  <a:pt x="288984" y="12718"/>
                </a:cubicBezTo>
                <a:cubicBezTo>
                  <a:pt x="244534" y="10601"/>
                  <a:pt x="182621" y="-511"/>
                  <a:pt x="155634" y="18"/>
                </a:cubicBezTo>
                <a:cubicBezTo>
                  <a:pt x="128647" y="547"/>
                  <a:pt x="136055" y="10601"/>
                  <a:pt x="127059" y="15893"/>
                </a:cubicBezTo>
                <a:cubicBezTo>
                  <a:pt x="118063" y="21185"/>
                  <a:pt x="120180" y="26476"/>
                  <a:pt x="101659" y="31768"/>
                </a:cubicBezTo>
                <a:cubicBezTo>
                  <a:pt x="83138" y="37060"/>
                  <a:pt x="-2587" y="50818"/>
                  <a:pt x="59" y="50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95F01146-D487-8B6C-54C2-630C2F8D5F9E}"/>
              </a:ext>
            </a:extLst>
          </p:cNvPr>
          <p:cNvSpPr/>
          <p:nvPr/>
        </p:nvSpPr>
        <p:spPr>
          <a:xfrm>
            <a:off x="6485888" y="2717632"/>
            <a:ext cx="16803" cy="222494"/>
          </a:xfrm>
          <a:custGeom>
            <a:avLst/>
            <a:gdLst>
              <a:gd name="connsiteX0" fmla="*/ 16512 w 16803"/>
              <a:gd name="connsiteY0" fmla="*/ 168 h 222494"/>
              <a:gd name="connsiteX1" fmla="*/ 637 w 16803"/>
              <a:gd name="connsiteY1" fmla="*/ 76368 h 222494"/>
              <a:gd name="connsiteX2" fmla="*/ 3812 w 16803"/>
              <a:gd name="connsiteY2" fmla="*/ 222418 h 222494"/>
              <a:gd name="connsiteX3" fmla="*/ 10162 w 16803"/>
              <a:gd name="connsiteY3" fmla="*/ 95418 h 222494"/>
              <a:gd name="connsiteX4" fmla="*/ 16512 w 16803"/>
              <a:gd name="connsiteY4" fmla="*/ 168 h 22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3" h="222494">
                <a:moveTo>
                  <a:pt x="16512" y="168"/>
                </a:moveTo>
                <a:cubicBezTo>
                  <a:pt x="14925" y="-3007"/>
                  <a:pt x="2754" y="39326"/>
                  <a:pt x="637" y="76368"/>
                </a:cubicBezTo>
                <a:cubicBezTo>
                  <a:pt x="-1480" y="113410"/>
                  <a:pt x="2225" y="219243"/>
                  <a:pt x="3812" y="222418"/>
                </a:cubicBezTo>
                <a:cubicBezTo>
                  <a:pt x="5399" y="225593"/>
                  <a:pt x="7516" y="129285"/>
                  <a:pt x="10162" y="95418"/>
                </a:cubicBezTo>
                <a:cubicBezTo>
                  <a:pt x="12808" y="61551"/>
                  <a:pt x="18099" y="3343"/>
                  <a:pt x="16512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B087E758-645E-2064-223F-B74DF40C614A}"/>
              </a:ext>
            </a:extLst>
          </p:cNvPr>
          <p:cNvSpPr/>
          <p:nvPr/>
        </p:nvSpPr>
        <p:spPr>
          <a:xfrm>
            <a:off x="6283323" y="2613025"/>
            <a:ext cx="99617" cy="317513"/>
          </a:xfrm>
          <a:custGeom>
            <a:avLst/>
            <a:gdLst>
              <a:gd name="connsiteX0" fmla="*/ 2 w 99617"/>
              <a:gd name="connsiteY0" fmla="*/ 0 h 317513"/>
              <a:gd name="connsiteX1" fmla="*/ 92077 w 99617"/>
              <a:gd name="connsiteY1" fmla="*/ 152400 h 317513"/>
              <a:gd name="connsiteX2" fmla="*/ 88902 w 99617"/>
              <a:gd name="connsiteY2" fmla="*/ 317500 h 317513"/>
              <a:gd name="connsiteX3" fmla="*/ 98427 w 99617"/>
              <a:gd name="connsiteY3" fmla="*/ 161925 h 317513"/>
              <a:gd name="connsiteX4" fmla="*/ 98427 w 99617"/>
              <a:gd name="connsiteY4" fmla="*/ 187325 h 317513"/>
              <a:gd name="connsiteX5" fmla="*/ 88902 w 99617"/>
              <a:gd name="connsiteY5" fmla="*/ 152400 h 317513"/>
              <a:gd name="connsiteX6" fmla="*/ 2 w 99617"/>
              <a:gd name="connsiteY6" fmla="*/ 0 h 31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617" h="317513">
                <a:moveTo>
                  <a:pt x="2" y="0"/>
                </a:moveTo>
                <a:cubicBezTo>
                  <a:pt x="531" y="0"/>
                  <a:pt x="77260" y="99483"/>
                  <a:pt x="92077" y="152400"/>
                </a:cubicBezTo>
                <a:cubicBezTo>
                  <a:pt x="106894" y="205317"/>
                  <a:pt x="87844" y="315912"/>
                  <a:pt x="88902" y="317500"/>
                </a:cubicBezTo>
                <a:cubicBezTo>
                  <a:pt x="89960" y="319088"/>
                  <a:pt x="96840" y="183621"/>
                  <a:pt x="98427" y="161925"/>
                </a:cubicBezTo>
                <a:cubicBezTo>
                  <a:pt x="100014" y="140229"/>
                  <a:pt x="100014" y="188912"/>
                  <a:pt x="98427" y="187325"/>
                </a:cubicBezTo>
                <a:cubicBezTo>
                  <a:pt x="96840" y="185738"/>
                  <a:pt x="104248" y="180975"/>
                  <a:pt x="88902" y="152400"/>
                </a:cubicBezTo>
                <a:cubicBezTo>
                  <a:pt x="73556" y="123825"/>
                  <a:pt x="-527" y="0"/>
                  <a:pt x="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6047AE81-4010-4451-8BB6-3598F142E7AE}"/>
              </a:ext>
            </a:extLst>
          </p:cNvPr>
          <p:cNvSpPr/>
          <p:nvPr/>
        </p:nvSpPr>
        <p:spPr>
          <a:xfrm>
            <a:off x="6482953" y="2492359"/>
            <a:ext cx="67120" cy="196876"/>
          </a:xfrm>
          <a:custGeom>
            <a:avLst/>
            <a:gdLst>
              <a:gd name="connsiteX0" fmla="*/ 67072 w 67120"/>
              <a:gd name="connsiteY0" fmla="*/ 16 h 196876"/>
              <a:gd name="connsiteX1" fmla="*/ 19447 w 67120"/>
              <a:gd name="connsiteY1" fmla="*/ 85741 h 196876"/>
              <a:gd name="connsiteX2" fmla="*/ 397 w 67120"/>
              <a:gd name="connsiteY2" fmla="*/ 196866 h 196876"/>
              <a:gd name="connsiteX3" fmla="*/ 9922 w 67120"/>
              <a:gd name="connsiteY3" fmla="*/ 79391 h 196876"/>
              <a:gd name="connsiteX4" fmla="*/ 67072 w 67120"/>
              <a:gd name="connsiteY4" fmla="*/ 16 h 19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20" h="196876">
                <a:moveTo>
                  <a:pt x="67072" y="16"/>
                </a:moveTo>
                <a:cubicBezTo>
                  <a:pt x="68660" y="1074"/>
                  <a:pt x="30559" y="52933"/>
                  <a:pt x="19447" y="85741"/>
                </a:cubicBezTo>
                <a:cubicBezTo>
                  <a:pt x="8334" y="118549"/>
                  <a:pt x="1985" y="197924"/>
                  <a:pt x="397" y="196866"/>
                </a:cubicBezTo>
                <a:cubicBezTo>
                  <a:pt x="-1191" y="195808"/>
                  <a:pt x="1985" y="109024"/>
                  <a:pt x="9922" y="79391"/>
                </a:cubicBezTo>
                <a:cubicBezTo>
                  <a:pt x="17859" y="49758"/>
                  <a:pt x="65484" y="-1042"/>
                  <a:pt x="6707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06B51B4E-39AE-FCF6-37F1-C45B389E42A2}"/>
              </a:ext>
            </a:extLst>
          </p:cNvPr>
          <p:cNvSpPr/>
          <p:nvPr/>
        </p:nvSpPr>
        <p:spPr>
          <a:xfrm>
            <a:off x="6502178" y="2990468"/>
            <a:ext cx="47852" cy="296330"/>
          </a:xfrm>
          <a:custGeom>
            <a:avLst/>
            <a:gdLst>
              <a:gd name="connsiteX0" fmla="*/ 16097 w 47852"/>
              <a:gd name="connsiteY0" fmla="*/ 382 h 296330"/>
              <a:gd name="connsiteX1" fmla="*/ 222 w 47852"/>
              <a:gd name="connsiteY1" fmla="*/ 114682 h 296330"/>
              <a:gd name="connsiteX2" fmla="*/ 9747 w 47852"/>
              <a:gd name="connsiteY2" fmla="*/ 200407 h 296330"/>
              <a:gd name="connsiteX3" fmla="*/ 47847 w 47852"/>
              <a:gd name="connsiteY3" fmla="*/ 295657 h 296330"/>
              <a:gd name="connsiteX4" fmla="*/ 12922 w 47852"/>
              <a:gd name="connsiteY4" fmla="*/ 149607 h 296330"/>
              <a:gd name="connsiteX5" fmla="*/ 6572 w 47852"/>
              <a:gd name="connsiteY5" fmla="*/ 155957 h 296330"/>
              <a:gd name="connsiteX6" fmla="*/ 16097 w 47852"/>
              <a:gd name="connsiteY6" fmla="*/ 382 h 29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52" h="296330">
                <a:moveTo>
                  <a:pt x="16097" y="382"/>
                </a:moveTo>
                <a:cubicBezTo>
                  <a:pt x="15039" y="-6497"/>
                  <a:pt x="1280" y="81345"/>
                  <a:pt x="222" y="114682"/>
                </a:cubicBezTo>
                <a:cubicBezTo>
                  <a:pt x="-836" y="148019"/>
                  <a:pt x="1809" y="170244"/>
                  <a:pt x="9747" y="200407"/>
                </a:cubicBezTo>
                <a:cubicBezTo>
                  <a:pt x="17685" y="230570"/>
                  <a:pt x="47318" y="304124"/>
                  <a:pt x="47847" y="295657"/>
                </a:cubicBezTo>
                <a:cubicBezTo>
                  <a:pt x="48376" y="287190"/>
                  <a:pt x="12922" y="149607"/>
                  <a:pt x="12922" y="149607"/>
                </a:cubicBezTo>
                <a:cubicBezTo>
                  <a:pt x="6043" y="126324"/>
                  <a:pt x="5514" y="174478"/>
                  <a:pt x="6572" y="155957"/>
                </a:cubicBezTo>
                <a:cubicBezTo>
                  <a:pt x="7630" y="137436"/>
                  <a:pt x="17155" y="7261"/>
                  <a:pt x="16097" y="382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3F7F0753-D547-87DD-9359-27FE194E6F14}"/>
              </a:ext>
            </a:extLst>
          </p:cNvPr>
          <p:cNvSpPr/>
          <p:nvPr/>
        </p:nvSpPr>
        <p:spPr>
          <a:xfrm>
            <a:off x="6378039" y="2978150"/>
            <a:ext cx="22811" cy="244475"/>
          </a:xfrm>
          <a:custGeom>
            <a:avLst/>
            <a:gdLst>
              <a:gd name="connsiteX0" fmla="*/ 6886 w 22811"/>
              <a:gd name="connsiteY0" fmla="*/ 0 h 244475"/>
              <a:gd name="connsiteX1" fmla="*/ 536 w 22811"/>
              <a:gd name="connsiteY1" fmla="*/ 92075 h 244475"/>
              <a:gd name="connsiteX2" fmla="*/ 22761 w 22811"/>
              <a:gd name="connsiteY2" fmla="*/ 244475 h 244475"/>
              <a:gd name="connsiteX3" fmla="*/ 6886 w 22811"/>
              <a:gd name="connsiteY3" fmla="*/ 92075 h 244475"/>
              <a:gd name="connsiteX4" fmla="*/ 6886 w 22811"/>
              <a:gd name="connsiteY4" fmla="*/ 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11" h="244475">
                <a:moveTo>
                  <a:pt x="6886" y="0"/>
                </a:moveTo>
                <a:cubicBezTo>
                  <a:pt x="5828" y="0"/>
                  <a:pt x="-2110" y="51329"/>
                  <a:pt x="536" y="92075"/>
                </a:cubicBezTo>
                <a:cubicBezTo>
                  <a:pt x="3182" y="132821"/>
                  <a:pt x="21703" y="244475"/>
                  <a:pt x="22761" y="244475"/>
                </a:cubicBezTo>
                <a:cubicBezTo>
                  <a:pt x="23819" y="244475"/>
                  <a:pt x="7944" y="127529"/>
                  <a:pt x="6886" y="92075"/>
                </a:cubicBezTo>
                <a:cubicBezTo>
                  <a:pt x="5828" y="56621"/>
                  <a:pt x="7944" y="0"/>
                  <a:pt x="68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1F13E80-67A5-97AB-ADF0-2AE960158D52}"/>
              </a:ext>
            </a:extLst>
          </p:cNvPr>
          <p:cNvSpPr/>
          <p:nvPr/>
        </p:nvSpPr>
        <p:spPr>
          <a:xfrm>
            <a:off x="6432516" y="3336925"/>
            <a:ext cx="148421" cy="139700"/>
          </a:xfrm>
          <a:custGeom>
            <a:avLst/>
            <a:gdLst>
              <a:gd name="connsiteX0" fmla="*/ 146084 w 148421"/>
              <a:gd name="connsiteY0" fmla="*/ 0 h 139700"/>
              <a:gd name="connsiteX1" fmla="*/ 130209 w 148421"/>
              <a:gd name="connsiteY1" fmla="*/ 63500 h 139700"/>
              <a:gd name="connsiteX2" fmla="*/ 34 w 148421"/>
              <a:gd name="connsiteY2" fmla="*/ 139700 h 139700"/>
              <a:gd name="connsiteX3" fmla="*/ 117509 w 148421"/>
              <a:gd name="connsiteY3" fmla="*/ 63500 h 139700"/>
              <a:gd name="connsiteX4" fmla="*/ 146084 w 148421"/>
              <a:gd name="connsiteY4" fmla="*/ 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421" h="139700">
                <a:moveTo>
                  <a:pt x="146084" y="0"/>
                </a:moveTo>
                <a:cubicBezTo>
                  <a:pt x="148201" y="0"/>
                  <a:pt x="154551" y="40217"/>
                  <a:pt x="130209" y="63500"/>
                </a:cubicBezTo>
                <a:cubicBezTo>
                  <a:pt x="105867" y="86783"/>
                  <a:pt x="2151" y="139700"/>
                  <a:pt x="34" y="139700"/>
                </a:cubicBezTo>
                <a:cubicBezTo>
                  <a:pt x="-2083" y="139700"/>
                  <a:pt x="94226" y="79904"/>
                  <a:pt x="117509" y="63500"/>
                </a:cubicBezTo>
                <a:cubicBezTo>
                  <a:pt x="140792" y="47096"/>
                  <a:pt x="143967" y="0"/>
                  <a:pt x="1460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2BC5A5B2-7D60-8B6C-AEEB-6A2CD1D940CD}"/>
              </a:ext>
            </a:extLst>
          </p:cNvPr>
          <p:cNvSpPr/>
          <p:nvPr/>
        </p:nvSpPr>
        <p:spPr>
          <a:xfrm>
            <a:off x="6110926" y="3276453"/>
            <a:ext cx="55000" cy="165378"/>
          </a:xfrm>
          <a:custGeom>
            <a:avLst/>
            <a:gdLst>
              <a:gd name="connsiteX0" fmla="*/ 54924 w 55000"/>
              <a:gd name="connsiteY0" fmla="*/ 147 h 165378"/>
              <a:gd name="connsiteX1" fmla="*/ 949 w 55000"/>
              <a:gd name="connsiteY1" fmla="*/ 73172 h 165378"/>
              <a:gd name="connsiteX2" fmla="*/ 19999 w 55000"/>
              <a:gd name="connsiteY2" fmla="*/ 165247 h 165378"/>
              <a:gd name="connsiteX3" fmla="*/ 13649 w 55000"/>
              <a:gd name="connsiteY3" fmla="*/ 92222 h 165378"/>
              <a:gd name="connsiteX4" fmla="*/ 54924 w 55000"/>
              <a:gd name="connsiteY4" fmla="*/ 147 h 16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00" h="165378">
                <a:moveTo>
                  <a:pt x="54924" y="147"/>
                </a:moveTo>
                <a:cubicBezTo>
                  <a:pt x="52807" y="-3028"/>
                  <a:pt x="6770" y="45655"/>
                  <a:pt x="949" y="73172"/>
                </a:cubicBezTo>
                <a:cubicBezTo>
                  <a:pt x="-4872" y="100689"/>
                  <a:pt x="17882" y="162072"/>
                  <a:pt x="19999" y="165247"/>
                </a:cubicBezTo>
                <a:cubicBezTo>
                  <a:pt x="22116" y="168422"/>
                  <a:pt x="12591" y="113389"/>
                  <a:pt x="13649" y="92222"/>
                </a:cubicBezTo>
                <a:cubicBezTo>
                  <a:pt x="14707" y="71055"/>
                  <a:pt x="57041" y="3322"/>
                  <a:pt x="54924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C7A4C1D1-CD7F-58BA-05C6-4D516960BC5A}"/>
              </a:ext>
            </a:extLst>
          </p:cNvPr>
          <p:cNvSpPr/>
          <p:nvPr/>
        </p:nvSpPr>
        <p:spPr>
          <a:xfrm>
            <a:off x="6718203" y="3289298"/>
            <a:ext cx="64492" cy="158758"/>
          </a:xfrm>
          <a:custGeom>
            <a:avLst/>
            <a:gdLst>
              <a:gd name="connsiteX0" fmla="*/ 63597 w 64492"/>
              <a:gd name="connsiteY0" fmla="*/ 2 h 158758"/>
              <a:gd name="connsiteX1" fmla="*/ 54072 w 64492"/>
              <a:gd name="connsiteY1" fmla="*/ 101602 h 158758"/>
              <a:gd name="connsiteX2" fmla="*/ 97 w 64492"/>
              <a:gd name="connsiteY2" fmla="*/ 158752 h 158758"/>
              <a:gd name="connsiteX3" fmla="*/ 41372 w 64492"/>
              <a:gd name="connsiteY3" fmla="*/ 104777 h 158758"/>
              <a:gd name="connsiteX4" fmla="*/ 63597 w 64492"/>
              <a:gd name="connsiteY4" fmla="*/ 2 h 15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92" h="158758">
                <a:moveTo>
                  <a:pt x="63597" y="2"/>
                </a:moveTo>
                <a:cubicBezTo>
                  <a:pt x="65714" y="-527"/>
                  <a:pt x="64655" y="75144"/>
                  <a:pt x="54072" y="101602"/>
                </a:cubicBezTo>
                <a:cubicBezTo>
                  <a:pt x="43489" y="128060"/>
                  <a:pt x="2214" y="158223"/>
                  <a:pt x="97" y="158752"/>
                </a:cubicBezTo>
                <a:cubicBezTo>
                  <a:pt x="-2020" y="159281"/>
                  <a:pt x="30789" y="124885"/>
                  <a:pt x="41372" y="104777"/>
                </a:cubicBezTo>
                <a:cubicBezTo>
                  <a:pt x="51955" y="84669"/>
                  <a:pt x="61480" y="531"/>
                  <a:pt x="6359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E4BEFD83-0A22-CD80-D9E2-895071F880E0}"/>
              </a:ext>
            </a:extLst>
          </p:cNvPr>
          <p:cNvSpPr/>
          <p:nvPr/>
        </p:nvSpPr>
        <p:spPr>
          <a:xfrm>
            <a:off x="6242046" y="3298769"/>
            <a:ext cx="91155" cy="114903"/>
          </a:xfrm>
          <a:custGeom>
            <a:avLst/>
            <a:gdLst>
              <a:gd name="connsiteX0" fmla="*/ 4 w 91155"/>
              <a:gd name="connsiteY0" fmla="*/ 56 h 114903"/>
              <a:gd name="connsiteX1" fmla="*/ 60329 w 91155"/>
              <a:gd name="connsiteY1" fmla="*/ 50856 h 114903"/>
              <a:gd name="connsiteX2" fmla="*/ 88904 w 91155"/>
              <a:gd name="connsiteY2" fmla="*/ 114356 h 114903"/>
              <a:gd name="connsiteX3" fmla="*/ 85729 w 91155"/>
              <a:gd name="connsiteY3" fmla="*/ 79431 h 114903"/>
              <a:gd name="connsiteX4" fmla="*/ 57154 w 91155"/>
              <a:gd name="connsiteY4" fmla="*/ 41331 h 114903"/>
              <a:gd name="connsiteX5" fmla="*/ 4 w 91155"/>
              <a:gd name="connsiteY5" fmla="*/ 56 h 11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55" h="114903">
                <a:moveTo>
                  <a:pt x="4" y="56"/>
                </a:moveTo>
                <a:cubicBezTo>
                  <a:pt x="533" y="1643"/>
                  <a:pt x="45512" y="31806"/>
                  <a:pt x="60329" y="50856"/>
                </a:cubicBezTo>
                <a:cubicBezTo>
                  <a:pt x="75146" y="69906"/>
                  <a:pt x="84671" y="109594"/>
                  <a:pt x="88904" y="114356"/>
                </a:cubicBezTo>
                <a:cubicBezTo>
                  <a:pt x="93137" y="119118"/>
                  <a:pt x="91021" y="91602"/>
                  <a:pt x="85729" y="79431"/>
                </a:cubicBezTo>
                <a:cubicBezTo>
                  <a:pt x="80437" y="67260"/>
                  <a:pt x="65621" y="51914"/>
                  <a:pt x="57154" y="41331"/>
                </a:cubicBezTo>
                <a:cubicBezTo>
                  <a:pt x="48687" y="30748"/>
                  <a:pt x="-525" y="-1531"/>
                  <a:pt x="4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94884D3-1E81-546F-0770-62AACD37048C}"/>
              </a:ext>
            </a:extLst>
          </p:cNvPr>
          <p:cNvSpPr/>
          <p:nvPr/>
        </p:nvSpPr>
        <p:spPr>
          <a:xfrm>
            <a:off x="6623039" y="3263900"/>
            <a:ext cx="38178" cy="130175"/>
          </a:xfrm>
          <a:custGeom>
            <a:avLst/>
            <a:gdLst>
              <a:gd name="connsiteX0" fmla="*/ 38111 w 38178"/>
              <a:gd name="connsiteY0" fmla="*/ 0 h 130175"/>
              <a:gd name="connsiteX1" fmla="*/ 9536 w 38178"/>
              <a:gd name="connsiteY1" fmla="*/ 63500 h 130175"/>
              <a:gd name="connsiteX2" fmla="*/ 19061 w 38178"/>
              <a:gd name="connsiteY2" fmla="*/ 130175 h 130175"/>
              <a:gd name="connsiteX3" fmla="*/ 11 w 38178"/>
              <a:gd name="connsiteY3" fmla="*/ 63500 h 130175"/>
              <a:gd name="connsiteX4" fmla="*/ 38111 w 38178"/>
              <a:gd name="connsiteY4" fmla="*/ 0 h 13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78" h="130175">
                <a:moveTo>
                  <a:pt x="38111" y="0"/>
                </a:moveTo>
                <a:cubicBezTo>
                  <a:pt x="39698" y="0"/>
                  <a:pt x="12711" y="41804"/>
                  <a:pt x="9536" y="63500"/>
                </a:cubicBezTo>
                <a:cubicBezTo>
                  <a:pt x="6361" y="85196"/>
                  <a:pt x="20648" y="130175"/>
                  <a:pt x="19061" y="130175"/>
                </a:cubicBezTo>
                <a:cubicBezTo>
                  <a:pt x="17474" y="130175"/>
                  <a:pt x="-518" y="81492"/>
                  <a:pt x="11" y="63500"/>
                </a:cubicBezTo>
                <a:cubicBezTo>
                  <a:pt x="540" y="45508"/>
                  <a:pt x="36524" y="0"/>
                  <a:pt x="381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B1DA401-0977-9A4C-F8F9-C2972E06CC1C}"/>
              </a:ext>
            </a:extLst>
          </p:cNvPr>
          <p:cNvSpPr/>
          <p:nvPr/>
        </p:nvSpPr>
        <p:spPr>
          <a:xfrm>
            <a:off x="6341750" y="3222136"/>
            <a:ext cx="140822" cy="301630"/>
          </a:xfrm>
          <a:custGeom>
            <a:avLst/>
            <a:gdLst>
              <a:gd name="connsiteX0" fmla="*/ 119375 w 140822"/>
              <a:gd name="connsiteY0" fmla="*/ 489 h 301630"/>
              <a:gd name="connsiteX1" fmla="*/ 71750 w 140822"/>
              <a:gd name="connsiteY1" fmla="*/ 114789 h 301630"/>
              <a:gd name="connsiteX2" fmla="*/ 36825 w 140822"/>
              <a:gd name="connsiteY2" fmla="*/ 156064 h 301630"/>
              <a:gd name="connsiteX3" fmla="*/ 24125 w 140822"/>
              <a:gd name="connsiteY3" fmla="*/ 232264 h 301630"/>
              <a:gd name="connsiteX4" fmla="*/ 138425 w 140822"/>
              <a:gd name="connsiteY4" fmla="*/ 298939 h 301630"/>
              <a:gd name="connsiteX5" fmla="*/ 93975 w 140822"/>
              <a:gd name="connsiteY5" fmla="*/ 283064 h 301630"/>
              <a:gd name="connsiteX6" fmla="*/ 1900 w 140822"/>
              <a:gd name="connsiteY6" fmla="*/ 232264 h 301630"/>
              <a:gd name="connsiteX7" fmla="*/ 36825 w 140822"/>
              <a:gd name="connsiteY7" fmla="*/ 156064 h 301630"/>
              <a:gd name="connsiteX8" fmla="*/ 97150 w 140822"/>
              <a:gd name="connsiteY8" fmla="*/ 92564 h 301630"/>
              <a:gd name="connsiteX9" fmla="*/ 97150 w 140822"/>
              <a:gd name="connsiteY9" fmla="*/ 73514 h 301630"/>
              <a:gd name="connsiteX10" fmla="*/ 119375 w 140822"/>
              <a:gd name="connsiteY10" fmla="*/ 489 h 301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822" h="301630">
                <a:moveTo>
                  <a:pt x="119375" y="489"/>
                </a:moveTo>
                <a:cubicBezTo>
                  <a:pt x="115142" y="7368"/>
                  <a:pt x="85508" y="88860"/>
                  <a:pt x="71750" y="114789"/>
                </a:cubicBezTo>
                <a:cubicBezTo>
                  <a:pt x="57992" y="140718"/>
                  <a:pt x="44763" y="136485"/>
                  <a:pt x="36825" y="156064"/>
                </a:cubicBezTo>
                <a:cubicBezTo>
                  <a:pt x="28887" y="175643"/>
                  <a:pt x="7192" y="208452"/>
                  <a:pt x="24125" y="232264"/>
                </a:cubicBezTo>
                <a:cubicBezTo>
                  <a:pt x="41058" y="256077"/>
                  <a:pt x="126783" y="290472"/>
                  <a:pt x="138425" y="298939"/>
                </a:cubicBezTo>
                <a:cubicBezTo>
                  <a:pt x="150067" y="307406"/>
                  <a:pt x="116729" y="294176"/>
                  <a:pt x="93975" y="283064"/>
                </a:cubicBezTo>
                <a:cubicBezTo>
                  <a:pt x="71221" y="271952"/>
                  <a:pt x="11425" y="253431"/>
                  <a:pt x="1900" y="232264"/>
                </a:cubicBezTo>
                <a:cubicBezTo>
                  <a:pt x="-7625" y="211097"/>
                  <a:pt x="20950" y="179347"/>
                  <a:pt x="36825" y="156064"/>
                </a:cubicBezTo>
                <a:cubicBezTo>
                  <a:pt x="52700" y="132781"/>
                  <a:pt x="87096" y="106322"/>
                  <a:pt x="97150" y="92564"/>
                </a:cubicBezTo>
                <a:cubicBezTo>
                  <a:pt x="107204" y="78806"/>
                  <a:pt x="93975" y="85685"/>
                  <a:pt x="97150" y="73514"/>
                </a:cubicBezTo>
                <a:cubicBezTo>
                  <a:pt x="100325" y="61343"/>
                  <a:pt x="123608" y="-6390"/>
                  <a:pt x="119375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9F9F463-3690-F36A-4889-C93C75061ED5}"/>
              </a:ext>
            </a:extLst>
          </p:cNvPr>
          <p:cNvSpPr/>
          <p:nvPr/>
        </p:nvSpPr>
        <p:spPr>
          <a:xfrm>
            <a:off x="6521189" y="3454400"/>
            <a:ext cx="118063" cy="106574"/>
          </a:xfrm>
          <a:custGeom>
            <a:avLst/>
            <a:gdLst>
              <a:gd name="connsiteX0" fmla="*/ 117736 w 118063"/>
              <a:gd name="connsiteY0" fmla="*/ 0 h 106574"/>
              <a:gd name="connsiteX1" fmla="*/ 73286 w 118063"/>
              <a:gd name="connsiteY1" fmla="*/ 95250 h 106574"/>
              <a:gd name="connsiteX2" fmla="*/ 261 w 118063"/>
              <a:gd name="connsiteY2" fmla="*/ 104775 h 106574"/>
              <a:gd name="connsiteX3" fmla="*/ 51061 w 118063"/>
              <a:gd name="connsiteY3" fmla="*/ 95250 h 106574"/>
              <a:gd name="connsiteX4" fmla="*/ 117736 w 118063"/>
              <a:gd name="connsiteY4" fmla="*/ 0 h 10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63" h="106574">
                <a:moveTo>
                  <a:pt x="117736" y="0"/>
                </a:moveTo>
                <a:cubicBezTo>
                  <a:pt x="121440" y="0"/>
                  <a:pt x="92865" y="77788"/>
                  <a:pt x="73286" y="95250"/>
                </a:cubicBezTo>
                <a:cubicBezTo>
                  <a:pt x="53707" y="112712"/>
                  <a:pt x="3965" y="104775"/>
                  <a:pt x="261" y="104775"/>
                </a:cubicBezTo>
                <a:cubicBezTo>
                  <a:pt x="-3443" y="104775"/>
                  <a:pt x="33069" y="107950"/>
                  <a:pt x="51061" y="95250"/>
                </a:cubicBezTo>
                <a:cubicBezTo>
                  <a:pt x="69053" y="82550"/>
                  <a:pt x="114032" y="0"/>
                  <a:pt x="1177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866E248B-34A5-DCCB-F00E-881DAC67207B}"/>
              </a:ext>
            </a:extLst>
          </p:cNvPr>
          <p:cNvSpPr/>
          <p:nvPr/>
        </p:nvSpPr>
        <p:spPr>
          <a:xfrm>
            <a:off x="6194040" y="3473450"/>
            <a:ext cx="220199" cy="76204"/>
          </a:xfrm>
          <a:custGeom>
            <a:avLst/>
            <a:gdLst>
              <a:gd name="connsiteX0" fmla="*/ 385 w 220199"/>
              <a:gd name="connsiteY0" fmla="*/ 0 h 76204"/>
              <a:gd name="connsiteX1" fmla="*/ 92460 w 220199"/>
              <a:gd name="connsiteY1" fmla="*/ 15875 h 76204"/>
              <a:gd name="connsiteX2" fmla="*/ 219460 w 220199"/>
              <a:gd name="connsiteY2" fmla="*/ 76200 h 76204"/>
              <a:gd name="connsiteX3" fmla="*/ 143260 w 220199"/>
              <a:gd name="connsiteY3" fmla="*/ 19050 h 76204"/>
              <a:gd name="connsiteX4" fmla="*/ 111510 w 220199"/>
              <a:gd name="connsiteY4" fmla="*/ 6350 h 76204"/>
              <a:gd name="connsiteX5" fmla="*/ 127385 w 220199"/>
              <a:gd name="connsiteY5" fmla="*/ 15875 h 76204"/>
              <a:gd name="connsiteX6" fmla="*/ 385 w 220199"/>
              <a:gd name="connsiteY6" fmla="*/ 0 h 7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199" h="76204">
                <a:moveTo>
                  <a:pt x="385" y="0"/>
                </a:moveTo>
                <a:cubicBezTo>
                  <a:pt x="-5436" y="0"/>
                  <a:pt x="55948" y="3175"/>
                  <a:pt x="92460" y="15875"/>
                </a:cubicBezTo>
                <a:cubicBezTo>
                  <a:pt x="128973" y="28575"/>
                  <a:pt x="210993" y="75671"/>
                  <a:pt x="219460" y="76200"/>
                </a:cubicBezTo>
                <a:cubicBezTo>
                  <a:pt x="227927" y="76729"/>
                  <a:pt x="161252" y="30692"/>
                  <a:pt x="143260" y="19050"/>
                </a:cubicBezTo>
                <a:cubicBezTo>
                  <a:pt x="125268" y="7408"/>
                  <a:pt x="111510" y="6350"/>
                  <a:pt x="111510" y="6350"/>
                </a:cubicBezTo>
                <a:cubicBezTo>
                  <a:pt x="108864" y="5821"/>
                  <a:pt x="141143" y="17462"/>
                  <a:pt x="127385" y="15875"/>
                </a:cubicBezTo>
                <a:lnTo>
                  <a:pt x="3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5C0150DA-010E-74E4-608E-D4BFA81D4200}"/>
              </a:ext>
            </a:extLst>
          </p:cNvPr>
          <p:cNvSpPr/>
          <p:nvPr/>
        </p:nvSpPr>
        <p:spPr>
          <a:xfrm>
            <a:off x="6215000" y="2825737"/>
            <a:ext cx="77853" cy="311188"/>
          </a:xfrm>
          <a:custGeom>
            <a:avLst/>
            <a:gdLst>
              <a:gd name="connsiteX0" fmla="*/ 77850 w 77853"/>
              <a:gd name="connsiteY0" fmla="*/ 13 h 311188"/>
              <a:gd name="connsiteX1" fmla="*/ 1650 w 77853"/>
              <a:gd name="connsiteY1" fmla="*/ 184163 h 311188"/>
              <a:gd name="connsiteX2" fmla="*/ 23875 w 77853"/>
              <a:gd name="connsiteY2" fmla="*/ 311163 h 311188"/>
              <a:gd name="connsiteX3" fmla="*/ 4825 w 77853"/>
              <a:gd name="connsiteY3" fmla="*/ 193688 h 311188"/>
              <a:gd name="connsiteX4" fmla="*/ 77850 w 77853"/>
              <a:gd name="connsiteY4" fmla="*/ 13 h 31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53" h="311188">
                <a:moveTo>
                  <a:pt x="77850" y="13"/>
                </a:moveTo>
                <a:cubicBezTo>
                  <a:pt x="77321" y="-1574"/>
                  <a:pt x="10646" y="132305"/>
                  <a:pt x="1650" y="184163"/>
                </a:cubicBezTo>
                <a:cubicBezTo>
                  <a:pt x="-7346" y="236021"/>
                  <a:pt x="23346" y="309576"/>
                  <a:pt x="23875" y="311163"/>
                </a:cubicBezTo>
                <a:cubicBezTo>
                  <a:pt x="24404" y="312750"/>
                  <a:pt x="-3112" y="240255"/>
                  <a:pt x="4825" y="193688"/>
                </a:cubicBezTo>
                <a:cubicBezTo>
                  <a:pt x="12762" y="147121"/>
                  <a:pt x="78379" y="1600"/>
                  <a:pt x="77850" y="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D85FD659-00FC-B39F-9EC7-6FB37B6D4B5D}"/>
              </a:ext>
            </a:extLst>
          </p:cNvPr>
          <p:cNvSpPr/>
          <p:nvPr/>
        </p:nvSpPr>
        <p:spPr>
          <a:xfrm>
            <a:off x="6556342" y="2587348"/>
            <a:ext cx="63538" cy="184742"/>
          </a:xfrm>
          <a:custGeom>
            <a:avLst/>
            <a:gdLst>
              <a:gd name="connsiteX0" fmla="*/ 63533 w 63538"/>
              <a:gd name="connsiteY0" fmla="*/ 277 h 184742"/>
              <a:gd name="connsiteX1" fmla="*/ 15908 w 63538"/>
              <a:gd name="connsiteY1" fmla="*/ 108227 h 184742"/>
              <a:gd name="connsiteX2" fmla="*/ 33 w 63538"/>
              <a:gd name="connsiteY2" fmla="*/ 184427 h 184742"/>
              <a:gd name="connsiteX3" fmla="*/ 19083 w 63538"/>
              <a:gd name="connsiteY3" fmla="*/ 79652 h 184742"/>
              <a:gd name="connsiteX4" fmla="*/ 63533 w 63538"/>
              <a:gd name="connsiteY4" fmla="*/ 277 h 18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38" h="184742">
                <a:moveTo>
                  <a:pt x="63533" y="277"/>
                </a:moveTo>
                <a:cubicBezTo>
                  <a:pt x="63004" y="5040"/>
                  <a:pt x="26491" y="77535"/>
                  <a:pt x="15908" y="108227"/>
                </a:cubicBezTo>
                <a:cubicBezTo>
                  <a:pt x="5325" y="138919"/>
                  <a:pt x="-496" y="189190"/>
                  <a:pt x="33" y="184427"/>
                </a:cubicBezTo>
                <a:cubicBezTo>
                  <a:pt x="562" y="179665"/>
                  <a:pt x="9558" y="106110"/>
                  <a:pt x="19083" y="79652"/>
                </a:cubicBezTo>
                <a:cubicBezTo>
                  <a:pt x="28608" y="53194"/>
                  <a:pt x="64062" y="-4486"/>
                  <a:pt x="63533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2452A4E9-85B0-F458-8A97-DCC8E7EF5058}"/>
              </a:ext>
            </a:extLst>
          </p:cNvPr>
          <p:cNvSpPr/>
          <p:nvPr/>
        </p:nvSpPr>
        <p:spPr>
          <a:xfrm>
            <a:off x="6127516" y="2561990"/>
            <a:ext cx="165460" cy="169994"/>
          </a:xfrm>
          <a:custGeom>
            <a:avLst/>
            <a:gdLst>
              <a:gd name="connsiteX0" fmla="*/ 234 w 165460"/>
              <a:gd name="connsiteY0" fmla="*/ 235 h 169994"/>
              <a:gd name="connsiteX1" fmla="*/ 108184 w 165460"/>
              <a:gd name="connsiteY1" fmla="*/ 92310 h 169994"/>
              <a:gd name="connsiteX2" fmla="*/ 165334 w 165460"/>
              <a:gd name="connsiteY2" fmla="*/ 168510 h 169994"/>
              <a:gd name="connsiteX3" fmla="*/ 124059 w 165460"/>
              <a:gd name="connsiteY3" fmla="*/ 22460 h 169994"/>
              <a:gd name="connsiteX4" fmla="*/ 139934 w 165460"/>
              <a:gd name="connsiteY4" fmla="*/ 120885 h 169994"/>
              <a:gd name="connsiteX5" fmla="*/ 234 w 165460"/>
              <a:gd name="connsiteY5" fmla="*/ 235 h 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60" h="169994">
                <a:moveTo>
                  <a:pt x="234" y="235"/>
                </a:moveTo>
                <a:cubicBezTo>
                  <a:pt x="-5058" y="-4528"/>
                  <a:pt x="80667" y="64264"/>
                  <a:pt x="108184" y="92310"/>
                </a:cubicBezTo>
                <a:cubicBezTo>
                  <a:pt x="135701" y="120356"/>
                  <a:pt x="162688" y="180152"/>
                  <a:pt x="165334" y="168510"/>
                </a:cubicBezTo>
                <a:cubicBezTo>
                  <a:pt x="167980" y="156868"/>
                  <a:pt x="128292" y="30397"/>
                  <a:pt x="124059" y="22460"/>
                </a:cubicBezTo>
                <a:cubicBezTo>
                  <a:pt x="119826" y="14523"/>
                  <a:pt x="155809" y="123002"/>
                  <a:pt x="139934" y="120885"/>
                </a:cubicBezTo>
                <a:cubicBezTo>
                  <a:pt x="124059" y="118768"/>
                  <a:pt x="5526" y="4998"/>
                  <a:pt x="234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AD048D0-D744-BFE0-52CF-6A64C4B123BC}"/>
              </a:ext>
            </a:extLst>
          </p:cNvPr>
          <p:cNvSpPr/>
          <p:nvPr/>
        </p:nvSpPr>
        <p:spPr>
          <a:xfrm>
            <a:off x="6619589" y="2879479"/>
            <a:ext cx="64453" cy="251128"/>
          </a:xfrm>
          <a:custGeom>
            <a:avLst/>
            <a:gdLst>
              <a:gd name="connsiteX0" fmla="*/ 286 w 64453"/>
              <a:gd name="connsiteY0" fmla="*/ 246 h 251128"/>
              <a:gd name="connsiteX1" fmla="*/ 9811 w 64453"/>
              <a:gd name="connsiteY1" fmla="*/ 105021 h 251128"/>
              <a:gd name="connsiteX2" fmla="*/ 54261 w 64453"/>
              <a:gd name="connsiteY2" fmla="*/ 171696 h 251128"/>
              <a:gd name="connsiteX3" fmla="*/ 44736 w 64453"/>
              <a:gd name="connsiteY3" fmla="*/ 251071 h 251128"/>
              <a:gd name="connsiteX4" fmla="*/ 63786 w 64453"/>
              <a:gd name="connsiteY4" fmla="*/ 158996 h 251128"/>
              <a:gd name="connsiteX5" fmla="*/ 16161 w 64453"/>
              <a:gd name="connsiteY5" fmla="*/ 136771 h 251128"/>
              <a:gd name="connsiteX6" fmla="*/ 286 w 64453"/>
              <a:gd name="connsiteY6" fmla="*/ 246 h 25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53" h="251128">
                <a:moveTo>
                  <a:pt x="286" y="246"/>
                </a:moveTo>
                <a:cubicBezTo>
                  <a:pt x="-772" y="-5045"/>
                  <a:pt x="815" y="76446"/>
                  <a:pt x="9811" y="105021"/>
                </a:cubicBezTo>
                <a:cubicBezTo>
                  <a:pt x="18807" y="133596"/>
                  <a:pt x="48440" y="147354"/>
                  <a:pt x="54261" y="171696"/>
                </a:cubicBezTo>
                <a:cubicBezTo>
                  <a:pt x="60082" y="196038"/>
                  <a:pt x="43148" y="253188"/>
                  <a:pt x="44736" y="251071"/>
                </a:cubicBezTo>
                <a:cubicBezTo>
                  <a:pt x="46324" y="248954"/>
                  <a:pt x="68548" y="178046"/>
                  <a:pt x="63786" y="158996"/>
                </a:cubicBezTo>
                <a:cubicBezTo>
                  <a:pt x="59024" y="139946"/>
                  <a:pt x="26215" y="155821"/>
                  <a:pt x="16161" y="136771"/>
                </a:cubicBezTo>
                <a:cubicBezTo>
                  <a:pt x="6107" y="117721"/>
                  <a:pt x="1344" y="5537"/>
                  <a:pt x="286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AA5EAC3D-70B0-5E12-B4FE-BBC0661A15F6}"/>
              </a:ext>
            </a:extLst>
          </p:cNvPr>
          <p:cNvSpPr/>
          <p:nvPr/>
        </p:nvSpPr>
        <p:spPr>
          <a:xfrm>
            <a:off x="6502102" y="3568565"/>
            <a:ext cx="137704" cy="108275"/>
          </a:xfrm>
          <a:custGeom>
            <a:avLst/>
            <a:gdLst>
              <a:gd name="connsiteX0" fmla="*/ 136823 w 137704"/>
              <a:gd name="connsiteY0" fmla="*/ 135 h 108275"/>
              <a:gd name="connsiteX1" fmla="*/ 60623 w 137704"/>
              <a:gd name="connsiteY1" fmla="*/ 76335 h 108275"/>
              <a:gd name="connsiteX2" fmla="*/ 298 w 137704"/>
              <a:gd name="connsiteY2" fmla="*/ 108085 h 108275"/>
              <a:gd name="connsiteX3" fmla="*/ 86023 w 137704"/>
              <a:gd name="connsiteY3" fmla="*/ 63635 h 108275"/>
              <a:gd name="connsiteX4" fmla="*/ 101898 w 137704"/>
              <a:gd name="connsiteY4" fmla="*/ 57285 h 108275"/>
              <a:gd name="connsiteX5" fmla="*/ 136823 w 137704"/>
              <a:gd name="connsiteY5" fmla="*/ 135 h 10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704" h="108275">
                <a:moveTo>
                  <a:pt x="136823" y="135"/>
                </a:moveTo>
                <a:cubicBezTo>
                  <a:pt x="129944" y="3310"/>
                  <a:pt x="83377" y="58343"/>
                  <a:pt x="60623" y="76335"/>
                </a:cubicBezTo>
                <a:cubicBezTo>
                  <a:pt x="37869" y="94327"/>
                  <a:pt x="-3935" y="110202"/>
                  <a:pt x="298" y="108085"/>
                </a:cubicBezTo>
                <a:cubicBezTo>
                  <a:pt x="4531" y="105968"/>
                  <a:pt x="86023" y="63635"/>
                  <a:pt x="86023" y="63635"/>
                </a:cubicBezTo>
                <a:cubicBezTo>
                  <a:pt x="102956" y="55168"/>
                  <a:pt x="95548" y="64164"/>
                  <a:pt x="101898" y="57285"/>
                </a:cubicBezTo>
                <a:cubicBezTo>
                  <a:pt x="108248" y="50406"/>
                  <a:pt x="143702" y="-3040"/>
                  <a:pt x="136823" y="135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9DDA4E97-E81A-659C-8E79-2A90EFDD6CED}"/>
              </a:ext>
            </a:extLst>
          </p:cNvPr>
          <p:cNvSpPr/>
          <p:nvPr/>
        </p:nvSpPr>
        <p:spPr>
          <a:xfrm>
            <a:off x="6330850" y="3609975"/>
            <a:ext cx="120750" cy="80144"/>
          </a:xfrm>
          <a:custGeom>
            <a:avLst/>
            <a:gdLst>
              <a:gd name="connsiteX0" fmla="*/ 100 w 120750"/>
              <a:gd name="connsiteY0" fmla="*/ 0 h 80144"/>
              <a:gd name="connsiteX1" fmla="*/ 60425 w 120750"/>
              <a:gd name="connsiteY1" fmla="*/ 63500 h 80144"/>
              <a:gd name="connsiteX2" fmla="*/ 76300 w 120750"/>
              <a:gd name="connsiteY2" fmla="*/ 79375 h 80144"/>
              <a:gd name="connsiteX3" fmla="*/ 120750 w 120750"/>
              <a:gd name="connsiteY3" fmla="*/ 76200 h 80144"/>
              <a:gd name="connsiteX4" fmla="*/ 76300 w 120750"/>
              <a:gd name="connsiteY4" fmla="*/ 63500 h 80144"/>
              <a:gd name="connsiteX5" fmla="*/ 100 w 120750"/>
              <a:gd name="connsiteY5" fmla="*/ 0 h 8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50" h="80144">
                <a:moveTo>
                  <a:pt x="100" y="0"/>
                </a:moveTo>
                <a:cubicBezTo>
                  <a:pt x="-2546" y="0"/>
                  <a:pt x="47725" y="50271"/>
                  <a:pt x="60425" y="63500"/>
                </a:cubicBezTo>
                <a:cubicBezTo>
                  <a:pt x="73125" y="76729"/>
                  <a:pt x="66246" y="77258"/>
                  <a:pt x="76300" y="79375"/>
                </a:cubicBezTo>
                <a:cubicBezTo>
                  <a:pt x="86354" y="81492"/>
                  <a:pt x="120750" y="78846"/>
                  <a:pt x="120750" y="76200"/>
                </a:cubicBezTo>
                <a:cubicBezTo>
                  <a:pt x="120750" y="73554"/>
                  <a:pt x="91646" y="73554"/>
                  <a:pt x="76300" y="63500"/>
                </a:cubicBezTo>
                <a:cubicBezTo>
                  <a:pt x="60954" y="53446"/>
                  <a:pt x="2746" y="0"/>
                  <a:pt x="100" y="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79D21541-9A7D-FD19-8D9A-1D6301FBA2BC}"/>
              </a:ext>
            </a:extLst>
          </p:cNvPr>
          <p:cNvSpPr/>
          <p:nvPr/>
        </p:nvSpPr>
        <p:spPr>
          <a:xfrm>
            <a:off x="6032438" y="3162158"/>
            <a:ext cx="130257" cy="152545"/>
          </a:xfrm>
          <a:custGeom>
            <a:avLst/>
            <a:gdLst>
              <a:gd name="connsiteX0" fmla="*/ 117537 w 130257"/>
              <a:gd name="connsiteY0" fmla="*/ 142 h 152545"/>
              <a:gd name="connsiteX1" fmla="*/ 88962 w 130257"/>
              <a:gd name="connsiteY1" fmla="*/ 60467 h 152545"/>
              <a:gd name="connsiteX2" fmla="*/ 130237 w 130257"/>
              <a:gd name="connsiteY2" fmla="*/ 76342 h 152545"/>
              <a:gd name="connsiteX3" fmla="*/ 82612 w 130257"/>
              <a:gd name="connsiteY3" fmla="*/ 76342 h 152545"/>
              <a:gd name="connsiteX4" fmla="*/ 62 w 130257"/>
              <a:gd name="connsiteY4" fmla="*/ 152542 h 152545"/>
              <a:gd name="connsiteX5" fmla="*/ 69912 w 130257"/>
              <a:gd name="connsiteY5" fmla="*/ 79517 h 152545"/>
              <a:gd name="connsiteX6" fmla="*/ 117537 w 130257"/>
              <a:gd name="connsiteY6" fmla="*/ 142 h 15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57" h="152545">
                <a:moveTo>
                  <a:pt x="117537" y="142"/>
                </a:moveTo>
                <a:cubicBezTo>
                  <a:pt x="120712" y="-3033"/>
                  <a:pt x="86845" y="47767"/>
                  <a:pt x="88962" y="60467"/>
                </a:cubicBezTo>
                <a:cubicBezTo>
                  <a:pt x="91079" y="73167"/>
                  <a:pt x="131295" y="73696"/>
                  <a:pt x="130237" y="76342"/>
                </a:cubicBezTo>
                <a:cubicBezTo>
                  <a:pt x="129179" y="78988"/>
                  <a:pt x="104308" y="63642"/>
                  <a:pt x="82612" y="76342"/>
                </a:cubicBezTo>
                <a:cubicBezTo>
                  <a:pt x="60916" y="89042"/>
                  <a:pt x="2179" y="152013"/>
                  <a:pt x="62" y="152542"/>
                </a:cubicBezTo>
                <a:cubicBezTo>
                  <a:pt x="-2055" y="153071"/>
                  <a:pt x="50333" y="100684"/>
                  <a:pt x="69912" y="79517"/>
                </a:cubicBezTo>
                <a:cubicBezTo>
                  <a:pt x="89491" y="58350"/>
                  <a:pt x="114362" y="3317"/>
                  <a:pt x="117537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BD8233F5-6F52-702B-183C-29D259578458}"/>
              </a:ext>
            </a:extLst>
          </p:cNvPr>
          <p:cNvSpPr/>
          <p:nvPr/>
        </p:nvSpPr>
        <p:spPr>
          <a:xfrm>
            <a:off x="6673532" y="3145189"/>
            <a:ext cx="188906" cy="74589"/>
          </a:xfrm>
          <a:custGeom>
            <a:avLst/>
            <a:gdLst>
              <a:gd name="connsiteX0" fmla="*/ 318 w 188906"/>
              <a:gd name="connsiteY0" fmla="*/ 64736 h 74589"/>
              <a:gd name="connsiteX1" fmla="*/ 35243 w 188906"/>
              <a:gd name="connsiteY1" fmla="*/ 1236 h 74589"/>
              <a:gd name="connsiteX2" fmla="*/ 54293 w 188906"/>
              <a:gd name="connsiteY2" fmla="*/ 26636 h 74589"/>
              <a:gd name="connsiteX3" fmla="*/ 187643 w 188906"/>
              <a:gd name="connsiteY3" fmla="*/ 74261 h 74589"/>
              <a:gd name="connsiteX4" fmla="*/ 117793 w 188906"/>
              <a:gd name="connsiteY4" fmla="*/ 45686 h 74589"/>
              <a:gd name="connsiteX5" fmla="*/ 57468 w 188906"/>
              <a:gd name="connsiteY5" fmla="*/ 7586 h 74589"/>
              <a:gd name="connsiteX6" fmla="*/ 318 w 188906"/>
              <a:gd name="connsiteY6" fmla="*/ 64736 h 7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906" h="74589">
                <a:moveTo>
                  <a:pt x="318" y="64736"/>
                </a:moveTo>
                <a:cubicBezTo>
                  <a:pt x="-3386" y="63678"/>
                  <a:pt x="26247" y="7586"/>
                  <a:pt x="35243" y="1236"/>
                </a:cubicBezTo>
                <a:cubicBezTo>
                  <a:pt x="44239" y="-5114"/>
                  <a:pt x="28893" y="14465"/>
                  <a:pt x="54293" y="26636"/>
                </a:cubicBezTo>
                <a:cubicBezTo>
                  <a:pt x="79693" y="38807"/>
                  <a:pt x="177060" y="71086"/>
                  <a:pt x="187643" y="74261"/>
                </a:cubicBezTo>
                <a:cubicBezTo>
                  <a:pt x="198226" y="77436"/>
                  <a:pt x="139489" y="56798"/>
                  <a:pt x="117793" y="45686"/>
                </a:cubicBezTo>
                <a:cubicBezTo>
                  <a:pt x="96097" y="34574"/>
                  <a:pt x="74931" y="10761"/>
                  <a:pt x="57468" y="7586"/>
                </a:cubicBezTo>
                <a:cubicBezTo>
                  <a:pt x="40006" y="4411"/>
                  <a:pt x="4022" y="65794"/>
                  <a:pt x="318" y="647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947C260-9CE9-4ED8-6E97-320C2F6D1234}"/>
              </a:ext>
            </a:extLst>
          </p:cNvPr>
          <p:cNvSpPr/>
          <p:nvPr/>
        </p:nvSpPr>
        <p:spPr>
          <a:xfrm>
            <a:off x="5757179" y="3502012"/>
            <a:ext cx="151546" cy="193700"/>
          </a:xfrm>
          <a:custGeom>
            <a:avLst/>
            <a:gdLst>
              <a:gd name="connsiteX0" fmla="*/ 151496 w 151546"/>
              <a:gd name="connsiteY0" fmla="*/ 13 h 193700"/>
              <a:gd name="connsiteX1" fmla="*/ 27671 w 151546"/>
              <a:gd name="connsiteY1" fmla="*/ 98438 h 193700"/>
              <a:gd name="connsiteX2" fmla="*/ 5446 w 151546"/>
              <a:gd name="connsiteY2" fmla="*/ 193688 h 193700"/>
              <a:gd name="connsiteX3" fmla="*/ 11796 w 151546"/>
              <a:gd name="connsiteY3" fmla="*/ 92088 h 193700"/>
              <a:gd name="connsiteX4" fmla="*/ 151496 w 151546"/>
              <a:gd name="connsiteY4" fmla="*/ 13 h 1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546" h="193700">
                <a:moveTo>
                  <a:pt x="151496" y="13"/>
                </a:moveTo>
                <a:cubicBezTo>
                  <a:pt x="154142" y="1071"/>
                  <a:pt x="52013" y="66159"/>
                  <a:pt x="27671" y="98438"/>
                </a:cubicBezTo>
                <a:cubicBezTo>
                  <a:pt x="3329" y="130717"/>
                  <a:pt x="8092" y="194746"/>
                  <a:pt x="5446" y="193688"/>
                </a:cubicBezTo>
                <a:cubicBezTo>
                  <a:pt x="2800" y="192630"/>
                  <a:pt x="-8312" y="121721"/>
                  <a:pt x="11796" y="92088"/>
                </a:cubicBezTo>
                <a:cubicBezTo>
                  <a:pt x="31904" y="62455"/>
                  <a:pt x="148850" y="-1045"/>
                  <a:pt x="151496" y="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FF2A04BE-F599-A9BB-83F8-DDAC2EBB5E86}"/>
              </a:ext>
            </a:extLst>
          </p:cNvPr>
          <p:cNvSpPr/>
          <p:nvPr/>
        </p:nvSpPr>
        <p:spPr>
          <a:xfrm>
            <a:off x="6913182" y="3282857"/>
            <a:ext cx="207534" cy="308554"/>
          </a:xfrm>
          <a:custGeom>
            <a:avLst/>
            <a:gdLst>
              <a:gd name="connsiteX0" fmla="*/ 40068 w 207534"/>
              <a:gd name="connsiteY0" fmla="*/ 93 h 308554"/>
              <a:gd name="connsiteX1" fmla="*/ 1968 w 207534"/>
              <a:gd name="connsiteY1" fmla="*/ 60418 h 308554"/>
              <a:gd name="connsiteX2" fmla="*/ 113093 w 207534"/>
              <a:gd name="connsiteY2" fmla="*/ 168368 h 308554"/>
              <a:gd name="connsiteX3" fmla="*/ 179768 w 207534"/>
              <a:gd name="connsiteY3" fmla="*/ 222343 h 308554"/>
              <a:gd name="connsiteX4" fmla="*/ 205168 w 207534"/>
              <a:gd name="connsiteY4" fmla="*/ 308068 h 308554"/>
              <a:gd name="connsiteX5" fmla="*/ 195643 w 207534"/>
              <a:gd name="connsiteY5" fmla="*/ 254093 h 308554"/>
              <a:gd name="connsiteX6" fmla="*/ 109918 w 207534"/>
              <a:gd name="connsiteY6" fmla="*/ 187418 h 308554"/>
              <a:gd name="connsiteX7" fmla="*/ 122618 w 207534"/>
              <a:gd name="connsiteY7" fmla="*/ 200118 h 308554"/>
              <a:gd name="connsiteX8" fmla="*/ 55943 w 207534"/>
              <a:gd name="connsiteY8" fmla="*/ 123918 h 308554"/>
              <a:gd name="connsiteX9" fmla="*/ 14668 w 207534"/>
              <a:gd name="connsiteY9" fmla="*/ 73118 h 308554"/>
              <a:gd name="connsiteX10" fmla="*/ 40068 w 207534"/>
              <a:gd name="connsiteY10" fmla="*/ 93 h 30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7534" h="308554">
                <a:moveTo>
                  <a:pt x="40068" y="93"/>
                </a:moveTo>
                <a:cubicBezTo>
                  <a:pt x="37951" y="-2024"/>
                  <a:pt x="-10203" y="32372"/>
                  <a:pt x="1968" y="60418"/>
                </a:cubicBezTo>
                <a:cubicBezTo>
                  <a:pt x="14139" y="88464"/>
                  <a:pt x="83460" y="141381"/>
                  <a:pt x="113093" y="168368"/>
                </a:cubicBezTo>
                <a:cubicBezTo>
                  <a:pt x="142726" y="195356"/>
                  <a:pt x="164422" y="199060"/>
                  <a:pt x="179768" y="222343"/>
                </a:cubicBezTo>
                <a:cubicBezTo>
                  <a:pt x="195114" y="245626"/>
                  <a:pt x="202522" y="302776"/>
                  <a:pt x="205168" y="308068"/>
                </a:cubicBezTo>
                <a:cubicBezTo>
                  <a:pt x="207814" y="313360"/>
                  <a:pt x="211518" y="274201"/>
                  <a:pt x="195643" y="254093"/>
                </a:cubicBezTo>
                <a:cubicBezTo>
                  <a:pt x="179768" y="233985"/>
                  <a:pt x="109918" y="187418"/>
                  <a:pt x="109918" y="187418"/>
                </a:cubicBezTo>
                <a:cubicBezTo>
                  <a:pt x="97747" y="178422"/>
                  <a:pt x="131614" y="210701"/>
                  <a:pt x="122618" y="200118"/>
                </a:cubicBezTo>
                <a:cubicBezTo>
                  <a:pt x="113622" y="189535"/>
                  <a:pt x="73935" y="145085"/>
                  <a:pt x="55943" y="123918"/>
                </a:cubicBezTo>
                <a:cubicBezTo>
                  <a:pt x="37951" y="102751"/>
                  <a:pt x="17843" y="92697"/>
                  <a:pt x="14668" y="73118"/>
                </a:cubicBezTo>
                <a:cubicBezTo>
                  <a:pt x="11493" y="53539"/>
                  <a:pt x="42185" y="2210"/>
                  <a:pt x="40068" y="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FDC35FFC-4F8B-1A2D-86B7-91D7684A7958}"/>
              </a:ext>
            </a:extLst>
          </p:cNvPr>
          <p:cNvSpPr/>
          <p:nvPr/>
        </p:nvSpPr>
        <p:spPr>
          <a:xfrm>
            <a:off x="5909260" y="3733379"/>
            <a:ext cx="581632" cy="80437"/>
          </a:xfrm>
          <a:custGeom>
            <a:avLst/>
            <a:gdLst>
              <a:gd name="connsiteX0" fmla="*/ 580440 w 581632"/>
              <a:gd name="connsiteY0" fmla="*/ 13121 h 80437"/>
              <a:gd name="connsiteX1" fmla="*/ 462965 w 581632"/>
              <a:gd name="connsiteY1" fmla="*/ 421 h 80437"/>
              <a:gd name="connsiteX2" fmla="*/ 351840 w 581632"/>
              <a:gd name="connsiteY2" fmla="*/ 6771 h 80437"/>
              <a:gd name="connsiteX3" fmla="*/ 237540 w 581632"/>
              <a:gd name="connsiteY3" fmla="*/ 41696 h 80437"/>
              <a:gd name="connsiteX4" fmla="*/ 50215 w 581632"/>
              <a:gd name="connsiteY4" fmla="*/ 76621 h 80437"/>
              <a:gd name="connsiteX5" fmla="*/ 24815 w 581632"/>
              <a:gd name="connsiteY5" fmla="*/ 73446 h 80437"/>
              <a:gd name="connsiteX6" fmla="*/ 367715 w 581632"/>
              <a:gd name="connsiteY6" fmla="*/ 22646 h 80437"/>
              <a:gd name="connsiteX7" fmla="*/ 386765 w 581632"/>
              <a:gd name="connsiteY7" fmla="*/ 9946 h 80437"/>
              <a:gd name="connsiteX8" fmla="*/ 580440 w 581632"/>
              <a:gd name="connsiteY8" fmla="*/ 13121 h 8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1632" h="80437">
                <a:moveTo>
                  <a:pt x="580440" y="13121"/>
                </a:moveTo>
                <a:cubicBezTo>
                  <a:pt x="593140" y="11534"/>
                  <a:pt x="501065" y="1479"/>
                  <a:pt x="462965" y="421"/>
                </a:cubicBezTo>
                <a:cubicBezTo>
                  <a:pt x="424865" y="-637"/>
                  <a:pt x="389411" y="-108"/>
                  <a:pt x="351840" y="6771"/>
                </a:cubicBezTo>
                <a:cubicBezTo>
                  <a:pt x="314269" y="13650"/>
                  <a:pt x="287811" y="30054"/>
                  <a:pt x="237540" y="41696"/>
                </a:cubicBezTo>
                <a:cubicBezTo>
                  <a:pt x="187269" y="53338"/>
                  <a:pt x="85669" y="71329"/>
                  <a:pt x="50215" y="76621"/>
                </a:cubicBezTo>
                <a:cubicBezTo>
                  <a:pt x="14761" y="81913"/>
                  <a:pt x="-28102" y="82442"/>
                  <a:pt x="24815" y="73446"/>
                </a:cubicBezTo>
                <a:cubicBezTo>
                  <a:pt x="77732" y="64450"/>
                  <a:pt x="307390" y="33229"/>
                  <a:pt x="367715" y="22646"/>
                </a:cubicBezTo>
                <a:cubicBezTo>
                  <a:pt x="428040" y="12063"/>
                  <a:pt x="357661" y="10475"/>
                  <a:pt x="386765" y="9946"/>
                </a:cubicBezTo>
                <a:lnTo>
                  <a:pt x="580440" y="1312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707E9855-F74D-F517-B828-ABA38C76E7FC}"/>
              </a:ext>
            </a:extLst>
          </p:cNvPr>
          <p:cNvSpPr/>
          <p:nvPr/>
        </p:nvSpPr>
        <p:spPr>
          <a:xfrm>
            <a:off x="6485322" y="3720969"/>
            <a:ext cx="155484" cy="26059"/>
          </a:xfrm>
          <a:custGeom>
            <a:avLst/>
            <a:gdLst>
              <a:gd name="connsiteX0" fmla="*/ 1203 w 155484"/>
              <a:gd name="connsiteY0" fmla="*/ 25531 h 26059"/>
              <a:gd name="connsiteX1" fmla="*/ 153603 w 155484"/>
              <a:gd name="connsiteY1" fmla="*/ 131 h 26059"/>
              <a:gd name="connsiteX2" fmla="*/ 83753 w 155484"/>
              <a:gd name="connsiteY2" fmla="*/ 16006 h 26059"/>
              <a:gd name="connsiteX3" fmla="*/ 1203 w 155484"/>
              <a:gd name="connsiteY3" fmla="*/ 25531 h 2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484" h="26059">
                <a:moveTo>
                  <a:pt x="1203" y="25531"/>
                </a:moveTo>
                <a:cubicBezTo>
                  <a:pt x="12845" y="22885"/>
                  <a:pt x="139845" y="1718"/>
                  <a:pt x="153603" y="131"/>
                </a:cubicBezTo>
                <a:cubicBezTo>
                  <a:pt x="167361" y="-1456"/>
                  <a:pt x="101745" y="11773"/>
                  <a:pt x="83753" y="16006"/>
                </a:cubicBezTo>
                <a:cubicBezTo>
                  <a:pt x="65761" y="20239"/>
                  <a:pt x="-10439" y="28177"/>
                  <a:pt x="1203" y="25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EB974D63-95F8-88D9-1D17-4E1311EA060C}"/>
              </a:ext>
            </a:extLst>
          </p:cNvPr>
          <p:cNvSpPr/>
          <p:nvPr/>
        </p:nvSpPr>
        <p:spPr>
          <a:xfrm>
            <a:off x="6635681" y="3720728"/>
            <a:ext cx="333712" cy="26095"/>
          </a:xfrm>
          <a:custGeom>
            <a:avLst/>
            <a:gdLst>
              <a:gd name="connsiteX0" fmla="*/ 69 w 333712"/>
              <a:gd name="connsiteY0" fmla="*/ 22597 h 26095"/>
              <a:gd name="connsiteX1" fmla="*/ 161994 w 333712"/>
              <a:gd name="connsiteY1" fmla="*/ 25772 h 26095"/>
              <a:gd name="connsiteX2" fmla="*/ 260419 w 333712"/>
              <a:gd name="connsiteY2" fmla="*/ 22597 h 26095"/>
              <a:gd name="connsiteX3" fmla="*/ 333444 w 333712"/>
              <a:gd name="connsiteY3" fmla="*/ 372 h 26095"/>
              <a:gd name="connsiteX4" fmla="*/ 279469 w 333712"/>
              <a:gd name="connsiteY4" fmla="*/ 9897 h 26095"/>
              <a:gd name="connsiteX5" fmla="*/ 142944 w 333712"/>
              <a:gd name="connsiteY5" fmla="*/ 25772 h 26095"/>
              <a:gd name="connsiteX6" fmla="*/ 69 w 333712"/>
              <a:gd name="connsiteY6" fmla="*/ 22597 h 2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712" h="26095">
                <a:moveTo>
                  <a:pt x="69" y="22597"/>
                </a:moveTo>
                <a:cubicBezTo>
                  <a:pt x="3244" y="22597"/>
                  <a:pt x="118602" y="25772"/>
                  <a:pt x="161994" y="25772"/>
                </a:cubicBezTo>
                <a:cubicBezTo>
                  <a:pt x="205386" y="25772"/>
                  <a:pt x="231844" y="26830"/>
                  <a:pt x="260419" y="22597"/>
                </a:cubicBezTo>
                <a:cubicBezTo>
                  <a:pt x="288994" y="18364"/>
                  <a:pt x="330269" y="2489"/>
                  <a:pt x="333444" y="372"/>
                </a:cubicBezTo>
                <a:cubicBezTo>
                  <a:pt x="336619" y="-1745"/>
                  <a:pt x="311219" y="5664"/>
                  <a:pt x="279469" y="9897"/>
                </a:cubicBezTo>
                <a:cubicBezTo>
                  <a:pt x="247719" y="14130"/>
                  <a:pt x="182102" y="24185"/>
                  <a:pt x="142944" y="25772"/>
                </a:cubicBezTo>
                <a:cubicBezTo>
                  <a:pt x="103786" y="27359"/>
                  <a:pt x="-3106" y="22597"/>
                  <a:pt x="69" y="22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1BC3F843-8B00-F8FD-1385-317ECB63902F}"/>
              </a:ext>
            </a:extLst>
          </p:cNvPr>
          <p:cNvSpPr/>
          <p:nvPr/>
        </p:nvSpPr>
        <p:spPr>
          <a:xfrm>
            <a:off x="6615041" y="3730389"/>
            <a:ext cx="192523" cy="19286"/>
          </a:xfrm>
          <a:custGeom>
            <a:avLst/>
            <a:gdLst>
              <a:gd name="connsiteX0" fmla="*/ 1659 w 192523"/>
              <a:gd name="connsiteY0" fmla="*/ 19286 h 19286"/>
              <a:gd name="connsiteX1" fmla="*/ 188984 w 192523"/>
              <a:gd name="connsiteY1" fmla="*/ 6586 h 19286"/>
              <a:gd name="connsiteX2" fmla="*/ 122309 w 192523"/>
              <a:gd name="connsiteY2" fmla="*/ 6586 h 19286"/>
              <a:gd name="connsiteX3" fmla="*/ 96909 w 192523"/>
              <a:gd name="connsiteY3" fmla="*/ 236 h 19286"/>
              <a:gd name="connsiteX4" fmla="*/ 1659 w 192523"/>
              <a:gd name="connsiteY4" fmla="*/ 19286 h 1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23" h="19286">
                <a:moveTo>
                  <a:pt x="1659" y="19286"/>
                </a:moveTo>
                <a:lnTo>
                  <a:pt x="188984" y="6586"/>
                </a:lnTo>
                <a:cubicBezTo>
                  <a:pt x="209092" y="4469"/>
                  <a:pt x="137655" y="7644"/>
                  <a:pt x="122309" y="6586"/>
                </a:cubicBezTo>
                <a:cubicBezTo>
                  <a:pt x="106963" y="5528"/>
                  <a:pt x="111726" y="-1351"/>
                  <a:pt x="96909" y="236"/>
                </a:cubicBezTo>
                <a:cubicBezTo>
                  <a:pt x="82092" y="1823"/>
                  <a:pt x="-13687" y="18228"/>
                  <a:pt x="1659" y="19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DFB24351-A2F9-AC53-4EB4-3FB4044A6FC6}"/>
              </a:ext>
            </a:extLst>
          </p:cNvPr>
          <p:cNvSpPr/>
          <p:nvPr/>
        </p:nvSpPr>
        <p:spPr>
          <a:xfrm>
            <a:off x="5857614" y="3781340"/>
            <a:ext cx="149664" cy="69935"/>
          </a:xfrm>
          <a:custGeom>
            <a:avLst/>
            <a:gdLst>
              <a:gd name="connsiteX0" fmla="*/ 149486 w 149664"/>
              <a:gd name="connsiteY0" fmla="*/ 9610 h 69935"/>
              <a:gd name="connsiteX1" fmla="*/ 73286 w 149664"/>
              <a:gd name="connsiteY1" fmla="*/ 3260 h 69935"/>
              <a:gd name="connsiteX2" fmla="*/ 261 w 149664"/>
              <a:gd name="connsiteY2" fmla="*/ 69935 h 69935"/>
              <a:gd name="connsiteX3" fmla="*/ 51061 w 149664"/>
              <a:gd name="connsiteY3" fmla="*/ 3260 h 69935"/>
              <a:gd name="connsiteX4" fmla="*/ 149486 w 149664"/>
              <a:gd name="connsiteY4" fmla="*/ 9610 h 6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664" h="69935">
                <a:moveTo>
                  <a:pt x="149486" y="9610"/>
                </a:moveTo>
                <a:cubicBezTo>
                  <a:pt x="153190" y="9610"/>
                  <a:pt x="98157" y="-6794"/>
                  <a:pt x="73286" y="3260"/>
                </a:cubicBezTo>
                <a:cubicBezTo>
                  <a:pt x="48415" y="13314"/>
                  <a:pt x="3965" y="69935"/>
                  <a:pt x="261" y="69935"/>
                </a:cubicBezTo>
                <a:cubicBezTo>
                  <a:pt x="-3443" y="69935"/>
                  <a:pt x="33069" y="13314"/>
                  <a:pt x="51061" y="3260"/>
                </a:cubicBezTo>
                <a:cubicBezTo>
                  <a:pt x="69053" y="-6794"/>
                  <a:pt x="145782" y="9610"/>
                  <a:pt x="149486" y="9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0E616F14-DF90-7221-F280-4F9C7659A8B6}"/>
              </a:ext>
            </a:extLst>
          </p:cNvPr>
          <p:cNvSpPr/>
          <p:nvPr/>
        </p:nvSpPr>
        <p:spPr>
          <a:xfrm>
            <a:off x="6896100" y="3717885"/>
            <a:ext cx="99319" cy="57247"/>
          </a:xfrm>
          <a:custGeom>
            <a:avLst/>
            <a:gdLst>
              <a:gd name="connsiteX0" fmla="*/ 22225 w 99319"/>
              <a:gd name="connsiteY0" fmla="*/ 40 h 57247"/>
              <a:gd name="connsiteX1" fmla="*/ 98425 w 99319"/>
              <a:gd name="connsiteY1" fmla="*/ 28615 h 57247"/>
              <a:gd name="connsiteX2" fmla="*/ 0 w 99319"/>
              <a:gd name="connsiteY2" fmla="*/ 57190 h 57247"/>
              <a:gd name="connsiteX3" fmla="*/ 98425 w 99319"/>
              <a:gd name="connsiteY3" fmla="*/ 34965 h 57247"/>
              <a:gd name="connsiteX4" fmla="*/ 22225 w 99319"/>
              <a:gd name="connsiteY4" fmla="*/ 40 h 5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19" h="57247">
                <a:moveTo>
                  <a:pt x="22225" y="40"/>
                </a:moveTo>
                <a:cubicBezTo>
                  <a:pt x="22225" y="-1018"/>
                  <a:pt x="102129" y="19090"/>
                  <a:pt x="98425" y="28615"/>
                </a:cubicBezTo>
                <a:cubicBezTo>
                  <a:pt x="94721" y="38140"/>
                  <a:pt x="0" y="56132"/>
                  <a:pt x="0" y="57190"/>
                </a:cubicBezTo>
                <a:cubicBezTo>
                  <a:pt x="0" y="58248"/>
                  <a:pt x="87842" y="44490"/>
                  <a:pt x="98425" y="34965"/>
                </a:cubicBezTo>
                <a:cubicBezTo>
                  <a:pt x="109008" y="25440"/>
                  <a:pt x="22225" y="1098"/>
                  <a:pt x="22225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CE62FF2E-41ED-2BA6-8735-E437488DB959}"/>
              </a:ext>
            </a:extLst>
          </p:cNvPr>
          <p:cNvSpPr/>
          <p:nvPr/>
        </p:nvSpPr>
        <p:spPr>
          <a:xfrm>
            <a:off x="6730996" y="3758501"/>
            <a:ext cx="165616" cy="153247"/>
          </a:xfrm>
          <a:custGeom>
            <a:avLst/>
            <a:gdLst>
              <a:gd name="connsiteX0" fmla="*/ 165104 w 165616"/>
              <a:gd name="connsiteY0" fmla="*/ 699 h 153247"/>
              <a:gd name="connsiteX1" fmla="*/ 63504 w 165616"/>
              <a:gd name="connsiteY1" fmla="*/ 118174 h 153247"/>
              <a:gd name="connsiteX2" fmla="*/ 4 w 165616"/>
              <a:gd name="connsiteY2" fmla="*/ 153099 h 153247"/>
              <a:gd name="connsiteX3" fmla="*/ 60329 w 165616"/>
              <a:gd name="connsiteY3" fmla="*/ 108649 h 153247"/>
              <a:gd name="connsiteX4" fmla="*/ 101604 w 165616"/>
              <a:gd name="connsiteY4" fmla="*/ 70549 h 153247"/>
              <a:gd name="connsiteX5" fmla="*/ 165104 w 165616"/>
              <a:gd name="connsiteY5" fmla="*/ 699 h 15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616" h="153247">
                <a:moveTo>
                  <a:pt x="165104" y="699"/>
                </a:moveTo>
                <a:cubicBezTo>
                  <a:pt x="158754" y="8636"/>
                  <a:pt x="91021" y="92774"/>
                  <a:pt x="63504" y="118174"/>
                </a:cubicBezTo>
                <a:cubicBezTo>
                  <a:pt x="35987" y="143574"/>
                  <a:pt x="533" y="154686"/>
                  <a:pt x="4" y="153099"/>
                </a:cubicBezTo>
                <a:cubicBezTo>
                  <a:pt x="-525" y="151512"/>
                  <a:pt x="43396" y="122407"/>
                  <a:pt x="60329" y="108649"/>
                </a:cubicBezTo>
                <a:cubicBezTo>
                  <a:pt x="77262" y="94891"/>
                  <a:pt x="86258" y="86424"/>
                  <a:pt x="101604" y="70549"/>
                </a:cubicBezTo>
                <a:cubicBezTo>
                  <a:pt x="116950" y="54674"/>
                  <a:pt x="171454" y="-7238"/>
                  <a:pt x="165104" y="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AA47C84E-B89B-903D-0373-038381052F32}"/>
              </a:ext>
            </a:extLst>
          </p:cNvPr>
          <p:cNvSpPr/>
          <p:nvPr/>
        </p:nvSpPr>
        <p:spPr>
          <a:xfrm>
            <a:off x="5872740" y="3853943"/>
            <a:ext cx="160630" cy="118604"/>
          </a:xfrm>
          <a:custGeom>
            <a:avLst/>
            <a:gdLst>
              <a:gd name="connsiteX0" fmla="*/ 1010 w 160630"/>
              <a:gd name="connsiteY0" fmla="*/ 507 h 118604"/>
              <a:gd name="connsiteX1" fmla="*/ 140710 w 160630"/>
              <a:gd name="connsiteY1" fmla="*/ 102107 h 118604"/>
              <a:gd name="connsiteX2" fmla="*/ 153410 w 160630"/>
              <a:gd name="connsiteY2" fmla="*/ 114807 h 118604"/>
              <a:gd name="connsiteX3" fmla="*/ 80385 w 160630"/>
              <a:gd name="connsiteY3" fmla="*/ 64007 h 118604"/>
              <a:gd name="connsiteX4" fmla="*/ 1010 w 160630"/>
              <a:gd name="connsiteY4" fmla="*/ 507 h 118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630" h="118604">
                <a:moveTo>
                  <a:pt x="1010" y="507"/>
                </a:moveTo>
                <a:cubicBezTo>
                  <a:pt x="11064" y="6857"/>
                  <a:pt x="140710" y="102107"/>
                  <a:pt x="140710" y="102107"/>
                </a:cubicBezTo>
                <a:cubicBezTo>
                  <a:pt x="166110" y="121157"/>
                  <a:pt x="163464" y="121157"/>
                  <a:pt x="153410" y="114807"/>
                </a:cubicBezTo>
                <a:cubicBezTo>
                  <a:pt x="143356" y="108457"/>
                  <a:pt x="102081" y="78824"/>
                  <a:pt x="80385" y="64007"/>
                </a:cubicBezTo>
                <a:cubicBezTo>
                  <a:pt x="58689" y="49190"/>
                  <a:pt x="-9044" y="-5843"/>
                  <a:pt x="1010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975B6AE3-2E7C-85C9-894A-1379D73E06A9}"/>
              </a:ext>
            </a:extLst>
          </p:cNvPr>
          <p:cNvSpPr/>
          <p:nvPr/>
        </p:nvSpPr>
        <p:spPr>
          <a:xfrm>
            <a:off x="5876580" y="3847730"/>
            <a:ext cx="273485" cy="122040"/>
          </a:xfrm>
          <a:custGeom>
            <a:avLst/>
            <a:gdLst>
              <a:gd name="connsiteX0" fmla="*/ 273395 w 273485"/>
              <a:gd name="connsiteY0" fmla="*/ 117845 h 122040"/>
              <a:gd name="connsiteX1" fmla="*/ 162270 w 273485"/>
              <a:gd name="connsiteY1" fmla="*/ 86095 h 122040"/>
              <a:gd name="connsiteX2" fmla="*/ 133695 w 273485"/>
              <a:gd name="connsiteY2" fmla="*/ 73395 h 122040"/>
              <a:gd name="connsiteX3" fmla="*/ 345 w 273485"/>
              <a:gd name="connsiteY3" fmla="*/ 370 h 122040"/>
              <a:gd name="connsiteX4" fmla="*/ 178145 w 273485"/>
              <a:gd name="connsiteY4" fmla="*/ 108320 h 122040"/>
              <a:gd name="connsiteX5" fmla="*/ 273395 w 273485"/>
              <a:gd name="connsiteY5" fmla="*/ 117845 h 12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85" h="122040">
                <a:moveTo>
                  <a:pt x="273395" y="117845"/>
                </a:moveTo>
                <a:cubicBezTo>
                  <a:pt x="270749" y="114141"/>
                  <a:pt x="185553" y="93503"/>
                  <a:pt x="162270" y="86095"/>
                </a:cubicBezTo>
                <a:cubicBezTo>
                  <a:pt x="138987" y="78687"/>
                  <a:pt x="160682" y="87682"/>
                  <a:pt x="133695" y="73395"/>
                </a:cubicBezTo>
                <a:cubicBezTo>
                  <a:pt x="106707" y="59107"/>
                  <a:pt x="-7063" y="-5451"/>
                  <a:pt x="345" y="370"/>
                </a:cubicBezTo>
                <a:cubicBezTo>
                  <a:pt x="7753" y="6191"/>
                  <a:pt x="136341" y="88212"/>
                  <a:pt x="178145" y="108320"/>
                </a:cubicBezTo>
                <a:cubicBezTo>
                  <a:pt x="219949" y="128428"/>
                  <a:pt x="276041" y="121549"/>
                  <a:pt x="273395" y="117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75A23DF-DD0B-F9D6-8708-A1FA410F2CFD}"/>
              </a:ext>
            </a:extLst>
          </p:cNvPr>
          <p:cNvSpPr/>
          <p:nvPr/>
        </p:nvSpPr>
        <p:spPr>
          <a:xfrm>
            <a:off x="6232160" y="3978150"/>
            <a:ext cx="276920" cy="42319"/>
          </a:xfrm>
          <a:custGeom>
            <a:avLst/>
            <a:gdLst>
              <a:gd name="connsiteX0" fmla="*/ 365 w 276920"/>
              <a:gd name="connsiteY0" fmla="*/ 125 h 42319"/>
              <a:gd name="connsiteX1" fmla="*/ 117840 w 276920"/>
              <a:gd name="connsiteY1" fmla="*/ 28700 h 42319"/>
              <a:gd name="connsiteX2" fmla="*/ 276590 w 276920"/>
              <a:gd name="connsiteY2" fmla="*/ 31875 h 42319"/>
              <a:gd name="connsiteX3" fmla="*/ 155940 w 276920"/>
              <a:gd name="connsiteY3" fmla="*/ 41400 h 42319"/>
              <a:gd name="connsiteX4" fmla="*/ 365 w 276920"/>
              <a:gd name="connsiteY4" fmla="*/ 125 h 4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920" h="42319">
                <a:moveTo>
                  <a:pt x="365" y="125"/>
                </a:moveTo>
                <a:cubicBezTo>
                  <a:pt x="-5985" y="-1992"/>
                  <a:pt x="71803" y="23408"/>
                  <a:pt x="117840" y="28700"/>
                </a:cubicBezTo>
                <a:cubicBezTo>
                  <a:pt x="163878" y="33992"/>
                  <a:pt x="270240" y="29758"/>
                  <a:pt x="276590" y="31875"/>
                </a:cubicBezTo>
                <a:cubicBezTo>
                  <a:pt x="282940" y="33992"/>
                  <a:pt x="196157" y="45633"/>
                  <a:pt x="155940" y="41400"/>
                </a:cubicBezTo>
                <a:cubicBezTo>
                  <a:pt x="115723" y="37167"/>
                  <a:pt x="6715" y="2242"/>
                  <a:pt x="365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27D833D-02AB-2294-917E-282FEAA80077}"/>
              </a:ext>
            </a:extLst>
          </p:cNvPr>
          <p:cNvSpPr/>
          <p:nvPr/>
        </p:nvSpPr>
        <p:spPr>
          <a:xfrm>
            <a:off x="6467969" y="3911566"/>
            <a:ext cx="290393" cy="80140"/>
          </a:xfrm>
          <a:custGeom>
            <a:avLst/>
            <a:gdLst>
              <a:gd name="connsiteX0" fmla="*/ 288431 w 290393"/>
              <a:gd name="connsiteY0" fmla="*/ 34 h 80140"/>
              <a:gd name="connsiteX1" fmla="*/ 88406 w 290393"/>
              <a:gd name="connsiteY1" fmla="*/ 73059 h 80140"/>
              <a:gd name="connsiteX2" fmla="*/ 2681 w 290393"/>
              <a:gd name="connsiteY2" fmla="*/ 76234 h 80140"/>
              <a:gd name="connsiteX3" fmla="*/ 180481 w 290393"/>
              <a:gd name="connsiteY3" fmla="*/ 63534 h 80140"/>
              <a:gd name="connsiteX4" fmla="*/ 288431 w 290393"/>
              <a:gd name="connsiteY4" fmla="*/ 34 h 8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393" h="80140">
                <a:moveTo>
                  <a:pt x="288431" y="34"/>
                </a:moveTo>
                <a:cubicBezTo>
                  <a:pt x="273085" y="1622"/>
                  <a:pt x="136031" y="60359"/>
                  <a:pt x="88406" y="73059"/>
                </a:cubicBezTo>
                <a:cubicBezTo>
                  <a:pt x="40781" y="85759"/>
                  <a:pt x="-12665" y="77822"/>
                  <a:pt x="2681" y="76234"/>
                </a:cubicBezTo>
                <a:cubicBezTo>
                  <a:pt x="18027" y="74647"/>
                  <a:pt x="135502" y="74117"/>
                  <a:pt x="180481" y="63534"/>
                </a:cubicBezTo>
                <a:cubicBezTo>
                  <a:pt x="225460" y="52951"/>
                  <a:pt x="303777" y="-1554"/>
                  <a:pt x="288431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5AFDDAAC-6D28-AAC6-0280-2460D9E036EA}"/>
              </a:ext>
            </a:extLst>
          </p:cNvPr>
          <p:cNvSpPr/>
          <p:nvPr/>
        </p:nvSpPr>
        <p:spPr>
          <a:xfrm>
            <a:off x="6689582" y="3829038"/>
            <a:ext cx="193921" cy="209573"/>
          </a:xfrm>
          <a:custGeom>
            <a:avLst/>
            <a:gdLst>
              <a:gd name="connsiteX0" fmla="*/ 193818 w 193921"/>
              <a:gd name="connsiteY0" fmla="*/ 12 h 209573"/>
              <a:gd name="connsiteX1" fmla="*/ 79518 w 193921"/>
              <a:gd name="connsiteY1" fmla="*/ 101612 h 209573"/>
              <a:gd name="connsiteX2" fmla="*/ 143 w 193921"/>
              <a:gd name="connsiteY2" fmla="*/ 209562 h 209573"/>
              <a:gd name="connsiteX3" fmla="*/ 98568 w 193921"/>
              <a:gd name="connsiteY3" fmla="*/ 95262 h 209573"/>
              <a:gd name="connsiteX4" fmla="*/ 193818 w 193921"/>
              <a:gd name="connsiteY4" fmla="*/ 12 h 20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921" h="209573">
                <a:moveTo>
                  <a:pt x="193818" y="12"/>
                </a:moveTo>
                <a:cubicBezTo>
                  <a:pt x="190643" y="1070"/>
                  <a:pt x="111797" y="66687"/>
                  <a:pt x="79518" y="101612"/>
                </a:cubicBezTo>
                <a:cubicBezTo>
                  <a:pt x="47239" y="136537"/>
                  <a:pt x="-3032" y="210620"/>
                  <a:pt x="143" y="209562"/>
                </a:cubicBezTo>
                <a:cubicBezTo>
                  <a:pt x="3318" y="208504"/>
                  <a:pt x="70522" y="127012"/>
                  <a:pt x="98568" y="95262"/>
                </a:cubicBezTo>
                <a:cubicBezTo>
                  <a:pt x="126614" y="63512"/>
                  <a:pt x="196993" y="-1046"/>
                  <a:pt x="19381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668BCCA8-A71F-F9A0-28C8-9824B83FAF06}"/>
              </a:ext>
            </a:extLst>
          </p:cNvPr>
          <p:cNvSpPr/>
          <p:nvPr/>
        </p:nvSpPr>
        <p:spPr>
          <a:xfrm>
            <a:off x="6018985" y="3994104"/>
            <a:ext cx="236208" cy="117572"/>
          </a:xfrm>
          <a:custGeom>
            <a:avLst/>
            <a:gdLst>
              <a:gd name="connsiteX0" fmla="*/ 815 w 236208"/>
              <a:gd name="connsiteY0" fmla="*/ 46 h 117572"/>
              <a:gd name="connsiteX1" fmla="*/ 77015 w 236208"/>
              <a:gd name="connsiteY1" fmla="*/ 57196 h 117572"/>
              <a:gd name="connsiteX2" fmla="*/ 235765 w 236208"/>
              <a:gd name="connsiteY2" fmla="*/ 117521 h 117572"/>
              <a:gd name="connsiteX3" fmla="*/ 121465 w 236208"/>
              <a:gd name="connsiteY3" fmla="*/ 66721 h 117572"/>
              <a:gd name="connsiteX4" fmla="*/ 815 w 236208"/>
              <a:gd name="connsiteY4" fmla="*/ 46 h 11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208" h="117572">
                <a:moveTo>
                  <a:pt x="815" y="46"/>
                </a:moveTo>
                <a:cubicBezTo>
                  <a:pt x="-6593" y="-1541"/>
                  <a:pt x="37857" y="37617"/>
                  <a:pt x="77015" y="57196"/>
                </a:cubicBezTo>
                <a:cubicBezTo>
                  <a:pt x="116173" y="76775"/>
                  <a:pt x="228357" y="115934"/>
                  <a:pt x="235765" y="117521"/>
                </a:cubicBezTo>
                <a:cubicBezTo>
                  <a:pt x="243173" y="119108"/>
                  <a:pt x="155861" y="83654"/>
                  <a:pt x="121465" y="66721"/>
                </a:cubicBezTo>
                <a:cubicBezTo>
                  <a:pt x="87069" y="49788"/>
                  <a:pt x="8223" y="1633"/>
                  <a:pt x="815" y="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5B13038E-ED4F-7D04-1CEF-279C578372BB}"/>
              </a:ext>
            </a:extLst>
          </p:cNvPr>
          <p:cNvSpPr/>
          <p:nvPr/>
        </p:nvSpPr>
        <p:spPr>
          <a:xfrm>
            <a:off x="6330392" y="3787235"/>
            <a:ext cx="61164" cy="168868"/>
          </a:xfrm>
          <a:custGeom>
            <a:avLst/>
            <a:gdLst>
              <a:gd name="connsiteX0" fmla="*/ 60883 w 61164"/>
              <a:gd name="connsiteY0" fmla="*/ 540 h 168868"/>
              <a:gd name="connsiteX1" fmla="*/ 22783 w 61164"/>
              <a:gd name="connsiteY1" fmla="*/ 44990 h 168868"/>
              <a:gd name="connsiteX2" fmla="*/ 13258 w 61164"/>
              <a:gd name="connsiteY2" fmla="*/ 89440 h 168868"/>
              <a:gd name="connsiteX3" fmla="*/ 19608 w 61164"/>
              <a:gd name="connsiteY3" fmla="*/ 168815 h 168868"/>
              <a:gd name="connsiteX4" fmla="*/ 558 w 61164"/>
              <a:gd name="connsiteY4" fmla="*/ 76740 h 168868"/>
              <a:gd name="connsiteX5" fmla="*/ 60883 w 61164"/>
              <a:gd name="connsiteY5" fmla="*/ 540 h 16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64" h="168868">
                <a:moveTo>
                  <a:pt x="60883" y="540"/>
                </a:moveTo>
                <a:cubicBezTo>
                  <a:pt x="64587" y="-4752"/>
                  <a:pt x="30720" y="30173"/>
                  <a:pt x="22783" y="44990"/>
                </a:cubicBezTo>
                <a:cubicBezTo>
                  <a:pt x="14845" y="59807"/>
                  <a:pt x="13787" y="68803"/>
                  <a:pt x="13258" y="89440"/>
                </a:cubicBezTo>
                <a:cubicBezTo>
                  <a:pt x="12729" y="110077"/>
                  <a:pt x="21725" y="170932"/>
                  <a:pt x="19608" y="168815"/>
                </a:cubicBezTo>
                <a:cubicBezTo>
                  <a:pt x="17491" y="166698"/>
                  <a:pt x="-3675" y="100023"/>
                  <a:pt x="558" y="76740"/>
                </a:cubicBezTo>
                <a:cubicBezTo>
                  <a:pt x="4791" y="53457"/>
                  <a:pt x="57179" y="5832"/>
                  <a:pt x="60883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7EEEAFC4-4C9E-DAB1-8050-E3F09DE7ED5C}"/>
              </a:ext>
            </a:extLst>
          </p:cNvPr>
          <p:cNvSpPr/>
          <p:nvPr/>
        </p:nvSpPr>
        <p:spPr>
          <a:xfrm>
            <a:off x="6362654" y="3794112"/>
            <a:ext cx="120706" cy="165215"/>
          </a:xfrm>
          <a:custGeom>
            <a:avLst/>
            <a:gdLst>
              <a:gd name="connsiteX0" fmla="*/ 46 w 120706"/>
              <a:gd name="connsiteY0" fmla="*/ 13 h 165215"/>
              <a:gd name="connsiteX1" fmla="*/ 92121 w 120706"/>
              <a:gd name="connsiteY1" fmla="*/ 25413 h 165215"/>
              <a:gd name="connsiteX2" fmla="*/ 120696 w 120706"/>
              <a:gd name="connsiteY2" fmla="*/ 165113 h 165215"/>
              <a:gd name="connsiteX3" fmla="*/ 95296 w 120706"/>
              <a:gd name="connsiteY3" fmla="*/ 47638 h 165215"/>
              <a:gd name="connsiteX4" fmla="*/ 79421 w 120706"/>
              <a:gd name="connsiteY4" fmla="*/ 22238 h 165215"/>
              <a:gd name="connsiteX5" fmla="*/ 46 w 120706"/>
              <a:gd name="connsiteY5" fmla="*/ 13 h 165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06" h="165215">
                <a:moveTo>
                  <a:pt x="46" y="13"/>
                </a:moveTo>
                <a:cubicBezTo>
                  <a:pt x="2163" y="542"/>
                  <a:pt x="72013" y="-2104"/>
                  <a:pt x="92121" y="25413"/>
                </a:cubicBezTo>
                <a:cubicBezTo>
                  <a:pt x="112229" y="52930"/>
                  <a:pt x="120167" y="161409"/>
                  <a:pt x="120696" y="165113"/>
                </a:cubicBezTo>
                <a:cubicBezTo>
                  <a:pt x="121225" y="168817"/>
                  <a:pt x="102175" y="71450"/>
                  <a:pt x="95296" y="47638"/>
                </a:cubicBezTo>
                <a:cubicBezTo>
                  <a:pt x="88417" y="23826"/>
                  <a:pt x="90534" y="30176"/>
                  <a:pt x="79421" y="22238"/>
                </a:cubicBezTo>
                <a:cubicBezTo>
                  <a:pt x="68309" y="14301"/>
                  <a:pt x="-2071" y="-516"/>
                  <a:pt x="4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95C2871-1723-E0B3-2992-247AEB79C742}"/>
              </a:ext>
            </a:extLst>
          </p:cNvPr>
          <p:cNvSpPr/>
          <p:nvPr/>
        </p:nvSpPr>
        <p:spPr>
          <a:xfrm>
            <a:off x="6473521" y="3765500"/>
            <a:ext cx="73329" cy="196900"/>
          </a:xfrm>
          <a:custGeom>
            <a:avLst/>
            <a:gdLst>
              <a:gd name="connsiteX0" fmla="*/ 73329 w 73329"/>
              <a:gd name="connsiteY0" fmla="*/ 50 h 196900"/>
              <a:gd name="connsiteX1" fmla="*/ 3479 w 73329"/>
              <a:gd name="connsiteY1" fmla="*/ 92125 h 196900"/>
              <a:gd name="connsiteX2" fmla="*/ 9829 w 73329"/>
              <a:gd name="connsiteY2" fmla="*/ 127050 h 196900"/>
              <a:gd name="connsiteX3" fmla="*/ 3479 w 73329"/>
              <a:gd name="connsiteY3" fmla="*/ 196900 h 196900"/>
              <a:gd name="connsiteX4" fmla="*/ 6654 w 73329"/>
              <a:gd name="connsiteY4" fmla="*/ 127050 h 196900"/>
              <a:gd name="connsiteX5" fmla="*/ 3479 w 73329"/>
              <a:gd name="connsiteY5" fmla="*/ 79425 h 196900"/>
              <a:gd name="connsiteX6" fmla="*/ 73329 w 73329"/>
              <a:gd name="connsiteY6" fmla="*/ 50 h 1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29" h="196900">
                <a:moveTo>
                  <a:pt x="73329" y="50"/>
                </a:moveTo>
                <a:cubicBezTo>
                  <a:pt x="73329" y="2167"/>
                  <a:pt x="14062" y="70958"/>
                  <a:pt x="3479" y="92125"/>
                </a:cubicBezTo>
                <a:cubicBezTo>
                  <a:pt x="-7104" y="113292"/>
                  <a:pt x="9829" y="109588"/>
                  <a:pt x="9829" y="127050"/>
                </a:cubicBezTo>
                <a:cubicBezTo>
                  <a:pt x="9829" y="144512"/>
                  <a:pt x="4008" y="196900"/>
                  <a:pt x="3479" y="196900"/>
                </a:cubicBezTo>
                <a:cubicBezTo>
                  <a:pt x="2950" y="196900"/>
                  <a:pt x="6654" y="146629"/>
                  <a:pt x="6654" y="127050"/>
                </a:cubicBezTo>
                <a:cubicBezTo>
                  <a:pt x="6654" y="107471"/>
                  <a:pt x="-4459" y="95829"/>
                  <a:pt x="3479" y="79425"/>
                </a:cubicBezTo>
                <a:cubicBezTo>
                  <a:pt x="11416" y="63021"/>
                  <a:pt x="73329" y="-2067"/>
                  <a:pt x="73329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9A2F1A4E-2E4E-6C71-0B69-0828872B495E}"/>
              </a:ext>
            </a:extLst>
          </p:cNvPr>
          <p:cNvSpPr/>
          <p:nvPr/>
        </p:nvSpPr>
        <p:spPr>
          <a:xfrm>
            <a:off x="6562706" y="3768722"/>
            <a:ext cx="59412" cy="158931"/>
          </a:xfrm>
          <a:custGeom>
            <a:avLst/>
            <a:gdLst>
              <a:gd name="connsiteX0" fmla="*/ 19 w 59412"/>
              <a:gd name="connsiteY0" fmla="*/ 3 h 158931"/>
              <a:gd name="connsiteX1" fmla="*/ 53994 w 59412"/>
              <a:gd name="connsiteY1" fmla="*/ 69853 h 158931"/>
              <a:gd name="connsiteX2" fmla="*/ 57169 w 59412"/>
              <a:gd name="connsiteY2" fmla="*/ 158753 h 158931"/>
              <a:gd name="connsiteX3" fmla="*/ 50819 w 59412"/>
              <a:gd name="connsiteY3" fmla="*/ 92078 h 158931"/>
              <a:gd name="connsiteX4" fmla="*/ 47644 w 59412"/>
              <a:gd name="connsiteY4" fmla="*/ 66678 h 158931"/>
              <a:gd name="connsiteX5" fmla="*/ 19 w 59412"/>
              <a:gd name="connsiteY5" fmla="*/ 3 h 15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12" h="158931">
                <a:moveTo>
                  <a:pt x="19" y="3"/>
                </a:moveTo>
                <a:cubicBezTo>
                  <a:pt x="1077" y="532"/>
                  <a:pt x="44469" y="43395"/>
                  <a:pt x="53994" y="69853"/>
                </a:cubicBezTo>
                <a:cubicBezTo>
                  <a:pt x="63519" y="96311"/>
                  <a:pt x="57698" y="155049"/>
                  <a:pt x="57169" y="158753"/>
                </a:cubicBezTo>
                <a:cubicBezTo>
                  <a:pt x="56640" y="162457"/>
                  <a:pt x="52407" y="107424"/>
                  <a:pt x="50819" y="92078"/>
                </a:cubicBezTo>
                <a:cubicBezTo>
                  <a:pt x="49232" y="76732"/>
                  <a:pt x="52936" y="76732"/>
                  <a:pt x="47644" y="66678"/>
                </a:cubicBezTo>
                <a:cubicBezTo>
                  <a:pt x="42352" y="56624"/>
                  <a:pt x="-1039" y="-526"/>
                  <a:pt x="1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CF171ED-7B01-EEF5-8810-F9B31FE2FDF5}"/>
              </a:ext>
            </a:extLst>
          </p:cNvPr>
          <p:cNvSpPr/>
          <p:nvPr/>
        </p:nvSpPr>
        <p:spPr>
          <a:xfrm>
            <a:off x="6197588" y="3775075"/>
            <a:ext cx="85740" cy="173159"/>
          </a:xfrm>
          <a:custGeom>
            <a:avLst/>
            <a:gdLst>
              <a:gd name="connsiteX0" fmla="*/ 85737 w 85740"/>
              <a:gd name="connsiteY0" fmla="*/ 0 h 173159"/>
              <a:gd name="connsiteX1" fmla="*/ 19062 w 85740"/>
              <a:gd name="connsiteY1" fmla="*/ 63500 h 173159"/>
              <a:gd name="connsiteX2" fmla="*/ 22237 w 85740"/>
              <a:gd name="connsiteY2" fmla="*/ 142875 h 173159"/>
              <a:gd name="connsiteX3" fmla="*/ 25412 w 85740"/>
              <a:gd name="connsiteY3" fmla="*/ 171450 h 173159"/>
              <a:gd name="connsiteX4" fmla="*/ 12 w 85740"/>
              <a:gd name="connsiteY4" fmla="*/ 98425 h 173159"/>
              <a:gd name="connsiteX5" fmla="*/ 22237 w 85740"/>
              <a:gd name="connsiteY5" fmla="*/ 63500 h 173159"/>
              <a:gd name="connsiteX6" fmla="*/ 85737 w 85740"/>
              <a:gd name="connsiteY6" fmla="*/ 0 h 17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40" h="173159">
                <a:moveTo>
                  <a:pt x="85737" y="0"/>
                </a:moveTo>
                <a:cubicBezTo>
                  <a:pt x="85208" y="0"/>
                  <a:pt x="29645" y="39688"/>
                  <a:pt x="19062" y="63500"/>
                </a:cubicBezTo>
                <a:cubicBezTo>
                  <a:pt x="8479" y="87312"/>
                  <a:pt x="21179" y="124884"/>
                  <a:pt x="22237" y="142875"/>
                </a:cubicBezTo>
                <a:cubicBezTo>
                  <a:pt x="23295" y="160866"/>
                  <a:pt x="29116" y="178858"/>
                  <a:pt x="25412" y="171450"/>
                </a:cubicBezTo>
                <a:cubicBezTo>
                  <a:pt x="21708" y="164042"/>
                  <a:pt x="541" y="116417"/>
                  <a:pt x="12" y="98425"/>
                </a:cubicBezTo>
                <a:cubicBezTo>
                  <a:pt x="-517" y="80433"/>
                  <a:pt x="15358" y="78317"/>
                  <a:pt x="22237" y="63500"/>
                </a:cubicBezTo>
                <a:cubicBezTo>
                  <a:pt x="29116" y="48683"/>
                  <a:pt x="86266" y="0"/>
                  <a:pt x="857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CC76CF08-29B6-4827-BDEC-CBC216C12F79}"/>
              </a:ext>
            </a:extLst>
          </p:cNvPr>
          <p:cNvSpPr/>
          <p:nvPr/>
        </p:nvSpPr>
        <p:spPr>
          <a:xfrm>
            <a:off x="6295742" y="3794125"/>
            <a:ext cx="48850" cy="157173"/>
          </a:xfrm>
          <a:custGeom>
            <a:avLst/>
            <a:gdLst>
              <a:gd name="connsiteX0" fmla="*/ 283 w 48850"/>
              <a:gd name="connsiteY0" fmla="*/ 0 h 157173"/>
              <a:gd name="connsiteX1" fmla="*/ 28858 w 48850"/>
              <a:gd name="connsiteY1" fmla="*/ 63500 h 157173"/>
              <a:gd name="connsiteX2" fmla="*/ 44733 w 48850"/>
              <a:gd name="connsiteY2" fmla="*/ 136525 h 157173"/>
              <a:gd name="connsiteX3" fmla="*/ 44733 w 48850"/>
              <a:gd name="connsiteY3" fmla="*/ 152400 h 157173"/>
              <a:gd name="connsiteX4" fmla="*/ 47908 w 48850"/>
              <a:gd name="connsiteY4" fmla="*/ 63500 h 157173"/>
              <a:gd name="connsiteX5" fmla="*/ 283 w 48850"/>
              <a:gd name="connsiteY5" fmla="*/ 0 h 15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50" h="157173">
                <a:moveTo>
                  <a:pt x="283" y="0"/>
                </a:moveTo>
                <a:cubicBezTo>
                  <a:pt x="-2892" y="0"/>
                  <a:pt x="21450" y="40746"/>
                  <a:pt x="28858" y="63500"/>
                </a:cubicBezTo>
                <a:cubicBezTo>
                  <a:pt x="36266" y="86254"/>
                  <a:pt x="44733" y="136525"/>
                  <a:pt x="44733" y="136525"/>
                </a:cubicBezTo>
                <a:cubicBezTo>
                  <a:pt x="47379" y="151342"/>
                  <a:pt x="44204" y="164571"/>
                  <a:pt x="44733" y="152400"/>
                </a:cubicBezTo>
                <a:cubicBezTo>
                  <a:pt x="45262" y="140229"/>
                  <a:pt x="51083" y="85196"/>
                  <a:pt x="47908" y="63500"/>
                </a:cubicBezTo>
                <a:cubicBezTo>
                  <a:pt x="44733" y="41804"/>
                  <a:pt x="3458" y="0"/>
                  <a:pt x="2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1C3CBBB9-7F00-596F-BBA8-C2BDA7D28AF2}"/>
              </a:ext>
            </a:extLst>
          </p:cNvPr>
          <p:cNvSpPr/>
          <p:nvPr/>
        </p:nvSpPr>
        <p:spPr>
          <a:xfrm>
            <a:off x="6616227" y="3746345"/>
            <a:ext cx="35465" cy="165301"/>
          </a:xfrm>
          <a:custGeom>
            <a:avLst/>
            <a:gdLst>
              <a:gd name="connsiteX0" fmla="*/ 35398 w 35465"/>
              <a:gd name="connsiteY0" fmla="*/ 155 h 165301"/>
              <a:gd name="connsiteX1" fmla="*/ 9998 w 35465"/>
              <a:gd name="connsiteY1" fmla="*/ 79530 h 165301"/>
              <a:gd name="connsiteX2" fmla="*/ 13173 w 35465"/>
              <a:gd name="connsiteY2" fmla="*/ 95405 h 165301"/>
              <a:gd name="connsiteX3" fmla="*/ 13173 w 35465"/>
              <a:gd name="connsiteY3" fmla="*/ 165255 h 165301"/>
              <a:gd name="connsiteX4" fmla="*/ 473 w 35465"/>
              <a:gd name="connsiteY4" fmla="*/ 104930 h 165301"/>
              <a:gd name="connsiteX5" fmla="*/ 35398 w 35465"/>
              <a:gd name="connsiteY5" fmla="*/ 155 h 16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65" h="165301">
                <a:moveTo>
                  <a:pt x="35398" y="155"/>
                </a:moveTo>
                <a:cubicBezTo>
                  <a:pt x="36985" y="-4078"/>
                  <a:pt x="9998" y="79530"/>
                  <a:pt x="9998" y="79530"/>
                </a:cubicBezTo>
                <a:cubicBezTo>
                  <a:pt x="6294" y="95405"/>
                  <a:pt x="12644" y="81118"/>
                  <a:pt x="13173" y="95405"/>
                </a:cubicBezTo>
                <a:cubicBezTo>
                  <a:pt x="13702" y="109693"/>
                  <a:pt x="15290" y="163667"/>
                  <a:pt x="13173" y="165255"/>
                </a:cubicBezTo>
                <a:cubicBezTo>
                  <a:pt x="11056" y="166843"/>
                  <a:pt x="-2702" y="127155"/>
                  <a:pt x="473" y="104930"/>
                </a:cubicBezTo>
                <a:cubicBezTo>
                  <a:pt x="3648" y="82705"/>
                  <a:pt x="33811" y="4388"/>
                  <a:pt x="35398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4722E37A-4E59-A367-DA89-CF17EE0CCB97}"/>
              </a:ext>
            </a:extLst>
          </p:cNvPr>
          <p:cNvSpPr/>
          <p:nvPr/>
        </p:nvSpPr>
        <p:spPr>
          <a:xfrm>
            <a:off x="5937250" y="3806733"/>
            <a:ext cx="120831" cy="70650"/>
          </a:xfrm>
          <a:custGeom>
            <a:avLst/>
            <a:gdLst>
              <a:gd name="connsiteX0" fmla="*/ 0 w 120831"/>
              <a:gd name="connsiteY0" fmla="*/ 92 h 70650"/>
              <a:gd name="connsiteX1" fmla="*/ 57150 w 120831"/>
              <a:gd name="connsiteY1" fmla="*/ 44542 h 70650"/>
              <a:gd name="connsiteX2" fmla="*/ 69850 w 120831"/>
              <a:gd name="connsiteY2" fmla="*/ 69942 h 70650"/>
              <a:gd name="connsiteX3" fmla="*/ 120650 w 120831"/>
              <a:gd name="connsiteY3" fmla="*/ 63592 h 70650"/>
              <a:gd name="connsiteX4" fmla="*/ 85725 w 120831"/>
              <a:gd name="connsiteY4" fmla="*/ 63592 h 70650"/>
              <a:gd name="connsiteX5" fmla="*/ 57150 w 120831"/>
              <a:gd name="connsiteY5" fmla="*/ 57242 h 70650"/>
              <a:gd name="connsiteX6" fmla="*/ 0 w 120831"/>
              <a:gd name="connsiteY6" fmla="*/ 92 h 7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831" h="70650">
                <a:moveTo>
                  <a:pt x="0" y="92"/>
                </a:moveTo>
                <a:cubicBezTo>
                  <a:pt x="0" y="-2025"/>
                  <a:pt x="45508" y="32900"/>
                  <a:pt x="57150" y="44542"/>
                </a:cubicBezTo>
                <a:cubicBezTo>
                  <a:pt x="68792" y="56184"/>
                  <a:pt x="59267" y="66767"/>
                  <a:pt x="69850" y="69942"/>
                </a:cubicBezTo>
                <a:cubicBezTo>
                  <a:pt x="80433" y="73117"/>
                  <a:pt x="118004" y="64650"/>
                  <a:pt x="120650" y="63592"/>
                </a:cubicBezTo>
                <a:cubicBezTo>
                  <a:pt x="123296" y="62534"/>
                  <a:pt x="96308" y="64650"/>
                  <a:pt x="85725" y="63592"/>
                </a:cubicBezTo>
                <a:cubicBezTo>
                  <a:pt x="75142" y="62534"/>
                  <a:pt x="66675" y="64650"/>
                  <a:pt x="57150" y="57242"/>
                </a:cubicBezTo>
                <a:cubicBezTo>
                  <a:pt x="47625" y="49834"/>
                  <a:pt x="0" y="2209"/>
                  <a:pt x="0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25F7FFB1-49E0-E5ED-EB38-B6C620C87443}"/>
              </a:ext>
            </a:extLst>
          </p:cNvPr>
          <p:cNvSpPr/>
          <p:nvPr/>
        </p:nvSpPr>
        <p:spPr>
          <a:xfrm>
            <a:off x="5991175" y="3812825"/>
            <a:ext cx="120706" cy="100676"/>
          </a:xfrm>
          <a:custGeom>
            <a:avLst/>
            <a:gdLst>
              <a:gd name="connsiteX0" fmla="*/ 50 w 120706"/>
              <a:gd name="connsiteY0" fmla="*/ 350 h 100676"/>
              <a:gd name="connsiteX1" fmla="*/ 47675 w 120706"/>
              <a:gd name="connsiteY1" fmla="*/ 32100 h 100676"/>
              <a:gd name="connsiteX2" fmla="*/ 76250 w 120706"/>
              <a:gd name="connsiteY2" fmla="*/ 95600 h 100676"/>
              <a:gd name="connsiteX3" fmla="*/ 120700 w 120706"/>
              <a:gd name="connsiteY3" fmla="*/ 95600 h 100676"/>
              <a:gd name="connsiteX4" fmla="*/ 79425 w 120706"/>
              <a:gd name="connsiteY4" fmla="*/ 86075 h 100676"/>
              <a:gd name="connsiteX5" fmla="*/ 57200 w 120706"/>
              <a:gd name="connsiteY5" fmla="*/ 51150 h 100676"/>
              <a:gd name="connsiteX6" fmla="*/ 50 w 120706"/>
              <a:gd name="connsiteY6" fmla="*/ 350 h 10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06" h="100676">
                <a:moveTo>
                  <a:pt x="50" y="350"/>
                </a:moveTo>
                <a:cubicBezTo>
                  <a:pt x="-1537" y="-2825"/>
                  <a:pt x="34975" y="16225"/>
                  <a:pt x="47675" y="32100"/>
                </a:cubicBezTo>
                <a:cubicBezTo>
                  <a:pt x="60375" y="47975"/>
                  <a:pt x="64079" y="85017"/>
                  <a:pt x="76250" y="95600"/>
                </a:cubicBezTo>
                <a:cubicBezTo>
                  <a:pt x="88421" y="106183"/>
                  <a:pt x="120171" y="97187"/>
                  <a:pt x="120700" y="95600"/>
                </a:cubicBezTo>
                <a:cubicBezTo>
                  <a:pt x="121229" y="94013"/>
                  <a:pt x="90008" y="93483"/>
                  <a:pt x="79425" y="86075"/>
                </a:cubicBezTo>
                <a:cubicBezTo>
                  <a:pt x="68842" y="78667"/>
                  <a:pt x="64608" y="62263"/>
                  <a:pt x="57200" y="51150"/>
                </a:cubicBezTo>
                <a:cubicBezTo>
                  <a:pt x="49792" y="40038"/>
                  <a:pt x="1637" y="3525"/>
                  <a:pt x="50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7FAF9488-3FB5-1AD4-9269-FBD2F54E86A8}"/>
              </a:ext>
            </a:extLst>
          </p:cNvPr>
          <p:cNvSpPr/>
          <p:nvPr/>
        </p:nvSpPr>
        <p:spPr>
          <a:xfrm>
            <a:off x="6032344" y="3803627"/>
            <a:ext cx="105215" cy="123864"/>
          </a:xfrm>
          <a:custGeom>
            <a:avLst/>
            <a:gdLst>
              <a:gd name="connsiteX0" fmla="*/ 156 w 105215"/>
              <a:gd name="connsiteY0" fmla="*/ 23 h 123864"/>
              <a:gd name="connsiteX1" fmla="*/ 60481 w 105215"/>
              <a:gd name="connsiteY1" fmla="*/ 53998 h 123864"/>
              <a:gd name="connsiteX2" fmla="*/ 104931 w 105215"/>
              <a:gd name="connsiteY2" fmla="*/ 123848 h 123864"/>
              <a:gd name="connsiteX3" fmla="*/ 79531 w 105215"/>
              <a:gd name="connsiteY3" fmla="*/ 47648 h 123864"/>
              <a:gd name="connsiteX4" fmla="*/ 79531 w 105215"/>
              <a:gd name="connsiteY4" fmla="*/ 60348 h 123864"/>
              <a:gd name="connsiteX5" fmla="*/ 156 w 105215"/>
              <a:gd name="connsiteY5" fmla="*/ 23 h 12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15" h="123864">
                <a:moveTo>
                  <a:pt x="156" y="23"/>
                </a:moveTo>
                <a:cubicBezTo>
                  <a:pt x="-3019" y="-1035"/>
                  <a:pt x="43019" y="33361"/>
                  <a:pt x="60481" y="53998"/>
                </a:cubicBezTo>
                <a:cubicBezTo>
                  <a:pt x="77943" y="74635"/>
                  <a:pt x="101756" y="124906"/>
                  <a:pt x="104931" y="123848"/>
                </a:cubicBezTo>
                <a:cubicBezTo>
                  <a:pt x="108106" y="122790"/>
                  <a:pt x="83764" y="58231"/>
                  <a:pt x="79531" y="47648"/>
                </a:cubicBezTo>
                <a:cubicBezTo>
                  <a:pt x="75298" y="37065"/>
                  <a:pt x="87468" y="65640"/>
                  <a:pt x="79531" y="60348"/>
                </a:cubicBezTo>
                <a:cubicBezTo>
                  <a:pt x="71594" y="55056"/>
                  <a:pt x="3331" y="1081"/>
                  <a:pt x="156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DBF19A63-F143-FC2D-05B6-0CB2457DD1AE}"/>
              </a:ext>
            </a:extLst>
          </p:cNvPr>
          <p:cNvSpPr/>
          <p:nvPr/>
        </p:nvSpPr>
        <p:spPr>
          <a:xfrm>
            <a:off x="6088696" y="3796694"/>
            <a:ext cx="148593" cy="158892"/>
          </a:xfrm>
          <a:custGeom>
            <a:avLst/>
            <a:gdLst>
              <a:gd name="connsiteX0" fmla="*/ 954 w 148593"/>
              <a:gd name="connsiteY0" fmla="*/ 48231 h 158892"/>
              <a:gd name="connsiteX1" fmla="*/ 32704 w 148593"/>
              <a:gd name="connsiteY1" fmla="*/ 606 h 158892"/>
              <a:gd name="connsiteX2" fmla="*/ 67629 w 148593"/>
              <a:gd name="connsiteY2" fmla="*/ 22831 h 158892"/>
              <a:gd name="connsiteX3" fmla="*/ 99379 w 148593"/>
              <a:gd name="connsiteY3" fmla="*/ 45056 h 158892"/>
              <a:gd name="connsiteX4" fmla="*/ 147004 w 148593"/>
              <a:gd name="connsiteY4" fmla="*/ 153006 h 158892"/>
              <a:gd name="connsiteX5" fmla="*/ 127954 w 148593"/>
              <a:gd name="connsiteY5" fmla="*/ 143481 h 158892"/>
              <a:gd name="connsiteX6" fmla="*/ 39054 w 148593"/>
              <a:gd name="connsiteY6" fmla="*/ 133956 h 158892"/>
              <a:gd name="connsiteX7" fmla="*/ 112079 w 148593"/>
              <a:gd name="connsiteY7" fmla="*/ 146656 h 158892"/>
              <a:gd name="connsiteX8" fmla="*/ 112079 w 148593"/>
              <a:gd name="connsiteY8" fmla="*/ 127606 h 158892"/>
              <a:gd name="connsiteX9" fmla="*/ 118429 w 148593"/>
              <a:gd name="connsiteY9" fmla="*/ 79981 h 158892"/>
              <a:gd name="connsiteX10" fmla="*/ 70804 w 148593"/>
              <a:gd name="connsiteY10" fmla="*/ 10131 h 158892"/>
              <a:gd name="connsiteX11" fmla="*/ 954 w 148593"/>
              <a:gd name="connsiteY11" fmla="*/ 48231 h 15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593" h="158892">
                <a:moveTo>
                  <a:pt x="954" y="48231"/>
                </a:moveTo>
                <a:cubicBezTo>
                  <a:pt x="-5396" y="46643"/>
                  <a:pt x="21592" y="4839"/>
                  <a:pt x="32704" y="606"/>
                </a:cubicBezTo>
                <a:cubicBezTo>
                  <a:pt x="43817" y="-3627"/>
                  <a:pt x="56517" y="15423"/>
                  <a:pt x="67629" y="22831"/>
                </a:cubicBezTo>
                <a:cubicBezTo>
                  <a:pt x="78742" y="30239"/>
                  <a:pt x="86150" y="23360"/>
                  <a:pt x="99379" y="45056"/>
                </a:cubicBezTo>
                <a:cubicBezTo>
                  <a:pt x="112608" y="66752"/>
                  <a:pt x="147004" y="153006"/>
                  <a:pt x="147004" y="153006"/>
                </a:cubicBezTo>
                <a:cubicBezTo>
                  <a:pt x="151767" y="169410"/>
                  <a:pt x="145946" y="146656"/>
                  <a:pt x="127954" y="143481"/>
                </a:cubicBezTo>
                <a:cubicBezTo>
                  <a:pt x="109962" y="140306"/>
                  <a:pt x="41700" y="133427"/>
                  <a:pt x="39054" y="133956"/>
                </a:cubicBezTo>
                <a:cubicBezTo>
                  <a:pt x="36408" y="134485"/>
                  <a:pt x="112079" y="146656"/>
                  <a:pt x="112079" y="146656"/>
                </a:cubicBezTo>
                <a:cubicBezTo>
                  <a:pt x="124250" y="145598"/>
                  <a:pt x="111021" y="138718"/>
                  <a:pt x="112079" y="127606"/>
                </a:cubicBezTo>
                <a:cubicBezTo>
                  <a:pt x="113137" y="116494"/>
                  <a:pt x="125308" y="99560"/>
                  <a:pt x="118429" y="79981"/>
                </a:cubicBezTo>
                <a:cubicBezTo>
                  <a:pt x="111550" y="60402"/>
                  <a:pt x="86150" y="20185"/>
                  <a:pt x="70804" y="10131"/>
                </a:cubicBezTo>
                <a:cubicBezTo>
                  <a:pt x="55458" y="77"/>
                  <a:pt x="7304" y="49819"/>
                  <a:pt x="954" y="48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BC6464F-0BDB-AA14-54B3-3FAA6DA08A6B}"/>
              </a:ext>
            </a:extLst>
          </p:cNvPr>
          <p:cNvSpPr/>
          <p:nvPr/>
        </p:nvSpPr>
        <p:spPr>
          <a:xfrm>
            <a:off x="6222499" y="3911576"/>
            <a:ext cx="127526" cy="50831"/>
          </a:xfrm>
          <a:custGeom>
            <a:avLst/>
            <a:gdLst>
              <a:gd name="connsiteX0" fmla="*/ 501 w 127526"/>
              <a:gd name="connsiteY0" fmla="*/ 22249 h 50831"/>
              <a:gd name="connsiteX1" fmla="*/ 76701 w 127526"/>
              <a:gd name="connsiteY1" fmla="*/ 47649 h 50831"/>
              <a:gd name="connsiteX2" fmla="*/ 127501 w 127526"/>
              <a:gd name="connsiteY2" fmla="*/ 24 h 50831"/>
              <a:gd name="connsiteX3" fmla="*/ 83051 w 127526"/>
              <a:gd name="connsiteY3" fmla="*/ 41299 h 50831"/>
              <a:gd name="connsiteX4" fmla="*/ 44951 w 127526"/>
              <a:gd name="connsiteY4" fmla="*/ 50824 h 50831"/>
              <a:gd name="connsiteX5" fmla="*/ 501 w 127526"/>
              <a:gd name="connsiteY5" fmla="*/ 22249 h 5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526" h="50831">
                <a:moveTo>
                  <a:pt x="501" y="22249"/>
                </a:moveTo>
                <a:cubicBezTo>
                  <a:pt x="5793" y="21720"/>
                  <a:pt x="55534" y="51353"/>
                  <a:pt x="76701" y="47649"/>
                </a:cubicBezTo>
                <a:cubicBezTo>
                  <a:pt x="97868" y="43945"/>
                  <a:pt x="126443" y="1082"/>
                  <a:pt x="127501" y="24"/>
                </a:cubicBezTo>
                <a:cubicBezTo>
                  <a:pt x="128559" y="-1034"/>
                  <a:pt x="96809" y="32832"/>
                  <a:pt x="83051" y="41299"/>
                </a:cubicBezTo>
                <a:cubicBezTo>
                  <a:pt x="69293" y="49766"/>
                  <a:pt x="56593" y="50295"/>
                  <a:pt x="44951" y="50824"/>
                </a:cubicBezTo>
                <a:cubicBezTo>
                  <a:pt x="33309" y="51353"/>
                  <a:pt x="-4791" y="22778"/>
                  <a:pt x="501" y="22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2AF1327E-5ECE-3D7B-14D4-D3514FB40B31}"/>
              </a:ext>
            </a:extLst>
          </p:cNvPr>
          <p:cNvSpPr/>
          <p:nvPr/>
        </p:nvSpPr>
        <p:spPr>
          <a:xfrm>
            <a:off x="6664320" y="3752846"/>
            <a:ext cx="63531" cy="149241"/>
          </a:xfrm>
          <a:custGeom>
            <a:avLst/>
            <a:gdLst>
              <a:gd name="connsiteX0" fmla="*/ 5 w 63531"/>
              <a:gd name="connsiteY0" fmla="*/ 4 h 149241"/>
              <a:gd name="connsiteX1" fmla="*/ 47630 w 63531"/>
              <a:gd name="connsiteY1" fmla="*/ 63504 h 149241"/>
              <a:gd name="connsiteX2" fmla="*/ 53980 w 63531"/>
              <a:gd name="connsiteY2" fmla="*/ 149229 h 149241"/>
              <a:gd name="connsiteX3" fmla="*/ 63505 w 63531"/>
              <a:gd name="connsiteY3" fmla="*/ 69854 h 149241"/>
              <a:gd name="connsiteX4" fmla="*/ 50805 w 63531"/>
              <a:gd name="connsiteY4" fmla="*/ 60329 h 149241"/>
              <a:gd name="connsiteX5" fmla="*/ 5 w 63531"/>
              <a:gd name="connsiteY5" fmla="*/ 4 h 14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31" h="149241">
                <a:moveTo>
                  <a:pt x="5" y="4"/>
                </a:moveTo>
                <a:cubicBezTo>
                  <a:pt x="-524" y="533"/>
                  <a:pt x="38634" y="38633"/>
                  <a:pt x="47630" y="63504"/>
                </a:cubicBezTo>
                <a:cubicBezTo>
                  <a:pt x="56626" y="88375"/>
                  <a:pt x="51334" y="148171"/>
                  <a:pt x="53980" y="149229"/>
                </a:cubicBezTo>
                <a:cubicBezTo>
                  <a:pt x="56626" y="150287"/>
                  <a:pt x="64034" y="84671"/>
                  <a:pt x="63505" y="69854"/>
                </a:cubicBezTo>
                <a:cubicBezTo>
                  <a:pt x="62976" y="55037"/>
                  <a:pt x="57155" y="69325"/>
                  <a:pt x="50805" y="60329"/>
                </a:cubicBezTo>
                <a:cubicBezTo>
                  <a:pt x="44455" y="51333"/>
                  <a:pt x="534" y="-525"/>
                  <a:pt x="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921FA114-70E1-503F-BB45-41DBE3F83458}"/>
              </a:ext>
            </a:extLst>
          </p:cNvPr>
          <p:cNvSpPr/>
          <p:nvPr/>
        </p:nvSpPr>
        <p:spPr>
          <a:xfrm>
            <a:off x="6718418" y="3752844"/>
            <a:ext cx="44332" cy="82556"/>
          </a:xfrm>
          <a:custGeom>
            <a:avLst/>
            <a:gdLst>
              <a:gd name="connsiteX0" fmla="*/ 44332 w 44332"/>
              <a:gd name="connsiteY0" fmla="*/ 6 h 82556"/>
              <a:gd name="connsiteX1" fmla="*/ 3057 w 44332"/>
              <a:gd name="connsiteY1" fmla="*/ 47631 h 82556"/>
              <a:gd name="connsiteX2" fmla="*/ 3057 w 44332"/>
              <a:gd name="connsiteY2" fmla="*/ 82556 h 82556"/>
              <a:gd name="connsiteX3" fmla="*/ 3057 w 44332"/>
              <a:gd name="connsiteY3" fmla="*/ 44456 h 82556"/>
              <a:gd name="connsiteX4" fmla="*/ 44332 w 44332"/>
              <a:gd name="connsiteY4" fmla="*/ 6 h 8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32" h="82556">
                <a:moveTo>
                  <a:pt x="44332" y="6"/>
                </a:moveTo>
                <a:cubicBezTo>
                  <a:pt x="44332" y="535"/>
                  <a:pt x="9936" y="33873"/>
                  <a:pt x="3057" y="47631"/>
                </a:cubicBezTo>
                <a:cubicBezTo>
                  <a:pt x="-3822" y="61389"/>
                  <a:pt x="3057" y="82556"/>
                  <a:pt x="3057" y="82556"/>
                </a:cubicBezTo>
                <a:cubicBezTo>
                  <a:pt x="3057" y="82027"/>
                  <a:pt x="-1176" y="55569"/>
                  <a:pt x="3057" y="44456"/>
                </a:cubicBezTo>
                <a:cubicBezTo>
                  <a:pt x="7290" y="33344"/>
                  <a:pt x="44332" y="-523"/>
                  <a:pt x="4433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B4F9B364-609D-DD02-9398-9821BC6E0162}"/>
              </a:ext>
            </a:extLst>
          </p:cNvPr>
          <p:cNvSpPr/>
          <p:nvPr/>
        </p:nvSpPr>
        <p:spPr>
          <a:xfrm>
            <a:off x="6718281" y="3759166"/>
            <a:ext cx="63475" cy="139734"/>
          </a:xfrm>
          <a:custGeom>
            <a:avLst/>
            <a:gdLst>
              <a:gd name="connsiteX0" fmla="*/ 60344 w 63475"/>
              <a:gd name="connsiteY0" fmla="*/ 34 h 139734"/>
              <a:gd name="connsiteX1" fmla="*/ 53994 w 63475"/>
              <a:gd name="connsiteY1" fmla="*/ 95284 h 139734"/>
              <a:gd name="connsiteX2" fmla="*/ 50819 w 63475"/>
              <a:gd name="connsiteY2" fmla="*/ 107984 h 139734"/>
              <a:gd name="connsiteX3" fmla="*/ 19 w 63475"/>
              <a:gd name="connsiteY3" fmla="*/ 139734 h 139734"/>
              <a:gd name="connsiteX4" fmla="*/ 57169 w 63475"/>
              <a:gd name="connsiteY4" fmla="*/ 107984 h 139734"/>
              <a:gd name="connsiteX5" fmla="*/ 60344 w 63475"/>
              <a:gd name="connsiteY5" fmla="*/ 34 h 13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75" h="139734">
                <a:moveTo>
                  <a:pt x="60344" y="34"/>
                </a:moveTo>
                <a:cubicBezTo>
                  <a:pt x="59815" y="-2083"/>
                  <a:pt x="53994" y="95284"/>
                  <a:pt x="53994" y="95284"/>
                </a:cubicBezTo>
                <a:cubicBezTo>
                  <a:pt x="52406" y="113276"/>
                  <a:pt x="59815" y="100576"/>
                  <a:pt x="50819" y="107984"/>
                </a:cubicBezTo>
                <a:cubicBezTo>
                  <a:pt x="41823" y="115392"/>
                  <a:pt x="-1039" y="139734"/>
                  <a:pt x="19" y="139734"/>
                </a:cubicBezTo>
                <a:cubicBezTo>
                  <a:pt x="1077" y="139734"/>
                  <a:pt x="45527" y="126505"/>
                  <a:pt x="57169" y="107984"/>
                </a:cubicBezTo>
                <a:cubicBezTo>
                  <a:pt x="68811" y="89463"/>
                  <a:pt x="60873" y="2151"/>
                  <a:pt x="6034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CFA7A136-156C-C182-F30C-88A4CA37B680}"/>
              </a:ext>
            </a:extLst>
          </p:cNvPr>
          <p:cNvSpPr/>
          <p:nvPr/>
        </p:nvSpPr>
        <p:spPr>
          <a:xfrm>
            <a:off x="6806996" y="3749675"/>
            <a:ext cx="31954" cy="85869"/>
          </a:xfrm>
          <a:custGeom>
            <a:avLst/>
            <a:gdLst>
              <a:gd name="connsiteX0" fmla="*/ 31954 w 31954"/>
              <a:gd name="connsiteY0" fmla="*/ 0 h 85869"/>
              <a:gd name="connsiteX1" fmla="*/ 204 w 31954"/>
              <a:gd name="connsiteY1" fmla="*/ 85725 h 85869"/>
              <a:gd name="connsiteX2" fmla="*/ 31954 w 31954"/>
              <a:gd name="connsiteY2" fmla="*/ 0 h 8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54" h="85869">
                <a:moveTo>
                  <a:pt x="31954" y="0"/>
                </a:moveTo>
                <a:cubicBezTo>
                  <a:pt x="31954" y="0"/>
                  <a:pt x="3379" y="81492"/>
                  <a:pt x="204" y="85725"/>
                </a:cubicBezTo>
                <a:cubicBezTo>
                  <a:pt x="-2971" y="89958"/>
                  <a:pt x="31954" y="0"/>
                  <a:pt x="3195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0B84C177-24EB-C5E6-9E18-34B943C3FD5C}"/>
              </a:ext>
            </a:extLst>
          </p:cNvPr>
          <p:cNvSpPr/>
          <p:nvPr/>
        </p:nvSpPr>
        <p:spPr>
          <a:xfrm>
            <a:off x="6339862" y="3939117"/>
            <a:ext cx="144324" cy="26842"/>
          </a:xfrm>
          <a:custGeom>
            <a:avLst/>
            <a:gdLst>
              <a:gd name="connsiteX0" fmla="*/ 613 w 144324"/>
              <a:gd name="connsiteY0" fmla="*/ 10583 h 26842"/>
              <a:gd name="connsiteX1" fmla="*/ 102213 w 144324"/>
              <a:gd name="connsiteY1" fmla="*/ 16933 h 26842"/>
              <a:gd name="connsiteX2" fmla="*/ 143488 w 144324"/>
              <a:gd name="connsiteY2" fmla="*/ 1058 h 26842"/>
              <a:gd name="connsiteX3" fmla="*/ 124438 w 144324"/>
              <a:gd name="connsiteY3" fmla="*/ 4233 h 26842"/>
              <a:gd name="connsiteX4" fmla="*/ 60938 w 144324"/>
              <a:gd name="connsiteY4" fmla="*/ 26458 h 26842"/>
              <a:gd name="connsiteX5" fmla="*/ 613 w 144324"/>
              <a:gd name="connsiteY5" fmla="*/ 10583 h 2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324" h="26842">
                <a:moveTo>
                  <a:pt x="613" y="10583"/>
                </a:moveTo>
                <a:cubicBezTo>
                  <a:pt x="7492" y="8996"/>
                  <a:pt x="78400" y="18521"/>
                  <a:pt x="102213" y="16933"/>
                </a:cubicBezTo>
                <a:cubicBezTo>
                  <a:pt x="126026" y="15345"/>
                  <a:pt x="143488" y="1058"/>
                  <a:pt x="143488" y="1058"/>
                </a:cubicBezTo>
                <a:cubicBezTo>
                  <a:pt x="147192" y="-1059"/>
                  <a:pt x="138196" y="0"/>
                  <a:pt x="124438" y="4233"/>
                </a:cubicBezTo>
                <a:cubicBezTo>
                  <a:pt x="110680" y="8466"/>
                  <a:pt x="75225" y="23283"/>
                  <a:pt x="60938" y="26458"/>
                </a:cubicBezTo>
                <a:cubicBezTo>
                  <a:pt x="46651" y="29633"/>
                  <a:pt x="-6266" y="12170"/>
                  <a:pt x="613" y="1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84030E92-3B1A-50AD-909F-9B76ED6F1323}"/>
              </a:ext>
            </a:extLst>
          </p:cNvPr>
          <p:cNvSpPr/>
          <p:nvPr/>
        </p:nvSpPr>
        <p:spPr>
          <a:xfrm>
            <a:off x="6479862" y="3916979"/>
            <a:ext cx="169141" cy="37287"/>
          </a:xfrm>
          <a:custGeom>
            <a:avLst/>
            <a:gdLst>
              <a:gd name="connsiteX0" fmla="*/ 313 w 169141"/>
              <a:gd name="connsiteY0" fmla="*/ 35896 h 37287"/>
              <a:gd name="connsiteX1" fmla="*/ 86038 w 169141"/>
              <a:gd name="connsiteY1" fmla="*/ 29546 h 37287"/>
              <a:gd name="connsiteX2" fmla="*/ 168588 w 169141"/>
              <a:gd name="connsiteY2" fmla="*/ 971 h 37287"/>
              <a:gd name="connsiteX3" fmla="*/ 117788 w 169141"/>
              <a:gd name="connsiteY3" fmla="*/ 7321 h 37287"/>
              <a:gd name="connsiteX4" fmla="*/ 313 w 169141"/>
              <a:gd name="connsiteY4" fmla="*/ 35896 h 3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141" h="37287">
                <a:moveTo>
                  <a:pt x="313" y="35896"/>
                </a:moveTo>
                <a:cubicBezTo>
                  <a:pt x="-4979" y="39600"/>
                  <a:pt x="57992" y="35367"/>
                  <a:pt x="86038" y="29546"/>
                </a:cubicBezTo>
                <a:cubicBezTo>
                  <a:pt x="114084" y="23725"/>
                  <a:pt x="163296" y="4675"/>
                  <a:pt x="168588" y="971"/>
                </a:cubicBezTo>
                <a:cubicBezTo>
                  <a:pt x="173880" y="-2733"/>
                  <a:pt x="140013" y="5204"/>
                  <a:pt x="117788" y="7321"/>
                </a:cubicBezTo>
                <a:cubicBezTo>
                  <a:pt x="95563" y="9438"/>
                  <a:pt x="5605" y="32192"/>
                  <a:pt x="313" y="35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9C2736BF-3F97-B9C2-A593-7ED44F21F3BC}"/>
              </a:ext>
            </a:extLst>
          </p:cNvPr>
          <p:cNvSpPr/>
          <p:nvPr/>
        </p:nvSpPr>
        <p:spPr>
          <a:xfrm>
            <a:off x="6625381" y="3885079"/>
            <a:ext cx="116679" cy="29737"/>
          </a:xfrm>
          <a:custGeom>
            <a:avLst/>
            <a:gdLst>
              <a:gd name="connsiteX0" fmla="*/ 844 w 116679"/>
              <a:gd name="connsiteY0" fmla="*/ 29696 h 29737"/>
              <a:gd name="connsiteX1" fmla="*/ 115144 w 116679"/>
              <a:gd name="connsiteY1" fmla="*/ 1121 h 29737"/>
              <a:gd name="connsiteX2" fmla="*/ 64344 w 116679"/>
              <a:gd name="connsiteY2" fmla="*/ 7471 h 29737"/>
              <a:gd name="connsiteX3" fmla="*/ 844 w 116679"/>
              <a:gd name="connsiteY3" fmla="*/ 29696 h 2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679" h="29737">
                <a:moveTo>
                  <a:pt x="844" y="29696"/>
                </a:moveTo>
                <a:cubicBezTo>
                  <a:pt x="9311" y="28638"/>
                  <a:pt x="104561" y="4825"/>
                  <a:pt x="115144" y="1121"/>
                </a:cubicBezTo>
                <a:cubicBezTo>
                  <a:pt x="125727" y="-2583"/>
                  <a:pt x="78631" y="3767"/>
                  <a:pt x="64344" y="7471"/>
                </a:cubicBezTo>
                <a:cubicBezTo>
                  <a:pt x="50057" y="11175"/>
                  <a:pt x="-7623" y="30754"/>
                  <a:pt x="844" y="29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37D391B6-7888-FCCF-86A2-678C2AC587CA}"/>
              </a:ext>
            </a:extLst>
          </p:cNvPr>
          <p:cNvSpPr/>
          <p:nvPr/>
        </p:nvSpPr>
        <p:spPr>
          <a:xfrm>
            <a:off x="6054683" y="3766138"/>
            <a:ext cx="517567" cy="37679"/>
          </a:xfrm>
          <a:custGeom>
            <a:avLst/>
            <a:gdLst>
              <a:gd name="connsiteX0" fmla="*/ 42 w 517567"/>
              <a:gd name="connsiteY0" fmla="*/ 37512 h 37679"/>
              <a:gd name="connsiteX1" fmla="*/ 250867 w 517567"/>
              <a:gd name="connsiteY1" fmla="*/ 15287 h 37679"/>
              <a:gd name="connsiteX2" fmla="*/ 466767 w 517567"/>
              <a:gd name="connsiteY2" fmla="*/ 2587 h 37679"/>
              <a:gd name="connsiteX3" fmla="*/ 517567 w 517567"/>
              <a:gd name="connsiteY3" fmla="*/ 2587 h 37679"/>
              <a:gd name="connsiteX4" fmla="*/ 346117 w 517567"/>
              <a:gd name="connsiteY4" fmla="*/ 2587 h 37679"/>
              <a:gd name="connsiteX5" fmla="*/ 269917 w 517567"/>
              <a:gd name="connsiteY5" fmla="*/ 2587 h 37679"/>
              <a:gd name="connsiteX6" fmla="*/ 42 w 517567"/>
              <a:gd name="connsiteY6" fmla="*/ 37512 h 3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567" h="37679">
                <a:moveTo>
                  <a:pt x="42" y="37512"/>
                </a:moveTo>
                <a:cubicBezTo>
                  <a:pt x="-3133" y="39629"/>
                  <a:pt x="173079" y="21108"/>
                  <a:pt x="250867" y="15287"/>
                </a:cubicBezTo>
                <a:cubicBezTo>
                  <a:pt x="328655" y="9466"/>
                  <a:pt x="422317" y="4704"/>
                  <a:pt x="466767" y="2587"/>
                </a:cubicBezTo>
                <a:cubicBezTo>
                  <a:pt x="511217" y="470"/>
                  <a:pt x="517567" y="2587"/>
                  <a:pt x="517567" y="2587"/>
                </a:cubicBezTo>
                <a:lnTo>
                  <a:pt x="346117" y="2587"/>
                </a:lnTo>
                <a:cubicBezTo>
                  <a:pt x="304842" y="2587"/>
                  <a:pt x="321246" y="-3234"/>
                  <a:pt x="269917" y="2587"/>
                </a:cubicBezTo>
                <a:cubicBezTo>
                  <a:pt x="218588" y="8408"/>
                  <a:pt x="3217" y="35395"/>
                  <a:pt x="42" y="37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3951BB85-27C1-0192-835F-131DAE24C298}"/>
              </a:ext>
            </a:extLst>
          </p:cNvPr>
          <p:cNvSpPr/>
          <p:nvPr/>
        </p:nvSpPr>
        <p:spPr>
          <a:xfrm>
            <a:off x="7251630" y="1993888"/>
            <a:ext cx="131624" cy="273166"/>
          </a:xfrm>
          <a:custGeom>
            <a:avLst/>
            <a:gdLst>
              <a:gd name="connsiteX0" fmla="*/ 70 w 131624"/>
              <a:gd name="connsiteY0" fmla="*/ 12 h 273166"/>
              <a:gd name="connsiteX1" fmla="*/ 92145 w 131624"/>
              <a:gd name="connsiteY1" fmla="*/ 88912 h 273166"/>
              <a:gd name="connsiteX2" fmla="*/ 130245 w 131624"/>
              <a:gd name="connsiteY2" fmla="*/ 273062 h 273166"/>
              <a:gd name="connsiteX3" fmla="*/ 123895 w 131624"/>
              <a:gd name="connsiteY3" fmla="*/ 117487 h 273166"/>
              <a:gd name="connsiteX4" fmla="*/ 114370 w 131624"/>
              <a:gd name="connsiteY4" fmla="*/ 127012 h 273166"/>
              <a:gd name="connsiteX5" fmla="*/ 108020 w 131624"/>
              <a:gd name="connsiteY5" fmla="*/ 82562 h 273166"/>
              <a:gd name="connsiteX6" fmla="*/ 70 w 131624"/>
              <a:gd name="connsiteY6" fmla="*/ 12 h 27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624" h="273166">
                <a:moveTo>
                  <a:pt x="70" y="12"/>
                </a:moveTo>
                <a:cubicBezTo>
                  <a:pt x="-2576" y="1070"/>
                  <a:pt x="70449" y="43404"/>
                  <a:pt x="92145" y="88912"/>
                </a:cubicBezTo>
                <a:cubicBezTo>
                  <a:pt x="113841" y="134420"/>
                  <a:pt x="124953" y="268300"/>
                  <a:pt x="130245" y="273062"/>
                </a:cubicBezTo>
                <a:cubicBezTo>
                  <a:pt x="135537" y="277825"/>
                  <a:pt x="123895" y="117487"/>
                  <a:pt x="123895" y="117487"/>
                </a:cubicBezTo>
                <a:cubicBezTo>
                  <a:pt x="121249" y="93145"/>
                  <a:pt x="117016" y="132833"/>
                  <a:pt x="114370" y="127012"/>
                </a:cubicBezTo>
                <a:cubicBezTo>
                  <a:pt x="111724" y="121191"/>
                  <a:pt x="122307" y="100024"/>
                  <a:pt x="108020" y="82562"/>
                </a:cubicBezTo>
                <a:cubicBezTo>
                  <a:pt x="93733" y="65100"/>
                  <a:pt x="2716" y="-1046"/>
                  <a:pt x="70" y="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63E805D1-38F0-0289-F7A8-BFB529B67BBC}"/>
              </a:ext>
            </a:extLst>
          </p:cNvPr>
          <p:cNvSpPr/>
          <p:nvPr/>
        </p:nvSpPr>
        <p:spPr>
          <a:xfrm>
            <a:off x="7489825" y="2201108"/>
            <a:ext cx="9767" cy="561149"/>
          </a:xfrm>
          <a:custGeom>
            <a:avLst/>
            <a:gdLst>
              <a:gd name="connsiteX0" fmla="*/ 6350 w 9767"/>
              <a:gd name="connsiteY0" fmla="*/ 2342 h 561149"/>
              <a:gd name="connsiteX1" fmla="*/ 9525 w 9767"/>
              <a:gd name="connsiteY1" fmla="*/ 548442 h 561149"/>
              <a:gd name="connsiteX2" fmla="*/ 0 w 9767"/>
              <a:gd name="connsiteY2" fmla="*/ 357942 h 561149"/>
              <a:gd name="connsiteX3" fmla="*/ 6350 w 9767"/>
              <a:gd name="connsiteY3" fmla="*/ 2342 h 56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67" h="561149">
                <a:moveTo>
                  <a:pt x="6350" y="2342"/>
                </a:moveTo>
                <a:cubicBezTo>
                  <a:pt x="7938" y="34092"/>
                  <a:pt x="10583" y="489175"/>
                  <a:pt x="9525" y="548442"/>
                </a:cubicBezTo>
                <a:cubicBezTo>
                  <a:pt x="8467" y="607709"/>
                  <a:pt x="0" y="445254"/>
                  <a:pt x="0" y="357942"/>
                </a:cubicBezTo>
                <a:cubicBezTo>
                  <a:pt x="0" y="270630"/>
                  <a:pt x="4762" y="-29408"/>
                  <a:pt x="6350" y="2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9FE885ED-3953-CDD0-B655-795EBC8D921C}"/>
              </a:ext>
            </a:extLst>
          </p:cNvPr>
          <p:cNvSpPr/>
          <p:nvPr/>
        </p:nvSpPr>
        <p:spPr>
          <a:xfrm>
            <a:off x="7492935" y="2790779"/>
            <a:ext cx="19115" cy="454209"/>
          </a:xfrm>
          <a:custGeom>
            <a:avLst/>
            <a:gdLst>
              <a:gd name="connsiteX0" fmla="*/ 65 w 19115"/>
              <a:gd name="connsiteY0" fmla="*/ 46 h 454209"/>
              <a:gd name="connsiteX1" fmla="*/ 19115 w 19115"/>
              <a:gd name="connsiteY1" fmla="*/ 311196 h 454209"/>
              <a:gd name="connsiteX2" fmla="*/ 65 w 19115"/>
              <a:gd name="connsiteY2" fmla="*/ 454071 h 454209"/>
              <a:gd name="connsiteX3" fmla="*/ 12765 w 19115"/>
              <a:gd name="connsiteY3" fmla="*/ 288971 h 454209"/>
              <a:gd name="connsiteX4" fmla="*/ 65 w 19115"/>
              <a:gd name="connsiteY4" fmla="*/ 46 h 45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15" h="454209">
                <a:moveTo>
                  <a:pt x="65" y="46"/>
                </a:moveTo>
                <a:cubicBezTo>
                  <a:pt x="1123" y="3750"/>
                  <a:pt x="19115" y="235525"/>
                  <a:pt x="19115" y="311196"/>
                </a:cubicBezTo>
                <a:cubicBezTo>
                  <a:pt x="19115" y="386867"/>
                  <a:pt x="1123" y="457775"/>
                  <a:pt x="65" y="454071"/>
                </a:cubicBezTo>
                <a:cubicBezTo>
                  <a:pt x="-993" y="450367"/>
                  <a:pt x="14352" y="360938"/>
                  <a:pt x="12765" y="288971"/>
                </a:cubicBezTo>
                <a:cubicBezTo>
                  <a:pt x="11178" y="217004"/>
                  <a:pt x="-993" y="-3658"/>
                  <a:pt x="65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573A8198-2603-3783-26BC-32D1DD73A3A6}"/>
              </a:ext>
            </a:extLst>
          </p:cNvPr>
          <p:cNvSpPr/>
          <p:nvPr/>
        </p:nvSpPr>
        <p:spPr>
          <a:xfrm>
            <a:off x="7378457" y="3286034"/>
            <a:ext cx="117718" cy="318142"/>
          </a:xfrm>
          <a:custGeom>
            <a:avLst/>
            <a:gdLst>
              <a:gd name="connsiteX0" fmla="*/ 117718 w 117718"/>
              <a:gd name="connsiteY0" fmla="*/ 91 h 318142"/>
              <a:gd name="connsiteX1" fmla="*/ 70093 w 117718"/>
              <a:gd name="connsiteY1" fmla="*/ 200116 h 318142"/>
              <a:gd name="connsiteX2" fmla="*/ 243 w 117718"/>
              <a:gd name="connsiteY2" fmla="*/ 317591 h 318142"/>
              <a:gd name="connsiteX3" fmla="*/ 47868 w 117718"/>
              <a:gd name="connsiteY3" fmla="*/ 241391 h 318142"/>
              <a:gd name="connsiteX4" fmla="*/ 70093 w 117718"/>
              <a:gd name="connsiteY4" fmla="*/ 174716 h 318142"/>
              <a:gd name="connsiteX5" fmla="*/ 117718 w 117718"/>
              <a:gd name="connsiteY5" fmla="*/ 91 h 31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718" h="318142">
                <a:moveTo>
                  <a:pt x="117718" y="91"/>
                </a:moveTo>
                <a:cubicBezTo>
                  <a:pt x="117718" y="4324"/>
                  <a:pt x="89672" y="147200"/>
                  <a:pt x="70093" y="200116"/>
                </a:cubicBezTo>
                <a:cubicBezTo>
                  <a:pt x="50514" y="253032"/>
                  <a:pt x="3947" y="310712"/>
                  <a:pt x="243" y="317591"/>
                </a:cubicBezTo>
                <a:cubicBezTo>
                  <a:pt x="-3461" y="324470"/>
                  <a:pt x="36226" y="265204"/>
                  <a:pt x="47868" y="241391"/>
                </a:cubicBezTo>
                <a:cubicBezTo>
                  <a:pt x="59510" y="217578"/>
                  <a:pt x="60568" y="209112"/>
                  <a:pt x="70093" y="174716"/>
                </a:cubicBezTo>
                <a:cubicBezTo>
                  <a:pt x="79618" y="140320"/>
                  <a:pt x="117718" y="-4142"/>
                  <a:pt x="117718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DA4F0314-6FAA-B7D0-7B82-08E90C4B7DD2}"/>
              </a:ext>
            </a:extLst>
          </p:cNvPr>
          <p:cNvSpPr/>
          <p:nvPr/>
        </p:nvSpPr>
        <p:spPr>
          <a:xfrm>
            <a:off x="7210081" y="3661127"/>
            <a:ext cx="175807" cy="340705"/>
          </a:xfrm>
          <a:custGeom>
            <a:avLst/>
            <a:gdLst>
              <a:gd name="connsiteX0" fmla="*/ 174969 w 175807"/>
              <a:gd name="connsiteY0" fmla="*/ 2823 h 340705"/>
              <a:gd name="connsiteX1" fmla="*/ 3519 w 175807"/>
              <a:gd name="connsiteY1" fmla="*/ 336198 h 340705"/>
              <a:gd name="connsiteX2" fmla="*/ 67019 w 175807"/>
              <a:gd name="connsiteY2" fmla="*/ 183798 h 340705"/>
              <a:gd name="connsiteX3" fmla="*/ 174969 w 175807"/>
              <a:gd name="connsiteY3" fmla="*/ 2823 h 34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07" h="340705">
                <a:moveTo>
                  <a:pt x="174969" y="2823"/>
                </a:moveTo>
                <a:cubicBezTo>
                  <a:pt x="164386" y="28223"/>
                  <a:pt x="21511" y="306036"/>
                  <a:pt x="3519" y="336198"/>
                </a:cubicBezTo>
                <a:cubicBezTo>
                  <a:pt x="-14473" y="366360"/>
                  <a:pt x="41090" y="237244"/>
                  <a:pt x="67019" y="183798"/>
                </a:cubicBezTo>
                <a:cubicBezTo>
                  <a:pt x="92948" y="130352"/>
                  <a:pt x="185552" y="-22577"/>
                  <a:pt x="174969" y="2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17BE83E8-E343-B800-4E1C-AA73FBE21A2C}"/>
              </a:ext>
            </a:extLst>
          </p:cNvPr>
          <p:cNvSpPr/>
          <p:nvPr/>
        </p:nvSpPr>
        <p:spPr>
          <a:xfrm>
            <a:off x="6581385" y="4187773"/>
            <a:ext cx="333977" cy="438499"/>
          </a:xfrm>
          <a:custGeom>
            <a:avLst/>
            <a:gdLst>
              <a:gd name="connsiteX0" fmla="*/ 333765 w 333977"/>
              <a:gd name="connsiteY0" fmla="*/ 52 h 438499"/>
              <a:gd name="connsiteX1" fmla="*/ 232165 w 333977"/>
              <a:gd name="connsiteY1" fmla="*/ 142927 h 438499"/>
              <a:gd name="connsiteX2" fmla="*/ 146440 w 333977"/>
              <a:gd name="connsiteY2" fmla="*/ 263577 h 438499"/>
              <a:gd name="connsiteX3" fmla="*/ 390 w 333977"/>
              <a:gd name="connsiteY3" fmla="*/ 438202 h 438499"/>
              <a:gd name="connsiteX4" fmla="*/ 194065 w 333977"/>
              <a:gd name="connsiteY4" fmla="*/ 219127 h 438499"/>
              <a:gd name="connsiteX5" fmla="*/ 257565 w 333977"/>
              <a:gd name="connsiteY5" fmla="*/ 127052 h 438499"/>
              <a:gd name="connsiteX6" fmla="*/ 333765 w 333977"/>
              <a:gd name="connsiteY6" fmla="*/ 52 h 43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977" h="438499">
                <a:moveTo>
                  <a:pt x="333765" y="52"/>
                </a:moveTo>
                <a:cubicBezTo>
                  <a:pt x="329532" y="2698"/>
                  <a:pt x="232165" y="142927"/>
                  <a:pt x="232165" y="142927"/>
                </a:cubicBezTo>
                <a:cubicBezTo>
                  <a:pt x="200944" y="186848"/>
                  <a:pt x="185069" y="214365"/>
                  <a:pt x="146440" y="263577"/>
                </a:cubicBezTo>
                <a:cubicBezTo>
                  <a:pt x="107811" y="312790"/>
                  <a:pt x="-7548" y="445610"/>
                  <a:pt x="390" y="438202"/>
                </a:cubicBezTo>
                <a:cubicBezTo>
                  <a:pt x="8327" y="430794"/>
                  <a:pt x="151203" y="270985"/>
                  <a:pt x="194065" y="219127"/>
                </a:cubicBezTo>
                <a:cubicBezTo>
                  <a:pt x="236927" y="167269"/>
                  <a:pt x="237457" y="159331"/>
                  <a:pt x="257565" y="127052"/>
                </a:cubicBezTo>
                <a:cubicBezTo>
                  <a:pt x="277673" y="94773"/>
                  <a:pt x="337998" y="-2594"/>
                  <a:pt x="333765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F09A266B-ED93-150D-1753-2A63A9C84F64}"/>
              </a:ext>
            </a:extLst>
          </p:cNvPr>
          <p:cNvSpPr/>
          <p:nvPr/>
        </p:nvSpPr>
        <p:spPr>
          <a:xfrm>
            <a:off x="6632362" y="4305205"/>
            <a:ext cx="410249" cy="298407"/>
          </a:xfrm>
          <a:custGeom>
            <a:avLst/>
            <a:gdLst>
              <a:gd name="connsiteX0" fmla="*/ 409788 w 410249"/>
              <a:gd name="connsiteY0" fmla="*/ 95 h 298407"/>
              <a:gd name="connsiteX1" fmla="*/ 270088 w 410249"/>
              <a:gd name="connsiteY1" fmla="*/ 142970 h 298407"/>
              <a:gd name="connsiteX2" fmla="*/ 101813 w 410249"/>
              <a:gd name="connsiteY2" fmla="*/ 247745 h 298407"/>
              <a:gd name="connsiteX3" fmla="*/ 3388 w 410249"/>
              <a:gd name="connsiteY3" fmla="*/ 295370 h 298407"/>
              <a:gd name="connsiteX4" fmla="*/ 222463 w 410249"/>
              <a:gd name="connsiteY4" fmla="*/ 165195 h 298407"/>
              <a:gd name="connsiteX5" fmla="*/ 409788 w 410249"/>
              <a:gd name="connsiteY5" fmla="*/ 95 h 29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249" h="298407">
                <a:moveTo>
                  <a:pt x="409788" y="95"/>
                </a:moveTo>
                <a:cubicBezTo>
                  <a:pt x="417725" y="-3609"/>
                  <a:pt x="321417" y="101695"/>
                  <a:pt x="270088" y="142970"/>
                </a:cubicBezTo>
                <a:cubicBezTo>
                  <a:pt x="218759" y="184245"/>
                  <a:pt x="146263" y="222345"/>
                  <a:pt x="101813" y="247745"/>
                </a:cubicBezTo>
                <a:cubicBezTo>
                  <a:pt x="57363" y="273145"/>
                  <a:pt x="-16720" y="309128"/>
                  <a:pt x="3388" y="295370"/>
                </a:cubicBezTo>
                <a:cubicBezTo>
                  <a:pt x="23496" y="281612"/>
                  <a:pt x="156846" y="211762"/>
                  <a:pt x="222463" y="165195"/>
                </a:cubicBezTo>
                <a:cubicBezTo>
                  <a:pt x="288080" y="118628"/>
                  <a:pt x="401851" y="3799"/>
                  <a:pt x="409788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25805756-E168-E6AA-A6DF-8AFA0E34C9E8}"/>
              </a:ext>
            </a:extLst>
          </p:cNvPr>
          <p:cNvSpPr/>
          <p:nvPr/>
        </p:nvSpPr>
        <p:spPr>
          <a:xfrm>
            <a:off x="6228545" y="4549762"/>
            <a:ext cx="369401" cy="92228"/>
          </a:xfrm>
          <a:custGeom>
            <a:avLst/>
            <a:gdLst>
              <a:gd name="connsiteX0" fmla="*/ 805 w 369401"/>
              <a:gd name="connsiteY0" fmla="*/ 13 h 92228"/>
              <a:gd name="connsiteX1" fmla="*/ 232580 w 369401"/>
              <a:gd name="connsiteY1" fmla="*/ 76213 h 92228"/>
              <a:gd name="connsiteX2" fmla="*/ 369105 w 369401"/>
              <a:gd name="connsiteY2" fmla="*/ 60338 h 92228"/>
              <a:gd name="connsiteX3" fmla="*/ 197655 w 369401"/>
              <a:gd name="connsiteY3" fmla="*/ 92088 h 92228"/>
              <a:gd name="connsiteX4" fmla="*/ 156380 w 369401"/>
              <a:gd name="connsiteY4" fmla="*/ 69863 h 92228"/>
              <a:gd name="connsiteX5" fmla="*/ 805 w 369401"/>
              <a:gd name="connsiteY5" fmla="*/ 13 h 9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401" h="92228">
                <a:moveTo>
                  <a:pt x="805" y="13"/>
                </a:moveTo>
                <a:cubicBezTo>
                  <a:pt x="13505" y="1071"/>
                  <a:pt x="171197" y="66159"/>
                  <a:pt x="232580" y="76213"/>
                </a:cubicBezTo>
                <a:cubicBezTo>
                  <a:pt x="293963" y="86267"/>
                  <a:pt x="374926" y="57692"/>
                  <a:pt x="369105" y="60338"/>
                </a:cubicBezTo>
                <a:cubicBezTo>
                  <a:pt x="363284" y="62984"/>
                  <a:pt x="233109" y="90501"/>
                  <a:pt x="197655" y="92088"/>
                </a:cubicBezTo>
                <a:cubicBezTo>
                  <a:pt x="162201" y="93675"/>
                  <a:pt x="183367" y="81505"/>
                  <a:pt x="156380" y="69863"/>
                </a:cubicBezTo>
                <a:cubicBezTo>
                  <a:pt x="129393" y="58221"/>
                  <a:pt x="-11895" y="-1045"/>
                  <a:pt x="80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57E06B2C-8ED3-DE15-42FF-C4C77D166F99}"/>
              </a:ext>
            </a:extLst>
          </p:cNvPr>
          <p:cNvSpPr/>
          <p:nvPr/>
        </p:nvSpPr>
        <p:spPr>
          <a:xfrm>
            <a:off x="5772098" y="4270155"/>
            <a:ext cx="320773" cy="245342"/>
          </a:xfrm>
          <a:custGeom>
            <a:avLst/>
            <a:gdLst>
              <a:gd name="connsiteX0" fmla="*/ 52 w 320773"/>
              <a:gd name="connsiteY0" fmla="*/ 220 h 245342"/>
              <a:gd name="connsiteX1" fmla="*/ 149277 w 320773"/>
              <a:gd name="connsiteY1" fmla="*/ 146270 h 245342"/>
              <a:gd name="connsiteX2" fmla="*/ 320727 w 320773"/>
              <a:gd name="connsiteY2" fmla="*/ 244695 h 245342"/>
              <a:gd name="connsiteX3" fmla="*/ 165152 w 320773"/>
              <a:gd name="connsiteY3" fmla="*/ 181195 h 245342"/>
              <a:gd name="connsiteX4" fmla="*/ 52 w 320773"/>
              <a:gd name="connsiteY4" fmla="*/ 220 h 2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73" h="245342">
                <a:moveTo>
                  <a:pt x="52" y="220"/>
                </a:moveTo>
                <a:cubicBezTo>
                  <a:pt x="-2594" y="-5601"/>
                  <a:pt x="95831" y="105524"/>
                  <a:pt x="149277" y="146270"/>
                </a:cubicBezTo>
                <a:cubicBezTo>
                  <a:pt x="202723" y="187016"/>
                  <a:pt x="318081" y="238874"/>
                  <a:pt x="320727" y="244695"/>
                </a:cubicBezTo>
                <a:cubicBezTo>
                  <a:pt x="323373" y="250516"/>
                  <a:pt x="213306" y="216120"/>
                  <a:pt x="165152" y="181195"/>
                </a:cubicBezTo>
                <a:cubicBezTo>
                  <a:pt x="116998" y="146270"/>
                  <a:pt x="2698" y="6041"/>
                  <a:pt x="52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3B6C62B5-D71C-4C4C-6D98-90478076EB00}"/>
              </a:ext>
            </a:extLst>
          </p:cNvPr>
          <p:cNvSpPr/>
          <p:nvPr/>
        </p:nvSpPr>
        <p:spPr>
          <a:xfrm>
            <a:off x="5511768" y="4206665"/>
            <a:ext cx="209646" cy="181188"/>
          </a:xfrm>
          <a:custGeom>
            <a:avLst/>
            <a:gdLst>
              <a:gd name="connsiteX0" fmla="*/ 32 w 209646"/>
              <a:gd name="connsiteY0" fmla="*/ 210 h 181188"/>
              <a:gd name="connsiteX1" fmla="*/ 133382 w 209646"/>
              <a:gd name="connsiteY1" fmla="*/ 95460 h 181188"/>
              <a:gd name="connsiteX2" fmla="*/ 209582 w 209646"/>
              <a:gd name="connsiteY2" fmla="*/ 181185 h 181188"/>
              <a:gd name="connsiteX3" fmla="*/ 146082 w 209646"/>
              <a:gd name="connsiteY3" fmla="*/ 98635 h 181188"/>
              <a:gd name="connsiteX4" fmla="*/ 120682 w 209646"/>
              <a:gd name="connsiteY4" fmla="*/ 70060 h 181188"/>
              <a:gd name="connsiteX5" fmla="*/ 32 w 209646"/>
              <a:gd name="connsiteY5" fmla="*/ 210 h 18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646" h="181188">
                <a:moveTo>
                  <a:pt x="32" y="210"/>
                </a:moveTo>
                <a:cubicBezTo>
                  <a:pt x="2149" y="4443"/>
                  <a:pt x="98457" y="65298"/>
                  <a:pt x="133382" y="95460"/>
                </a:cubicBezTo>
                <a:cubicBezTo>
                  <a:pt x="168307" y="125623"/>
                  <a:pt x="207465" y="180656"/>
                  <a:pt x="209582" y="181185"/>
                </a:cubicBezTo>
                <a:cubicBezTo>
                  <a:pt x="211699" y="181714"/>
                  <a:pt x="160899" y="117156"/>
                  <a:pt x="146082" y="98635"/>
                </a:cubicBezTo>
                <a:cubicBezTo>
                  <a:pt x="131265" y="80114"/>
                  <a:pt x="140261" y="83289"/>
                  <a:pt x="120682" y="70060"/>
                </a:cubicBezTo>
                <a:cubicBezTo>
                  <a:pt x="101103" y="56831"/>
                  <a:pt x="-2085" y="-4023"/>
                  <a:pt x="32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5A7DEB0E-0FAB-7B52-9AAA-DBB31CE7CA75}"/>
              </a:ext>
            </a:extLst>
          </p:cNvPr>
          <p:cNvSpPr/>
          <p:nvPr/>
        </p:nvSpPr>
        <p:spPr>
          <a:xfrm>
            <a:off x="5861739" y="4484245"/>
            <a:ext cx="396322" cy="152693"/>
          </a:xfrm>
          <a:custGeom>
            <a:avLst/>
            <a:gdLst>
              <a:gd name="connsiteX0" fmla="*/ 15186 w 396322"/>
              <a:gd name="connsiteY0" fmla="*/ 5205 h 152693"/>
              <a:gd name="connsiteX1" fmla="*/ 291411 w 396322"/>
              <a:gd name="connsiteY1" fmla="*/ 138555 h 152693"/>
              <a:gd name="connsiteX2" fmla="*/ 396186 w 396322"/>
              <a:gd name="connsiteY2" fmla="*/ 148080 h 152693"/>
              <a:gd name="connsiteX3" fmla="*/ 307286 w 396322"/>
              <a:gd name="connsiteY3" fmla="*/ 132205 h 152693"/>
              <a:gd name="connsiteX4" fmla="*/ 62811 w 396322"/>
              <a:gd name="connsiteY4" fmla="*/ 36955 h 152693"/>
              <a:gd name="connsiteX5" fmla="*/ 15186 w 396322"/>
              <a:gd name="connsiteY5" fmla="*/ 5205 h 15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322" h="152693">
                <a:moveTo>
                  <a:pt x="15186" y="5205"/>
                </a:moveTo>
                <a:cubicBezTo>
                  <a:pt x="53286" y="22138"/>
                  <a:pt x="227911" y="114743"/>
                  <a:pt x="291411" y="138555"/>
                </a:cubicBezTo>
                <a:cubicBezTo>
                  <a:pt x="354911" y="162367"/>
                  <a:pt x="393540" y="149138"/>
                  <a:pt x="396186" y="148080"/>
                </a:cubicBezTo>
                <a:cubicBezTo>
                  <a:pt x="398832" y="147022"/>
                  <a:pt x="362849" y="150726"/>
                  <a:pt x="307286" y="132205"/>
                </a:cubicBezTo>
                <a:cubicBezTo>
                  <a:pt x="251724" y="113684"/>
                  <a:pt x="108319" y="57593"/>
                  <a:pt x="62811" y="36955"/>
                </a:cubicBezTo>
                <a:cubicBezTo>
                  <a:pt x="17303" y="16317"/>
                  <a:pt x="-22914" y="-11728"/>
                  <a:pt x="15186" y="5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DDC32BD8-2BF8-AAF4-46F9-BA01EE8BE01E}"/>
              </a:ext>
            </a:extLst>
          </p:cNvPr>
          <p:cNvSpPr/>
          <p:nvPr/>
        </p:nvSpPr>
        <p:spPr>
          <a:xfrm>
            <a:off x="7081948" y="3893926"/>
            <a:ext cx="35780" cy="139538"/>
          </a:xfrm>
          <a:custGeom>
            <a:avLst/>
            <a:gdLst>
              <a:gd name="connsiteX0" fmla="*/ 35649 w 35780"/>
              <a:gd name="connsiteY0" fmla="*/ 23 h 139538"/>
              <a:gd name="connsiteX1" fmla="*/ 12401 w 35780"/>
              <a:gd name="connsiteY1" fmla="*/ 73640 h 139538"/>
              <a:gd name="connsiteX2" fmla="*/ 4652 w 35780"/>
              <a:gd name="connsiteY2" fmla="*/ 139508 h 139538"/>
              <a:gd name="connsiteX3" fmla="*/ 777 w 35780"/>
              <a:gd name="connsiteY3" fmla="*/ 81389 h 139538"/>
              <a:gd name="connsiteX4" fmla="*/ 35649 w 35780"/>
              <a:gd name="connsiteY4" fmla="*/ 23 h 13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80" h="139538">
                <a:moveTo>
                  <a:pt x="35649" y="23"/>
                </a:moveTo>
                <a:cubicBezTo>
                  <a:pt x="37586" y="-1268"/>
                  <a:pt x="17567" y="50393"/>
                  <a:pt x="12401" y="73640"/>
                </a:cubicBezTo>
                <a:cubicBezTo>
                  <a:pt x="7235" y="96887"/>
                  <a:pt x="6589" y="138217"/>
                  <a:pt x="4652" y="139508"/>
                </a:cubicBezTo>
                <a:cubicBezTo>
                  <a:pt x="2715" y="140799"/>
                  <a:pt x="-1806" y="100116"/>
                  <a:pt x="777" y="81389"/>
                </a:cubicBezTo>
                <a:cubicBezTo>
                  <a:pt x="3360" y="62662"/>
                  <a:pt x="33712" y="1314"/>
                  <a:pt x="3564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ABFE1C45-8E9D-9B5C-4168-B0D3BFD14686}"/>
              </a:ext>
            </a:extLst>
          </p:cNvPr>
          <p:cNvSpPr/>
          <p:nvPr/>
        </p:nvSpPr>
        <p:spPr>
          <a:xfrm>
            <a:off x="6885040" y="4114789"/>
            <a:ext cx="182570" cy="240256"/>
          </a:xfrm>
          <a:custGeom>
            <a:avLst/>
            <a:gdLst>
              <a:gd name="connsiteX0" fmla="*/ 182187 w 182570"/>
              <a:gd name="connsiteY0" fmla="*/ 11 h 240256"/>
              <a:gd name="connsiteX1" fmla="*/ 120194 w 182570"/>
              <a:gd name="connsiteY1" fmla="*/ 143370 h 240256"/>
              <a:gd name="connsiteX2" fmla="*/ 82 w 182570"/>
              <a:gd name="connsiteY2" fmla="*/ 240235 h 240256"/>
              <a:gd name="connsiteX3" fmla="*/ 139567 w 182570"/>
              <a:gd name="connsiteY3" fmla="*/ 151119 h 240256"/>
              <a:gd name="connsiteX4" fmla="*/ 182187 w 182570"/>
              <a:gd name="connsiteY4" fmla="*/ 11 h 240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70" h="240256">
                <a:moveTo>
                  <a:pt x="182187" y="11"/>
                </a:moveTo>
                <a:cubicBezTo>
                  <a:pt x="178958" y="-1281"/>
                  <a:pt x="150545" y="103333"/>
                  <a:pt x="120194" y="143370"/>
                </a:cubicBezTo>
                <a:cubicBezTo>
                  <a:pt x="89843" y="183407"/>
                  <a:pt x="-3147" y="238944"/>
                  <a:pt x="82" y="240235"/>
                </a:cubicBezTo>
                <a:cubicBezTo>
                  <a:pt x="3311" y="241527"/>
                  <a:pt x="111153" y="184699"/>
                  <a:pt x="139567" y="151119"/>
                </a:cubicBezTo>
                <a:cubicBezTo>
                  <a:pt x="167980" y="117539"/>
                  <a:pt x="185416" y="1303"/>
                  <a:pt x="18218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07A51BFF-F6D4-678E-59D7-1F8A902612ED}"/>
              </a:ext>
            </a:extLst>
          </p:cNvPr>
          <p:cNvSpPr/>
          <p:nvPr/>
        </p:nvSpPr>
        <p:spPr>
          <a:xfrm>
            <a:off x="6510152" y="1564394"/>
            <a:ext cx="698761" cy="205428"/>
          </a:xfrm>
          <a:custGeom>
            <a:avLst/>
            <a:gdLst>
              <a:gd name="connsiteX0" fmla="*/ 4315 w 698761"/>
              <a:gd name="connsiteY0" fmla="*/ 935 h 205428"/>
              <a:gd name="connsiteX1" fmla="*/ 446016 w 698761"/>
              <a:gd name="connsiteY1" fmla="*/ 24182 h 205428"/>
              <a:gd name="connsiteX2" fmla="*/ 693989 w 698761"/>
              <a:gd name="connsiteY2" fmla="*/ 202413 h 205428"/>
              <a:gd name="connsiteX3" fmla="*/ 597125 w 698761"/>
              <a:gd name="connsiteY3" fmla="*/ 128796 h 205428"/>
              <a:gd name="connsiteX4" fmla="*/ 446016 w 698761"/>
              <a:gd name="connsiteY4" fmla="*/ 31931 h 205428"/>
              <a:gd name="connsiteX5" fmla="*/ 329779 w 698761"/>
              <a:gd name="connsiteY5" fmla="*/ 20308 h 205428"/>
              <a:gd name="connsiteX6" fmla="*/ 314281 w 698761"/>
              <a:gd name="connsiteY6" fmla="*/ 24182 h 205428"/>
              <a:gd name="connsiteX7" fmla="*/ 170921 w 698761"/>
              <a:gd name="connsiteY7" fmla="*/ 24182 h 205428"/>
              <a:gd name="connsiteX8" fmla="*/ 217416 w 698761"/>
              <a:gd name="connsiteY8" fmla="*/ 16433 h 205428"/>
              <a:gd name="connsiteX9" fmla="*/ 4315 w 698761"/>
              <a:gd name="connsiteY9" fmla="*/ 935 h 20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8761" h="205428">
                <a:moveTo>
                  <a:pt x="4315" y="935"/>
                </a:moveTo>
                <a:cubicBezTo>
                  <a:pt x="42415" y="2226"/>
                  <a:pt x="331070" y="-9398"/>
                  <a:pt x="446016" y="24182"/>
                </a:cubicBezTo>
                <a:cubicBezTo>
                  <a:pt x="560962" y="57762"/>
                  <a:pt x="668804" y="184977"/>
                  <a:pt x="693989" y="202413"/>
                </a:cubicBezTo>
                <a:cubicBezTo>
                  <a:pt x="719174" y="219849"/>
                  <a:pt x="638454" y="157210"/>
                  <a:pt x="597125" y="128796"/>
                </a:cubicBezTo>
                <a:cubicBezTo>
                  <a:pt x="555796" y="100382"/>
                  <a:pt x="490574" y="50012"/>
                  <a:pt x="446016" y="31931"/>
                </a:cubicBezTo>
                <a:cubicBezTo>
                  <a:pt x="401458" y="13850"/>
                  <a:pt x="351735" y="21599"/>
                  <a:pt x="329779" y="20308"/>
                </a:cubicBezTo>
                <a:cubicBezTo>
                  <a:pt x="307823" y="19017"/>
                  <a:pt x="340757" y="23536"/>
                  <a:pt x="314281" y="24182"/>
                </a:cubicBezTo>
                <a:cubicBezTo>
                  <a:pt x="287805" y="24828"/>
                  <a:pt x="187065" y="25473"/>
                  <a:pt x="170921" y="24182"/>
                </a:cubicBezTo>
                <a:cubicBezTo>
                  <a:pt x="154777" y="22891"/>
                  <a:pt x="242601" y="20307"/>
                  <a:pt x="217416" y="16433"/>
                </a:cubicBezTo>
                <a:cubicBezTo>
                  <a:pt x="192231" y="12559"/>
                  <a:pt x="-33785" y="-356"/>
                  <a:pt x="4315" y="93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6BF3B839-8C78-B087-8C81-55004F70F52B}"/>
              </a:ext>
            </a:extLst>
          </p:cNvPr>
          <p:cNvSpPr/>
          <p:nvPr/>
        </p:nvSpPr>
        <p:spPr>
          <a:xfrm>
            <a:off x="5921638" y="1576930"/>
            <a:ext cx="275123" cy="279001"/>
          </a:xfrm>
          <a:custGeom>
            <a:avLst/>
            <a:gdLst>
              <a:gd name="connsiteX0" fmla="*/ 275113 w 275123"/>
              <a:gd name="connsiteY0" fmla="*/ 23 h 279001"/>
              <a:gd name="connsiteX1" fmla="*/ 108507 w 275123"/>
              <a:gd name="connsiteY1" fmla="*/ 96887 h 279001"/>
              <a:gd name="connsiteX2" fmla="*/ 19 w 275123"/>
              <a:gd name="connsiteY2" fmla="*/ 278992 h 279001"/>
              <a:gd name="connsiteX3" fmla="*/ 116256 w 275123"/>
              <a:gd name="connsiteY3" fmla="*/ 104636 h 279001"/>
              <a:gd name="connsiteX4" fmla="*/ 275113 w 275123"/>
              <a:gd name="connsiteY4" fmla="*/ 23 h 27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23" h="279001">
                <a:moveTo>
                  <a:pt x="275113" y="23"/>
                </a:moveTo>
                <a:cubicBezTo>
                  <a:pt x="273822" y="-1268"/>
                  <a:pt x="154356" y="50392"/>
                  <a:pt x="108507" y="96887"/>
                </a:cubicBezTo>
                <a:cubicBezTo>
                  <a:pt x="62658" y="143382"/>
                  <a:pt x="-1272" y="277701"/>
                  <a:pt x="19" y="278992"/>
                </a:cubicBezTo>
                <a:cubicBezTo>
                  <a:pt x="1310" y="280283"/>
                  <a:pt x="78156" y="149839"/>
                  <a:pt x="116256" y="104636"/>
                </a:cubicBezTo>
                <a:cubicBezTo>
                  <a:pt x="154356" y="59433"/>
                  <a:pt x="276404" y="1314"/>
                  <a:pt x="275113" y="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B07FE1F9-F35E-AEB8-FB90-6FFB70B2DC2D}"/>
              </a:ext>
            </a:extLst>
          </p:cNvPr>
          <p:cNvSpPr/>
          <p:nvPr/>
        </p:nvSpPr>
        <p:spPr>
          <a:xfrm>
            <a:off x="5664332" y="4009959"/>
            <a:ext cx="58538" cy="201786"/>
          </a:xfrm>
          <a:custGeom>
            <a:avLst/>
            <a:gdLst>
              <a:gd name="connsiteX0" fmla="*/ 58417 w 58538"/>
              <a:gd name="connsiteY0" fmla="*/ 227 h 201786"/>
              <a:gd name="connsiteX1" fmla="*/ 15797 w 58538"/>
              <a:gd name="connsiteY1" fmla="*/ 62221 h 201786"/>
              <a:gd name="connsiteX2" fmla="*/ 23546 w 58538"/>
              <a:gd name="connsiteY2" fmla="*/ 201705 h 201786"/>
              <a:gd name="connsiteX3" fmla="*/ 299 w 58538"/>
              <a:gd name="connsiteY3" fmla="*/ 81594 h 201786"/>
              <a:gd name="connsiteX4" fmla="*/ 58417 w 58538"/>
              <a:gd name="connsiteY4" fmla="*/ 227 h 20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38" h="201786">
                <a:moveTo>
                  <a:pt x="58417" y="227"/>
                </a:moveTo>
                <a:cubicBezTo>
                  <a:pt x="61000" y="-3002"/>
                  <a:pt x="21609" y="28641"/>
                  <a:pt x="15797" y="62221"/>
                </a:cubicBezTo>
                <a:cubicBezTo>
                  <a:pt x="9985" y="95801"/>
                  <a:pt x="26129" y="198476"/>
                  <a:pt x="23546" y="201705"/>
                </a:cubicBezTo>
                <a:cubicBezTo>
                  <a:pt x="20963" y="204934"/>
                  <a:pt x="-2930" y="111299"/>
                  <a:pt x="299" y="81594"/>
                </a:cubicBezTo>
                <a:cubicBezTo>
                  <a:pt x="3528" y="51889"/>
                  <a:pt x="55834" y="3456"/>
                  <a:pt x="58417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9E97FD1A-3DA7-CB71-1C68-284AF84378D7}"/>
              </a:ext>
            </a:extLst>
          </p:cNvPr>
          <p:cNvSpPr/>
          <p:nvPr/>
        </p:nvSpPr>
        <p:spPr>
          <a:xfrm>
            <a:off x="5741925" y="3781295"/>
            <a:ext cx="97065" cy="174907"/>
          </a:xfrm>
          <a:custGeom>
            <a:avLst/>
            <a:gdLst>
              <a:gd name="connsiteX0" fmla="*/ 197 w 97065"/>
              <a:gd name="connsiteY0" fmla="*/ 291 h 174907"/>
              <a:gd name="connsiteX1" fmla="*/ 15695 w 97065"/>
              <a:gd name="connsiteY1" fmla="*/ 73908 h 174907"/>
              <a:gd name="connsiteX2" fmla="*/ 97061 w 97065"/>
              <a:gd name="connsiteY2" fmla="*/ 174647 h 174907"/>
              <a:gd name="connsiteX3" fmla="*/ 19570 w 97065"/>
              <a:gd name="connsiteY3" fmla="*/ 101030 h 174907"/>
              <a:gd name="connsiteX4" fmla="*/ 197 w 97065"/>
              <a:gd name="connsiteY4" fmla="*/ 291 h 17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65" h="174907">
                <a:moveTo>
                  <a:pt x="197" y="291"/>
                </a:moveTo>
                <a:cubicBezTo>
                  <a:pt x="-449" y="-4229"/>
                  <a:pt x="-449" y="44849"/>
                  <a:pt x="15695" y="73908"/>
                </a:cubicBezTo>
                <a:cubicBezTo>
                  <a:pt x="31839" y="102967"/>
                  <a:pt x="96415" y="170127"/>
                  <a:pt x="97061" y="174647"/>
                </a:cubicBezTo>
                <a:cubicBezTo>
                  <a:pt x="97707" y="179167"/>
                  <a:pt x="34422" y="123632"/>
                  <a:pt x="19570" y="101030"/>
                </a:cubicBezTo>
                <a:cubicBezTo>
                  <a:pt x="4718" y="78428"/>
                  <a:pt x="843" y="4811"/>
                  <a:pt x="197" y="2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26810B2A-BFB5-C13F-A454-6F8606597E39}"/>
              </a:ext>
            </a:extLst>
          </p:cNvPr>
          <p:cNvSpPr/>
          <p:nvPr/>
        </p:nvSpPr>
        <p:spPr>
          <a:xfrm>
            <a:off x="6036560" y="4261666"/>
            <a:ext cx="166788" cy="155646"/>
          </a:xfrm>
          <a:custGeom>
            <a:avLst/>
            <a:gdLst>
              <a:gd name="connsiteX0" fmla="*/ 30 w 166788"/>
              <a:gd name="connsiteY0" fmla="*/ 368 h 155646"/>
              <a:gd name="connsiteX1" fmla="*/ 124016 w 166788"/>
              <a:gd name="connsiteY1" fmla="*/ 85609 h 155646"/>
              <a:gd name="connsiteX2" fmla="*/ 166637 w 166788"/>
              <a:gd name="connsiteY2" fmla="*/ 155351 h 155646"/>
              <a:gd name="connsiteX3" fmla="*/ 112393 w 166788"/>
              <a:gd name="connsiteY3" fmla="*/ 58487 h 155646"/>
              <a:gd name="connsiteX4" fmla="*/ 30 w 166788"/>
              <a:gd name="connsiteY4" fmla="*/ 368 h 15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788" h="155646">
                <a:moveTo>
                  <a:pt x="30" y="368"/>
                </a:moveTo>
                <a:cubicBezTo>
                  <a:pt x="1967" y="4888"/>
                  <a:pt x="96248" y="59779"/>
                  <a:pt x="124016" y="85609"/>
                </a:cubicBezTo>
                <a:cubicBezTo>
                  <a:pt x="151784" y="111439"/>
                  <a:pt x="168574" y="159871"/>
                  <a:pt x="166637" y="155351"/>
                </a:cubicBezTo>
                <a:cubicBezTo>
                  <a:pt x="164700" y="150831"/>
                  <a:pt x="135641" y="83026"/>
                  <a:pt x="112393" y="58487"/>
                </a:cubicBezTo>
                <a:cubicBezTo>
                  <a:pt x="89146" y="33948"/>
                  <a:pt x="-1907" y="-4152"/>
                  <a:pt x="30" y="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06C0E1CE-152D-8CAA-B61A-7ABD8B4B67AD}"/>
              </a:ext>
            </a:extLst>
          </p:cNvPr>
          <p:cNvSpPr/>
          <p:nvPr/>
        </p:nvSpPr>
        <p:spPr>
          <a:xfrm>
            <a:off x="6249421" y="2474977"/>
            <a:ext cx="128101" cy="96347"/>
          </a:xfrm>
          <a:custGeom>
            <a:avLst/>
            <a:gdLst>
              <a:gd name="connsiteX0" fmla="*/ 125 w 128101"/>
              <a:gd name="connsiteY0" fmla="*/ 91 h 96347"/>
              <a:gd name="connsiteX1" fmla="*/ 86065 w 128101"/>
              <a:gd name="connsiteY1" fmla="*/ 17279 h 96347"/>
              <a:gd name="connsiteX2" fmla="*/ 127316 w 128101"/>
              <a:gd name="connsiteY2" fmla="*/ 96343 h 96347"/>
              <a:gd name="connsiteX3" fmla="*/ 106690 w 128101"/>
              <a:gd name="connsiteY3" fmla="*/ 20716 h 96347"/>
              <a:gd name="connsiteX4" fmla="*/ 125 w 128101"/>
              <a:gd name="connsiteY4" fmla="*/ 91 h 9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101" h="96347">
                <a:moveTo>
                  <a:pt x="125" y="91"/>
                </a:moveTo>
                <a:cubicBezTo>
                  <a:pt x="-3313" y="-482"/>
                  <a:pt x="64867" y="1237"/>
                  <a:pt x="86065" y="17279"/>
                </a:cubicBezTo>
                <a:cubicBezTo>
                  <a:pt x="107263" y="33321"/>
                  <a:pt x="123879" y="95770"/>
                  <a:pt x="127316" y="96343"/>
                </a:cubicBezTo>
                <a:cubicBezTo>
                  <a:pt x="130754" y="96916"/>
                  <a:pt x="122732" y="36758"/>
                  <a:pt x="106690" y="20716"/>
                </a:cubicBezTo>
                <a:cubicBezTo>
                  <a:pt x="90648" y="4674"/>
                  <a:pt x="3563" y="664"/>
                  <a:pt x="125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5DF4C381-8287-0BAE-3F1C-D198F6A12BF1}"/>
              </a:ext>
            </a:extLst>
          </p:cNvPr>
          <p:cNvSpPr/>
          <p:nvPr/>
        </p:nvSpPr>
        <p:spPr>
          <a:xfrm>
            <a:off x="6499695" y="2230879"/>
            <a:ext cx="155630" cy="216757"/>
          </a:xfrm>
          <a:custGeom>
            <a:avLst/>
            <a:gdLst>
              <a:gd name="connsiteX0" fmla="*/ 155487 w 155630"/>
              <a:gd name="connsiteY0" fmla="*/ 119 h 216757"/>
              <a:gd name="connsiteX1" fmla="*/ 52359 w 155630"/>
              <a:gd name="connsiteY1" fmla="*/ 82622 h 216757"/>
              <a:gd name="connsiteX2" fmla="*/ 795 w 155630"/>
              <a:gd name="connsiteY2" fmla="*/ 216688 h 216757"/>
              <a:gd name="connsiteX3" fmla="*/ 28296 w 155630"/>
              <a:gd name="connsiteY3" fmla="*/ 99810 h 216757"/>
              <a:gd name="connsiteX4" fmla="*/ 155487 w 155630"/>
              <a:gd name="connsiteY4" fmla="*/ 119 h 21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30" h="216757">
                <a:moveTo>
                  <a:pt x="155487" y="119"/>
                </a:moveTo>
                <a:cubicBezTo>
                  <a:pt x="159497" y="-2746"/>
                  <a:pt x="78141" y="46527"/>
                  <a:pt x="52359" y="82622"/>
                </a:cubicBezTo>
                <a:cubicBezTo>
                  <a:pt x="26577" y="118717"/>
                  <a:pt x="4805" y="213823"/>
                  <a:pt x="795" y="216688"/>
                </a:cubicBezTo>
                <a:cubicBezTo>
                  <a:pt x="-3215" y="219553"/>
                  <a:pt x="8243" y="133613"/>
                  <a:pt x="28296" y="99810"/>
                </a:cubicBezTo>
                <a:cubicBezTo>
                  <a:pt x="48349" y="66007"/>
                  <a:pt x="151477" y="2984"/>
                  <a:pt x="155487" y="11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3F93A484-83D0-67DC-EF30-02201CBB083C}"/>
              </a:ext>
            </a:extLst>
          </p:cNvPr>
          <p:cNvSpPr/>
          <p:nvPr/>
        </p:nvSpPr>
        <p:spPr>
          <a:xfrm>
            <a:off x="6658414" y="2058700"/>
            <a:ext cx="299415" cy="96922"/>
          </a:xfrm>
          <a:custGeom>
            <a:avLst/>
            <a:gdLst>
              <a:gd name="connsiteX0" fmla="*/ 206 w 299415"/>
              <a:gd name="connsiteY0" fmla="*/ 96671 h 96922"/>
              <a:gd name="connsiteX1" fmla="*/ 144584 w 299415"/>
              <a:gd name="connsiteY1" fmla="*/ 31357 h 96922"/>
              <a:gd name="connsiteX2" fmla="*/ 299276 w 299415"/>
              <a:gd name="connsiteY2" fmla="*/ 419 h 96922"/>
              <a:gd name="connsiteX3" fmla="*/ 117084 w 299415"/>
              <a:gd name="connsiteY3" fmla="*/ 51983 h 96922"/>
              <a:gd name="connsiteX4" fmla="*/ 206 w 299415"/>
              <a:gd name="connsiteY4" fmla="*/ 96671 h 9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415" h="96922">
                <a:moveTo>
                  <a:pt x="206" y="96671"/>
                </a:moveTo>
                <a:cubicBezTo>
                  <a:pt x="4789" y="93233"/>
                  <a:pt x="94739" y="47399"/>
                  <a:pt x="144584" y="31357"/>
                </a:cubicBezTo>
                <a:cubicBezTo>
                  <a:pt x="194429" y="15315"/>
                  <a:pt x="303859" y="-3019"/>
                  <a:pt x="299276" y="419"/>
                </a:cubicBezTo>
                <a:cubicBezTo>
                  <a:pt x="294693" y="3857"/>
                  <a:pt x="165783" y="36514"/>
                  <a:pt x="117084" y="51983"/>
                </a:cubicBezTo>
                <a:cubicBezTo>
                  <a:pt x="68385" y="67452"/>
                  <a:pt x="-4377" y="100109"/>
                  <a:pt x="206" y="966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56D97D85-3B0F-D054-1D01-06BD48094DE8}"/>
              </a:ext>
            </a:extLst>
          </p:cNvPr>
          <p:cNvSpPr/>
          <p:nvPr/>
        </p:nvSpPr>
        <p:spPr>
          <a:xfrm>
            <a:off x="6532299" y="1695098"/>
            <a:ext cx="337089" cy="89049"/>
          </a:xfrm>
          <a:custGeom>
            <a:avLst/>
            <a:gdLst>
              <a:gd name="connsiteX0" fmla="*/ 55 w 337089"/>
              <a:gd name="connsiteY0" fmla="*/ 6511 h 89049"/>
              <a:gd name="connsiteX1" fmla="*/ 209748 w 337089"/>
              <a:gd name="connsiteY1" fmla="*/ 16824 h 89049"/>
              <a:gd name="connsiteX2" fmla="*/ 336939 w 337089"/>
              <a:gd name="connsiteY2" fmla="*/ 89013 h 89049"/>
              <a:gd name="connsiteX3" fmla="*/ 230374 w 337089"/>
              <a:gd name="connsiteY3" fmla="*/ 6511 h 89049"/>
              <a:gd name="connsiteX4" fmla="*/ 55 w 337089"/>
              <a:gd name="connsiteY4" fmla="*/ 6511 h 8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089" h="89049">
                <a:moveTo>
                  <a:pt x="55" y="6511"/>
                </a:moveTo>
                <a:cubicBezTo>
                  <a:pt x="-3383" y="8230"/>
                  <a:pt x="153601" y="3074"/>
                  <a:pt x="209748" y="16824"/>
                </a:cubicBezTo>
                <a:cubicBezTo>
                  <a:pt x="265895" y="30574"/>
                  <a:pt x="333501" y="90732"/>
                  <a:pt x="336939" y="89013"/>
                </a:cubicBezTo>
                <a:cubicBezTo>
                  <a:pt x="340377" y="87294"/>
                  <a:pt x="284230" y="20261"/>
                  <a:pt x="230374" y="6511"/>
                </a:cubicBezTo>
                <a:cubicBezTo>
                  <a:pt x="176518" y="-7239"/>
                  <a:pt x="3493" y="4792"/>
                  <a:pt x="55" y="65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D6524B63-C73F-41D4-9868-96578A2546E8}"/>
              </a:ext>
            </a:extLst>
          </p:cNvPr>
          <p:cNvSpPr/>
          <p:nvPr/>
        </p:nvSpPr>
        <p:spPr>
          <a:xfrm>
            <a:off x="7146737" y="2151747"/>
            <a:ext cx="145263" cy="110657"/>
          </a:xfrm>
          <a:custGeom>
            <a:avLst/>
            <a:gdLst>
              <a:gd name="connsiteX0" fmla="*/ 21 w 145263"/>
              <a:gd name="connsiteY0" fmla="*/ 187 h 110657"/>
              <a:gd name="connsiteX1" fmla="*/ 130649 w 145263"/>
              <a:gd name="connsiteY1" fmla="*/ 79251 h 110657"/>
              <a:gd name="connsiteX2" fmla="*/ 140962 w 145263"/>
              <a:gd name="connsiteY2" fmla="*/ 110190 h 110657"/>
              <a:gd name="connsiteX3" fmla="*/ 120337 w 145263"/>
              <a:gd name="connsiteY3" fmla="*/ 58626 h 110657"/>
              <a:gd name="connsiteX4" fmla="*/ 21 w 145263"/>
              <a:gd name="connsiteY4" fmla="*/ 187 h 11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263" h="110657">
                <a:moveTo>
                  <a:pt x="21" y="187"/>
                </a:moveTo>
                <a:cubicBezTo>
                  <a:pt x="1740" y="3624"/>
                  <a:pt x="107159" y="60917"/>
                  <a:pt x="130649" y="79251"/>
                </a:cubicBezTo>
                <a:cubicBezTo>
                  <a:pt x="154139" y="97585"/>
                  <a:pt x="142681" y="113627"/>
                  <a:pt x="140962" y="110190"/>
                </a:cubicBezTo>
                <a:cubicBezTo>
                  <a:pt x="139243" y="106753"/>
                  <a:pt x="138098" y="75814"/>
                  <a:pt x="120337" y="58626"/>
                </a:cubicBezTo>
                <a:cubicBezTo>
                  <a:pt x="102576" y="41438"/>
                  <a:pt x="-1698" y="-3250"/>
                  <a:pt x="21" y="187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516A1411-7B0C-9651-A8EF-CB276EFB9034}"/>
              </a:ext>
            </a:extLst>
          </p:cNvPr>
          <p:cNvSpPr/>
          <p:nvPr/>
        </p:nvSpPr>
        <p:spPr>
          <a:xfrm>
            <a:off x="5998595" y="2296270"/>
            <a:ext cx="230357" cy="103193"/>
          </a:xfrm>
          <a:custGeom>
            <a:avLst/>
            <a:gdLst>
              <a:gd name="connsiteX0" fmla="*/ 7 w 230357"/>
              <a:gd name="connsiteY0" fmla="*/ 43 h 103193"/>
              <a:gd name="connsiteX1" fmla="*/ 161573 w 230357"/>
              <a:gd name="connsiteY1" fmla="*/ 44732 h 103193"/>
              <a:gd name="connsiteX2" fmla="*/ 230325 w 230357"/>
              <a:gd name="connsiteY2" fmla="*/ 103171 h 103193"/>
              <a:gd name="connsiteX3" fmla="*/ 168449 w 230357"/>
              <a:gd name="connsiteY3" fmla="*/ 37856 h 103193"/>
              <a:gd name="connsiteX4" fmla="*/ 7 w 230357"/>
              <a:gd name="connsiteY4" fmla="*/ 43 h 10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357" h="103193">
                <a:moveTo>
                  <a:pt x="7" y="43"/>
                </a:moveTo>
                <a:cubicBezTo>
                  <a:pt x="-1139" y="1189"/>
                  <a:pt x="123187" y="27544"/>
                  <a:pt x="161573" y="44732"/>
                </a:cubicBezTo>
                <a:cubicBezTo>
                  <a:pt x="199959" y="61920"/>
                  <a:pt x="229179" y="104317"/>
                  <a:pt x="230325" y="103171"/>
                </a:cubicBezTo>
                <a:cubicBezTo>
                  <a:pt x="231471" y="102025"/>
                  <a:pt x="201679" y="55044"/>
                  <a:pt x="168449" y="37856"/>
                </a:cubicBezTo>
                <a:cubicBezTo>
                  <a:pt x="135219" y="20668"/>
                  <a:pt x="1153" y="-1103"/>
                  <a:pt x="7" y="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5D6A7476-22AF-CC37-D1F1-505DBA6A5A8A}"/>
              </a:ext>
            </a:extLst>
          </p:cNvPr>
          <p:cNvSpPr/>
          <p:nvPr/>
        </p:nvSpPr>
        <p:spPr>
          <a:xfrm>
            <a:off x="7375792" y="2289412"/>
            <a:ext cx="94154" cy="278586"/>
          </a:xfrm>
          <a:custGeom>
            <a:avLst/>
            <a:gdLst>
              <a:gd name="connsiteX0" fmla="*/ 94100 w 94154"/>
              <a:gd name="connsiteY0" fmla="*/ 26 h 278586"/>
              <a:gd name="connsiteX1" fmla="*/ 15035 w 94154"/>
              <a:gd name="connsiteY1" fmla="*/ 192531 h 278586"/>
              <a:gd name="connsiteX2" fmla="*/ 32223 w 94154"/>
              <a:gd name="connsiteY2" fmla="*/ 278471 h 278586"/>
              <a:gd name="connsiteX3" fmla="*/ 1285 w 94154"/>
              <a:gd name="connsiteY3" fmla="*/ 206281 h 278586"/>
              <a:gd name="connsiteX4" fmla="*/ 94100 w 94154"/>
              <a:gd name="connsiteY4" fmla="*/ 26 h 27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154" h="278586">
                <a:moveTo>
                  <a:pt x="94100" y="26"/>
                </a:moveTo>
                <a:cubicBezTo>
                  <a:pt x="96392" y="-2266"/>
                  <a:pt x="25348" y="146124"/>
                  <a:pt x="15035" y="192531"/>
                </a:cubicBezTo>
                <a:cubicBezTo>
                  <a:pt x="4722" y="238938"/>
                  <a:pt x="34515" y="276179"/>
                  <a:pt x="32223" y="278471"/>
                </a:cubicBezTo>
                <a:cubicBezTo>
                  <a:pt x="29931" y="280763"/>
                  <a:pt x="-7309" y="248678"/>
                  <a:pt x="1285" y="206281"/>
                </a:cubicBezTo>
                <a:cubicBezTo>
                  <a:pt x="9879" y="163884"/>
                  <a:pt x="91808" y="2318"/>
                  <a:pt x="9410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49D83832-87D9-1AB6-98E0-393FB00273C1}"/>
              </a:ext>
            </a:extLst>
          </p:cNvPr>
          <p:cNvSpPr/>
          <p:nvPr/>
        </p:nvSpPr>
        <p:spPr>
          <a:xfrm>
            <a:off x="5755372" y="2139364"/>
            <a:ext cx="316420" cy="43541"/>
          </a:xfrm>
          <a:custGeom>
            <a:avLst/>
            <a:gdLst>
              <a:gd name="connsiteX0" fmla="*/ 86 w 316420"/>
              <a:gd name="connsiteY0" fmla="*/ 22883 h 43541"/>
              <a:gd name="connsiteX1" fmla="*/ 237280 w 316420"/>
              <a:gd name="connsiteY1" fmla="*/ 12570 h 43541"/>
              <a:gd name="connsiteX2" fmla="*/ 316344 w 316420"/>
              <a:gd name="connsiteY2" fmla="*/ 43508 h 43541"/>
              <a:gd name="connsiteX3" fmla="*/ 251030 w 316420"/>
              <a:gd name="connsiteY3" fmla="*/ 5695 h 43541"/>
              <a:gd name="connsiteX4" fmla="*/ 209779 w 316420"/>
              <a:gd name="connsiteY4" fmla="*/ 2257 h 43541"/>
              <a:gd name="connsiteX5" fmla="*/ 86 w 316420"/>
              <a:gd name="connsiteY5" fmla="*/ 22883 h 4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420" h="43541">
                <a:moveTo>
                  <a:pt x="86" y="22883"/>
                </a:moveTo>
                <a:cubicBezTo>
                  <a:pt x="4670" y="24602"/>
                  <a:pt x="184570" y="9133"/>
                  <a:pt x="237280" y="12570"/>
                </a:cubicBezTo>
                <a:cubicBezTo>
                  <a:pt x="289990" y="16007"/>
                  <a:pt x="314052" y="44654"/>
                  <a:pt x="316344" y="43508"/>
                </a:cubicBezTo>
                <a:cubicBezTo>
                  <a:pt x="318636" y="42362"/>
                  <a:pt x="268791" y="12570"/>
                  <a:pt x="251030" y="5695"/>
                </a:cubicBezTo>
                <a:cubicBezTo>
                  <a:pt x="233269" y="-1180"/>
                  <a:pt x="245301" y="-1181"/>
                  <a:pt x="209779" y="2257"/>
                </a:cubicBezTo>
                <a:cubicBezTo>
                  <a:pt x="174257" y="5694"/>
                  <a:pt x="-4498" y="21164"/>
                  <a:pt x="86" y="2288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3A884CE5-597D-44C7-A469-A62D0C116E0F}"/>
              </a:ext>
            </a:extLst>
          </p:cNvPr>
          <p:cNvSpPr/>
          <p:nvPr/>
        </p:nvSpPr>
        <p:spPr>
          <a:xfrm>
            <a:off x="7321956" y="3014985"/>
            <a:ext cx="124910" cy="471397"/>
          </a:xfrm>
          <a:custGeom>
            <a:avLst/>
            <a:gdLst>
              <a:gd name="connsiteX0" fmla="*/ 17307 w 124910"/>
              <a:gd name="connsiteY0" fmla="*/ 3223 h 471397"/>
              <a:gd name="connsiteX1" fmla="*/ 106685 w 124910"/>
              <a:gd name="connsiteY1" fmla="*/ 116663 h 471397"/>
              <a:gd name="connsiteX2" fmla="*/ 86059 w 124910"/>
              <a:gd name="connsiteY2" fmla="*/ 371045 h 471397"/>
              <a:gd name="connsiteX3" fmla="*/ 119 w 124910"/>
              <a:gd name="connsiteY3" fmla="*/ 470735 h 471397"/>
              <a:gd name="connsiteX4" fmla="*/ 106685 w 124910"/>
              <a:gd name="connsiteY4" fmla="*/ 329794 h 471397"/>
              <a:gd name="connsiteX5" fmla="*/ 120435 w 124910"/>
              <a:gd name="connsiteY5" fmla="*/ 120101 h 471397"/>
              <a:gd name="connsiteX6" fmla="*/ 58558 w 124910"/>
              <a:gd name="connsiteY6" fmla="*/ 37598 h 471397"/>
              <a:gd name="connsiteX7" fmla="*/ 17307 w 124910"/>
              <a:gd name="connsiteY7" fmla="*/ 3223 h 47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910" h="471397">
                <a:moveTo>
                  <a:pt x="17307" y="3223"/>
                </a:moveTo>
                <a:cubicBezTo>
                  <a:pt x="25328" y="16400"/>
                  <a:pt x="95226" y="55359"/>
                  <a:pt x="106685" y="116663"/>
                </a:cubicBezTo>
                <a:cubicBezTo>
                  <a:pt x="118144" y="177967"/>
                  <a:pt x="103820" y="312033"/>
                  <a:pt x="86059" y="371045"/>
                </a:cubicBezTo>
                <a:cubicBezTo>
                  <a:pt x="68298" y="430057"/>
                  <a:pt x="-3319" y="477610"/>
                  <a:pt x="119" y="470735"/>
                </a:cubicBezTo>
                <a:cubicBezTo>
                  <a:pt x="3557" y="463860"/>
                  <a:pt x="86632" y="388233"/>
                  <a:pt x="106685" y="329794"/>
                </a:cubicBezTo>
                <a:cubicBezTo>
                  <a:pt x="126738" y="271355"/>
                  <a:pt x="128456" y="168800"/>
                  <a:pt x="120435" y="120101"/>
                </a:cubicBezTo>
                <a:cubicBezTo>
                  <a:pt x="112414" y="71402"/>
                  <a:pt x="58558" y="37598"/>
                  <a:pt x="58558" y="37598"/>
                </a:cubicBezTo>
                <a:cubicBezTo>
                  <a:pt x="45954" y="20410"/>
                  <a:pt x="9286" y="-9954"/>
                  <a:pt x="17307" y="32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F880D055-6FBB-B6A3-B9AB-0B76B39EAFD2}"/>
              </a:ext>
            </a:extLst>
          </p:cNvPr>
          <p:cNvSpPr/>
          <p:nvPr/>
        </p:nvSpPr>
        <p:spPr>
          <a:xfrm>
            <a:off x="5730260" y="3069771"/>
            <a:ext cx="303055" cy="60039"/>
          </a:xfrm>
          <a:custGeom>
            <a:avLst/>
            <a:gdLst>
              <a:gd name="connsiteX0" fmla="*/ 209 w 303055"/>
              <a:gd name="connsiteY0" fmla="*/ 34376 h 60039"/>
              <a:gd name="connsiteX1" fmla="*/ 158338 w 303055"/>
              <a:gd name="connsiteY1" fmla="*/ 58440 h 60039"/>
              <a:gd name="connsiteX2" fmla="*/ 302717 w 303055"/>
              <a:gd name="connsiteY2" fmla="*/ 0 h 60039"/>
              <a:gd name="connsiteX3" fmla="*/ 192714 w 303055"/>
              <a:gd name="connsiteY3" fmla="*/ 58440 h 60039"/>
              <a:gd name="connsiteX4" fmla="*/ 209 w 303055"/>
              <a:gd name="connsiteY4" fmla="*/ 34376 h 6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055" h="60039">
                <a:moveTo>
                  <a:pt x="209" y="34376"/>
                </a:moveTo>
                <a:cubicBezTo>
                  <a:pt x="-5520" y="34376"/>
                  <a:pt x="107920" y="64169"/>
                  <a:pt x="158338" y="58440"/>
                </a:cubicBezTo>
                <a:cubicBezTo>
                  <a:pt x="208756" y="52711"/>
                  <a:pt x="296988" y="0"/>
                  <a:pt x="302717" y="0"/>
                </a:cubicBezTo>
                <a:cubicBezTo>
                  <a:pt x="308446" y="0"/>
                  <a:pt x="240267" y="49273"/>
                  <a:pt x="192714" y="58440"/>
                </a:cubicBezTo>
                <a:cubicBezTo>
                  <a:pt x="145161" y="67607"/>
                  <a:pt x="5938" y="34376"/>
                  <a:pt x="209" y="343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FF4EA91F-CE58-3B44-1281-9A495D21FAB6}"/>
              </a:ext>
            </a:extLst>
          </p:cNvPr>
          <p:cNvSpPr/>
          <p:nvPr/>
        </p:nvSpPr>
        <p:spPr>
          <a:xfrm>
            <a:off x="6637994" y="2870384"/>
            <a:ext cx="72189" cy="134077"/>
          </a:xfrm>
          <a:custGeom>
            <a:avLst/>
            <a:gdLst>
              <a:gd name="connsiteX0" fmla="*/ 0 w 72189"/>
              <a:gd name="connsiteY0" fmla="*/ 7 h 134077"/>
              <a:gd name="connsiteX1" fmla="*/ 55001 w 72189"/>
              <a:gd name="connsiteY1" fmla="*/ 55008 h 134077"/>
              <a:gd name="connsiteX2" fmla="*/ 72189 w 72189"/>
              <a:gd name="connsiteY2" fmla="*/ 134073 h 134077"/>
              <a:gd name="connsiteX3" fmla="*/ 55001 w 72189"/>
              <a:gd name="connsiteY3" fmla="*/ 51571 h 134077"/>
              <a:gd name="connsiteX4" fmla="*/ 0 w 72189"/>
              <a:gd name="connsiteY4" fmla="*/ 7 h 13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89" h="134077">
                <a:moveTo>
                  <a:pt x="0" y="7"/>
                </a:moveTo>
                <a:cubicBezTo>
                  <a:pt x="0" y="580"/>
                  <a:pt x="42970" y="32664"/>
                  <a:pt x="55001" y="55008"/>
                </a:cubicBezTo>
                <a:cubicBezTo>
                  <a:pt x="67032" y="77352"/>
                  <a:pt x="72189" y="134646"/>
                  <a:pt x="72189" y="134073"/>
                </a:cubicBezTo>
                <a:cubicBezTo>
                  <a:pt x="72189" y="133500"/>
                  <a:pt x="63022" y="71624"/>
                  <a:pt x="55001" y="51571"/>
                </a:cubicBezTo>
                <a:cubicBezTo>
                  <a:pt x="46980" y="31518"/>
                  <a:pt x="0" y="-566"/>
                  <a:pt x="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99580518-9384-75D0-3537-865FCC13FFF9}"/>
              </a:ext>
            </a:extLst>
          </p:cNvPr>
          <p:cNvSpPr/>
          <p:nvPr/>
        </p:nvSpPr>
        <p:spPr>
          <a:xfrm>
            <a:off x="6940418" y="3014694"/>
            <a:ext cx="251181" cy="61990"/>
          </a:xfrm>
          <a:custGeom>
            <a:avLst/>
            <a:gdLst>
              <a:gd name="connsiteX0" fmla="*/ 84 w 251181"/>
              <a:gd name="connsiteY0" fmla="*/ 3514 h 61990"/>
              <a:gd name="connsiteX1" fmla="*/ 141026 w 251181"/>
              <a:gd name="connsiteY1" fmla="*/ 48202 h 61990"/>
              <a:gd name="connsiteX2" fmla="*/ 251029 w 251181"/>
              <a:gd name="connsiteY2" fmla="*/ 76 h 61990"/>
              <a:gd name="connsiteX3" fmla="*/ 161651 w 251181"/>
              <a:gd name="connsiteY3" fmla="*/ 61953 h 61990"/>
              <a:gd name="connsiteX4" fmla="*/ 84 w 251181"/>
              <a:gd name="connsiteY4" fmla="*/ 3514 h 6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181" h="61990">
                <a:moveTo>
                  <a:pt x="84" y="3514"/>
                </a:moveTo>
                <a:cubicBezTo>
                  <a:pt x="-3353" y="1222"/>
                  <a:pt x="99202" y="48775"/>
                  <a:pt x="141026" y="48202"/>
                </a:cubicBezTo>
                <a:cubicBezTo>
                  <a:pt x="182850" y="47629"/>
                  <a:pt x="247592" y="-2216"/>
                  <a:pt x="251029" y="76"/>
                </a:cubicBezTo>
                <a:cubicBezTo>
                  <a:pt x="254466" y="2368"/>
                  <a:pt x="198892" y="60234"/>
                  <a:pt x="161651" y="61953"/>
                </a:cubicBezTo>
                <a:cubicBezTo>
                  <a:pt x="124410" y="63672"/>
                  <a:pt x="3521" y="5806"/>
                  <a:pt x="84" y="35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E34896DF-D8F9-8252-9232-A2CAA3E85059}"/>
              </a:ext>
            </a:extLst>
          </p:cNvPr>
          <p:cNvSpPr/>
          <p:nvPr/>
        </p:nvSpPr>
        <p:spPr>
          <a:xfrm>
            <a:off x="6950024" y="3124764"/>
            <a:ext cx="48995" cy="99704"/>
          </a:xfrm>
          <a:custGeom>
            <a:avLst/>
            <a:gdLst>
              <a:gd name="connsiteX0" fmla="*/ 48917 w 48995"/>
              <a:gd name="connsiteY0" fmla="*/ 9 h 99704"/>
              <a:gd name="connsiteX1" fmla="*/ 7666 w 48995"/>
              <a:gd name="connsiteY1" fmla="*/ 41260 h 99704"/>
              <a:gd name="connsiteX2" fmla="*/ 791 w 48995"/>
              <a:gd name="connsiteY2" fmla="*/ 99699 h 99704"/>
              <a:gd name="connsiteX3" fmla="*/ 17979 w 48995"/>
              <a:gd name="connsiteY3" fmla="*/ 44698 h 99704"/>
              <a:gd name="connsiteX4" fmla="*/ 48917 w 48995"/>
              <a:gd name="connsiteY4" fmla="*/ 9 h 9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95" h="99704">
                <a:moveTo>
                  <a:pt x="48917" y="9"/>
                </a:moveTo>
                <a:cubicBezTo>
                  <a:pt x="47198" y="-564"/>
                  <a:pt x="15687" y="24645"/>
                  <a:pt x="7666" y="41260"/>
                </a:cubicBezTo>
                <a:cubicBezTo>
                  <a:pt x="-355" y="57875"/>
                  <a:pt x="-928" y="99126"/>
                  <a:pt x="791" y="99699"/>
                </a:cubicBezTo>
                <a:cubicBezTo>
                  <a:pt x="2510" y="100272"/>
                  <a:pt x="12250" y="59021"/>
                  <a:pt x="17979" y="44698"/>
                </a:cubicBezTo>
                <a:cubicBezTo>
                  <a:pt x="23708" y="30375"/>
                  <a:pt x="50636" y="582"/>
                  <a:pt x="48917" y="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B253654B-2918-980D-266A-CD785B5022C8}"/>
              </a:ext>
            </a:extLst>
          </p:cNvPr>
          <p:cNvSpPr/>
          <p:nvPr/>
        </p:nvSpPr>
        <p:spPr>
          <a:xfrm>
            <a:off x="5646990" y="3427008"/>
            <a:ext cx="69925" cy="94541"/>
          </a:xfrm>
          <a:custGeom>
            <a:avLst/>
            <a:gdLst>
              <a:gd name="connsiteX0" fmla="*/ 977 w 69925"/>
              <a:gd name="connsiteY0" fmla="*/ 273 h 94541"/>
              <a:gd name="connsiteX1" fmla="*/ 31915 w 69925"/>
              <a:gd name="connsiteY1" fmla="*/ 65587 h 94541"/>
              <a:gd name="connsiteX2" fmla="*/ 69729 w 69925"/>
              <a:gd name="connsiteY2" fmla="*/ 93088 h 94541"/>
              <a:gd name="connsiteX3" fmla="*/ 977 w 69925"/>
              <a:gd name="connsiteY3" fmla="*/ 273 h 9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925" h="94541">
                <a:moveTo>
                  <a:pt x="977" y="273"/>
                </a:moveTo>
                <a:cubicBezTo>
                  <a:pt x="-5325" y="-4311"/>
                  <a:pt x="20456" y="50118"/>
                  <a:pt x="31915" y="65587"/>
                </a:cubicBezTo>
                <a:cubicBezTo>
                  <a:pt x="43374" y="81056"/>
                  <a:pt x="72594" y="99963"/>
                  <a:pt x="69729" y="93088"/>
                </a:cubicBezTo>
                <a:cubicBezTo>
                  <a:pt x="66864" y="86213"/>
                  <a:pt x="7279" y="4857"/>
                  <a:pt x="977" y="2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9950B07F-4BEC-D2E6-1C61-D222254BF9FC}"/>
              </a:ext>
            </a:extLst>
          </p:cNvPr>
          <p:cNvSpPr/>
          <p:nvPr/>
        </p:nvSpPr>
        <p:spPr>
          <a:xfrm>
            <a:off x="7007140" y="3682042"/>
            <a:ext cx="132026" cy="293401"/>
          </a:xfrm>
          <a:custGeom>
            <a:avLst/>
            <a:gdLst>
              <a:gd name="connsiteX0" fmla="*/ 132026 w 132026"/>
              <a:gd name="connsiteY0" fmla="*/ 7 h 293401"/>
              <a:gd name="connsiteX1" fmla="*/ 53788 w 132026"/>
              <a:gd name="connsiteY1" fmla="*/ 112474 h 293401"/>
              <a:gd name="connsiteX2" fmla="*/ 0 w 132026"/>
              <a:gd name="connsiteY2" fmla="*/ 293398 h 293401"/>
              <a:gd name="connsiteX3" fmla="*/ 53788 w 132026"/>
              <a:gd name="connsiteY3" fmla="*/ 107584 h 293401"/>
              <a:gd name="connsiteX4" fmla="*/ 132026 w 132026"/>
              <a:gd name="connsiteY4" fmla="*/ 7 h 29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26" h="293401">
                <a:moveTo>
                  <a:pt x="132026" y="7"/>
                </a:moveTo>
                <a:cubicBezTo>
                  <a:pt x="132026" y="822"/>
                  <a:pt x="75792" y="63576"/>
                  <a:pt x="53788" y="112474"/>
                </a:cubicBezTo>
                <a:cubicBezTo>
                  <a:pt x="31784" y="161372"/>
                  <a:pt x="0" y="294213"/>
                  <a:pt x="0" y="293398"/>
                </a:cubicBezTo>
                <a:cubicBezTo>
                  <a:pt x="0" y="292583"/>
                  <a:pt x="30969" y="152408"/>
                  <a:pt x="53788" y="107584"/>
                </a:cubicBezTo>
                <a:cubicBezTo>
                  <a:pt x="76607" y="62760"/>
                  <a:pt x="132026" y="-808"/>
                  <a:pt x="13202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9605CD62-709A-E060-D241-106BCDA3279B}"/>
              </a:ext>
            </a:extLst>
          </p:cNvPr>
          <p:cNvSpPr/>
          <p:nvPr/>
        </p:nvSpPr>
        <p:spPr>
          <a:xfrm>
            <a:off x="5826120" y="1023169"/>
            <a:ext cx="949613" cy="354925"/>
          </a:xfrm>
          <a:custGeom>
            <a:avLst/>
            <a:gdLst>
              <a:gd name="connsiteX0" fmla="*/ 663580 w 949613"/>
              <a:gd name="connsiteY0" fmla="*/ 354781 h 354925"/>
              <a:gd name="connsiteX1" fmla="*/ 949330 w 949613"/>
              <a:gd name="connsiteY1" fmla="*/ 246831 h 354925"/>
              <a:gd name="connsiteX2" fmla="*/ 600080 w 949613"/>
              <a:gd name="connsiteY2" fmla="*/ 126181 h 354925"/>
              <a:gd name="connsiteX3" fmla="*/ 790580 w 949613"/>
              <a:gd name="connsiteY3" fmla="*/ 113481 h 354925"/>
              <a:gd name="connsiteX4" fmla="*/ 482605 w 949613"/>
              <a:gd name="connsiteY4" fmla="*/ 24581 h 354925"/>
              <a:gd name="connsiteX5" fmla="*/ 5 w 949613"/>
              <a:gd name="connsiteY5" fmla="*/ 215081 h 354925"/>
              <a:gd name="connsiteX6" fmla="*/ 473080 w 949613"/>
              <a:gd name="connsiteY6" fmla="*/ 8706 h 354925"/>
              <a:gd name="connsiteX7" fmla="*/ 682630 w 949613"/>
              <a:gd name="connsiteY7" fmla="*/ 43631 h 354925"/>
              <a:gd name="connsiteX8" fmla="*/ 739780 w 949613"/>
              <a:gd name="connsiteY8" fmla="*/ 91256 h 354925"/>
              <a:gd name="connsiteX9" fmla="*/ 625480 w 949613"/>
              <a:gd name="connsiteY9" fmla="*/ 113481 h 354925"/>
              <a:gd name="connsiteX10" fmla="*/ 673105 w 949613"/>
              <a:gd name="connsiteY10" fmla="*/ 123006 h 354925"/>
              <a:gd name="connsiteX11" fmla="*/ 742955 w 949613"/>
              <a:gd name="connsiteY11" fmla="*/ 145231 h 354925"/>
              <a:gd name="connsiteX12" fmla="*/ 923930 w 949613"/>
              <a:gd name="connsiteY12" fmla="*/ 215081 h 354925"/>
              <a:gd name="connsiteX13" fmla="*/ 933455 w 949613"/>
              <a:gd name="connsiteY13" fmla="*/ 230956 h 354925"/>
              <a:gd name="connsiteX14" fmla="*/ 908055 w 949613"/>
              <a:gd name="connsiteY14" fmla="*/ 269056 h 354925"/>
              <a:gd name="connsiteX15" fmla="*/ 663580 w 949613"/>
              <a:gd name="connsiteY15" fmla="*/ 354781 h 3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49613" h="354925">
                <a:moveTo>
                  <a:pt x="663580" y="354781"/>
                </a:moveTo>
                <a:cubicBezTo>
                  <a:pt x="670459" y="351077"/>
                  <a:pt x="959913" y="284931"/>
                  <a:pt x="949330" y="246831"/>
                </a:cubicBezTo>
                <a:cubicBezTo>
                  <a:pt x="938747" y="208731"/>
                  <a:pt x="626538" y="148406"/>
                  <a:pt x="600080" y="126181"/>
                </a:cubicBezTo>
                <a:cubicBezTo>
                  <a:pt x="573622" y="103956"/>
                  <a:pt x="810159" y="130414"/>
                  <a:pt x="790580" y="113481"/>
                </a:cubicBezTo>
                <a:cubicBezTo>
                  <a:pt x="771001" y="96548"/>
                  <a:pt x="614367" y="7648"/>
                  <a:pt x="482605" y="24581"/>
                </a:cubicBezTo>
                <a:cubicBezTo>
                  <a:pt x="350843" y="41514"/>
                  <a:pt x="1592" y="217727"/>
                  <a:pt x="5" y="215081"/>
                </a:cubicBezTo>
                <a:cubicBezTo>
                  <a:pt x="-1583" y="212435"/>
                  <a:pt x="359309" y="37281"/>
                  <a:pt x="473080" y="8706"/>
                </a:cubicBezTo>
                <a:cubicBezTo>
                  <a:pt x="586851" y="-19869"/>
                  <a:pt x="638180" y="29873"/>
                  <a:pt x="682630" y="43631"/>
                </a:cubicBezTo>
                <a:cubicBezTo>
                  <a:pt x="727080" y="57389"/>
                  <a:pt x="749305" y="79614"/>
                  <a:pt x="739780" y="91256"/>
                </a:cubicBezTo>
                <a:cubicBezTo>
                  <a:pt x="730255" y="102898"/>
                  <a:pt x="636592" y="108189"/>
                  <a:pt x="625480" y="113481"/>
                </a:cubicBezTo>
                <a:cubicBezTo>
                  <a:pt x="614367" y="118773"/>
                  <a:pt x="653526" y="117714"/>
                  <a:pt x="673105" y="123006"/>
                </a:cubicBezTo>
                <a:cubicBezTo>
                  <a:pt x="692684" y="128298"/>
                  <a:pt x="701151" y="129885"/>
                  <a:pt x="742955" y="145231"/>
                </a:cubicBezTo>
                <a:cubicBezTo>
                  <a:pt x="784759" y="160577"/>
                  <a:pt x="923930" y="215081"/>
                  <a:pt x="923930" y="215081"/>
                </a:cubicBezTo>
                <a:cubicBezTo>
                  <a:pt x="955680" y="229368"/>
                  <a:pt x="936101" y="221960"/>
                  <a:pt x="933455" y="230956"/>
                </a:cubicBezTo>
                <a:cubicBezTo>
                  <a:pt x="930809" y="239952"/>
                  <a:pt x="948801" y="248419"/>
                  <a:pt x="908055" y="269056"/>
                </a:cubicBezTo>
                <a:cubicBezTo>
                  <a:pt x="867309" y="289693"/>
                  <a:pt x="656701" y="358485"/>
                  <a:pt x="663580" y="354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C1EF7D14-118B-8017-F293-70986FBF709A}"/>
              </a:ext>
            </a:extLst>
          </p:cNvPr>
          <p:cNvSpPr/>
          <p:nvPr/>
        </p:nvSpPr>
        <p:spPr>
          <a:xfrm>
            <a:off x="5628814" y="1237084"/>
            <a:ext cx="969112" cy="607972"/>
          </a:xfrm>
          <a:custGeom>
            <a:avLst/>
            <a:gdLst>
              <a:gd name="connsiteX0" fmla="*/ 949786 w 969112"/>
              <a:gd name="connsiteY0" fmla="*/ 7516 h 607972"/>
              <a:gd name="connsiteX1" fmla="*/ 251286 w 969112"/>
              <a:gd name="connsiteY1" fmla="*/ 223416 h 607972"/>
              <a:gd name="connsiteX2" fmla="*/ 3636 w 969112"/>
              <a:gd name="connsiteY2" fmla="*/ 604416 h 607972"/>
              <a:gd name="connsiteX3" fmla="*/ 111586 w 969112"/>
              <a:gd name="connsiteY3" fmla="*/ 404391 h 607972"/>
              <a:gd name="connsiteX4" fmla="*/ 222711 w 969112"/>
              <a:gd name="connsiteY4" fmla="*/ 242466 h 607972"/>
              <a:gd name="connsiteX5" fmla="*/ 575136 w 969112"/>
              <a:gd name="connsiteY5" fmla="*/ 105941 h 607972"/>
              <a:gd name="connsiteX6" fmla="*/ 571961 w 969112"/>
              <a:gd name="connsiteY6" fmla="*/ 115466 h 607972"/>
              <a:gd name="connsiteX7" fmla="*/ 759286 w 969112"/>
              <a:gd name="connsiteY7" fmla="*/ 55141 h 607972"/>
              <a:gd name="connsiteX8" fmla="*/ 949786 w 969112"/>
              <a:gd name="connsiteY8" fmla="*/ 7516 h 60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9112" h="607972">
                <a:moveTo>
                  <a:pt x="949786" y="7516"/>
                </a:moveTo>
                <a:cubicBezTo>
                  <a:pt x="865119" y="35562"/>
                  <a:pt x="408978" y="123933"/>
                  <a:pt x="251286" y="223416"/>
                </a:cubicBezTo>
                <a:cubicBezTo>
                  <a:pt x="93594" y="322899"/>
                  <a:pt x="26919" y="574254"/>
                  <a:pt x="3636" y="604416"/>
                </a:cubicBezTo>
                <a:cubicBezTo>
                  <a:pt x="-19647" y="634578"/>
                  <a:pt x="75074" y="464716"/>
                  <a:pt x="111586" y="404391"/>
                </a:cubicBezTo>
                <a:cubicBezTo>
                  <a:pt x="148098" y="344066"/>
                  <a:pt x="145453" y="292208"/>
                  <a:pt x="222711" y="242466"/>
                </a:cubicBezTo>
                <a:cubicBezTo>
                  <a:pt x="299969" y="192724"/>
                  <a:pt x="516928" y="127108"/>
                  <a:pt x="575136" y="105941"/>
                </a:cubicBezTo>
                <a:cubicBezTo>
                  <a:pt x="633344" y="84774"/>
                  <a:pt x="541269" y="123933"/>
                  <a:pt x="571961" y="115466"/>
                </a:cubicBezTo>
                <a:cubicBezTo>
                  <a:pt x="602653" y="106999"/>
                  <a:pt x="701607" y="72603"/>
                  <a:pt x="759286" y="55141"/>
                </a:cubicBezTo>
                <a:cubicBezTo>
                  <a:pt x="816965" y="37679"/>
                  <a:pt x="1034453" y="-20530"/>
                  <a:pt x="949786" y="7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17555042-A44F-CB22-3BB2-AF829F908DA2}"/>
              </a:ext>
            </a:extLst>
          </p:cNvPr>
          <p:cNvSpPr/>
          <p:nvPr/>
        </p:nvSpPr>
        <p:spPr>
          <a:xfrm>
            <a:off x="5921362" y="925986"/>
            <a:ext cx="973250" cy="157462"/>
          </a:xfrm>
          <a:custGeom>
            <a:avLst/>
            <a:gdLst>
              <a:gd name="connsiteX0" fmla="*/ 968388 w 973250"/>
              <a:gd name="connsiteY0" fmla="*/ 156689 h 157462"/>
              <a:gd name="connsiteX1" fmla="*/ 736613 w 973250"/>
              <a:gd name="connsiteY1" fmla="*/ 70964 h 157462"/>
              <a:gd name="connsiteX2" fmla="*/ 365138 w 973250"/>
              <a:gd name="connsiteY2" fmla="*/ 20164 h 157462"/>
              <a:gd name="connsiteX3" fmla="*/ 13 w 973250"/>
              <a:gd name="connsiteY3" fmla="*/ 109064 h 157462"/>
              <a:gd name="connsiteX4" fmla="*/ 377838 w 973250"/>
              <a:gd name="connsiteY4" fmla="*/ 10639 h 157462"/>
              <a:gd name="connsiteX5" fmla="*/ 523888 w 973250"/>
              <a:gd name="connsiteY5" fmla="*/ 16989 h 157462"/>
              <a:gd name="connsiteX6" fmla="*/ 968388 w 973250"/>
              <a:gd name="connsiteY6" fmla="*/ 156689 h 15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250" h="157462">
                <a:moveTo>
                  <a:pt x="968388" y="156689"/>
                </a:moveTo>
                <a:cubicBezTo>
                  <a:pt x="1003842" y="165685"/>
                  <a:pt x="837155" y="93718"/>
                  <a:pt x="736613" y="70964"/>
                </a:cubicBezTo>
                <a:cubicBezTo>
                  <a:pt x="636071" y="48210"/>
                  <a:pt x="487905" y="13814"/>
                  <a:pt x="365138" y="20164"/>
                </a:cubicBezTo>
                <a:cubicBezTo>
                  <a:pt x="242371" y="26514"/>
                  <a:pt x="-2104" y="110652"/>
                  <a:pt x="13" y="109064"/>
                </a:cubicBezTo>
                <a:cubicBezTo>
                  <a:pt x="2130" y="107476"/>
                  <a:pt x="290525" y="25985"/>
                  <a:pt x="377838" y="10639"/>
                </a:cubicBezTo>
                <a:cubicBezTo>
                  <a:pt x="465150" y="-4707"/>
                  <a:pt x="427580" y="-4178"/>
                  <a:pt x="523888" y="16989"/>
                </a:cubicBezTo>
                <a:cubicBezTo>
                  <a:pt x="620196" y="38156"/>
                  <a:pt x="932934" y="147693"/>
                  <a:pt x="968388" y="156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86D8BA44-5575-D78A-E830-3024AEC56473}"/>
              </a:ext>
            </a:extLst>
          </p:cNvPr>
          <p:cNvSpPr/>
          <p:nvPr/>
        </p:nvSpPr>
        <p:spPr>
          <a:xfrm>
            <a:off x="5609954" y="774311"/>
            <a:ext cx="1117896" cy="838779"/>
          </a:xfrm>
          <a:custGeom>
            <a:avLst/>
            <a:gdLst>
              <a:gd name="connsiteX0" fmla="*/ 1117871 w 1117896"/>
              <a:gd name="connsiteY0" fmla="*/ 9914 h 838779"/>
              <a:gd name="connsiteX1" fmla="*/ 590821 w 1117896"/>
              <a:gd name="connsiteY1" fmla="*/ 25789 h 838779"/>
              <a:gd name="connsiteX2" fmla="*/ 406671 w 1117896"/>
              <a:gd name="connsiteY2" fmla="*/ 219464 h 838779"/>
              <a:gd name="connsiteX3" fmla="*/ 271 w 1117896"/>
              <a:gd name="connsiteY3" fmla="*/ 838589 h 838779"/>
              <a:gd name="connsiteX4" fmla="*/ 346346 w 1117896"/>
              <a:gd name="connsiteY4" fmla="*/ 282964 h 838779"/>
              <a:gd name="connsiteX5" fmla="*/ 505096 w 1117896"/>
              <a:gd name="connsiteY5" fmla="*/ 44839 h 838779"/>
              <a:gd name="connsiteX6" fmla="*/ 613046 w 1117896"/>
              <a:gd name="connsiteY6" fmla="*/ 3564 h 838779"/>
              <a:gd name="connsiteX7" fmla="*/ 1117871 w 1117896"/>
              <a:gd name="connsiteY7" fmla="*/ 9914 h 83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7896" h="838779">
                <a:moveTo>
                  <a:pt x="1117871" y="9914"/>
                </a:moveTo>
                <a:cubicBezTo>
                  <a:pt x="1114167" y="13618"/>
                  <a:pt x="709354" y="-9136"/>
                  <a:pt x="590821" y="25789"/>
                </a:cubicBezTo>
                <a:cubicBezTo>
                  <a:pt x="472288" y="60714"/>
                  <a:pt x="505096" y="83997"/>
                  <a:pt x="406671" y="219464"/>
                </a:cubicBezTo>
                <a:cubicBezTo>
                  <a:pt x="308246" y="354931"/>
                  <a:pt x="10325" y="828006"/>
                  <a:pt x="271" y="838589"/>
                </a:cubicBezTo>
                <a:cubicBezTo>
                  <a:pt x="-9783" y="849172"/>
                  <a:pt x="262209" y="415256"/>
                  <a:pt x="346346" y="282964"/>
                </a:cubicBezTo>
                <a:cubicBezTo>
                  <a:pt x="430483" y="150672"/>
                  <a:pt x="460646" y="91406"/>
                  <a:pt x="505096" y="44839"/>
                </a:cubicBezTo>
                <a:cubicBezTo>
                  <a:pt x="549546" y="-1728"/>
                  <a:pt x="513034" y="13089"/>
                  <a:pt x="613046" y="3564"/>
                </a:cubicBezTo>
                <a:cubicBezTo>
                  <a:pt x="713058" y="-5961"/>
                  <a:pt x="1121575" y="6210"/>
                  <a:pt x="1117871" y="9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FADC454-7531-37C3-AA2A-B85EF998CF21}"/>
              </a:ext>
            </a:extLst>
          </p:cNvPr>
          <p:cNvSpPr/>
          <p:nvPr/>
        </p:nvSpPr>
        <p:spPr>
          <a:xfrm>
            <a:off x="5536548" y="1291570"/>
            <a:ext cx="556281" cy="950736"/>
          </a:xfrm>
          <a:custGeom>
            <a:avLst/>
            <a:gdLst>
              <a:gd name="connsiteX0" fmla="*/ 556277 w 556281"/>
              <a:gd name="connsiteY0" fmla="*/ 655 h 950736"/>
              <a:gd name="connsiteX1" fmla="*/ 289577 w 556281"/>
              <a:gd name="connsiteY1" fmla="*/ 235605 h 950736"/>
              <a:gd name="connsiteX2" fmla="*/ 652 w 556281"/>
              <a:gd name="connsiteY2" fmla="*/ 949980 h 950736"/>
              <a:gd name="connsiteX3" fmla="*/ 213377 w 556281"/>
              <a:gd name="connsiteY3" fmla="*/ 368955 h 950736"/>
              <a:gd name="connsiteX4" fmla="*/ 295927 w 556281"/>
              <a:gd name="connsiteY4" fmla="*/ 172105 h 950736"/>
              <a:gd name="connsiteX5" fmla="*/ 556277 w 556281"/>
              <a:gd name="connsiteY5" fmla="*/ 655 h 9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281" h="950736">
                <a:moveTo>
                  <a:pt x="556277" y="655"/>
                </a:moveTo>
                <a:cubicBezTo>
                  <a:pt x="555219" y="11238"/>
                  <a:pt x="382181" y="77384"/>
                  <a:pt x="289577" y="235605"/>
                </a:cubicBezTo>
                <a:cubicBezTo>
                  <a:pt x="196973" y="393826"/>
                  <a:pt x="13352" y="927755"/>
                  <a:pt x="652" y="949980"/>
                </a:cubicBezTo>
                <a:cubicBezTo>
                  <a:pt x="-12048" y="972205"/>
                  <a:pt x="164164" y="498601"/>
                  <a:pt x="213377" y="368955"/>
                </a:cubicBezTo>
                <a:cubicBezTo>
                  <a:pt x="262590" y="239309"/>
                  <a:pt x="239306" y="234018"/>
                  <a:pt x="295927" y="172105"/>
                </a:cubicBezTo>
                <a:cubicBezTo>
                  <a:pt x="352548" y="110192"/>
                  <a:pt x="557335" y="-9928"/>
                  <a:pt x="556277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3FC7D16A-67DA-3E8F-B301-CCB48D2E5E84}"/>
              </a:ext>
            </a:extLst>
          </p:cNvPr>
          <p:cNvSpPr/>
          <p:nvPr/>
        </p:nvSpPr>
        <p:spPr>
          <a:xfrm>
            <a:off x="6832577" y="1263566"/>
            <a:ext cx="565621" cy="644805"/>
          </a:xfrm>
          <a:custGeom>
            <a:avLst/>
            <a:gdLst>
              <a:gd name="connsiteX0" fmla="*/ 23 w 565621"/>
              <a:gd name="connsiteY0" fmla="*/ 84 h 644805"/>
              <a:gd name="connsiteX1" fmla="*/ 282598 w 565621"/>
              <a:gd name="connsiteY1" fmla="*/ 174709 h 644805"/>
              <a:gd name="connsiteX2" fmla="*/ 565173 w 565621"/>
              <a:gd name="connsiteY2" fmla="*/ 644609 h 644805"/>
              <a:gd name="connsiteX3" fmla="*/ 346098 w 565621"/>
              <a:gd name="connsiteY3" fmla="*/ 231859 h 644805"/>
              <a:gd name="connsiteX4" fmla="*/ 266723 w 565621"/>
              <a:gd name="connsiteY4" fmla="*/ 152484 h 644805"/>
              <a:gd name="connsiteX5" fmla="*/ 23 w 565621"/>
              <a:gd name="connsiteY5" fmla="*/ 84 h 64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621" h="644805">
                <a:moveTo>
                  <a:pt x="23" y="84"/>
                </a:moveTo>
                <a:cubicBezTo>
                  <a:pt x="2669" y="3788"/>
                  <a:pt x="188406" y="67288"/>
                  <a:pt x="282598" y="174709"/>
                </a:cubicBezTo>
                <a:cubicBezTo>
                  <a:pt x="376790" y="282130"/>
                  <a:pt x="554590" y="635084"/>
                  <a:pt x="565173" y="644609"/>
                </a:cubicBezTo>
                <a:cubicBezTo>
                  <a:pt x="575756" y="654134"/>
                  <a:pt x="395840" y="313880"/>
                  <a:pt x="346098" y="231859"/>
                </a:cubicBezTo>
                <a:cubicBezTo>
                  <a:pt x="296356" y="149838"/>
                  <a:pt x="318581" y="188996"/>
                  <a:pt x="266723" y="152484"/>
                </a:cubicBezTo>
                <a:cubicBezTo>
                  <a:pt x="214865" y="115972"/>
                  <a:pt x="-2623" y="-3620"/>
                  <a:pt x="23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2B771DF3-B875-57D7-22FE-460B84897598}"/>
              </a:ext>
            </a:extLst>
          </p:cNvPr>
          <p:cNvSpPr/>
          <p:nvPr/>
        </p:nvSpPr>
        <p:spPr>
          <a:xfrm>
            <a:off x="4730627" y="236484"/>
            <a:ext cx="1492373" cy="576197"/>
          </a:xfrm>
          <a:custGeom>
            <a:avLst/>
            <a:gdLst>
              <a:gd name="connsiteX0" fmla="*/ 1492373 w 1492373"/>
              <a:gd name="connsiteY0" fmla="*/ 119116 h 576197"/>
              <a:gd name="connsiteX1" fmla="*/ 882773 w 1492373"/>
              <a:gd name="connsiteY1" fmla="*/ 87366 h 576197"/>
              <a:gd name="connsiteX2" fmla="*/ 41398 w 1492373"/>
              <a:gd name="connsiteY2" fmla="*/ 554091 h 576197"/>
              <a:gd name="connsiteX3" fmla="*/ 177923 w 1492373"/>
              <a:gd name="connsiteY3" fmla="*/ 468366 h 576197"/>
              <a:gd name="connsiteX4" fmla="*/ 603373 w 1492373"/>
              <a:gd name="connsiteY4" fmla="*/ 182616 h 576197"/>
              <a:gd name="connsiteX5" fmla="*/ 562098 w 1492373"/>
              <a:gd name="connsiteY5" fmla="*/ 220716 h 576197"/>
              <a:gd name="connsiteX6" fmla="*/ 924048 w 1492373"/>
              <a:gd name="connsiteY6" fmla="*/ 39741 h 576197"/>
              <a:gd name="connsiteX7" fmla="*/ 882773 w 1492373"/>
              <a:gd name="connsiteY7" fmla="*/ 52441 h 576197"/>
              <a:gd name="connsiteX8" fmla="*/ 1082798 w 1492373"/>
              <a:gd name="connsiteY8" fmla="*/ 1641 h 576197"/>
              <a:gd name="connsiteX9" fmla="*/ 1044698 w 1492373"/>
              <a:gd name="connsiteY9" fmla="*/ 14341 h 576197"/>
              <a:gd name="connsiteX10" fmla="*/ 1158998 w 1492373"/>
              <a:gd name="connsiteY10" fmla="*/ 33391 h 576197"/>
              <a:gd name="connsiteX11" fmla="*/ 1492373 w 1492373"/>
              <a:gd name="connsiteY11" fmla="*/ 119116 h 57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2373" h="576197">
                <a:moveTo>
                  <a:pt x="1492373" y="119116"/>
                </a:moveTo>
                <a:cubicBezTo>
                  <a:pt x="1308487" y="66993"/>
                  <a:pt x="1124602" y="14870"/>
                  <a:pt x="882773" y="87366"/>
                </a:cubicBezTo>
                <a:cubicBezTo>
                  <a:pt x="640944" y="159862"/>
                  <a:pt x="158873" y="490591"/>
                  <a:pt x="41398" y="554091"/>
                </a:cubicBezTo>
                <a:cubicBezTo>
                  <a:pt x="-76077" y="617591"/>
                  <a:pt x="84261" y="530278"/>
                  <a:pt x="177923" y="468366"/>
                </a:cubicBezTo>
                <a:cubicBezTo>
                  <a:pt x="271585" y="406454"/>
                  <a:pt x="539344" y="223891"/>
                  <a:pt x="603373" y="182616"/>
                </a:cubicBezTo>
                <a:cubicBezTo>
                  <a:pt x="667402" y="141341"/>
                  <a:pt x="508652" y="244529"/>
                  <a:pt x="562098" y="220716"/>
                </a:cubicBezTo>
                <a:cubicBezTo>
                  <a:pt x="615544" y="196903"/>
                  <a:pt x="870602" y="67787"/>
                  <a:pt x="924048" y="39741"/>
                </a:cubicBezTo>
                <a:cubicBezTo>
                  <a:pt x="977494" y="11695"/>
                  <a:pt x="856315" y="58791"/>
                  <a:pt x="882773" y="52441"/>
                </a:cubicBezTo>
                <a:cubicBezTo>
                  <a:pt x="909231" y="46091"/>
                  <a:pt x="1055811" y="7991"/>
                  <a:pt x="1082798" y="1641"/>
                </a:cubicBezTo>
                <a:cubicBezTo>
                  <a:pt x="1109785" y="-4709"/>
                  <a:pt x="1031998" y="9049"/>
                  <a:pt x="1044698" y="14341"/>
                </a:cubicBezTo>
                <a:cubicBezTo>
                  <a:pt x="1057398" y="19633"/>
                  <a:pt x="1158998" y="33391"/>
                  <a:pt x="1158998" y="33391"/>
                </a:cubicBezTo>
                <a:lnTo>
                  <a:pt x="1492373" y="11911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28522245-8BE5-8524-F5A5-B072B41D5C4F}"/>
              </a:ext>
            </a:extLst>
          </p:cNvPr>
          <p:cNvSpPr/>
          <p:nvPr/>
        </p:nvSpPr>
        <p:spPr>
          <a:xfrm>
            <a:off x="5451431" y="574340"/>
            <a:ext cx="1038152" cy="994173"/>
          </a:xfrm>
          <a:custGeom>
            <a:avLst/>
            <a:gdLst>
              <a:gd name="connsiteX0" fmla="*/ 1031919 w 1038152"/>
              <a:gd name="connsiteY0" fmla="*/ 6685 h 994173"/>
              <a:gd name="connsiteX1" fmla="*/ 523919 w 1038152"/>
              <a:gd name="connsiteY1" fmla="*/ 152735 h 994173"/>
              <a:gd name="connsiteX2" fmla="*/ 44 w 1038152"/>
              <a:gd name="connsiteY2" fmla="*/ 994110 h 994173"/>
              <a:gd name="connsiteX3" fmla="*/ 495344 w 1038152"/>
              <a:gd name="connsiteY3" fmla="*/ 197185 h 994173"/>
              <a:gd name="connsiteX4" fmla="*/ 749344 w 1038152"/>
              <a:gd name="connsiteY4" fmla="*/ 47960 h 994173"/>
              <a:gd name="connsiteX5" fmla="*/ 714419 w 1038152"/>
              <a:gd name="connsiteY5" fmla="*/ 63835 h 994173"/>
              <a:gd name="connsiteX6" fmla="*/ 803319 w 1038152"/>
              <a:gd name="connsiteY6" fmla="*/ 28910 h 994173"/>
              <a:gd name="connsiteX7" fmla="*/ 1031919 w 1038152"/>
              <a:gd name="connsiteY7" fmla="*/ 6685 h 99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8152" h="994173">
                <a:moveTo>
                  <a:pt x="1031919" y="6685"/>
                </a:moveTo>
                <a:cubicBezTo>
                  <a:pt x="985352" y="27323"/>
                  <a:pt x="695898" y="-11836"/>
                  <a:pt x="523919" y="152735"/>
                </a:cubicBezTo>
                <a:cubicBezTo>
                  <a:pt x="351940" y="317306"/>
                  <a:pt x="4806" y="986702"/>
                  <a:pt x="44" y="994110"/>
                </a:cubicBezTo>
                <a:cubicBezTo>
                  <a:pt x="-4719" y="1001518"/>
                  <a:pt x="370461" y="354877"/>
                  <a:pt x="495344" y="197185"/>
                </a:cubicBezTo>
                <a:cubicBezTo>
                  <a:pt x="620227" y="39493"/>
                  <a:pt x="712832" y="70185"/>
                  <a:pt x="749344" y="47960"/>
                </a:cubicBezTo>
                <a:cubicBezTo>
                  <a:pt x="785856" y="25735"/>
                  <a:pt x="705423" y="67010"/>
                  <a:pt x="714419" y="63835"/>
                </a:cubicBezTo>
                <a:cubicBezTo>
                  <a:pt x="723415" y="60660"/>
                  <a:pt x="756223" y="38964"/>
                  <a:pt x="803319" y="28910"/>
                </a:cubicBezTo>
                <a:cubicBezTo>
                  <a:pt x="850415" y="18856"/>
                  <a:pt x="1078486" y="-13953"/>
                  <a:pt x="1031919" y="6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68A61E73-0EF7-E424-2133-5E9AF1FAC4C4}"/>
              </a:ext>
            </a:extLst>
          </p:cNvPr>
          <p:cNvSpPr/>
          <p:nvPr/>
        </p:nvSpPr>
        <p:spPr>
          <a:xfrm>
            <a:off x="4351691" y="776222"/>
            <a:ext cx="426115" cy="636123"/>
          </a:xfrm>
          <a:custGeom>
            <a:avLst/>
            <a:gdLst>
              <a:gd name="connsiteX0" fmla="*/ 413984 w 426115"/>
              <a:gd name="connsiteY0" fmla="*/ 14353 h 636123"/>
              <a:gd name="connsiteX1" fmla="*/ 1234 w 426115"/>
              <a:gd name="connsiteY1" fmla="*/ 633478 h 636123"/>
              <a:gd name="connsiteX2" fmla="*/ 290159 w 426115"/>
              <a:gd name="connsiteY2" fmla="*/ 230253 h 636123"/>
              <a:gd name="connsiteX3" fmla="*/ 413984 w 426115"/>
              <a:gd name="connsiteY3" fmla="*/ 14353 h 63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115" h="636123">
                <a:moveTo>
                  <a:pt x="413984" y="14353"/>
                </a:moveTo>
                <a:cubicBezTo>
                  <a:pt x="365830" y="81557"/>
                  <a:pt x="21871" y="597495"/>
                  <a:pt x="1234" y="633478"/>
                </a:cubicBezTo>
                <a:cubicBezTo>
                  <a:pt x="-19403" y="669461"/>
                  <a:pt x="224542" y="328149"/>
                  <a:pt x="290159" y="230253"/>
                </a:cubicBezTo>
                <a:cubicBezTo>
                  <a:pt x="355776" y="132357"/>
                  <a:pt x="462138" y="-52851"/>
                  <a:pt x="413984" y="14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F9AF5A4-1161-F987-AEBF-08A4A8DE8E1E}"/>
              </a:ext>
            </a:extLst>
          </p:cNvPr>
          <p:cNvSpPr/>
          <p:nvPr/>
        </p:nvSpPr>
        <p:spPr>
          <a:xfrm>
            <a:off x="5432141" y="1849839"/>
            <a:ext cx="302098" cy="1053727"/>
          </a:xfrm>
          <a:custGeom>
            <a:avLst/>
            <a:gdLst>
              <a:gd name="connsiteX0" fmla="*/ 301909 w 302098"/>
              <a:gd name="connsiteY0" fmla="*/ 1186 h 1053727"/>
              <a:gd name="connsiteX1" fmla="*/ 92359 w 302098"/>
              <a:gd name="connsiteY1" fmla="*/ 598086 h 1053727"/>
              <a:gd name="connsiteX2" fmla="*/ 124109 w 302098"/>
              <a:gd name="connsiteY2" fmla="*/ 531411 h 1053727"/>
              <a:gd name="connsiteX3" fmla="*/ 32034 w 302098"/>
              <a:gd name="connsiteY3" fmla="*/ 817161 h 1053727"/>
              <a:gd name="connsiteX4" fmla="*/ 3459 w 302098"/>
              <a:gd name="connsiteY4" fmla="*/ 1052111 h 1053727"/>
              <a:gd name="connsiteX5" fmla="*/ 16159 w 302098"/>
              <a:gd name="connsiteY5" fmla="*/ 893361 h 1053727"/>
              <a:gd name="connsiteX6" fmla="*/ 143159 w 302098"/>
              <a:gd name="connsiteY6" fmla="*/ 401236 h 1053727"/>
              <a:gd name="connsiteX7" fmla="*/ 130459 w 302098"/>
              <a:gd name="connsiteY7" fmla="*/ 442511 h 1053727"/>
              <a:gd name="connsiteX8" fmla="*/ 301909 w 302098"/>
              <a:gd name="connsiteY8" fmla="*/ 1186 h 105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098" h="1053727">
                <a:moveTo>
                  <a:pt x="301909" y="1186"/>
                </a:moveTo>
                <a:cubicBezTo>
                  <a:pt x="295559" y="27115"/>
                  <a:pt x="121992" y="509715"/>
                  <a:pt x="92359" y="598086"/>
                </a:cubicBezTo>
                <a:cubicBezTo>
                  <a:pt x="62726" y="686457"/>
                  <a:pt x="134163" y="494899"/>
                  <a:pt x="124109" y="531411"/>
                </a:cubicBezTo>
                <a:cubicBezTo>
                  <a:pt x="114055" y="567923"/>
                  <a:pt x="52142" y="730378"/>
                  <a:pt x="32034" y="817161"/>
                </a:cubicBezTo>
                <a:cubicBezTo>
                  <a:pt x="11926" y="903944"/>
                  <a:pt x="6105" y="1039411"/>
                  <a:pt x="3459" y="1052111"/>
                </a:cubicBezTo>
                <a:cubicBezTo>
                  <a:pt x="813" y="1064811"/>
                  <a:pt x="-7124" y="1001840"/>
                  <a:pt x="16159" y="893361"/>
                </a:cubicBezTo>
                <a:cubicBezTo>
                  <a:pt x="39442" y="784882"/>
                  <a:pt x="124109" y="476378"/>
                  <a:pt x="143159" y="401236"/>
                </a:cubicBezTo>
                <a:cubicBezTo>
                  <a:pt x="162209" y="326094"/>
                  <a:pt x="107705" y="502836"/>
                  <a:pt x="130459" y="442511"/>
                </a:cubicBezTo>
                <a:cubicBezTo>
                  <a:pt x="153213" y="382186"/>
                  <a:pt x="308259" y="-24743"/>
                  <a:pt x="301909" y="1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259891C-4019-B751-887C-2EAEE7F1C5F2}"/>
              </a:ext>
            </a:extLst>
          </p:cNvPr>
          <p:cNvSpPr/>
          <p:nvPr/>
        </p:nvSpPr>
        <p:spPr>
          <a:xfrm>
            <a:off x="5485096" y="2644507"/>
            <a:ext cx="102954" cy="842700"/>
          </a:xfrm>
          <a:custGeom>
            <a:avLst/>
            <a:gdLst>
              <a:gd name="connsiteX0" fmla="*/ 29879 w 102954"/>
              <a:gd name="connsiteY0" fmla="*/ 268 h 842700"/>
              <a:gd name="connsiteX1" fmla="*/ 10829 w 102954"/>
              <a:gd name="connsiteY1" fmla="*/ 168543 h 842700"/>
              <a:gd name="connsiteX2" fmla="*/ 58454 w 102954"/>
              <a:gd name="connsiteY2" fmla="*/ 505093 h 842700"/>
              <a:gd name="connsiteX3" fmla="*/ 1304 w 102954"/>
              <a:gd name="connsiteY3" fmla="*/ 190768 h 842700"/>
              <a:gd name="connsiteX4" fmla="*/ 64804 w 102954"/>
              <a:gd name="connsiteY4" fmla="*/ 555893 h 842700"/>
              <a:gd name="connsiteX5" fmla="*/ 102904 w 102954"/>
              <a:gd name="connsiteY5" fmla="*/ 841643 h 842700"/>
              <a:gd name="connsiteX6" fmla="*/ 71154 w 102954"/>
              <a:gd name="connsiteY6" fmla="*/ 635268 h 842700"/>
              <a:gd name="connsiteX7" fmla="*/ 1304 w 102954"/>
              <a:gd name="connsiteY7" fmla="*/ 203468 h 842700"/>
              <a:gd name="connsiteX8" fmla="*/ 29879 w 102954"/>
              <a:gd name="connsiteY8" fmla="*/ 268 h 84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954" h="842700">
                <a:moveTo>
                  <a:pt x="29879" y="268"/>
                </a:moveTo>
                <a:cubicBezTo>
                  <a:pt x="31467" y="-5553"/>
                  <a:pt x="6067" y="84406"/>
                  <a:pt x="10829" y="168543"/>
                </a:cubicBezTo>
                <a:cubicBezTo>
                  <a:pt x="15591" y="252680"/>
                  <a:pt x="60041" y="501389"/>
                  <a:pt x="58454" y="505093"/>
                </a:cubicBezTo>
                <a:cubicBezTo>
                  <a:pt x="56867" y="508797"/>
                  <a:pt x="246" y="182301"/>
                  <a:pt x="1304" y="190768"/>
                </a:cubicBezTo>
                <a:cubicBezTo>
                  <a:pt x="2362" y="199235"/>
                  <a:pt x="47871" y="447414"/>
                  <a:pt x="64804" y="555893"/>
                </a:cubicBezTo>
                <a:cubicBezTo>
                  <a:pt x="81737" y="664372"/>
                  <a:pt x="101846" y="828414"/>
                  <a:pt x="102904" y="841643"/>
                </a:cubicBezTo>
                <a:cubicBezTo>
                  <a:pt x="103962" y="854872"/>
                  <a:pt x="88087" y="741631"/>
                  <a:pt x="71154" y="635268"/>
                </a:cubicBezTo>
                <a:cubicBezTo>
                  <a:pt x="54221" y="528906"/>
                  <a:pt x="9771" y="304010"/>
                  <a:pt x="1304" y="203468"/>
                </a:cubicBezTo>
                <a:cubicBezTo>
                  <a:pt x="-7163" y="102926"/>
                  <a:pt x="28291" y="6089"/>
                  <a:pt x="29879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332436F5-3D3F-9712-4678-A488707B6671}"/>
              </a:ext>
            </a:extLst>
          </p:cNvPr>
          <p:cNvSpPr/>
          <p:nvPr/>
        </p:nvSpPr>
        <p:spPr>
          <a:xfrm>
            <a:off x="4133288" y="1464121"/>
            <a:ext cx="210987" cy="691815"/>
          </a:xfrm>
          <a:custGeom>
            <a:avLst/>
            <a:gdLst>
              <a:gd name="connsiteX0" fmla="*/ 210112 w 210987"/>
              <a:gd name="connsiteY0" fmla="*/ 2729 h 691815"/>
              <a:gd name="connsiteX1" fmla="*/ 152962 w 210987"/>
              <a:gd name="connsiteY1" fmla="*/ 126554 h 691815"/>
              <a:gd name="connsiteX2" fmla="*/ 3737 w 210987"/>
              <a:gd name="connsiteY2" fmla="*/ 679004 h 691815"/>
              <a:gd name="connsiteX3" fmla="*/ 51362 w 210987"/>
              <a:gd name="connsiteY3" fmla="*/ 488504 h 691815"/>
              <a:gd name="connsiteX4" fmla="*/ 121212 w 210987"/>
              <a:gd name="connsiteY4" fmla="*/ 180529 h 691815"/>
              <a:gd name="connsiteX5" fmla="*/ 114862 w 210987"/>
              <a:gd name="connsiteY5" fmla="*/ 196404 h 691815"/>
              <a:gd name="connsiteX6" fmla="*/ 210112 w 210987"/>
              <a:gd name="connsiteY6" fmla="*/ 2729 h 69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987" h="691815">
                <a:moveTo>
                  <a:pt x="210112" y="2729"/>
                </a:moveTo>
                <a:cubicBezTo>
                  <a:pt x="216462" y="-8913"/>
                  <a:pt x="187358" y="13842"/>
                  <a:pt x="152962" y="126554"/>
                </a:cubicBezTo>
                <a:cubicBezTo>
                  <a:pt x="118566" y="239266"/>
                  <a:pt x="20670" y="618679"/>
                  <a:pt x="3737" y="679004"/>
                </a:cubicBezTo>
                <a:cubicBezTo>
                  <a:pt x="-13196" y="739329"/>
                  <a:pt x="31783" y="571583"/>
                  <a:pt x="51362" y="488504"/>
                </a:cubicBezTo>
                <a:cubicBezTo>
                  <a:pt x="70941" y="405425"/>
                  <a:pt x="110629" y="229212"/>
                  <a:pt x="121212" y="180529"/>
                </a:cubicBezTo>
                <a:cubicBezTo>
                  <a:pt x="131795" y="131846"/>
                  <a:pt x="102691" y="220217"/>
                  <a:pt x="114862" y="196404"/>
                </a:cubicBezTo>
                <a:cubicBezTo>
                  <a:pt x="127033" y="172592"/>
                  <a:pt x="203762" y="14371"/>
                  <a:pt x="210112" y="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F7A20F32-BF73-F573-DB6B-BE2625C18A4C}"/>
              </a:ext>
            </a:extLst>
          </p:cNvPr>
          <p:cNvSpPr/>
          <p:nvPr/>
        </p:nvSpPr>
        <p:spPr>
          <a:xfrm>
            <a:off x="3756942" y="2086619"/>
            <a:ext cx="380286" cy="1049690"/>
          </a:xfrm>
          <a:custGeom>
            <a:avLst/>
            <a:gdLst>
              <a:gd name="connsiteX0" fmla="*/ 380083 w 380286"/>
              <a:gd name="connsiteY0" fmla="*/ 2531 h 1049690"/>
              <a:gd name="connsiteX1" fmla="*/ 268958 w 380286"/>
              <a:gd name="connsiteY1" fmla="*/ 164456 h 1049690"/>
              <a:gd name="connsiteX2" fmla="*/ 164183 w 380286"/>
              <a:gd name="connsiteY2" fmla="*/ 764531 h 1049690"/>
              <a:gd name="connsiteX3" fmla="*/ 183233 w 380286"/>
              <a:gd name="connsiteY3" fmla="*/ 672456 h 1049690"/>
              <a:gd name="connsiteX4" fmla="*/ 2258 w 380286"/>
              <a:gd name="connsiteY4" fmla="*/ 1043931 h 1049690"/>
              <a:gd name="connsiteX5" fmla="*/ 87983 w 380286"/>
              <a:gd name="connsiteY5" fmla="*/ 872481 h 1049690"/>
              <a:gd name="connsiteX6" fmla="*/ 180058 w 380286"/>
              <a:gd name="connsiteY6" fmla="*/ 526406 h 1049690"/>
              <a:gd name="connsiteX7" fmla="*/ 180058 w 380286"/>
              <a:gd name="connsiteY7" fmla="*/ 523231 h 1049690"/>
              <a:gd name="connsiteX8" fmla="*/ 253083 w 380286"/>
              <a:gd name="connsiteY8" fmla="*/ 253356 h 1049690"/>
              <a:gd name="connsiteX9" fmla="*/ 240383 w 380286"/>
              <a:gd name="connsiteY9" fmla="*/ 253356 h 1049690"/>
              <a:gd name="connsiteX10" fmla="*/ 380083 w 380286"/>
              <a:gd name="connsiteY10" fmla="*/ 2531 h 104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0286" h="1049690">
                <a:moveTo>
                  <a:pt x="380083" y="2531"/>
                </a:moveTo>
                <a:cubicBezTo>
                  <a:pt x="384846" y="-12286"/>
                  <a:pt x="304941" y="37456"/>
                  <a:pt x="268958" y="164456"/>
                </a:cubicBezTo>
                <a:cubicBezTo>
                  <a:pt x="232975" y="291456"/>
                  <a:pt x="178470" y="679864"/>
                  <a:pt x="164183" y="764531"/>
                </a:cubicBezTo>
                <a:cubicBezTo>
                  <a:pt x="149896" y="849198"/>
                  <a:pt x="210220" y="625889"/>
                  <a:pt x="183233" y="672456"/>
                </a:cubicBezTo>
                <a:cubicBezTo>
                  <a:pt x="156246" y="719023"/>
                  <a:pt x="18133" y="1010594"/>
                  <a:pt x="2258" y="1043931"/>
                </a:cubicBezTo>
                <a:cubicBezTo>
                  <a:pt x="-13617" y="1077268"/>
                  <a:pt x="58350" y="958735"/>
                  <a:pt x="87983" y="872481"/>
                </a:cubicBezTo>
                <a:cubicBezTo>
                  <a:pt x="117616" y="786227"/>
                  <a:pt x="164712" y="584614"/>
                  <a:pt x="180058" y="526406"/>
                </a:cubicBezTo>
                <a:cubicBezTo>
                  <a:pt x="195404" y="468198"/>
                  <a:pt x="167887" y="568739"/>
                  <a:pt x="180058" y="523231"/>
                </a:cubicBezTo>
                <a:cubicBezTo>
                  <a:pt x="192229" y="477723"/>
                  <a:pt x="243029" y="298335"/>
                  <a:pt x="253083" y="253356"/>
                </a:cubicBezTo>
                <a:cubicBezTo>
                  <a:pt x="263137" y="208377"/>
                  <a:pt x="225037" y="290398"/>
                  <a:pt x="240383" y="253356"/>
                </a:cubicBezTo>
                <a:cubicBezTo>
                  <a:pt x="255729" y="216314"/>
                  <a:pt x="375320" y="17348"/>
                  <a:pt x="380083" y="2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25372EC7-4C40-83A8-90C8-EE3498CDD088}"/>
              </a:ext>
            </a:extLst>
          </p:cNvPr>
          <p:cNvSpPr/>
          <p:nvPr/>
        </p:nvSpPr>
        <p:spPr>
          <a:xfrm>
            <a:off x="3614952" y="3168213"/>
            <a:ext cx="351393" cy="744463"/>
          </a:xfrm>
          <a:custGeom>
            <a:avLst/>
            <a:gdLst>
              <a:gd name="connsiteX0" fmla="*/ 109323 w 351393"/>
              <a:gd name="connsiteY0" fmla="*/ 437 h 744463"/>
              <a:gd name="connsiteX1" fmla="*/ 39473 w 351393"/>
              <a:gd name="connsiteY1" fmla="*/ 130612 h 744463"/>
              <a:gd name="connsiteX2" fmla="*/ 39473 w 351393"/>
              <a:gd name="connsiteY2" fmla="*/ 295712 h 744463"/>
              <a:gd name="connsiteX3" fmla="*/ 29948 w 351393"/>
              <a:gd name="connsiteY3" fmla="*/ 159187 h 744463"/>
              <a:gd name="connsiteX4" fmla="*/ 17248 w 351393"/>
              <a:gd name="connsiteY4" fmla="*/ 330637 h 744463"/>
              <a:gd name="connsiteX5" fmla="*/ 77573 w 351393"/>
              <a:gd name="connsiteY5" fmla="*/ 413187 h 744463"/>
              <a:gd name="connsiteX6" fmla="*/ 61698 w 351393"/>
              <a:gd name="connsiteY6" fmla="*/ 384612 h 744463"/>
              <a:gd name="connsiteX7" fmla="*/ 341098 w 351393"/>
              <a:gd name="connsiteY7" fmla="*/ 737037 h 744463"/>
              <a:gd name="connsiteX8" fmla="*/ 287123 w 351393"/>
              <a:gd name="connsiteY8" fmla="*/ 622737 h 744463"/>
              <a:gd name="connsiteX9" fmla="*/ 249023 w 351393"/>
              <a:gd name="connsiteY9" fmla="*/ 600512 h 744463"/>
              <a:gd name="connsiteX10" fmla="*/ 198223 w 351393"/>
              <a:gd name="connsiteY10" fmla="*/ 549712 h 744463"/>
              <a:gd name="connsiteX11" fmla="*/ 10898 w 351393"/>
              <a:gd name="connsiteY11" fmla="*/ 340162 h 744463"/>
              <a:gd name="connsiteX12" fmla="*/ 29948 w 351393"/>
              <a:gd name="connsiteY12" fmla="*/ 175062 h 744463"/>
              <a:gd name="connsiteX13" fmla="*/ 109323 w 351393"/>
              <a:gd name="connsiteY13" fmla="*/ 437 h 74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1393" h="744463">
                <a:moveTo>
                  <a:pt x="109323" y="437"/>
                </a:moveTo>
                <a:cubicBezTo>
                  <a:pt x="110910" y="-6971"/>
                  <a:pt x="51115" y="81400"/>
                  <a:pt x="39473" y="130612"/>
                </a:cubicBezTo>
                <a:cubicBezTo>
                  <a:pt x="27831" y="179825"/>
                  <a:pt x="41060" y="290950"/>
                  <a:pt x="39473" y="295712"/>
                </a:cubicBezTo>
                <a:cubicBezTo>
                  <a:pt x="37886" y="300474"/>
                  <a:pt x="33652" y="153366"/>
                  <a:pt x="29948" y="159187"/>
                </a:cubicBezTo>
                <a:cubicBezTo>
                  <a:pt x="26244" y="165008"/>
                  <a:pt x="9311" y="288304"/>
                  <a:pt x="17248" y="330637"/>
                </a:cubicBezTo>
                <a:cubicBezTo>
                  <a:pt x="25185" y="372970"/>
                  <a:pt x="70165" y="404191"/>
                  <a:pt x="77573" y="413187"/>
                </a:cubicBezTo>
                <a:cubicBezTo>
                  <a:pt x="84981" y="422183"/>
                  <a:pt x="17777" y="330637"/>
                  <a:pt x="61698" y="384612"/>
                </a:cubicBezTo>
                <a:cubicBezTo>
                  <a:pt x="105619" y="438587"/>
                  <a:pt x="303527" y="697350"/>
                  <a:pt x="341098" y="737037"/>
                </a:cubicBezTo>
                <a:cubicBezTo>
                  <a:pt x="378669" y="776724"/>
                  <a:pt x="302469" y="645491"/>
                  <a:pt x="287123" y="622737"/>
                </a:cubicBezTo>
                <a:cubicBezTo>
                  <a:pt x="271777" y="599983"/>
                  <a:pt x="263840" y="612683"/>
                  <a:pt x="249023" y="600512"/>
                </a:cubicBezTo>
                <a:cubicBezTo>
                  <a:pt x="234206" y="588341"/>
                  <a:pt x="237911" y="593104"/>
                  <a:pt x="198223" y="549712"/>
                </a:cubicBezTo>
                <a:cubicBezTo>
                  <a:pt x="158536" y="506320"/>
                  <a:pt x="38944" y="402604"/>
                  <a:pt x="10898" y="340162"/>
                </a:cubicBezTo>
                <a:cubicBezTo>
                  <a:pt x="-17148" y="277720"/>
                  <a:pt x="16190" y="224804"/>
                  <a:pt x="29948" y="175062"/>
                </a:cubicBezTo>
                <a:cubicBezTo>
                  <a:pt x="43706" y="125320"/>
                  <a:pt x="107736" y="7845"/>
                  <a:pt x="109323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D679FC18-09DA-9A6E-9CA5-7EB20FE651B5}"/>
              </a:ext>
            </a:extLst>
          </p:cNvPr>
          <p:cNvSpPr/>
          <p:nvPr/>
        </p:nvSpPr>
        <p:spPr>
          <a:xfrm>
            <a:off x="3398736" y="3691299"/>
            <a:ext cx="750501" cy="846644"/>
          </a:xfrm>
          <a:custGeom>
            <a:avLst/>
            <a:gdLst>
              <a:gd name="connsiteX0" fmla="*/ 747814 w 750501"/>
              <a:gd name="connsiteY0" fmla="*/ 1226 h 846644"/>
              <a:gd name="connsiteX1" fmla="*/ 274739 w 750501"/>
              <a:gd name="connsiteY1" fmla="*/ 106001 h 846644"/>
              <a:gd name="connsiteX2" fmla="*/ 96939 w 750501"/>
              <a:gd name="connsiteY2" fmla="*/ 302851 h 846644"/>
              <a:gd name="connsiteX3" fmla="*/ 233464 w 750501"/>
              <a:gd name="connsiteY3" fmla="*/ 150451 h 846644"/>
              <a:gd name="connsiteX4" fmla="*/ 81064 w 750501"/>
              <a:gd name="connsiteY4" fmla="*/ 318726 h 846644"/>
              <a:gd name="connsiteX5" fmla="*/ 36614 w 750501"/>
              <a:gd name="connsiteY5" fmla="*/ 442551 h 846644"/>
              <a:gd name="connsiteX6" fmla="*/ 8039 w 750501"/>
              <a:gd name="connsiteY6" fmla="*/ 785451 h 846644"/>
              <a:gd name="connsiteX7" fmla="*/ 11214 w 750501"/>
              <a:gd name="connsiteY7" fmla="*/ 709251 h 846644"/>
              <a:gd name="connsiteX8" fmla="*/ 65189 w 750501"/>
              <a:gd name="connsiteY8" fmla="*/ 845776 h 846644"/>
              <a:gd name="connsiteX9" fmla="*/ 39789 w 750501"/>
              <a:gd name="connsiteY9" fmla="*/ 753701 h 846644"/>
              <a:gd name="connsiteX10" fmla="*/ 23914 w 750501"/>
              <a:gd name="connsiteY10" fmla="*/ 493351 h 846644"/>
              <a:gd name="connsiteX11" fmla="*/ 17564 w 750501"/>
              <a:gd name="connsiteY11" fmla="*/ 477476 h 846644"/>
              <a:gd name="connsiteX12" fmla="*/ 271564 w 750501"/>
              <a:gd name="connsiteY12" fmla="*/ 125051 h 846644"/>
              <a:gd name="connsiteX13" fmla="*/ 220764 w 750501"/>
              <a:gd name="connsiteY13" fmla="*/ 144101 h 846644"/>
              <a:gd name="connsiteX14" fmla="*/ 338239 w 750501"/>
              <a:gd name="connsiteY14" fmla="*/ 96476 h 846644"/>
              <a:gd name="connsiteX15" fmla="*/ 462064 w 750501"/>
              <a:gd name="connsiteY15" fmla="*/ 52026 h 846644"/>
              <a:gd name="connsiteX16" fmla="*/ 747814 w 750501"/>
              <a:gd name="connsiteY16" fmla="*/ 1226 h 84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0501" h="846644">
                <a:moveTo>
                  <a:pt x="747814" y="1226"/>
                </a:moveTo>
                <a:cubicBezTo>
                  <a:pt x="716593" y="10222"/>
                  <a:pt x="383218" y="55730"/>
                  <a:pt x="274739" y="106001"/>
                </a:cubicBezTo>
                <a:cubicBezTo>
                  <a:pt x="166260" y="156272"/>
                  <a:pt x="103818" y="295443"/>
                  <a:pt x="96939" y="302851"/>
                </a:cubicBezTo>
                <a:cubicBezTo>
                  <a:pt x="90060" y="310259"/>
                  <a:pt x="236110" y="147805"/>
                  <a:pt x="233464" y="150451"/>
                </a:cubicBezTo>
                <a:cubicBezTo>
                  <a:pt x="230818" y="153097"/>
                  <a:pt x="113872" y="270043"/>
                  <a:pt x="81064" y="318726"/>
                </a:cubicBezTo>
                <a:cubicBezTo>
                  <a:pt x="48256" y="367409"/>
                  <a:pt x="48785" y="364763"/>
                  <a:pt x="36614" y="442551"/>
                </a:cubicBezTo>
                <a:cubicBezTo>
                  <a:pt x="24443" y="520339"/>
                  <a:pt x="12272" y="741001"/>
                  <a:pt x="8039" y="785451"/>
                </a:cubicBezTo>
                <a:cubicBezTo>
                  <a:pt x="3806" y="829901"/>
                  <a:pt x="1689" y="699197"/>
                  <a:pt x="11214" y="709251"/>
                </a:cubicBezTo>
                <a:cubicBezTo>
                  <a:pt x="20739" y="719305"/>
                  <a:pt x="60426" y="838368"/>
                  <a:pt x="65189" y="845776"/>
                </a:cubicBezTo>
                <a:cubicBezTo>
                  <a:pt x="69951" y="853184"/>
                  <a:pt x="46668" y="812438"/>
                  <a:pt x="39789" y="753701"/>
                </a:cubicBezTo>
                <a:cubicBezTo>
                  <a:pt x="32910" y="694964"/>
                  <a:pt x="27618" y="539388"/>
                  <a:pt x="23914" y="493351"/>
                </a:cubicBezTo>
                <a:cubicBezTo>
                  <a:pt x="20210" y="447314"/>
                  <a:pt x="-23711" y="538859"/>
                  <a:pt x="17564" y="477476"/>
                </a:cubicBezTo>
                <a:cubicBezTo>
                  <a:pt x="58839" y="416093"/>
                  <a:pt x="237697" y="180613"/>
                  <a:pt x="271564" y="125051"/>
                </a:cubicBezTo>
                <a:cubicBezTo>
                  <a:pt x="305431" y="69489"/>
                  <a:pt x="209652" y="148863"/>
                  <a:pt x="220764" y="144101"/>
                </a:cubicBezTo>
                <a:cubicBezTo>
                  <a:pt x="231876" y="139339"/>
                  <a:pt x="298022" y="111822"/>
                  <a:pt x="338239" y="96476"/>
                </a:cubicBezTo>
                <a:cubicBezTo>
                  <a:pt x="378456" y="81130"/>
                  <a:pt x="394860" y="68959"/>
                  <a:pt x="462064" y="52026"/>
                </a:cubicBezTo>
                <a:cubicBezTo>
                  <a:pt x="529268" y="35093"/>
                  <a:pt x="779035" y="-7770"/>
                  <a:pt x="747814" y="1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F6DC945F-4E2D-91AA-EF5D-78F11C444DD8}"/>
              </a:ext>
            </a:extLst>
          </p:cNvPr>
          <p:cNvSpPr/>
          <p:nvPr/>
        </p:nvSpPr>
        <p:spPr>
          <a:xfrm>
            <a:off x="5438722" y="3473383"/>
            <a:ext cx="184537" cy="1399031"/>
          </a:xfrm>
          <a:custGeom>
            <a:avLst/>
            <a:gdLst>
              <a:gd name="connsiteX0" fmla="*/ 152453 w 184537"/>
              <a:gd name="connsiteY0" fmla="*/ 67 h 1399031"/>
              <a:gd name="connsiteX1" fmla="*/ 174678 w 184537"/>
              <a:gd name="connsiteY1" fmla="*/ 390592 h 1399031"/>
              <a:gd name="connsiteX2" fmla="*/ 181028 w 184537"/>
              <a:gd name="connsiteY2" fmla="*/ 349317 h 1399031"/>
              <a:gd name="connsiteX3" fmla="*/ 120703 w 184537"/>
              <a:gd name="connsiteY3" fmla="*/ 444567 h 1399031"/>
              <a:gd name="connsiteX4" fmla="*/ 19103 w 184537"/>
              <a:gd name="connsiteY4" fmla="*/ 841442 h 1399031"/>
              <a:gd name="connsiteX5" fmla="*/ 22278 w 184537"/>
              <a:gd name="connsiteY5" fmla="*/ 787467 h 1399031"/>
              <a:gd name="connsiteX6" fmla="*/ 53 w 184537"/>
              <a:gd name="connsiteY6" fmla="*/ 1365317 h 1399031"/>
              <a:gd name="connsiteX7" fmla="*/ 15928 w 184537"/>
              <a:gd name="connsiteY7" fmla="*/ 1270067 h 1399031"/>
              <a:gd name="connsiteX8" fmla="*/ 12753 w 184537"/>
              <a:gd name="connsiteY8" fmla="*/ 768417 h 1399031"/>
              <a:gd name="connsiteX9" fmla="*/ 22278 w 184537"/>
              <a:gd name="connsiteY9" fmla="*/ 768417 h 1399031"/>
              <a:gd name="connsiteX10" fmla="*/ 171503 w 184537"/>
              <a:gd name="connsiteY10" fmla="*/ 368367 h 1399031"/>
              <a:gd name="connsiteX11" fmla="*/ 168328 w 184537"/>
              <a:gd name="connsiteY11" fmla="*/ 358842 h 1399031"/>
              <a:gd name="connsiteX12" fmla="*/ 152453 w 184537"/>
              <a:gd name="connsiteY12" fmla="*/ 67 h 139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537" h="1399031">
                <a:moveTo>
                  <a:pt x="152453" y="67"/>
                </a:moveTo>
                <a:cubicBezTo>
                  <a:pt x="153511" y="5358"/>
                  <a:pt x="169916" y="332384"/>
                  <a:pt x="174678" y="390592"/>
                </a:cubicBezTo>
                <a:cubicBezTo>
                  <a:pt x="179440" y="448800"/>
                  <a:pt x="190024" y="340321"/>
                  <a:pt x="181028" y="349317"/>
                </a:cubicBezTo>
                <a:cubicBezTo>
                  <a:pt x="172032" y="358313"/>
                  <a:pt x="147690" y="362546"/>
                  <a:pt x="120703" y="444567"/>
                </a:cubicBezTo>
                <a:cubicBezTo>
                  <a:pt x="93716" y="526588"/>
                  <a:pt x="35507" y="784292"/>
                  <a:pt x="19103" y="841442"/>
                </a:cubicBezTo>
                <a:cubicBezTo>
                  <a:pt x="2699" y="898592"/>
                  <a:pt x="25453" y="700155"/>
                  <a:pt x="22278" y="787467"/>
                </a:cubicBezTo>
                <a:cubicBezTo>
                  <a:pt x="19103" y="874779"/>
                  <a:pt x="1111" y="1284884"/>
                  <a:pt x="53" y="1365317"/>
                </a:cubicBezTo>
                <a:cubicBezTo>
                  <a:pt x="-1005" y="1445750"/>
                  <a:pt x="13811" y="1369550"/>
                  <a:pt x="15928" y="1270067"/>
                </a:cubicBezTo>
                <a:cubicBezTo>
                  <a:pt x="18045" y="1170584"/>
                  <a:pt x="11695" y="852025"/>
                  <a:pt x="12753" y="768417"/>
                </a:cubicBezTo>
                <a:cubicBezTo>
                  <a:pt x="13811" y="684809"/>
                  <a:pt x="-4180" y="835092"/>
                  <a:pt x="22278" y="768417"/>
                </a:cubicBezTo>
                <a:cubicBezTo>
                  <a:pt x="48736" y="701742"/>
                  <a:pt x="171503" y="368367"/>
                  <a:pt x="171503" y="368367"/>
                </a:cubicBezTo>
                <a:cubicBezTo>
                  <a:pt x="195845" y="300105"/>
                  <a:pt x="173620" y="413875"/>
                  <a:pt x="168328" y="358842"/>
                </a:cubicBezTo>
                <a:cubicBezTo>
                  <a:pt x="163036" y="303809"/>
                  <a:pt x="151395" y="-5224"/>
                  <a:pt x="15245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486E8C0A-90A5-523B-08AD-CF8D7A9001F9}"/>
              </a:ext>
            </a:extLst>
          </p:cNvPr>
          <p:cNvSpPr/>
          <p:nvPr/>
        </p:nvSpPr>
        <p:spPr>
          <a:xfrm>
            <a:off x="5813095" y="188429"/>
            <a:ext cx="674019" cy="262957"/>
          </a:xfrm>
          <a:custGeom>
            <a:avLst/>
            <a:gdLst>
              <a:gd name="connsiteX0" fmla="*/ 673430 w 674019"/>
              <a:gd name="connsiteY0" fmla="*/ 262421 h 262957"/>
              <a:gd name="connsiteX1" fmla="*/ 432130 w 674019"/>
              <a:gd name="connsiteY1" fmla="*/ 21121 h 262957"/>
              <a:gd name="connsiteX2" fmla="*/ 330 w 674019"/>
              <a:gd name="connsiteY2" fmla="*/ 11596 h 262957"/>
              <a:gd name="connsiteX3" fmla="*/ 362280 w 674019"/>
              <a:gd name="connsiteY3" fmla="*/ 14771 h 262957"/>
              <a:gd name="connsiteX4" fmla="*/ 444830 w 674019"/>
              <a:gd name="connsiteY4" fmla="*/ 24296 h 262957"/>
              <a:gd name="connsiteX5" fmla="*/ 444830 w 674019"/>
              <a:gd name="connsiteY5" fmla="*/ 33821 h 262957"/>
              <a:gd name="connsiteX6" fmla="*/ 511505 w 674019"/>
              <a:gd name="connsiteY6" fmla="*/ 75096 h 262957"/>
              <a:gd name="connsiteX7" fmla="*/ 549605 w 674019"/>
              <a:gd name="connsiteY7" fmla="*/ 113196 h 262957"/>
              <a:gd name="connsiteX8" fmla="*/ 501980 w 674019"/>
              <a:gd name="connsiteY8" fmla="*/ 87796 h 262957"/>
              <a:gd name="connsiteX9" fmla="*/ 673430 w 674019"/>
              <a:gd name="connsiteY9" fmla="*/ 262421 h 26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019" h="262957">
                <a:moveTo>
                  <a:pt x="673430" y="262421"/>
                </a:moveTo>
                <a:cubicBezTo>
                  <a:pt x="661788" y="251308"/>
                  <a:pt x="544313" y="62925"/>
                  <a:pt x="432130" y="21121"/>
                </a:cubicBezTo>
                <a:cubicBezTo>
                  <a:pt x="319947" y="-20683"/>
                  <a:pt x="11972" y="12654"/>
                  <a:pt x="330" y="11596"/>
                </a:cubicBezTo>
                <a:cubicBezTo>
                  <a:pt x="-11312" y="10538"/>
                  <a:pt x="288197" y="12654"/>
                  <a:pt x="362280" y="14771"/>
                </a:cubicBezTo>
                <a:cubicBezTo>
                  <a:pt x="436363" y="16888"/>
                  <a:pt x="444830" y="24296"/>
                  <a:pt x="444830" y="24296"/>
                </a:cubicBezTo>
                <a:cubicBezTo>
                  <a:pt x="458588" y="27471"/>
                  <a:pt x="433718" y="25354"/>
                  <a:pt x="444830" y="33821"/>
                </a:cubicBezTo>
                <a:cubicBezTo>
                  <a:pt x="455942" y="42288"/>
                  <a:pt x="494042" y="61867"/>
                  <a:pt x="511505" y="75096"/>
                </a:cubicBezTo>
                <a:cubicBezTo>
                  <a:pt x="528967" y="88325"/>
                  <a:pt x="551193" y="111079"/>
                  <a:pt x="549605" y="113196"/>
                </a:cubicBezTo>
                <a:cubicBezTo>
                  <a:pt x="548017" y="115313"/>
                  <a:pt x="483459" y="67159"/>
                  <a:pt x="501980" y="87796"/>
                </a:cubicBezTo>
                <a:cubicBezTo>
                  <a:pt x="520501" y="108433"/>
                  <a:pt x="685072" y="273534"/>
                  <a:pt x="673430" y="262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8F7E8640-A91B-C758-0740-AB29F2A25AA2}"/>
              </a:ext>
            </a:extLst>
          </p:cNvPr>
          <p:cNvSpPr/>
          <p:nvPr/>
        </p:nvSpPr>
        <p:spPr>
          <a:xfrm>
            <a:off x="6410291" y="410971"/>
            <a:ext cx="600332" cy="119305"/>
          </a:xfrm>
          <a:custGeom>
            <a:avLst/>
            <a:gdLst>
              <a:gd name="connsiteX0" fmla="*/ 34 w 600332"/>
              <a:gd name="connsiteY0" fmla="*/ 119254 h 119305"/>
              <a:gd name="connsiteX1" fmla="*/ 215934 w 600332"/>
              <a:gd name="connsiteY1" fmla="*/ 20829 h 119305"/>
              <a:gd name="connsiteX2" fmla="*/ 593759 w 600332"/>
              <a:gd name="connsiteY2" fmla="*/ 109729 h 119305"/>
              <a:gd name="connsiteX3" fmla="*/ 450884 w 600332"/>
              <a:gd name="connsiteY3" fmla="*/ 58929 h 119305"/>
              <a:gd name="connsiteX4" fmla="*/ 384209 w 600332"/>
              <a:gd name="connsiteY4" fmla="*/ 14479 h 119305"/>
              <a:gd name="connsiteX5" fmla="*/ 412784 w 600332"/>
              <a:gd name="connsiteY5" fmla="*/ 20829 h 119305"/>
              <a:gd name="connsiteX6" fmla="*/ 276259 w 600332"/>
              <a:gd name="connsiteY6" fmla="*/ 1779 h 119305"/>
              <a:gd name="connsiteX7" fmla="*/ 323884 w 600332"/>
              <a:gd name="connsiteY7" fmla="*/ 17654 h 119305"/>
              <a:gd name="connsiteX8" fmla="*/ 200059 w 600332"/>
              <a:gd name="connsiteY8" fmla="*/ 4954 h 119305"/>
              <a:gd name="connsiteX9" fmla="*/ 34 w 600332"/>
              <a:gd name="connsiteY9" fmla="*/ 119254 h 119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332" h="119305">
                <a:moveTo>
                  <a:pt x="34" y="119254"/>
                </a:moveTo>
                <a:cubicBezTo>
                  <a:pt x="2680" y="121900"/>
                  <a:pt x="116980" y="22416"/>
                  <a:pt x="215934" y="20829"/>
                </a:cubicBezTo>
                <a:cubicBezTo>
                  <a:pt x="314888" y="19242"/>
                  <a:pt x="554601" y="103379"/>
                  <a:pt x="593759" y="109729"/>
                </a:cubicBezTo>
                <a:cubicBezTo>
                  <a:pt x="632917" y="116079"/>
                  <a:pt x="485809" y="74804"/>
                  <a:pt x="450884" y="58929"/>
                </a:cubicBezTo>
                <a:cubicBezTo>
                  <a:pt x="415959" y="43054"/>
                  <a:pt x="390559" y="20829"/>
                  <a:pt x="384209" y="14479"/>
                </a:cubicBezTo>
                <a:cubicBezTo>
                  <a:pt x="377859" y="8129"/>
                  <a:pt x="430776" y="22946"/>
                  <a:pt x="412784" y="20829"/>
                </a:cubicBezTo>
                <a:cubicBezTo>
                  <a:pt x="394792" y="18712"/>
                  <a:pt x="291076" y="2308"/>
                  <a:pt x="276259" y="1779"/>
                </a:cubicBezTo>
                <a:cubicBezTo>
                  <a:pt x="261442" y="1250"/>
                  <a:pt x="336584" y="17125"/>
                  <a:pt x="323884" y="17654"/>
                </a:cubicBezTo>
                <a:cubicBezTo>
                  <a:pt x="311184" y="18183"/>
                  <a:pt x="254563" y="-11450"/>
                  <a:pt x="200059" y="4954"/>
                </a:cubicBezTo>
                <a:cubicBezTo>
                  <a:pt x="145555" y="21358"/>
                  <a:pt x="-2612" y="116608"/>
                  <a:pt x="34" y="119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06553713-5430-B933-A411-F72E967BD32C}"/>
              </a:ext>
            </a:extLst>
          </p:cNvPr>
          <p:cNvSpPr/>
          <p:nvPr/>
        </p:nvSpPr>
        <p:spPr>
          <a:xfrm>
            <a:off x="6478527" y="567421"/>
            <a:ext cx="893771" cy="257121"/>
          </a:xfrm>
          <a:custGeom>
            <a:avLst/>
            <a:gdLst>
              <a:gd name="connsiteX0" fmla="*/ 4823 w 893771"/>
              <a:gd name="connsiteY0" fmla="*/ 108854 h 257121"/>
              <a:gd name="connsiteX1" fmla="*/ 423923 w 893771"/>
              <a:gd name="connsiteY1" fmla="*/ 48529 h 257121"/>
              <a:gd name="connsiteX2" fmla="*/ 865248 w 893771"/>
              <a:gd name="connsiteY2" fmla="*/ 245379 h 257121"/>
              <a:gd name="connsiteX3" fmla="*/ 846198 w 893771"/>
              <a:gd name="connsiteY3" fmla="*/ 232679 h 257121"/>
              <a:gd name="connsiteX4" fmla="*/ 814448 w 893771"/>
              <a:gd name="connsiteY4" fmla="*/ 216804 h 257121"/>
              <a:gd name="connsiteX5" fmla="*/ 506473 w 893771"/>
              <a:gd name="connsiteY5" fmla="*/ 904 h 257121"/>
              <a:gd name="connsiteX6" fmla="*/ 728723 w 893771"/>
              <a:gd name="connsiteY6" fmla="*/ 137429 h 257121"/>
              <a:gd name="connsiteX7" fmla="*/ 589023 w 893771"/>
              <a:gd name="connsiteY7" fmla="*/ 83454 h 257121"/>
              <a:gd name="connsiteX8" fmla="*/ 446148 w 893771"/>
              <a:gd name="connsiteY8" fmla="*/ 26304 h 257121"/>
              <a:gd name="connsiteX9" fmla="*/ 274698 w 893771"/>
              <a:gd name="connsiteY9" fmla="*/ 42179 h 257121"/>
              <a:gd name="connsiteX10" fmla="*/ 366773 w 893771"/>
              <a:gd name="connsiteY10" fmla="*/ 19954 h 257121"/>
              <a:gd name="connsiteX11" fmla="*/ 204848 w 893771"/>
              <a:gd name="connsiteY11" fmla="*/ 42179 h 257121"/>
              <a:gd name="connsiteX12" fmla="*/ 4823 w 893771"/>
              <a:gd name="connsiteY12" fmla="*/ 108854 h 25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3771" h="257121">
                <a:moveTo>
                  <a:pt x="4823" y="108854"/>
                </a:moveTo>
                <a:cubicBezTo>
                  <a:pt x="41335" y="109912"/>
                  <a:pt x="280519" y="25775"/>
                  <a:pt x="423923" y="48529"/>
                </a:cubicBezTo>
                <a:cubicBezTo>
                  <a:pt x="567327" y="71283"/>
                  <a:pt x="794869" y="214687"/>
                  <a:pt x="865248" y="245379"/>
                </a:cubicBezTo>
                <a:cubicBezTo>
                  <a:pt x="935627" y="276071"/>
                  <a:pt x="854665" y="237442"/>
                  <a:pt x="846198" y="232679"/>
                </a:cubicBezTo>
                <a:cubicBezTo>
                  <a:pt x="837731" y="227916"/>
                  <a:pt x="871069" y="255433"/>
                  <a:pt x="814448" y="216804"/>
                </a:cubicBezTo>
                <a:cubicBezTo>
                  <a:pt x="757827" y="178175"/>
                  <a:pt x="520761" y="14133"/>
                  <a:pt x="506473" y="904"/>
                </a:cubicBezTo>
                <a:cubicBezTo>
                  <a:pt x="492186" y="-12325"/>
                  <a:pt x="714965" y="123671"/>
                  <a:pt x="728723" y="137429"/>
                </a:cubicBezTo>
                <a:cubicBezTo>
                  <a:pt x="742481" y="151187"/>
                  <a:pt x="589023" y="83454"/>
                  <a:pt x="589023" y="83454"/>
                </a:cubicBezTo>
                <a:cubicBezTo>
                  <a:pt x="541927" y="64933"/>
                  <a:pt x="498536" y="33183"/>
                  <a:pt x="446148" y="26304"/>
                </a:cubicBezTo>
                <a:cubicBezTo>
                  <a:pt x="393761" y="19425"/>
                  <a:pt x="287927" y="43237"/>
                  <a:pt x="274698" y="42179"/>
                </a:cubicBezTo>
                <a:cubicBezTo>
                  <a:pt x="261469" y="41121"/>
                  <a:pt x="378415" y="19954"/>
                  <a:pt x="366773" y="19954"/>
                </a:cubicBezTo>
                <a:cubicBezTo>
                  <a:pt x="355131" y="19954"/>
                  <a:pt x="260410" y="30008"/>
                  <a:pt x="204848" y="42179"/>
                </a:cubicBezTo>
                <a:cubicBezTo>
                  <a:pt x="149286" y="54350"/>
                  <a:pt x="-31689" y="107796"/>
                  <a:pt x="4823" y="108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AECD9DC7-5046-96F0-DD3A-9B75C773A096}"/>
              </a:ext>
            </a:extLst>
          </p:cNvPr>
          <p:cNvSpPr/>
          <p:nvPr/>
        </p:nvSpPr>
        <p:spPr>
          <a:xfrm>
            <a:off x="6601936" y="708798"/>
            <a:ext cx="963233" cy="406234"/>
          </a:xfrm>
          <a:custGeom>
            <a:avLst/>
            <a:gdLst>
              <a:gd name="connsiteX0" fmla="*/ 1041 w 963233"/>
              <a:gd name="connsiteY0" fmla="*/ 37021 h 406234"/>
              <a:gd name="connsiteX1" fmla="*/ 470941 w 963233"/>
              <a:gd name="connsiteY1" fmla="*/ 71946 h 406234"/>
              <a:gd name="connsiteX2" fmla="*/ 940841 w 963233"/>
              <a:gd name="connsiteY2" fmla="*/ 392621 h 406234"/>
              <a:gd name="connsiteX3" fmla="*/ 893216 w 963233"/>
              <a:gd name="connsiteY3" fmla="*/ 351346 h 406234"/>
              <a:gd name="connsiteX4" fmla="*/ 724941 w 963233"/>
              <a:gd name="connsiteY4" fmla="*/ 205296 h 406234"/>
              <a:gd name="connsiteX5" fmla="*/ 959891 w 963233"/>
              <a:gd name="connsiteY5" fmla="*/ 351346 h 406234"/>
              <a:gd name="connsiteX6" fmla="*/ 677316 w 963233"/>
              <a:gd name="connsiteY6" fmla="*/ 68771 h 406234"/>
              <a:gd name="connsiteX7" fmla="*/ 836066 w 963233"/>
              <a:gd name="connsiteY7" fmla="*/ 189421 h 406234"/>
              <a:gd name="connsiteX8" fmla="*/ 893216 w 963233"/>
              <a:gd name="connsiteY8" fmla="*/ 329121 h 406234"/>
              <a:gd name="connsiteX9" fmla="*/ 623341 w 963233"/>
              <a:gd name="connsiteY9" fmla="*/ 116396 h 406234"/>
              <a:gd name="connsiteX10" fmla="*/ 321716 w 963233"/>
              <a:gd name="connsiteY10" fmla="*/ 5271 h 406234"/>
              <a:gd name="connsiteX11" fmla="*/ 343941 w 963233"/>
              <a:gd name="connsiteY11" fmla="*/ 21146 h 406234"/>
              <a:gd name="connsiteX12" fmla="*/ 1041 w 963233"/>
              <a:gd name="connsiteY12" fmla="*/ 37021 h 40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3233" h="406234">
                <a:moveTo>
                  <a:pt x="1041" y="37021"/>
                </a:moveTo>
                <a:cubicBezTo>
                  <a:pt x="22208" y="45488"/>
                  <a:pt x="314308" y="12679"/>
                  <a:pt x="470941" y="71946"/>
                </a:cubicBezTo>
                <a:cubicBezTo>
                  <a:pt x="627574" y="131213"/>
                  <a:pt x="870462" y="346054"/>
                  <a:pt x="940841" y="392621"/>
                </a:cubicBezTo>
                <a:cubicBezTo>
                  <a:pt x="1011220" y="439188"/>
                  <a:pt x="893216" y="351346"/>
                  <a:pt x="893216" y="351346"/>
                </a:cubicBezTo>
                <a:cubicBezTo>
                  <a:pt x="857233" y="320125"/>
                  <a:pt x="713829" y="205296"/>
                  <a:pt x="724941" y="205296"/>
                </a:cubicBezTo>
                <a:cubicBezTo>
                  <a:pt x="736053" y="205296"/>
                  <a:pt x="967829" y="374100"/>
                  <a:pt x="959891" y="351346"/>
                </a:cubicBezTo>
                <a:cubicBezTo>
                  <a:pt x="951954" y="328592"/>
                  <a:pt x="697954" y="95759"/>
                  <a:pt x="677316" y="68771"/>
                </a:cubicBezTo>
                <a:cubicBezTo>
                  <a:pt x="656678" y="41783"/>
                  <a:pt x="800083" y="146029"/>
                  <a:pt x="836066" y="189421"/>
                </a:cubicBezTo>
                <a:cubicBezTo>
                  <a:pt x="872049" y="232813"/>
                  <a:pt x="928670" y="341292"/>
                  <a:pt x="893216" y="329121"/>
                </a:cubicBezTo>
                <a:cubicBezTo>
                  <a:pt x="857762" y="316950"/>
                  <a:pt x="718591" y="170371"/>
                  <a:pt x="623341" y="116396"/>
                </a:cubicBezTo>
                <a:cubicBezTo>
                  <a:pt x="528091" y="62421"/>
                  <a:pt x="368283" y="21146"/>
                  <a:pt x="321716" y="5271"/>
                </a:cubicBezTo>
                <a:cubicBezTo>
                  <a:pt x="275149" y="-10604"/>
                  <a:pt x="400033" y="13738"/>
                  <a:pt x="343941" y="21146"/>
                </a:cubicBezTo>
                <a:cubicBezTo>
                  <a:pt x="287849" y="28554"/>
                  <a:pt x="-20126" y="28554"/>
                  <a:pt x="1041" y="37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F79BA4A-C1CA-051C-1622-DEB8626C9BAE}"/>
              </a:ext>
            </a:extLst>
          </p:cNvPr>
          <p:cNvSpPr/>
          <p:nvPr/>
        </p:nvSpPr>
        <p:spPr>
          <a:xfrm>
            <a:off x="6639137" y="888922"/>
            <a:ext cx="955235" cy="422007"/>
          </a:xfrm>
          <a:custGeom>
            <a:avLst/>
            <a:gdLst>
              <a:gd name="connsiteX0" fmla="*/ 6138 w 955235"/>
              <a:gd name="connsiteY0" fmla="*/ 35003 h 422007"/>
              <a:gd name="connsiteX1" fmla="*/ 485563 w 955235"/>
              <a:gd name="connsiteY1" fmla="*/ 82628 h 422007"/>
              <a:gd name="connsiteX2" fmla="*/ 936413 w 955235"/>
              <a:gd name="connsiteY2" fmla="*/ 419178 h 422007"/>
              <a:gd name="connsiteX3" fmla="*/ 872913 w 955235"/>
              <a:gd name="connsiteY3" fmla="*/ 181053 h 422007"/>
              <a:gd name="connsiteX4" fmla="*/ 898313 w 955235"/>
              <a:gd name="connsiteY4" fmla="*/ 244553 h 422007"/>
              <a:gd name="connsiteX5" fmla="*/ 942763 w 955235"/>
              <a:gd name="connsiteY5" fmla="*/ 390603 h 422007"/>
              <a:gd name="connsiteX6" fmla="*/ 917363 w 955235"/>
              <a:gd name="connsiteY6" fmla="*/ 412828 h 422007"/>
              <a:gd name="connsiteX7" fmla="*/ 774488 w 955235"/>
              <a:gd name="connsiteY7" fmla="*/ 273128 h 422007"/>
              <a:gd name="connsiteX8" fmla="*/ 787188 w 955235"/>
              <a:gd name="connsiteY8" fmla="*/ 276303 h 422007"/>
              <a:gd name="connsiteX9" fmla="*/ 441113 w 955235"/>
              <a:gd name="connsiteY9" fmla="*/ 38178 h 422007"/>
              <a:gd name="connsiteX10" fmla="*/ 415713 w 955235"/>
              <a:gd name="connsiteY10" fmla="*/ 57228 h 422007"/>
              <a:gd name="connsiteX11" fmla="*/ 361738 w 955235"/>
              <a:gd name="connsiteY11" fmla="*/ 50878 h 422007"/>
              <a:gd name="connsiteX12" fmla="*/ 222038 w 955235"/>
              <a:gd name="connsiteY12" fmla="*/ 78 h 422007"/>
              <a:gd name="connsiteX13" fmla="*/ 6138 w 955235"/>
              <a:gd name="connsiteY13" fmla="*/ 35003 h 42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5235" h="422007">
                <a:moveTo>
                  <a:pt x="6138" y="35003"/>
                </a:moveTo>
                <a:cubicBezTo>
                  <a:pt x="50059" y="48761"/>
                  <a:pt x="330517" y="18599"/>
                  <a:pt x="485563" y="82628"/>
                </a:cubicBezTo>
                <a:cubicBezTo>
                  <a:pt x="640609" y="146657"/>
                  <a:pt x="871855" y="402774"/>
                  <a:pt x="936413" y="419178"/>
                </a:cubicBezTo>
                <a:cubicBezTo>
                  <a:pt x="1000971" y="435582"/>
                  <a:pt x="879263" y="210157"/>
                  <a:pt x="872913" y="181053"/>
                </a:cubicBezTo>
                <a:cubicBezTo>
                  <a:pt x="866563" y="151949"/>
                  <a:pt x="886671" y="209628"/>
                  <a:pt x="898313" y="244553"/>
                </a:cubicBezTo>
                <a:cubicBezTo>
                  <a:pt x="909955" y="279478"/>
                  <a:pt x="939588" y="362557"/>
                  <a:pt x="942763" y="390603"/>
                </a:cubicBezTo>
                <a:cubicBezTo>
                  <a:pt x="945938" y="418649"/>
                  <a:pt x="945409" y="432407"/>
                  <a:pt x="917363" y="412828"/>
                </a:cubicBezTo>
                <a:cubicBezTo>
                  <a:pt x="889317" y="393249"/>
                  <a:pt x="796184" y="295882"/>
                  <a:pt x="774488" y="273128"/>
                </a:cubicBezTo>
                <a:cubicBezTo>
                  <a:pt x="752792" y="250374"/>
                  <a:pt x="842751" y="315461"/>
                  <a:pt x="787188" y="276303"/>
                </a:cubicBezTo>
                <a:cubicBezTo>
                  <a:pt x="731626" y="237145"/>
                  <a:pt x="503025" y="74690"/>
                  <a:pt x="441113" y="38178"/>
                </a:cubicBezTo>
                <a:cubicBezTo>
                  <a:pt x="379201" y="1666"/>
                  <a:pt x="428942" y="55111"/>
                  <a:pt x="415713" y="57228"/>
                </a:cubicBezTo>
                <a:cubicBezTo>
                  <a:pt x="402484" y="59345"/>
                  <a:pt x="394017" y="60403"/>
                  <a:pt x="361738" y="50878"/>
                </a:cubicBezTo>
                <a:cubicBezTo>
                  <a:pt x="329459" y="41353"/>
                  <a:pt x="277600" y="1665"/>
                  <a:pt x="222038" y="78"/>
                </a:cubicBezTo>
                <a:cubicBezTo>
                  <a:pt x="166476" y="-1509"/>
                  <a:pt x="-37783" y="21245"/>
                  <a:pt x="6138" y="35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DD731DDA-98EC-5FBF-964A-418224621333}"/>
              </a:ext>
            </a:extLst>
          </p:cNvPr>
          <p:cNvSpPr/>
          <p:nvPr/>
        </p:nvSpPr>
        <p:spPr>
          <a:xfrm>
            <a:off x="6819900" y="1009650"/>
            <a:ext cx="934349" cy="980164"/>
          </a:xfrm>
          <a:custGeom>
            <a:avLst/>
            <a:gdLst>
              <a:gd name="connsiteX0" fmla="*/ 0 w 934349"/>
              <a:gd name="connsiteY0" fmla="*/ 0 h 980164"/>
              <a:gd name="connsiteX1" fmla="*/ 641350 w 934349"/>
              <a:gd name="connsiteY1" fmla="*/ 269875 h 980164"/>
              <a:gd name="connsiteX2" fmla="*/ 927100 w 934349"/>
              <a:gd name="connsiteY2" fmla="*/ 968375 h 980164"/>
              <a:gd name="connsiteX3" fmla="*/ 850900 w 934349"/>
              <a:gd name="connsiteY3" fmla="*/ 711200 h 980164"/>
              <a:gd name="connsiteX4" fmla="*/ 873125 w 934349"/>
              <a:gd name="connsiteY4" fmla="*/ 742950 h 980164"/>
              <a:gd name="connsiteX5" fmla="*/ 704850 w 934349"/>
              <a:gd name="connsiteY5" fmla="*/ 336550 h 980164"/>
              <a:gd name="connsiteX6" fmla="*/ 720725 w 934349"/>
              <a:gd name="connsiteY6" fmla="*/ 361950 h 980164"/>
              <a:gd name="connsiteX7" fmla="*/ 558800 w 934349"/>
              <a:gd name="connsiteY7" fmla="*/ 209550 h 980164"/>
              <a:gd name="connsiteX8" fmla="*/ 549275 w 934349"/>
              <a:gd name="connsiteY8" fmla="*/ 203200 h 980164"/>
              <a:gd name="connsiteX9" fmla="*/ 384175 w 934349"/>
              <a:gd name="connsiteY9" fmla="*/ 133350 h 980164"/>
              <a:gd name="connsiteX10" fmla="*/ 409575 w 934349"/>
              <a:gd name="connsiteY10" fmla="*/ 130175 h 980164"/>
              <a:gd name="connsiteX11" fmla="*/ 292100 w 934349"/>
              <a:gd name="connsiteY11" fmla="*/ 88900 h 980164"/>
              <a:gd name="connsiteX12" fmla="*/ 0 w 934349"/>
              <a:gd name="connsiteY12" fmla="*/ 0 h 98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4349" h="980164">
                <a:moveTo>
                  <a:pt x="0" y="0"/>
                </a:moveTo>
                <a:cubicBezTo>
                  <a:pt x="243416" y="54239"/>
                  <a:pt x="486833" y="108479"/>
                  <a:pt x="641350" y="269875"/>
                </a:cubicBezTo>
                <a:cubicBezTo>
                  <a:pt x="795867" y="431271"/>
                  <a:pt x="892175" y="894821"/>
                  <a:pt x="927100" y="968375"/>
                </a:cubicBezTo>
                <a:cubicBezTo>
                  <a:pt x="962025" y="1041929"/>
                  <a:pt x="859896" y="748771"/>
                  <a:pt x="850900" y="711200"/>
                </a:cubicBezTo>
                <a:cubicBezTo>
                  <a:pt x="841904" y="673629"/>
                  <a:pt x="897467" y="805392"/>
                  <a:pt x="873125" y="742950"/>
                </a:cubicBezTo>
                <a:cubicBezTo>
                  <a:pt x="848783" y="680508"/>
                  <a:pt x="730250" y="400050"/>
                  <a:pt x="704850" y="336550"/>
                </a:cubicBezTo>
                <a:cubicBezTo>
                  <a:pt x="679450" y="273050"/>
                  <a:pt x="745067" y="383117"/>
                  <a:pt x="720725" y="361950"/>
                </a:cubicBezTo>
                <a:cubicBezTo>
                  <a:pt x="696383" y="340783"/>
                  <a:pt x="587375" y="236008"/>
                  <a:pt x="558800" y="209550"/>
                </a:cubicBezTo>
                <a:cubicBezTo>
                  <a:pt x="530225" y="183092"/>
                  <a:pt x="578379" y="215900"/>
                  <a:pt x="549275" y="203200"/>
                </a:cubicBezTo>
                <a:cubicBezTo>
                  <a:pt x="520171" y="190500"/>
                  <a:pt x="407458" y="145521"/>
                  <a:pt x="384175" y="133350"/>
                </a:cubicBezTo>
                <a:cubicBezTo>
                  <a:pt x="360892" y="121179"/>
                  <a:pt x="424921" y="137583"/>
                  <a:pt x="409575" y="130175"/>
                </a:cubicBezTo>
                <a:cubicBezTo>
                  <a:pt x="394229" y="122767"/>
                  <a:pt x="292100" y="88900"/>
                  <a:pt x="292100" y="889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9C852C1E-30DB-92FF-B235-4D704D4B7936}"/>
              </a:ext>
            </a:extLst>
          </p:cNvPr>
          <p:cNvSpPr/>
          <p:nvPr/>
        </p:nvSpPr>
        <p:spPr>
          <a:xfrm>
            <a:off x="6775450" y="1147266"/>
            <a:ext cx="1108043" cy="1514631"/>
          </a:xfrm>
          <a:custGeom>
            <a:avLst/>
            <a:gdLst>
              <a:gd name="connsiteX0" fmla="*/ 0 w 1108043"/>
              <a:gd name="connsiteY0" fmla="*/ 11609 h 1514631"/>
              <a:gd name="connsiteX1" fmla="*/ 117475 w 1108043"/>
              <a:gd name="connsiteY1" fmla="*/ 11609 h 1514631"/>
              <a:gd name="connsiteX2" fmla="*/ 552450 w 1108043"/>
              <a:gd name="connsiteY2" fmla="*/ 132259 h 1514631"/>
              <a:gd name="connsiteX3" fmla="*/ 527050 w 1108043"/>
              <a:gd name="connsiteY3" fmla="*/ 129084 h 1514631"/>
              <a:gd name="connsiteX4" fmla="*/ 774700 w 1108043"/>
              <a:gd name="connsiteY4" fmla="*/ 424359 h 1514631"/>
              <a:gd name="connsiteX5" fmla="*/ 771525 w 1108043"/>
              <a:gd name="connsiteY5" fmla="*/ 424359 h 1514631"/>
              <a:gd name="connsiteX6" fmla="*/ 923925 w 1108043"/>
              <a:gd name="connsiteY6" fmla="*/ 795834 h 1514631"/>
              <a:gd name="connsiteX7" fmla="*/ 1098550 w 1108043"/>
              <a:gd name="connsiteY7" fmla="*/ 1484809 h 1514631"/>
              <a:gd name="connsiteX8" fmla="*/ 1066800 w 1108043"/>
              <a:gd name="connsiteY8" fmla="*/ 1332409 h 1514631"/>
              <a:gd name="connsiteX9" fmla="*/ 914400 w 1108043"/>
              <a:gd name="connsiteY9" fmla="*/ 811709 h 1514631"/>
              <a:gd name="connsiteX10" fmla="*/ 930275 w 1108043"/>
              <a:gd name="connsiteY10" fmla="*/ 884734 h 1514631"/>
              <a:gd name="connsiteX11" fmla="*/ 977900 w 1108043"/>
              <a:gd name="connsiteY11" fmla="*/ 1360984 h 1514631"/>
              <a:gd name="connsiteX12" fmla="*/ 958850 w 1108043"/>
              <a:gd name="connsiteY12" fmla="*/ 1154609 h 1514631"/>
              <a:gd name="connsiteX13" fmla="*/ 879475 w 1108043"/>
              <a:gd name="connsiteY13" fmla="*/ 662484 h 1514631"/>
              <a:gd name="connsiteX14" fmla="*/ 720725 w 1108043"/>
              <a:gd name="connsiteY14" fmla="*/ 427534 h 1514631"/>
              <a:gd name="connsiteX15" fmla="*/ 714375 w 1108043"/>
              <a:gd name="connsiteY15" fmla="*/ 405309 h 1514631"/>
              <a:gd name="connsiteX16" fmla="*/ 511175 w 1108043"/>
              <a:gd name="connsiteY16" fmla="*/ 186234 h 1514631"/>
              <a:gd name="connsiteX17" fmla="*/ 539750 w 1108043"/>
              <a:gd name="connsiteY17" fmla="*/ 186234 h 1514631"/>
              <a:gd name="connsiteX18" fmla="*/ 447675 w 1108043"/>
              <a:gd name="connsiteY18" fmla="*/ 132259 h 1514631"/>
              <a:gd name="connsiteX19" fmla="*/ 330200 w 1108043"/>
              <a:gd name="connsiteY19" fmla="*/ 84634 h 1514631"/>
              <a:gd name="connsiteX20" fmla="*/ 358775 w 1108043"/>
              <a:gd name="connsiteY20" fmla="*/ 90984 h 1514631"/>
              <a:gd name="connsiteX21" fmla="*/ 0 w 1108043"/>
              <a:gd name="connsiteY21" fmla="*/ 11609 h 151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08043" h="1514631">
                <a:moveTo>
                  <a:pt x="0" y="11609"/>
                </a:moveTo>
                <a:cubicBezTo>
                  <a:pt x="12700" y="1555"/>
                  <a:pt x="25400" y="-8499"/>
                  <a:pt x="117475" y="11609"/>
                </a:cubicBezTo>
                <a:cubicBezTo>
                  <a:pt x="209550" y="31717"/>
                  <a:pt x="484188" y="112680"/>
                  <a:pt x="552450" y="132259"/>
                </a:cubicBezTo>
                <a:cubicBezTo>
                  <a:pt x="620712" y="151838"/>
                  <a:pt x="490008" y="80401"/>
                  <a:pt x="527050" y="129084"/>
                </a:cubicBezTo>
                <a:cubicBezTo>
                  <a:pt x="564092" y="177767"/>
                  <a:pt x="774700" y="424359"/>
                  <a:pt x="774700" y="424359"/>
                </a:cubicBezTo>
                <a:cubicBezTo>
                  <a:pt x="815446" y="473571"/>
                  <a:pt x="746654" y="362446"/>
                  <a:pt x="771525" y="424359"/>
                </a:cubicBezTo>
                <a:cubicBezTo>
                  <a:pt x="796396" y="486272"/>
                  <a:pt x="869421" y="619092"/>
                  <a:pt x="923925" y="795834"/>
                </a:cubicBezTo>
                <a:cubicBezTo>
                  <a:pt x="978429" y="972576"/>
                  <a:pt x="1074738" y="1395380"/>
                  <a:pt x="1098550" y="1484809"/>
                </a:cubicBezTo>
                <a:cubicBezTo>
                  <a:pt x="1122362" y="1574238"/>
                  <a:pt x="1097492" y="1444592"/>
                  <a:pt x="1066800" y="1332409"/>
                </a:cubicBezTo>
                <a:cubicBezTo>
                  <a:pt x="1036108" y="1220226"/>
                  <a:pt x="937154" y="886321"/>
                  <a:pt x="914400" y="811709"/>
                </a:cubicBezTo>
                <a:cubicBezTo>
                  <a:pt x="891646" y="737097"/>
                  <a:pt x="919692" y="793188"/>
                  <a:pt x="930275" y="884734"/>
                </a:cubicBezTo>
                <a:cubicBezTo>
                  <a:pt x="940858" y="976280"/>
                  <a:pt x="973138" y="1316005"/>
                  <a:pt x="977900" y="1360984"/>
                </a:cubicBezTo>
                <a:cubicBezTo>
                  <a:pt x="982662" y="1405963"/>
                  <a:pt x="975254" y="1271026"/>
                  <a:pt x="958850" y="1154609"/>
                </a:cubicBezTo>
                <a:cubicBezTo>
                  <a:pt x="942446" y="1038192"/>
                  <a:pt x="919162" y="783663"/>
                  <a:pt x="879475" y="662484"/>
                </a:cubicBezTo>
                <a:cubicBezTo>
                  <a:pt x="839788" y="541305"/>
                  <a:pt x="748242" y="470396"/>
                  <a:pt x="720725" y="427534"/>
                </a:cubicBezTo>
                <a:cubicBezTo>
                  <a:pt x="693208" y="384672"/>
                  <a:pt x="749300" y="445526"/>
                  <a:pt x="714375" y="405309"/>
                </a:cubicBezTo>
                <a:cubicBezTo>
                  <a:pt x="679450" y="365092"/>
                  <a:pt x="540279" y="222746"/>
                  <a:pt x="511175" y="186234"/>
                </a:cubicBezTo>
                <a:cubicBezTo>
                  <a:pt x="482071" y="149722"/>
                  <a:pt x="550333" y="195230"/>
                  <a:pt x="539750" y="186234"/>
                </a:cubicBezTo>
                <a:cubicBezTo>
                  <a:pt x="529167" y="177238"/>
                  <a:pt x="482600" y="149192"/>
                  <a:pt x="447675" y="132259"/>
                </a:cubicBezTo>
                <a:cubicBezTo>
                  <a:pt x="412750" y="115326"/>
                  <a:pt x="345017" y="91513"/>
                  <a:pt x="330200" y="84634"/>
                </a:cubicBezTo>
                <a:cubicBezTo>
                  <a:pt x="315383" y="77755"/>
                  <a:pt x="358775" y="90984"/>
                  <a:pt x="358775" y="90984"/>
                </a:cubicBezTo>
                <a:lnTo>
                  <a:pt x="0" y="116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354201A4-4ACD-2280-9B37-F281914CA42D}"/>
              </a:ext>
            </a:extLst>
          </p:cNvPr>
          <p:cNvSpPr/>
          <p:nvPr/>
        </p:nvSpPr>
        <p:spPr>
          <a:xfrm>
            <a:off x="7302500" y="1895475"/>
            <a:ext cx="259740" cy="633682"/>
          </a:xfrm>
          <a:custGeom>
            <a:avLst/>
            <a:gdLst>
              <a:gd name="connsiteX0" fmla="*/ 0 w 259740"/>
              <a:gd name="connsiteY0" fmla="*/ 0 h 633682"/>
              <a:gd name="connsiteX1" fmla="*/ 174625 w 259740"/>
              <a:gd name="connsiteY1" fmla="*/ 187325 h 633682"/>
              <a:gd name="connsiteX2" fmla="*/ 238125 w 259740"/>
              <a:gd name="connsiteY2" fmla="*/ 282575 h 633682"/>
              <a:gd name="connsiteX3" fmla="*/ 212725 w 259740"/>
              <a:gd name="connsiteY3" fmla="*/ 628650 h 633682"/>
              <a:gd name="connsiteX4" fmla="*/ 228600 w 259740"/>
              <a:gd name="connsiteY4" fmla="*/ 473075 h 633682"/>
              <a:gd name="connsiteX5" fmla="*/ 257175 w 259740"/>
              <a:gd name="connsiteY5" fmla="*/ 263525 h 633682"/>
              <a:gd name="connsiteX6" fmla="*/ 250825 w 259740"/>
              <a:gd name="connsiteY6" fmla="*/ 250825 h 633682"/>
              <a:gd name="connsiteX7" fmla="*/ 190500 w 259740"/>
              <a:gd name="connsiteY7" fmla="*/ 190500 h 633682"/>
              <a:gd name="connsiteX8" fmla="*/ 0 w 259740"/>
              <a:gd name="connsiteY8" fmla="*/ 0 h 63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740" h="633682">
                <a:moveTo>
                  <a:pt x="0" y="0"/>
                </a:moveTo>
                <a:cubicBezTo>
                  <a:pt x="67469" y="70114"/>
                  <a:pt x="134938" y="140229"/>
                  <a:pt x="174625" y="187325"/>
                </a:cubicBezTo>
                <a:cubicBezTo>
                  <a:pt x="214312" y="234421"/>
                  <a:pt x="231775" y="209021"/>
                  <a:pt x="238125" y="282575"/>
                </a:cubicBezTo>
                <a:cubicBezTo>
                  <a:pt x="244475" y="356129"/>
                  <a:pt x="214313" y="596900"/>
                  <a:pt x="212725" y="628650"/>
                </a:cubicBezTo>
                <a:cubicBezTo>
                  <a:pt x="211137" y="660400"/>
                  <a:pt x="221192" y="533929"/>
                  <a:pt x="228600" y="473075"/>
                </a:cubicBezTo>
                <a:cubicBezTo>
                  <a:pt x="236008" y="412221"/>
                  <a:pt x="253471" y="300567"/>
                  <a:pt x="257175" y="263525"/>
                </a:cubicBezTo>
                <a:cubicBezTo>
                  <a:pt x="260879" y="226483"/>
                  <a:pt x="261938" y="262996"/>
                  <a:pt x="250825" y="250825"/>
                </a:cubicBezTo>
                <a:cubicBezTo>
                  <a:pt x="239712" y="238654"/>
                  <a:pt x="190500" y="190500"/>
                  <a:pt x="190500" y="1905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59DD8A7E-9025-5734-7216-3258B524157B}"/>
              </a:ext>
            </a:extLst>
          </p:cNvPr>
          <p:cNvSpPr/>
          <p:nvPr/>
        </p:nvSpPr>
        <p:spPr>
          <a:xfrm>
            <a:off x="7537097" y="2349215"/>
            <a:ext cx="35376" cy="533746"/>
          </a:xfrm>
          <a:custGeom>
            <a:avLst/>
            <a:gdLst>
              <a:gd name="connsiteX0" fmla="*/ 35278 w 35376"/>
              <a:gd name="connsiteY0" fmla="*/ 285 h 533746"/>
              <a:gd name="connsiteX1" fmla="*/ 13053 w 35376"/>
              <a:gd name="connsiteY1" fmla="*/ 178085 h 533746"/>
              <a:gd name="connsiteX2" fmla="*/ 353 w 35376"/>
              <a:gd name="connsiteY2" fmla="*/ 533685 h 533746"/>
              <a:gd name="connsiteX3" fmla="*/ 3528 w 35376"/>
              <a:gd name="connsiteY3" fmla="*/ 206660 h 533746"/>
              <a:gd name="connsiteX4" fmla="*/ 3528 w 35376"/>
              <a:gd name="connsiteY4" fmla="*/ 184435 h 533746"/>
              <a:gd name="connsiteX5" fmla="*/ 3528 w 35376"/>
              <a:gd name="connsiteY5" fmla="*/ 136810 h 533746"/>
              <a:gd name="connsiteX6" fmla="*/ 35278 w 35376"/>
              <a:gd name="connsiteY6" fmla="*/ 285 h 53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76" h="533746">
                <a:moveTo>
                  <a:pt x="35278" y="285"/>
                </a:moveTo>
                <a:cubicBezTo>
                  <a:pt x="36865" y="7164"/>
                  <a:pt x="18874" y="89185"/>
                  <a:pt x="13053" y="178085"/>
                </a:cubicBezTo>
                <a:cubicBezTo>
                  <a:pt x="7232" y="266985"/>
                  <a:pt x="1940" y="528923"/>
                  <a:pt x="353" y="533685"/>
                </a:cubicBezTo>
                <a:cubicBezTo>
                  <a:pt x="-1234" y="538447"/>
                  <a:pt x="2999" y="264868"/>
                  <a:pt x="3528" y="206660"/>
                </a:cubicBezTo>
                <a:cubicBezTo>
                  <a:pt x="4057" y="148452"/>
                  <a:pt x="3528" y="184435"/>
                  <a:pt x="3528" y="184435"/>
                </a:cubicBezTo>
                <a:cubicBezTo>
                  <a:pt x="3528" y="172793"/>
                  <a:pt x="-1234" y="160622"/>
                  <a:pt x="3528" y="136810"/>
                </a:cubicBezTo>
                <a:cubicBezTo>
                  <a:pt x="8290" y="112998"/>
                  <a:pt x="33691" y="-6594"/>
                  <a:pt x="35278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EBB3ED79-AC19-8BC2-04A2-7CE56F4DCA66}"/>
              </a:ext>
            </a:extLst>
          </p:cNvPr>
          <p:cNvSpPr/>
          <p:nvPr/>
        </p:nvSpPr>
        <p:spPr>
          <a:xfrm>
            <a:off x="7711357" y="2657312"/>
            <a:ext cx="377400" cy="1166481"/>
          </a:xfrm>
          <a:custGeom>
            <a:avLst/>
            <a:gdLst>
              <a:gd name="connsiteX0" fmla="*/ 213443 w 377400"/>
              <a:gd name="connsiteY0" fmla="*/ 163 h 1166481"/>
              <a:gd name="connsiteX1" fmla="*/ 349968 w 377400"/>
              <a:gd name="connsiteY1" fmla="*/ 352588 h 1166481"/>
              <a:gd name="connsiteX2" fmla="*/ 283293 w 377400"/>
              <a:gd name="connsiteY2" fmla="*/ 543088 h 1166481"/>
              <a:gd name="connsiteX3" fmla="*/ 337268 w 377400"/>
              <a:gd name="connsiteY3" fmla="*/ 466888 h 1166481"/>
              <a:gd name="connsiteX4" fmla="*/ 321393 w 377400"/>
              <a:gd name="connsiteY4" fmla="*/ 527213 h 1166481"/>
              <a:gd name="connsiteX5" fmla="*/ 245193 w 377400"/>
              <a:gd name="connsiteY5" fmla="*/ 749463 h 1166481"/>
              <a:gd name="connsiteX6" fmla="*/ 3893 w 377400"/>
              <a:gd name="connsiteY6" fmla="*/ 1155863 h 1166481"/>
              <a:gd name="connsiteX7" fmla="*/ 92793 w 377400"/>
              <a:gd name="connsiteY7" fmla="*/ 1051088 h 1166481"/>
              <a:gd name="connsiteX8" fmla="*/ 48343 w 377400"/>
              <a:gd name="connsiteY8" fmla="*/ 1089188 h 1166481"/>
              <a:gd name="connsiteX9" fmla="*/ 102318 w 377400"/>
              <a:gd name="connsiteY9" fmla="*/ 1019338 h 1166481"/>
              <a:gd name="connsiteX10" fmla="*/ 359493 w 377400"/>
              <a:gd name="connsiteY10" fmla="*/ 466888 h 1166481"/>
              <a:gd name="connsiteX11" fmla="*/ 353143 w 377400"/>
              <a:gd name="connsiteY11" fmla="*/ 460538 h 1166481"/>
              <a:gd name="connsiteX12" fmla="*/ 334093 w 377400"/>
              <a:gd name="connsiteY12" fmla="*/ 308138 h 1166481"/>
              <a:gd name="connsiteX13" fmla="*/ 213443 w 377400"/>
              <a:gd name="connsiteY13" fmla="*/ 163 h 116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7400" h="1166481">
                <a:moveTo>
                  <a:pt x="213443" y="163"/>
                </a:moveTo>
                <a:cubicBezTo>
                  <a:pt x="216089" y="7571"/>
                  <a:pt x="338326" y="262101"/>
                  <a:pt x="349968" y="352588"/>
                </a:cubicBezTo>
                <a:cubicBezTo>
                  <a:pt x="361610" y="443075"/>
                  <a:pt x="285410" y="524038"/>
                  <a:pt x="283293" y="543088"/>
                </a:cubicBezTo>
                <a:cubicBezTo>
                  <a:pt x="281176" y="562138"/>
                  <a:pt x="330918" y="469534"/>
                  <a:pt x="337268" y="466888"/>
                </a:cubicBezTo>
                <a:cubicBezTo>
                  <a:pt x="343618" y="464242"/>
                  <a:pt x="336739" y="480117"/>
                  <a:pt x="321393" y="527213"/>
                </a:cubicBezTo>
                <a:cubicBezTo>
                  <a:pt x="306047" y="574309"/>
                  <a:pt x="298110" y="644688"/>
                  <a:pt x="245193" y="749463"/>
                </a:cubicBezTo>
                <a:cubicBezTo>
                  <a:pt x="192276" y="854238"/>
                  <a:pt x="29293" y="1105592"/>
                  <a:pt x="3893" y="1155863"/>
                </a:cubicBezTo>
                <a:cubicBezTo>
                  <a:pt x="-21507" y="1206134"/>
                  <a:pt x="85385" y="1062201"/>
                  <a:pt x="92793" y="1051088"/>
                </a:cubicBezTo>
                <a:cubicBezTo>
                  <a:pt x="100201" y="1039976"/>
                  <a:pt x="46756" y="1094480"/>
                  <a:pt x="48343" y="1089188"/>
                </a:cubicBezTo>
                <a:cubicBezTo>
                  <a:pt x="49930" y="1083896"/>
                  <a:pt x="50460" y="1123055"/>
                  <a:pt x="102318" y="1019338"/>
                </a:cubicBezTo>
                <a:cubicBezTo>
                  <a:pt x="154176" y="915621"/>
                  <a:pt x="359493" y="466888"/>
                  <a:pt x="359493" y="466888"/>
                </a:cubicBezTo>
                <a:cubicBezTo>
                  <a:pt x="401297" y="373755"/>
                  <a:pt x="357376" y="486996"/>
                  <a:pt x="353143" y="460538"/>
                </a:cubicBezTo>
                <a:cubicBezTo>
                  <a:pt x="348910" y="434080"/>
                  <a:pt x="354201" y="377459"/>
                  <a:pt x="334093" y="308138"/>
                </a:cubicBezTo>
                <a:cubicBezTo>
                  <a:pt x="313985" y="238817"/>
                  <a:pt x="210797" y="-7245"/>
                  <a:pt x="213443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772F4A2-D283-7907-1D11-15A36416E45F}"/>
              </a:ext>
            </a:extLst>
          </p:cNvPr>
          <p:cNvSpPr/>
          <p:nvPr/>
        </p:nvSpPr>
        <p:spPr>
          <a:xfrm>
            <a:off x="7619933" y="2790643"/>
            <a:ext cx="135688" cy="692348"/>
          </a:xfrm>
          <a:custGeom>
            <a:avLst/>
            <a:gdLst>
              <a:gd name="connsiteX0" fmla="*/ 6417 w 135688"/>
              <a:gd name="connsiteY0" fmla="*/ 182 h 692348"/>
              <a:gd name="connsiteX1" fmla="*/ 108017 w 135688"/>
              <a:gd name="connsiteY1" fmla="*/ 311332 h 692348"/>
              <a:gd name="connsiteX2" fmla="*/ 67 w 135688"/>
              <a:gd name="connsiteY2" fmla="*/ 692332 h 692348"/>
              <a:gd name="connsiteX3" fmla="*/ 127067 w 135688"/>
              <a:gd name="connsiteY3" fmla="*/ 327207 h 692348"/>
              <a:gd name="connsiteX4" fmla="*/ 123892 w 135688"/>
              <a:gd name="connsiteY4" fmla="*/ 336732 h 692348"/>
              <a:gd name="connsiteX5" fmla="*/ 120717 w 135688"/>
              <a:gd name="connsiteY5" fmla="*/ 266882 h 692348"/>
              <a:gd name="connsiteX6" fmla="*/ 6417 w 135688"/>
              <a:gd name="connsiteY6" fmla="*/ 182 h 69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88" h="692348">
                <a:moveTo>
                  <a:pt x="6417" y="182"/>
                </a:moveTo>
                <a:cubicBezTo>
                  <a:pt x="4300" y="7590"/>
                  <a:pt x="109075" y="195974"/>
                  <a:pt x="108017" y="311332"/>
                </a:cubicBezTo>
                <a:cubicBezTo>
                  <a:pt x="106959" y="426690"/>
                  <a:pt x="-3108" y="689686"/>
                  <a:pt x="67" y="692332"/>
                </a:cubicBezTo>
                <a:cubicBezTo>
                  <a:pt x="3242" y="694978"/>
                  <a:pt x="106430" y="386473"/>
                  <a:pt x="127067" y="327207"/>
                </a:cubicBezTo>
                <a:cubicBezTo>
                  <a:pt x="147704" y="267941"/>
                  <a:pt x="124950" y="346786"/>
                  <a:pt x="123892" y="336732"/>
                </a:cubicBezTo>
                <a:cubicBezTo>
                  <a:pt x="122834" y="326678"/>
                  <a:pt x="138179" y="320328"/>
                  <a:pt x="120717" y="266882"/>
                </a:cubicBezTo>
                <a:cubicBezTo>
                  <a:pt x="103255" y="213436"/>
                  <a:pt x="8534" y="-7226"/>
                  <a:pt x="6417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DC259B9A-34BE-3F85-FD28-FF39CCB73545}"/>
              </a:ext>
            </a:extLst>
          </p:cNvPr>
          <p:cNvSpPr/>
          <p:nvPr/>
        </p:nvSpPr>
        <p:spPr>
          <a:xfrm>
            <a:off x="7667569" y="3126693"/>
            <a:ext cx="179581" cy="594443"/>
          </a:xfrm>
          <a:custGeom>
            <a:avLst/>
            <a:gdLst>
              <a:gd name="connsiteX0" fmla="*/ 127056 w 179581"/>
              <a:gd name="connsiteY0" fmla="*/ 682 h 594443"/>
              <a:gd name="connsiteX1" fmla="*/ 149281 w 179581"/>
              <a:gd name="connsiteY1" fmla="*/ 292782 h 594443"/>
              <a:gd name="connsiteX2" fmla="*/ 56 w 179581"/>
              <a:gd name="connsiteY2" fmla="*/ 594407 h 594443"/>
              <a:gd name="connsiteX3" fmla="*/ 168331 w 179581"/>
              <a:gd name="connsiteY3" fmla="*/ 273732 h 594443"/>
              <a:gd name="connsiteX4" fmla="*/ 165156 w 179581"/>
              <a:gd name="connsiteY4" fmla="*/ 289607 h 594443"/>
              <a:gd name="connsiteX5" fmla="*/ 174681 w 179581"/>
              <a:gd name="connsiteY5" fmla="*/ 213407 h 594443"/>
              <a:gd name="connsiteX6" fmla="*/ 127056 w 179581"/>
              <a:gd name="connsiteY6" fmla="*/ 682 h 59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581" h="594443">
                <a:moveTo>
                  <a:pt x="127056" y="682"/>
                </a:moveTo>
                <a:cubicBezTo>
                  <a:pt x="122823" y="13911"/>
                  <a:pt x="170448" y="193828"/>
                  <a:pt x="149281" y="292782"/>
                </a:cubicBezTo>
                <a:cubicBezTo>
                  <a:pt x="128114" y="391736"/>
                  <a:pt x="-3119" y="597582"/>
                  <a:pt x="56" y="594407"/>
                </a:cubicBezTo>
                <a:cubicBezTo>
                  <a:pt x="3231" y="591232"/>
                  <a:pt x="140814" y="324532"/>
                  <a:pt x="168331" y="273732"/>
                </a:cubicBezTo>
                <a:cubicBezTo>
                  <a:pt x="195848" y="222932"/>
                  <a:pt x="164098" y="299661"/>
                  <a:pt x="165156" y="289607"/>
                </a:cubicBezTo>
                <a:cubicBezTo>
                  <a:pt x="166214" y="279553"/>
                  <a:pt x="178914" y="256270"/>
                  <a:pt x="174681" y="213407"/>
                </a:cubicBezTo>
                <a:cubicBezTo>
                  <a:pt x="170448" y="170545"/>
                  <a:pt x="131289" y="-12547"/>
                  <a:pt x="127056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D8062545-9620-D606-4AD6-CDB27C966608}"/>
              </a:ext>
            </a:extLst>
          </p:cNvPr>
          <p:cNvSpPr/>
          <p:nvPr/>
        </p:nvSpPr>
        <p:spPr>
          <a:xfrm>
            <a:off x="7715382" y="3617278"/>
            <a:ext cx="341656" cy="1317992"/>
          </a:xfrm>
          <a:custGeom>
            <a:avLst/>
            <a:gdLst>
              <a:gd name="connsiteX0" fmla="*/ 63368 w 341656"/>
              <a:gd name="connsiteY0" fmla="*/ 2222 h 1317992"/>
              <a:gd name="connsiteX1" fmla="*/ 304668 w 341656"/>
              <a:gd name="connsiteY1" fmla="*/ 354647 h 1317992"/>
              <a:gd name="connsiteX2" fmla="*/ 301493 w 341656"/>
              <a:gd name="connsiteY2" fmla="*/ 338772 h 1317992"/>
              <a:gd name="connsiteX3" fmla="*/ 241168 w 341656"/>
              <a:gd name="connsiteY3" fmla="*/ 653097 h 1317992"/>
              <a:gd name="connsiteX4" fmla="*/ 295143 w 341656"/>
              <a:gd name="connsiteY4" fmla="*/ 424497 h 1317992"/>
              <a:gd name="connsiteX5" fmla="*/ 320543 w 341656"/>
              <a:gd name="connsiteY5" fmla="*/ 529272 h 1317992"/>
              <a:gd name="connsiteX6" fmla="*/ 311018 w 341656"/>
              <a:gd name="connsiteY6" fmla="*/ 761047 h 1317992"/>
              <a:gd name="connsiteX7" fmla="*/ 241168 w 341656"/>
              <a:gd name="connsiteY7" fmla="*/ 954722 h 1317992"/>
              <a:gd name="connsiteX8" fmla="*/ 3043 w 341656"/>
              <a:gd name="connsiteY8" fmla="*/ 1313497 h 1317992"/>
              <a:gd name="connsiteX9" fmla="*/ 120518 w 341656"/>
              <a:gd name="connsiteY9" fmla="*/ 1132522 h 1317992"/>
              <a:gd name="connsiteX10" fmla="*/ 323718 w 341656"/>
              <a:gd name="connsiteY10" fmla="*/ 789622 h 1317992"/>
              <a:gd name="connsiteX11" fmla="*/ 330068 w 341656"/>
              <a:gd name="connsiteY11" fmla="*/ 780097 h 1317992"/>
              <a:gd name="connsiteX12" fmla="*/ 311018 w 341656"/>
              <a:gd name="connsiteY12" fmla="*/ 399097 h 1317992"/>
              <a:gd name="connsiteX13" fmla="*/ 301493 w 341656"/>
              <a:gd name="connsiteY13" fmla="*/ 367347 h 1317992"/>
              <a:gd name="connsiteX14" fmla="*/ 187193 w 341656"/>
              <a:gd name="connsiteY14" fmla="*/ 211772 h 1317992"/>
              <a:gd name="connsiteX15" fmla="*/ 63368 w 341656"/>
              <a:gd name="connsiteY15" fmla="*/ 2222 h 131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1656" h="1317992">
                <a:moveTo>
                  <a:pt x="63368" y="2222"/>
                </a:moveTo>
                <a:cubicBezTo>
                  <a:pt x="82947" y="26034"/>
                  <a:pt x="304668" y="354647"/>
                  <a:pt x="304668" y="354647"/>
                </a:cubicBezTo>
                <a:cubicBezTo>
                  <a:pt x="344355" y="410739"/>
                  <a:pt x="312076" y="289030"/>
                  <a:pt x="301493" y="338772"/>
                </a:cubicBezTo>
                <a:cubicBezTo>
                  <a:pt x="290910" y="388514"/>
                  <a:pt x="242226" y="638810"/>
                  <a:pt x="241168" y="653097"/>
                </a:cubicBezTo>
                <a:cubicBezTo>
                  <a:pt x="240110" y="667384"/>
                  <a:pt x="281914" y="445135"/>
                  <a:pt x="295143" y="424497"/>
                </a:cubicBezTo>
                <a:cubicBezTo>
                  <a:pt x="308372" y="403859"/>
                  <a:pt x="317897" y="473180"/>
                  <a:pt x="320543" y="529272"/>
                </a:cubicBezTo>
                <a:cubicBezTo>
                  <a:pt x="323189" y="585364"/>
                  <a:pt x="324247" y="690139"/>
                  <a:pt x="311018" y="761047"/>
                </a:cubicBezTo>
                <a:cubicBezTo>
                  <a:pt x="297789" y="831955"/>
                  <a:pt x="292497" y="862647"/>
                  <a:pt x="241168" y="954722"/>
                </a:cubicBezTo>
                <a:cubicBezTo>
                  <a:pt x="189839" y="1046797"/>
                  <a:pt x="23151" y="1283864"/>
                  <a:pt x="3043" y="1313497"/>
                </a:cubicBezTo>
                <a:cubicBezTo>
                  <a:pt x="-17065" y="1343130"/>
                  <a:pt x="67072" y="1219835"/>
                  <a:pt x="120518" y="1132522"/>
                </a:cubicBezTo>
                <a:cubicBezTo>
                  <a:pt x="173964" y="1045210"/>
                  <a:pt x="288793" y="848360"/>
                  <a:pt x="323718" y="789622"/>
                </a:cubicBezTo>
                <a:cubicBezTo>
                  <a:pt x="358643" y="730885"/>
                  <a:pt x="332185" y="845184"/>
                  <a:pt x="330068" y="780097"/>
                </a:cubicBezTo>
                <a:cubicBezTo>
                  <a:pt x="327951" y="715010"/>
                  <a:pt x="315780" y="467889"/>
                  <a:pt x="311018" y="399097"/>
                </a:cubicBezTo>
                <a:cubicBezTo>
                  <a:pt x="306256" y="330305"/>
                  <a:pt x="322130" y="398568"/>
                  <a:pt x="301493" y="367347"/>
                </a:cubicBezTo>
                <a:cubicBezTo>
                  <a:pt x="280856" y="336126"/>
                  <a:pt x="222647" y="271039"/>
                  <a:pt x="187193" y="211772"/>
                </a:cubicBezTo>
                <a:cubicBezTo>
                  <a:pt x="151739" y="152505"/>
                  <a:pt x="43789" y="-21590"/>
                  <a:pt x="63368" y="2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F8B074FB-0ACD-5ACD-9184-90DA214A5CBE}"/>
              </a:ext>
            </a:extLst>
          </p:cNvPr>
          <p:cNvSpPr/>
          <p:nvPr/>
        </p:nvSpPr>
        <p:spPr>
          <a:xfrm>
            <a:off x="7524098" y="3323945"/>
            <a:ext cx="222695" cy="655647"/>
          </a:xfrm>
          <a:custGeom>
            <a:avLst/>
            <a:gdLst>
              <a:gd name="connsiteX0" fmla="*/ 652 w 222695"/>
              <a:gd name="connsiteY0" fmla="*/ 280 h 655647"/>
              <a:gd name="connsiteX1" fmla="*/ 86377 w 222695"/>
              <a:gd name="connsiteY1" fmla="*/ 184430 h 655647"/>
              <a:gd name="connsiteX2" fmla="*/ 54627 w 222695"/>
              <a:gd name="connsiteY2" fmla="*/ 127280 h 655647"/>
              <a:gd name="connsiteX3" fmla="*/ 16527 w 222695"/>
              <a:gd name="connsiteY3" fmla="*/ 181255 h 655647"/>
              <a:gd name="connsiteX4" fmla="*/ 13352 w 222695"/>
              <a:gd name="connsiteY4" fmla="*/ 235230 h 655647"/>
              <a:gd name="connsiteX5" fmla="*/ 26052 w 222695"/>
              <a:gd name="connsiteY5" fmla="*/ 352705 h 655647"/>
              <a:gd name="connsiteX6" fmla="*/ 216552 w 222695"/>
              <a:gd name="connsiteY6" fmla="*/ 644805 h 655647"/>
              <a:gd name="connsiteX7" fmla="*/ 162577 w 222695"/>
              <a:gd name="connsiteY7" fmla="*/ 568605 h 655647"/>
              <a:gd name="connsiteX8" fmla="*/ 29227 w 222695"/>
              <a:gd name="connsiteY8" fmla="*/ 336830 h 655647"/>
              <a:gd name="connsiteX9" fmla="*/ 26052 w 222695"/>
              <a:gd name="connsiteY9" fmla="*/ 327305 h 655647"/>
              <a:gd name="connsiteX10" fmla="*/ 22877 w 222695"/>
              <a:gd name="connsiteY10" fmla="*/ 200305 h 655647"/>
              <a:gd name="connsiteX11" fmla="*/ 26052 w 222695"/>
              <a:gd name="connsiteY11" fmla="*/ 197130 h 655647"/>
              <a:gd name="connsiteX12" fmla="*/ 45102 w 222695"/>
              <a:gd name="connsiteY12" fmla="*/ 143155 h 655647"/>
              <a:gd name="connsiteX13" fmla="*/ 652 w 222695"/>
              <a:gd name="connsiteY13" fmla="*/ 280 h 65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695" h="655647">
                <a:moveTo>
                  <a:pt x="652" y="280"/>
                </a:moveTo>
                <a:cubicBezTo>
                  <a:pt x="7531" y="7159"/>
                  <a:pt x="77381" y="163263"/>
                  <a:pt x="86377" y="184430"/>
                </a:cubicBezTo>
                <a:cubicBezTo>
                  <a:pt x="95373" y="205597"/>
                  <a:pt x="66269" y="127809"/>
                  <a:pt x="54627" y="127280"/>
                </a:cubicBezTo>
                <a:cubicBezTo>
                  <a:pt x="42985" y="126751"/>
                  <a:pt x="23406" y="163263"/>
                  <a:pt x="16527" y="181255"/>
                </a:cubicBezTo>
                <a:cubicBezTo>
                  <a:pt x="9648" y="199247"/>
                  <a:pt x="11765" y="206655"/>
                  <a:pt x="13352" y="235230"/>
                </a:cubicBezTo>
                <a:cubicBezTo>
                  <a:pt x="14940" y="263805"/>
                  <a:pt x="-7815" y="284443"/>
                  <a:pt x="26052" y="352705"/>
                </a:cubicBezTo>
                <a:cubicBezTo>
                  <a:pt x="59919" y="420967"/>
                  <a:pt x="193798" y="608822"/>
                  <a:pt x="216552" y="644805"/>
                </a:cubicBezTo>
                <a:cubicBezTo>
                  <a:pt x="239306" y="680788"/>
                  <a:pt x="193798" y="619934"/>
                  <a:pt x="162577" y="568605"/>
                </a:cubicBezTo>
                <a:cubicBezTo>
                  <a:pt x="131356" y="517276"/>
                  <a:pt x="51981" y="377047"/>
                  <a:pt x="29227" y="336830"/>
                </a:cubicBezTo>
                <a:cubicBezTo>
                  <a:pt x="6473" y="296613"/>
                  <a:pt x="27110" y="350059"/>
                  <a:pt x="26052" y="327305"/>
                </a:cubicBezTo>
                <a:cubicBezTo>
                  <a:pt x="24994" y="304551"/>
                  <a:pt x="22877" y="200305"/>
                  <a:pt x="22877" y="200305"/>
                </a:cubicBezTo>
                <a:cubicBezTo>
                  <a:pt x="22877" y="178609"/>
                  <a:pt x="22348" y="206655"/>
                  <a:pt x="26052" y="197130"/>
                </a:cubicBezTo>
                <a:cubicBezTo>
                  <a:pt x="29756" y="187605"/>
                  <a:pt x="46689" y="171201"/>
                  <a:pt x="45102" y="143155"/>
                </a:cubicBezTo>
                <a:cubicBezTo>
                  <a:pt x="43515" y="115109"/>
                  <a:pt x="-6227" y="-6599"/>
                  <a:pt x="65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BB4C3526-D928-409A-69C5-CE17AB032BB4}"/>
              </a:ext>
            </a:extLst>
          </p:cNvPr>
          <p:cNvSpPr/>
          <p:nvPr/>
        </p:nvSpPr>
        <p:spPr>
          <a:xfrm>
            <a:off x="7555616" y="3822413"/>
            <a:ext cx="415491" cy="1192049"/>
          </a:xfrm>
          <a:custGeom>
            <a:avLst/>
            <a:gdLst>
              <a:gd name="connsiteX0" fmla="*/ 248534 w 415491"/>
              <a:gd name="connsiteY0" fmla="*/ 287 h 1192049"/>
              <a:gd name="connsiteX1" fmla="*/ 378709 w 415491"/>
              <a:gd name="connsiteY1" fmla="*/ 273337 h 1192049"/>
              <a:gd name="connsiteX2" fmla="*/ 223134 w 415491"/>
              <a:gd name="connsiteY2" fmla="*/ 562262 h 1192049"/>
              <a:gd name="connsiteX3" fmla="*/ 77084 w 415491"/>
              <a:gd name="connsiteY3" fmla="*/ 892462 h 1192049"/>
              <a:gd name="connsiteX4" fmla="*/ 884 w 415491"/>
              <a:gd name="connsiteY4" fmla="*/ 1190912 h 1192049"/>
              <a:gd name="connsiteX5" fmla="*/ 124709 w 415491"/>
              <a:gd name="connsiteY5" fmla="*/ 781337 h 1192049"/>
              <a:gd name="connsiteX6" fmla="*/ 388234 w 415491"/>
              <a:gd name="connsiteY6" fmla="*/ 311437 h 1192049"/>
              <a:gd name="connsiteX7" fmla="*/ 394584 w 415491"/>
              <a:gd name="connsiteY7" fmla="*/ 222537 h 1192049"/>
              <a:gd name="connsiteX8" fmla="*/ 248534 w 415491"/>
              <a:gd name="connsiteY8" fmla="*/ 287 h 119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491" h="1192049">
                <a:moveTo>
                  <a:pt x="248534" y="287"/>
                </a:moveTo>
                <a:cubicBezTo>
                  <a:pt x="245888" y="8754"/>
                  <a:pt x="382942" y="179675"/>
                  <a:pt x="378709" y="273337"/>
                </a:cubicBezTo>
                <a:cubicBezTo>
                  <a:pt x="374476" y="366999"/>
                  <a:pt x="273405" y="459075"/>
                  <a:pt x="223134" y="562262"/>
                </a:cubicBezTo>
                <a:cubicBezTo>
                  <a:pt x="172863" y="665449"/>
                  <a:pt x="114126" y="787687"/>
                  <a:pt x="77084" y="892462"/>
                </a:cubicBezTo>
                <a:cubicBezTo>
                  <a:pt x="40042" y="997237"/>
                  <a:pt x="-7053" y="1209433"/>
                  <a:pt x="884" y="1190912"/>
                </a:cubicBezTo>
                <a:cubicBezTo>
                  <a:pt x="8821" y="1172391"/>
                  <a:pt x="60151" y="927916"/>
                  <a:pt x="124709" y="781337"/>
                </a:cubicBezTo>
                <a:cubicBezTo>
                  <a:pt x="189267" y="634758"/>
                  <a:pt x="343255" y="404570"/>
                  <a:pt x="388234" y="311437"/>
                </a:cubicBezTo>
                <a:cubicBezTo>
                  <a:pt x="433213" y="218304"/>
                  <a:pt x="413105" y="272279"/>
                  <a:pt x="394584" y="222537"/>
                </a:cubicBezTo>
                <a:cubicBezTo>
                  <a:pt x="376063" y="172795"/>
                  <a:pt x="251180" y="-8180"/>
                  <a:pt x="248534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2B8D9C52-3BFE-3001-269F-1746880DBEAC}"/>
              </a:ext>
            </a:extLst>
          </p:cNvPr>
          <p:cNvSpPr/>
          <p:nvPr/>
        </p:nvSpPr>
        <p:spPr>
          <a:xfrm>
            <a:off x="6987846" y="4349693"/>
            <a:ext cx="331290" cy="1090295"/>
          </a:xfrm>
          <a:custGeom>
            <a:avLst/>
            <a:gdLst>
              <a:gd name="connsiteX0" fmla="*/ 28904 w 331290"/>
              <a:gd name="connsiteY0" fmla="*/ 57 h 1090295"/>
              <a:gd name="connsiteX1" fmla="*/ 19379 w 331290"/>
              <a:gd name="connsiteY1" fmla="*/ 238182 h 1090295"/>
              <a:gd name="connsiteX2" fmla="*/ 317829 w 331290"/>
              <a:gd name="connsiteY2" fmla="*/ 1060507 h 1090295"/>
              <a:gd name="connsiteX3" fmla="*/ 254329 w 331290"/>
              <a:gd name="connsiteY3" fmla="*/ 844607 h 1090295"/>
              <a:gd name="connsiteX4" fmla="*/ 25729 w 331290"/>
              <a:gd name="connsiteY4" fmla="*/ 222307 h 1090295"/>
              <a:gd name="connsiteX5" fmla="*/ 28904 w 331290"/>
              <a:gd name="connsiteY5" fmla="*/ 57 h 1090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290" h="1090295">
                <a:moveTo>
                  <a:pt x="28904" y="57"/>
                </a:moveTo>
                <a:cubicBezTo>
                  <a:pt x="27846" y="2703"/>
                  <a:pt x="-28775" y="61440"/>
                  <a:pt x="19379" y="238182"/>
                </a:cubicBezTo>
                <a:cubicBezTo>
                  <a:pt x="67533" y="414924"/>
                  <a:pt x="278671" y="959436"/>
                  <a:pt x="317829" y="1060507"/>
                </a:cubicBezTo>
                <a:cubicBezTo>
                  <a:pt x="356987" y="1161578"/>
                  <a:pt x="303012" y="984307"/>
                  <a:pt x="254329" y="844607"/>
                </a:cubicBezTo>
                <a:cubicBezTo>
                  <a:pt x="205646" y="704907"/>
                  <a:pt x="65946" y="358303"/>
                  <a:pt x="25729" y="222307"/>
                </a:cubicBezTo>
                <a:cubicBezTo>
                  <a:pt x="-14488" y="86311"/>
                  <a:pt x="29962" y="-2589"/>
                  <a:pt x="2890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0B93F9FB-D514-AC2D-48DF-1BE16C30F986}"/>
              </a:ext>
            </a:extLst>
          </p:cNvPr>
          <p:cNvSpPr/>
          <p:nvPr/>
        </p:nvSpPr>
        <p:spPr>
          <a:xfrm>
            <a:off x="7330969" y="4924264"/>
            <a:ext cx="368536" cy="1063860"/>
          </a:xfrm>
          <a:custGeom>
            <a:avLst/>
            <a:gdLst>
              <a:gd name="connsiteX0" fmla="*/ 362056 w 368536"/>
              <a:gd name="connsiteY0" fmla="*/ 161 h 1063860"/>
              <a:gd name="connsiteX1" fmla="*/ 289031 w 368536"/>
              <a:gd name="connsiteY1" fmla="*/ 419261 h 1063860"/>
              <a:gd name="connsiteX2" fmla="*/ 106 w 368536"/>
              <a:gd name="connsiteY2" fmla="*/ 1063786 h 1063860"/>
              <a:gd name="connsiteX3" fmla="*/ 323956 w 368536"/>
              <a:gd name="connsiteY3" fmla="*/ 377986 h 1063860"/>
              <a:gd name="connsiteX4" fmla="*/ 362056 w 368536"/>
              <a:gd name="connsiteY4" fmla="*/ 161 h 106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536" h="1063860">
                <a:moveTo>
                  <a:pt x="362056" y="161"/>
                </a:moveTo>
                <a:cubicBezTo>
                  <a:pt x="356235" y="7040"/>
                  <a:pt x="349356" y="241990"/>
                  <a:pt x="289031" y="419261"/>
                </a:cubicBezTo>
                <a:cubicBezTo>
                  <a:pt x="228706" y="596532"/>
                  <a:pt x="-5715" y="1070665"/>
                  <a:pt x="106" y="1063786"/>
                </a:cubicBezTo>
                <a:cubicBezTo>
                  <a:pt x="5927" y="1056907"/>
                  <a:pt x="263631" y="548907"/>
                  <a:pt x="323956" y="377986"/>
                </a:cubicBezTo>
                <a:cubicBezTo>
                  <a:pt x="384281" y="207065"/>
                  <a:pt x="367877" y="-6718"/>
                  <a:pt x="362056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7A83FF50-5961-82C9-AC03-65553891AC38}"/>
              </a:ext>
            </a:extLst>
          </p:cNvPr>
          <p:cNvSpPr/>
          <p:nvPr/>
        </p:nvSpPr>
        <p:spPr>
          <a:xfrm>
            <a:off x="6910227" y="5166883"/>
            <a:ext cx="486134" cy="1335879"/>
          </a:xfrm>
          <a:custGeom>
            <a:avLst/>
            <a:gdLst>
              <a:gd name="connsiteX0" fmla="*/ 458948 w 486134"/>
              <a:gd name="connsiteY0" fmla="*/ 8367 h 1335879"/>
              <a:gd name="connsiteX1" fmla="*/ 436723 w 486134"/>
              <a:gd name="connsiteY1" fmla="*/ 167117 h 1335879"/>
              <a:gd name="connsiteX2" fmla="*/ 4923 w 486134"/>
              <a:gd name="connsiteY2" fmla="*/ 1319642 h 1335879"/>
              <a:gd name="connsiteX3" fmla="*/ 201773 w 486134"/>
              <a:gd name="connsiteY3" fmla="*/ 849742 h 1335879"/>
              <a:gd name="connsiteX4" fmla="*/ 182723 w 486134"/>
              <a:gd name="connsiteY4" fmla="*/ 932292 h 1335879"/>
              <a:gd name="connsiteX5" fmla="*/ 465298 w 486134"/>
              <a:gd name="connsiteY5" fmla="*/ 119492 h 1335879"/>
              <a:gd name="connsiteX6" fmla="*/ 458948 w 486134"/>
              <a:gd name="connsiteY6" fmla="*/ 8367 h 133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134" h="1335879">
                <a:moveTo>
                  <a:pt x="458948" y="8367"/>
                </a:moveTo>
                <a:cubicBezTo>
                  <a:pt x="454185" y="16305"/>
                  <a:pt x="512394" y="-51429"/>
                  <a:pt x="436723" y="167117"/>
                </a:cubicBezTo>
                <a:cubicBezTo>
                  <a:pt x="361052" y="385663"/>
                  <a:pt x="44081" y="1205871"/>
                  <a:pt x="4923" y="1319642"/>
                </a:cubicBezTo>
                <a:cubicBezTo>
                  <a:pt x="-34235" y="1433413"/>
                  <a:pt x="172140" y="914300"/>
                  <a:pt x="201773" y="849742"/>
                </a:cubicBezTo>
                <a:cubicBezTo>
                  <a:pt x="231406" y="785184"/>
                  <a:pt x="138802" y="1054000"/>
                  <a:pt x="182723" y="932292"/>
                </a:cubicBezTo>
                <a:cubicBezTo>
                  <a:pt x="226644" y="810584"/>
                  <a:pt x="417144" y="270834"/>
                  <a:pt x="465298" y="119492"/>
                </a:cubicBezTo>
                <a:cubicBezTo>
                  <a:pt x="513452" y="-31850"/>
                  <a:pt x="463711" y="429"/>
                  <a:pt x="458948" y="8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3F0CDFFE-00A5-6220-9753-C1054843BF53}"/>
              </a:ext>
            </a:extLst>
          </p:cNvPr>
          <p:cNvSpPr/>
          <p:nvPr/>
        </p:nvSpPr>
        <p:spPr>
          <a:xfrm>
            <a:off x="4640173" y="392631"/>
            <a:ext cx="1643874" cy="1897190"/>
          </a:xfrm>
          <a:custGeom>
            <a:avLst/>
            <a:gdLst>
              <a:gd name="connsiteX0" fmla="*/ 1642821 w 1643874"/>
              <a:gd name="connsiteY0" fmla="*/ 56 h 1897190"/>
              <a:gd name="connsiteX1" fmla="*/ 919155 w 1643874"/>
              <a:gd name="connsiteY1" fmla="*/ 252498 h 1897190"/>
              <a:gd name="connsiteX2" fmla="*/ 1048180 w 1643874"/>
              <a:gd name="connsiteY2" fmla="*/ 235668 h 1897190"/>
              <a:gd name="connsiteX3" fmla="*/ 969643 w 1643874"/>
              <a:gd name="connsiteY3" fmla="*/ 286157 h 1897190"/>
              <a:gd name="connsiteX4" fmla="*/ 15974 w 1643874"/>
              <a:gd name="connsiteY4" fmla="*/ 1873735 h 1897190"/>
              <a:gd name="connsiteX5" fmla="*/ 408661 w 1643874"/>
              <a:gd name="connsiteY5" fmla="*/ 1172508 h 1897190"/>
              <a:gd name="connsiteX6" fmla="*/ 885496 w 1643874"/>
              <a:gd name="connsiteY6" fmla="*/ 308596 h 1897190"/>
              <a:gd name="connsiteX7" fmla="*/ 879886 w 1643874"/>
              <a:gd name="connsiteY7" fmla="*/ 331035 h 1897190"/>
              <a:gd name="connsiteX8" fmla="*/ 1076229 w 1643874"/>
              <a:gd name="connsiteY8" fmla="*/ 230059 h 1897190"/>
              <a:gd name="connsiteX9" fmla="*/ 1642821 w 1643874"/>
              <a:gd name="connsiteY9" fmla="*/ 56 h 1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874" h="1897190">
                <a:moveTo>
                  <a:pt x="1642821" y="56"/>
                </a:moveTo>
                <a:cubicBezTo>
                  <a:pt x="1616642" y="3796"/>
                  <a:pt x="1018262" y="213229"/>
                  <a:pt x="919155" y="252498"/>
                </a:cubicBezTo>
                <a:cubicBezTo>
                  <a:pt x="820048" y="291767"/>
                  <a:pt x="1039765" y="230058"/>
                  <a:pt x="1048180" y="235668"/>
                </a:cubicBezTo>
                <a:cubicBezTo>
                  <a:pt x="1056595" y="241278"/>
                  <a:pt x="1141677" y="13146"/>
                  <a:pt x="969643" y="286157"/>
                </a:cubicBezTo>
                <a:cubicBezTo>
                  <a:pt x="797609" y="559168"/>
                  <a:pt x="109471" y="1726010"/>
                  <a:pt x="15974" y="1873735"/>
                </a:cubicBezTo>
                <a:cubicBezTo>
                  <a:pt x="-77523" y="2021460"/>
                  <a:pt x="263741" y="1433365"/>
                  <a:pt x="408661" y="1172508"/>
                </a:cubicBezTo>
                <a:cubicBezTo>
                  <a:pt x="553581" y="911652"/>
                  <a:pt x="885496" y="308596"/>
                  <a:pt x="885496" y="308596"/>
                </a:cubicBezTo>
                <a:cubicBezTo>
                  <a:pt x="964033" y="168351"/>
                  <a:pt x="848097" y="344125"/>
                  <a:pt x="879886" y="331035"/>
                </a:cubicBezTo>
                <a:cubicBezTo>
                  <a:pt x="911675" y="317946"/>
                  <a:pt x="952813" y="281482"/>
                  <a:pt x="1076229" y="230059"/>
                </a:cubicBezTo>
                <a:cubicBezTo>
                  <a:pt x="1199645" y="178636"/>
                  <a:pt x="1669000" y="-3684"/>
                  <a:pt x="164282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2AF9FA29-C5BF-01D4-FA92-117D828D4F18}"/>
              </a:ext>
            </a:extLst>
          </p:cNvPr>
          <p:cNvSpPr/>
          <p:nvPr/>
        </p:nvSpPr>
        <p:spPr>
          <a:xfrm>
            <a:off x="4574783" y="344229"/>
            <a:ext cx="1710824" cy="1195350"/>
          </a:xfrm>
          <a:custGeom>
            <a:avLst/>
            <a:gdLst>
              <a:gd name="connsiteX0" fmla="*/ 1708211 w 1710824"/>
              <a:gd name="connsiteY0" fmla="*/ 9189 h 1195350"/>
              <a:gd name="connsiteX1" fmla="*/ 861129 w 1710824"/>
              <a:gd name="connsiteY1" fmla="*/ 177484 h 1195350"/>
              <a:gd name="connsiteX2" fmla="*/ 2827 w 1710824"/>
              <a:gd name="connsiteY2" fmla="*/ 1192861 h 1195350"/>
              <a:gd name="connsiteX3" fmla="*/ 603077 w 1710824"/>
              <a:gd name="connsiteY3" fmla="*/ 452365 h 1195350"/>
              <a:gd name="connsiteX4" fmla="*/ 1107961 w 1710824"/>
              <a:gd name="connsiteY4" fmla="*/ 70897 h 1195350"/>
              <a:gd name="connsiteX5" fmla="*/ 1708211 w 1710824"/>
              <a:gd name="connsiteY5" fmla="*/ 9189 h 11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0824" h="1195350">
                <a:moveTo>
                  <a:pt x="1708211" y="9189"/>
                </a:moveTo>
                <a:cubicBezTo>
                  <a:pt x="1667072" y="26953"/>
                  <a:pt x="1145360" y="-19795"/>
                  <a:pt x="861129" y="177484"/>
                </a:cubicBezTo>
                <a:cubicBezTo>
                  <a:pt x="576898" y="374763"/>
                  <a:pt x="45836" y="1147047"/>
                  <a:pt x="2827" y="1192861"/>
                </a:cubicBezTo>
                <a:cubicBezTo>
                  <a:pt x="-40182" y="1238675"/>
                  <a:pt x="418888" y="639359"/>
                  <a:pt x="603077" y="452365"/>
                </a:cubicBezTo>
                <a:cubicBezTo>
                  <a:pt x="787266" y="265371"/>
                  <a:pt x="921902" y="148500"/>
                  <a:pt x="1107961" y="70897"/>
                </a:cubicBezTo>
                <a:cubicBezTo>
                  <a:pt x="1294020" y="-6706"/>
                  <a:pt x="1749350" y="-8575"/>
                  <a:pt x="1708211" y="9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3F2AE8D0-98BF-6299-8162-74670687A131}"/>
              </a:ext>
            </a:extLst>
          </p:cNvPr>
          <p:cNvSpPr/>
          <p:nvPr/>
        </p:nvSpPr>
        <p:spPr>
          <a:xfrm>
            <a:off x="5074446" y="1099934"/>
            <a:ext cx="1327666" cy="1201043"/>
          </a:xfrm>
          <a:custGeom>
            <a:avLst/>
            <a:gdLst>
              <a:gd name="connsiteX0" fmla="*/ 1326354 w 1327666"/>
              <a:gd name="connsiteY0" fmla="*/ 5200 h 1201043"/>
              <a:gd name="connsiteX1" fmla="*/ 748543 w 1327666"/>
              <a:gd name="connsiteY1" fmla="*/ 319349 h 1201043"/>
              <a:gd name="connsiteX2" fmla="*/ 13657 w 1327666"/>
              <a:gd name="connsiteY2" fmla="*/ 1188871 h 1201043"/>
              <a:gd name="connsiteX3" fmla="*/ 316587 w 1327666"/>
              <a:gd name="connsiteY3" fmla="*/ 784964 h 1201043"/>
              <a:gd name="connsiteX4" fmla="*/ 888788 w 1327666"/>
              <a:gd name="connsiteY4" fmla="*/ 173494 h 1201043"/>
              <a:gd name="connsiteX5" fmla="*/ 1326354 w 1327666"/>
              <a:gd name="connsiteY5" fmla="*/ 5200 h 120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7666" h="1201043">
                <a:moveTo>
                  <a:pt x="1326354" y="5200"/>
                </a:moveTo>
                <a:cubicBezTo>
                  <a:pt x="1302980" y="29509"/>
                  <a:pt x="967326" y="122071"/>
                  <a:pt x="748543" y="319349"/>
                </a:cubicBezTo>
                <a:cubicBezTo>
                  <a:pt x="529760" y="516627"/>
                  <a:pt x="85650" y="1111269"/>
                  <a:pt x="13657" y="1188871"/>
                </a:cubicBezTo>
                <a:cubicBezTo>
                  <a:pt x="-58336" y="1266474"/>
                  <a:pt x="170732" y="954194"/>
                  <a:pt x="316587" y="784964"/>
                </a:cubicBezTo>
                <a:cubicBezTo>
                  <a:pt x="462442" y="615734"/>
                  <a:pt x="722364" y="304390"/>
                  <a:pt x="888788" y="173494"/>
                </a:cubicBezTo>
                <a:cubicBezTo>
                  <a:pt x="1055212" y="42598"/>
                  <a:pt x="1349728" y="-19109"/>
                  <a:pt x="1326354" y="5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AF6E1350-6FAC-DE07-6E3E-961CD311656A}"/>
              </a:ext>
            </a:extLst>
          </p:cNvPr>
          <p:cNvSpPr/>
          <p:nvPr/>
        </p:nvSpPr>
        <p:spPr>
          <a:xfrm>
            <a:off x="5144004" y="2181906"/>
            <a:ext cx="366713" cy="1346675"/>
          </a:xfrm>
          <a:custGeom>
            <a:avLst/>
            <a:gdLst>
              <a:gd name="connsiteX0" fmla="*/ 353616 w 366713"/>
              <a:gd name="connsiteY0" fmla="*/ 22752 h 1346675"/>
              <a:gd name="connsiteX1" fmla="*/ 157272 w 366713"/>
              <a:gd name="connsiteY1" fmla="*/ 381780 h 1346675"/>
              <a:gd name="connsiteX2" fmla="*/ 197 w 366713"/>
              <a:gd name="connsiteY2" fmla="*/ 1346668 h 1346675"/>
              <a:gd name="connsiteX3" fmla="*/ 129223 w 366713"/>
              <a:gd name="connsiteY3" fmla="*/ 398609 h 1346675"/>
              <a:gd name="connsiteX4" fmla="*/ 325567 w 366713"/>
              <a:gd name="connsiteY4" fmla="*/ 73240 h 1346675"/>
              <a:gd name="connsiteX5" fmla="*/ 353616 w 366713"/>
              <a:gd name="connsiteY5" fmla="*/ 22752 h 134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713" h="1346675">
                <a:moveTo>
                  <a:pt x="353616" y="22752"/>
                </a:moveTo>
                <a:cubicBezTo>
                  <a:pt x="325567" y="74175"/>
                  <a:pt x="216175" y="161127"/>
                  <a:pt x="157272" y="381780"/>
                </a:cubicBezTo>
                <a:cubicBezTo>
                  <a:pt x="98369" y="602433"/>
                  <a:pt x="4872" y="1343863"/>
                  <a:pt x="197" y="1346668"/>
                </a:cubicBezTo>
                <a:cubicBezTo>
                  <a:pt x="-4478" y="1349473"/>
                  <a:pt x="74995" y="610847"/>
                  <a:pt x="129223" y="398609"/>
                </a:cubicBezTo>
                <a:cubicBezTo>
                  <a:pt x="183451" y="186371"/>
                  <a:pt x="325567" y="73240"/>
                  <a:pt x="325567" y="73240"/>
                </a:cubicBezTo>
                <a:cubicBezTo>
                  <a:pt x="361096" y="15272"/>
                  <a:pt x="381665" y="-28671"/>
                  <a:pt x="353616" y="22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7EE34D10-BB7E-D638-C035-F48933F3BB3D}"/>
              </a:ext>
            </a:extLst>
          </p:cNvPr>
          <p:cNvSpPr/>
          <p:nvPr/>
        </p:nvSpPr>
        <p:spPr>
          <a:xfrm>
            <a:off x="3999661" y="1519378"/>
            <a:ext cx="925811" cy="1628354"/>
          </a:xfrm>
          <a:custGeom>
            <a:avLst/>
            <a:gdLst>
              <a:gd name="connsiteX0" fmla="*/ 925757 w 925811"/>
              <a:gd name="connsiteY0" fmla="*/ 882 h 1628354"/>
              <a:gd name="connsiteX1" fmla="*/ 314287 w 925811"/>
              <a:gd name="connsiteY1" fmla="*/ 791866 h 1628354"/>
              <a:gd name="connsiteX2" fmla="*/ 138 w 925811"/>
              <a:gd name="connsiteY2" fmla="*/ 1627729 h 1628354"/>
              <a:gd name="connsiteX3" fmla="*/ 347946 w 925811"/>
              <a:gd name="connsiteY3" fmla="*/ 657231 h 1628354"/>
              <a:gd name="connsiteX4" fmla="*/ 925757 w 925811"/>
              <a:gd name="connsiteY4" fmla="*/ 882 h 162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11" h="1628354">
                <a:moveTo>
                  <a:pt x="925757" y="882"/>
                </a:moveTo>
                <a:cubicBezTo>
                  <a:pt x="920147" y="23321"/>
                  <a:pt x="468557" y="520725"/>
                  <a:pt x="314287" y="791866"/>
                </a:cubicBezTo>
                <a:cubicBezTo>
                  <a:pt x="160017" y="1063007"/>
                  <a:pt x="-5472" y="1650168"/>
                  <a:pt x="138" y="1627729"/>
                </a:cubicBezTo>
                <a:cubicBezTo>
                  <a:pt x="5748" y="1605290"/>
                  <a:pt x="195546" y="925567"/>
                  <a:pt x="347946" y="657231"/>
                </a:cubicBezTo>
                <a:cubicBezTo>
                  <a:pt x="500346" y="388895"/>
                  <a:pt x="931367" y="-21557"/>
                  <a:pt x="925757" y="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F5D9E8E1-7E2D-2013-82F8-A984F93447F2}"/>
              </a:ext>
            </a:extLst>
          </p:cNvPr>
          <p:cNvSpPr/>
          <p:nvPr/>
        </p:nvSpPr>
        <p:spPr>
          <a:xfrm>
            <a:off x="5177749" y="3280963"/>
            <a:ext cx="359428" cy="1072551"/>
          </a:xfrm>
          <a:custGeom>
            <a:avLst/>
            <a:gdLst>
              <a:gd name="connsiteX0" fmla="*/ 224504 w 359428"/>
              <a:gd name="connsiteY0" fmla="*/ 779 h 1072551"/>
              <a:gd name="connsiteX1" fmla="*/ 314261 w 359428"/>
              <a:gd name="connsiteY1" fmla="*/ 421516 h 1072551"/>
              <a:gd name="connsiteX2" fmla="*/ 111 w 359428"/>
              <a:gd name="connsiteY2" fmla="*/ 1072254 h 1072551"/>
              <a:gd name="connsiteX3" fmla="*/ 353530 w 359428"/>
              <a:gd name="connsiteY3" fmla="*/ 337368 h 1072551"/>
              <a:gd name="connsiteX4" fmla="*/ 224504 w 359428"/>
              <a:gd name="connsiteY4" fmla="*/ 779 h 107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28" h="1072551">
                <a:moveTo>
                  <a:pt x="224504" y="779"/>
                </a:moveTo>
                <a:cubicBezTo>
                  <a:pt x="217959" y="14804"/>
                  <a:pt x="351660" y="242937"/>
                  <a:pt x="314261" y="421516"/>
                </a:cubicBezTo>
                <a:cubicBezTo>
                  <a:pt x="276862" y="600095"/>
                  <a:pt x="-6434" y="1086279"/>
                  <a:pt x="111" y="1072254"/>
                </a:cubicBezTo>
                <a:cubicBezTo>
                  <a:pt x="6656" y="1058229"/>
                  <a:pt x="315196" y="510337"/>
                  <a:pt x="353530" y="337368"/>
                </a:cubicBezTo>
                <a:cubicBezTo>
                  <a:pt x="391864" y="164399"/>
                  <a:pt x="231049" y="-13246"/>
                  <a:pt x="224504" y="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CC5C331D-7D1D-B0B3-BC0A-1204B3A61212}"/>
              </a:ext>
            </a:extLst>
          </p:cNvPr>
          <p:cNvSpPr/>
          <p:nvPr/>
        </p:nvSpPr>
        <p:spPr>
          <a:xfrm>
            <a:off x="4487409" y="2338629"/>
            <a:ext cx="398750" cy="1588253"/>
          </a:xfrm>
          <a:custGeom>
            <a:avLst/>
            <a:gdLst>
              <a:gd name="connsiteX0" fmla="*/ 398741 w 398750"/>
              <a:gd name="connsiteY0" fmla="*/ 664 h 1588253"/>
              <a:gd name="connsiteX1" fmla="*/ 62152 w 398750"/>
              <a:gd name="connsiteY1" fmla="*/ 427010 h 1588253"/>
              <a:gd name="connsiteX2" fmla="*/ 444 w 398750"/>
              <a:gd name="connsiteY2" fmla="*/ 1588242 h 1588253"/>
              <a:gd name="connsiteX3" fmla="*/ 34103 w 398750"/>
              <a:gd name="connsiteY3" fmla="*/ 404571 h 1588253"/>
              <a:gd name="connsiteX4" fmla="*/ 28493 w 398750"/>
              <a:gd name="connsiteY4" fmla="*/ 443840 h 1588253"/>
              <a:gd name="connsiteX5" fmla="*/ 50932 w 398750"/>
              <a:gd name="connsiteY5" fmla="*/ 331643 h 1588253"/>
              <a:gd name="connsiteX6" fmla="*/ 398741 w 398750"/>
              <a:gd name="connsiteY6" fmla="*/ 664 h 158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750" h="1588253">
                <a:moveTo>
                  <a:pt x="398741" y="664"/>
                </a:moveTo>
                <a:cubicBezTo>
                  <a:pt x="400611" y="16558"/>
                  <a:pt x="128535" y="162414"/>
                  <a:pt x="62152" y="427010"/>
                </a:cubicBezTo>
                <a:cubicBezTo>
                  <a:pt x="-4231" y="691606"/>
                  <a:pt x="5119" y="1591982"/>
                  <a:pt x="444" y="1588242"/>
                </a:cubicBezTo>
                <a:cubicBezTo>
                  <a:pt x="-4231" y="1584502"/>
                  <a:pt x="29428" y="595305"/>
                  <a:pt x="34103" y="404571"/>
                </a:cubicBezTo>
                <a:cubicBezTo>
                  <a:pt x="38778" y="213837"/>
                  <a:pt x="25688" y="455994"/>
                  <a:pt x="28493" y="443840"/>
                </a:cubicBezTo>
                <a:cubicBezTo>
                  <a:pt x="31298" y="431686"/>
                  <a:pt x="-11711" y="404571"/>
                  <a:pt x="50932" y="331643"/>
                </a:cubicBezTo>
                <a:cubicBezTo>
                  <a:pt x="113575" y="258715"/>
                  <a:pt x="396871" y="-15230"/>
                  <a:pt x="398741" y="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F20F8FAE-0B5B-6C07-6E06-EC2CE438CC04}"/>
              </a:ext>
            </a:extLst>
          </p:cNvPr>
          <p:cNvSpPr/>
          <p:nvPr/>
        </p:nvSpPr>
        <p:spPr>
          <a:xfrm>
            <a:off x="3657416" y="4289436"/>
            <a:ext cx="786076" cy="1662172"/>
          </a:xfrm>
          <a:custGeom>
            <a:avLst/>
            <a:gdLst>
              <a:gd name="connsiteX0" fmla="*/ 786074 w 786076"/>
              <a:gd name="connsiteY0" fmla="*/ 830 h 1662172"/>
              <a:gd name="connsiteX1" fmla="*/ 529053 w 786076"/>
              <a:gd name="connsiteY1" fmla="*/ 317163 h 1662172"/>
              <a:gd name="connsiteX2" fmla="*/ 608136 w 786076"/>
              <a:gd name="connsiteY2" fmla="*/ 895459 h 1662172"/>
              <a:gd name="connsiteX3" fmla="*/ 184 w 786076"/>
              <a:gd name="connsiteY3" fmla="*/ 1661578 h 1662172"/>
              <a:gd name="connsiteX4" fmla="*/ 677334 w 786076"/>
              <a:gd name="connsiteY4" fmla="*/ 766949 h 1662172"/>
              <a:gd name="connsiteX5" fmla="*/ 632850 w 786076"/>
              <a:gd name="connsiteY5" fmla="*/ 702694 h 1662172"/>
              <a:gd name="connsiteX6" fmla="*/ 519168 w 786076"/>
              <a:gd name="connsiteY6" fmla="*/ 346819 h 1662172"/>
              <a:gd name="connsiteX7" fmla="*/ 524110 w 786076"/>
              <a:gd name="connsiteY7" fmla="*/ 228194 h 1662172"/>
              <a:gd name="connsiteX8" fmla="*/ 786074 w 786076"/>
              <a:gd name="connsiteY8" fmla="*/ 830 h 166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076" h="1662172">
                <a:moveTo>
                  <a:pt x="786074" y="830"/>
                </a:moveTo>
                <a:cubicBezTo>
                  <a:pt x="786898" y="15658"/>
                  <a:pt x="558709" y="168058"/>
                  <a:pt x="529053" y="317163"/>
                </a:cubicBezTo>
                <a:cubicBezTo>
                  <a:pt x="499397" y="466268"/>
                  <a:pt x="696281" y="671390"/>
                  <a:pt x="608136" y="895459"/>
                </a:cubicBezTo>
                <a:cubicBezTo>
                  <a:pt x="519991" y="1119528"/>
                  <a:pt x="-11349" y="1682996"/>
                  <a:pt x="184" y="1661578"/>
                </a:cubicBezTo>
                <a:cubicBezTo>
                  <a:pt x="11717" y="1640160"/>
                  <a:pt x="571890" y="926763"/>
                  <a:pt x="677334" y="766949"/>
                </a:cubicBezTo>
                <a:cubicBezTo>
                  <a:pt x="782778" y="607135"/>
                  <a:pt x="659211" y="772716"/>
                  <a:pt x="632850" y="702694"/>
                </a:cubicBezTo>
                <a:cubicBezTo>
                  <a:pt x="606489" y="632672"/>
                  <a:pt x="537291" y="425902"/>
                  <a:pt x="519168" y="346819"/>
                </a:cubicBezTo>
                <a:cubicBezTo>
                  <a:pt x="501045" y="267736"/>
                  <a:pt x="483745" y="282564"/>
                  <a:pt x="524110" y="228194"/>
                </a:cubicBezTo>
                <a:cubicBezTo>
                  <a:pt x="564475" y="173824"/>
                  <a:pt x="785250" y="-13998"/>
                  <a:pt x="786074" y="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06D7896B-5DA9-CE66-1B37-FC11ECCFA1BB}"/>
              </a:ext>
            </a:extLst>
          </p:cNvPr>
          <p:cNvSpPr/>
          <p:nvPr/>
        </p:nvSpPr>
        <p:spPr>
          <a:xfrm>
            <a:off x="4438547" y="296851"/>
            <a:ext cx="1551947" cy="1032751"/>
          </a:xfrm>
          <a:custGeom>
            <a:avLst/>
            <a:gdLst>
              <a:gd name="connsiteX0" fmla="*/ 1542123 w 1551947"/>
              <a:gd name="connsiteY0" fmla="*/ 9597 h 1032751"/>
              <a:gd name="connsiteX1" fmla="*/ 647494 w 1551947"/>
              <a:gd name="connsiteY1" fmla="*/ 345700 h 1032751"/>
              <a:gd name="connsiteX2" fmla="*/ 0 w 1551947"/>
              <a:gd name="connsiteY2" fmla="*/ 1032736 h 1032751"/>
              <a:gd name="connsiteX3" fmla="*/ 647494 w 1551947"/>
              <a:gd name="connsiteY3" fmla="*/ 365471 h 1032751"/>
              <a:gd name="connsiteX4" fmla="*/ 1097280 w 1551947"/>
              <a:gd name="connsiteY4" fmla="*/ 113393 h 1032751"/>
              <a:gd name="connsiteX5" fmla="*/ 1542123 w 1551947"/>
              <a:gd name="connsiteY5" fmla="*/ 9597 h 103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1947" h="1032751">
                <a:moveTo>
                  <a:pt x="1542123" y="9597"/>
                </a:moveTo>
                <a:cubicBezTo>
                  <a:pt x="1467159" y="48315"/>
                  <a:pt x="904514" y="175177"/>
                  <a:pt x="647494" y="345700"/>
                </a:cubicBezTo>
                <a:cubicBezTo>
                  <a:pt x="390474" y="516223"/>
                  <a:pt x="0" y="1029441"/>
                  <a:pt x="0" y="1032736"/>
                </a:cubicBezTo>
                <a:cubicBezTo>
                  <a:pt x="0" y="1036031"/>
                  <a:pt x="464614" y="518695"/>
                  <a:pt x="647494" y="365471"/>
                </a:cubicBezTo>
                <a:cubicBezTo>
                  <a:pt x="830374" y="212247"/>
                  <a:pt x="951470" y="168586"/>
                  <a:pt x="1097280" y="113393"/>
                </a:cubicBezTo>
                <a:cubicBezTo>
                  <a:pt x="1243090" y="58200"/>
                  <a:pt x="1617087" y="-29121"/>
                  <a:pt x="1542123" y="9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F211C759-AD8E-6E83-B6D6-DB6DFDC5E1B0}"/>
              </a:ext>
            </a:extLst>
          </p:cNvPr>
          <p:cNvSpPr/>
          <p:nvPr/>
        </p:nvSpPr>
        <p:spPr>
          <a:xfrm>
            <a:off x="4699354" y="398642"/>
            <a:ext cx="1284457" cy="1277984"/>
          </a:xfrm>
          <a:custGeom>
            <a:avLst/>
            <a:gdLst>
              <a:gd name="connsiteX0" fmla="*/ 1202233 w 1284457"/>
              <a:gd name="connsiteY0" fmla="*/ 31373 h 1277984"/>
              <a:gd name="connsiteX1" fmla="*/ 604166 w 1284457"/>
              <a:gd name="connsiteY1" fmla="*/ 431732 h 1277984"/>
              <a:gd name="connsiteX2" fmla="*/ 15984 w 1284457"/>
              <a:gd name="connsiteY2" fmla="*/ 1257163 h 1277984"/>
              <a:gd name="connsiteX3" fmla="*/ 208750 w 1284457"/>
              <a:gd name="connsiteY3" fmla="*/ 975429 h 1277984"/>
              <a:gd name="connsiteX4" fmla="*/ 653593 w 1284457"/>
              <a:gd name="connsiteY4" fmla="*/ 377362 h 1277984"/>
              <a:gd name="connsiteX5" fmla="*/ 1029238 w 1284457"/>
              <a:gd name="connsiteY5" fmla="*/ 100571 h 1277984"/>
              <a:gd name="connsiteX6" fmla="*/ 1261545 w 1284457"/>
              <a:gd name="connsiteY6" fmla="*/ 31373 h 1277984"/>
              <a:gd name="connsiteX7" fmla="*/ 1202233 w 1284457"/>
              <a:gd name="connsiteY7" fmla="*/ 31373 h 127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4457" h="1277984">
                <a:moveTo>
                  <a:pt x="1202233" y="31373"/>
                </a:moveTo>
                <a:cubicBezTo>
                  <a:pt x="1092670" y="98099"/>
                  <a:pt x="801874" y="227434"/>
                  <a:pt x="604166" y="431732"/>
                </a:cubicBezTo>
                <a:cubicBezTo>
                  <a:pt x="406458" y="636030"/>
                  <a:pt x="81887" y="1166547"/>
                  <a:pt x="15984" y="1257163"/>
                </a:cubicBezTo>
                <a:cubicBezTo>
                  <a:pt x="-49919" y="1347779"/>
                  <a:pt x="102482" y="1122063"/>
                  <a:pt x="208750" y="975429"/>
                </a:cubicBezTo>
                <a:cubicBezTo>
                  <a:pt x="315018" y="828796"/>
                  <a:pt x="516845" y="523172"/>
                  <a:pt x="653593" y="377362"/>
                </a:cubicBezTo>
                <a:cubicBezTo>
                  <a:pt x="790341" y="231552"/>
                  <a:pt x="927913" y="158236"/>
                  <a:pt x="1029238" y="100571"/>
                </a:cubicBezTo>
                <a:cubicBezTo>
                  <a:pt x="1130563" y="42906"/>
                  <a:pt x="1233536" y="38787"/>
                  <a:pt x="1261545" y="31373"/>
                </a:cubicBezTo>
                <a:cubicBezTo>
                  <a:pt x="1289554" y="23959"/>
                  <a:pt x="1311796" y="-35353"/>
                  <a:pt x="1202233" y="3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728E2139-8983-4EBA-FB4C-3F3662A99213}"/>
              </a:ext>
            </a:extLst>
          </p:cNvPr>
          <p:cNvSpPr/>
          <p:nvPr/>
        </p:nvSpPr>
        <p:spPr>
          <a:xfrm>
            <a:off x="4087505" y="957091"/>
            <a:ext cx="811474" cy="1623394"/>
          </a:xfrm>
          <a:custGeom>
            <a:avLst/>
            <a:gdLst>
              <a:gd name="connsiteX0" fmla="*/ 810713 w 811474"/>
              <a:gd name="connsiteY0" fmla="*/ 1793 h 1623394"/>
              <a:gd name="connsiteX1" fmla="*/ 321386 w 811474"/>
              <a:gd name="connsiteY1" fmla="*/ 669058 h 1623394"/>
              <a:gd name="connsiteX2" fmla="*/ 110 w 811474"/>
              <a:gd name="connsiteY2" fmla="*/ 1623000 h 1623394"/>
              <a:gd name="connsiteX3" fmla="*/ 286787 w 811474"/>
              <a:gd name="connsiteY3" fmla="*/ 782740 h 1623394"/>
              <a:gd name="connsiteX4" fmla="*/ 430125 w 811474"/>
              <a:gd name="connsiteY4" fmla="*/ 481235 h 1623394"/>
              <a:gd name="connsiteX5" fmla="*/ 810713 w 811474"/>
              <a:gd name="connsiteY5" fmla="*/ 1793 h 162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474" h="1623394">
                <a:moveTo>
                  <a:pt x="810713" y="1793"/>
                </a:moveTo>
                <a:cubicBezTo>
                  <a:pt x="792590" y="33097"/>
                  <a:pt x="456486" y="398857"/>
                  <a:pt x="321386" y="669058"/>
                </a:cubicBezTo>
                <a:cubicBezTo>
                  <a:pt x="186285" y="939259"/>
                  <a:pt x="5876" y="1604053"/>
                  <a:pt x="110" y="1623000"/>
                </a:cubicBezTo>
                <a:cubicBezTo>
                  <a:pt x="-5656" y="1641947"/>
                  <a:pt x="215118" y="973034"/>
                  <a:pt x="286787" y="782740"/>
                </a:cubicBezTo>
                <a:cubicBezTo>
                  <a:pt x="358456" y="592446"/>
                  <a:pt x="341980" y="604803"/>
                  <a:pt x="430125" y="481235"/>
                </a:cubicBezTo>
                <a:cubicBezTo>
                  <a:pt x="518270" y="357668"/>
                  <a:pt x="828836" y="-29511"/>
                  <a:pt x="810713" y="1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B2FED2E1-72A6-B4A6-4B03-1DAAD3BEAA64}"/>
              </a:ext>
            </a:extLst>
          </p:cNvPr>
          <p:cNvSpPr/>
          <p:nvPr/>
        </p:nvSpPr>
        <p:spPr>
          <a:xfrm>
            <a:off x="4443485" y="2011574"/>
            <a:ext cx="1068908" cy="2046654"/>
          </a:xfrm>
          <a:custGeom>
            <a:avLst/>
            <a:gdLst>
              <a:gd name="connsiteX0" fmla="*/ 1067629 w 1068908"/>
              <a:gd name="connsiteY0" fmla="*/ 5049 h 2046654"/>
              <a:gd name="connsiteX1" fmla="*/ 603014 w 1068908"/>
              <a:gd name="connsiteY1" fmla="*/ 795881 h 2046654"/>
              <a:gd name="connsiteX2" fmla="*/ 479447 w 1068908"/>
              <a:gd name="connsiteY2" fmla="*/ 1492802 h 2046654"/>
              <a:gd name="connsiteX3" fmla="*/ 5 w 1068908"/>
              <a:gd name="connsiteY3" fmla="*/ 2046385 h 2046654"/>
              <a:gd name="connsiteX4" fmla="*/ 469561 w 1068908"/>
              <a:gd name="connsiteY4" fmla="*/ 1557057 h 2046654"/>
              <a:gd name="connsiteX5" fmla="*/ 598072 w 1068908"/>
              <a:gd name="connsiteY5" fmla="*/ 914506 h 2046654"/>
              <a:gd name="connsiteX6" fmla="*/ 716697 w 1068908"/>
              <a:gd name="connsiteY6" fmla="*/ 548746 h 2046654"/>
              <a:gd name="connsiteX7" fmla="*/ 741410 w 1068908"/>
              <a:gd name="connsiteY7" fmla="*/ 459777 h 2046654"/>
              <a:gd name="connsiteX8" fmla="*/ 1067629 w 1068908"/>
              <a:gd name="connsiteY8" fmla="*/ 5049 h 204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8908" h="2046654">
                <a:moveTo>
                  <a:pt x="1067629" y="5049"/>
                </a:moveTo>
                <a:cubicBezTo>
                  <a:pt x="1044563" y="61066"/>
                  <a:pt x="701044" y="547922"/>
                  <a:pt x="603014" y="795881"/>
                </a:cubicBezTo>
                <a:cubicBezTo>
                  <a:pt x="504984" y="1043840"/>
                  <a:pt x="579948" y="1284385"/>
                  <a:pt x="479447" y="1492802"/>
                </a:cubicBezTo>
                <a:cubicBezTo>
                  <a:pt x="378946" y="1701219"/>
                  <a:pt x="1653" y="2035676"/>
                  <a:pt x="5" y="2046385"/>
                </a:cubicBezTo>
                <a:cubicBezTo>
                  <a:pt x="-1643" y="2057094"/>
                  <a:pt x="369883" y="1745704"/>
                  <a:pt x="469561" y="1557057"/>
                </a:cubicBezTo>
                <a:cubicBezTo>
                  <a:pt x="569239" y="1368410"/>
                  <a:pt x="556883" y="1082558"/>
                  <a:pt x="598072" y="914506"/>
                </a:cubicBezTo>
                <a:cubicBezTo>
                  <a:pt x="639261" y="746454"/>
                  <a:pt x="692807" y="624534"/>
                  <a:pt x="716697" y="548746"/>
                </a:cubicBezTo>
                <a:cubicBezTo>
                  <a:pt x="740587" y="472958"/>
                  <a:pt x="687864" y="543803"/>
                  <a:pt x="741410" y="459777"/>
                </a:cubicBezTo>
                <a:cubicBezTo>
                  <a:pt x="794956" y="375751"/>
                  <a:pt x="1090695" y="-50968"/>
                  <a:pt x="1067629" y="5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E8B11DB2-45A5-ADAC-1D35-0FA7A4C8518C}"/>
              </a:ext>
            </a:extLst>
          </p:cNvPr>
          <p:cNvSpPr/>
          <p:nvPr/>
        </p:nvSpPr>
        <p:spPr>
          <a:xfrm>
            <a:off x="4509940" y="2357646"/>
            <a:ext cx="482191" cy="1393879"/>
          </a:xfrm>
          <a:custGeom>
            <a:avLst/>
            <a:gdLst>
              <a:gd name="connsiteX0" fmla="*/ 482190 w 482191"/>
              <a:gd name="connsiteY0" fmla="*/ 23 h 1393879"/>
              <a:gd name="connsiteX1" fmla="*/ 62060 w 482191"/>
              <a:gd name="connsiteY1" fmla="*/ 588205 h 1393879"/>
              <a:gd name="connsiteX2" fmla="*/ 2748 w 482191"/>
              <a:gd name="connsiteY2" fmla="*/ 1393865 h 1393879"/>
              <a:gd name="connsiteX3" fmla="*/ 67003 w 482191"/>
              <a:gd name="connsiteY3" fmla="*/ 568434 h 1393879"/>
              <a:gd name="connsiteX4" fmla="*/ 482190 w 482191"/>
              <a:gd name="connsiteY4" fmla="*/ 23 h 139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191" h="1393879">
                <a:moveTo>
                  <a:pt x="482190" y="23"/>
                </a:moveTo>
                <a:cubicBezTo>
                  <a:pt x="481366" y="3318"/>
                  <a:pt x="141967" y="355898"/>
                  <a:pt x="62060" y="588205"/>
                </a:cubicBezTo>
                <a:cubicBezTo>
                  <a:pt x="-17847" y="820512"/>
                  <a:pt x="1924" y="1397160"/>
                  <a:pt x="2748" y="1393865"/>
                </a:cubicBezTo>
                <a:cubicBezTo>
                  <a:pt x="3572" y="1390570"/>
                  <a:pt x="-7137" y="795798"/>
                  <a:pt x="67003" y="568434"/>
                </a:cubicBezTo>
                <a:cubicBezTo>
                  <a:pt x="141143" y="341070"/>
                  <a:pt x="483014" y="-3272"/>
                  <a:pt x="48219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0D2B190C-62AC-E8C4-6281-C90BAA2DA831}"/>
              </a:ext>
            </a:extLst>
          </p:cNvPr>
          <p:cNvSpPr/>
          <p:nvPr/>
        </p:nvSpPr>
        <p:spPr>
          <a:xfrm>
            <a:off x="3902160" y="2866006"/>
            <a:ext cx="501897" cy="2288400"/>
          </a:xfrm>
          <a:custGeom>
            <a:avLst/>
            <a:gdLst>
              <a:gd name="connsiteX0" fmla="*/ 501788 w 501897"/>
              <a:gd name="connsiteY0" fmla="*/ 5704 h 2288400"/>
              <a:gd name="connsiteX1" fmla="*/ 343622 w 501897"/>
              <a:gd name="connsiteY1" fmla="*/ 450548 h 2288400"/>
              <a:gd name="connsiteX2" fmla="*/ 229939 w 501897"/>
              <a:gd name="connsiteY2" fmla="*/ 1720822 h 2288400"/>
              <a:gd name="connsiteX3" fmla="*/ 2575 w 501897"/>
              <a:gd name="connsiteY3" fmla="*/ 2269462 h 2288400"/>
              <a:gd name="connsiteX4" fmla="*/ 121200 w 501897"/>
              <a:gd name="connsiteY4" fmla="*/ 2042098 h 2288400"/>
              <a:gd name="connsiteX5" fmla="*/ 333736 w 501897"/>
              <a:gd name="connsiteY5" fmla="*/ 915162 h 2288400"/>
              <a:gd name="connsiteX6" fmla="*/ 343622 w 501897"/>
              <a:gd name="connsiteY6" fmla="*/ 519745 h 2288400"/>
              <a:gd name="connsiteX7" fmla="*/ 368335 w 501897"/>
              <a:gd name="connsiteY7" fmla="*/ 218240 h 2288400"/>
              <a:gd name="connsiteX8" fmla="*/ 501788 w 501897"/>
              <a:gd name="connsiteY8" fmla="*/ 5704 h 228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897" h="2288400">
                <a:moveTo>
                  <a:pt x="501788" y="5704"/>
                </a:moveTo>
                <a:cubicBezTo>
                  <a:pt x="497669" y="44422"/>
                  <a:pt x="388930" y="164695"/>
                  <a:pt x="343622" y="450548"/>
                </a:cubicBezTo>
                <a:cubicBezTo>
                  <a:pt x="298314" y="736401"/>
                  <a:pt x="286780" y="1417670"/>
                  <a:pt x="229939" y="1720822"/>
                </a:cubicBezTo>
                <a:cubicBezTo>
                  <a:pt x="173098" y="2023974"/>
                  <a:pt x="20698" y="2215916"/>
                  <a:pt x="2575" y="2269462"/>
                </a:cubicBezTo>
                <a:cubicBezTo>
                  <a:pt x="-15548" y="2323008"/>
                  <a:pt x="66007" y="2267815"/>
                  <a:pt x="121200" y="2042098"/>
                </a:cubicBezTo>
                <a:cubicBezTo>
                  <a:pt x="176393" y="1816381"/>
                  <a:pt x="296666" y="1168888"/>
                  <a:pt x="333736" y="915162"/>
                </a:cubicBezTo>
                <a:cubicBezTo>
                  <a:pt x="370806" y="661436"/>
                  <a:pt x="337855" y="635899"/>
                  <a:pt x="343622" y="519745"/>
                </a:cubicBezTo>
                <a:cubicBezTo>
                  <a:pt x="349389" y="403591"/>
                  <a:pt x="344445" y="301442"/>
                  <a:pt x="368335" y="218240"/>
                </a:cubicBezTo>
                <a:cubicBezTo>
                  <a:pt x="392225" y="135038"/>
                  <a:pt x="505907" y="-33014"/>
                  <a:pt x="501788" y="5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EF3A8498-D19E-7D98-E136-04CCC320A174}"/>
              </a:ext>
            </a:extLst>
          </p:cNvPr>
          <p:cNvSpPr/>
          <p:nvPr/>
        </p:nvSpPr>
        <p:spPr>
          <a:xfrm>
            <a:off x="5263897" y="5051043"/>
            <a:ext cx="330357" cy="989476"/>
          </a:xfrm>
          <a:custGeom>
            <a:avLst/>
            <a:gdLst>
              <a:gd name="connsiteX0" fmla="*/ 168133 w 330357"/>
              <a:gd name="connsiteY0" fmla="*/ 399 h 989476"/>
              <a:gd name="connsiteX1" fmla="*/ 301586 w 330357"/>
              <a:gd name="connsiteY1" fmla="*/ 331560 h 989476"/>
              <a:gd name="connsiteX2" fmla="*/ 81 w 330357"/>
              <a:gd name="connsiteY2" fmla="*/ 988940 h 989476"/>
              <a:gd name="connsiteX3" fmla="*/ 271930 w 330357"/>
              <a:gd name="connsiteY3" fmla="*/ 440300 h 989476"/>
              <a:gd name="connsiteX4" fmla="*/ 326300 w 330357"/>
              <a:gd name="connsiteY4" fmla="*/ 267305 h 989476"/>
              <a:gd name="connsiteX5" fmla="*/ 168133 w 330357"/>
              <a:gd name="connsiteY5" fmla="*/ 399 h 98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357" h="989476">
                <a:moveTo>
                  <a:pt x="168133" y="399"/>
                </a:moveTo>
                <a:cubicBezTo>
                  <a:pt x="164014" y="11108"/>
                  <a:pt x="329595" y="166803"/>
                  <a:pt x="301586" y="331560"/>
                </a:cubicBezTo>
                <a:cubicBezTo>
                  <a:pt x="273577" y="496317"/>
                  <a:pt x="5024" y="970817"/>
                  <a:pt x="81" y="988940"/>
                </a:cubicBezTo>
                <a:cubicBezTo>
                  <a:pt x="-4862" y="1007063"/>
                  <a:pt x="217560" y="560572"/>
                  <a:pt x="271930" y="440300"/>
                </a:cubicBezTo>
                <a:cubicBezTo>
                  <a:pt x="326300" y="320028"/>
                  <a:pt x="337833" y="337327"/>
                  <a:pt x="326300" y="267305"/>
                </a:cubicBezTo>
                <a:cubicBezTo>
                  <a:pt x="314767" y="197283"/>
                  <a:pt x="172252" y="-10310"/>
                  <a:pt x="168133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AE54DA7D-573D-0AFF-DEA8-76AD621E55E2}"/>
              </a:ext>
            </a:extLst>
          </p:cNvPr>
          <p:cNvSpPr/>
          <p:nvPr/>
        </p:nvSpPr>
        <p:spPr>
          <a:xfrm>
            <a:off x="4886388" y="4140390"/>
            <a:ext cx="540599" cy="2560960"/>
          </a:xfrm>
          <a:custGeom>
            <a:avLst/>
            <a:gdLst>
              <a:gd name="connsiteX0" fmla="*/ 362762 w 540599"/>
              <a:gd name="connsiteY0" fmla="*/ 6538 h 2560960"/>
              <a:gd name="connsiteX1" fmla="*/ 11830 w 540599"/>
              <a:gd name="connsiteY1" fmla="*/ 861625 h 2560960"/>
              <a:gd name="connsiteX2" fmla="*/ 239195 w 540599"/>
              <a:gd name="connsiteY2" fmla="*/ 1894650 h 2560960"/>
              <a:gd name="connsiteX3" fmla="*/ 184825 w 540599"/>
              <a:gd name="connsiteY3" fmla="*/ 1701885 h 2560960"/>
              <a:gd name="connsiteX4" fmla="*/ 254023 w 540599"/>
              <a:gd name="connsiteY4" fmla="*/ 1850166 h 2560960"/>
              <a:gd name="connsiteX5" fmla="*/ 511043 w 540599"/>
              <a:gd name="connsiteY5" fmla="*/ 2507545 h 2560960"/>
              <a:gd name="connsiteX6" fmla="*/ 486330 w 540599"/>
              <a:gd name="connsiteY6" fmla="*/ 2388920 h 2560960"/>
              <a:gd name="connsiteX7" fmla="*/ 76086 w 540599"/>
              <a:gd name="connsiteY7" fmla="*/ 1336125 h 2560960"/>
              <a:gd name="connsiteX8" fmla="*/ 1945 w 540599"/>
              <a:gd name="connsiteY8" fmla="*/ 935766 h 2560960"/>
              <a:gd name="connsiteX9" fmla="*/ 105742 w 540599"/>
              <a:gd name="connsiteY9" fmla="*/ 481037 h 2560960"/>
              <a:gd name="connsiteX10" fmla="*/ 66200 w 540599"/>
              <a:gd name="connsiteY10" fmla="*/ 466209 h 2560960"/>
              <a:gd name="connsiteX11" fmla="*/ 362762 w 540599"/>
              <a:gd name="connsiteY11" fmla="*/ 6538 h 25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599" h="2560960">
                <a:moveTo>
                  <a:pt x="362762" y="6538"/>
                </a:moveTo>
                <a:cubicBezTo>
                  <a:pt x="353700" y="72441"/>
                  <a:pt x="32425" y="546940"/>
                  <a:pt x="11830" y="861625"/>
                </a:cubicBezTo>
                <a:cubicBezTo>
                  <a:pt x="-8765" y="1176310"/>
                  <a:pt x="210362" y="1754607"/>
                  <a:pt x="239195" y="1894650"/>
                </a:cubicBezTo>
                <a:cubicBezTo>
                  <a:pt x="268028" y="2034693"/>
                  <a:pt x="182354" y="1709299"/>
                  <a:pt x="184825" y="1701885"/>
                </a:cubicBezTo>
                <a:cubicBezTo>
                  <a:pt x="187296" y="1694471"/>
                  <a:pt x="199653" y="1715889"/>
                  <a:pt x="254023" y="1850166"/>
                </a:cubicBezTo>
                <a:cubicBezTo>
                  <a:pt x="308393" y="1984443"/>
                  <a:pt x="472325" y="2417753"/>
                  <a:pt x="511043" y="2507545"/>
                </a:cubicBezTo>
                <a:cubicBezTo>
                  <a:pt x="549761" y="2597337"/>
                  <a:pt x="558823" y="2584157"/>
                  <a:pt x="486330" y="2388920"/>
                </a:cubicBezTo>
                <a:cubicBezTo>
                  <a:pt x="413837" y="2193683"/>
                  <a:pt x="156817" y="1578317"/>
                  <a:pt x="76086" y="1336125"/>
                </a:cubicBezTo>
                <a:cubicBezTo>
                  <a:pt x="-4645" y="1093933"/>
                  <a:pt x="-2998" y="1078281"/>
                  <a:pt x="1945" y="935766"/>
                </a:cubicBezTo>
                <a:cubicBezTo>
                  <a:pt x="6888" y="793251"/>
                  <a:pt x="95033" y="559296"/>
                  <a:pt x="105742" y="481037"/>
                </a:cubicBezTo>
                <a:cubicBezTo>
                  <a:pt x="116451" y="402778"/>
                  <a:pt x="23363" y="539526"/>
                  <a:pt x="66200" y="466209"/>
                </a:cubicBezTo>
                <a:cubicBezTo>
                  <a:pt x="109037" y="392892"/>
                  <a:pt x="371824" y="-59365"/>
                  <a:pt x="362762" y="6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427DE39-93ED-D7CF-D4DC-57D48AD23B4F}"/>
              </a:ext>
            </a:extLst>
          </p:cNvPr>
          <p:cNvSpPr/>
          <p:nvPr/>
        </p:nvSpPr>
        <p:spPr>
          <a:xfrm>
            <a:off x="4382042" y="4175387"/>
            <a:ext cx="551677" cy="744488"/>
          </a:xfrm>
          <a:custGeom>
            <a:avLst/>
            <a:gdLst>
              <a:gd name="connsiteX0" fmla="*/ 550775 w 551677"/>
              <a:gd name="connsiteY0" fmla="*/ 1197 h 744488"/>
              <a:gd name="connsiteX1" fmla="*/ 51562 w 551677"/>
              <a:gd name="connsiteY1" fmla="*/ 391670 h 744488"/>
              <a:gd name="connsiteX2" fmla="*/ 12021 w 551677"/>
              <a:gd name="connsiteY2" fmla="*/ 742602 h 744488"/>
              <a:gd name="connsiteX3" fmla="*/ 16963 w 551677"/>
              <a:gd name="connsiteY3" fmla="*/ 520181 h 744488"/>
              <a:gd name="connsiteX4" fmla="*/ 170187 w 551677"/>
              <a:gd name="connsiteY4" fmla="*/ 277988 h 744488"/>
              <a:gd name="connsiteX5" fmla="*/ 550775 w 551677"/>
              <a:gd name="connsiteY5" fmla="*/ 1197 h 74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677" h="744488">
                <a:moveTo>
                  <a:pt x="550775" y="1197"/>
                </a:moveTo>
                <a:cubicBezTo>
                  <a:pt x="531004" y="20144"/>
                  <a:pt x="141354" y="268103"/>
                  <a:pt x="51562" y="391670"/>
                </a:cubicBezTo>
                <a:cubicBezTo>
                  <a:pt x="-38230" y="515237"/>
                  <a:pt x="17787" y="721184"/>
                  <a:pt x="12021" y="742602"/>
                </a:cubicBezTo>
                <a:cubicBezTo>
                  <a:pt x="6255" y="764020"/>
                  <a:pt x="-9398" y="597617"/>
                  <a:pt x="16963" y="520181"/>
                </a:cubicBezTo>
                <a:cubicBezTo>
                  <a:pt x="43324" y="442745"/>
                  <a:pt x="80395" y="362838"/>
                  <a:pt x="170187" y="277988"/>
                </a:cubicBezTo>
                <a:cubicBezTo>
                  <a:pt x="259979" y="193138"/>
                  <a:pt x="570546" y="-17750"/>
                  <a:pt x="550775" y="1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BAE88552-5FC1-9D61-7207-223AA044D921}"/>
              </a:ext>
            </a:extLst>
          </p:cNvPr>
          <p:cNvSpPr/>
          <p:nvPr/>
        </p:nvSpPr>
        <p:spPr>
          <a:xfrm>
            <a:off x="4547274" y="4502631"/>
            <a:ext cx="615059" cy="2085992"/>
          </a:xfrm>
          <a:custGeom>
            <a:avLst/>
            <a:gdLst>
              <a:gd name="connsiteX0" fmla="*/ 49440 w 615059"/>
              <a:gd name="connsiteY0" fmla="*/ 171 h 2085992"/>
              <a:gd name="connsiteX1" fmla="*/ 59325 w 615059"/>
              <a:gd name="connsiteY1" fmla="*/ 489499 h 2085992"/>
              <a:gd name="connsiteX2" fmla="*/ 385543 w 615059"/>
              <a:gd name="connsiteY2" fmla="*/ 1196305 h 2085992"/>
              <a:gd name="connsiteX3" fmla="*/ 163122 w 615059"/>
              <a:gd name="connsiteY3" fmla="*/ 786061 h 2085992"/>
              <a:gd name="connsiteX4" fmla="*/ 232320 w 615059"/>
              <a:gd name="connsiteY4" fmla="*/ 1008483 h 2085992"/>
              <a:gd name="connsiteX5" fmla="*/ 558538 w 615059"/>
              <a:gd name="connsiteY5" fmla="*/ 1833914 h 2085992"/>
              <a:gd name="connsiteX6" fmla="*/ 514054 w 615059"/>
              <a:gd name="connsiteY6" fmla="*/ 2085992 h 2085992"/>
              <a:gd name="connsiteX7" fmla="*/ 598080 w 615059"/>
              <a:gd name="connsiteY7" fmla="*/ 1833914 h 2085992"/>
              <a:gd name="connsiteX8" fmla="*/ 123580 w 615059"/>
              <a:gd name="connsiteY8" fmla="*/ 776175 h 2085992"/>
              <a:gd name="connsiteX9" fmla="*/ 118637 w 615059"/>
              <a:gd name="connsiteY9" fmla="*/ 791004 h 2085992"/>
              <a:gd name="connsiteX10" fmla="*/ 49440 w 615059"/>
              <a:gd name="connsiteY10" fmla="*/ 578467 h 2085992"/>
              <a:gd name="connsiteX11" fmla="*/ 12 w 615059"/>
              <a:gd name="connsiteY11" fmla="*/ 435129 h 2085992"/>
              <a:gd name="connsiteX12" fmla="*/ 49440 w 615059"/>
              <a:gd name="connsiteY12" fmla="*/ 171 h 208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5059" h="2085992">
                <a:moveTo>
                  <a:pt x="49440" y="171"/>
                </a:moveTo>
                <a:cubicBezTo>
                  <a:pt x="59325" y="9233"/>
                  <a:pt x="3308" y="290143"/>
                  <a:pt x="59325" y="489499"/>
                </a:cubicBezTo>
                <a:cubicBezTo>
                  <a:pt x="115342" y="688855"/>
                  <a:pt x="368244" y="1146878"/>
                  <a:pt x="385543" y="1196305"/>
                </a:cubicBezTo>
                <a:cubicBezTo>
                  <a:pt x="402843" y="1245732"/>
                  <a:pt x="188659" y="817365"/>
                  <a:pt x="163122" y="786061"/>
                </a:cubicBezTo>
                <a:cubicBezTo>
                  <a:pt x="137585" y="754757"/>
                  <a:pt x="166417" y="833841"/>
                  <a:pt x="232320" y="1008483"/>
                </a:cubicBezTo>
                <a:cubicBezTo>
                  <a:pt x="298223" y="1183125"/>
                  <a:pt x="511582" y="1654329"/>
                  <a:pt x="558538" y="1833914"/>
                </a:cubicBezTo>
                <a:cubicBezTo>
                  <a:pt x="605494" y="2013499"/>
                  <a:pt x="507464" y="2085992"/>
                  <a:pt x="514054" y="2085992"/>
                </a:cubicBezTo>
                <a:cubicBezTo>
                  <a:pt x="520644" y="2085992"/>
                  <a:pt x="663159" y="2052217"/>
                  <a:pt x="598080" y="1833914"/>
                </a:cubicBezTo>
                <a:cubicBezTo>
                  <a:pt x="533001" y="1615611"/>
                  <a:pt x="203487" y="949993"/>
                  <a:pt x="123580" y="776175"/>
                </a:cubicBezTo>
                <a:cubicBezTo>
                  <a:pt x="43673" y="602357"/>
                  <a:pt x="130994" y="823955"/>
                  <a:pt x="118637" y="791004"/>
                </a:cubicBezTo>
                <a:cubicBezTo>
                  <a:pt x="106280" y="758053"/>
                  <a:pt x="69211" y="637779"/>
                  <a:pt x="49440" y="578467"/>
                </a:cubicBezTo>
                <a:cubicBezTo>
                  <a:pt x="29669" y="519155"/>
                  <a:pt x="836" y="526569"/>
                  <a:pt x="12" y="435129"/>
                </a:cubicBezTo>
                <a:cubicBezTo>
                  <a:pt x="-812" y="343689"/>
                  <a:pt x="39555" y="-8891"/>
                  <a:pt x="49440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411F9F76-AD1B-2EAB-76F6-A49CF5AE304B}"/>
              </a:ext>
            </a:extLst>
          </p:cNvPr>
          <p:cNvSpPr/>
          <p:nvPr/>
        </p:nvSpPr>
        <p:spPr>
          <a:xfrm>
            <a:off x="7249661" y="1394830"/>
            <a:ext cx="697747" cy="1829839"/>
          </a:xfrm>
          <a:custGeom>
            <a:avLst/>
            <a:gdLst>
              <a:gd name="connsiteX0" fmla="*/ 1284 w 697747"/>
              <a:gd name="connsiteY0" fmla="*/ 3955 h 1829839"/>
              <a:gd name="connsiteX1" fmla="*/ 352216 w 697747"/>
              <a:gd name="connsiteY1" fmla="*/ 631678 h 1829839"/>
              <a:gd name="connsiteX2" fmla="*/ 337388 w 697747"/>
              <a:gd name="connsiteY2" fmla="*/ 779959 h 1829839"/>
              <a:gd name="connsiteX3" fmla="*/ 357158 w 697747"/>
              <a:gd name="connsiteY3" fmla="*/ 730532 h 1829839"/>
              <a:gd name="connsiteX4" fmla="*/ 386815 w 697747"/>
              <a:gd name="connsiteY4" fmla="*/ 1259401 h 1829839"/>
              <a:gd name="connsiteX5" fmla="*/ 386815 w 697747"/>
              <a:gd name="connsiteY5" fmla="*/ 1200089 h 1829839"/>
              <a:gd name="connsiteX6" fmla="*/ 535096 w 697747"/>
              <a:gd name="connsiteY6" fmla="*/ 1427453 h 1829839"/>
              <a:gd name="connsiteX7" fmla="*/ 693262 w 697747"/>
              <a:gd name="connsiteY7" fmla="*/ 1827812 h 1829839"/>
              <a:gd name="connsiteX8" fmla="*/ 648778 w 697747"/>
              <a:gd name="connsiteY8" fmla="*/ 1585620 h 1829839"/>
              <a:gd name="connsiteX9" fmla="*/ 589465 w 697747"/>
              <a:gd name="connsiteY9" fmla="*/ 1649875 h 1829839"/>
              <a:gd name="connsiteX10" fmla="*/ 426356 w 697747"/>
              <a:gd name="connsiteY10" fmla="*/ 1121006 h 1829839"/>
              <a:gd name="connsiteX11" fmla="*/ 371987 w 697747"/>
              <a:gd name="connsiteY11" fmla="*/ 611907 h 1829839"/>
              <a:gd name="connsiteX12" fmla="*/ 238534 w 697747"/>
              <a:gd name="connsiteY12" fmla="*/ 374658 h 1829839"/>
              <a:gd name="connsiteX13" fmla="*/ 1284 w 697747"/>
              <a:gd name="connsiteY13" fmla="*/ 3955 h 182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7747" h="1829839">
                <a:moveTo>
                  <a:pt x="1284" y="3955"/>
                </a:moveTo>
                <a:cubicBezTo>
                  <a:pt x="20231" y="46792"/>
                  <a:pt x="296199" y="502344"/>
                  <a:pt x="352216" y="631678"/>
                </a:cubicBezTo>
                <a:cubicBezTo>
                  <a:pt x="408233" y="761012"/>
                  <a:pt x="336564" y="763483"/>
                  <a:pt x="337388" y="779959"/>
                </a:cubicBezTo>
                <a:cubicBezTo>
                  <a:pt x="338212" y="796435"/>
                  <a:pt x="348920" y="650625"/>
                  <a:pt x="357158" y="730532"/>
                </a:cubicBezTo>
                <a:cubicBezTo>
                  <a:pt x="365396" y="810439"/>
                  <a:pt x="381872" y="1181142"/>
                  <a:pt x="386815" y="1259401"/>
                </a:cubicBezTo>
                <a:cubicBezTo>
                  <a:pt x="391758" y="1337661"/>
                  <a:pt x="362102" y="1172080"/>
                  <a:pt x="386815" y="1200089"/>
                </a:cubicBezTo>
                <a:cubicBezTo>
                  <a:pt x="411529" y="1228098"/>
                  <a:pt x="484022" y="1322833"/>
                  <a:pt x="535096" y="1427453"/>
                </a:cubicBezTo>
                <a:cubicBezTo>
                  <a:pt x="586171" y="1532074"/>
                  <a:pt x="674315" y="1801451"/>
                  <a:pt x="693262" y="1827812"/>
                </a:cubicBezTo>
                <a:cubicBezTo>
                  <a:pt x="712209" y="1854173"/>
                  <a:pt x="666078" y="1615276"/>
                  <a:pt x="648778" y="1585620"/>
                </a:cubicBezTo>
                <a:cubicBezTo>
                  <a:pt x="631479" y="1555964"/>
                  <a:pt x="626535" y="1727311"/>
                  <a:pt x="589465" y="1649875"/>
                </a:cubicBezTo>
                <a:cubicBezTo>
                  <a:pt x="552395" y="1572439"/>
                  <a:pt x="462602" y="1294001"/>
                  <a:pt x="426356" y="1121006"/>
                </a:cubicBezTo>
                <a:cubicBezTo>
                  <a:pt x="390110" y="948011"/>
                  <a:pt x="403291" y="736298"/>
                  <a:pt x="371987" y="611907"/>
                </a:cubicBezTo>
                <a:cubicBezTo>
                  <a:pt x="340683" y="487516"/>
                  <a:pt x="298670" y="471041"/>
                  <a:pt x="238534" y="374658"/>
                </a:cubicBezTo>
                <a:cubicBezTo>
                  <a:pt x="178398" y="278275"/>
                  <a:pt x="-17663" y="-38882"/>
                  <a:pt x="1284" y="3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3C97846E-0A82-B656-3BF5-5E1C4D058F39}"/>
              </a:ext>
            </a:extLst>
          </p:cNvPr>
          <p:cNvSpPr/>
          <p:nvPr/>
        </p:nvSpPr>
        <p:spPr>
          <a:xfrm>
            <a:off x="7459858" y="3710878"/>
            <a:ext cx="224601" cy="1017385"/>
          </a:xfrm>
          <a:custGeom>
            <a:avLst/>
            <a:gdLst>
              <a:gd name="connsiteX0" fmla="*/ 122 w 224601"/>
              <a:gd name="connsiteY0" fmla="*/ 62 h 1017385"/>
              <a:gd name="connsiteX1" fmla="*/ 183002 w 224601"/>
              <a:gd name="connsiteY1" fmla="*/ 468692 h 1017385"/>
              <a:gd name="connsiteX2" fmla="*/ 202052 w 224601"/>
              <a:gd name="connsiteY2" fmla="*/ 1017332 h 1017385"/>
              <a:gd name="connsiteX3" fmla="*/ 213482 w 224601"/>
              <a:gd name="connsiteY3" fmla="*/ 499172 h 1017385"/>
              <a:gd name="connsiteX4" fmla="*/ 122 w 224601"/>
              <a:gd name="connsiteY4" fmla="*/ 62 h 101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601" h="1017385">
                <a:moveTo>
                  <a:pt x="122" y="62"/>
                </a:moveTo>
                <a:cubicBezTo>
                  <a:pt x="-4958" y="-5018"/>
                  <a:pt x="149347" y="299147"/>
                  <a:pt x="183002" y="468692"/>
                </a:cubicBezTo>
                <a:cubicBezTo>
                  <a:pt x="216657" y="638237"/>
                  <a:pt x="196972" y="1012252"/>
                  <a:pt x="202052" y="1017332"/>
                </a:cubicBezTo>
                <a:cubicBezTo>
                  <a:pt x="207132" y="1022412"/>
                  <a:pt x="242057" y="663637"/>
                  <a:pt x="213482" y="499172"/>
                </a:cubicBezTo>
                <a:cubicBezTo>
                  <a:pt x="184907" y="334707"/>
                  <a:pt x="5202" y="5142"/>
                  <a:pt x="122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6BFEDDE6-BB92-2FFA-7C8B-557070C3BA32}"/>
              </a:ext>
            </a:extLst>
          </p:cNvPr>
          <p:cNvSpPr/>
          <p:nvPr/>
        </p:nvSpPr>
        <p:spPr>
          <a:xfrm>
            <a:off x="7359506" y="3927490"/>
            <a:ext cx="146360" cy="997576"/>
          </a:xfrm>
          <a:custGeom>
            <a:avLst/>
            <a:gdLst>
              <a:gd name="connsiteX0" fmla="*/ 1414 w 146360"/>
              <a:gd name="connsiteY0" fmla="*/ 15860 h 997576"/>
              <a:gd name="connsiteX1" fmla="*/ 127144 w 146360"/>
              <a:gd name="connsiteY1" fmla="*/ 652130 h 997576"/>
              <a:gd name="connsiteX2" fmla="*/ 146194 w 146360"/>
              <a:gd name="connsiteY2" fmla="*/ 995030 h 997576"/>
              <a:gd name="connsiteX3" fmla="*/ 130954 w 146360"/>
              <a:gd name="connsiteY3" fmla="*/ 484490 h 997576"/>
              <a:gd name="connsiteX4" fmla="*/ 62374 w 146360"/>
              <a:gd name="connsiteY4" fmla="*/ 213980 h 997576"/>
              <a:gd name="connsiteX5" fmla="*/ 1414 w 146360"/>
              <a:gd name="connsiteY5" fmla="*/ 15860 h 99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360" h="997576">
                <a:moveTo>
                  <a:pt x="1414" y="15860"/>
                </a:moveTo>
                <a:cubicBezTo>
                  <a:pt x="12209" y="88885"/>
                  <a:pt x="103014" y="488935"/>
                  <a:pt x="127144" y="652130"/>
                </a:cubicBezTo>
                <a:cubicBezTo>
                  <a:pt x="151274" y="815325"/>
                  <a:pt x="145559" y="1022970"/>
                  <a:pt x="146194" y="995030"/>
                </a:cubicBezTo>
                <a:cubicBezTo>
                  <a:pt x="146829" y="967090"/>
                  <a:pt x="144924" y="614665"/>
                  <a:pt x="130954" y="484490"/>
                </a:cubicBezTo>
                <a:cubicBezTo>
                  <a:pt x="116984" y="354315"/>
                  <a:pt x="80154" y="286370"/>
                  <a:pt x="62374" y="213980"/>
                </a:cubicBezTo>
                <a:cubicBezTo>
                  <a:pt x="44594" y="141590"/>
                  <a:pt x="-9381" y="-57165"/>
                  <a:pt x="1414" y="15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5660E6B8-F16D-5A7C-70C2-591F796C6F4A}"/>
              </a:ext>
            </a:extLst>
          </p:cNvPr>
          <p:cNvSpPr/>
          <p:nvPr/>
        </p:nvSpPr>
        <p:spPr>
          <a:xfrm>
            <a:off x="7314878" y="4179544"/>
            <a:ext cx="251546" cy="839973"/>
          </a:xfrm>
          <a:custGeom>
            <a:avLst/>
            <a:gdLst>
              <a:gd name="connsiteX0" fmla="*/ 65092 w 251546"/>
              <a:gd name="connsiteY0" fmla="*/ 26 h 839973"/>
              <a:gd name="connsiteX1" fmla="*/ 23182 w 251546"/>
              <a:gd name="connsiteY1" fmla="*/ 236246 h 839973"/>
              <a:gd name="connsiteX2" fmla="*/ 244162 w 251546"/>
              <a:gd name="connsiteY2" fmla="*/ 822986 h 839973"/>
              <a:gd name="connsiteX3" fmla="*/ 183202 w 251546"/>
              <a:gd name="connsiteY3" fmla="*/ 651536 h 839973"/>
              <a:gd name="connsiteX4" fmla="*/ 26992 w 251546"/>
              <a:gd name="connsiteY4" fmla="*/ 335306 h 839973"/>
              <a:gd name="connsiteX5" fmla="*/ 4132 w 251546"/>
              <a:gd name="connsiteY5" fmla="*/ 266726 h 839973"/>
              <a:gd name="connsiteX6" fmla="*/ 4132 w 251546"/>
              <a:gd name="connsiteY6" fmla="*/ 247676 h 839973"/>
              <a:gd name="connsiteX7" fmla="*/ 65092 w 251546"/>
              <a:gd name="connsiteY7" fmla="*/ 26 h 839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546" h="839973">
                <a:moveTo>
                  <a:pt x="65092" y="26"/>
                </a:moveTo>
                <a:cubicBezTo>
                  <a:pt x="68267" y="-1879"/>
                  <a:pt x="-6663" y="99086"/>
                  <a:pt x="23182" y="236246"/>
                </a:cubicBezTo>
                <a:cubicBezTo>
                  <a:pt x="53027" y="373406"/>
                  <a:pt x="217492" y="753771"/>
                  <a:pt x="244162" y="822986"/>
                </a:cubicBezTo>
                <a:cubicBezTo>
                  <a:pt x="270832" y="892201"/>
                  <a:pt x="219397" y="732816"/>
                  <a:pt x="183202" y="651536"/>
                </a:cubicBezTo>
                <a:cubicBezTo>
                  <a:pt x="147007" y="570256"/>
                  <a:pt x="56837" y="399441"/>
                  <a:pt x="26992" y="335306"/>
                </a:cubicBezTo>
                <a:cubicBezTo>
                  <a:pt x="-2853" y="271171"/>
                  <a:pt x="7942" y="281331"/>
                  <a:pt x="4132" y="266726"/>
                </a:cubicBezTo>
                <a:cubicBezTo>
                  <a:pt x="322" y="252121"/>
                  <a:pt x="-2853" y="287046"/>
                  <a:pt x="4132" y="247676"/>
                </a:cubicBezTo>
                <a:cubicBezTo>
                  <a:pt x="11117" y="208306"/>
                  <a:pt x="61917" y="1931"/>
                  <a:pt x="65092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E35E8A27-3863-BE17-485E-E01EC478CF95}"/>
              </a:ext>
            </a:extLst>
          </p:cNvPr>
          <p:cNvSpPr/>
          <p:nvPr/>
        </p:nvSpPr>
        <p:spPr>
          <a:xfrm>
            <a:off x="7307461" y="4667052"/>
            <a:ext cx="195325" cy="1271404"/>
          </a:xfrm>
          <a:custGeom>
            <a:avLst/>
            <a:gdLst>
              <a:gd name="connsiteX0" fmla="*/ 38219 w 195325"/>
              <a:gd name="connsiteY0" fmla="*/ 4008 h 1271404"/>
              <a:gd name="connsiteX1" fmla="*/ 175379 w 195325"/>
              <a:gd name="connsiteY1" fmla="*/ 525978 h 1271404"/>
              <a:gd name="connsiteX2" fmla="*/ 119 w 195325"/>
              <a:gd name="connsiteY2" fmla="*/ 1268928 h 1271404"/>
              <a:gd name="connsiteX3" fmla="*/ 148709 w 195325"/>
              <a:gd name="connsiteY3" fmla="*/ 758388 h 1271404"/>
              <a:gd name="connsiteX4" fmla="*/ 194429 w 195325"/>
              <a:gd name="connsiteY4" fmla="*/ 533598 h 1271404"/>
              <a:gd name="connsiteX5" fmla="*/ 167759 w 195325"/>
              <a:gd name="connsiteY5" fmla="*/ 297378 h 1271404"/>
              <a:gd name="connsiteX6" fmla="*/ 38219 w 195325"/>
              <a:gd name="connsiteY6" fmla="*/ 4008 h 127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325" h="1271404">
                <a:moveTo>
                  <a:pt x="38219" y="4008"/>
                </a:moveTo>
                <a:cubicBezTo>
                  <a:pt x="39489" y="42108"/>
                  <a:pt x="181729" y="315158"/>
                  <a:pt x="175379" y="525978"/>
                </a:cubicBezTo>
                <a:cubicBezTo>
                  <a:pt x="169029" y="736798"/>
                  <a:pt x="4564" y="1230193"/>
                  <a:pt x="119" y="1268928"/>
                </a:cubicBezTo>
                <a:cubicBezTo>
                  <a:pt x="-4326" y="1307663"/>
                  <a:pt x="116324" y="880943"/>
                  <a:pt x="148709" y="758388"/>
                </a:cubicBezTo>
                <a:cubicBezTo>
                  <a:pt x="181094" y="635833"/>
                  <a:pt x="191254" y="610433"/>
                  <a:pt x="194429" y="533598"/>
                </a:cubicBezTo>
                <a:cubicBezTo>
                  <a:pt x="197604" y="456763"/>
                  <a:pt x="193159" y="385008"/>
                  <a:pt x="167759" y="297378"/>
                </a:cubicBezTo>
                <a:cubicBezTo>
                  <a:pt x="142359" y="209748"/>
                  <a:pt x="36949" y="-34092"/>
                  <a:pt x="38219" y="4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DCFC1AC9-04C0-0DD6-2D04-7BE2C880C729}"/>
              </a:ext>
            </a:extLst>
          </p:cNvPr>
          <p:cNvSpPr/>
          <p:nvPr/>
        </p:nvSpPr>
        <p:spPr>
          <a:xfrm>
            <a:off x="7106828" y="4194750"/>
            <a:ext cx="238980" cy="939025"/>
          </a:xfrm>
          <a:custGeom>
            <a:avLst/>
            <a:gdLst>
              <a:gd name="connsiteX0" fmla="*/ 97882 w 238980"/>
              <a:gd name="connsiteY0" fmla="*/ 60 h 939025"/>
              <a:gd name="connsiteX1" fmla="*/ 44542 w 238980"/>
              <a:gd name="connsiteY1" fmla="*/ 301050 h 939025"/>
              <a:gd name="connsiteX2" fmla="*/ 193132 w 238980"/>
              <a:gd name="connsiteY2" fmla="*/ 903030 h 939025"/>
              <a:gd name="connsiteX3" fmla="*/ 177892 w 238980"/>
              <a:gd name="connsiteY3" fmla="*/ 803970 h 939025"/>
              <a:gd name="connsiteX4" fmla="*/ 238852 w 238980"/>
              <a:gd name="connsiteY4" fmla="*/ 937320 h 939025"/>
              <a:gd name="connsiteX5" fmla="*/ 158842 w 238980"/>
              <a:gd name="connsiteY5" fmla="*/ 689670 h 939025"/>
              <a:gd name="connsiteX6" fmla="*/ 14062 w 238980"/>
              <a:gd name="connsiteY6" fmla="*/ 327720 h 939025"/>
              <a:gd name="connsiteX7" fmla="*/ 6442 w 238980"/>
              <a:gd name="connsiteY7" fmla="*/ 221040 h 939025"/>
              <a:gd name="connsiteX8" fmla="*/ 21682 w 238980"/>
              <a:gd name="connsiteY8" fmla="*/ 274380 h 939025"/>
              <a:gd name="connsiteX9" fmla="*/ 97882 w 238980"/>
              <a:gd name="connsiteY9" fmla="*/ 60 h 93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980" h="939025">
                <a:moveTo>
                  <a:pt x="97882" y="60"/>
                </a:moveTo>
                <a:cubicBezTo>
                  <a:pt x="101692" y="4505"/>
                  <a:pt x="28667" y="150555"/>
                  <a:pt x="44542" y="301050"/>
                </a:cubicBezTo>
                <a:cubicBezTo>
                  <a:pt x="60417" y="451545"/>
                  <a:pt x="170907" y="819210"/>
                  <a:pt x="193132" y="903030"/>
                </a:cubicBezTo>
                <a:cubicBezTo>
                  <a:pt x="215357" y="986850"/>
                  <a:pt x="170272" y="798255"/>
                  <a:pt x="177892" y="803970"/>
                </a:cubicBezTo>
                <a:cubicBezTo>
                  <a:pt x="185512" y="809685"/>
                  <a:pt x="242027" y="956370"/>
                  <a:pt x="238852" y="937320"/>
                </a:cubicBezTo>
                <a:cubicBezTo>
                  <a:pt x="235677" y="918270"/>
                  <a:pt x="196307" y="791270"/>
                  <a:pt x="158842" y="689670"/>
                </a:cubicBezTo>
                <a:cubicBezTo>
                  <a:pt x="121377" y="588070"/>
                  <a:pt x="39462" y="405825"/>
                  <a:pt x="14062" y="327720"/>
                </a:cubicBezTo>
                <a:cubicBezTo>
                  <a:pt x="-11338" y="249615"/>
                  <a:pt x="5172" y="229930"/>
                  <a:pt x="6442" y="221040"/>
                </a:cubicBezTo>
                <a:cubicBezTo>
                  <a:pt x="7712" y="212150"/>
                  <a:pt x="11522" y="309305"/>
                  <a:pt x="21682" y="274380"/>
                </a:cubicBezTo>
                <a:cubicBezTo>
                  <a:pt x="31842" y="239455"/>
                  <a:pt x="94072" y="-4385"/>
                  <a:pt x="97882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D79D829E-19B6-7E82-785C-7791CCE336A3}"/>
              </a:ext>
            </a:extLst>
          </p:cNvPr>
          <p:cNvSpPr/>
          <p:nvPr/>
        </p:nvSpPr>
        <p:spPr>
          <a:xfrm>
            <a:off x="6978992" y="5148513"/>
            <a:ext cx="492970" cy="1384937"/>
          </a:xfrm>
          <a:custGeom>
            <a:avLst/>
            <a:gdLst>
              <a:gd name="connsiteX0" fmla="*/ 492418 w 492970"/>
              <a:gd name="connsiteY0" fmla="*/ 2607 h 1384937"/>
              <a:gd name="connsiteX1" fmla="*/ 362878 w 492970"/>
              <a:gd name="connsiteY1" fmla="*/ 482667 h 1384937"/>
              <a:gd name="connsiteX2" fmla="*/ 248578 w 492970"/>
              <a:gd name="connsiteY2" fmla="*/ 955107 h 1384937"/>
              <a:gd name="connsiteX3" fmla="*/ 240958 w 492970"/>
              <a:gd name="connsiteY3" fmla="*/ 905577 h 1384937"/>
              <a:gd name="connsiteX4" fmla="*/ 23788 w 492970"/>
              <a:gd name="connsiteY4" fmla="*/ 1355157 h 1384937"/>
              <a:gd name="connsiteX5" fmla="*/ 35218 w 492970"/>
              <a:gd name="connsiteY5" fmla="*/ 1275147 h 1384937"/>
              <a:gd name="connsiteX6" fmla="*/ 286678 w 492970"/>
              <a:gd name="connsiteY6" fmla="*/ 730317 h 1384937"/>
              <a:gd name="connsiteX7" fmla="*/ 298108 w 492970"/>
              <a:gd name="connsiteY7" fmla="*/ 692217 h 1384937"/>
              <a:gd name="connsiteX8" fmla="*/ 404788 w 492970"/>
              <a:gd name="connsiteY8" fmla="*/ 307407 h 1384937"/>
              <a:gd name="connsiteX9" fmla="*/ 492418 w 492970"/>
              <a:gd name="connsiteY9" fmla="*/ 2607 h 138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970" h="1384937">
                <a:moveTo>
                  <a:pt x="492418" y="2607"/>
                </a:moveTo>
                <a:cubicBezTo>
                  <a:pt x="485433" y="31817"/>
                  <a:pt x="403518" y="323917"/>
                  <a:pt x="362878" y="482667"/>
                </a:cubicBezTo>
                <a:cubicBezTo>
                  <a:pt x="322238" y="641417"/>
                  <a:pt x="268898" y="884622"/>
                  <a:pt x="248578" y="955107"/>
                </a:cubicBezTo>
                <a:cubicBezTo>
                  <a:pt x="228258" y="1025592"/>
                  <a:pt x="278423" y="838902"/>
                  <a:pt x="240958" y="905577"/>
                </a:cubicBezTo>
                <a:cubicBezTo>
                  <a:pt x="203493" y="972252"/>
                  <a:pt x="58078" y="1293562"/>
                  <a:pt x="23788" y="1355157"/>
                </a:cubicBezTo>
                <a:cubicBezTo>
                  <a:pt x="-10502" y="1416752"/>
                  <a:pt x="-8597" y="1379287"/>
                  <a:pt x="35218" y="1275147"/>
                </a:cubicBezTo>
                <a:cubicBezTo>
                  <a:pt x="79033" y="1171007"/>
                  <a:pt x="242863" y="827472"/>
                  <a:pt x="286678" y="730317"/>
                </a:cubicBezTo>
                <a:cubicBezTo>
                  <a:pt x="330493" y="633162"/>
                  <a:pt x="278423" y="762702"/>
                  <a:pt x="298108" y="692217"/>
                </a:cubicBezTo>
                <a:cubicBezTo>
                  <a:pt x="317793" y="621732"/>
                  <a:pt x="371133" y="417897"/>
                  <a:pt x="404788" y="307407"/>
                </a:cubicBezTo>
                <a:cubicBezTo>
                  <a:pt x="438443" y="196917"/>
                  <a:pt x="499403" y="-26603"/>
                  <a:pt x="492418" y="2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22EF2C1-BBC3-4B88-33BB-D3190AEF1E53}"/>
              </a:ext>
            </a:extLst>
          </p:cNvPr>
          <p:cNvSpPr/>
          <p:nvPr/>
        </p:nvSpPr>
        <p:spPr>
          <a:xfrm>
            <a:off x="7592276" y="2678337"/>
            <a:ext cx="70563" cy="581581"/>
          </a:xfrm>
          <a:custGeom>
            <a:avLst/>
            <a:gdLst>
              <a:gd name="connsiteX0" fmla="*/ 23914 w 70563"/>
              <a:gd name="connsiteY0" fmla="*/ 93 h 581581"/>
              <a:gd name="connsiteX1" fmla="*/ 27724 w 70563"/>
              <a:gd name="connsiteY1" fmla="*/ 102963 h 581581"/>
              <a:gd name="connsiteX2" fmla="*/ 1054 w 70563"/>
              <a:gd name="connsiteY2" fmla="*/ 163923 h 581581"/>
              <a:gd name="connsiteX3" fmla="*/ 69634 w 70563"/>
              <a:gd name="connsiteY3" fmla="*/ 579213 h 581581"/>
              <a:gd name="connsiteX4" fmla="*/ 39154 w 70563"/>
              <a:gd name="connsiteY4" fmla="*/ 323943 h 581581"/>
              <a:gd name="connsiteX5" fmla="*/ 16294 w 70563"/>
              <a:gd name="connsiteY5" fmla="*/ 122013 h 581581"/>
              <a:gd name="connsiteX6" fmla="*/ 23914 w 70563"/>
              <a:gd name="connsiteY6" fmla="*/ 93 h 58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563" h="581581">
                <a:moveTo>
                  <a:pt x="23914" y="93"/>
                </a:moveTo>
                <a:cubicBezTo>
                  <a:pt x="25819" y="-3082"/>
                  <a:pt x="31534" y="75658"/>
                  <a:pt x="27724" y="102963"/>
                </a:cubicBezTo>
                <a:cubicBezTo>
                  <a:pt x="23914" y="130268"/>
                  <a:pt x="-5931" y="84548"/>
                  <a:pt x="1054" y="163923"/>
                </a:cubicBezTo>
                <a:cubicBezTo>
                  <a:pt x="8039" y="243298"/>
                  <a:pt x="63284" y="552543"/>
                  <a:pt x="69634" y="579213"/>
                </a:cubicBezTo>
                <a:cubicBezTo>
                  <a:pt x="75984" y="605883"/>
                  <a:pt x="48044" y="400143"/>
                  <a:pt x="39154" y="323943"/>
                </a:cubicBezTo>
                <a:cubicBezTo>
                  <a:pt x="30264" y="247743"/>
                  <a:pt x="18834" y="167733"/>
                  <a:pt x="16294" y="122013"/>
                </a:cubicBezTo>
                <a:cubicBezTo>
                  <a:pt x="13754" y="76293"/>
                  <a:pt x="22009" y="3268"/>
                  <a:pt x="23914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06FCFEBA-A102-B407-8914-325A39889C05}"/>
              </a:ext>
            </a:extLst>
          </p:cNvPr>
          <p:cNvSpPr/>
          <p:nvPr/>
        </p:nvSpPr>
        <p:spPr>
          <a:xfrm>
            <a:off x="7638571" y="3303127"/>
            <a:ext cx="130031" cy="385268"/>
          </a:xfrm>
          <a:custGeom>
            <a:avLst/>
            <a:gdLst>
              <a:gd name="connsiteX0" fmla="*/ 130019 w 130031"/>
              <a:gd name="connsiteY0" fmla="*/ 143 h 385268"/>
              <a:gd name="connsiteX1" fmla="*/ 8099 w 130031"/>
              <a:gd name="connsiteY1" fmla="*/ 224933 h 385268"/>
              <a:gd name="connsiteX2" fmla="*/ 11909 w 130031"/>
              <a:gd name="connsiteY2" fmla="*/ 384953 h 385268"/>
              <a:gd name="connsiteX3" fmla="*/ 15719 w 130031"/>
              <a:gd name="connsiteY3" fmla="*/ 259223 h 385268"/>
              <a:gd name="connsiteX4" fmla="*/ 130019 w 130031"/>
              <a:gd name="connsiteY4" fmla="*/ 143 h 38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31" h="385268">
                <a:moveTo>
                  <a:pt x="130019" y="143"/>
                </a:moveTo>
                <a:cubicBezTo>
                  <a:pt x="128749" y="-5572"/>
                  <a:pt x="27784" y="160798"/>
                  <a:pt x="8099" y="224933"/>
                </a:cubicBezTo>
                <a:cubicBezTo>
                  <a:pt x="-11586" y="289068"/>
                  <a:pt x="10639" y="379238"/>
                  <a:pt x="11909" y="384953"/>
                </a:cubicBezTo>
                <a:cubicBezTo>
                  <a:pt x="13179" y="390668"/>
                  <a:pt x="-1426" y="317643"/>
                  <a:pt x="15719" y="259223"/>
                </a:cubicBezTo>
                <a:cubicBezTo>
                  <a:pt x="32864" y="200803"/>
                  <a:pt x="131289" y="5858"/>
                  <a:pt x="130019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B652D41E-1A7E-B85C-32D9-CEB261E7CFAD}"/>
              </a:ext>
            </a:extLst>
          </p:cNvPr>
          <p:cNvSpPr/>
          <p:nvPr/>
        </p:nvSpPr>
        <p:spPr>
          <a:xfrm>
            <a:off x="4832278" y="502920"/>
            <a:ext cx="1587572" cy="1775071"/>
          </a:xfrm>
          <a:custGeom>
            <a:avLst/>
            <a:gdLst>
              <a:gd name="connsiteX0" fmla="*/ 1587572 w 1587572"/>
              <a:gd name="connsiteY0" fmla="*/ 0 h 1775071"/>
              <a:gd name="connsiteX1" fmla="*/ 905582 w 1587572"/>
              <a:gd name="connsiteY1" fmla="*/ 247650 h 1775071"/>
              <a:gd name="connsiteX2" fmla="*/ 1027502 w 1587572"/>
              <a:gd name="connsiteY2" fmla="*/ 217170 h 1775071"/>
              <a:gd name="connsiteX3" fmla="*/ 958922 w 1587572"/>
              <a:gd name="connsiteY3" fmla="*/ 251460 h 1775071"/>
              <a:gd name="connsiteX4" fmla="*/ 642692 w 1587572"/>
              <a:gd name="connsiteY4" fmla="*/ 681990 h 1775071"/>
              <a:gd name="connsiteX5" fmla="*/ 33092 w 1587572"/>
              <a:gd name="connsiteY5" fmla="*/ 1714500 h 1775071"/>
              <a:gd name="connsiteX6" fmla="*/ 174062 w 1587572"/>
              <a:gd name="connsiteY6" fmla="*/ 1501140 h 1775071"/>
              <a:gd name="connsiteX7" fmla="*/ 955112 w 1587572"/>
              <a:gd name="connsiteY7" fmla="*/ 240030 h 1775071"/>
              <a:gd name="connsiteX8" fmla="*/ 981782 w 1587572"/>
              <a:gd name="connsiteY8" fmla="*/ 228600 h 1775071"/>
              <a:gd name="connsiteX9" fmla="*/ 1587572 w 1587572"/>
              <a:gd name="connsiteY9" fmla="*/ 0 h 1775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7572" h="1775071">
                <a:moveTo>
                  <a:pt x="1587572" y="0"/>
                </a:moveTo>
                <a:lnTo>
                  <a:pt x="905582" y="247650"/>
                </a:lnTo>
                <a:cubicBezTo>
                  <a:pt x="812237" y="283845"/>
                  <a:pt x="1018612" y="216535"/>
                  <a:pt x="1027502" y="217170"/>
                </a:cubicBezTo>
                <a:cubicBezTo>
                  <a:pt x="1036392" y="217805"/>
                  <a:pt x="1023057" y="173990"/>
                  <a:pt x="958922" y="251460"/>
                </a:cubicBezTo>
                <a:cubicBezTo>
                  <a:pt x="894787" y="328930"/>
                  <a:pt x="796997" y="438150"/>
                  <a:pt x="642692" y="681990"/>
                </a:cubicBezTo>
                <a:cubicBezTo>
                  <a:pt x="488387" y="925830"/>
                  <a:pt x="111197" y="1577975"/>
                  <a:pt x="33092" y="1714500"/>
                </a:cubicBezTo>
                <a:cubicBezTo>
                  <a:pt x="-45013" y="1851025"/>
                  <a:pt x="20392" y="1746885"/>
                  <a:pt x="174062" y="1501140"/>
                </a:cubicBezTo>
                <a:cubicBezTo>
                  <a:pt x="327732" y="1255395"/>
                  <a:pt x="820492" y="452120"/>
                  <a:pt x="955112" y="240030"/>
                </a:cubicBezTo>
                <a:cubicBezTo>
                  <a:pt x="1089732" y="27940"/>
                  <a:pt x="981782" y="228600"/>
                  <a:pt x="981782" y="228600"/>
                </a:cubicBezTo>
                <a:lnTo>
                  <a:pt x="158757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16DA9320-040E-167A-FB5A-518EC424D907}"/>
              </a:ext>
            </a:extLst>
          </p:cNvPr>
          <p:cNvSpPr/>
          <p:nvPr/>
        </p:nvSpPr>
        <p:spPr>
          <a:xfrm>
            <a:off x="4129461" y="1968636"/>
            <a:ext cx="667447" cy="1209741"/>
          </a:xfrm>
          <a:custGeom>
            <a:avLst/>
            <a:gdLst>
              <a:gd name="connsiteX0" fmla="*/ 667329 w 667447"/>
              <a:gd name="connsiteY0" fmla="*/ 1134 h 1209741"/>
              <a:gd name="connsiteX1" fmla="*/ 278709 w 667447"/>
              <a:gd name="connsiteY1" fmla="*/ 473574 h 1209741"/>
              <a:gd name="connsiteX2" fmla="*/ 579 w 667447"/>
              <a:gd name="connsiteY2" fmla="*/ 1208904 h 1209741"/>
              <a:gd name="connsiteX3" fmla="*/ 351099 w 667447"/>
              <a:gd name="connsiteY3" fmla="*/ 321174 h 1209741"/>
              <a:gd name="connsiteX4" fmla="*/ 320619 w 667447"/>
              <a:gd name="connsiteY4" fmla="*/ 340224 h 1209741"/>
              <a:gd name="connsiteX5" fmla="*/ 667329 w 667447"/>
              <a:gd name="connsiteY5" fmla="*/ 1134 h 120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447" h="1209741">
                <a:moveTo>
                  <a:pt x="667329" y="1134"/>
                </a:moveTo>
                <a:cubicBezTo>
                  <a:pt x="660344" y="23359"/>
                  <a:pt x="389834" y="272279"/>
                  <a:pt x="278709" y="473574"/>
                </a:cubicBezTo>
                <a:cubicBezTo>
                  <a:pt x="167584" y="674869"/>
                  <a:pt x="-11486" y="1234304"/>
                  <a:pt x="579" y="1208904"/>
                </a:cubicBezTo>
                <a:cubicBezTo>
                  <a:pt x="12644" y="1183504"/>
                  <a:pt x="297759" y="465954"/>
                  <a:pt x="351099" y="321174"/>
                </a:cubicBezTo>
                <a:cubicBezTo>
                  <a:pt x="404439" y="176394"/>
                  <a:pt x="270454" y="390389"/>
                  <a:pt x="320619" y="340224"/>
                </a:cubicBezTo>
                <a:cubicBezTo>
                  <a:pt x="370784" y="290059"/>
                  <a:pt x="674314" y="-21091"/>
                  <a:pt x="667329" y="1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F55D1524-BE29-94B3-6B70-8467C2BC4F3E}"/>
              </a:ext>
            </a:extLst>
          </p:cNvPr>
          <p:cNvSpPr/>
          <p:nvPr/>
        </p:nvSpPr>
        <p:spPr>
          <a:xfrm>
            <a:off x="4548905" y="2883955"/>
            <a:ext cx="625597" cy="1372459"/>
          </a:xfrm>
          <a:custGeom>
            <a:avLst/>
            <a:gdLst>
              <a:gd name="connsiteX0" fmla="*/ 625075 w 625597"/>
              <a:gd name="connsiteY0" fmla="*/ 215 h 1372459"/>
              <a:gd name="connsiteX1" fmla="*/ 407905 w 625597"/>
              <a:gd name="connsiteY1" fmla="*/ 823175 h 1372459"/>
              <a:gd name="connsiteX2" fmla="*/ 235 w 625597"/>
              <a:gd name="connsiteY2" fmla="*/ 1371815 h 1372459"/>
              <a:gd name="connsiteX3" fmla="*/ 350755 w 625597"/>
              <a:gd name="connsiteY3" fmla="*/ 929855 h 1372459"/>
              <a:gd name="connsiteX4" fmla="*/ 465055 w 625597"/>
              <a:gd name="connsiteY4" fmla="*/ 743165 h 1372459"/>
              <a:gd name="connsiteX5" fmla="*/ 625075 w 625597"/>
              <a:gd name="connsiteY5" fmla="*/ 215 h 137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597" h="1372459">
                <a:moveTo>
                  <a:pt x="625075" y="215"/>
                </a:moveTo>
                <a:cubicBezTo>
                  <a:pt x="615550" y="13550"/>
                  <a:pt x="512045" y="594575"/>
                  <a:pt x="407905" y="823175"/>
                </a:cubicBezTo>
                <a:cubicBezTo>
                  <a:pt x="303765" y="1051775"/>
                  <a:pt x="9760" y="1354035"/>
                  <a:pt x="235" y="1371815"/>
                </a:cubicBezTo>
                <a:cubicBezTo>
                  <a:pt x="-9290" y="1389595"/>
                  <a:pt x="273285" y="1034630"/>
                  <a:pt x="350755" y="929855"/>
                </a:cubicBezTo>
                <a:cubicBezTo>
                  <a:pt x="428225" y="825080"/>
                  <a:pt x="418700" y="891120"/>
                  <a:pt x="465055" y="743165"/>
                </a:cubicBezTo>
                <a:cubicBezTo>
                  <a:pt x="511410" y="595210"/>
                  <a:pt x="634600" y="-13120"/>
                  <a:pt x="625075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ED835AD9-35A5-6B95-2D33-0689606F2E4D}"/>
              </a:ext>
            </a:extLst>
          </p:cNvPr>
          <p:cNvSpPr/>
          <p:nvPr/>
        </p:nvSpPr>
        <p:spPr>
          <a:xfrm>
            <a:off x="3962394" y="4647239"/>
            <a:ext cx="575245" cy="1266124"/>
          </a:xfrm>
          <a:custGeom>
            <a:avLst/>
            <a:gdLst>
              <a:gd name="connsiteX0" fmla="*/ 541026 w 575245"/>
              <a:gd name="connsiteY0" fmla="*/ 961 h 1266124"/>
              <a:gd name="connsiteX1" fmla="*/ 529596 w 575245"/>
              <a:gd name="connsiteY1" fmla="*/ 625801 h 1266124"/>
              <a:gd name="connsiteX2" fmla="*/ 6 w 575245"/>
              <a:gd name="connsiteY2" fmla="*/ 1265881 h 1266124"/>
              <a:gd name="connsiteX3" fmla="*/ 518166 w 575245"/>
              <a:gd name="connsiteY3" fmla="*/ 702001 h 1266124"/>
              <a:gd name="connsiteX4" fmla="*/ 461016 w 575245"/>
              <a:gd name="connsiteY4" fmla="*/ 736291 h 1266124"/>
              <a:gd name="connsiteX5" fmla="*/ 571506 w 575245"/>
              <a:gd name="connsiteY5" fmla="*/ 488641 h 1266124"/>
              <a:gd name="connsiteX6" fmla="*/ 541026 w 575245"/>
              <a:gd name="connsiteY6" fmla="*/ 961 h 126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245" h="1266124">
                <a:moveTo>
                  <a:pt x="541026" y="961"/>
                </a:moveTo>
                <a:cubicBezTo>
                  <a:pt x="534041" y="23821"/>
                  <a:pt x="619766" y="414981"/>
                  <a:pt x="529596" y="625801"/>
                </a:cubicBezTo>
                <a:cubicBezTo>
                  <a:pt x="439426" y="836621"/>
                  <a:pt x="1911" y="1253181"/>
                  <a:pt x="6" y="1265881"/>
                </a:cubicBezTo>
                <a:cubicBezTo>
                  <a:pt x="-1899" y="1278581"/>
                  <a:pt x="441331" y="790266"/>
                  <a:pt x="518166" y="702001"/>
                </a:cubicBezTo>
                <a:cubicBezTo>
                  <a:pt x="595001" y="613736"/>
                  <a:pt x="452126" y="771851"/>
                  <a:pt x="461016" y="736291"/>
                </a:cubicBezTo>
                <a:cubicBezTo>
                  <a:pt x="469906" y="700731"/>
                  <a:pt x="555631" y="608021"/>
                  <a:pt x="571506" y="488641"/>
                </a:cubicBezTo>
                <a:cubicBezTo>
                  <a:pt x="587381" y="369261"/>
                  <a:pt x="548011" y="-21899"/>
                  <a:pt x="541026" y="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13E283DA-72E0-9B73-963C-890EEC698862}"/>
              </a:ext>
            </a:extLst>
          </p:cNvPr>
          <p:cNvSpPr/>
          <p:nvPr/>
        </p:nvSpPr>
        <p:spPr>
          <a:xfrm>
            <a:off x="4453852" y="5512677"/>
            <a:ext cx="491603" cy="770435"/>
          </a:xfrm>
          <a:custGeom>
            <a:avLst/>
            <a:gdLst>
              <a:gd name="connsiteX0" fmla="*/ 38 w 491603"/>
              <a:gd name="connsiteY0" fmla="*/ 393 h 770435"/>
              <a:gd name="connsiteX1" fmla="*/ 350558 w 491603"/>
              <a:gd name="connsiteY1" fmla="*/ 377583 h 770435"/>
              <a:gd name="connsiteX2" fmla="*/ 491528 w 491603"/>
              <a:gd name="connsiteY2" fmla="*/ 770013 h 770435"/>
              <a:gd name="connsiteX3" fmla="*/ 335318 w 491603"/>
              <a:gd name="connsiteY3" fmla="*/ 301383 h 770435"/>
              <a:gd name="connsiteX4" fmla="*/ 327698 w 491603"/>
              <a:gd name="connsiteY4" fmla="*/ 305193 h 770435"/>
              <a:gd name="connsiteX5" fmla="*/ 38 w 491603"/>
              <a:gd name="connsiteY5" fmla="*/ 393 h 77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603" h="770435">
                <a:moveTo>
                  <a:pt x="38" y="393"/>
                </a:moveTo>
                <a:cubicBezTo>
                  <a:pt x="3848" y="12458"/>
                  <a:pt x="268643" y="249313"/>
                  <a:pt x="350558" y="377583"/>
                </a:cubicBezTo>
                <a:cubicBezTo>
                  <a:pt x="432473" y="505853"/>
                  <a:pt x="494068" y="782713"/>
                  <a:pt x="491528" y="770013"/>
                </a:cubicBezTo>
                <a:cubicBezTo>
                  <a:pt x="488988" y="757313"/>
                  <a:pt x="362623" y="378853"/>
                  <a:pt x="335318" y="301383"/>
                </a:cubicBezTo>
                <a:cubicBezTo>
                  <a:pt x="308013" y="223913"/>
                  <a:pt x="381038" y="352818"/>
                  <a:pt x="327698" y="305193"/>
                </a:cubicBezTo>
                <a:cubicBezTo>
                  <a:pt x="274358" y="257568"/>
                  <a:pt x="-3772" y="-11672"/>
                  <a:pt x="38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D5227FB1-6CBB-A077-DB53-49DE51312F86}"/>
              </a:ext>
            </a:extLst>
          </p:cNvPr>
          <p:cNvSpPr/>
          <p:nvPr/>
        </p:nvSpPr>
        <p:spPr>
          <a:xfrm>
            <a:off x="4655911" y="2038631"/>
            <a:ext cx="723173" cy="1575004"/>
          </a:xfrm>
          <a:custGeom>
            <a:avLst/>
            <a:gdLst>
              <a:gd name="connsiteX0" fmla="*/ 720054 w 723173"/>
              <a:gd name="connsiteY0" fmla="*/ 2204 h 1575004"/>
              <a:gd name="connsiteX1" fmla="*/ 88367 w 723173"/>
              <a:gd name="connsiteY1" fmla="*/ 792917 h 1575004"/>
              <a:gd name="connsiteX2" fmla="*/ 207637 w 723173"/>
              <a:gd name="connsiteY2" fmla="*/ 633891 h 1575004"/>
              <a:gd name="connsiteX3" fmla="*/ 106037 w 723173"/>
              <a:gd name="connsiteY3" fmla="*/ 775247 h 1575004"/>
              <a:gd name="connsiteX4" fmla="*/ 19 w 723173"/>
              <a:gd name="connsiteY4" fmla="*/ 1574795 h 1575004"/>
              <a:gd name="connsiteX5" fmla="*/ 97202 w 723173"/>
              <a:gd name="connsiteY5" fmla="*/ 854760 h 1575004"/>
              <a:gd name="connsiteX6" fmla="*/ 92785 w 723173"/>
              <a:gd name="connsiteY6" fmla="*/ 898934 h 1575004"/>
              <a:gd name="connsiteX7" fmla="*/ 340159 w 723173"/>
              <a:gd name="connsiteY7" fmla="*/ 505786 h 1575004"/>
              <a:gd name="connsiteX8" fmla="*/ 331324 w 723173"/>
              <a:gd name="connsiteY8" fmla="*/ 554378 h 1575004"/>
              <a:gd name="connsiteX9" fmla="*/ 720054 w 723173"/>
              <a:gd name="connsiteY9" fmla="*/ 2204 h 157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173" h="1575004">
                <a:moveTo>
                  <a:pt x="720054" y="2204"/>
                </a:moveTo>
                <a:cubicBezTo>
                  <a:pt x="679561" y="41960"/>
                  <a:pt x="173770" y="687636"/>
                  <a:pt x="88367" y="792917"/>
                </a:cubicBezTo>
                <a:cubicBezTo>
                  <a:pt x="2964" y="898198"/>
                  <a:pt x="204692" y="636836"/>
                  <a:pt x="207637" y="633891"/>
                </a:cubicBezTo>
                <a:cubicBezTo>
                  <a:pt x="210582" y="630946"/>
                  <a:pt x="140640" y="618430"/>
                  <a:pt x="106037" y="775247"/>
                </a:cubicBezTo>
                <a:cubicBezTo>
                  <a:pt x="71434" y="932064"/>
                  <a:pt x="1492" y="1561543"/>
                  <a:pt x="19" y="1574795"/>
                </a:cubicBezTo>
                <a:cubicBezTo>
                  <a:pt x="-1454" y="1588047"/>
                  <a:pt x="81741" y="967403"/>
                  <a:pt x="97202" y="854760"/>
                </a:cubicBezTo>
                <a:cubicBezTo>
                  <a:pt x="112663" y="742117"/>
                  <a:pt x="52292" y="957096"/>
                  <a:pt x="92785" y="898934"/>
                </a:cubicBezTo>
                <a:cubicBezTo>
                  <a:pt x="133278" y="840772"/>
                  <a:pt x="300403" y="563212"/>
                  <a:pt x="340159" y="505786"/>
                </a:cubicBezTo>
                <a:cubicBezTo>
                  <a:pt x="379915" y="448360"/>
                  <a:pt x="268008" y="636100"/>
                  <a:pt x="331324" y="554378"/>
                </a:cubicBezTo>
                <a:cubicBezTo>
                  <a:pt x="394640" y="472656"/>
                  <a:pt x="760547" y="-37552"/>
                  <a:pt x="720054" y="2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444FD422-27A6-C8C3-C715-D6A0A773F37C}"/>
              </a:ext>
            </a:extLst>
          </p:cNvPr>
          <p:cNvSpPr/>
          <p:nvPr/>
        </p:nvSpPr>
        <p:spPr>
          <a:xfrm>
            <a:off x="5044537" y="3321551"/>
            <a:ext cx="338770" cy="751743"/>
          </a:xfrm>
          <a:custGeom>
            <a:avLst/>
            <a:gdLst>
              <a:gd name="connsiteX0" fmla="*/ 225411 w 338770"/>
              <a:gd name="connsiteY0" fmla="*/ 327 h 751743"/>
              <a:gd name="connsiteX1" fmla="*/ 291672 w 338770"/>
              <a:gd name="connsiteY1" fmla="*/ 446484 h 751743"/>
              <a:gd name="connsiteX2" fmla="*/ 124 w 338770"/>
              <a:gd name="connsiteY2" fmla="*/ 751284 h 751743"/>
              <a:gd name="connsiteX3" fmla="*/ 331428 w 338770"/>
              <a:gd name="connsiteY3" fmla="*/ 380223 h 751743"/>
              <a:gd name="connsiteX4" fmla="*/ 225411 w 338770"/>
              <a:gd name="connsiteY4" fmla="*/ 327 h 75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770" h="751743">
                <a:moveTo>
                  <a:pt x="225411" y="327"/>
                </a:moveTo>
                <a:cubicBezTo>
                  <a:pt x="218785" y="11371"/>
                  <a:pt x="329220" y="321325"/>
                  <a:pt x="291672" y="446484"/>
                </a:cubicBezTo>
                <a:cubicBezTo>
                  <a:pt x="254124" y="571644"/>
                  <a:pt x="-6502" y="762328"/>
                  <a:pt x="124" y="751284"/>
                </a:cubicBezTo>
                <a:cubicBezTo>
                  <a:pt x="6750" y="740241"/>
                  <a:pt x="290935" y="500229"/>
                  <a:pt x="331428" y="380223"/>
                </a:cubicBezTo>
                <a:cubicBezTo>
                  <a:pt x="371921" y="260217"/>
                  <a:pt x="232037" y="-10717"/>
                  <a:pt x="22541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D458E490-2C66-0E21-9DF3-5002C21607B0}"/>
              </a:ext>
            </a:extLst>
          </p:cNvPr>
          <p:cNvSpPr/>
          <p:nvPr/>
        </p:nvSpPr>
        <p:spPr>
          <a:xfrm>
            <a:off x="4753993" y="4412024"/>
            <a:ext cx="935342" cy="1790055"/>
          </a:xfrm>
          <a:custGeom>
            <a:avLst/>
            <a:gdLst>
              <a:gd name="connsiteX0" fmla="*/ 122807 w 935342"/>
              <a:gd name="connsiteY0" fmla="*/ 950 h 1790055"/>
              <a:gd name="connsiteX1" fmla="*/ 16790 w 935342"/>
              <a:gd name="connsiteY1" fmla="*/ 354341 h 1790055"/>
              <a:gd name="connsiteX2" fmla="*/ 551294 w 935342"/>
              <a:gd name="connsiteY2" fmla="*/ 924185 h 1790055"/>
              <a:gd name="connsiteX3" fmla="*/ 485033 w 935342"/>
              <a:gd name="connsiteY3" fmla="*/ 853506 h 1790055"/>
              <a:gd name="connsiteX4" fmla="*/ 741242 w 935342"/>
              <a:gd name="connsiteY4" fmla="*/ 1127385 h 1790055"/>
              <a:gd name="connsiteX5" fmla="*/ 900268 w 935342"/>
              <a:gd name="connsiteY5" fmla="*/ 1388011 h 1790055"/>
              <a:gd name="connsiteX6" fmla="*/ 829590 w 935342"/>
              <a:gd name="connsiteY6" fmla="*/ 1789993 h 1790055"/>
              <a:gd name="connsiteX7" fmla="*/ 922355 w 935342"/>
              <a:gd name="connsiteY7" fmla="*/ 1418933 h 1790055"/>
              <a:gd name="connsiteX8" fmla="*/ 917937 w 935342"/>
              <a:gd name="connsiteY8" fmla="*/ 1423350 h 1790055"/>
              <a:gd name="connsiteX9" fmla="*/ 767746 w 935342"/>
              <a:gd name="connsiteY9" fmla="*/ 1158306 h 1790055"/>
              <a:gd name="connsiteX10" fmla="*/ 144894 w 935342"/>
              <a:gd name="connsiteY10" fmla="*/ 597298 h 1790055"/>
              <a:gd name="connsiteX11" fmla="*/ 83050 w 935342"/>
              <a:gd name="connsiteY11" fmla="*/ 522202 h 1790055"/>
              <a:gd name="connsiteX12" fmla="*/ 16790 w 935342"/>
              <a:gd name="connsiteY12" fmla="*/ 394098 h 1790055"/>
              <a:gd name="connsiteX13" fmla="*/ 30042 w 935342"/>
              <a:gd name="connsiteY13" fmla="*/ 354341 h 1790055"/>
              <a:gd name="connsiteX14" fmla="*/ 3537 w 935342"/>
              <a:gd name="connsiteY14" fmla="*/ 252741 h 1790055"/>
              <a:gd name="connsiteX15" fmla="*/ 122807 w 935342"/>
              <a:gd name="connsiteY15" fmla="*/ 950 h 17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5342" h="1790055">
                <a:moveTo>
                  <a:pt x="122807" y="950"/>
                </a:moveTo>
                <a:cubicBezTo>
                  <a:pt x="125016" y="17883"/>
                  <a:pt x="-54625" y="200469"/>
                  <a:pt x="16790" y="354341"/>
                </a:cubicBezTo>
                <a:cubicBezTo>
                  <a:pt x="88204" y="508214"/>
                  <a:pt x="551294" y="924185"/>
                  <a:pt x="551294" y="924185"/>
                </a:cubicBezTo>
                <a:lnTo>
                  <a:pt x="485033" y="853506"/>
                </a:lnTo>
                <a:cubicBezTo>
                  <a:pt x="516691" y="887373"/>
                  <a:pt x="672036" y="1038301"/>
                  <a:pt x="741242" y="1127385"/>
                </a:cubicBezTo>
                <a:cubicBezTo>
                  <a:pt x="810448" y="1216469"/>
                  <a:pt x="885543" y="1277576"/>
                  <a:pt x="900268" y="1388011"/>
                </a:cubicBezTo>
                <a:cubicBezTo>
                  <a:pt x="914993" y="1498446"/>
                  <a:pt x="825909" y="1784839"/>
                  <a:pt x="829590" y="1789993"/>
                </a:cubicBezTo>
                <a:cubicBezTo>
                  <a:pt x="833271" y="1795147"/>
                  <a:pt x="907630" y="1480040"/>
                  <a:pt x="922355" y="1418933"/>
                </a:cubicBezTo>
                <a:cubicBezTo>
                  <a:pt x="937080" y="1357826"/>
                  <a:pt x="943705" y="1466788"/>
                  <a:pt x="917937" y="1423350"/>
                </a:cubicBezTo>
                <a:cubicBezTo>
                  <a:pt x="892169" y="1379912"/>
                  <a:pt x="896587" y="1295981"/>
                  <a:pt x="767746" y="1158306"/>
                </a:cubicBezTo>
                <a:cubicBezTo>
                  <a:pt x="638905" y="1020631"/>
                  <a:pt x="259010" y="703315"/>
                  <a:pt x="144894" y="597298"/>
                </a:cubicBezTo>
                <a:cubicBezTo>
                  <a:pt x="30778" y="491281"/>
                  <a:pt x="104401" y="556069"/>
                  <a:pt x="83050" y="522202"/>
                </a:cubicBezTo>
                <a:cubicBezTo>
                  <a:pt x="61699" y="488335"/>
                  <a:pt x="25625" y="422075"/>
                  <a:pt x="16790" y="394098"/>
                </a:cubicBezTo>
                <a:cubicBezTo>
                  <a:pt x="7955" y="366121"/>
                  <a:pt x="32251" y="377900"/>
                  <a:pt x="30042" y="354341"/>
                </a:cubicBezTo>
                <a:cubicBezTo>
                  <a:pt x="27833" y="330782"/>
                  <a:pt x="-8243" y="307222"/>
                  <a:pt x="3537" y="252741"/>
                </a:cubicBezTo>
                <a:cubicBezTo>
                  <a:pt x="15317" y="198260"/>
                  <a:pt x="120598" y="-15983"/>
                  <a:pt x="122807" y="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561D2382-0102-24AF-EE17-DDA48C0F73CE}"/>
              </a:ext>
            </a:extLst>
          </p:cNvPr>
          <p:cNvSpPr/>
          <p:nvPr/>
        </p:nvSpPr>
        <p:spPr>
          <a:xfrm>
            <a:off x="6246058" y="172278"/>
            <a:ext cx="720168" cy="322512"/>
          </a:xfrm>
          <a:custGeom>
            <a:avLst/>
            <a:gdLst>
              <a:gd name="connsiteX0" fmla="*/ 133 w 720168"/>
              <a:gd name="connsiteY0" fmla="*/ 322470 h 322512"/>
              <a:gd name="connsiteX1" fmla="*/ 234255 w 720168"/>
              <a:gd name="connsiteY1" fmla="*/ 119270 h 322512"/>
              <a:gd name="connsiteX2" fmla="*/ 720168 w 720168"/>
              <a:gd name="connsiteY2" fmla="*/ 0 h 322512"/>
              <a:gd name="connsiteX3" fmla="*/ 397699 w 720168"/>
              <a:gd name="connsiteY3" fmla="*/ 79513 h 322512"/>
              <a:gd name="connsiteX4" fmla="*/ 203333 w 720168"/>
              <a:gd name="connsiteY4" fmla="*/ 136939 h 322512"/>
              <a:gd name="connsiteX5" fmla="*/ 133 w 720168"/>
              <a:gd name="connsiteY5" fmla="*/ 322470 h 3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0168" h="322512">
                <a:moveTo>
                  <a:pt x="133" y="322470"/>
                </a:moveTo>
                <a:cubicBezTo>
                  <a:pt x="5287" y="319525"/>
                  <a:pt x="114249" y="173015"/>
                  <a:pt x="234255" y="119270"/>
                </a:cubicBezTo>
                <a:cubicBezTo>
                  <a:pt x="354261" y="65525"/>
                  <a:pt x="720168" y="0"/>
                  <a:pt x="720168" y="0"/>
                </a:cubicBezTo>
                <a:lnTo>
                  <a:pt x="397699" y="79513"/>
                </a:lnTo>
                <a:cubicBezTo>
                  <a:pt x="311560" y="102336"/>
                  <a:pt x="266649" y="100864"/>
                  <a:pt x="203333" y="136939"/>
                </a:cubicBezTo>
                <a:cubicBezTo>
                  <a:pt x="140017" y="173014"/>
                  <a:pt x="-5021" y="325415"/>
                  <a:pt x="133" y="322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E129FC44-126B-EFB5-075C-8E7AAFD90391}"/>
              </a:ext>
            </a:extLst>
          </p:cNvPr>
          <p:cNvSpPr/>
          <p:nvPr/>
        </p:nvSpPr>
        <p:spPr>
          <a:xfrm>
            <a:off x="6227007" y="331019"/>
            <a:ext cx="726897" cy="182538"/>
          </a:xfrm>
          <a:custGeom>
            <a:avLst/>
            <a:gdLst>
              <a:gd name="connsiteX0" fmla="*/ 1515 w 726897"/>
              <a:gd name="connsiteY0" fmla="*/ 181398 h 182538"/>
              <a:gd name="connsiteX1" fmla="*/ 341654 w 726897"/>
              <a:gd name="connsiteY1" fmla="*/ 53294 h 182538"/>
              <a:gd name="connsiteX2" fmla="*/ 725967 w 726897"/>
              <a:gd name="connsiteY2" fmla="*/ 285 h 182538"/>
              <a:gd name="connsiteX3" fmla="*/ 447671 w 726897"/>
              <a:gd name="connsiteY3" fmla="*/ 31207 h 182538"/>
              <a:gd name="connsiteX4" fmla="*/ 385828 w 726897"/>
              <a:gd name="connsiteY4" fmla="*/ 9120 h 182538"/>
              <a:gd name="connsiteX5" fmla="*/ 222384 w 726897"/>
              <a:gd name="connsiteY5" fmla="*/ 110720 h 182538"/>
              <a:gd name="connsiteX6" fmla="*/ 1515 w 726897"/>
              <a:gd name="connsiteY6" fmla="*/ 181398 h 18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897" h="182538">
                <a:moveTo>
                  <a:pt x="1515" y="181398"/>
                </a:moveTo>
                <a:cubicBezTo>
                  <a:pt x="21393" y="171827"/>
                  <a:pt x="220912" y="83479"/>
                  <a:pt x="341654" y="53294"/>
                </a:cubicBezTo>
                <a:cubicBezTo>
                  <a:pt x="462396" y="23109"/>
                  <a:pt x="708298" y="3966"/>
                  <a:pt x="725967" y="285"/>
                </a:cubicBezTo>
                <a:cubicBezTo>
                  <a:pt x="743637" y="-3396"/>
                  <a:pt x="504361" y="29735"/>
                  <a:pt x="447671" y="31207"/>
                </a:cubicBezTo>
                <a:cubicBezTo>
                  <a:pt x="390981" y="32679"/>
                  <a:pt x="423376" y="-4132"/>
                  <a:pt x="385828" y="9120"/>
                </a:cubicBezTo>
                <a:cubicBezTo>
                  <a:pt x="348280" y="22372"/>
                  <a:pt x="282019" y="83479"/>
                  <a:pt x="222384" y="110720"/>
                </a:cubicBezTo>
                <a:cubicBezTo>
                  <a:pt x="162749" y="137961"/>
                  <a:pt x="-18363" y="190969"/>
                  <a:pt x="1515" y="181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57978D4-60A4-A24C-08A2-D39337E385FF}"/>
              </a:ext>
            </a:extLst>
          </p:cNvPr>
          <p:cNvSpPr/>
          <p:nvPr/>
        </p:nvSpPr>
        <p:spPr>
          <a:xfrm>
            <a:off x="4976392" y="1201284"/>
            <a:ext cx="841505" cy="966393"/>
          </a:xfrm>
          <a:custGeom>
            <a:avLst/>
            <a:gdLst>
              <a:gd name="connsiteX0" fmla="*/ 810391 w 841505"/>
              <a:gd name="connsiteY0" fmla="*/ 31168 h 966393"/>
              <a:gd name="connsiteX1" fmla="*/ 24095 w 841505"/>
              <a:gd name="connsiteY1" fmla="*/ 932316 h 966393"/>
              <a:gd name="connsiteX2" fmla="*/ 227295 w 841505"/>
              <a:gd name="connsiteY2" fmla="*/ 737951 h 966393"/>
              <a:gd name="connsiteX3" fmla="*/ 487921 w 841505"/>
              <a:gd name="connsiteY3" fmla="*/ 366890 h 966393"/>
              <a:gd name="connsiteX4" fmla="*/ 381904 w 841505"/>
              <a:gd name="connsiteY4" fmla="*/ 437568 h 966393"/>
              <a:gd name="connsiteX5" fmla="*/ 655782 w 841505"/>
              <a:gd name="connsiteY5" fmla="*/ 225533 h 966393"/>
              <a:gd name="connsiteX6" fmla="*/ 810391 w 841505"/>
              <a:gd name="connsiteY6" fmla="*/ 31168 h 96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1505" h="966393">
                <a:moveTo>
                  <a:pt x="810391" y="31168"/>
                </a:moveTo>
                <a:cubicBezTo>
                  <a:pt x="705110" y="148965"/>
                  <a:pt x="121278" y="814519"/>
                  <a:pt x="24095" y="932316"/>
                </a:cubicBezTo>
                <a:cubicBezTo>
                  <a:pt x="-73088" y="1050113"/>
                  <a:pt x="149991" y="832189"/>
                  <a:pt x="227295" y="737951"/>
                </a:cubicBezTo>
                <a:cubicBezTo>
                  <a:pt x="304599" y="643713"/>
                  <a:pt x="462153" y="416954"/>
                  <a:pt x="487921" y="366890"/>
                </a:cubicBezTo>
                <a:cubicBezTo>
                  <a:pt x="513689" y="316826"/>
                  <a:pt x="353927" y="461127"/>
                  <a:pt x="381904" y="437568"/>
                </a:cubicBezTo>
                <a:cubicBezTo>
                  <a:pt x="409881" y="414009"/>
                  <a:pt x="585840" y="288113"/>
                  <a:pt x="655782" y="225533"/>
                </a:cubicBezTo>
                <a:cubicBezTo>
                  <a:pt x="725724" y="162953"/>
                  <a:pt x="915672" y="-86629"/>
                  <a:pt x="810391" y="31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DD9A8416-365D-C696-0F0C-848CA52DD2E2}"/>
              </a:ext>
            </a:extLst>
          </p:cNvPr>
          <p:cNvSpPr/>
          <p:nvPr/>
        </p:nvSpPr>
        <p:spPr>
          <a:xfrm>
            <a:off x="4262783" y="2345530"/>
            <a:ext cx="512417" cy="605320"/>
          </a:xfrm>
          <a:custGeom>
            <a:avLst/>
            <a:gdLst>
              <a:gd name="connsiteX0" fmla="*/ 512417 w 512417"/>
              <a:gd name="connsiteY0" fmla="*/ 105 h 605320"/>
              <a:gd name="connsiteX1" fmla="*/ 176695 w 512417"/>
              <a:gd name="connsiteY1" fmla="*/ 190053 h 605320"/>
              <a:gd name="connsiteX2" fmla="*/ 0 w 512417"/>
              <a:gd name="connsiteY2" fmla="*/ 605287 h 605320"/>
              <a:gd name="connsiteX3" fmla="*/ 176695 w 512417"/>
              <a:gd name="connsiteY3" fmla="*/ 212140 h 605320"/>
              <a:gd name="connsiteX4" fmla="*/ 512417 w 512417"/>
              <a:gd name="connsiteY4" fmla="*/ 105 h 60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417" h="605320">
                <a:moveTo>
                  <a:pt x="512417" y="105"/>
                </a:moveTo>
                <a:cubicBezTo>
                  <a:pt x="512417" y="-3576"/>
                  <a:pt x="262098" y="89189"/>
                  <a:pt x="176695" y="190053"/>
                </a:cubicBezTo>
                <a:cubicBezTo>
                  <a:pt x="91292" y="290917"/>
                  <a:pt x="0" y="601606"/>
                  <a:pt x="0" y="605287"/>
                </a:cubicBezTo>
                <a:cubicBezTo>
                  <a:pt x="0" y="608968"/>
                  <a:pt x="89820" y="310795"/>
                  <a:pt x="176695" y="212140"/>
                </a:cubicBezTo>
                <a:cubicBezTo>
                  <a:pt x="263570" y="113485"/>
                  <a:pt x="512417" y="3786"/>
                  <a:pt x="512417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6FDA13E3-FC8A-8D78-B829-282B3AD12FFB}"/>
              </a:ext>
            </a:extLst>
          </p:cNvPr>
          <p:cNvSpPr/>
          <p:nvPr/>
        </p:nvSpPr>
        <p:spPr>
          <a:xfrm>
            <a:off x="3890388" y="2746863"/>
            <a:ext cx="230701" cy="1358352"/>
          </a:xfrm>
          <a:custGeom>
            <a:avLst/>
            <a:gdLst>
              <a:gd name="connsiteX0" fmla="*/ 176184 w 230701"/>
              <a:gd name="connsiteY0" fmla="*/ 195 h 1358352"/>
              <a:gd name="connsiteX1" fmla="*/ 25713 w 230701"/>
              <a:gd name="connsiteY1" fmla="*/ 443891 h 1358352"/>
              <a:gd name="connsiteX2" fmla="*/ 87445 w 230701"/>
              <a:gd name="connsiteY2" fmla="*/ 845147 h 1358352"/>
              <a:gd name="connsiteX3" fmla="*/ 21855 w 230701"/>
              <a:gd name="connsiteY3" fmla="*/ 536489 h 1358352"/>
              <a:gd name="connsiteX4" fmla="*/ 79728 w 230701"/>
              <a:gd name="connsiteY4" fmla="*/ 818140 h 1358352"/>
              <a:gd name="connsiteX5" fmla="*/ 222483 w 230701"/>
              <a:gd name="connsiteY5" fmla="*/ 1227112 h 1358352"/>
              <a:gd name="connsiteX6" fmla="*/ 172326 w 230701"/>
              <a:gd name="connsiteY6" fmla="*/ 1358291 h 1358352"/>
              <a:gd name="connsiteX7" fmla="*/ 226341 w 230701"/>
              <a:gd name="connsiteY7" fmla="*/ 1215537 h 1358352"/>
              <a:gd name="connsiteX8" fmla="*/ 33430 w 230701"/>
              <a:gd name="connsiteY8" fmla="*/ 578929 h 1358352"/>
              <a:gd name="connsiteX9" fmla="*/ 29571 w 230701"/>
              <a:gd name="connsiteY9" fmla="*/ 602079 h 1358352"/>
              <a:gd name="connsiteX10" fmla="*/ 10280 w 230701"/>
              <a:gd name="connsiteY10" fmla="*/ 389876 h 1358352"/>
              <a:gd name="connsiteX11" fmla="*/ 176184 w 230701"/>
              <a:gd name="connsiteY11" fmla="*/ 195 h 135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701" h="1358352">
                <a:moveTo>
                  <a:pt x="176184" y="195"/>
                </a:moveTo>
                <a:cubicBezTo>
                  <a:pt x="178756" y="9198"/>
                  <a:pt x="40503" y="303066"/>
                  <a:pt x="25713" y="443891"/>
                </a:cubicBezTo>
                <a:cubicBezTo>
                  <a:pt x="10923" y="584716"/>
                  <a:pt x="88088" y="829714"/>
                  <a:pt x="87445" y="845147"/>
                </a:cubicBezTo>
                <a:cubicBezTo>
                  <a:pt x="86802" y="860580"/>
                  <a:pt x="23141" y="540990"/>
                  <a:pt x="21855" y="536489"/>
                </a:cubicBezTo>
                <a:cubicBezTo>
                  <a:pt x="20569" y="531988"/>
                  <a:pt x="46290" y="703036"/>
                  <a:pt x="79728" y="818140"/>
                </a:cubicBezTo>
                <a:cubicBezTo>
                  <a:pt x="113166" y="933244"/>
                  <a:pt x="207050" y="1137087"/>
                  <a:pt x="222483" y="1227112"/>
                </a:cubicBezTo>
                <a:cubicBezTo>
                  <a:pt x="237916" y="1317137"/>
                  <a:pt x="171683" y="1360220"/>
                  <a:pt x="172326" y="1358291"/>
                </a:cubicBezTo>
                <a:cubicBezTo>
                  <a:pt x="172969" y="1356362"/>
                  <a:pt x="249490" y="1345431"/>
                  <a:pt x="226341" y="1215537"/>
                </a:cubicBezTo>
                <a:cubicBezTo>
                  <a:pt x="203192" y="1085643"/>
                  <a:pt x="66225" y="681172"/>
                  <a:pt x="33430" y="578929"/>
                </a:cubicBezTo>
                <a:cubicBezTo>
                  <a:pt x="635" y="476686"/>
                  <a:pt x="33429" y="633588"/>
                  <a:pt x="29571" y="602079"/>
                </a:cubicBezTo>
                <a:cubicBezTo>
                  <a:pt x="25713" y="570570"/>
                  <a:pt x="-19943" y="484403"/>
                  <a:pt x="10280" y="389876"/>
                </a:cubicBezTo>
                <a:cubicBezTo>
                  <a:pt x="40503" y="295349"/>
                  <a:pt x="173612" y="-8808"/>
                  <a:pt x="176184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6C72C427-7ED0-7E65-BEFB-D280656D3CD6}"/>
              </a:ext>
            </a:extLst>
          </p:cNvPr>
          <p:cNvSpPr/>
          <p:nvPr/>
        </p:nvSpPr>
        <p:spPr>
          <a:xfrm>
            <a:off x="3753891" y="3194422"/>
            <a:ext cx="278941" cy="1322157"/>
          </a:xfrm>
          <a:custGeom>
            <a:avLst/>
            <a:gdLst>
              <a:gd name="connsiteX0" fmla="*/ 262524 w 278941"/>
              <a:gd name="connsiteY0" fmla="*/ 191 h 1322157"/>
              <a:gd name="connsiteX1" fmla="*/ 119770 w 278941"/>
              <a:gd name="connsiteY1" fmla="*/ 308849 h 1322157"/>
              <a:gd name="connsiteX2" fmla="*/ 19456 w 278941"/>
              <a:gd name="connsiteY2" fmla="*/ 536484 h 1322157"/>
              <a:gd name="connsiteX3" fmla="*/ 77329 w 278941"/>
              <a:gd name="connsiteY3" fmla="*/ 416879 h 1322157"/>
              <a:gd name="connsiteX4" fmla="*/ 11739 w 278941"/>
              <a:gd name="connsiteY4" fmla="*/ 706246 h 1322157"/>
              <a:gd name="connsiteX5" fmla="*/ 27172 w 278941"/>
              <a:gd name="connsiteY5" fmla="*/ 814277 h 1322157"/>
              <a:gd name="connsiteX6" fmla="*/ 15598 w 278941"/>
              <a:gd name="connsiteY6" fmla="*/ 771836 h 1322157"/>
              <a:gd name="connsiteX7" fmla="*/ 274099 w 278941"/>
              <a:gd name="connsiteY7" fmla="*/ 1315846 h 1322157"/>
              <a:gd name="connsiteX8" fmla="*/ 173785 w 278941"/>
              <a:gd name="connsiteY8" fmla="*/ 1053487 h 1322157"/>
              <a:gd name="connsiteX9" fmla="*/ 42605 w 278941"/>
              <a:gd name="connsiteY9" fmla="*/ 825851 h 1322157"/>
              <a:gd name="connsiteX10" fmla="*/ 34889 w 278941"/>
              <a:gd name="connsiteY10" fmla="*/ 756403 h 1322157"/>
              <a:gd name="connsiteX11" fmla="*/ 158352 w 278941"/>
              <a:gd name="connsiteY11" fmla="*/ 320424 h 1322157"/>
              <a:gd name="connsiteX12" fmla="*/ 104337 w 278941"/>
              <a:gd name="connsiteY12" fmla="*/ 355148 h 1322157"/>
              <a:gd name="connsiteX13" fmla="*/ 262524 w 278941"/>
              <a:gd name="connsiteY13" fmla="*/ 191 h 132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941" h="1322157">
                <a:moveTo>
                  <a:pt x="262524" y="191"/>
                </a:moveTo>
                <a:cubicBezTo>
                  <a:pt x="265096" y="-7526"/>
                  <a:pt x="160281" y="219467"/>
                  <a:pt x="119770" y="308849"/>
                </a:cubicBezTo>
                <a:cubicBezTo>
                  <a:pt x="79259" y="398231"/>
                  <a:pt x="26529" y="518479"/>
                  <a:pt x="19456" y="536484"/>
                </a:cubicBezTo>
                <a:cubicBezTo>
                  <a:pt x="12383" y="554489"/>
                  <a:pt x="78615" y="388585"/>
                  <a:pt x="77329" y="416879"/>
                </a:cubicBezTo>
                <a:cubicBezTo>
                  <a:pt x="76043" y="445173"/>
                  <a:pt x="20098" y="640013"/>
                  <a:pt x="11739" y="706246"/>
                </a:cubicBezTo>
                <a:cubicBezTo>
                  <a:pt x="3380" y="772479"/>
                  <a:pt x="26529" y="803345"/>
                  <a:pt x="27172" y="814277"/>
                </a:cubicBezTo>
                <a:cubicBezTo>
                  <a:pt x="27815" y="825209"/>
                  <a:pt x="-25556" y="688241"/>
                  <a:pt x="15598" y="771836"/>
                </a:cubicBezTo>
                <a:cubicBezTo>
                  <a:pt x="56752" y="855431"/>
                  <a:pt x="247735" y="1268904"/>
                  <a:pt x="274099" y="1315846"/>
                </a:cubicBezTo>
                <a:cubicBezTo>
                  <a:pt x="300463" y="1362788"/>
                  <a:pt x="212367" y="1135153"/>
                  <a:pt x="173785" y="1053487"/>
                </a:cubicBezTo>
                <a:cubicBezTo>
                  <a:pt x="135203" y="971821"/>
                  <a:pt x="65754" y="875365"/>
                  <a:pt x="42605" y="825851"/>
                </a:cubicBezTo>
                <a:cubicBezTo>
                  <a:pt x="19456" y="776337"/>
                  <a:pt x="15598" y="840641"/>
                  <a:pt x="34889" y="756403"/>
                </a:cubicBezTo>
                <a:cubicBezTo>
                  <a:pt x="54180" y="672165"/>
                  <a:pt x="146777" y="387300"/>
                  <a:pt x="158352" y="320424"/>
                </a:cubicBezTo>
                <a:cubicBezTo>
                  <a:pt x="169927" y="253548"/>
                  <a:pt x="86332" y="400804"/>
                  <a:pt x="104337" y="355148"/>
                </a:cubicBezTo>
                <a:cubicBezTo>
                  <a:pt x="122342" y="309492"/>
                  <a:pt x="259952" y="7908"/>
                  <a:pt x="262524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C5B36F02-B2D5-EF78-7B0F-8053309486B5}"/>
              </a:ext>
            </a:extLst>
          </p:cNvPr>
          <p:cNvSpPr/>
          <p:nvPr/>
        </p:nvSpPr>
        <p:spPr>
          <a:xfrm>
            <a:off x="4278638" y="3075008"/>
            <a:ext cx="185332" cy="1860176"/>
          </a:xfrm>
          <a:custGeom>
            <a:avLst/>
            <a:gdLst>
              <a:gd name="connsiteX0" fmla="*/ 185332 w 185332"/>
              <a:gd name="connsiteY0" fmla="*/ 0 h 1860176"/>
              <a:gd name="connsiteX1" fmla="*/ 50294 w 185332"/>
              <a:gd name="connsiteY1" fmla="*/ 412830 h 1860176"/>
              <a:gd name="connsiteX2" fmla="*/ 46435 w 185332"/>
              <a:gd name="connsiteY2" fmla="*/ 462987 h 1860176"/>
              <a:gd name="connsiteX3" fmla="*/ 42577 w 185332"/>
              <a:gd name="connsiteY3" fmla="*/ 408972 h 1860176"/>
              <a:gd name="connsiteX4" fmla="*/ 104309 w 185332"/>
              <a:gd name="connsiteY4" fmla="*/ 702197 h 1860176"/>
              <a:gd name="connsiteX5" fmla="*/ 123600 w 185332"/>
              <a:gd name="connsiteY5" fmla="*/ 663615 h 1860176"/>
              <a:gd name="connsiteX6" fmla="*/ 65727 w 185332"/>
              <a:gd name="connsiteY6" fmla="*/ 1346521 h 1860176"/>
              <a:gd name="connsiteX7" fmla="*/ 137 w 185332"/>
              <a:gd name="connsiteY7" fmla="*/ 1859665 h 1860176"/>
              <a:gd name="connsiteX8" fmla="*/ 50294 w 185332"/>
              <a:gd name="connsiteY8" fmla="*/ 1423686 h 1860176"/>
              <a:gd name="connsiteX9" fmla="*/ 112025 w 185332"/>
              <a:gd name="connsiteY9" fmla="*/ 559443 h 1860176"/>
              <a:gd name="connsiteX10" fmla="*/ 112025 w 185332"/>
              <a:gd name="connsiteY10" fmla="*/ 551726 h 1860176"/>
              <a:gd name="connsiteX11" fmla="*/ 73443 w 185332"/>
              <a:gd name="connsiteY11" fmla="*/ 412830 h 1860176"/>
              <a:gd name="connsiteX12" fmla="*/ 73443 w 185332"/>
              <a:gd name="connsiteY12" fmla="*/ 412830 h 1860176"/>
              <a:gd name="connsiteX13" fmla="*/ 185332 w 185332"/>
              <a:gd name="connsiteY13" fmla="*/ 0 h 186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5332" h="1860176">
                <a:moveTo>
                  <a:pt x="185332" y="0"/>
                </a:moveTo>
                <a:cubicBezTo>
                  <a:pt x="129387" y="167833"/>
                  <a:pt x="73443" y="335666"/>
                  <a:pt x="50294" y="412830"/>
                </a:cubicBezTo>
                <a:cubicBezTo>
                  <a:pt x="27145" y="489994"/>
                  <a:pt x="47721" y="463630"/>
                  <a:pt x="46435" y="462987"/>
                </a:cubicBezTo>
                <a:cubicBezTo>
                  <a:pt x="45149" y="462344"/>
                  <a:pt x="32931" y="369104"/>
                  <a:pt x="42577" y="408972"/>
                </a:cubicBezTo>
                <a:cubicBezTo>
                  <a:pt x="52223" y="448840"/>
                  <a:pt x="90805" y="659757"/>
                  <a:pt x="104309" y="702197"/>
                </a:cubicBezTo>
                <a:cubicBezTo>
                  <a:pt x="117813" y="744637"/>
                  <a:pt x="130030" y="556228"/>
                  <a:pt x="123600" y="663615"/>
                </a:cubicBezTo>
                <a:cubicBezTo>
                  <a:pt x="117170" y="771002"/>
                  <a:pt x="86304" y="1147179"/>
                  <a:pt x="65727" y="1346521"/>
                </a:cubicBezTo>
                <a:cubicBezTo>
                  <a:pt x="45150" y="1545863"/>
                  <a:pt x="2709" y="1846804"/>
                  <a:pt x="137" y="1859665"/>
                </a:cubicBezTo>
                <a:cubicBezTo>
                  <a:pt x="-2435" y="1872526"/>
                  <a:pt x="31646" y="1640390"/>
                  <a:pt x="50294" y="1423686"/>
                </a:cubicBezTo>
                <a:cubicBezTo>
                  <a:pt x="68942" y="1206982"/>
                  <a:pt x="101737" y="704770"/>
                  <a:pt x="112025" y="559443"/>
                </a:cubicBezTo>
                <a:cubicBezTo>
                  <a:pt x="122313" y="414116"/>
                  <a:pt x="118455" y="576162"/>
                  <a:pt x="112025" y="551726"/>
                </a:cubicBezTo>
                <a:cubicBezTo>
                  <a:pt x="105595" y="527291"/>
                  <a:pt x="73443" y="412830"/>
                  <a:pt x="73443" y="412830"/>
                </a:cubicBezTo>
                <a:lnTo>
                  <a:pt x="73443" y="412830"/>
                </a:lnTo>
                <a:lnTo>
                  <a:pt x="1853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917018D6-9821-E0D1-330E-0DA3BCD13BE7}"/>
              </a:ext>
            </a:extLst>
          </p:cNvPr>
          <p:cNvSpPr/>
          <p:nvPr/>
        </p:nvSpPr>
        <p:spPr>
          <a:xfrm>
            <a:off x="6809147" y="1866245"/>
            <a:ext cx="568526" cy="75300"/>
          </a:xfrm>
          <a:custGeom>
            <a:avLst/>
            <a:gdLst>
              <a:gd name="connsiteX0" fmla="*/ 35 w 568526"/>
              <a:gd name="connsiteY0" fmla="*/ 46062 h 75300"/>
              <a:gd name="connsiteX1" fmla="*/ 467674 w 568526"/>
              <a:gd name="connsiteY1" fmla="*/ 133 h 75300"/>
              <a:gd name="connsiteX2" fmla="*/ 430095 w 568526"/>
              <a:gd name="connsiteY2" fmla="*/ 33536 h 75300"/>
              <a:gd name="connsiteX3" fmla="*/ 567882 w 568526"/>
              <a:gd name="connsiteY3" fmla="*/ 75289 h 75300"/>
              <a:gd name="connsiteX4" fmla="*/ 480200 w 568526"/>
              <a:gd name="connsiteY4" fmla="*/ 29360 h 75300"/>
              <a:gd name="connsiteX5" fmla="*/ 442621 w 568526"/>
              <a:gd name="connsiteY5" fmla="*/ 4308 h 75300"/>
              <a:gd name="connsiteX6" fmla="*/ 35 w 568526"/>
              <a:gd name="connsiteY6" fmla="*/ 46062 h 7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8526" h="75300">
                <a:moveTo>
                  <a:pt x="35" y="46062"/>
                </a:moveTo>
                <a:cubicBezTo>
                  <a:pt x="4210" y="45366"/>
                  <a:pt x="395997" y="2221"/>
                  <a:pt x="467674" y="133"/>
                </a:cubicBezTo>
                <a:cubicBezTo>
                  <a:pt x="539351" y="-1955"/>
                  <a:pt x="413394" y="21010"/>
                  <a:pt x="430095" y="33536"/>
                </a:cubicBezTo>
                <a:cubicBezTo>
                  <a:pt x="446796" y="46062"/>
                  <a:pt x="559531" y="75985"/>
                  <a:pt x="567882" y="75289"/>
                </a:cubicBezTo>
                <a:cubicBezTo>
                  <a:pt x="576233" y="74593"/>
                  <a:pt x="501077" y="41190"/>
                  <a:pt x="480200" y="29360"/>
                </a:cubicBezTo>
                <a:cubicBezTo>
                  <a:pt x="459323" y="17530"/>
                  <a:pt x="519169" y="3612"/>
                  <a:pt x="442621" y="4308"/>
                </a:cubicBezTo>
                <a:cubicBezTo>
                  <a:pt x="366073" y="5004"/>
                  <a:pt x="-4140" y="46758"/>
                  <a:pt x="35" y="460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D8A5DEF3-C490-B679-214B-E970ECFEB127}"/>
              </a:ext>
            </a:extLst>
          </p:cNvPr>
          <p:cNvSpPr/>
          <p:nvPr/>
        </p:nvSpPr>
        <p:spPr>
          <a:xfrm>
            <a:off x="6951932" y="1966582"/>
            <a:ext cx="141810" cy="175379"/>
          </a:xfrm>
          <a:custGeom>
            <a:avLst/>
            <a:gdLst>
              <a:gd name="connsiteX0" fmla="*/ 13 w 141810"/>
              <a:gd name="connsiteY0" fmla="*/ 4 h 175379"/>
              <a:gd name="connsiteX1" fmla="*/ 129449 w 141810"/>
              <a:gd name="connsiteY1" fmla="*/ 108563 h 175379"/>
              <a:gd name="connsiteX2" fmla="*/ 121098 w 141810"/>
              <a:gd name="connsiteY2" fmla="*/ 175369 h 175379"/>
              <a:gd name="connsiteX3" fmla="*/ 137800 w 141810"/>
              <a:gd name="connsiteY3" fmla="*/ 112739 h 175379"/>
              <a:gd name="connsiteX4" fmla="*/ 13 w 141810"/>
              <a:gd name="connsiteY4" fmla="*/ 4 h 1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10" h="175379">
                <a:moveTo>
                  <a:pt x="13" y="4"/>
                </a:moveTo>
                <a:cubicBezTo>
                  <a:pt x="-1379" y="-692"/>
                  <a:pt x="109268" y="79336"/>
                  <a:pt x="129449" y="108563"/>
                </a:cubicBezTo>
                <a:cubicBezTo>
                  <a:pt x="149630" y="137790"/>
                  <a:pt x="119706" y="174673"/>
                  <a:pt x="121098" y="175369"/>
                </a:cubicBezTo>
                <a:cubicBezTo>
                  <a:pt x="122490" y="176065"/>
                  <a:pt x="152414" y="140575"/>
                  <a:pt x="137800" y="112739"/>
                </a:cubicBezTo>
                <a:cubicBezTo>
                  <a:pt x="123186" y="84903"/>
                  <a:pt x="1405" y="700"/>
                  <a:pt x="13" y="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69518377-1F01-DE4F-856C-FA0CE7FBB1F8}"/>
              </a:ext>
            </a:extLst>
          </p:cNvPr>
          <p:cNvSpPr/>
          <p:nvPr/>
        </p:nvSpPr>
        <p:spPr>
          <a:xfrm>
            <a:off x="6112207" y="1908132"/>
            <a:ext cx="738729" cy="304800"/>
          </a:xfrm>
          <a:custGeom>
            <a:avLst/>
            <a:gdLst>
              <a:gd name="connsiteX0" fmla="*/ 738729 w 738729"/>
              <a:gd name="connsiteY0" fmla="*/ 0 h 304800"/>
              <a:gd name="connsiteX1" fmla="*/ 45622 w 738729"/>
              <a:gd name="connsiteY1" fmla="*/ 242169 h 304800"/>
              <a:gd name="connsiteX2" fmla="*/ 79024 w 738729"/>
              <a:gd name="connsiteY2" fmla="*/ 233819 h 304800"/>
              <a:gd name="connsiteX3" fmla="*/ 183408 w 738729"/>
              <a:gd name="connsiteY3" fmla="*/ 304800 h 304800"/>
              <a:gd name="connsiteX4" fmla="*/ 91551 w 738729"/>
              <a:gd name="connsiteY4" fmla="*/ 233819 h 304800"/>
              <a:gd name="connsiteX5" fmla="*/ 291967 w 738729"/>
              <a:gd name="connsiteY5" fmla="*/ 141961 h 304800"/>
              <a:gd name="connsiteX6" fmla="*/ 233512 w 738729"/>
              <a:gd name="connsiteY6" fmla="*/ 158663 h 304800"/>
              <a:gd name="connsiteX7" fmla="*/ 738729 w 738729"/>
              <a:gd name="connsiteY7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8729" h="304800">
                <a:moveTo>
                  <a:pt x="738729" y="0"/>
                </a:moveTo>
                <a:lnTo>
                  <a:pt x="45622" y="242169"/>
                </a:lnTo>
                <a:cubicBezTo>
                  <a:pt x="-64329" y="281139"/>
                  <a:pt x="56060" y="223381"/>
                  <a:pt x="79024" y="233819"/>
                </a:cubicBezTo>
                <a:cubicBezTo>
                  <a:pt x="101988" y="244257"/>
                  <a:pt x="181320" y="304800"/>
                  <a:pt x="183408" y="304800"/>
                </a:cubicBezTo>
                <a:cubicBezTo>
                  <a:pt x="185496" y="304800"/>
                  <a:pt x="73458" y="260959"/>
                  <a:pt x="91551" y="233819"/>
                </a:cubicBezTo>
                <a:cubicBezTo>
                  <a:pt x="109644" y="206679"/>
                  <a:pt x="268307" y="154487"/>
                  <a:pt x="291967" y="141961"/>
                </a:cubicBezTo>
                <a:cubicBezTo>
                  <a:pt x="315627" y="129435"/>
                  <a:pt x="233512" y="158663"/>
                  <a:pt x="233512" y="158663"/>
                </a:cubicBezTo>
                <a:lnTo>
                  <a:pt x="738729" y="0"/>
                </a:ln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2E026ED5-72E1-CA2A-87F6-7FDE8F64D16A}"/>
              </a:ext>
            </a:extLst>
          </p:cNvPr>
          <p:cNvSpPr/>
          <p:nvPr/>
        </p:nvSpPr>
        <p:spPr>
          <a:xfrm>
            <a:off x="6585152" y="3639499"/>
            <a:ext cx="346591" cy="58722"/>
          </a:xfrm>
          <a:custGeom>
            <a:avLst/>
            <a:gdLst>
              <a:gd name="connsiteX0" fmla="*/ 3 w 346591"/>
              <a:gd name="connsiteY0" fmla="*/ 58659 h 58722"/>
              <a:gd name="connsiteX1" fmla="*/ 136425 w 346591"/>
              <a:gd name="connsiteY1" fmla="*/ 3353 h 58722"/>
              <a:gd name="connsiteX2" fmla="*/ 346590 w 346591"/>
              <a:gd name="connsiteY2" fmla="*/ 7040 h 58722"/>
              <a:gd name="connsiteX3" fmla="*/ 132738 w 346591"/>
              <a:gd name="connsiteY3" fmla="*/ 14414 h 58722"/>
              <a:gd name="connsiteX4" fmla="*/ 3 w 346591"/>
              <a:gd name="connsiteY4" fmla="*/ 58659 h 5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591" h="58722">
                <a:moveTo>
                  <a:pt x="3" y="58659"/>
                </a:moveTo>
                <a:cubicBezTo>
                  <a:pt x="618" y="56815"/>
                  <a:pt x="78660" y="11956"/>
                  <a:pt x="136425" y="3353"/>
                </a:cubicBezTo>
                <a:cubicBezTo>
                  <a:pt x="194190" y="-5250"/>
                  <a:pt x="347205" y="5196"/>
                  <a:pt x="346590" y="7040"/>
                </a:cubicBezTo>
                <a:cubicBezTo>
                  <a:pt x="345976" y="8883"/>
                  <a:pt x="185586" y="7040"/>
                  <a:pt x="132738" y="14414"/>
                </a:cubicBezTo>
                <a:cubicBezTo>
                  <a:pt x="79890" y="21788"/>
                  <a:pt x="-612" y="60503"/>
                  <a:pt x="3" y="5865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58BC945D-8A5F-B92C-E731-729FD07A4F98}"/>
              </a:ext>
            </a:extLst>
          </p:cNvPr>
          <p:cNvSpPr/>
          <p:nvPr/>
        </p:nvSpPr>
        <p:spPr>
          <a:xfrm>
            <a:off x="5863827" y="3688931"/>
            <a:ext cx="443813" cy="82973"/>
          </a:xfrm>
          <a:custGeom>
            <a:avLst/>
            <a:gdLst>
              <a:gd name="connsiteX0" fmla="*/ 2344 w 443813"/>
              <a:gd name="connsiteY0" fmla="*/ 82969 h 82973"/>
              <a:gd name="connsiteX1" fmla="*/ 24467 w 443813"/>
              <a:gd name="connsiteY1" fmla="*/ 16601 h 82973"/>
              <a:gd name="connsiteX2" fmla="*/ 149828 w 443813"/>
              <a:gd name="connsiteY2" fmla="*/ 35037 h 82973"/>
              <a:gd name="connsiteX3" fmla="*/ 441108 w 443813"/>
              <a:gd name="connsiteY3" fmla="*/ 1853 h 82973"/>
              <a:gd name="connsiteX4" fmla="*/ 297312 w 443813"/>
              <a:gd name="connsiteY4" fmla="*/ 5540 h 82973"/>
              <a:gd name="connsiteX5" fmla="*/ 334183 w 443813"/>
              <a:gd name="connsiteY5" fmla="*/ 16601 h 82973"/>
              <a:gd name="connsiteX6" fmla="*/ 171950 w 443813"/>
              <a:gd name="connsiteY6" fmla="*/ 20288 h 82973"/>
              <a:gd name="connsiteX7" fmla="*/ 57650 w 443813"/>
              <a:gd name="connsiteY7" fmla="*/ 20288 h 82973"/>
              <a:gd name="connsiteX8" fmla="*/ 2344 w 443813"/>
              <a:gd name="connsiteY8" fmla="*/ 82969 h 8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813" h="82973">
                <a:moveTo>
                  <a:pt x="2344" y="82969"/>
                </a:moveTo>
                <a:cubicBezTo>
                  <a:pt x="-3186" y="82355"/>
                  <a:pt x="-114" y="24590"/>
                  <a:pt x="24467" y="16601"/>
                </a:cubicBezTo>
                <a:cubicBezTo>
                  <a:pt x="49048" y="8612"/>
                  <a:pt x="80388" y="37495"/>
                  <a:pt x="149828" y="35037"/>
                </a:cubicBezTo>
                <a:cubicBezTo>
                  <a:pt x="219268" y="32579"/>
                  <a:pt x="416527" y="6769"/>
                  <a:pt x="441108" y="1853"/>
                </a:cubicBezTo>
                <a:cubicBezTo>
                  <a:pt x="465689" y="-3063"/>
                  <a:pt x="315133" y="3082"/>
                  <a:pt x="297312" y="5540"/>
                </a:cubicBezTo>
                <a:cubicBezTo>
                  <a:pt x="279491" y="7998"/>
                  <a:pt x="355077" y="14143"/>
                  <a:pt x="334183" y="16601"/>
                </a:cubicBezTo>
                <a:cubicBezTo>
                  <a:pt x="313289" y="19059"/>
                  <a:pt x="218039" y="19674"/>
                  <a:pt x="171950" y="20288"/>
                </a:cubicBezTo>
                <a:cubicBezTo>
                  <a:pt x="125861" y="20902"/>
                  <a:pt x="84074" y="15986"/>
                  <a:pt x="57650" y="20288"/>
                </a:cubicBezTo>
                <a:cubicBezTo>
                  <a:pt x="31226" y="24590"/>
                  <a:pt x="7874" y="83583"/>
                  <a:pt x="2344" y="8296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F44FDA97-AC7F-8A51-4C84-BD3711D4E737}"/>
              </a:ext>
            </a:extLst>
          </p:cNvPr>
          <p:cNvSpPr/>
          <p:nvPr/>
        </p:nvSpPr>
        <p:spPr>
          <a:xfrm>
            <a:off x="6616784" y="2475239"/>
            <a:ext cx="317008" cy="96675"/>
          </a:xfrm>
          <a:custGeom>
            <a:avLst/>
            <a:gdLst>
              <a:gd name="connsiteX0" fmla="*/ 3091 w 317008"/>
              <a:gd name="connsiteY0" fmla="*/ 74286 h 96675"/>
              <a:gd name="connsiteX1" fmla="*/ 311066 w 317008"/>
              <a:gd name="connsiteY1" fmla="*/ 1261 h 96675"/>
              <a:gd name="connsiteX2" fmla="*/ 196766 w 317008"/>
              <a:gd name="connsiteY2" fmla="*/ 33011 h 96675"/>
              <a:gd name="connsiteX3" fmla="*/ 79291 w 317008"/>
              <a:gd name="connsiteY3" fmla="*/ 96511 h 96675"/>
              <a:gd name="connsiteX4" fmla="*/ 145966 w 317008"/>
              <a:gd name="connsiteY4" fmla="*/ 52061 h 96675"/>
              <a:gd name="connsiteX5" fmla="*/ 3091 w 317008"/>
              <a:gd name="connsiteY5" fmla="*/ 74286 h 9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008" h="96675">
                <a:moveTo>
                  <a:pt x="3091" y="74286"/>
                </a:moveTo>
                <a:cubicBezTo>
                  <a:pt x="30608" y="65819"/>
                  <a:pt x="278787" y="8140"/>
                  <a:pt x="311066" y="1261"/>
                </a:cubicBezTo>
                <a:cubicBezTo>
                  <a:pt x="343345" y="-5618"/>
                  <a:pt x="235395" y="17136"/>
                  <a:pt x="196766" y="33011"/>
                </a:cubicBezTo>
                <a:cubicBezTo>
                  <a:pt x="158137" y="48886"/>
                  <a:pt x="87758" y="93336"/>
                  <a:pt x="79291" y="96511"/>
                </a:cubicBezTo>
                <a:cubicBezTo>
                  <a:pt x="70824" y="99686"/>
                  <a:pt x="151258" y="55765"/>
                  <a:pt x="145966" y="52061"/>
                </a:cubicBezTo>
                <a:cubicBezTo>
                  <a:pt x="140674" y="48357"/>
                  <a:pt x="-24426" y="82753"/>
                  <a:pt x="3091" y="74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D1E3FE12-E9E6-5E57-A279-23257671E688}"/>
              </a:ext>
            </a:extLst>
          </p:cNvPr>
          <p:cNvSpPr/>
          <p:nvPr/>
        </p:nvSpPr>
        <p:spPr>
          <a:xfrm>
            <a:off x="6013390" y="2558554"/>
            <a:ext cx="187526" cy="153036"/>
          </a:xfrm>
          <a:custGeom>
            <a:avLst/>
            <a:gdLst>
              <a:gd name="connsiteX0" fmla="*/ 60 w 187526"/>
              <a:gd name="connsiteY0" fmla="*/ 496 h 153036"/>
              <a:gd name="connsiteX1" fmla="*/ 123885 w 187526"/>
              <a:gd name="connsiteY1" fmla="*/ 60821 h 153036"/>
              <a:gd name="connsiteX2" fmla="*/ 187385 w 187526"/>
              <a:gd name="connsiteY2" fmla="*/ 152896 h 153036"/>
              <a:gd name="connsiteX3" fmla="*/ 108010 w 187526"/>
              <a:gd name="connsiteY3" fmla="*/ 38596 h 153036"/>
              <a:gd name="connsiteX4" fmla="*/ 60 w 187526"/>
              <a:gd name="connsiteY4" fmla="*/ 496 h 15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526" h="153036">
                <a:moveTo>
                  <a:pt x="60" y="496"/>
                </a:moveTo>
                <a:cubicBezTo>
                  <a:pt x="2706" y="4200"/>
                  <a:pt x="92664" y="35421"/>
                  <a:pt x="123885" y="60821"/>
                </a:cubicBezTo>
                <a:cubicBezTo>
                  <a:pt x="155106" y="86221"/>
                  <a:pt x="190031" y="156600"/>
                  <a:pt x="187385" y="152896"/>
                </a:cubicBezTo>
                <a:cubicBezTo>
                  <a:pt x="184739" y="149192"/>
                  <a:pt x="133939" y="62938"/>
                  <a:pt x="108010" y="38596"/>
                </a:cubicBezTo>
                <a:cubicBezTo>
                  <a:pt x="82081" y="14254"/>
                  <a:pt x="-2586" y="-3208"/>
                  <a:pt x="60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8EC49B35-D819-C7AF-5B98-B3F8C560895C}"/>
              </a:ext>
            </a:extLst>
          </p:cNvPr>
          <p:cNvSpPr/>
          <p:nvPr/>
        </p:nvSpPr>
        <p:spPr>
          <a:xfrm>
            <a:off x="6381629" y="4332456"/>
            <a:ext cx="321833" cy="141151"/>
          </a:xfrm>
          <a:custGeom>
            <a:avLst/>
            <a:gdLst>
              <a:gd name="connsiteX0" fmla="*/ 121 w 321833"/>
              <a:gd name="connsiteY0" fmla="*/ 33169 h 141151"/>
              <a:gd name="connsiteX1" fmla="*/ 130296 w 321833"/>
              <a:gd name="connsiteY1" fmla="*/ 42694 h 141151"/>
              <a:gd name="connsiteX2" fmla="*/ 311271 w 321833"/>
              <a:gd name="connsiteY2" fmla="*/ 4594 h 141151"/>
              <a:gd name="connsiteX3" fmla="*/ 285871 w 321833"/>
              <a:gd name="connsiteY3" fmla="*/ 17294 h 141151"/>
              <a:gd name="connsiteX4" fmla="*/ 165221 w 321833"/>
              <a:gd name="connsiteY4" fmla="*/ 141119 h 141151"/>
              <a:gd name="connsiteX5" fmla="*/ 273171 w 321833"/>
              <a:gd name="connsiteY5" fmla="*/ 4594 h 141151"/>
              <a:gd name="connsiteX6" fmla="*/ 152521 w 321833"/>
              <a:gd name="connsiteY6" fmla="*/ 33169 h 141151"/>
              <a:gd name="connsiteX7" fmla="*/ 121 w 321833"/>
              <a:gd name="connsiteY7" fmla="*/ 33169 h 14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833" h="141151">
                <a:moveTo>
                  <a:pt x="121" y="33169"/>
                </a:moveTo>
                <a:cubicBezTo>
                  <a:pt x="-3583" y="34756"/>
                  <a:pt x="78438" y="47457"/>
                  <a:pt x="130296" y="42694"/>
                </a:cubicBezTo>
                <a:cubicBezTo>
                  <a:pt x="182154" y="37932"/>
                  <a:pt x="285342" y="8827"/>
                  <a:pt x="311271" y="4594"/>
                </a:cubicBezTo>
                <a:cubicBezTo>
                  <a:pt x="337200" y="361"/>
                  <a:pt x="310213" y="-5460"/>
                  <a:pt x="285871" y="17294"/>
                </a:cubicBezTo>
                <a:cubicBezTo>
                  <a:pt x="261529" y="40048"/>
                  <a:pt x="167338" y="143236"/>
                  <a:pt x="165221" y="141119"/>
                </a:cubicBezTo>
                <a:cubicBezTo>
                  <a:pt x="163104" y="139002"/>
                  <a:pt x="275288" y="22586"/>
                  <a:pt x="273171" y="4594"/>
                </a:cubicBezTo>
                <a:cubicBezTo>
                  <a:pt x="271054" y="-13398"/>
                  <a:pt x="191150" y="26819"/>
                  <a:pt x="152521" y="33169"/>
                </a:cubicBezTo>
                <a:cubicBezTo>
                  <a:pt x="113892" y="39519"/>
                  <a:pt x="3825" y="31582"/>
                  <a:pt x="121" y="33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4E072132-2379-1B2C-C077-CA40694B15E3}"/>
              </a:ext>
            </a:extLst>
          </p:cNvPr>
          <p:cNvSpPr/>
          <p:nvPr/>
        </p:nvSpPr>
        <p:spPr>
          <a:xfrm>
            <a:off x="3720477" y="1287023"/>
            <a:ext cx="686855" cy="748226"/>
          </a:xfrm>
          <a:custGeom>
            <a:avLst/>
            <a:gdLst>
              <a:gd name="connsiteX0" fmla="*/ 686423 w 686855"/>
              <a:gd name="connsiteY0" fmla="*/ 2027 h 748226"/>
              <a:gd name="connsiteX1" fmla="*/ 508623 w 686855"/>
              <a:gd name="connsiteY1" fmla="*/ 119502 h 748226"/>
              <a:gd name="connsiteX2" fmla="*/ 368923 w 686855"/>
              <a:gd name="connsiteY2" fmla="*/ 316352 h 748226"/>
              <a:gd name="connsiteX3" fmla="*/ 387973 w 686855"/>
              <a:gd name="connsiteY3" fmla="*/ 281427 h 748226"/>
              <a:gd name="connsiteX4" fmla="*/ 194298 w 686855"/>
              <a:gd name="connsiteY4" fmla="*/ 538602 h 748226"/>
              <a:gd name="connsiteX5" fmla="*/ 623 w 686855"/>
              <a:gd name="connsiteY5" fmla="*/ 748152 h 748226"/>
              <a:gd name="connsiteX6" fmla="*/ 260973 w 686855"/>
              <a:gd name="connsiteY6" fmla="*/ 516377 h 748226"/>
              <a:gd name="connsiteX7" fmla="*/ 270498 w 686855"/>
              <a:gd name="connsiteY7" fmla="*/ 503677 h 748226"/>
              <a:gd name="connsiteX8" fmla="*/ 454648 w 686855"/>
              <a:gd name="connsiteY8" fmla="*/ 240152 h 748226"/>
              <a:gd name="connsiteX9" fmla="*/ 454648 w 686855"/>
              <a:gd name="connsiteY9" fmla="*/ 214752 h 748226"/>
              <a:gd name="connsiteX10" fmla="*/ 686423 w 686855"/>
              <a:gd name="connsiteY10" fmla="*/ 2027 h 74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6855" h="748226">
                <a:moveTo>
                  <a:pt x="686423" y="2027"/>
                </a:moveTo>
                <a:cubicBezTo>
                  <a:pt x="695419" y="-13848"/>
                  <a:pt x="561540" y="67115"/>
                  <a:pt x="508623" y="119502"/>
                </a:cubicBezTo>
                <a:cubicBezTo>
                  <a:pt x="455706" y="171890"/>
                  <a:pt x="389031" y="289365"/>
                  <a:pt x="368923" y="316352"/>
                </a:cubicBezTo>
                <a:cubicBezTo>
                  <a:pt x="348815" y="343340"/>
                  <a:pt x="417077" y="244385"/>
                  <a:pt x="387973" y="281427"/>
                </a:cubicBezTo>
                <a:cubicBezTo>
                  <a:pt x="358869" y="318469"/>
                  <a:pt x="258856" y="460815"/>
                  <a:pt x="194298" y="538602"/>
                </a:cubicBezTo>
                <a:cubicBezTo>
                  <a:pt x="129740" y="616389"/>
                  <a:pt x="-10489" y="751856"/>
                  <a:pt x="623" y="748152"/>
                </a:cubicBezTo>
                <a:cubicBezTo>
                  <a:pt x="11735" y="744448"/>
                  <a:pt x="260973" y="516377"/>
                  <a:pt x="260973" y="516377"/>
                </a:cubicBezTo>
                <a:cubicBezTo>
                  <a:pt x="305952" y="475631"/>
                  <a:pt x="270498" y="503677"/>
                  <a:pt x="270498" y="503677"/>
                </a:cubicBezTo>
                <a:cubicBezTo>
                  <a:pt x="302777" y="457640"/>
                  <a:pt x="423956" y="288306"/>
                  <a:pt x="454648" y="240152"/>
                </a:cubicBezTo>
                <a:cubicBezTo>
                  <a:pt x="485340" y="191998"/>
                  <a:pt x="422898" y="250206"/>
                  <a:pt x="454648" y="214752"/>
                </a:cubicBezTo>
                <a:cubicBezTo>
                  <a:pt x="486398" y="179298"/>
                  <a:pt x="677427" y="17902"/>
                  <a:pt x="686423" y="2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442E99AD-FAA4-87F7-37A2-7AB3D4A9F42A}"/>
              </a:ext>
            </a:extLst>
          </p:cNvPr>
          <p:cNvSpPr/>
          <p:nvPr/>
        </p:nvSpPr>
        <p:spPr>
          <a:xfrm>
            <a:off x="2576503" y="1992931"/>
            <a:ext cx="1225378" cy="526167"/>
          </a:xfrm>
          <a:custGeom>
            <a:avLst/>
            <a:gdLst>
              <a:gd name="connsiteX0" fmla="*/ 36522 w 1225378"/>
              <a:gd name="connsiteY0" fmla="*/ 505794 h 526167"/>
              <a:gd name="connsiteX1" fmla="*/ 693747 w 1225378"/>
              <a:gd name="connsiteY1" fmla="*/ 283544 h 526167"/>
              <a:gd name="connsiteX2" fmla="*/ 652472 w 1225378"/>
              <a:gd name="connsiteY2" fmla="*/ 280369 h 526167"/>
              <a:gd name="connsiteX3" fmla="*/ 1223972 w 1225378"/>
              <a:gd name="connsiteY3" fmla="*/ 969 h 526167"/>
              <a:gd name="connsiteX4" fmla="*/ 811222 w 1225378"/>
              <a:gd name="connsiteY4" fmla="*/ 191469 h 526167"/>
              <a:gd name="connsiteX5" fmla="*/ 715972 w 1225378"/>
              <a:gd name="connsiteY5" fmla="*/ 277194 h 526167"/>
              <a:gd name="connsiteX6" fmla="*/ 465147 w 1225378"/>
              <a:gd name="connsiteY6" fmla="*/ 359744 h 526167"/>
              <a:gd name="connsiteX7" fmla="*/ 169872 w 1225378"/>
              <a:gd name="connsiteY7" fmla="*/ 480394 h 526167"/>
              <a:gd name="connsiteX8" fmla="*/ 90497 w 1225378"/>
              <a:gd name="connsiteY8" fmla="*/ 512144 h 526167"/>
              <a:gd name="connsiteX9" fmla="*/ 36522 w 1225378"/>
              <a:gd name="connsiteY9" fmla="*/ 505794 h 52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5378" h="526167">
                <a:moveTo>
                  <a:pt x="36522" y="505794"/>
                </a:moveTo>
                <a:cubicBezTo>
                  <a:pt x="137064" y="467694"/>
                  <a:pt x="591089" y="321115"/>
                  <a:pt x="693747" y="283544"/>
                </a:cubicBezTo>
                <a:cubicBezTo>
                  <a:pt x="796405" y="245973"/>
                  <a:pt x="564101" y="327465"/>
                  <a:pt x="652472" y="280369"/>
                </a:cubicBezTo>
                <a:cubicBezTo>
                  <a:pt x="740843" y="233273"/>
                  <a:pt x="1197514" y="15786"/>
                  <a:pt x="1223972" y="969"/>
                </a:cubicBezTo>
                <a:cubicBezTo>
                  <a:pt x="1250430" y="-13848"/>
                  <a:pt x="895889" y="145431"/>
                  <a:pt x="811222" y="191469"/>
                </a:cubicBezTo>
                <a:cubicBezTo>
                  <a:pt x="726555" y="237506"/>
                  <a:pt x="773651" y="249148"/>
                  <a:pt x="715972" y="277194"/>
                </a:cubicBezTo>
                <a:cubicBezTo>
                  <a:pt x="658293" y="305240"/>
                  <a:pt x="556164" y="325877"/>
                  <a:pt x="465147" y="359744"/>
                </a:cubicBezTo>
                <a:cubicBezTo>
                  <a:pt x="374130" y="393611"/>
                  <a:pt x="169872" y="480394"/>
                  <a:pt x="169872" y="480394"/>
                </a:cubicBezTo>
                <a:cubicBezTo>
                  <a:pt x="107430" y="505794"/>
                  <a:pt x="107959" y="506323"/>
                  <a:pt x="90497" y="512144"/>
                </a:cubicBezTo>
                <a:cubicBezTo>
                  <a:pt x="73035" y="517965"/>
                  <a:pt x="-64020" y="543894"/>
                  <a:pt x="36522" y="505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3B11C66-0934-C0E7-2021-B86EDC1EBF25}"/>
              </a:ext>
            </a:extLst>
          </p:cNvPr>
          <p:cNvSpPr/>
          <p:nvPr/>
        </p:nvSpPr>
        <p:spPr>
          <a:xfrm>
            <a:off x="3009622" y="2847559"/>
            <a:ext cx="833639" cy="423931"/>
          </a:xfrm>
          <a:custGeom>
            <a:avLst/>
            <a:gdLst>
              <a:gd name="connsiteX0" fmla="*/ 832128 w 833639"/>
              <a:gd name="connsiteY0" fmla="*/ 79791 h 423931"/>
              <a:gd name="connsiteX1" fmla="*/ 457478 w 833639"/>
              <a:gd name="connsiteY1" fmla="*/ 143291 h 423931"/>
              <a:gd name="connsiteX2" fmla="*/ 3453 w 833639"/>
              <a:gd name="connsiteY2" fmla="*/ 422691 h 423931"/>
              <a:gd name="connsiteX3" fmla="*/ 711478 w 833639"/>
              <a:gd name="connsiteY3" fmla="*/ 19466 h 423931"/>
              <a:gd name="connsiteX4" fmla="*/ 594003 w 833639"/>
              <a:gd name="connsiteY4" fmla="*/ 63916 h 423931"/>
              <a:gd name="connsiteX5" fmla="*/ 832128 w 833639"/>
              <a:gd name="connsiteY5" fmla="*/ 79791 h 42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639" h="423931">
                <a:moveTo>
                  <a:pt x="832128" y="79791"/>
                </a:moveTo>
                <a:cubicBezTo>
                  <a:pt x="809374" y="93020"/>
                  <a:pt x="595590" y="86141"/>
                  <a:pt x="457478" y="143291"/>
                </a:cubicBezTo>
                <a:cubicBezTo>
                  <a:pt x="319365" y="200441"/>
                  <a:pt x="-38880" y="443329"/>
                  <a:pt x="3453" y="422691"/>
                </a:cubicBezTo>
                <a:cubicBezTo>
                  <a:pt x="45786" y="402053"/>
                  <a:pt x="613053" y="79262"/>
                  <a:pt x="711478" y="19466"/>
                </a:cubicBezTo>
                <a:cubicBezTo>
                  <a:pt x="809903" y="-40330"/>
                  <a:pt x="574424" y="55978"/>
                  <a:pt x="594003" y="63916"/>
                </a:cubicBezTo>
                <a:cubicBezTo>
                  <a:pt x="613582" y="71854"/>
                  <a:pt x="854882" y="66562"/>
                  <a:pt x="832128" y="79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000289AA-A535-299E-9B7F-EB38B76AD96D}"/>
              </a:ext>
            </a:extLst>
          </p:cNvPr>
          <p:cNvSpPr/>
          <p:nvPr/>
        </p:nvSpPr>
        <p:spPr>
          <a:xfrm>
            <a:off x="7562798" y="1155599"/>
            <a:ext cx="745309" cy="865591"/>
          </a:xfrm>
          <a:custGeom>
            <a:avLst/>
            <a:gdLst>
              <a:gd name="connsiteX0" fmla="*/ 52 w 745309"/>
              <a:gd name="connsiteY0" fmla="*/ 101 h 865591"/>
              <a:gd name="connsiteX1" fmla="*/ 250877 w 745309"/>
              <a:gd name="connsiteY1" fmla="*/ 241401 h 865591"/>
              <a:gd name="connsiteX2" fmla="*/ 241352 w 745309"/>
              <a:gd name="connsiteY2" fmla="*/ 241401 h 865591"/>
              <a:gd name="connsiteX3" fmla="*/ 730302 w 745309"/>
              <a:gd name="connsiteY3" fmla="*/ 841476 h 865591"/>
              <a:gd name="connsiteX4" fmla="*/ 593777 w 745309"/>
              <a:gd name="connsiteY4" fmla="*/ 704951 h 865591"/>
              <a:gd name="connsiteX5" fmla="*/ 327077 w 745309"/>
              <a:gd name="connsiteY5" fmla="*/ 311251 h 865591"/>
              <a:gd name="connsiteX6" fmla="*/ 276277 w 745309"/>
              <a:gd name="connsiteY6" fmla="*/ 276326 h 865591"/>
              <a:gd name="connsiteX7" fmla="*/ 52 w 745309"/>
              <a:gd name="connsiteY7" fmla="*/ 101 h 865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309" h="865591">
                <a:moveTo>
                  <a:pt x="52" y="101"/>
                </a:moveTo>
                <a:cubicBezTo>
                  <a:pt x="-4181" y="-5720"/>
                  <a:pt x="250877" y="241401"/>
                  <a:pt x="250877" y="241401"/>
                </a:cubicBezTo>
                <a:cubicBezTo>
                  <a:pt x="291094" y="281618"/>
                  <a:pt x="161448" y="141389"/>
                  <a:pt x="241352" y="241401"/>
                </a:cubicBezTo>
                <a:cubicBezTo>
                  <a:pt x="321256" y="341413"/>
                  <a:pt x="671565" y="764218"/>
                  <a:pt x="730302" y="841476"/>
                </a:cubicBezTo>
                <a:cubicBezTo>
                  <a:pt x="789039" y="918734"/>
                  <a:pt x="660981" y="793322"/>
                  <a:pt x="593777" y="704951"/>
                </a:cubicBezTo>
                <a:cubicBezTo>
                  <a:pt x="526573" y="616580"/>
                  <a:pt x="379994" y="382689"/>
                  <a:pt x="327077" y="311251"/>
                </a:cubicBezTo>
                <a:cubicBezTo>
                  <a:pt x="274160" y="239814"/>
                  <a:pt x="330781" y="325009"/>
                  <a:pt x="276277" y="276326"/>
                </a:cubicBezTo>
                <a:cubicBezTo>
                  <a:pt x="221773" y="227643"/>
                  <a:pt x="4285" y="5922"/>
                  <a:pt x="52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66D5F7AF-58EA-4BA1-A2D8-926229D75290}"/>
              </a:ext>
            </a:extLst>
          </p:cNvPr>
          <p:cNvSpPr/>
          <p:nvPr/>
        </p:nvSpPr>
        <p:spPr>
          <a:xfrm>
            <a:off x="8261273" y="1996864"/>
            <a:ext cx="1204239" cy="354519"/>
          </a:xfrm>
          <a:custGeom>
            <a:avLst/>
            <a:gdLst>
              <a:gd name="connsiteX0" fmla="*/ 77 w 1204239"/>
              <a:gd name="connsiteY0" fmla="*/ 211 h 354519"/>
              <a:gd name="connsiteX1" fmla="*/ 241377 w 1204239"/>
              <a:gd name="connsiteY1" fmla="*/ 82761 h 354519"/>
              <a:gd name="connsiteX2" fmla="*/ 181052 w 1204239"/>
              <a:gd name="connsiteY2" fmla="*/ 60536 h 354519"/>
              <a:gd name="connsiteX3" fmla="*/ 469977 w 1204239"/>
              <a:gd name="connsiteY3" fmla="*/ 165311 h 354519"/>
              <a:gd name="connsiteX4" fmla="*/ 473152 w 1204239"/>
              <a:gd name="connsiteY4" fmla="*/ 216111 h 354519"/>
              <a:gd name="connsiteX5" fmla="*/ 1031952 w 1204239"/>
              <a:gd name="connsiteY5" fmla="*/ 346286 h 354519"/>
              <a:gd name="connsiteX6" fmla="*/ 1203402 w 1204239"/>
              <a:gd name="connsiteY6" fmla="*/ 339936 h 354519"/>
              <a:gd name="connsiteX7" fmla="*/ 1054177 w 1204239"/>
              <a:gd name="connsiteY7" fmla="*/ 330411 h 354519"/>
              <a:gd name="connsiteX8" fmla="*/ 298527 w 1204239"/>
              <a:gd name="connsiteY8" fmla="*/ 155786 h 354519"/>
              <a:gd name="connsiteX9" fmla="*/ 269952 w 1204239"/>
              <a:gd name="connsiteY9" fmla="*/ 111336 h 354519"/>
              <a:gd name="connsiteX10" fmla="*/ 77 w 1204239"/>
              <a:gd name="connsiteY10" fmla="*/ 211 h 354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4239" h="354519">
                <a:moveTo>
                  <a:pt x="77" y="211"/>
                </a:moveTo>
                <a:cubicBezTo>
                  <a:pt x="-4685" y="-4551"/>
                  <a:pt x="211215" y="72707"/>
                  <a:pt x="241377" y="82761"/>
                </a:cubicBezTo>
                <a:cubicBezTo>
                  <a:pt x="271539" y="92815"/>
                  <a:pt x="181052" y="60536"/>
                  <a:pt x="181052" y="60536"/>
                </a:cubicBezTo>
                <a:cubicBezTo>
                  <a:pt x="219152" y="74294"/>
                  <a:pt x="421294" y="139382"/>
                  <a:pt x="469977" y="165311"/>
                </a:cubicBezTo>
                <a:cubicBezTo>
                  <a:pt x="518660" y="191240"/>
                  <a:pt x="379490" y="185949"/>
                  <a:pt x="473152" y="216111"/>
                </a:cubicBezTo>
                <a:cubicBezTo>
                  <a:pt x="566814" y="246273"/>
                  <a:pt x="910244" y="325649"/>
                  <a:pt x="1031952" y="346286"/>
                </a:cubicBezTo>
                <a:cubicBezTo>
                  <a:pt x="1153660" y="366923"/>
                  <a:pt x="1199698" y="342582"/>
                  <a:pt x="1203402" y="339936"/>
                </a:cubicBezTo>
                <a:cubicBezTo>
                  <a:pt x="1207106" y="337290"/>
                  <a:pt x="1204990" y="361103"/>
                  <a:pt x="1054177" y="330411"/>
                </a:cubicBezTo>
                <a:cubicBezTo>
                  <a:pt x="903365" y="299719"/>
                  <a:pt x="429231" y="192298"/>
                  <a:pt x="298527" y="155786"/>
                </a:cubicBezTo>
                <a:cubicBezTo>
                  <a:pt x="167823" y="119274"/>
                  <a:pt x="315990" y="133032"/>
                  <a:pt x="269952" y="111336"/>
                </a:cubicBezTo>
                <a:cubicBezTo>
                  <a:pt x="223915" y="89640"/>
                  <a:pt x="4839" y="4973"/>
                  <a:pt x="77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DCDA6983-D261-25DD-DD0A-6CBB9A15F50B}"/>
              </a:ext>
            </a:extLst>
          </p:cNvPr>
          <p:cNvSpPr/>
          <p:nvPr/>
        </p:nvSpPr>
        <p:spPr>
          <a:xfrm>
            <a:off x="8092297" y="2827484"/>
            <a:ext cx="718358" cy="90394"/>
          </a:xfrm>
          <a:custGeom>
            <a:avLst/>
            <a:gdLst>
              <a:gd name="connsiteX0" fmla="*/ 778 w 718358"/>
              <a:gd name="connsiteY0" fmla="*/ 71291 h 90394"/>
              <a:gd name="connsiteX1" fmla="*/ 540528 w 718358"/>
              <a:gd name="connsiteY1" fmla="*/ 33191 h 90394"/>
              <a:gd name="connsiteX2" fmla="*/ 718328 w 718358"/>
              <a:gd name="connsiteY2" fmla="*/ 90341 h 90394"/>
              <a:gd name="connsiteX3" fmla="*/ 531003 w 718358"/>
              <a:gd name="connsiteY3" fmla="*/ 42716 h 90394"/>
              <a:gd name="connsiteX4" fmla="*/ 423053 w 718358"/>
              <a:gd name="connsiteY4" fmla="*/ 1441 h 90394"/>
              <a:gd name="connsiteX5" fmla="*/ 778 w 718358"/>
              <a:gd name="connsiteY5" fmla="*/ 71291 h 9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358" h="90394">
                <a:moveTo>
                  <a:pt x="778" y="71291"/>
                </a:moveTo>
                <a:cubicBezTo>
                  <a:pt x="20357" y="76583"/>
                  <a:pt x="420936" y="30016"/>
                  <a:pt x="540528" y="33191"/>
                </a:cubicBezTo>
                <a:cubicBezTo>
                  <a:pt x="660120" y="36366"/>
                  <a:pt x="719915" y="88754"/>
                  <a:pt x="718328" y="90341"/>
                </a:cubicBezTo>
                <a:cubicBezTo>
                  <a:pt x="716741" y="91928"/>
                  <a:pt x="580215" y="57533"/>
                  <a:pt x="531003" y="42716"/>
                </a:cubicBezTo>
                <a:cubicBezTo>
                  <a:pt x="481791" y="27899"/>
                  <a:pt x="509307" y="-7555"/>
                  <a:pt x="423053" y="1441"/>
                </a:cubicBezTo>
                <a:cubicBezTo>
                  <a:pt x="336799" y="10437"/>
                  <a:pt x="-18801" y="65999"/>
                  <a:pt x="778" y="71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C1DB5DBC-8A32-09EE-3532-DA1ABB1A764E}"/>
              </a:ext>
            </a:extLst>
          </p:cNvPr>
          <p:cNvSpPr/>
          <p:nvPr/>
        </p:nvSpPr>
        <p:spPr>
          <a:xfrm>
            <a:off x="8549974" y="2898249"/>
            <a:ext cx="577118" cy="206367"/>
          </a:xfrm>
          <a:custGeom>
            <a:avLst/>
            <a:gdLst>
              <a:gd name="connsiteX0" fmla="*/ 301 w 577118"/>
              <a:gd name="connsiteY0" fmla="*/ 10051 h 206367"/>
              <a:gd name="connsiteX1" fmla="*/ 200326 w 577118"/>
              <a:gd name="connsiteY1" fmla="*/ 32276 h 206367"/>
              <a:gd name="connsiteX2" fmla="*/ 568626 w 577118"/>
              <a:gd name="connsiteY2" fmla="*/ 200551 h 206367"/>
              <a:gd name="connsiteX3" fmla="*/ 441626 w 577118"/>
              <a:gd name="connsiteY3" fmla="*/ 152926 h 206367"/>
              <a:gd name="connsiteX4" fmla="*/ 241601 w 577118"/>
              <a:gd name="connsiteY4" fmla="*/ 10051 h 206367"/>
              <a:gd name="connsiteX5" fmla="*/ 301 w 577118"/>
              <a:gd name="connsiteY5" fmla="*/ 10051 h 20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118" h="206367">
                <a:moveTo>
                  <a:pt x="301" y="10051"/>
                </a:moveTo>
                <a:cubicBezTo>
                  <a:pt x="-6578" y="13755"/>
                  <a:pt x="105605" y="526"/>
                  <a:pt x="200326" y="32276"/>
                </a:cubicBezTo>
                <a:cubicBezTo>
                  <a:pt x="295047" y="64026"/>
                  <a:pt x="528409" y="180443"/>
                  <a:pt x="568626" y="200551"/>
                </a:cubicBezTo>
                <a:cubicBezTo>
                  <a:pt x="608843" y="220659"/>
                  <a:pt x="496130" y="184676"/>
                  <a:pt x="441626" y="152926"/>
                </a:cubicBezTo>
                <a:cubicBezTo>
                  <a:pt x="387122" y="121176"/>
                  <a:pt x="308276" y="30688"/>
                  <a:pt x="241601" y="10051"/>
                </a:cubicBezTo>
                <a:cubicBezTo>
                  <a:pt x="174926" y="-10586"/>
                  <a:pt x="7180" y="6347"/>
                  <a:pt x="301" y="10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59FC759F-F7DA-585D-D2D8-9DCEF26011DA}"/>
              </a:ext>
            </a:extLst>
          </p:cNvPr>
          <p:cNvSpPr/>
          <p:nvPr/>
        </p:nvSpPr>
        <p:spPr>
          <a:xfrm>
            <a:off x="7825965" y="1787354"/>
            <a:ext cx="220619" cy="735715"/>
          </a:xfrm>
          <a:custGeom>
            <a:avLst/>
            <a:gdLst>
              <a:gd name="connsiteX0" fmla="*/ 67085 w 220619"/>
              <a:gd name="connsiteY0" fmla="*/ 171 h 735715"/>
              <a:gd name="connsiteX1" fmla="*/ 22635 w 220619"/>
              <a:gd name="connsiteY1" fmla="*/ 358946 h 735715"/>
              <a:gd name="connsiteX2" fmla="*/ 219485 w 220619"/>
              <a:gd name="connsiteY2" fmla="*/ 733596 h 735715"/>
              <a:gd name="connsiteX3" fmla="*/ 108360 w 220619"/>
              <a:gd name="connsiteY3" fmla="*/ 520871 h 735715"/>
              <a:gd name="connsiteX4" fmla="*/ 410 w 220619"/>
              <a:gd name="connsiteY4" fmla="*/ 314496 h 735715"/>
              <a:gd name="connsiteX5" fmla="*/ 67085 w 220619"/>
              <a:gd name="connsiteY5" fmla="*/ 171 h 73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619" h="735715">
                <a:moveTo>
                  <a:pt x="67085" y="171"/>
                </a:moveTo>
                <a:cubicBezTo>
                  <a:pt x="70789" y="7579"/>
                  <a:pt x="-2765" y="236709"/>
                  <a:pt x="22635" y="358946"/>
                </a:cubicBezTo>
                <a:cubicBezTo>
                  <a:pt x="48035" y="481184"/>
                  <a:pt x="205198" y="706609"/>
                  <a:pt x="219485" y="733596"/>
                </a:cubicBezTo>
                <a:cubicBezTo>
                  <a:pt x="233773" y="760584"/>
                  <a:pt x="108360" y="520871"/>
                  <a:pt x="108360" y="520871"/>
                </a:cubicBezTo>
                <a:cubicBezTo>
                  <a:pt x="71847" y="451021"/>
                  <a:pt x="6760" y="401279"/>
                  <a:pt x="410" y="314496"/>
                </a:cubicBezTo>
                <a:cubicBezTo>
                  <a:pt x="-5940" y="227713"/>
                  <a:pt x="63381" y="-7237"/>
                  <a:pt x="67085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691EB16E-D0AC-86A6-40F6-2B78CFCE7522}"/>
              </a:ext>
            </a:extLst>
          </p:cNvPr>
          <p:cNvSpPr/>
          <p:nvPr/>
        </p:nvSpPr>
        <p:spPr>
          <a:xfrm>
            <a:off x="8137722" y="2120805"/>
            <a:ext cx="285624" cy="606574"/>
          </a:xfrm>
          <a:custGeom>
            <a:avLst/>
            <a:gdLst>
              <a:gd name="connsiteX0" fmla="*/ 285553 w 285624"/>
              <a:gd name="connsiteY0" fmla="*/ 95 h 606574"/>
              <a:gd name="connsiteX1" fmla="*/ 66478 w 285624"/>
              <a:gd name="connsiteY1" fmla="*/ 215995 h 606574"/>
              <a:gd name="connsiteX2" fmla="*/ 60128 w 285624"/>
              <a:gd name="connsiteY2" fmla="*/ 492220 h 606574"/>
              <a:gd name="connsiteX3" fmla="*/ 47428 w 285624"/>
              <a:gd name="connsiteY3" fmla="*/ 285845 h 606574"/>
              <a:gd name="connsiteX4" fmla="*/ 53778 w 285624"/>
              <a:gd name="connsiteY4" fmla="*/ 606520 h 606574"/>
              <a:gd name="connsiteX5" fmla="*/ 6153 w 285624"/>
              <a:gd name="connsiteY5" fmla="*/ 257270 h 606574"/>
              <a:gd name="connsiteX6" fmla="*/ 6153 w 285624"/>
              <a:gd name="connsiteY6" fmla="*/ 289020 h 606574"/>
              <a:gd name="connsiteX7" fmla="*/ 56953 w 285624"/>
              <a:gd name="connsiteY7" fmla="*/ 231870 h 606574"/>
              <a:gd name="connsiteX8" fmla="*/ 41078 w 285624"/>
              <a:gd name="connsiteY8" fmla="*/ 241395 h 606574"/>
              <a:gd name="connsiteX9" fmla="*/ 285553 w 285624"/>
              <a:gd name="connsiteY9" fmla="*/ 95 h 60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5624" h="606574">
                <a:moveTo>
                  <a:pt x="285553" y="95"/>
                </a:moveTo>
                <a:cubicBezTo>
                  <a:pt x="289786" y="-4138"/>
                  <a:pt x="104049" y="133974"/>
                  <a:pt x="66478" y="215995"/>
                </a:cubicBezTo>
                <a:cubicBezTo>
                  <a:pt x="28907" y="298016"/>
                  <a:pt x="63303" y="480578"/>
                  <a:pt x="60128" y="492220"/>
                </a:cubicBezTo>
                <a:cubicBezTo>
                  <a:pt x="56953" y="503862"/>
                  <a:pt x="48486" y="266795"/>
                  <a:pt x="47428" y="285845"/>
                </a:cubicBezTo>
                <a:cubicBezTo>
                  <a:pt x="46370" y="304895"/>
                  <a:pt x="60657" y="611282"/>
                  <a:pt x="53778" y="606520"/>
                </a:cubicBezTo>
                <a:cubicBezTo>
                  <a:pt x="46899" y="601758"/>
                  <a:pt x="14091" y="310187"/>
                  <a:pt x="6153" y="257270"/>
                </a:cubicBezTo>
                <a:cubicBezTo>
                  <a:pt x="-1785" y="204353"/>
                  <a:pt x="-2314" y="293253"/>
                  <a:pt x="6153" y="289020"/>
                </a:cubicBezTo>
                <a:cubicBezTo>
                  <a:pt x="14620" y="284787"/>
                  <a:pt x="56953" y="231870"/>
                  <a:pt x="56953" y="231870"/>
                </a:cubicBezTo>
                <a:cubicBezTo>
                  <a:pt x="62774" y="223933"/>
                  <a:pt x="-2843" y="280553"/>
                  <a:pt x="41078" y="241395"/>
                </a:cubicBezTo>
                <a:cubicBezTo>
                  <a:pt x="84999" y="202237"/>
                  <a:pt x="281320" y="4328"/>
                  <a:pt x="285553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3BC38FF6-D52F-B95C-1DE3-CF7C57A21104}"/>
              </a:ext>
            </a:extLst>
          </p:cNvPr>
          <p:cNvSpPr/>
          <p:nvPr/>
        </p:nvSpPr>
        <p:spPr>
          <a:xfrm>
            <a:off x="7854947" y="2355343"/>
            <a:ext cx="701680" cy="353259"/>
          </a:xfrm>
          <a:custGeom>
            <a:avLst/>
            <a:gdLst>
              <a:gd name="connsiteX0" fmla="*/ 3 w 701680"/>
              <a:gd name="connsiteY0" fmla="*/ 507 h 353259"/>
              <a:gd name="connsiteX1" fmla="*/ 76203 w 701680"/>
              <a:gd name="connsiteY1" fmla="*/ 264032 h 353259"/>
              <a:gd name="connsiteX2" fmla="*/ 60328 w 701680"/>
              <a:gd name="connsiteY2" fmla="*/ 213232 h 353259"/>
              <a:gd name="connsiteX3" fmla="*/ 304803 w 701680"/>
              <a:gd name="connsiteY3" fmla="*/ 327532 h 353259"/>
              <a:gd name="connsiteX4" fmla="*/ 330203 w 701680"/>
              <a:gd name="connsiteY4" fmla="*/ 314832 h 353259"/>
              <a:gd name="connsiteX5" fmla="*/ 701678 w 701680"/>
              <a:gd name="connsiteY5" fmla="*/ 352932 h 353259"/>
              <a:gd name="connsiteX6" fmla="*/ 323853 w 701680"/>
              <a:gd name="connsiteY6" fmla="*/ 289432 h 353259"/>
              <a:gd name="connsiteX7" fmla="*/ 88903 w 701680"/>
              <a:gd name="connsiteY7" fmla="*/ 229107 h 353259"/>
              <a:gd name="connsiteX8" fmla="*/ 117478 w 701680"/>
              <a:gd name="connsiteY8" fmla="*/ 235457 h 353259"/>
              <a:gd name="connsiteX9" fmla="*/ 73028 w 701680"/>
              <a:gd name="connsiteY9" fmla="*/ 197357 h 353259"/>
              <a:gd name="connsiteX10" fmla="*/ 3 w 701680"/>
              <a:gd name="connsiteY10" fmla="*/ 507 h 35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1680" h="353259">
                <a:moveTo>
                  <a:pt x="3" y="507"/>
                </a:moveTo>
                <a:cubicBezTo>
                  <a:pt x="532" y="11619"/>
                  <a:pt x="66149" y="228578"/>
                  <a:pt x="76203" y="264032"/>
                </a:cubicBezTo>
                <a:cubicBezTo>
                  <a:pt x="86257" y="299486"/>
                  <a:pt x="22228" y="202649"/>
                  <a:pt x="60328" y="213232"/>
                </a:cubicBezTo>
                <a:cubicBezTo>
                  <a:pt x="98428" y="223815"/>
                  <a:pt x="259824" y="310599"/>
                  <a:pt x="304803" y="327532"/>
                </a:cubicBezTo>
                <a:cubicBezTo>
                  <a:pt x="349782" y="344465"/>
                  <a:pt x="264057" y="310599"/>
                  <a:pt x="330203" y="314832"/>
                </a:cubicBezTo>
                <a:cubicBezTo>
                  <a:pt x="396349" y="319065"/>
                  <a:pt x="702736" y="357165"/>
                  <a:pt x="701678" y="352932"/>
                </a:cubicBezTo>
                <a:cubicBezTo>
                  <a:pt x="700620" y="348699"/>
                  <a:pt x="425982" y="310069"/>
                  <a:pt x="323853" y="289432"/>
                </a:cubicBezTo>
                <a:cubicBezTo>
                  <a:pt x="221724" y="268795"/>
                  <a:pt x="123299" y="238103"/>
                  <a:pt x="88903" y="229107"/>
                </a:cubicBezTo>
                <a:cubicBezTo>
                  <a:pt x="54507" y="220111"/>
                  <a:pt x="120124" y="240749"/>
                  <a:pt x="117478" y="235457"/>
                </a:cubicBezTo>
                <a:cubicBezTo>
                  <a:pt x="114832" y="230165"/>
                  <a:pt x="89961" y="230694"/>
                  <a:pt x="73028" y="197357"/>
                </a:cubicBezTo>
                <a:cubicBezTo>
                  <a:pt x="56095" y="164020"/>
                  <a:pt x="-526" y="-10605"/>
                  <a:pt x="3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B16B90B6-0B65-99A3-5E8E-8AF63BB59FBB}"/>
              </a:ext>
            </a:extLst>
          </p:cNvPr>
          <p:cNvSpPr/>
          <p:nvPr/>
        </p:nvSpPr>
        <p:spPr>
          <a:xfrm>
            <a:off x="8049820" y="2736578"/>
            <a:ext cx="564205" cy="73789"/>
          </a:xfrm>
          <a:custGeom>
            <a:avLst/>
            <a:gdLst>
              <a:gd name="connsiteX0" fmla="*/ 1980 w 564205"/>
              <a:gd name="connsiteY0" fmla="*/ 272 h 73789"/>
              <a:gd name="connsiteX1" fmla="*/ 379805 w 564205"/>
              <a:gd name="connsiteY1" fmla="*/ 12972 h 73789"/>
              <a:gd name="connsiteX2" fmla="*/ 563955 w 564205"/>
              <a:gd name="connsiteY2" fmla="*/ 73297 h 73789"/>
              <a:gd name="connsiteX3" fmla="*/ 411555 w 564205"/>
              <a:gd name="connsiteY3" fmla="*/ 41547 h 73789"/>
              <a:gd name="connsiteX4" fmla="*/ 94055 w 564205"/>
              <a:gd name="connsiteY4" fmla="*/ 41547 h 73789"/>
              <a:gd name="connsiteX5" fmla="*/ 224230 w 564205"/>
              <a:gd name="connsiteY5" fmla="*/ 19322 h 73789"/>
              <a:gd name="connsiteX6" fmla="*/ 1980 w 564205"/>
              <a:gd name="connsiteY6" fmla="*/ 272 h 7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205" h="73789">
                <a:moveTo>
                  <a:pt x="1980" y="272"/>
                </a:moveTo>
                <a:cubicBezTo>
                  <a:pt x="27909" y="-786"/>
                  <a:pt x="286142" y="801"/>
                  <a:pt x="379805" y="12972"/>
                </a:cubicBezTo>
                <a:cubicBezTo>
                  <a:pt x="473468" y="25143"/>
                  <a:pt x="558663" y="68535"/>
                  <a:pt x="563955" y="73297"/>
                </a:cubicBezTo>
                <a:cubicBezTo>
                  <a:pt x="569247" y="78060"/>
                  <a:pt x="489872" y="46839"/>
                  <a:pt x="411555" y="41547"/>
                </a:cubicBezTo>
                <a:cubicBezTo>
                  <a:pt x="333238" y="36255"/>
                  <a:pt x="125276" y="45251"/>
                  <a:pt x="94055" y="41547"/>
                </a:cubicBezTo>
                <a:cubicBezTo>
                  <a:pt x="62834" y="37843"/>
                  <a:pt x="235343" y="27260"/>
                  <a:pt x="224230" y="19322"/>
                </a:cubicBezTo>
                <a:cubicBezTo>
                  <a:pt x="213118" y="11385"/>
                  <a:pt x="-23949" y="1330"/>
                  <a:pt x="1980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30B0F152-15E5-98E8-94BB-9FC51FBFE365}"/>
              </a:ext>
            </a:extLst>
          </p:cNvPr>
          <p:cNvSpPr/>
          <p:nvPr/>
        </p:nvSpPr>
        <p:spPr>
          <a:xfrm>
            <a:off x="8039564" y="2088932"/>
            <a:ext cx="225055" cy="235589"/>
          </a:xfrm>
          <a:custGeom>
            <a:avLst/>
            <a:gdLst>
              <a:gd name="connsiteX0" fmla="*/ 224961 w 225055"/>
              <a:gd name="connsiteY0" fmla="*/ 218 h 235589"/>
              <a:gd name="connsiteX1" fmla="*/ 31286 w 225055"/>
              <a:gd name="connsiteY1" fmla="*/ 155793 h 235589"/>
              <a:gd name="connsiteX2" fmla="*/ 2711 w 225055"/>
              <a:gd name="connsiteY2" fmla="*/ 235168 h 235589"/>
              <a:gd name="connsiteX3" fmla="*/ 56686 w 225055"/>
              <a:gd name="connsiteY3" fmla="*/ 124043 h 235589"/>
              <a:gd name="connsiteX4" fmla="*/ 224961 w 225055"/>
              <a:gd name="connsiteY4" fmla="*/ 218 h 23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055" h="235589">
                <a:moveTo>
                  <a:pt x="224961" y="218"/>
                </a:moveTo>
                <a:cubicBezTo>
                  <a:pt x="220728" y="5510"/>
                  <a:pt x="68328" y="116635"/>
                  <a:pt x="31286" y="155793"/>
                </a:cubicBezTo>
                <a:cubicBezTo>
                  <a:pt x="-5756" y="194951"/>
                  <a:pt x="-1522" y="240460"/>
                  <a:pt x="2711" y="235168"/>
                </a:cubicBezTo>
                <a:cubicBezTo>
                  <a:pt x="6944" y="229876"/>
                  <a:pt x="23878" y="161085"/>
                  <a:pt x="56686" y="124043"/>
                </a:cubicBezTo>
                <a:cubicBezTo>
                  <a:pt x="89494" y="87001"/>
                  <a:pt x="229194" y="-5074"/>
                  <a:pt x="224961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03C12419-CC5C-C866-A7F5-971A5DD687E3}"/>
              </a:ext>
            </a:extLst>
          </p:cNvPr>
          <p:cNvSpPr/>
          <p:nvPr/>
        </p:nvSpPr>
        <p:spPr>
          <a:xfrm>
            <a:off x="7892670" y="2409722"/>
            <a:ext cx="107337" cy="403572"/>
          </a:xfrm>
          <a:custGeom>
            <a:avLst/>
            <a:gdLst>
              <a:gd name="connsiteX0" fmla="*/ 380 w 107337"/>
              <a:gd name="connsiteY0" fmla="*/ 103 h 403572"/>
              <a:gd name="connsiteX1" fmla="*/ 63880 w 107337"/>
              <a:gd name="connsiteY1" fmla="*/ 139803 h 403572"/>
              <a:gd name="connsiteX2" fmla="*/ 105155 w 107337"/>
              <a:gd name="connsiteY2" fmla="*/ 282678 h 403572"/>
              <a:gd name="connsiteX3" fmla="*/ 101980 w 107337"/>
              <a:gd name="connsiteY3" fmla="*/ 403328 h 403572"/>
              <a:gd name="connsiteX4" fmla="*/ 105155 w 107337"/>
              <a:gd name="connsiteY4" fmla="*/ 250928 h 403572"/>
              <a:gd name="connsiteX5" fmla="*/ 95630 w 107337"/>
              <a:gd name="connsiteY5" fmla="*/ 171553 h 403572"/>
              <a:gd name="connsiteX6" fmla="*/ 95630 w 107337"/>
              <a:gd name="connsiteY6" fmla="*/ 162028 h 403572"/>
              <a:gd name="connsiteX7" fmla="*/ 380 w 107337"/>
              <a:gd name="connsiteY7" fmla="*/ 103 h 403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337" h="403572">
                <a:moveTo>
                  <a:pt x="380" y="103"/>
                </a:moveTo>
                <a:cubicBezTo>
                  <a:pt x="-4912" y="-3601"/>
                  <a:pt x="46418" y="92707"/>
                  <a:pt x="63880" y="139803"/>
                </a:cubicBezTo>
                <a:cubicBezTo>
                  <a:pt x="81342" y="186899"/>
                  <a:pt x="98805" y="238757"/>
                  <a:pt x="105155" y="282678"/>
                </a:cubicBezTo>
                <a:cubicBezTo>
                  <a:pt x="111505" y="326599"/>
                  <a:pt x="101980" y="408620"/>
                  <a:pt x="101980" y="403328"/>
                </a:cubicBezTo>
                <a:cubicBezTo>
                  <a:pt x="101980" y="398036"/>
                  <a:pt x="106213" y="289557"/>
                  <a:pt x="105155" y="250928"/>
                </a:cubicBezTo>
                <a:cubicBezTo>
                  <a:pt x="104097" y="212299"/>
                  <a:pt x="97217" y="186370"/>
                  <a:pt x="95630" y="171553"/>
                </a:cubicBezTo>
                <a:cubicBezTo>
                  <a:pt x="94043" y="156736"/>
                  <a:pt x="110447" y="185840"/>
                  <a:pt x="95630" y="162028"/>
                </a:cubicBezTo>
                <a:cubicBezTo>
                  <a:pt x="80813" y="138216"/>
                  <a:pt x="5672" y="3807"/>
                  <a:pt x="380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3BEC8907-61CD-6316-BD56-671679FDB8F8}"/>
              </a:ext>
            </a:extLst>
          </p:cNvPr>
          <p:cNvSpPr/>
          <p:nvPr/>
        </p:nvSpPr>
        <p:spPr>
          <a:xfrm>
            <a:off x="3555164" y="2371379"/>
            <a:ext cx="182273" cy="524410"/>
          </a:xfrm>
          <a:custGeom>
            <a:avLst/>
            <a:gdLst>
              <a:gd name="connsiteX0" fmla="*/ 143711 w 182273"/>
              <a:gd name="connsiteY0" fmla="*/ 346 h 524410"/>
              <a:gd name="connsiteX1" fmla="*/ 165936 w 182273"/>
              <a:gd name="connsiteY1" fmla="*/ 219421 h 524410"/>
              <a:gd name="connsiteX2" fmla="*/ 836 w 182273"/>
              <a:gd name="connsiteY2" fmla="*/ 473421 h 524410"/>
              <a:gd name="connsiteX3" fmla="*/ 99261 w 182273"/>
              <a:gd name="connsiteY3" fmla="*/ 336896 h 524410"/>
              <a:gd name="connsiteX4" fmla="*/ 38936 w 182273"/>
              <a:gd name="connsiteY4" fmla="*/ 524221 h 524410"/>
              <a:gd name="connsiteX5" fmla="*/ 102436 w 182273"/>
              <a:gd name="connsiteY5" fmla="*/ 374996 h 524410"/>
              <a:gd name="connsiteX6" fmla="*/ 111961 w 182273"/>
              <a:gd name="connsiteY6" fmla="*/ 374996 h 524410"/>
              <a:gd name="connsiteX7" fmla="*/ 181811 w 182273"/>
              <a:gd name="connsiteY7" fmla="*/ 308321 h 524410"/>
              <a:gd name="connsiteX8" fmla="*/ 143711 w 182273"/>
              <a:gd name="connsiteY8" fmla="*/ 327371 h 524410"/>
              <a:gd name="connsiteX9" fmla="*/ 172286 w 182273"/>
              <a:gd name="connsiteY9" fmla="*/ 270221 h 524410"/>
              <a:gd name="connsiteX10" fmla="*/ 143711 w 182273"/>
              <a:gd name="connsiteY10" fmla="*/ 346 h 52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273" h="524410">
                <a:moveTo>
                  <a:pt x="143711" y="346"/>
                </a:moveTo>
                <a:cubicBezTo>
                  <a:pt x="142653" y="-8121"/>
                  <a:pt x="189748" y="140575"/>
                  <a:pt x="165936" y="219421"/>
                </a:cubicBezTo>
                <a:cubicBezTo>
                  <a:pt x="142124" y="298267"/>
                  <a:pt x="11948" y="453842"/>
                  <a:pt x="836" y="473421"/>
                </a:cubicBezTo>
                <a:cubicBezTo>
                  <a:pt x="-10276" y="493000"/>
                  <a:pt x="92911" y="328429"/>
                  <a:pt x="99261" y="336896"/>
                </a:cubicBezTo>
                <a:cubicBezTo>
                  <a:pt x="105611" y="345363"/>
                  <a:pt x="38407" y="517871"/>
                  <a:pt x="38936" y="524221"/>
                </a:cubicBezTo>
                <a:cubicBezTo>
                  <a:pt x="39465" y="530571"/>
                  <a:pt x="102436" y="374996"/>
                  <a:pt x="102436" y="374996"/>
                </a:cubicBezTo>
                <a:cubicBezTo>
                  <a:pt x="114607" y="350125"/>
                  <a:pt x="98732" y="386108"/>
                  <a:pt x="111961" y="374996"/>
                </a:cubicBezTo>
                <a:cubicBezTo>
                  <a:pt x="125190" y="363884"/>
                  <a:pt x="176519" y="316258"/>
                  <a:pt x="181811" y="308321"/>
                </a:cubicBezTo>
                <a:cubicBezTo>
                  <a:pt x="187103" y="300384"/>
                  <a:pt x="145299" y="333721"/>
                  <a:pt x="143711" y="327371"/>
                </a:cubicBezTo>
                <a:cubicBezTo>
                  <a:pt x="142123" y="321021"/>
                  <a:pt x="170169" y="318904"/>
                  <a:pt x="172286" y="270221"/>
                </a:cubicBezTo>
                <a:cubicBezTo>
                  <a:pt x="174403" y="221538"/>
                  <a:pt x="144769" y="8813"/>
                  <a:pt x="143711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B46CC1A6-4487-F3B3-7EB2-A80B925E17BD}"/>
              </a:ext>
            </a:extLst>
          </p:cNvPr>
          <p:cNvSpPr/>
          <p:nvPr/>
        </p:nvSpPr>
        <p:spPr>
          <a:xfrm>
            <a:off x="3787297" y="2209371"/>
            <a:ext cx="187534" cy="484248"/>
          </a:xfrm>
          <a:custGeom>
            <a:avLst/>
            <a:gdLst>
              <a:gd name="connsiteX0" fmla="*/ 83028 w 187534"/>
              <a:gd name="connsiteY0" fmla="*/ 429 h 484248"/>
              <a:gd name="connsiteX1" fmla="*/ 175103 w 187534"/>
              <a:gd name="connsiteY1" fmla="*/ 95679 h 484248"/>
              <a:gd name="connsiteX2" fmla="*/ 127478 w 187534"/>
              <a:gd name="connsiteY2" fmla="*/ 216329 h 484248"/>
              <a:gd name="connsiteX3" fmla="*/ 478 w 187534"/>
              <a:gd name="connsiteY3" fmla="*/ 483029 h 484248"/>
              <a:gd name="connsiteX4" fmla="*/ 178278 w 187534"/>
              <a:gd name="connsiteY4" fmla="*/ 98854 h 484248"/>
              <a:gd name="connsiteX5" fmla="*/ 156053 w 187534"/>
              <a:gd name="connsiteY5" fmla="*/ 133779 h 484248"/>
              <a:gd name="connsiteX6" fmla="*/ 83028 w 187534"/>
              <a:gd name="connsiteY6" fmla="*/ 429 h 48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534" h="484248">
                <a:moveTo>
                  <a:pt x="83028" y="429"/>
                </a:moveTo>
                <a:cubicBezTo>
                  <a:pt x="86203" y="-5921"/>
                  <a:pt x="167695" y="59696"/>
                  <a:pt x="175103" y="95679"/>
                </a:cubicBezTo>
                <a:cubicBezTo>
                  <a:pt x="182511" y="131662"/>
                  <a:pt x="156582" y="151771"/>
                  <a:pt x="127478" y="216329"/>
                </a:cubicBezTo>
                <a:cubicBezTo>
                  <a:pt x="98374" y="280887"/>
                  <a:pt x="-7989" y="502608"/>
                  <a:pt x="478" y="483029"/>
                </a:cubicBezTo>
                <a:cubicBezTo>
                  <a:pt x="8945" y="463450"/>
                  <a:pt x="152349" y="157062"/>
                  <a:pt x="178278" y="98854"/>
                </a:cubicBezTo>
                <a:cubicBezTo>
                  <a:pt x="204207" y="40646"/>
                  <a:pt x="168753" y="144362"/>
                  <a:pt x="156053" y="133779"/>
                </a:cubicBezTo>
                <a:cubicBezTo>
                  <a:pt x="143353" y="123196"/>
                  <a:pt x="79853" y="6779"/>
                  <a:pt x="8302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2DED54B6-B5B3-ED37-9748-6C0C5834819E}"/>
              </a:ext>
            </a:extLst>
          </p:cNvPr>
          <p:cNvSpPr/>
          <p:nvPr/>
        </p:nvSpPr>
        <p:spPr>
          <a:xfrm>
            <a:off x="3708374" y="2101378"/>
            <a:ext cx="158846" cy="422752"/>
          </a:xfrm>
          <a:custGeom>
            <a:avLst/>
            <a:gdLst>
              <a:gd name="connsiteX0" fmla="*/ 26 w 158846"/>
              <a:gd name="connsiteY0" fmla="*/ 472 h 422752"/>
              <a:gd name="connsiteX1" fmla="*/ 95276 w 158846"/>
              <a:gd name="connsiteY1" fmla="*/ 102072 h 422752"/>
              <a:gd name="connsiteX2" fmla="*/ 158776 w 158846"/>
              <a:gd name="connsiteY2" fmla="*/ 232247 h 422752"/>
              <a:gd name="connsiteX3" fmla="*/ 107976 w 158846"/>
              <a:gd name="connsiteY3" fmla="*/ 422747 h 422752"/>
              <a:gd name="connsiteX4" fmla="*/ 117501 w 158846"/>
              <a:gd name="connsiteY4" fmla="*/ 238597 h 422752"/>
              <a:gd name="connsiteX5" fmla="*/ 117501 w 158846"/>
              <a:gd name="connsiteY5" fmla="*/ 219547 h 422752"/>
              <a:gd name="connsiteX6" fmla="*/ 139726 w 158846"/>
              <a:gd name="connsiteY6" fmla="*/ 200497 h 422752"/>
              <a:gd name="connsiteX7" fmla="*/ 104801 w 158846"/>
              <a:gd name="connsiteY7" fmla="*/ 143347 h 422752"/>
              <a:gd name="connsiteX8" fmla="*/ 26 w 158846"/>
              <a:gd name="connsiteY8" fmla="*/ 472 h 42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846" h="422752">
                <a:moveTo>
                  <a:pt x="26" y="472"/>
                </a:moveTo>
                <a:cubicBezTo>
                  <a:pt x="-1561" y="-6407"/>
                  <a:pt x="68818" y="63443"/>
                  <a:pt x="95276" y="102072"/>
                </a:cubicBezTo>
                <a:cubicBezTo>
                  <a:pt x="121734" y="140701"/>
                  <a:pt x="156659" y="178801"/>
                  <a:pt x="158776" y="232247"/>
                </a:cubicBezTo>
                <a:cubicBezTo>
                  <a:pt x="160893" y="285693"/>
                  <a:pt x="114855" y="421689"/>
                  <a:pt x="107976" y="422747"/>
                </a:cubicBezTo>
                <a:cubicBezTo>
                  <a:pt x="101097" y="423805"/>
                  <a:pt x="115914" y="272464"/>
                  <a:pt x="117501" y="238597"/>
                </a:cubicBezTo>
                <a:cubicBezTo>
                  <a:pt x="119088" y="204730"/>
                  <a:pt x="113797" y="225897"/>
                  <a:pt x="117501" y="219547"/>
                </a:cubicBezTo>
                <a:cubicBezTo>
                  <a:pt x="121205" y="213197"/>
                  <a:pt x="141843" y="213197"/>
                  <a:pt x="139726" y="200497"/>
                </a:cubicBezTo>
                <a:cubicBezTo>
                  <a:pt x="137609" y="187797"/>
                  <a:pt x="128613" y="173509"/>
                  <a:pt x="104801" y="143347"/>
                </a:cubicBezTo>
                <a:cubicBezTo>
                  <a:pt x="80989" y="113185"/>
                  <a:pt x="1613" y="7351"/>
                  <a:pt x="26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39DBF265-7C84-79F2-3CCE-125779CCA5E1}"/>
              </a:ext>
            </a:extLst>
          </p:cNvPr>
          <p:cNvSpPr/>
          <p:nvPr/>
        </p:nvSpPr>
        <p:spPr>
          <a:xfrm>
            <a:off x="3184421" y="2587343"/>
            <a:ext cx="460574" cy="333661"/>
          </a:xfrm>
          <a:custGeom>
            <a:avLst/>
            <a:gdLst>
              <a:gd name="connsiteX0" fmla="*/ 454129 w 460574"/>
              <a:gd name="connsiteY0" fmla="*/ 282 h 333661"/>
              <a:gd name="connsiteX1" fmla="*/ 403329 w 460574"/>
              <a:gd name="connsiteY1" fmla="*/ 95532 h 333661"/>
              <a:gd name="connsiteX2" fmla="*/ 104 w 460574"/>
              <a:gd name="connsiteY2" fmla="*/ 333657 h 333661"/>
              <a:gd name="connsiteX3" fmla="*/ 444604 w 460574"/>
              <a:gd name="connsiteY3" fmla="*/ 89182 h 333661"/>
              <a:gd name="connsiteX4" fmla="*/ 368404 w 460574"/>
              <a:gd name="connsiteY4" fmla="*/ 120932 h 333661"/>
              <a:gd name="connsiteX5" fmla="*/ 454129 w 460574"/>
              <a:gd name="connsiteY5" fmla="*/ 282 h 333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574" h="333661">
                <a:moveTo>
                  <a:pt x="454129" y="282"/>
                </a:moveTo>
                <a:cubicBezTo>
                  <a:pt x="459950" y="-3951"/>
                  <a:pt x="479000" y="39970"/>
                  <a:pt x="403329" y="95532"/>
                </a:cubicBezTo>
                <a:cubicBezTo>
                  <a:pt x="327658" y="151094"/>
                  <a:pt x="-6775" y="334715"/>
                  <a:pt x="104" y="333657"/>
                </a:cubicBezTo>
                <a:cubicBezTo>
                  <a:pt x="6983" y="332599"/>
                  <a:pt x="383221" y="124636"/>
                  <a:pt x="444604" y="89182"/>
                </a:cubicBezTo>
                <a:cubicBezTo>
                  <a:pt x="505987" y="53728"/>
                  <a:pt x="364171" y="136278"/>
                  <a:pt x="368404" y="120932"/>
                </a:cubicBezTo>
                <a:cubicBezTo>
                  <a:pt x="372637" y="105586"/>
                  <a:pt x="448308" y="4515"/>
                  <a:pt x="454129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49BB7236-23A8-59B2-419D-73197F131552}"/>
              </a:ext>
            </a:extLst>
          </p:cNvPr>
          <p:cNvSpPr/>
          <p:nvPr/>
        </p:nvSpPr>
        <p:spPr>
          <a:xfrm>
            <a:off x="2854318" y="2238319"/>
            <a:ext cx="831887" cy="327082"/>
          </a:xfrm>
          <a:custGeom>
            <a:avLst/>
            <a:gdLst>
              <a:gd name="connsiteX0" fmla="*/ 831857 w 831887"/>
              <a:gd name="connsiteY0" fmla="*/ 56 h 327082"/>
              <a:gd name="connsiteX1" fmla="*/ 660407 w 831887"/>
              <a:gd name="connsiteY1" fmla="*/ 127056 h 327082"/>
              <a:gd name="connsiteX2" fmla="*/ 244482 w 831887"/>
              <a:gd name="connsiteY2" fmla="*/ 231831 h 327082"/>
              <a:gd name="connsiteX3" fmla="*/ 469907 w 831887"/>
              <a:gd name="connsiteY3" fmla="*/ 171506 h 327082"/>
              <a:gd name="connsiteX4" fmla="*/ 7 w 831887"/>
              <a:gd name="connsiteY4" fmla="*/ 327081 h 327082"/>
              <a:gd name="connsiteX5" fmla="*/ 482607 w 831887"/>
              <a:gd name="connsiteY5" fmla="*/ 168331 h 327082"/>
              <a:gd name="connsiteX6" fmla="*/ 673107 w 831887"/>
              <a:gd name="connsiteY6" fmla="*/ 142931 h 327082"/>
              <a:gd name="connsiteX7" fmla="*/ 831857 w 831887"/>
              <a:gd name="connsiteY7" fmla="*/ 56 h 327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1887" h="327082">
                <a:moveTo>
                  <a:pt x="831857" y="56"/>
                </a:moveTo>
                <a:cubicBezTo>
                  <a:pt x="829740" y="-2590"/>
                  <a:pt x="758303" y="88427"/>
                  <a:pt x="660407" y="127056"/>
                </a:cubicBezTo>
                <a:cubicBezTo>
                  <a:pt x="562511" y="165685"/>
                  <a:pt x="276232" y="224423"/>
                  <a:pt x="244482" y="231831"/>
                </a:cubicBezTo>
                <a:cubicBezTo>
                  <a:pt x="212732" y="239239"/>
                  <a:pt x="510653" y="155631"/>
                  <a:pt x="469907" y="171506"/>
                </a:cubicBezTo>
                <a:cubicBezTo>
                  <a:pt x="429161" y="187381"/>
                  <a:pt x="-2110" y="327610"/>
                  <a:pt x="7" y="327081"/>
                </a:cubicBezTo>
                <a:cubicBezTo>
                  <a:pt x="2124" y="326552"/>
                  <a:pt x="370424" y="199023"/>
                  <a:pt x="482607" y="168331"/>
                </a:cubicBezTo>
                <a:cubicBezTo>
                  <a:pt x="594790" y="137639"/>
                  <a:pt x="619132" y="167273"/>
                  <a:pt x="673107" y="142931"/>
                </a:cubicBezTo>
                <a:cubicBezTo>
                  <a:pt x="727082" y="118589"/>
                  <a:pt x="833974" y="2702"/>
                  <a:pt x="831857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F4761E69-DED3-2724-6DB5-49CF0223CDA3}"/>
              </a:ext>
            </a:extLst>
          </p:cNvPr>
          <p:cNvSpPr/>
          <p:nvPr/>
        </p:nvSpPr>
        <p:spPr>
          <a:xfrm>
            <a:off x="1844245" y="2346016"/>
            <a:ext cx="368795" cy="381956"/>
          </a:xfrm>
          <a:custGeom>
            <a:avLst/>
            <a:gdLst>
              <a:gd name="connsiteX0" fmla="*/ 368730 w 368795"/>
              <a:gd name="connsiteY0" fmla="*/ 309 h 381956"/>
              <a:gd name="connsiteX1" fmla="*/ 171880 w 368795"/>
              <a:gd name="connsiteY1" fmla="*/ 206684 h 381956"/>
              <a:gd name="connsiteX2" fmla="*/ 430 w 368795"/>
              <a:gd name="connsiteY2" fmla="*/ 381309 h 381956"/>
              <a:gd name="connsiteX3" fmla="*/ 222680 w 368795"/>
              <a:gd name="connsiteY3" fmla="*/ 143184 h 381956"/>
              <a:gd name="connsiteX4" fmla="*/ 194105 w 368795"/>
              <a:gd name="connsiteY4" fmla="*/ 159059 h 381956"/>
              <a:gd name="connsiteX5" fmla="*/ 368730 w 368795"/>
              <a:gd name="connsiteY5" fmla="*/ 309 h 38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795" h="381956">
                <a:moveTo>
                  <a:pt x="368730" y="309"/>
                </a:moveTo>
                <a:cubicBezTo>
                  <a:pt x="365026" y="8246"/>
                  <a:pt x="233263" y="143184"/>
                  <a:pt x="171880" y="206684"/>
                </a:cubicBezTo>
                <a:cubicBezTo>
                  <a:pt x="110497" y="270184"/>
                  <a:pt x="-8037" y="391892"/>
                  <a:pt x="430" y="381309"/>
                </a:cubicBezTo>
                <a:cubicBezTo>
                  <a:pt x="8897" y="370726"/>
                  <a:pt x="190401" y="180226"/>
                  <a:pt x="222680" y="143184"/>
                </a:cubicBezTo>
                <a:cubicBezTo>
                  <a:pt x="254959" y="106142"/>
                  <a:pt x="170822" y="178638"/>
                  <a:pt x="194105" y="159059"/>
                </a:cubicBezTo>
                <a:cubicBezTo>
                  <a:pt x="217388" y="139480"/>
                  <a:pt x="372434" y="-7628"/>
                  <a:pt x="368730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0E2118A0-F189-A69B-54D8-29EDDF0A39DD}"/>
              </a:ext>
            </a:extLst>
          </p:cNvPr>
          <p:cNvSpPr/>
          <p:nvPr/>
        </p:nvSpPr>
        <p:spPr>
          <a:xfrm>
            <a:off x="2174723" y="2326827"/>
            <a:ext cx="413200" cy="200693"/>
          </a:xfrm>
          <a:custGeom>
            <a:avLst/>
            <a:gdLst>
              <a:gd name="connsiteX0" fmla="*/ 152 w 413200"/>
              <a:gd name="connsiteY0" fmla="*/ 32198 h 200693"/>
              <a:gd name="connsiteX1" fmla="*/ 149377 w 413200"/>
              <a:gd name="connsiteY1" fmla="*/ 22673 h 200693"/>
              <a:gd name="connsiteX2" fmla="*/ 276377 w 413200"/>
              <a:gd name="connsiteY2" fmla="*/ 89348 h 200693"/>
              <a:gd name="connsiteX3" fmla="*/ 412902 w 413200"/>
              <a:gd name="connsiteY3" fmla="*/ 200473 h 200693"/>
              <a:gd name="connsiteX4" fmla="*/ 308127 w 413200"/>
              <a:gd name="connsiteY4" fmla="*/ 114748 h 200693"/>
              <a:gd name="connsiteX5" fmla="*/ 149377 w 413200"/>
              <a:gd name="connsiteY5" fmla="*/ 6798 h 200693"/>
              <a:gd name="connsiteX6" fmla="*/ 177952 w 413200"/>
              <a:gd name="connsiteY6" fmla="*/ 13148 h 200693"/>
              <a:gd name="connsiteX7" fmla="*/ 152 w 413200"/>
              <a:gd name="connsiteY7" fmla="*/ 32198 h 20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200" h="200693">
                <a:moveTo>
                  <a:pt x="152" y="32198"/>
                </a:moveTo>
                <a:cubicBezTo>
                  <a:pt x="-4610" y="33785"/>
                  <a:pt x="103340" y="13148"/>
                  <a:pt x="149377" y="22673"/>
                </a:cubicBezTo>
                <a:cubicBezTo>
                  <a:pt x="195415" y="32198"/>
                  <a:pt x="232456" y="59715"/>
                  <a:pt x="276377" y="89348"/>
                </a:cubicBezTo>
                <a:cubicBezTo>
                  <a:pt x="320298" y="118981"/>
                  <a:pt x="407610" y="196240"/>
                  <a:pt x="412902" y="200473"/>
                </a:cubicBezTo>
                <a:cubicBezTo>
                  <a:pt x="418194" y="204706"/>
                  <a:pt x="352048" y="147027"/>
                  <a:pt x="308127" y="114748"/>
                </a:cubicBezTo>
                <a:cubicBezTo>
                  <a:pt x="264206" y="82469"/>
                  <a:pt x="171073" y="23731"/>
                  <a:pt x="149377" y="6798"/>
                </a:cubicBezTo>
                <a:cubicBezTo>
                  <a:pt x="127681" y="-10135"/>
                  <a:pt x="198060" y="9444"/>
                  <a:pt x="177952" y="13148"/>
                </a:cubicBezTo>
                <a:cubicBezTo>
                  <a:pt x="157844" y="16852"/>
                  <a:pt x="4914" y="30611"/>
                  <a:pt x="152" y="32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57CBADFB-9DDC-EC94-A179-354F615C6F1C}"/>
              </a:ext>
            </a:extLst>
          </p:cNvPr>
          <p:cNvSpPr/>
          <p:nvPr/>
        </p:nvSpPr>
        <p:spPr>
          <a:xfrm>
            <a:off x="2418821" y="2517498"/>
            <a:ext cx="267107" cy="209931"/>
          </a:xfrm>
          <a:custGeom>
            <a:avLst/>
            <a:gdLst>
              <a:gd name="connsiteX0" fmla="*/ 159279 w 267107"/>
              <a:gd name="connsiteY0" fmla="*/ 277 h 209931"/>
              <a:gd name="connsiteX1" fmla="*/ 245004 w 267107"/>
              <a:gd name="connsiteY1" fmla="*/ 32027 h 209931"/>
              <a:gd name="connsiteX2" fmla="*/ 245004 w 267107"/>
              <a:gd name="connsiteY2" fmla="*/ 60602 h 209931"/>
              <a:gd name="connsiteX3" fmla="*/ 140229 w 267107"/>
              <a:gd name="connsiteY3" fmla="*/ 117752 h 209931"/>
              <a:gd name="connsiteX4" fmla="*/ 529 w 267107"/>
              <a:gd name="connsiteY4" fmla="*/ 209827 h 209931"/>
              <a:gd name="connsiteX5" fmla="*/ 194204 w 267107"/>
              <a:gd name="connsiteY5" fmla="*/ 98702 h 209931"/>
              <a:gd name="connsiteX6" fmla="*/ 260879 w 267107"/>
              <a:gd name="connsiteY6" fmla="*/ 89177 h 209931"/>
              <a:gd name="connsiteX7" fmla="*/ 254529 w 267107"/>
              <a:gd name="connsiteY7" fmla="*/ 51077 h 209931"/>
              <a:gd name="connsiteX8" fmla="*/ 159279 w 267107"/>
              <a:gd name="connsiteY8" fmla="*/ 277 h 20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107" h="209931">
                <a:moveTo>
                  <a:pt x="159279" y="277"/>
                </a:moveTo>
                <a:cubicBezTo>
                  <a:pt x="157692" y="-2898"/>
                  <a:pt x="230717" y="21973"/>
                  <a:pt x="245004" y="32027"/>
                </a:cubicBezTo>
                <a:cubicBezTo>
                  <a:pt x="259291" y="42081"/>
                  <a:pt x="262466" y="46315"/>
                  <a:pt x="245004" y="60602"/>
                </a:cubicBezTo>
                <a:cubicBezTo>
                  <a:pt x="227542" y="74889"/>
                  <a:pt x="180975" y="92881"/>
                  <a:pt x="140229" y="117752"/>
                </a:cubicBezTo>
                <a:cubicBezTo>
                  <a:pt x="99483" y="142623"/>
                  <a:pt x="-8467" y="213002"/>
                  <a:pt x="529" y="209827"/>
                </a:cubicBezTo>
                <a:cubicBezTo>
                  <a:pt x="9525" y="206652"/>
                  <a:pt x="150812" y="118810"/>
                  <a:pt x="194204" y="98702"/>
                </a:cubicBezTo>
                <a:cubicBezTo>
                  <a:pt x="237596" y="78594"/>
                  <a:pt x="250825" y="97114"/>
                  <a:pt x="260879" y="89177"/>
                </a:cubicBezTo>
                <a:cubicBezTo>
                  <a:pt x="270933" y="81240"/>
                  <a:pt x="268816" y="65894"/>
                  <a:pt x="254529" y="51077"/>
                </a:cubicBezTo>
                <a:cubicBezTo>
                  <a:pt x="240242" y="36260"/>
                  <a:pt x="160866" y="3452"/>
                  <a:pt x="159279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23FA8D79-5717-97D4-43F4-0D3502C369A3}"/>
              </a:ext>
            </a:extLst>
          </p:cNvPr>
          <p:cNvSpPr/>
          <p:nvPr/>
        </p:nvSpPr>
        <p:spPr>
          <a:xfrm>
            <a:off x="2149475" y="2520698"/>
            <a:ext cx="284869" cy="57445"/>
          </a:xfrm>
          <a:custGeom>
            <a:avLst/>
            <a:gdLst>
              <a:gd name="connsiteX0" fmla="*/ 0 w 284869"/>
              <a:gd name="connsiteY0" fmla="*/ 32002 h 57445"/>
              <a:gd name="connsiteX1" fmla="*/ 158750 w 284869"/>
              <a:gd name="connsiteY1" fmla="*/ 16127 h 57445"/>
              <a:gd name="connsiteX2" fmla="*/ 219075 w 284869"/>
              <a:gd name="connsiteY2" fmla="*/ 252 h 57445"/>
              <a:gd name="connsiteX3" fmla="*/ 187325 w 284869"/>
              <a:gd name="connsiteY3" fmla="*/ 6602 h 57445"/>
              <a:gd name="connsiteX4" fmla="*/ 263525 w 284869"/>
              <a:gd name="connsiteY4" fmla="*/ 9777 h 57445"/>
              <a:gd name="connsiteX5" fmla="*/ 219075 w 284869"/>
              <a:gd name="connsiteY5" fmla="*/ 32002 h 57445"/>
              <a:gd name="connsiteX6" fmla="*/ 282575 w 284869"/>
              <a:gd name="connsiteY6" fmla="*/ 57402 h 57445"/>
              <a:gd name="connsiteX7" fmla="*/ 263525 w 284869"/>
              <a:gd name="connsiteY7" fmla="*/ 25652 h 57445"/>
              <a:gd name="connsiteX8" fmla="*/ 193675 w 284869"/>
              <a:gd name="connsiteY8" fmla="*/ 28827 h 57445"/>
              <a:gd name="connsiteX9" fmla="*/ 0 w 284869"/>
              <a:gd name="connsiteY9" fmla="*/ 32002 h 5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869" h="57445">
                <a:moveTo>
                  <a:pt x="0" y="32002"/>
                </a:moveTo>
                <a:cubicBezTo>
                  <a:pt x="61118" y="26710"/>
                  <a:pt x="122237" y="21419"/>
                  <a:pt x="158750" y="16127"/>
                </a:cubicBezTo>
                <a:cubicBezTo>
                  <a:pt x="195263" y="10835"/>
                  <a:pt x="214313" y="1839"/>
                  <a:pt x="219075" y="252"/>
                </a:cubicBezTo>
                <a:cubicBezTo>
                  <a:pt x="223837" y="-1335"/>
                  <a:pt x="179917" y="5015"/>
                  <a:pt x="187325" y="6602"/>
                </a:cubicBezTo>
                <a:cubicBezTo>
                  <a:pt x="194733" y="8189"/>
                  <a:pt x="258233" y="5544"/>
                  <a:pt x="263525" y="9777"/>
                </a:cubicBezTo>
                <a:cubicBezTo>
                  <a:pt x="268817" y="14010"/>
                  <a:pt x="215900" y="24064"/>
                  <a:pt x="219075" y="32002"/>
                </a:cubicBezTo>
                <a:cubicBezTo>
                  <a:pt x="222250" y="39940"/>
                  <a:pt x="275167" y="58460"/>
                  <a:pt x="282575" y="57402"/>
                </a:cubicBezTo>
                <a:cubicBezTo>
                  <a:pt x="289983" y="56344"/>
                  <a:pt x="278342" y="30415"/>
                  <a:pt x="263525" y="25652"/>
                </a:cubicBezTo>
                <a:cubicBezTo>
                  <a:pt x="248708" y="20889"/>
                  <a:pt x="193675" y="28827"/>
                  <a:pt x="193675" y="28827"/>
                </a:cubicBezTo>
                <a:lnTo>
                  <a:pt x="0" y="3200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0C6E6720-6599-7B3F-1921-4C73C5A057D0}"/>
              </a:ext>
            </a:extLst>
          </p:cNvPr>
          <p:cNvSpPr/>
          <p:nvPr/>
        </p:nvSpPr>
        <p:spPr>
          <a:xfrm>
            <a:off x="2123888" y="2552431"/>
            <a:ext cx="277012" cy="127563"/>
          </a:xfrm>
          <a:custGeom>
            <a:avLst/>
            <a:gdLst>
              <a:gd name="connsiteX0" fmla="*/ 251012 w 277012"/>
              <a:gd name="connsiteY0" fmla="*/ 269 h 127563"/>
              <a:gd name="connsiteX1" fmla="*/ 216087 w 277012"/>
              <a:gd name="connsiteY1" fmla="*/ 44719 h 127563"/>
              <a:gd name="connsiteX2" fmla="*/ 276412 w 277012"/>
              <a:gd name="connsiteY2" fmla="*/ 76469 h 127563"/>
              <a:gd name="connsiteX3" fmla="*/ 171637 w 277012"/>
              <a:gd name="connsiteY3" fmla="*/ 101869 h 127563"/>
              <a:gd name="connsiteX4" fmla="*/ 187 w 277012"/>
              <a:gd name="connsiteY4" fmla="*/ 89169 h 127563"/>
              <a:gd name="connsiteX5" fmla="*/ 206562 w 277012"/>
              <a:gd name="connsiteY5" fmla="*/ 92344 h 127563"/>
              <a:gd name="connsiteX6" fmla="*/ 225612 w 277012"/>
              <a:gd name="connsiteY6" fmla="*/ 127269 h 127563"/>
              <a:gd name="connsiteX7" fmla="*/ 206562 w 277012"/>
              <a:gd name="connsiteY7" fmla="*/ 108219 h 127563"/>
              <a:gd name="connsiteX8" fmla="*/ 228787 w 277012"/>
              <a:gd name="connsiteY8" fmla="*/ 92344 h 127563"/>
              <a:gd name="connsiteX9" fmla="*/ 212912 w 277012"/>
              <a:gd name="connsiteY9" fmla="*/ 66944 h 127563"/>
              <a:gd name="connsiteX10" fmla="*/ 251012 w 277012"/>
              <a:gd name="connsiteY10" fmla="*/ 269 h 12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7012" h="127563">
                <a:moveTo>
                  <a:pt x="251012" y="269"/>
                </a:moveTo>
                <a:cubicBezTo>
                  <a:pt x="251541" y="-3435"/>
                  <a:pt x="211854" y="32019"/>
                  <a:pt x="216087" y="44719"/>
                </a:cubicBezTo>
                <a:cubicBezTo>
                  <a:pt x="220320" y="57419"/>
                  <a:pt x="283820" y="66944"/>
                  <a:pt x="276412" y="76469"/>
                </a:cubicBezTo>
                <a:cubicBezTo>
                  <a:pt x="269004" y="85994"/>
                  <a:pt x="217674" y="99752"/>
                  <a:pt x="171637" y="101869"/>
                </a:cubicBezTo>
                <a:cubicBezTo>
                  <a:pt x="125600" y="103986"/>
                  <a:pt x="-5634" y="90757"/>
                  <a:pt x="187" y="89169"/>
                </a:cubicBezTo>
                <a:cubicBezTo>
                  <a:pt x="6008" y="87582"/>
                  <a:pt x="168991" y="85994"/>
                  <a:pt x="206562" y="92344"/>
                </a:cubicBezTo>
                <a:cubicBezTo>
                  <a:pt x="244133" y="98694"/>
                  <a:pt x="225612" y="124623"/>
                  <a:pt x="225612" y="127269"/>
                </a:cubicBezTo>
                <a:cubicBezTo>
                  <a:pt x="225612" y="129915"/>
                  <a:pt x="206033" y="114040"/>
                  <a:pt x="206562" y="108219"/>
                </a:cubicBezTo>
                <a:cubicBezTo>
                  <a:pt x="207091" y="102398"/>
                  <a:pt x="227729" y="99223"/>
                  <a:pt x="228787" y="92344"/>
                </a:cubicBezTo>
                <a:cubicBezTo>
                  <a:pt x="229845" y="85465"/>
                  <a:pt x="209208" y="81231"/>
                  <a:pt x="212912" y="66944"/>
                </a:cubicBezTo>
                <a:cubicBezTo>
                  <a:pt x="216616" y="52657"/>
                  <a:pt x="250483" y="3973"/>
                  <a:pt x="251012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3F27E332-9B59-0924-9FCD-19B64A007816}"/>
              </a:ext>
            </a:extLst>
          </p:cNvPr>
          <p:cNvSpPr/>
          <p:nvPr/>
        </p:nvSpPr>
        <p:spPr>
          <a:xfrm>
            <a:off x="2170798" y="2469391"/>
            <a:ext cx="237122" cy="160890"/>
          </a:xfrm>
          <a:custGeom>
            <a:avLst/>
            <a:gdLst>
              <a:gd name="connsiteX0" fmla="*/ 226327 w 237122"/>
              <a:gd name="connsiteY0" fmla="*/ 3934 h 160890"/>
              <a:gd name="connsiteX1" fmla="*/ 102502 w 237122"/>
              <a:gd name="connsiteY1" fmla="*/ 146809 h 160890"/>
              <a:gd name="connsiteX2" fmla="*/ 134252 w 237122"/>
              <a:gd name="connsiteY2" fmla="*/ 156334 h 160890"/>
              <a:gd name="connsiteX3" fmla="*/ 67577 w 237122"/>
              <a:gd name="connsiteY3" fmla="*/ 153159 h 160890"/>
              <a:gd name="connsiteX4" fmla="*/ 124727 w 237122"/>
              <a:gd name="connsiteY4" fmla="*/ 99184 h 160890"/>
              <a:gd name="connsiteX5" fmla="*/ 902 w 237122"/>
              <a:gd name="connsiteY5" fmla="*/ 153159 h 160890"/>
              <a:gd name="connsiteX6" fmla="*/ 200927 w 237122"/>
              <a:gd name="connsiteY6" fmla="*/ 51559 h 160890"/>
              <a:gd name="connsiteX7" fmla="*/ 226327 w 237122"/>
              <a:gd name="connsiteY7" fmla="*/ 3934 h 16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122" h="160890">
                <a:moveTo>
                  <a:pt x="226327" y="3934"/>
                </a:moveTo>
                <a:cubicBezTo>
                  <a:pt x="209923" y="19809"/>
                  <a:pt x="117848" y="121409"/>
                  <a:pt x="102502" y="146809"/>
                </a:cubicBezTo>
                <a:cubicBezTo>
                  <a:pt x="87156" y="172209"/>
                  <a:pt x="140073" y="155276"/>
                  <a:pt x="134252" y="156334"/>
                </a:cubicBezTo>
                <a:cubicBezTo>
                  <a:pt x="128431" y="157392"/>
                  <a:pt x="69164" y="162684"/>
                  <a:pt x="67577" y="153159"/>
                </a:cubicBezTo>
                <a:cubicBezTo>
                  <a:pt x="65989" y="143634"/>
                  <a:pt x="135839" y="99184"/>
                  <a:pt x="124727" y="99184"/>
                </a:cubicBezTo>
                <a:cubicBezTo>
                  <a:pt x="113615" y="99184"/>
                  <a:pt x="-11798" y="161096"/>
                  <a:pt x="902" y="153159"/>
                </a:cubicBezTo>
                <a:cubicBezTo>
                  <a:pt x="13602" y="145222"/>
                  <a:pt x="157006" y="79605"/>
                  <a:pt x="200927" y="51559"/>
                </a:cubicBezTo>
                <a:cubicBezTo>
                  <a:pt x="244848" y="23513"/>
                  <a:pt x="242731" y="-11941"/>
                  <a:pt x="226327" y="3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D2E9F20F-11CF-096B-9962-275B6870144B}"/>
              </a:ext>
            </a:extLst>
          </p:cNvPr>
          <p:cNvSpPr/>
          <p:nvPr/>
        </p:nvSpPr>
        <p:spPr>
          <a:xfrm>
            <a:off x="2230558" y="2720697"/>
            <a:ext cx="233721" cy="83020"/>
          </a:xfrm>
          <a:custGeom>
            <a:avLst/>
            <a:gdLst>
              <a:gd name="connsiteX0" fmla="*/ 233242 w 233721"/>
              <a:gd name="connsiteY0" fmla="*/ 278 h 83020"/>
              <a:gd name="connsiteX1" fmla="*/ 68142 w 233721"/>
              <a:gd name="connsiteY1" fmla="*/ 19328 h 83020"/>
              <a:gd name="connsiteX2" fmla="*/ 169742 w 233721"/>
              <a:gd name="connsiteY2" fmla="*/ 28853 h 83020"/>
              <a:gd name="connsiteX3" fmla="*/ 20517 w 233721"/>
              <a:gd name="connsiteY3" fmla="*/ 66953 h 83020"/>
              <a:gd name="connsiteX4" fmla="*/ 49092 w 233721"/>
              <a:gd name="connsiteY4" fmla="*/ 57428 h 83020"/>
              <a:gd name="connsiteX5" fmla="*/ 1467 w 233721"/>
              <a:gd name="connsiteY5" fmla="*/ 82828 h 83020"/>
              <a:gd name="connsiteX6" fmla="*/ 115767 w 233721"/>
              <a:gd name="connsiteY6" fmla="*/ 41553 h 83020"/>
              <a:gd name="connsiteX7" fmla="*/ 118942 w 233721"/>
              <a:gd name="connsiteY7" fmla="*/ 35203 h 83020"/>
              <a:gd name="connsiteX8" fmla="*/ 233242 w 233721"/>
              <a:gd name="connsiteY8" fmla="*/ 278 h 8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721" h="83020">
                <a:moveTo>
                  <a:pt x="233242" y="278"/>
                </a:moveTo>
                <a:cubicBezTo>
                  <a:pt x="224775" y="-2368"/>
                  <a:pt x="78725" y="14566"/>
                  <a:pt x="68142" y="19328"/>
                </a:cubicBezTo>
                <a:cubicBezTo>
                  <a:pt x="57559" y="24091"/>
                  <a:pt x="177679" y="20916"/>
                  <a:pt x="169742" y="28853"/>
                </a:cubicBezTo>
                <a:cubicBezTo>
                  <a:pt x="161805" y="36790"/>
                  <a:pt x="40625" y="62191"/>
                  <a:pt x="20517" y="66953"/>
                </a:cubicBezTo>
                <a:cubicBezTo>
                  <a:pt x="409" y="71715"/>
                  <a:pt x="52267" y="54782"/>
                  <a:pt x="49092" y="57428"/>
                </a:cubicBezTo>
                <a:cubicBezTo>
                  <a:pt x="45917" y="60074"/>
                  <a:pt x="-9646" y="85474"/>
                  <a:pt x="1467" y="82828"/>
                </a:cubicBezTo>
                <a:cubicBezTo>
                  <a:pt x="12580" y="80182"/>
                  <a:pt x="96188" y="49491"/>
                  <a:pt x="115767" y="41553"/>
                </a:cubicBezTo>
                <a:cubicBezTo>
                  <a:pt x="135346" y="33615"/>
                  <a:pt x="102538" y="42082"/>
                  <a:pt x="118942" y="35203"/>
                </a:cubicBezTo>
                <a:cubicBezTo>
                  <a:pt x="135346" y="28324"/>
                  <a:pt x="241709" y="2924"/>
                  <a:pt x="233242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3BA9620E-1B58-7629-1FF8-60E418BEEDC5}"/>
              </a:ext>
            </a:extLst>
          </p:cNvPr>
          <p:cNvSpPr/>
          <p:nvPr/>
        </p:nvSpPr>
        <p:spPr>
          <a:xfrm>
            <a:off x="1761945" y="2695570"/>
            <a:ext cx="470093" cy="104809"/>
          </a:xfrm>
          <a:custGeom>
            <a:avLst/>
            <a:gdLst>
              <a:gd name="connsiteX0" fmla="*/ 180 w 470093"/>
              <a:gd name="connsiteY0" fmla="*/ 44455 h 104809"/>
              <a:gd name="connsiteX1" fmla="*/ 158930 w 470093"/>
              <a:gd name="connsiteY1" fmla="*/ 5 h 104809"/>
              <a:gd name="connsiteX2" fmla="*/ 327205 w 470093"/>
              <a:gd name="connsiteY2" fmla="*/ 41280 h 104809"/>
              <a:gd name="connsiteX3" fmla="*/ 422455 w 470093"/>
              <a:gd name="connsiteY3" fmla="*/ 41280 h 104809"/>
              <a:gd name="connsiteX4" fmla="*/ 419280 w 470093"/>
              <a:gd name="connsiteY4" fmla="*/ 60330 h 104809"/>
              <a:gd name="connsiteX5" fmla="*/ 400230 w 470093"/>
              <a:gd name="connsiteY5" fmla="*/ 60330 h 104809"/>
              <a:gd name="connsiteX6" fmla="*/ 470080 w 470093"/>
              <a:gd name="connsiteY6" fmla="*/ 104780 h 104809"/>
              <a:gd name="connsiteX7" fmla="*/ 393880 w 470093"/>
              <a:gd name="connsiteY7" fmla="*/ 66680 h 104809"/>
              <a:gd name="connsiteX8" fmla="*/ 327205 w 470093"/>
              <a:gd name="connsiteY8" fmla="*/ 38105 h 104809"/>
              <a:gd name="connsiteX9" fmla="*/ 368480 w 470093"/>
              <a:gd name="connsiteY9" fmla="*/ 12705 h 104809"/>
              <a:gd name="connsiteX10" fmla="*/ 133530 w 470093"/>
              <a:gd name="connsiteY10" fmla="*/ 3180 h 104809"/>
              <a:gd name="connsiteX11" fmla="*/ 180 w 470093"/>
              <a:gd name="connsiteY11" fmla="*/ 44455 h 10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0093" h="104809">
                <a:moveTo>
                  <a:pt x="180" y="44455"/>
                </a:moveTo>
                <a:cubicBezTo>
                  <a:pt x="4413" y="43926"/>
                  <a:pt x="104426" y="534"/>
                  <a:pt x="158930" y="5"/>
                </a:cubicBezTo>
                <a:cubicBezTo>
                  <a:pt x="213434" y="-524"/>
                  <a:pt x="283284" y="34401"/>
                  <a:pt x="327205" y="41280"/>
                </a:cubicBezTo>
                <a:cubicBezTo>
                  <a:pt x="371126" y="48159"/>
                  <a:pt x="407109" y="38105"/>
                  <a:pt x="422455" y="41280"/>
                </a:cubicBezTo>
                <a:cubicBezTo>
                  <a:pt x="437801" y="44455"/>
                  <a:pt x="422984" y="57155"/>
                  <a:pt x="419280" y="60330"/>
                </a:cubicBezTo>
                <a:cubicBezTo>
                  <a:pt x="415576" y="63505"/>
                  <a:pt x="391763" y="52922"/>
                  <a:pt x="400230" y="60330"/>
                </a:cubicBezTo>
                <a:cubicBezTo>
                  <a:pt x="408697" y="67738"/>
                  <a:pt x="471138" y="103722"/>
                  <a:pt x="470080" y="104780"/>
                </a:cubicBezTo>
                <a:cubicBezTo>
                  <a:pt x="469022" y="105838"/>
                  <a:pt x="417693" y="77793"/>
                  <a:pt x="393880" y="66680"/>
                </a:cubicBezTo>
                <a:cubicBezTo>
                  <a:pt x="370068" y="55568"/>
                  <a:pt x="331438" y="47101"/>
                  <a:pt x="327205" y="38105"/>
                </a:cubicBezTo>
                <a:cubicBezTo>
                  <a:pt x="322972" y="29109"/>
                  <a:pt x="400759" y="18526"/>
                  <a:pt x="368480" y="12705"/>
                </a:cubicBezTo>
                <a:cubicBezTo>
                  <a:pt x="336201" y="6884"/>
                  <a:pt x="200205" y="-3699"/>
                  <a:pt x="133530" y="3180"/>
                </a:cubicBezTo>
                <a:cubicBezTo>
                  <a:pt x="66855" y="10059"/>
                  <a:pt x="-4053" y="44984"/>
                  <a:pt x="180" y="44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D05FB185-5DA5-CCAE-D9BA-957ECDFE225B}"/>
              </a:ext>
            </a:extLst>
          </p:cNvPr>
          <p:cNvSpPr/>
          <p:nvPr/>
        </p:nvSpPr>
        <p:spPr>
          <a:xfrm>
            <a:off x="2686035" y="2618841"/>
            <a:ext cx="372395" cy="756380"/>
          </a:xfrm>
          <a:custGeom>
            <a:avLst/>
            <a:gdLst>
              <a:gd name="connsiteX0" fmla="*/ 15 w 372395"/>
              <a:gd name="connsiteY0" fmla="*/ 534 h 756380"/>
              <a:gd name="connsiteX1" fmla="*/ 146065 w 372395"/>
              <a:gd name="connsiteY1" fmla="*/ 137059 h 756380"/>
              <a:gd name="connsiteX2" fmla="*/ 161940 w 372395"/>
              <a:gd name="connsiteY2" fmla="*/ 152934 h 756380"/>
              <a:gd name="connsiteX3" fmla="*/ 180990 w 372395"/>
              <a:gd name="connsiteY3" fmla="*/ 187859 h 756380"/>
              <a:gd name="connsiteX4" fmla="*/ 247665 w 372395"/>
              <a:gd name="connsiteY4" fmla="*/ 257709 h 756380"/>
              <a:gd name="connsiteX5" fmla="*/ 234965 w 372395"/>
              <a:gd name="connsiteY5" fmla="*/ 264059 h 756380"/>
              <a:gd name="connsiteX6" fmla="*/ 285765 w 372395"/>
              <a:gd name="connsiteY6" fmla="*/ 375184 h 756380"/>
              <a:gd name="connsiteX7" fmla="*/ 301640 w 372395"/>
              <a:gd name="connsiteY7" fmla="*/ 372009 h 756380"/>
              <a:gd name="connsiteX8" fmla="*/ 336565 w 372395"/>
              <a:gd name="connsiteY8" fmla="*/ 429159 h 756380"/>
              <a:gd name="connsiteX9" fmla="*/ 320690 w 372395"/>
              <a:gd name="connsiteY9" fmla="*/ 460909 h 756380"/>
              <a:gd name="connsiteX10" fmla="*/ 317515 w 372395"/>
              <a:gd name="connsiteY10" fmla="*/ 479959 h 756380"/>
              <a:gd name="connsiteX11" fmla="*/ 231790 w 372395"/>
              <a:gd name="connsiteY11" fmla="*/ 756184 h 756380"/>
              <a:gd name="connsiteX12" fmla="*/ 368315 w 372395"/>
              <a:gd name="connsiteY12" fmla="*/ 524409 h 756380"/>
              <a:gd name="connsiteX13" fmla="*/ 336565 w 372395"/>
              <a:gd name="connsiteY13" fmla="*/ 546634 h 756380"/>
              <a:gd name="connsiteX14" fmla="*/ 336565 w 372395"/>
              <a:gd name="connsiteY14" fmla="*/ 502184 h 756380"/>
              <a:gd name="connsiteX15" fmla="*/ 238140 w 372395"/>
              <a:gd name="connsiteY15" fmla="*/ 356134 h 756380"/>
              <a:gd name="connsiteX16" fmla="*/ 260365 w 372395"/>
              <a:gd name="connsiteY16" fmla="*/ 372009 h 756380"/>
              <a:gd name="connsiteX17" fmla="*/ 136540 w 372395"/>
              <a:gd name="connsiteY17" fmla="*/ 210084 h 756380"/>
              <a:gd name="connsiteX18" fmla="*/ 155590 w 372395"/>
              <a:gd name="connsiteY18" fmla="*/ 194209 h 756380"/>
              <a:gd name="connsiteX19" fmla="*/ 15 w 372395"/>
              <a:gd name="connsiteY19" fmla="*/ 534 h 75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2395" h="756380">
                <a:moveTo>
                  <a:pt x="15" y="534"/>
                </a:moveTo>
                <a:cubicBezTo>
                  <a:pt x="-1573" y="-8991"/>
                  <a:pt x="119078" y="111659"/>
                  <a:pt x="146065" y="137059"/>
                </a:cubicBezTo>
                <a:cubicBezTo>
                  <a:pt x="173053" y="162459"/>
                  <a:pt x="156119" y="144467"/>
                  <a:pt x="161940" y="152934"/>
                </a:cubicBezTo>
                <a:cubicBezTo>
                  <a:pt x="167761" y="161401"/>
                  <a:pt x="166703" y="170397"/>
                  <a:pt x="180990" y="187859"/>
                </a:cubicBezTo>
                <a:cubicBezTo>
                  <a:pt x="195277" y="205321"/>
                  <a:pt x="247665" y="257709"/>
                  <a:pt x="247665" y="257709"/>
                </a:cubicBezTo>
                <a:cubicBezTo>
                  <a:pt x="256661" y="270409"/>
                  <a:pt x="228615" y="244480"/>
                  <a:pt x="234965" y="264059"/>
                </a:cubicBezTo>
                <a:cubicBezTo>
                  <a:pt x="241315" y="283638"/>
                  <a:pt x="274653" y="357193"/>
                  <a:pt x="285765" y="375184"/>
                </a:cubicBezTo>
                <a:cubicBezTo>
                  <a:pt x="296877" y="393175"/>
                  <a:pt x="293173" y="363013"/>
                  <a:pt x="301640" y="372009"/>
                </a:cubicBezTo>
                <a:cubicBezTo>
                  <a:pt x="310107" y="381005"/>
                  <a:pt x="336565" y="429159"/>
                  <a:pt x="336565" y="429159"/>
                </a:cubicBezTo>
                <a:cubicBezTo>
                  <a:pt x="339740" y="443976"/>
                  <a:pt x="323865" y="452442"/>
                  <a:pt x="320690" y="460909"/>
                </a:cubicBezTo>
                <a:cubicBezTo>
                  <a:pt x="317515" y="469376"/>
                  <a:pt x="332332" y="430747"/>
                  <a:pt x="317515" y="479959"/>
                </a:cubicBezTo>
                <a:cubicBezTo>
                  <a:pt x="302698" y="529171"/>
                  <a:pt x="223323" y="748776"/>
                  <a:pt x="231790" y="756184"/>
                </a:cubicBezTo>
                <a:cubicBezTo>
                  <a:pt x="240257" y="763592"/>
                  <a:pt x="350853" y="559334"/>
                  <a:pt x="368315" y="524409"/>
                </a:cubicBezTo>
                <a:cubicBezTo>
                  <a:pt x="385778" y="489484"/>
                  <a:pt x="341857" y="550338"/>
                  <a:pt x="336565" y="546634"/>
                </a:cubicBezTo>
                <a:cubicBezTo>
                  <a:pt x="331273" y="542930"/>
                  <a:pt x="352969" y="533934"/>
                  <a:pt x="336565" y="502184"/>
                </a:cubicBezTo>
                <a:cubicBezTo>
                  <a:pt x="320161" y="470434"/>
                  <a:pt x="250840" y="377830"/>
                  <a:pt x="238140" y="356134"/>
                </a:cubicBezTo>
                <a:cubicBezTo>
                  <a:pt x="225440" y="334438"/>
                  <a:pt x="277298" y="396351"/>
                  <a:pt x="260365" y="372009"/>
                </a:cubicBezTo>
                <a:cubicBezTo>
                  <a:pt x="243432" y="347667"/>
                  <a:pt x="154002" y="239717"/>
                  <a:pt x="136540" y="210084"/>
                </a:cubicBezTo>
                <a:cubicBezTo>
                  <a:pt x="119078" y="180451"/>
                  <a:pt x="182048" y="228076"/>
                  <a:pt x="155590" y="194209"/>
                </a:cubicBezTo>
                <a:cubicBezTo>
                  <a:pt x="129132" y="160342"/>
                  <a:pt x="1603" y="10059"/>
                  <a:pt x="15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198A9352-CF4F-D1E9-173D-9916CC3AB0F6}"/>
              </a:ext>
            </a:extLst>
          </p:cNvPr>
          <p:cNvSpPr/>
          <p:nvPr/>
        </p:nvSpPr>
        <p:spPr>
          <a:xfrm>
            <a:off x="2673350" y="2625647"/>
            <a:ext cx="300585" cy="737173"/>
          </a:xfrm>
          <a:custGeom>
            <a:avLst/>
            <a:gdLst>
              <a:gd name="connsiteX0" fmla="*/ 0 w 300585"/>
              <a:gd name="connsiteY0" fmla="*/ 78 h 737173"/>
              <a:gd name="connsiteX1" fmla="*/ 123825 w 300585"/>
              <a:gd name="connsiteY1" fmla="*/ 206453 h 737173"/>
              <a:gd name="connsiteX2" fmla="*/ 158750 w 300585"/>
              <a:gd name="connsiteY2" fmla="*/ 254078 h 737173"/>
              <a:gd name="connsiteX3" fmla="*/ 250825 w 300585"/>
              <a:gd name="connsiteY3" fmla="*/ 409653 h 737173"/>
              <a:gd name="connsiteX4" fmla="*/ 263525 w 300585"/>
              <a:gd name="connsiteY4" fmla="*/ 558878 h 737173"/>
              <a:gd name="connsiteX5" fmla="*/ 244475 w 300585"/>
              <a:gd name="connsiteY5" fmla="*/ 736678 h 737173"/>
              <a:gd name="connsiteX6" fmla="*/ 247650 w 300585"/>
              <a:gd name="connsiteY6" fmla="*/ 606503 h 737173"/>
              <a:gd name="connsiteX7" fmla="*/ 288925 w 300585"/>
              <a:gd name="connsiteY7" fmla="*/ 444578 h 737173"/>
              <a:gd name="connsiteX8" fmla="*/ 285750 w 300585"/>
              <a:gd name="connsiteY8" fmla="*/ 447753 h 737173"/>
              <a:gd name="connsiteX9" fmla="*/ 123825 w 300585"/>
              <a:gd name="connsiteY9" fmla="*/ 241378 h 737173"/>
              <a:gd name="connsiteX10" fmla="*/ 123825 w 300585"/>
              <a:gd name="connsiteY10" fmla="*/ 231853 h 737173"/>
              <a:gd name="connsiteX11" fmla="*/ 0 w 300585"/>
              <a:gd name="connsiteY11" fmla="*/ 78 h 73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0585" h="737173">
                <a:moveTo>
                  <a:pt x="0" y="78"/>
                </a:moveTo>
                <a:cubicBezTo>
                  <a:pt x="0" y="-4155"/>
                  <a:pt x="97367" y="164120"/>
                  <a:pt x="123825" y="206453"/>
                </a:cubicBezTo>
                <a:cubicBezTo>
                  <a:pt x="150283" y="248786"/>
                  <a:pt x="137583" y="220211"/>
                  <a:pt x="158750" y="254078"/>
                </a:cubicBezTo>
                <a:cubicBezTo>
                  <a:pt x="179917" y="287945"/>
                  <a:pt x="233363" y="358853"/>
                  <a:pt x="250825" y="409653"/>
                </a:cubicBezTo>
                <a:cubicBezTo>
                  <a:pt x="268287" y="460453"/>
                  <a:pt x="264583" y="504374"/>
                  <a:pt x="263525" y="558878"/>
                </a:cubicBezTo>
                <a:cubicBezTo>
                  <a:pt x="262467" y="613382"/>
                  <a:pt x="247121" y="728741"/>
                  <a:pt x="244475" y="736678"/>
                </a:cubicBezTo>
                <a:cubicBezTo>
                  <a:pt x="241829" y="744615"/>
                  <a:pt x="240242" y="655186"/>
                  <a:pt x="247650" y="606503"/>
                </a:cubicBezTo>
                <a:cubicBezTo>
                  <a:pt x="255058" y="557820"/>
                  <a:pt x="282575" y="471036"/>
                  <a:pt x="288925" y="444578"/>
                </a:cubicBezTo>
                <a:cubicBezTo>
                  <a:pt x="295275" y="418120"/>
                  <a:pt x="313267" y="481620"/>
                  <a:pt x="285750" y="447753"/>
                </a:cubicBezTo>
                <a:cubicBezTo>
                  <a:pt x="258233" y="413886"/>
                  <a:pt x="150812" y="277361"/>
                  <a:pt x="123825" y="241378"/>
                </a:cubicBezTo>
                <a:cubicBezTo>
                  <a:pt x="96838" y="205395"/>
                  <a:pt x="147108" y="270482"/>
                  <a:pt x="123825" y="231853"/>
                </a:cubicBezTo>
                <a:cubicBezTo>
                  <a:pt x="100542" y="193224"/>
                  <a:pt x="0" y="4311"/>
                  <a:pt x="0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B9CE2191-F6C4-4788-4761-A14E0991C4EB}"/>
              </a:ext>
            </a:extLst>
          </p:cNvPr>
          <p:cNvSpPr/>
          <p:nvPr/>
        </p:nvSpPr>
        <p:spPr>
          <a:xfrm>
            <a:off x="2425692" y="3317875"/>
            <a:ext cx="508008" cy="463640"/>
          </a:xfrm>
          <a:custGeom>
            <a:avLst/>
            <a:gdLst>
              <a:gd name="connsiteX0" fmla="*/ 508008 w 508008"/>
              <a:gd name="connsiteY0" fmla="*/ 0 h 463640"/>
              <a:gd name="connsiteX1" fmla="*/ 330208 w 508008"/>
              <a:gd name="connsiteY1" fmla="*/ 142875 h 463640"/>
              <a:gd name="connsiteX2" fmla="*/ 177808 w 508008"/>
              <a:gd name="connsiteY2" fmla="*/ 254000 h 463640"/>
              <a:gd name="connsiteX3" fmla="*/ 238133 w 508008"/>
              <a:gd name="connsiteY3" fmla="*/ 206375 h 463640"/>
              <a:gd name="connsiteX4" fmla="*/ 8 w 508008"/>
              <a:gd name="connsiteY4" fmla="*/ 463550 h 463640"/>
              <a:gd name="connsiteX5" fmla="*/ 247658 w 508008"/>
              <a:gd name="connsiteY5" fmla="*/ 234950 h 463640"/>
              <a:gd name="connsiteX6" fmla="*/ 320683 w 508008"/>
              <a:gd name="connsiteY6" fmla="*/ 174625 h 463640"/>
              <a:gd name="connsiteX7" fmla="*/ 301633 w 508008"/>
              <a:gd name="connsiteY7" fmla="*/ 190500 h 463640"/>
              <a:gd name="connsiteX8" fmla="*/ 508008 w 508008"/>
              <a:gd name="connsiteY8" fmla="*/ 0 h 46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08" h="463640">
                <a:moveTo>
                  <a:pt x="508008" y="0"/>
                </a:moveTo>
                <a:cubicBezTo>
                  <a:pt x="446624" y="50271"/>
                  <a:pt x="385241" y="100542"/>
                  <a:pt x="330208" y="142875"/>
                </a:cubicBezTo>
                <a:cubicBezTo>
                  <a:pt x="275175" y="185208"/>
                  <a:pt x="193154" y="243417"/>
                  <a:pt x="177808" y="254000"/>
                </a:cubicBezTo>
                <a:cubicBezTo>
                  <a:pt x="162462" y="264583"/>
                  <a:pt x="267766" y="171450"/>
                  <a:pt x="238133" y="206375"/>
                </a:cubicBezTo>
                <a:cubicBezTo>
                  <a:pt x="208500" y="241300"/>
                  <a:pt x="-1579" y="458788"/>
                  <a:pt x="8" y="463550"/>
                </a:cubicBezTo>
                <a:cubicBezTo>
                  <a:pt x="1595" y="468312"/>
                  <a:pt x="194212" y="283104"/>
                  <a:pt x="247658" y="234950"/>
                </a:cubicBezTo>
                <a:cubicBezTo>
                  <a:pt x="301104" y="186796"/>
                  <a:pt x="320683" y="174625"/>
                  <a:pt x="320683" y="174625"/>
                </a:cubicBezTo>
                <a:lnTo>
                  <a:pt x="301633" y="190500"/>
                </a:lnTo>
                <a:lnTo>
                  <a:pt x="50800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1CBB0DEB-7B41-B236-1CB9-3ED9DC09984B}"/>
              </a:ext>
            </a:extLst>
          </p:cNvPr>
          <p:cNvSpPr/>
          <p:nvPr/>
        </p:nvSpPr>
        <p:spPr>
          <a:xfrm>
            <a:off x="2628598" y="2654256"/>
            <a:ext cx="272159" cy="735638"/>
          </a:xfrm>
          <a:custGeom>
            <a:avLst/>
            <a:gdLst>
              <a:gd name="connsiteX0" fmla="*/ 35227 w 272159"/>
              <a:gd name="connsiteY0" fmla="*/ 44 h 735638"/>
              <a:gd name="connsiteX1" fmla="*/ 28877 w 272159"/>
              <a:gd name="connsiteY1" fmla="*/ 104819 h 735638"/>
              <a:gd name="connsiteX2" fmla="*/ 92377 w 272159"/>
              <a:gd name="connsiteY2" fmla="*/ 193719 h 735638"/>
              <a:gd name="connsiteX3" fmla="*/ 124127 w 272159"/>
              <a:gd name="connsiteY3" fmla="*/ 231819 h 735638"/>
              <a:gd name="connsiteX4" fmla="*/ 219377 w 272159"/>
              <a:gd name="connsiteY4" fmla="*/ 361994 h 735638"/>
              <a:gd name="connsiteX5" fmla="*/ 251127 w 272159"/>
              <a:gd name="connsiteY5" fmla="*/ 530269 h 735638"/>
              <a:gd name="connsiteX6" fmla="*/ 251127 w 272159"/>
              <a:gd name="connsiteY6" fmla="*/ 520744 h 735638"/>
              <a:gd name="connsiteX7" fmla="*/ 251127 w 272159"/>
              <a:gd name="connsiteY7" fmla="*/ 714419 h 735638"/>
              <a:gd name="connsiteX8" fmla="*/ 238427 w 272159"/>
              <a:gd name="connsiteY8" fmla="*/ 714419 h 735638"/>
              <a:gd name="connsiteX9" fmla="*/ 216202 w 272159"/>
              <a:gd name="connsiteY9" fmla="*/ 730294 h 735638"/>
              <a:gd name="connsiteX10" fmla="*/ 238427 w 272159"/>
              <a:gd name="connsiteY10" fmla="*/ 609644 h 735638"/>
              <a:gd name="connsiteX11" fmla="*/ 260652 w 272159"/>
              <a:gd name="connsiteY11" fmla="*/ 530269 h 735638"/>
              <a:gd name="connsiteX12" fmla="*/ 254302 w 272159"/>
              <a:gd name="connsiteY12" fmla="*/ 514394 h 735638"/>
              <a:gd name="connsiteX13" fmla="*/ 54277 w 272159"/>
              <a:gd name="connsiteY13" fmla="*/ 222294 h 735638"/>
              <a:gd name="connsiteX14" fmla="*/ 101902 w 272159"/>
              <a:gd name="connsiteY14" fmla="*/ 241344 h 735638"/>
              <a:gd name="connsiteX15" fmla="*/ 3477 w 272159"/>
              <a:gd name="connsiteY15" fmla="*/ 117519 h 735638"/>
              <a:gd name="connsiteX16" fmla="*/ 35227 w 272159"/>
              <a:gd name="connsiteY16" fmla="*/ 44 h 73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2159" h="735638">
                <a:moveTo>
                  <a:pt x="35227" y="44"/>
                </a:moveTo>
                <a:cubicBezTo>
                  <a:pt x="39460" y="-2073"/>
                  <a:pt x="19352" y="72540"/>
                  <a:pt x="28877" y="104819"/>
                </a:cubicBezTo>
                <a:cubicBezTo>
                  <a:pt x="38402" y="137098"/>
                  <a:pt x="76502" y="172552"/>
                  <a:pt x="92377" y="193719"/>
                </a:cubicBezTo>
                <a:cubicBezTo>
                  <a:pt x="108252" y="214886"/>
                  <a:pt x="102960" y="203773"/>
                  <a:pt x="124127" y="231819"/>
                </a:cubicBezTo>
                <a:cubicBezTo>
                  <a:pt x="145294" y="259865"/>
                  <a:pt x="198210" y="312252"/>
                  <a:pt x="219377" y="361994"/>
                </a:cubicBezTo>
                <a:cubicBezTo>
                  <a:pt x="240544" y="411736"/>
                  <a:pt x="245835" y="503811"/>
                  <a:pt x="251127" y="530269"/>
                </a:cubicBezTo>
                <a:cubicBezTo>
                  <a:pt x="256419" y="556727"/>
                  <a:pt x="251127" y="520744"/>
                  <a:pt x="251127" y="520744"/>
                </a:cubicBezTo>
                <a:lnTo>
                  <a:pt x="251127" y="714419"/>
                </a:lnTo>
                <a:cubicBezTo>
                  <a:pt x="249010" y="746698"/>
                  <a:pt x="244248" y="711773"/>
                  <a:pt x="238427" y="714419"/>
                </a:cubicBezTo>
                <a:cubicBezTo>
                  <a:pt x="232606" y="717065"/>
                  <a:pt x="216202" y="747756"/>
                  <a:pt x="216202" y="730294"/>
                </a:cubicBezTo>
                <a:cubicBezTo>
                  <a:pt x="216202" y="712832"/>
                  <a:pt x="231019" y="642981"/>
                  <a:pt x="238427" y="609644"/>
                </a:cubicBezTo>
                <a:cubicBezTo>
                  <a:pt x="245835" y="576307"/>
                  <a:pt x="258006" y="546144"/>
                  <a:pt x="260652" y="530269"/>
                </a:cubicBezTo>
                <a:cubicBezTo>
                  <a:pt x="263298" y="514394"/>
                  <a:pt x="288698" y="565723"/>
                  <a:pt x="254302" y="514394"/>
                </a:cubicBezTo>
                <a:cubicBezTo>
                  <a:pt x="219906" y="463065"/>
                  <a:pt x="79677" y="267802"/>
                  <a:pt x="54277" y="222294"/>
                </a:cubicBezTo>
                <a:cubicBezTo>
                  <a:pt x="28877" y="176786"/>
                  <a:pt x="110369" y="258806"/>
                  <a:pt x="101902" y="241344"/>
                </a:cubicBezTo>
                <a:cubicBezTo>
                  <a:pt x="93435" y="223882"/>
                  <a:pt x="19352" y="156677"/>
                  <a:pt x="3477" y="117519"/>
                </a:cubicBezTo>
                <a:cubicBezTo>
                  <a:pt x="-12398" y="78361"/>
                  <a:pt x="30994" y="2161"/>
                  <a:pt x="35227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4DFEF09B-1F56-8B78-0DF3-E6000191B2B9}"/>
              </a:ext>
            </a:extLst>
          </p:cNvPr>
          <p:cNvSpPr/>
          <p:nvPr/>
        </p:nvSpPr>
        <p:spPr>
          <a:xfrm>
            <a:off x="2549494" y="2682727"/>
            <a:ext cx="120737" cy="263721"/>
          </a:xfrm>
          <a:custGeom>
            <a:avLst/>
            <a:gdLst>
              <a:gd name="connsiteX0" fmla="*/ 50831 w 120737"/>
              <a:gd name="connsiteY0" fmla="*/ 148 h 263721"/>
              <a:gd name="connsiteX1" fmla="*/ 31 w 120737"/>
              <a:gd name="connsiteY1" fmla="*/ 149373 h 263721"/>
              <a:gd name="connsiteX2" fmla="*/ 44481 w 120737"/>
              <a:gd name="connsiteY2" fmla="*/ 139848 h 263721"/>
              <a:gd name="connsiteX3" fmla="*/ 120681 w 120737"/>
              <a:gd name="connsiteY3" fmla="*/ 263673 h 263721"/>
              <a:gd name="connsiteX4" fmla="*/ 31781 w 120737"/>
              <a:gd name="connsiteY4" fmla="*/ 123973 h 263721"/>
              <a:gd name="connsiteX5" fmla="*/ 50831 w 120737"/>
              <a:gd name="connsiteY5" fmla="*/ 148 h 26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37" h="263721">
                <a:moveTo>
                  <a:pt x="50831" y="148"/>
                </a:moveTo>
                <a:cubicBezTo>
                  <a:pt x="45539" y="4381"/>
                  <a:pt x="1089" y="126090"/>
                  <a:pt x="31" y="149373"/>
                </a:cubicBezTo>
                <a:cubicBezTo>
                  <a:pt x="-1027" y="172656"/>
                  <a:pt x="24373" y="120798"/>
                  <a:pt x="44481" y="139848"/>
                </a:cubicBezTo>
                <a:cubicBezTo>
                  <a:pt x="64589" y="158898"/>
                  <a:pt x="122798" y="266319"/>
                  <a:pt x="120681" y="263673"/>
                </a:cubicBezTo>
                <a:cubicBezTo>
                  <a:pt x="118564" y="261027"/>
                  <a:pt x="43952" y="164719"/>
                  <a:pt x="31781" y="123973"/>
                </a:cubicBezTo>
                <a:cubicBezTo>
                  <a:pt x="19610" y="83227"/>
                  <a:pt x="56123" y="-4085"/>
                  <a:pt x="50831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55461D54-CC81-A733-E0DD-C34BD9228FD5}"/>
              </a:ext>
            </a:extLst>
          </p:cNvPr>
          <p:cNvSpPr/>
          <p:nvPr/>
        </p:nvSpPr>
        <p:spPr>
          <a:xfrm>
            <a:off x="2662276" y="2993386"/>
            <a:ext cx="174181" cy="444168"/>
          </a:xfrm>
          <a:custGeom>
            <a:avLst/>
            <a:gdLst>
              <a:gd name="connsiteX0" fmla="*/ 1549 w 174181"/>
              <a:gd name="connsiteY0" fmla="*/ 639 h 444168"/>
              <a:gd name="connsiteX1" fmla="*/ 166649 w 174181"/>
              <a:gd name="connsiteY1" fmla="*/ 168914 h 444168"/>
              <a:gd name="connsiteX2" fmla="*/ 144424 w 174181"/>
              <a:gd name="connsiteY2" fmla="*/ 273689 h 444168"/>
              <a:gd name="connsiteX3" fmla="*/ 128549 w 174181"/>
              <a:gd name="connsiteY3" fmla="*/ 441964 h 444168"/>
              <a:gd name="connsiteX4" fmla="*/ 125374 w 174181"/>
              <a:gd name="connsiteY4" fmla="*/ 143514 h 444168"/>
              <a:gd name="connsiteX5" fmla="*/ 150774 w 174181"/>
              <a:gd name="connsiteY5" fmla="*/ 232414 h 444168"/>
              <a:gd name="connsiteX6" fmla="*/ 87274 w 174181"/>
              <a:gd name="connsiteY6" fmla="*/ 114939 h 444168"/>
              <a:gd name="connsiteX7" fmla="*/ 1549 w 174181"/>
              <a:gd name="connsiteY7" fmla="*/ 639 h 44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181" h="444168">
                <a:moveTo>
                  <a:pt x="1549" y="639"/>
                </a:moveTo>
                <a:cubicBezTo>
                  <a:pt x="14778" y="9635"/>
                  <a:pt x="142837" y="123406"/>
                  <a:pt x="166649" y="168914"/>
                </a:cubicBezTo>
                <a:cubicBezTo>
                  <a:pt x="190461" y="214422"/>
                  <a:pt x="150774" y="228181"/>
                  <a:pt x="144424" y="273689"/>
                </a:cubicBezTo>
                <a:cubicBezTo>
                  <a:pt x="138074" y="319197"/>
                  <a:pt x="131724" y="463660"/>
                  <a:pt x="128549" y="441964"/>
                </a:cubicBezTo>
                <a:cubicBezTo>
                  <a:pt x="125374" y="420268"/>
                  <a:pt x="121670" y="178439"/>
                  <a:pt x="125374" y="143514"/>
                </a:cubicBezTo>
                <a:cubicBezTo>
                  <a:pt x="129078" y="108589"/>
                  <a:pt x="157124" y="237176"/>
                  <a:pt x="150774" y="232414"/>
                </a:cubicBezTo>
                <a:cubicBezTo>
                  <a:pt x="144424" y="227652"/>
                  <a:pt x="111086" y="149864"/>
                  <a:pt x="87274" y="114939"/>
                </a:cubicBezTo>
                <a:cubicBezTo>
                  <a:pt x="63462" y="80014"/>
                  <a:pt x="-11680" y="-8357"/>
                  <a:pt x="1549" y="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0336FC15-7E60-52CA-873A-44453BBFCE31}"/>
              </a:ext>
            </a:extLst>
          </p:cNvPr>
          <p:cNvSpPr/>
          <p:nvPr/>
        </p:nvSpPr>
        <p:spPr>
          <a:xfrm>
            <a:off x="2434645" y="2778122"/>
            <a:ext cx="197430" cy="245062"/>
          </a:xfrm>
          <a:custGeom>
            <a:avLst/>
            <a:gdLst>
              <a:gd name="connsiteX0" fmla="*/ 580 w 197430"/>
              <a:gd name="connsiteY0" fmla="*/ 3 h 245062"/>
              <a:gd name="connsiteX1" fmla="*/ 35505 w 197430"/>
              <a:gd name="connsiteY1" fmla="*/ 85728 h 245062"/>
              <a:gd name="connsiteX2" fmla="*/ 146630 w 197430"/>
              <a:gd name="connsiteY2" fmla="*/ 161928 h 245062"/>
              <a:gd name="connsiteX3" fmla="*/ 197430 w 197430"/>
              <a:gd name="connsiteY3" fmla="*/ 244478 h 245062"/>
              <a:gd name="connsiteX4" fmla="*/ 146630 w 197430"/>
              <a:gd name="connsiteY4" fmla="*/ 193678 h 245062"/>
              <a:gd name="connsiteX5" fmla="*/ 79955 w 197430"/>
              <a:gd name="connsiteY5" fmla="*/ 98428 h 245062"/>
              <a:gd name="connsiteX6" fmla="*/ 57730 w 197430"/>
              <a:gd name="connsiteY6" fmla="*/ 88903 h 245062"/>
              <a:gd name="connsiteX7" fmla="*/ 580 w 197430"/>
              <a:gd name="connsiteY7" fmla="*/ 3 h 24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430" h="245062">
                <a:moveTo>
                  <a:pt x="580" y="3"/>
                </a:moveTo>
                <a:cubicBezTo>
                  <a:pt x="-3124" y="-526"/>
                  <a:pt x="11163" y="58741"/>
                  <a:pt x="35505" y="85728"/>
                </a:cubicBezTo>
                <a:cubicBezTo>
                  <a:pt x="59847" y="112715"/>
                  <a:pt x="119642" y="135470"/>
                  <a:pt x="146630" y="161928"/>
                </a:cubicBezTo>
                <a:cubicBezTo>
                  <a:pt x="173618" y="188386"/>
                  <a:pt x="197430" y="239186"/>
                  <a:pt x="197430" y="244478"/>
                </a:cubicBezTo>
                <a:cubicBezTo>
                  <a:pt x="197430" y="249770"/>
                  <a:pt x="166209" y="218020"/>
                  <a:pt x="146630" y="193678"/>
                </a:cubicBezTo>
                <a:cubicBezTo>
                  <a:pt x="127051" y="169336"/>
                  <a:pt x="94772" y="115890"/>
                  <a:pt x="79955" y="98428"/>
                </a:cubicBezTo>
                <a:cubicBezTo>
                  <a:pt x="65138" y="80966"/>
                  <a:pt x="71488" y="100016"/>
                  <a:pt x="57730" y="88903"/>
                </a:cubicBezTo>
                <a:cubicBezTo>
                  <a:pt x="43972" y="77790"/>
                  <a:pt x="4284" y="532"/>
                  <a:pt x="58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BE0BCFB0-F445-DD09-CF44-4858CC29DA50}"/>
              </a:ext>
            </a:extLst>
          </p:cNvPr>
          <p:cNvSpPr/>
          <p:nvPr/>
        </p:nvSpPr>
        <p:spPr>
          <a:xfrm>
            <a:off x="2412945" y="2803191"/>
            <a:ext cx="330901" cy="694222"/>
          </a:xfrm>
          <a:custGeom>
            <a:avLst/>
            <a:gdLst>
              <a:gd name="connsiteX0" fmla="*/ 55 w 330901"/>
              <a:gd name="connsiteY0" fmla="*/ 334 h 694222"/>
              <a:gd name="connsiteX1" fmla="*/ 28630 w 330901"/>
              <a:gd name="connsiteY1" fmla="*/ 86059 h 694222"/>
              <a:gd name="connsiteX2" fmla="*/ 190555 w 330901"/>
              <a:gd name="connsiteY2" fmla="*/ 194009 h 694222"/>
              <a:gd name="connsiteX3" fmla="*/ 168330 w 330901"/>
              <a:gd name="connsiteY3" fmla="*/ 206709 h 694222"/>
              <a:gd name="connsiteX4" fmla="*/ 241355 w 330901"/>
              <a:gd name="connsiteY4" fmla="*/ 368634 h 694222"/>
              <a:gd name="connsiteX5" fmla="*/ 247705 w 330901"/>
              <a:gd name="connsiteY5" fmla="*/ 378159 h 694222"/>
              <a:gd name="connsiteX6" fmla="*/ 327080 w 330901"/>
              <a:gd name="connsiteY6" fmla="*/ 524209 h 694222"/>
              <a:gd name="connsiteX7" fmla="*/ 314380 w 330901"/>
              <a:gd name="connsiteY7" fmla="*/ 692484 h 694222"/>
              <a:gd name="connsiteX8" fmla="*/ 279455 w 330901"/>
              <a:gd name="connsiteY8" fmla="*/ 413084 h 694222"/>
              <a:gd name="connsiteX9" fmla="*/ 114355 w 330901"/>
              <a:gd name="connsiteY9" fmla="*/ 162259 h 694222"/>
              <a:gd name="connsiteX10" fmla="*/ 60380 w 330901"/>
              <a:gd name="connsiteY10" fmla="*/ 143209 h 694222"/>
              <a:gd name="connsiteX11" fmla="*/ 22280 w 330901"/>
              <a:gd name="connsiteY11" fmla="*/ 117809 h 694222"/>
              <a:gd name="connsiteX12" fmla="*/ 55 w 330901"/>
              <a:gd name="connsiteY12" fmla="*/ 334 h 69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901" h="694222">
                <a:moveTo>
                  <a:pt x="55" y="334"/>
                </a:moveTo>
                <a:cubicBezTo>
                  <a:pt x="1113" y="-4957"/>
                  <a:pt x="-3120" y="53780"/>
                  <a:pt x="28630" y="86059"/>
                </a:cubicBezTo>
                <a:cubicBezTo>
                  <a:pt x="60380" y="118338"/>
                  <a:pt x="167272" y="173901"/>
                  <a:pt x="190555" y="194009"/>
                </a:cubicBezTo>
                <a:cubicBezTo>
                  <a:pt x="213838" y="214117"/>
                  <a:pt x="159863" y="177605"/>
                  <a:pt x="168330" y="206709"/>
                </a:cubicBezTo>
                <a:cubicBezTo>
                  <a:pt x="176797" y="235813"/>
                  <a:pt x="228126" y="340059"/>
                  <a:pt x="241355" y="368634"/>
                </a:cubicBezTo>
                <a:cubicBezTo>
                  <a:pt x="254584" y="397209"/>
                  <a:pt x="233418" y="352230"/>
                  <a:pt x="247705" y="378159"/>
                </a:cubicBezTo>
                <a:cubicBezTo>
                  <a:pt x="261992" y="404088"/>
                  <a:pt x="315968" y="471822"/>
                  <a:pt x="327080" y="524209"/>
                </a:cubicBezTo>
                <a:cubicBezTo>
                  <a:pt x="338192" y="576596"/>
                  <a:pt x="322317" y="711005"/>
                  <a:pt x="314380" y="692484"/>
                </a:cubicBezTo>
                <a:cubicBezTo>
                  <a:pt x="306443" y="673963"/>
                  <a:pt x="312792" y="501455"/>
                  <a:pt x="279455" y="413084"/>
                </a:cubicBezTo>
                <a:cubicBezTo>
                  <a:pt x="246118" y="324713"/>
                  <a:pt x="150868" y="207238"/>
                  <a:pt x="114355" y="162259"/>
                </a:cubicBezTo>
                <a:cubicBezTo>
                  <a:pt x="77843" y="117280"/>
                  <a:pt x="75726" y="150617"/>
                  <a:pt x="60380" y="143209"/>
                </a:cubicBezTo>
                <a:cubicBezTo>
                  <a:pt x="45034" y="135801"/>
                  <a:pt x="31276" y="141092"/>
                  <a:pt x="22280" y="117809"/>
                </a:cubicBezTo>
                <a:cubicBezTo>
                  <a:pt x="13284" y="94526"/>
                  <a:pt x="-1003" y="5625"/>
                  <a:pt x="55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A3E7408E-A74F-EF11-B1D0-0E2DDEAA8F2F}"/>
              </a:ext>
            </a:extLst>
          </p:cNvPr>
          <p:cNvSpPr/>
          <p:nvPr/>
        </p:nvSpPr>
        <p:spPr>
          <a:xfrm>
            <a:off x="2107796" y="2631584"/>
            <a:ext cx="529470" cy="286393"/>
          </a:xfrm>
          <a:custGeom>
            <a:avLst/>
            <a:gdLst>
              <a:gd name="connsiteX0" fmla="*/ 514754 w 529470"/>
              <a:gd name="connsiteY0" fmla="*/ 491 h 286393"/>
              <a:gd name="connsiteX1" fmla="*/ 505229 w 529470"/>
              <a:gd name="connsiteY1" fmla="*/ 60816 h 286393"/>
              <a:gd name="connsiteX2" fmla="*/ 289329 w 529470"/>
              <a:gd name="connsiteY2" fmla="*/ 162416 h 286393"/>
              <a:gd name="connsiteX3" fmla="*/ 279804 w 529470"/>
              <a:gd name="connsiteY3" fmla="*/ 162416 h 286393"/>
              <a:gd name="connsiteX4" fmla="*/ 404 w 529470"/>
              <a:gd name="connsiteY4" fmla="*/ 286241 h 286393"/>
              <a:gd name="connsiteX5" fmla="*/ 349654 w 529470"/>
              <a:gd name="connsiteY5" fmla="*/ 133841 h 286393"/>
              <a:gd name="connsiteX6" fmla="*/ 213129 w 529470"/>
              <a:gd name="connsiteY6" fmla="*/ 197341 h 286393"/>
              <a:gd name="connsiteX7" fmla="*/ 419504 w 529470"/>
              <a:gd name="connsiteY7" fmla="*/ 92566 h 286393"/>
              <a:gd name="connsiteX8" fmla="*/ 514754 w 529470"/>
              <a:gd name="connsiteY8" fmla="*/ 491 h 28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470" h="286393">
                <a:moveTo>
                  <a:pt x="514754" y="491"/>
                </a:moveTo>
                <a:cubicBezTo>
                  <a:pt x="529041" y="-4801"/>
                  <a:pt x="542800" y="33828"/>
                  <a:pt x="505229" y="60816"/>
                </a:cubicBezTo>
                <a:cubicBezTo>
                  <a:pt x="467658" y="87804"/>
                  <a:pt x="326900" y="145483"/>
                  <a:pt x="289329" y="162416"/>
                </a:cubicBezTo>
                <a:cubicBezTo>
                  <a:pt x="251758" y="179349"/>
                  <a:pt x="327958" y="141779"/>
                  <a:pt x="279804" y="162416"/>
                </a:cubicBezTo>
                <a:cubicBezTo>
                  <a:pt x="231650" y="183054"/>
                  <a:pt x="-11238" y="291003"/>
                  <a:pt x="404" y="286241"/>
                </a:cubicBezTo>
                <a:cubicBezTo>
                  <a:pt x="12046" y="281479"/>
                  <a:pt x="314200" y="148658"/>
                  <a:pt x="349654" y="133841"/>
                </a:cubicBezTo>
                <a:cubicBezTo>
                  <a:pt x="385108" y="119024"/>
                  <a:pt x="201487" y="204220"/>
                  <a:pt x="213129" y="197341"/>
                </a:cubicBezTo>
                <a:cubicBezTo>
                  <a:pt x="224771" y="190462"/>
                  <a:pt x="368175" y="119554"/>
                  <a:pt x="419504" y="92566"/>
                </a:cubicBezTo>
                <a:cubicBezTo>
                  <a:pt x="470833" y="65579"/>
                  <a:pt x="500467" y="5783"/>
                  <a:pt x="514754" y="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96E5F578-5D0F-F811-86B2-0DBC3DDFF293}"/>
              </a:ext>
            </a:extLst>
          </p:cNvPr>
          <p:cNvSpPr/>
          <p:nvPr/>
        </p:nvSpPr>
        <p:spPr>
          <a:xfrm>
            <a:off x="2261082" y="2859085"/>
            <a:ext cx="410929" cy="674981"/>
          </a:xfrm>
          <a:custGeom>
            <a:avLst/>
            <a:gdLst>
              <a:gd name="connsiteX0" fmla="*/ 2693 w 410929"/>
              <a:gd name="connsiteY0" fmla="*/ 4765 h 674981"/>
              <a:gd name="connsiteX1" fmla="*/ 212243 w 410929"/>
              <a:gd name="connsiteY1" fmla="*/ 157165 h 674981"/>
              <a:gd name="connsiteX2" fmla="*/ 215418 w 410929"/>
              <a:gd name="connsiteY2" fmla="*/ 163515 h 674981"/>
              <a:gd name="connsiteX3" fmla="*/ 339243 w 410929"/>
              <a:gd name="connsiteY3" fmla="*/ 360365 h 674981"/>
              <a:gd name="connsiteX4" fmla="*/ 339243 w 410929"/>
              <a:gd name="connsiteY4" fmla="*/ 354015 h 674981"/>
              <a:gd name="connsiteX5" fmla="*/ 383693 w 410929"/>
              <a:gd name="connsiteY5" fmla="*/ 423865 h 674981"/>
              <a:gd name="connsiteX6" fmla="*/ 402743 w 410929"/>
              <a:gd name="connsiteY6" fmla="*/ 674690 h 674981"/>
              <a:gd name="connsiteX7" fmla="*/ 409093 w 410929"/>
              <a:gd name="connsiteY7" fmla="*/ 471490 h 674981"/>
              <a:gd name="connsiteX8" fmla="*/ 370993 w 410929"/>
              <a:gd name="connsiteY8" fmla="*/ 344490 h 674981"/>
              <a:gd name="connsiteX9" fmla="*/ 339243 w 410929"/>
              <a:gd name="connsiteY9" fmla="*/ 315915 h 674981"/>
              <a:gd name="connsiteX10" fmla="*/ 221768 w 410929"/>
              <a:gd name="connsiteY10" fmla="*/ 169865 h 674981"/>
              <a:gd name="connsiteX11" fmla="*/ 234468 w 410929"/>
              <a:gd name="connsiteY11" fmla="*/ 179390 h 674981"/>
              <a:gd name="connsiteX12" fmla="*/ 123343 w 410929"/>
              <a:gd name="connsiteY12" fmla="*/ 71440 h 674981"/>
              <a:gd name="connsiteX13" fmla="*/ 97943 w 410929"/>
              <a:gd name="connsiteY13" fmla="*/ 39690 h 674981"/>
              <a:gd name="connsiteX14" fmla="*/ 2693 w 410929"/>
              <a:gd name="connsiteY14" fmla="*/ 4765 h 67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0929" h="674981">
                <a:moveTo>
                  <a:pt x="2693" y="4765"/>
                </a:moveTo>
                <a:cubicBezTo>
                  <a:pt x="21743" y="24344"/>
                  <a:pt x="176789" y="130707"/>
                  <a:pt x="212243" y="157165"/>
                </a:cubicBezTo>
                <a:cubicBezTo>
                  <a:pt x="247697" y="183623"/>
                  <a:pt x="194251" y="129648"/>
                  <a:pt x="215418" y="163515"/>
                </a:cubicBezTo>
                <a:cubicBezTo>
                  <a:pt x="236585" y="197382"/>
                  <a:pt x="318606" y="328615"/>
                  <a:pt x="339243" y="360365"/>
                </a:cubicBezTo>
                <a:cubicBezTo>
                  <a:pt x="359880" y="392115"/>
                  <a:pt x="331835" y="343432"/>
                  <a:pt x="339243" y="354015"/>
                </a:cubicBezTo>
                <a:cubicBezTo>
                  <a:pt x="346651" y="364598"/>
                  <a:pt x="373110" y="370419"/>
                  <a:pt x="383693" y="423865"/>
                </a:cubicBezTo>
                <a:cubicBezTo>
                  <a:pt x="394276" y="477311"/>
                  <a:pt x="398510" y="666753"/>
                  <a:pt x="402743" y="674690"/>
                </a:cubicBezTo>
                <a:cubicBezTo>
                  <a:pt x="406976" y="682627"/>
                  <a:pt x="414385" y="526523"/>
                  <a:pt x="409093" y="471490"/>
                </a:cubicBezTo>
                <a:cubicBezTo>
                  <a:pt x="403801" y="416457"/>
                  <a:pt x="382635" y="370419"/>
                  <a:pt x="370993" y="344490"/>
                </a:cubicBezTo>
                <a:cubicBezTo>
                  <a:pt x="359351" y="318561"/>
                  <a:pt x="364114" y="345019"/>
                  <a:pt x="339243" y="315915"/>
                </a:cubicBezTo>
                <a:cubicBezTo>
                  <a:pt x="314372" y="286811"/>
                  <a:pt x="239231" y="192619"/>
                  <a:pt x="221768" y="169865"/>
                </a:cubicBezTo>
                <a:cubicBezTo>
                  <a:pt x="204306" y="147111"/>
                  <a:pt x="250872" y="195794"/>
                  <a:pt x="234468" y="179390"/>
                </a:cubicBezTo>
                <a:cubicBezTo>
                  <a:pt x="218064" y="162986"/>
                  <a:pt x="146097" y="94723"/>
                  <a:pt x="123343" y="71440"/>
                </a:cubicBezTo>
                <a:cubicBezTo>
                  <a:pt x="100589" y="48157"/>
                  <a:pt x="124930" y="47627"/>
                  <a:pt x="97943" y="39690"/>
                </a:cubicBezTo>
                <a:cubicBezTo>
                  <a:pt x="70956" y="31753"/>
                  <a:pt x="-16357" y="-14814"/>
                  <a:pt x="2693" y="4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7376AEEA-F0D2-FBEF-AE10-E26109A04C9F}"/>
              </a:ext>
            </a:extLst>
          </p:cNvPr>
          <p:cNvSpPr/>
          <p:nvPr/>
        </p:nvSpPr>
        <p:spPr>
          <a:xfrm>
            <a:off x="704193" y="2669208"/>
            <a:ext cx="1270075" cy="441275"/>
          </a:xfrm>
          <a:custGeom>
            <a:avLst/>
            <a:gdLst>
              <a:gd name="connsiteX0" fmla="*/ 657 w 1270075"/>
              <a:gd name="connsiteY0" fmla="*/ 439117 h 441275"/>
              <a:gd name="connsiteX1" fmla="*/ 314982 w 1270075"/>
              <a:gd name="connsiteY1" fmla="*/ 385142 h 441275"/>
              <a:gd name="connsiteX2" fmla="*/ 232432 w 1270075"/>
              <a:gd name="connsiteY2" fmla="*/ 410542 h 441275"/>
              <a:gd name="connsiteX3" fmla="*/ 524532 w 1270075"/>
              <a:gd name="connsiteY3" fmla="*/ 267667 h 441275"/>
              <a:gd name="connsiteX4" fmla="*/ 559457 w 1270075"/>
              <a:gd name="connsiteY4" fmla="*/ 239092 h 441275"/>
              <a:gd name="connsiteX5" fmla="*/ 892832 w 1270075"/>
              <a:gd name="connsiteY5" fmla="*/ 102567 h 441275"/>
              <a:gd name="connsiteX6" fmla="*/ 867432 w 1270075"/>
              <a:gd name="connsiteY6" fmla="*/ 105742 h 441275"/>
              <a:gd name="connsiteX7" fmla="*/ 1267482 w 1270075"/>
              <a:gd name="connsiteY7" fmla="*/ 967 h 441275"/>
              <a:gd name="connsiteX8" fmla="*/ 1000782 w 1270075"/>
              <a:gd name="connsiteY8" fmla="*/ 73992 h 441275"/>
              <a:gd name="connsiteX9" fmla="*/ 273707 w 1270075"/>
              <a:gd name="connsiteY9" fmla="*/ 378792 h 441275"/>
              <a:gd name="connsiteX10" fmla="*/ 372132 w 1270075"/>
              <a:gd name="connsiteY10" fmla="*/ 334342 h 441275"/>
              <a:gd name="connsiteX11" fmla="*/ 235607 w 1270075"/>
              <a:gd name="connsiteY11" fmla="*/ 420067 h 441275"/>
              <a:gd name="connsiteX12" fmla="*/ 657 w 1270075"/>
              <a:gd name="connsiteY12" fmla="*/ 439117 h 44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0075" h="441275">
                <a:moveTo>
                  <a:pt x="657" y="439117"/>
                </a:moveTo>
                <a:cubicBezTo>
                  <a:pt x="13886" y="433296"/>
                  <a:pt x="276353" y="389904"/>
                  <a:pt x="314982" y="385142"/>
                </a:cubicBezTo>
                <a:cubicBezTo>
                  <a:pt x="353611" y="380380"/>
                  <a:pt x="197507" y="430121"/>
                  <a:pt x="232432" y="410542"/>
                </a:cubicBezTo>
                <a:cubicBezTo>
                  <a:pt x="267357" y="390963"/>
                  <a:pt x="470028" y="296242"/>
                  <a:pt x="524532" y="267667"/>
                </a:cubicBezTo>
                <a:cubicBezTo>
                  <a:pt x="579036" y="239092"/>
                  <a:pt x="498074" y="266609"/>
                  <a:pt x="559457" y="239092"/>
                </a:cubicBezTo>
                <a:cubicBezTo>
                  <a:pt x="620840" y="211575"/>
                  <a:pt x="841503" y="124792"/>
                  <a:pt x="892832" y="102567"/>
                </a:cubicBezTo>
                <a:cubicBezTo>
                  <a:pt x="944161" y="80342"/>
                  <a:pt x="867432" y="105742"/>
                  <a:pt x="867432" y="105742"/>
                </a:cubicBezTo>
                <a:lnTo>
                  <a:pt x="1267482" y="967"/>
                </a:lnTo>
                <a:cubicBezTo>
                  <a:pt x="1289707" y="-4325"/>
                  <a:pt x="1166411" y="11021"/>
                  <a:pt x="1000782" y="73992"/>
                </a:cubicBezTo>
                <a:cubicBezTo>
                  <a:pt x="835153" y="136963"/>
                  <a:pt x="378482" y="335400"/>
                  <a:pt x="273707" y="378792"/>
                </a:cubicBezTo>
                <a:cubicBezTo>
                  <a:pt x="168932" y="422184"/>
                  <a:pt x="378482" y="327463"/>
                  <a:pt x="372132" y="334342"/>
                </a:cubicBezTo>
                <a:cubicBezTo>
                  <a:pt x="365782" y="341221"/>
                  <a:pt x="293815" y="401017"/>
                  <a:pt x="235607" y="420067"/>
                </a:cubicBezTo>
                <a:cubicBezTo>
                  <a:pt x="177399" y="439117"/>
                  <a:pt x="-12572" y="444938"/>
                  <a:pt x="657" y="439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62EE7231-8999-814D-B4BD-3B1E686FA9F6}"/>
              </a:ext>
            </a:extLst>
          </p:cNvPr>
          <p:cNvSpPr/>
          <p:nvPr/>
        </p:nvSpPr>
        <p:spPr>
          <a:xfrm>
            <a:off x="1466818" y="2809838"/>
            <a:ext cx="727119" cy="640519"/>
          </a:xfrm>
          <a:custGeom>
            <a:avLst/>
            <a:gdLst>
              <a:gd name="connsiteX0" fmla="*/ 727107 w 727119"/>
              <a:gd name="connsiteY0" fmla="*/ 37 h 640519"/>
              <a:gd name="connsiteX1" fmla="*/ 517557 w 727119"/>
              <a:gd name="connsiteY1" fmla="*/ 82587 h 640519"/>
              <a:gd name="connsiteX2" fmla="*/ 447707 w 727119"/>
              <a:gd name="connsiteY2" fmla="*/ 200062 h 640519"/>
              <a:gd name="connsiteX3" fmla="*/ 339757 w 727119"/>
              <a:gd name="connsiteY3" fmla="*/ 158787 h 640519"/>
              <a:gd name="connsiteX4" fmla="*/ 171482 w 727119"/>
              <a:gd name="connsiteY4" fmla="*/ 304837 h 640519"/>
              <a:gd name="connsiteX5" fmla="*/ 3207 w 727119"/>
              <a:gd name="connsiteY5" fmla="*/ 638212 h 640519"/>
              <a:gd name="connsiteX6" fmla="*/ 327057 w 727119"/>
              <a:gd name="connsiteY6" fmla="*/ 120687 h 640519"/>
              <a:gd name="connsiteX7" fmla="*/ 374682 w 727119"/>
              <a:gd name="connsiteY7" fmla="*/ 133387 h 640519"/>
              <a:gd name="connsiteX8" fmla="*/ 441357 w 727119"/>
              <a:gd name="connsiteY8" fmla="*/ 117512 h 640519"/>
              <a:gd name="connsiteX9" fmla="*/ 428657 w 727119"/>
              <a:gd name="connsiteY9" fmla="*/ 136562 h 640519"/>
              <a:gd name="connsiteX10" fmla="*/ 527082 w 727119"/>
              <a:gd name="connsiteY10" fmla="*/ 73062 h 640519"/>
              <a:gd name="connsiteX11" fmla="*/ 727107 w 727119"/>
              <a:gd name="connsiteY11" fmla="*/ 37 h 64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7119" h="640519">
                <a:moveTo>
                  <a:pt x="727107" y="37"/>
                </a:moveTo>
                <a:cubicBezTo>
                  <a:pt x="725520" y="1624"/>
                  <a:pt x="564124" y="49250"/>
                  <a:pt x="517557" y="82587"/>
                </a:cubicBezTo>
                <a:cubicBezTo>
                  <a:pt x="470990" y="115925"/>
                  <a:pt x="477340" y="187362"/>
                  <a:pt x="447707" y="200062"/>
                </a:cubicBezTo>
                <a:cubicBezTo>
                  <a:pt x="418074" y="212762"/>
                  <a:pt x="385794" y="141325"/>
                  <a:pt x="339757" y="158787"/>
                </a:cubicBezTo>
                <a:cubicBezTo>
                  <a:pt x="293720" y="176249"/>
                  <a:pt x="227574" y="224933"/>
                  <a:pt x="171482" y="304837"/>
                </a:cubicBezTo>
                <a:cubicBezTo>
                  <a:pt x="115390" y="384741"/>
                  <a:pt x="-22722" y="668904"/>
                  <a:pt x="3207" y="638212"/>
                </a:cubicBezTo>
                <a:cubicBezTo>
                  <a:pt x="29136" y="607520"/>
                  <a:pt x="265145" y="204824"/>
                  <a:pt x="327057" y="120687"/>
                </a:cubicBezTo>
                <a:cubicBezTo>
                  <a:pt x="388969" y="36550"/>
                  <a:pt x="355632" y="133916"/>
                  <a:pt x="374682" y="133387"/>
                </a:cubicBezTo>
                <a:cubicBezTo>
                  <a:pt x="393732" y="132858"/>
                  <a:pt x="432361" y="116983"/>
                  <a:pt x="441357" y="117512"/>
                </a:cubicBezTo>
                <a:cubicBezTo>
                  <a:pt x="450353" y="118041"/>
                  <a:pt x="414370" y="143970"/>
                  <a:pt x="428657" y="136562"/>
                </a:cubicBezTo>
                <a:cubicBezTo>
                  <a:pt x="442944" y="129154"/>
                  <a:pt x="481045" y="97933"/>
                  <a:pt x="527082" y="73062"/>
                </a:cubicBezTo>
                <a:cubicBezTo>
                  <a:pt x="573119" y="48191"/>
                  <a:pt x="728694" y="-1550"/>
                  <a:pt x="727107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687A2427-F0A4-3664-BB7D-433E662C8A5C}"/>
              </a:ext>
            </a:extLst>
          </p:cNvPr>
          <p:cNvSpPr/>
          <p:nvPr/>
        </p:nvSpPr>
        <p:spPr>
          <a:xfrm>
            <a:off x="908047" y="2773093"/>
            <a:ext cx="800712" cy="341720"/>
          </a:xfrm>
          <a:custGeom>
            <a:avLst/>
            <a:gdLst>
              <a:gd name="connsiteX0" fmla="*/ 784228 w 800712"/>
              <a:gd name="connsiteY0" fmla="*/ 8207 h 341720"/>
              <a:gd name="connsiteX1" fmla="*/ 355603 w 800712"/>
              <a:gd name="connsiteY1" fmla="*/ 214582 h 341720"/>
              <a:gd name="connsiteX2" fmla="*/ 384178 w 800712"/>
              <a:gd name="connsiteY2" fmla="*/ 214582 h 341720"/>
              <a:gd name="connsiteX3" fmla="*/ 304803 w 800712"/>
              <a:gd name="connsiteY3" fmla="*/ 252682 h 341720"/>
              <a:gd name="connsiteX4" fmla="*/ 3 w 800712"/>
              <a:gd name="connsiteY4" fmla="*/ 341582 h 341720"/>
              <a:gd name="connsiteX5" fmla="*/ 298453 w 800712"/>
              <a:gd name="connsiteY5" fmla="*/ 230457 h 341720"/>
              <a:gd name="connsiteX6" fmla="*/ 203203 w 800712"/>
              <a:gd name="connsiteY6" fmla="*/ 246332 h 341720"/>
              <a:gd name="connsiteX7" fmla="*/ 441328 w 800712"/>
              <a:gd name="connsiteY7" fmla="*/ 160607 h 341720"/>
              <a:gd name="connsiteX8" fmla="*/ 654053 w 800712"/>
              <a:gd name="connsiteY8" fmla="*/ 71707 h 341720"/>
              <a:gd name="connsiteX9" fmla="*/ 704853 w 800712"/>
              <a:gd name="connsiteY9" fmla="*/ 43132 h 341720"/>
              <a:gd name="connsiteX10" fmla="*/ 784228 w 800712"/>
              <a:gd name="connsiteY10" fmla="*/ 8207 h 34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0712" h="341720">
                <a:moveTo>
                  <a:pt x="784228" y="8207"/>
                </a:moveTo>
                <a:lnTo>
                  <a:pt x="355603" y="214582"/>
                </a:lnTo>
                <a:cubicBezTo>
                  <a:pt x="288928" y="248978"/>
                  <a:pt x="392645" y="208232"/>
                  <a:pt x="384178" y="214582"/>
                </a:cubicBezTo>
                <a:cubicBezTo>
                  <a:pt x="375711" y="220932"/>
                  <a:pt x="368832" y="231515"/>
                  <a:pt x="304803" y="252682"/>
                </a:cubicBezTo>
                <a:cubicBezTo>
                  <a:pt x="240774" y="273849"/>
                  <a:pt x="1061" y="345286"/>
                  <a:pt x="3" y="341582"/>
                </a:cubicBezTo>
                <a:cubicBezTo>
                  <a:pt x="-1055" y="337878"/>
                  <a:pt x="264586" y="246332"/>
                  <a:pt x="298453" y="230457"/>
                </a:cubicBezTo>
                <a:cubicBezTo>
                  <a:pt x="332320" y="214582"/>
                  <a:pt x="179390" y="257974"/>
                  <a:pt x="203203" y="246332"/>
                </a:cubicBezTo>
                <a:cubicBezTo>
                  <a:pt x="227016" y="234690"/>
                  <a:pt x="366186" y="189711"/>
                  <a:pt x="441328" y="160607"/>
                </a:cubicBezTo>
                <a:cubicBezTo>
                  <a:pt x="516470" y="131503"/>
                  <a:pt x="610132" y="91286"/>
                  <a:pt x="654053" y="71707"/>
                </a:cubicBezTo>
                <a:cubicBezTo>
                  <a:pt x="697974" y="52128"/>
                  <a:pt x="679982" y="52128"/>
                  <a:pt x="704853" y="43132"/>
                </a:cubicBezTo>
                <a:cubicBezTo>
                  <a:pt x="729724" y="34136"/>
                  <a:pt x="842436" y="-20368"/>
                  <a:pt x="784228" y="8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04A2305C-2FA3-2877-BFCA-A0206B15D453}"/>
              </a:ext>
            </a:extLst>
          </p:cNvPr>
          <p:cNvSpPr/>
          <p:nvPr/>
        </p:nvSpPr>
        <p:spPr>
          <a:xfrm>
            <a:off x="609051" y="3066997"/>
            <a:ext cx="156193" cy="287462"/>
          </a:xfrm>
          <a:custGeom>
            <a:avLst/>
            <a:gdLst>
              <a:gd name="connsiteX0" fmla="*/ 156124 w 156193"/>
              <a:gd name="connsiteY0" fmla="*/ 53 h 287462"/>
              <a:gd name="connsiteX1" fmla="*/ 29124 w 156193"/>
              <a:gd name="connsiteY1" fmla="*/ 88953 h 287462"/>
              <a:gd name="connsiteX2" fmla="*/ 13249 w 156193"/>
              <a:gd name="connsiteY2" fmla="*/ 181028 h 287462"/>
              <a:gd name="connsiteX3" fmla="*/ 29124 w 156193"/>
              <a:gd name="connsiteY3" fmla="*/ 279453 h 287462"/>
              <a:gd name="connsiteX4" fmla="*/ 13249 w 156193"/>
              <a:gd name="connsiteY4" fmla="*/ 190553 h 287462"/>
              <a:gd name="connsiteX5" fmla="*/ 10074 w 156193"/>
              <a:gd name="connsiteY5" fmla="*/ 285803 h 287462"/>
              <a:gd name="connsiteX6" fmla="*/ 6899 w 156193"/>
              <a:gd name="connsiteY6" fmla="*/ 92128 h 287462"/>
              <a:gd name="connsiteX7" fmla="*/ 10074 w 156193"/>
              <a:gd name="connsiteY7" fmla="*/ 101653 h 287462"/>
              <a:gd name="connsiteX8" fmla="*/ 156124 w 156193"/>
              <a:gd name="connsiteY8" fmla="*/ 53 h 28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93" h="287462">
                <a:moveTo>
                  <a:pt x="156124" y="53"/>
                </a:moveTo>
                <a:cubicBezTo>
                  <a:pt x="159299" y="-2064"/>
                  <a:pt x="52936" y="58791"/>
                  <a:pt x="29124" y="88953"/>
                </a:cubicBezTo>
                <a:cubicBezTo>
                  <a:pt x="5312" y="119115"/>
                  <a:pt x="13249" y="149278"/>
                  <a:pt x="13249" y="181028"/>
                </a:cubicBezTo>
                <a:cubicBezTo>
                  <a:pt x="13249" y="212778"/>
                  <a:pt x="29124" y="277866"/>
                  <a:pt x="29124" y="279453"/>
                </a:cubicBezTo>
                <a:cubicBezTo>
                  <a:pt x="29124" y="281040"/>
                  <a:pt x="16424" y="189495"/>
                  <a:pt x="13249" y="190553"/>
                </a:cubicBezTo>
                <a:cubicBezTo>
                  <a:pt x="10074" y="191611"/>
                  <a:pt x="11132" y="302207"/>
                  <a:pt x="10074" y="285803"/>
                </a:cubicBezTo>
                <a:cubicBezTo>
                  <a:pt x="9016" y="269399"/>
                  <a:pt x="6899" y="122820"/>
                  <a:pt x="6899" y="92128"/>
                </a:cubicBezTo>
                <a:cubicBezTo>
                  <a:pt x="6899" y="61436"/>
                  <a:pt x="-10564" y="117528"/>
                  <a:pt x="10074" y="101653"/>
                </a:cubicBezTo>
                <a:cubicBezTo>
                  <a:pt x="30711" y="85778"/>
                  <a:pt x="152949" y="2170"/>
                  <a:pt x="156124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A5F87C6-D397-28D1-1F96-8DDB44236BDA}"/>
              </a:ext>
            </a:extLst>
          </p:cNvPr>
          <p:cNvSpPr/>
          <p:nvPr/>
        </p:nvSpPr>
        <p:spPr>
          <a:xfrm>
            <a:off x="492087" y="3152670"/>
            <a:ext cx="230166" cy="444826"/>
          </a:xfrm>
          <a:custGeom>
            <a:avLst/>
            <a:gdLst>
              <a:gd name="connsiteX0" fmla="*/ 165138 w 230166"/>
              <a:gd name="connsiteY0" fmla="*/ 3280 h 444826"/>
              <a:gd name="connsiteX1" fmla="*/ 209588 w 230166"/>
              <a:gd name="connsiteY1" fmla="*/ 101705 h 444826"/>
              <a:gd name="connsiteX2" fmla="*/ 228638 w 230166"/>
              <a:gd name="connsiteY2" fmla="*/ 225530 h 444826"/>
              <a:gd name="connsiteX3" fmla="*/ 171488 w 230166"/>
              <a:gd name="connsiteY3" fmla="*/ 282680 h 444826"/>
              <a:gd name="connsiteX4" fmla="*/ 38 w 230166"/>
              <a:gd name="connsiteY4" fmla="*/ 444605 h 444826"/>
              <a:gd name="connsiteX5" fmla="*/ 187363 w 230166"/>
              <a:gd name="connsiteY5" fmla="*/ 244580 h 444826"/>
              <a:gd name="connsiteX6" fmla="*/ 117513 w 230166"/>
              <a:gd name="connsiteY6" fmla="*/ 323955 h 444826"/>
              <a:gd name="connsiteX7" fmla="*/ 225463 w 230166"/>
              <a:gd name="connsiteY7" fmla="*/ 225530 h 444826"/>
              <a:gd name="connsiteX8" fmla="*/ 165138 w 230166"/>
              <a:gd name="connsiteY8" fmla="*/ 3280 h 44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166" h="444826">
                <a:moveTo>
                  <a:pt x="165138" y="3280"/>
                </a:moveTo>
                <a:cubicBezTo>
                  <a:pt x="162492" y="-17357"/>
                  <a:pt x="199005" y="64663"/>
                  <a:pt x="209588" y="101705"/>
                </a:cubicBezTo>
                <a:cubicBezTo>
                  <a:pt x="220171" y="138747"/>
                  <a:pt x="234988" y="195368"/>
                  <a:pt x="228638" y="225530"/>
                </a:cubicBezTo>
                <a:cubicBezTo>
                  <a:pt x="222288" y="255692"/>
                  <a:pt x="209588" y="246168"/>
                  <a:pt x="171488" y="282680"/>
                </a:cubicBezTo>
                <a:cubicBezTo>
                  <a:pt x="133388" y="319192"/>
                  <a:pt x="-2608" y="450955"/>
                  <a:pt x="38" y="444605"/>
                </a:cubicBezTo>
                <a:cubicBezTo>
                  <a:pt x="2684" y="438255"/>
                  <a:pt x="167784" y="264688"/>
                  <a:pt x="187363" y="244580"/>
                </a:cubicBezTo>
                <a:cubicBezTo>
                  <a:pt x="206942" y="224472"/>
                  <a:pt x="111163" y="327130"/>
                  <a:pt x="117513" y="323955"/>
                </a:cubicBezTo>
                <a:cubicBezTo>
                  <a:pt x="123863" y="320780"/>
                  <a:pt x="216996" y="277917"/>
                  <a:pt x="225463" y="225530"/>
                </a:cubicBezTo>
                <a:cubicBezTo>
                  <a:pt x="233930" y="173143"/>
                  <a:pt x="167784" y="23917"/>
                  <a:pt x="165138" y="3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A0EDE1F0-F4EB-FE31-A819-6C0DC947DAB4}"/>
              </a:ext>
            </a:extLst>
          </p:cNvPr>
          <p:cNvSpPr/>
          <p:nvPr/>
        </p:nvSpPr>
        <p:spPr>
          <a:xfrm>
            <a:off x="717335" y="2860500"/>
            <a:ext cx="881031" cy="439872"/>
          </a:xfrm>
          <a:custGeom>
            <a:avLst/>
            <a:gdLst>
              <a:gd name="connsiteX0" fmla="*/ 876515 w 881031"/>
              <a:gd name="connsiteY0" fmla="*/ 3350 h 439872"/>
              <a:gd name="connsiteX1" fmla="*/ 111340 w 881031"/>
              <a:gd name="connsiteY1" fmla="*/ 416100 h 439872"/>
              <a:gd name="connsiteX2" fmla="*/ 184365 w 881031"/>
              <a:gd name="connsiteY2" fmla="*/ 393875 h 439872"/>
              <a:gd name="connsiteX3" fmla="*/ 215 w 881031"/>
              <a:gd name="connsiteY3" fmla="*/ 428800 h 439872"/>
              <a:gd name="connsiteX4" fmla="*/ 149440 w 881031"/>
              <a:gd name="connsiteY4" fmla="*/ 368475 h 439872"/>
              <a:gd name="connsiteX5" fmla="*/ 247865 w 881031"/>
              <a:gd name="connsiteY5" fmla="*/ 308150 h 439872"/>
              <a:gd name="connsiteX6" fmla="*/ 311365 w 881031"/>
              <a:gd name="connsiteY6" fmla="*/ 276400 h 439872"/>
              <a:gd name="connsiteX7" fmla="*/ 403440 w 881031"/>
              <a:gd name="connsiteY7" fmla="*/ 247825 h 439872"/>
              <a:gd name="connsiteX8" fmla="*/ 428840 w 881031"/>
              <a:gd name="connsiteY8" fmla="*/ 222425 h 439872"/>
              <a:gd name="connsiteX9" fmla="*/ 876515 w 881031"/>
              <a:gd name="connsiteY9" fmla="*/ 3350 h 43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1031" h="439872">
                <a:moveTo>
                  <a:pt x="876515" y="3350"/>
                </a:moveTo>
                <a:cubicBezTo>
                  <a:pt x="823599" y="35629"/>
                  <a:pt x="226698" y="351013"/>
                  <a:pt x="111340" y="416100"/>
                </a:cubicBezTo>
                <a:cubicBezTo>
                  <a:pt x="-4018" y="481187"/>
                  <a:pt x="202886" y="391758"/>
                  <a:pt x="184365" y="393875"/>
                </a:cubicBezTo>
                <a:cubicBezTo>
                  <a:pt x="165844" y="395992"/>
                  <a:pt x="6036" y="433033"/>
                  <a:pt x="215" y="428800"/>
                </a:cubicBezTo>
                <a:cubicBezTo>
                  <a:pt x="-5606" y="424567"/>
                  <a:pt x="108165" y="388583"/>
                  <a:pt x="149440" y="368475"/>
                </a:cubicBezTo>
                <a:cubicBezTo>
                  <a:pt x="190715" y="348367"/>
                  <a:pt x="220878" y="323496"/>
                  <a:pt x="247865" y="308150"/>
                </a:cubicBezTo>
                <a:cubicBezTo>
                  <a:pt x="274852" y="292804"/>
                  <a:pt x="285436" y="286454"/>
                  <a:pt x="311365" y="276400"/>
                </a:cubicBezTo>
                <a:cubicBezTo>
                  <a:pt x="337294" y="266346"/>
                  <a:pt x="383861" y="256821"/>
                  <a:pt x="403440" y="247825"/>
                </a:cubicBezTo>
                <a:cubicBezTo>
                  <a:pt x="423019" y="238829"/>
                  <a:pt x="356344" y="263171"/>
                  <a:pt x="428840" y="222425"/>
                </a:cubicBezTo>
                <a:cubicBezTo>
                  <a:pt x="501336" y="181679"/>
                  <a:pt x="929431" y="-28929"/>
                  <a:pt x="876515" y="3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D1976728-6641-6622-3E9C-089708505CA6}"/>
              </a:ext>
            </a:extLst>
          </p:cNvPr>
          <p:cNvSpPr/>
          <p:nvPr/>
        </p:nvSpPr>
        <p:spPr>
          <a:xfrm>
            <a:off x="343568" y="3584535"/>
            <a:ext cx="288745" cy="684083"/>
          </a:xfrm>
          <a:custGeom>
            <a:avLst/>
            <a:gdLst>
              <a:gd name="connsiteX0" fmla="*/ 161257 w 288745"/>
              <a:gd name="connsiteY0" fmla="*/ 40 h 684083"/>
              <a:gd name="connsiteX1" fmla="*/ 107282 w 288745"/>
              <a:gd name="connsiteY1" fmla="*/ 133390 h 684083"/>
              <a:gd name="connsiteX2" fmla="*/ 91407 w 288745"/>
              <a:gd name="connsiteY2" fmla="*/ 323890 h 684083"/>
              <a:gd name="connsiteX3" fmla="*/ 158082 w 288745"/>
              <a:gd name="connsiteY3" fmla="*/ 200065 h 684083"/>
              <a:gd name="connsiteX4" fmla="*/ 43782 w 288745"/>
              <a:gd name="connsiteY4" fmla="*/ 435015 h 684083"/>
              <a:gd name="connsiteX5" fmla="*/ 139032 w 288745"/>
              <a:gd name="connsiteY5" fmla="*/ 323890 h 684083"/>
              <a:gd name="connsiteX6" fmla="*/ 2507 w 288745"/>
              <a:gd name="connsiteY6" fmla="*/ 460415 h 684083"/>
              <a:gd name="connsiteX7" fmla="*/ 281907 w 288745"/>
              <a:gd name="connsiteY7" fmla="*/ 679490 h 684083"/>
              <a:gd name="connsiteX8" fmla="*/ 186657 w 288745"/>
              <a:gd name="connsiteY8" fmla="*/ 596940 h 684083"/>
              <a:gd name="connsiteX9" fmla="*/ 5682 w 288745"/>
              <a:gd name="connsiteY9" fmla="*/ 450890 h 684083"/>
              <a:gd name="connsiteX10" fmla="*/ 97757 w 288745"/>
              <a:gd name="connsiteY10" fmla="*/ 374690 h 684083"/>
              <a:gd name="connsiteX11" fmla="*/ 81882 w 288745"/>
              <a:gd name="connsiteY11" fmla="*/ 371515 h 684083"/>
              <a:gd name="connsiteX12" fmla="*/ 110457 w 288745"/>
              <a:gd name="connsiteY12" fmla="*/ 146090 h 684083"/>
              <a:gd name="connsiteX13" fmla="*/ 104107 w 288745"/>
              <a:gd name="connsiteY13" fmla="*/ 146090 h 684083"/>
              <a:gd name="connsiteX14" fmla="*/ 161257 w 288745"/>
              <a:gd name="connsiteY14" fmla="*/ 40 h 68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8745" h="684083">
                <a:moveTo>
                  <a:pt x="161257" y="40"/>
                </a:moveTo>
                <a:cubicBezTo>
                  <a:pt x="161786" y="-2077"/>
                  <a:pt x="118924" y="79415"/>
                  <a:pt x="107282" y="133390"/>
                </a:cubicBezTo>
                <a:cubicBezTo>
                  <a:pt x="95640" y="187365"/>
                  <a:pt x="82940" y="312778"/>
                  <a:pt x="91407" y="323890"/>
                </a:cubicBezTo>
                <a:cubicBezTo>
                  <a:pt x="99874" y="335002"/>
                  <a:pt x="166019" y="181544"/>
                  <a:pt x="158082" y="200065"/>
                </a:cubicBezTo>
                <a:cubicBezTo>
                  <a:pt x="150145" y="218586"/>
                  <a:pt x="46957" y="414378"/>
                  <a:pt x="43782" y="435015"/>
                </a:cubicBezTo>
                <a:cubicBezTo>
                  <a:pt x="40607" y="455653"/>
                  <a:pt x="145911" y="319657"/>
                  <a:pt x="139032" y="323890"/>
                </a:cubicBezTo>
                <a:cubicBezTo>
                  <a:pt x="132153" y="328123"/>
                  <a:pt x="-21306" y="401148"/>
                  <a:pt x="2507" y="460415"/>
                </a:cubicBezTo>
                <a:cubicBezTo>
                  <a:pt x="26320" y="519682"/>
                  <a:pt x="251215" y="656736"/>
                  <a:pt x="281907" y="679490"/>
                </a:cubicBezTo>
                <a:cubicBezTo>
                  <a:pt x="312599" y="702244"/>
                  <a:pt x="232694" y="635040"/>
                  <a:pt x="186657" y="596940"/>
                </a:cubicBezTo>
                <a:cubicBezTo>
                  <a:pt x="140620" y="558840"/>
                  <a:pt x="20499" y="487932"/>
                  <a:pt x="5682" y="450890"/>
                </a:cubicBezTo>
                <a:cubicBezTo>
                  <a:pt x="-9135" y="413848"/>
                  <a:pt x="85057" y="387919"/>
                  <a:pt x="97757" y="374690"/>
                </a:cubicBezTo>
                <a:cubicBezTo>
                  <a:pt x="110457" y="361461"/>
                  <a:pt x="79765" y="409615"/>
                  <a:pt x="81882" y="371515"/>
                </a:cubicBezTo>
                <a:cubicBezTo>
                  <a:pt x="83999" y="333415"/>
                  <a:pt x="106753" y="183661"/>
                  <a:pt x="110457" y="146090"/>
                </a:cubicBezTo>
                <a:cubicBezTo>
                  <a:pt x="114161" y="108519"/>
                  <a:pt x="94582" y="166727"/>
                  <a:pt x="104107" y="146090"/>
                </a:cubicBezTo>
                <a:cubicBezTo>
                  <a:pt x="113632" y="125453"/>
                  <a:pt x="160728" y="2157"/>
                  <a:pt x="161257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09FEFB10-A243-A563-26F9-E021F1AA717A}"/>
              </a:ext>
            </a:extLst>
          </p:cNvPr>
          <p:cNvSpPr/>
          <p:nvPr/>
        </p:nvSpPr>
        <p:spPr>
          <a:xfrm>
            <a:off x="468816" y="3495317"/>
            <a:ext cx="182185" cy="668309"/>
          </a:xfrm>
          <a:custGeom>
            <a:avLst/>
            <a:gdLst>
              <a:gd name="connsiteX0" fmla="*/ 182059 w 182185"/>
              <a:gd name="connsiteY0" fmla="*/ 358 h 668309"/>
              <a:gd name="connsiteX1" fmla="*/ 39184 w 182185"/>
              <a:gd name="connsiteY1" fmla="*/ 228958 h 668309"/>
              <a:gd name="connsiteX2" fmla="*/ 83634 w 182185"/>
              <a:gd name="connsiteY2" fmla="*/ 667108 h 668309"/>
              <a:gd name="connsiteX3" fmla="*/ 26484 w 182185"/>
              <a:gd name="connsiteY3" fmla="*/ 355958 h 668309"/>
              <a:gd name="connsiteX4" fmla="*/ 20134 w 182185"/>
              <a:gd name="connsiteY4" fmla="*/ 260708 h 668309"/>
              <a:gd name="connsiteX5" fmla="*/ 10609 w 182185"/>
              <a:gd name="connsiteY5" fmla="*/ 276583 h 668309"/>
              <a:gd name="connsiteX6" fmla="*/ 182059 w 182185"/>
              <a:gd name="connsiteY6" fmla="*/ 358 h 66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185" h="668309">
                <a:moveTo>
                  <a:pt x="182059" y="358"/>
                </a:moveTo>
                <a:cubicBezTo>
                  <a:pt x="186822" y="-7580"/>
                  <a:pt x="55588" y="117833"/>
                  <a:pt x="39184" y="228958"/>
                </a:cubicBezTo>
                <a:cubicBezTo>
                  <a:pt x="22780" y="340083"/>
                  <a:pt x="85751" y="645941"/>
                  <a:pt x="83634" y="667108"/>
                </a:cubicBezTo>
                <a:cubicBezTo>
                  <a:pt x="81517" y="688275"/>
                  <a:pt x="37067" y="423691"/>
                  <a:pt x="26484" y="355958"/>
                </a:cubicBezTo>
                <a:cubicBezTo>
                  <a:pt x="15901" y="288225"/>
                  <a:pt x="22780" y="273937"/>
                  <a:pt x="20134" y="260708"/>
                </a:cubicBezTo>
                <a:cubicBezTo>
                  <a:pt x="17488" y="247479"/>
                  <a:pt x="-16908" y="317329"/>
                  <a:pt x="10609" y="276583"/>
                </a:cubicBezTo>
                <a:cubicBezTo>
                  <a:pt x="38126" y="235837"/>
                  <a:pt x="177296" y="8296"/>
                  <a:pt x="182059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07C935DA-423A-BC98-5663-A69F69146C44}"/>
              </a:ext>
            </a:extLst>
          </p:cNvPr>
          <p:cNvSpPr/>
          <p:nvPr/>
        </p:nvSpPr>
        <p:spPr>
          <a:xfrm>
            <a:off x="617869" y="4199441"/>
            <a:ext cx="554647" cy="840690"/>
          </a:xfrm>
          <a:custGeom>
            <a:avLst/>
            <a:gdLst>
              <a:gd name="connsiteX0" fmla="*/ 1256 w 554647"/>
              <a:gd name="connsiteY0" fmla="*/ 1084 h 840690"/>
              <a:gd name="connsiteX1" fmla="*/ 144131 w 554647"/>
              <a:gd name="connsiteY1" fmla="*/ 220159 h 840690"/>
              <a:gd name="connsiteX2" fmla="*/ 528306 w 554647"/>
              <a:gd name="connsiteY2" fmla="*/ 817059 h 840690"/>
              <a:gd name="connsiteX3" fmla="*/ 477506 w 554647"/>
              <a:gd name="connsiteY3" fmla="*/ 664659 h 840690"/>
              <a:gd name="connsiteX4" fmla="*/ 128256 w 554647"/>
              <a:gd name="connsiteY4" fmla="*/ 140784 h 840690"/>
              <a:gd name="connsiteX5" fmla="*/ 299706 w 554647"/>
              <a:gd name="connsiteY5" fmla="*/ 404309 h 840690"/>
              <a:gd name="connsiteX6" fmla="*/ 245731 w 554647"/>
              <a:gd name="connsiteY6" fmla="*/ 334459 h 840690"/>
              <a:gd name="connsiteX7" fmla="*/ 1256 w 554647"/>
              <a:gd name="connsiteY7" fmla="*/ 1084 h 84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4647" h="840690">
                <a:moveTo>
                  <a:pt x="1256" y="1084"/>
                </a:moveTo>
                <a:cubicBezTo>
                  <a:pt x="-15677" y="-17966"/>
                  <a:pt x="144131" y="220159"/>
                  <a:pt x="144131" y="220159"/>
                </a:cubicBezTo>
                <a:cubicBezTo>
                  <a:pt x="231973" y="356155"/>
                  <a:pt x="472744" y="742976"/>
                  <a:pt x="528306" y="817059"/>
                </a:cubicBezTo>
                <a:cubicBezTo>
                  <a:pt x="583868" y="891142"/>
                  <a:pt x="544181" y="777372"/>
                  <a:pt x="477506" y="664659"/>
                </a:cubicBezTo>
                <a:cubicBezTo>
                  <a:pt x="410831" y="551947"/>
                  <a:pt x="157889" y="184176"/>
                  <a:pt x="128256" y="140784"/>
                </a:cubicBezTo>
                <a:cubicBezTo>
                  <a:pt x="98623" y="97392"/>
                  <a:pt x="280127" y="372030"/>
                  <a:pt x="299706" y="404309"/>
                </a:cubicBezTo>
                <a:cubicBezTo>
                  <a:pt x="319285" y="436588"/>
                  <a:pt x="289123" y="399546"/>
                  <a:pt x="245731" y="334459"/>
                </a:cubicBezTo>
                <a:cubicBezTo>
                  <a:pt x="202339" y="269372"/>
                  <a:pt x="18189" y="20134"/>
                  <a:pt x="1256" y="1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C5E2AA95-A9D7-164D-F898-5CDBE368DA97}"/>
              </a:ext>
            </a:extLst>
          </p:cNvPr>
          <p:cNvSpPr/>
          <p:nvPr/>
        </p:nvSpPr>
        <p:spPr>
          <a:xfrm>
            <a:off x="590389" y="4140176"/>
            <a:ext cx="1010364" cy="1304051"/>
          </a:xfrm>
          <a:custGeom>
            <a:avLst/>
            <a:gdLst>
              <a:gd name="connsiteX0" fmla="*/ 12861 w 1010364"/>
              <a:gd name="connsiteY0" fmla="*/ 24 h 1304051"/>
              <a:gd name="connsiteX1" fmla="*/ 25561 w 1010364"/>
              <a:gd name="connsiteY1" fmla="*/ 165124 h 1304051"/>
              <a:gd name="connsiteX2" fmla="*/ 136686 w 1010364"/>
              <a:gd name="connsiteY2" fmla="*/ 295299 h 1304051"/>
              <a:gd name="connsiteX3" fmla="*/ 130336 w 1010364"/>
              <a:gd name="connsiteY3" fmla="*/ 282599 h 1304051"/>
              <a:gd name="connsiteX4" fmla="*/ 238286 w 1010364"/>
              <a:gd name="connsiteY4" fmla="*/ 460399 h 1304051"/>
              <a:gd name="connsiteX5" fmla="*/ 235111 w 1010364"/>
              <a:gd name="connsiteY5" fmla="*/ 460399 h 1304051"/>
              <a:gd name="connsiteX6" fmla="*/ 454186 w 1010364"/>
              <a:gd name="connsiteY6" fmla="*/ 758849 h 1304051"/>
              <a:gd name="connsiteX7" fmla="*/ 968536 w 1010364"/>
              <a:gd name="connsiteY7" fmla="*/ 1254149 h 1304051"/>
              <a:gd name="connsiteX8" fmla="*/ 879636 w 1010364"/>
              <a:gd name="connsiteY8" fmla="*/ 1168424 h 1304051"/>
              <a:gd name="connsiteX9" fmla="*/ 85886 w 1010364"/>
              <a:gd name="connsiteY9" fmla="*/ 206399 h 1304051"/>
              <a:gd name="connsiteX10" fmla="*/ 174786 w 1010364"/>
              <a:gd name="connsiteY10" fmla="*/ 317524 h 1304051"/>
              <a:gd name="connsiteX11" fmla="*/ 12861 w 1010364"/>
              <a:gd name="connsiteY11" fmla="*/ 139724 h 1304051"/>
              <a:gd name="connsiteX12" fmla="*/ 12861 w 1010364"/>
              <a:gd name="connsiteY12" fmla="*/ 152424 h 1304051"/>
              <a:gd name="connsiteX13" fmla="*/ 12861 w 1010364"/>
              <a:gd name="connsiteY13" fmla="*/ 24 h 130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0364" h="1304051">
                <a:moveTo>
                  <a:pt x="12861" y="24"/>
                </a:moveTo>
                <a:cubicBezTo>
                  <a:pt x="14978" y="2141"/>
                  <a:pt x="4924" y="115912"/>
                  <a:pt x="25561" y="165124"/>
                </a:cubicBezTo>
                <a:cubicBezTo>
                  <a:pt x="46198" y="214336"/>
                  <a:pt x="119224" y="275720"/>
                  <a:pt x="136686" y="295299"/>
                </a:cubicBezTo>
                <a:cubicBezTo>
                  <a:pt x="154148" y="314878"/>
                  <a:pt x="113403" y="255082"/>
                  <a:pt x="130336" y="282599"/>
                </a:cubicBezTo>
                <a:cubicBezTo>
                  <a:pt x="147269" y="310116"/>
                  <a:pt x="238286" y="460399"/>
                  <a:pt x="238286" y="460399"/>
                </a:cubicBezTo>
                <a:cubicBezTo>
                  <a:pt x="255748" y="490032"/>
                  <a:pt x="199128" y="410657"/>
                  <a:pt x="235111" y="460399"/>
                </a:cubicBezTo>
                <a:cubicBezTo>
                  <a:pt x="271094" y="510141"/>
                  <a:pt x="331949" y="626557"/>
                  <a:pt x="454186" y="758849"/>
                </a:cubicBezTo>
                <a:cubicBezTo>
                  <a:pt x="576423" y="891141"/>
                  <a:pt x="968536" y="1254149"/>
                  <a:pt x="968536" y="1254149"/>
                </a:cubicBezTo>
                <a:cubicBezTo>
                  <a:pt x="1039444" y="1322411"/>
                  <a:pt x="1026744" y="1343049"/>
                  <a:pt x="879636" y="1168424"/>
                </a:cubicBezTo>
                <a:cubicBezTo>
                  <a:pt x="732528" y="993799"/>
                  <a:pt x="203361" y="348216"/>
                  <a:pt x="85886" y="206399"/>
                </a:cubicBezTo>
                <a:cubicBezTo>
                  <a:pt x="-31589" y="64582"/>
                  <a:pt x="186957" y="328637"/>
                  <a:pt x="174786" y="317524"/>
                </a:cubicBezTo>
                <a:cubicBezTo>
                  <a:pt x="162615" y="306411"/>
                  <a:pt x="39849" y="167241"/>
                  <a:pt x="12861" y="139724"/>
                </a:cubicBezTo>
                <a:cubicBezTo>
                  <a:pt x="-14127" y="112207"/>
                  <a:pt x="9157" y="171474"/>
                  <a:pt x="12861" y="152424"/>
                </a:cubicBezTo>
                <a:cubicBezTo>
                  <a:pt x="16565" y="133374"/>
                  <a:pt x="10744" y="-2093"/>
                  <a:pt x="1286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7D915C35-1D05-64F0-4E68-B365A6974F6E}"/>
              </a:ext>
            </a:extLst>
          </p:cNvPr>
          <p:cNvSpPr/>
          <p:nvPr/>
        </p:nvSpPr>
        <p:spPr>
          <a:xfrm>
            <a:off x="1615705" y="5433791"/>
            <a:ext cx="1349611" cy="930457"/>
          </a:xfrm>
          <a:custGeom>
            <a:avLst/>
            <a:gdLst>
              <a:gd name="connsiteX0" fmla="*/ 9895 w 1349611"/>
              <a:gd name="connsiteY0" fmla="*/ 11334 h 930457"/>
              <a:gd name="connsiteX1" fmla="*/ 428995 w 1349611"/>
              <a:gd name="connsiteY1" fmla="*/ 357409 h 930457"/>
              <a:gd name="connsiteX2" fmla="*/ 911595 w 1349611"/>
              <a:gd name="connsiteY2" fmla="*/ 668559 h 930457"/>
              <a:gd name="connsiteX3" fmla="*/ 1337045 w 1349611"/>
              <a:gd name="connsiteY3" fmla="*/ 925734 h 930457"/>
              <a:gd name="connsiteX4" fmla="*/ 1190995 w 1349611"/>
              <a:gd name="connsiteY4" fmla="*/ 817784 h 930457"/>
              <a:gd name="connsiteX5" fmla="*/ 724270 w 1349611"/>
              <a:gd name="connsiteY5" fmla="*/ 601884 h 930457"/>
              <a:gd name="connsiteX6" fmla="*/ 762370 w 1349611"/>
              <a:gd name="connsiteY6" fmla="*/ 601884 h 930457"/>
              <a:gd name="connsiteX7" fmla="*/ 276595 w 1349611"/>
              <a:gd name="connsiteY7" fmla="*/ 220884 h 930457"/>
              <a:gd name="connsiteX8" fmla="*/ 194045 w 1349611"/>
              <a:gd name="connsiteY8" fmla="*/ 151034 h 930457"/>
              <a:gd name="connsiteX9" fmla="*/ 140070 w 1349611"/>
              <a:gd name="connsiteY9" fmla="*/ 87534 h 930457"/>
              <a:gd name="connsiteX10" fmla="*/ 9895 w 1349611"/>
              <a:gd name="connsiteY10" fmla="*/ 11334 h 93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9611" h="930457">
                <a:moveTo>
                  <a:pt x="9895" y="11334"/>
                </a:moveTo>
                <a:cubicBezTo>
                  <a:pt x="58049" y="56313"/>
                  <a:pt x="278712" y="247872"/>
                  <a:pt x="428995" y="357409"/>
                </a:cubicBezTo>
                <a:cubicBezTo>
                  <a:pt x="579278" y="466946"/>
                  <a:pt x="760253" y="573838"/>
                  <a:pt x="911595" y="668559"/>
                </a:cubicBezTo>
                <a:cubicBezTo>
                  <a:pt x="1062937" y="763280"/>
                  <a:pt x="1290478" y="900863"/>
                  <a:pt x="1337045" y="925734"/>
                </a:cubicBezTo>
                <a:cubicBezTo>
                  <a:pt x="1383612" y="950605"/>
                  <a:pt x="1293124" y="871759"/>
                  <a:pt x="1190995" y="817784"/>
                </a:cubicBezTo>
                <a:cubicBezTo>
                  <a:pt x="1088866" y="763809"/>
                  <a:pt x="795707" y="637867"/>
                  <a:pt x="724270" y="601884"/>
                </a:cubicBezTo>
                <a:cubicBezTo>
                  <a:pt x="652833" y="565901"/>
                  <a:pt x="836982" y="665384"/>
                  <a:pt x="762370" y="601884"/>
                </a:cubicBezTo>
                <a:cubicBezTo>
                  <a:pt x="687758" y="538384"/>
                  <a:pt x="371316" y="296026"/>
                  <a:pt x="276595" y="220884"/>
                </a:cubicBezTo>
                <a:cubicBezTo>
                  <a:pt x="181874" y="145742"/>
                  <a:pt x="216799" y="173259"/>
                  <a:pt x="194045" y="151034"/>
                </a:cubicBezTo>
                <a:cubicBezTo>
                  <a:pt x="171291" y="128809"/>
                  <a:pt x="177112" y="106584"/>
                  <a:pt x="140070" y="87534"/>
                </a:cubicBezTo>
                <a:cubicBezTo>
                  <a:pt x="103028" y="68484"/>
                  <a:pt x="-38259" y="-33645"/>
                  <a:pt x="9895" y="11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6FAD400E-702F-01CB-BABF-ED703983A29C}"/>
              </a:ext>
            </a:extLst>
          </p:cNvPr>
          <p:cNvSpPr/>
          <p:nvPr/>
        </p:nvSpPr>
        <p:spPr>
          <a:xfrm>
            <a:off x="2065970" y="3771038"/>
            <a:ext cx="443630" cy="429741"/>
          </a:xfrm>
          <a:custGeom>
            <a:avLst/>
            <a:gdLst>
              <a:gd name="connsiteX0" fmla="*/ 24 w 443630"/>
              <a:gd name="connsiteY0" fmla="*/ 3 h 429741"/>
              <a:gd name="connsiteX1" fmla="*/ 316283 w 443630"/>
              <a:gd name="connsiteY1" fmla="*/ 72192 h 429741"/>
              <a:gd name="connsiteX2" fmla="*/ 409098 w 443630"/>
              <a:gd name="connsiteY2" fmla="*/ 27503 h 429741"/>
              <a:gd name="connsiteX3" fmla="*/ 271594 w 443630"/>
              <a:gd name="connsiteY3" fmla="*/ 82505 h 429741"/>
              <a:gd name="connsiteX4" fmla="*/ 364409 w 443630"/>
              <a:gd name="connsiteY4" fmla="*/ 82505 h 429741"/>
              <a:gd name="connsiteX5" fmla="*/ 443474 w 443630"/>
              <a:gd name="connsiteY5" fmla="*/ 147819 h 429741"/>
              <a:gd name="connsiteX6" fmla="*/ 385035 w 443630"/>
              <a:gd name="connsiteY6" fmla="*/ 161570 h 429741"/>
              <a:gd name="connsiteX7" fmla="*/ 398785 w 443630"/>
              <a:gd name="connsiteY7" fmla="*/ 429702 h 429741"/>
              <a:gd name="connsiteX8" fmla="*/ 405660 w 443630"/>
              <a:gd name="connsiteY8" fmla="*/ 140944 h 429741"/>
              <a:gd name="connsiteX9" fmla="*/ 333471 w 443630"/>
              <a:gd name="connsiteY9" fmla="*/ 75630 h 429741"/>
              <a:gd name="connsiteX10" fmla="*/ 24 w 443630"/>
              <a:gd name="connsiteY10" fmla="*/ 3 h 42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3630" h="429741">
                <a:moveTo>
                  <a:pt x="24" y="3"/>
                </a:moveTo>
                <a:cubicBezTo>
                  <a:pt x="-2841" y="-570"/>
                  <a:pt x="248104" y="67609"/>
                  <a:pt x="316283" y="72192"/>
                </a:cubicBezTo>
                <a:cubicBezTo>
                  <a:pt x="384462" y="76775"/>
                  <a:pt x="416546" y="25784"/>
                  <a:pt x="409098" y="27503"/>
                </a:cubicBezTo>
                <a:cubicBezTo>
                  <a:pt x="401650" y="29222"/>
                  <a:pt x="279042" y="73338"/>
                  <a:pt x="271594" y="82505"/>
                </a:cubicBezTo>
                <a:cubicBezTo>
                  <a:pt x="264146" y="91672"/>
                  <a:pt x="335762" y="71619"/>
                  <a:pt x="364409" y="82505"/>
                </a:cubicBezTo>
                <a:cubicBezTo>
                  <a:pt x="393056" y="93391"/>
                  <a:pt x="440036" y="134641"/>
                  <a:pt x="443474" y="147819"/>
                </a:cubicBezTo>
                <a:cubicBezTo>
                  <a:pt x="446912" y="160997"/>
                  <a:pt x="392483" y="114590"/>
                  <a:pt x="385035" y="161570"/>
                </a:cubicBezTo>
                <a:cubicBezTo>
                  <a:pt x="377587" y="208551"/>
                  <a:pt x="395348" y="433140"/>
                  <a:pt x="398785" y="429702"/>
                </a:cubicBezTo>
                <a:cubicBezTo>
                  <a:pt x="402222" y="426264"/>
                  <a:pt x="416546" y="199956"/>
                  <a:pt x="405660" y="140944"/>
                </a:cubicBezTo>
                <a:cubicBezTo>
                  <a:pt x="394774" y="81932"/>
                  <a:pt x="398785" y="94537"/>
                  <a:pt x="333471" y="75630"/>
                </a:cubicBezTo>
                <a:cubicBezTo>
                  <a:pt x="268157" y="56723"/>
                  <a:pt x="2889" y="576"/>
                  <a:pt x="2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09B601BF-123A-C482-296C-9AD5185DF4A7}"/>
              </a:ext>
            </a:extLst>
          </p:cNvPr>
          <p:cNvSpPr/>
          <p:nvPr/>
        </p:nvSpPr>
        <p:spPr>
          <a:xfrm>
            <a:off x="3949395" y="3815709"/>
            <a:ext cx="244471" cy="595497"/>
          </a:xfrm>
          <a:custGeom>
            <a:avLst/>
            <a:gdLst>
              <a:gd name="connsiteX0" fmla="*/ 244470 w 244471"/>
              <a:gd name="connsiteY0" fmla="*/ 20 h 595497"/>
              <a:gd name="connsiteX1" fmla="*/ 76028 w 244471"/>
              <a:gd name="connsiteY1" fmla="*/ 140962 h 595497"/>
              <a:gd name="connsiteX2" fmla="*/ 55402 w 244471"/>
              <a:gd name="connsiteY2" fmla="*/ 275028 h 595497"/>
              <a:gd name="connsiteX3" fmla="*/ 82903 w 244471"/>
              <a:gd name="connsiteY3" fmla="*/ 299091 h 595497"/>
              <a:gd name="connsiteX4" fmla="*/ 65715 w 244471"/>
              <a:gd name="connsiteY4" fmla="*/ 275028 h 595497"/>
              <a:gd name="connsiteX5" fmla="*/ 82903 w 244471"/>
              <a:gd name="connsiteY5" fmla="*/ 378156 h 595497"/>
              <a:gd name="connsiteX6" fmla="*/ 58840 w 244471"/>
              <a:gd name="connsiteY6" fmla="*/ 326592 h 595497"/>
              <a:gd name="connsiteX7" fmla="*/ 86340 w 244471"/>
              <a:gd name="connsiteY7" fmla="*/ 484721 h 595497"/>
              <a:gd name="connsiteX8" fmla="*/ 196343 w 244471"/>
              <a:gd name="connsiteY8" fmla="*/ 594724 h 595497"/>
              <a:gd name="connsiteX9" fmla="*/ 65715 w 244471"/>
              <a:gd name="connsiteY9" fmla="*/ 429720 h 595497"/>
              <a:gd name="connsiteX10" fmla="*/ 400 w 244471"/>
              <a:gd name="connsiteY10" fmla="*/ 216589 h 595497"/>
              <a:gd name="connsiteX11" fmla="*/ 38214 w 244471"/>
              <a:gd name="connsiteY11" fmla="*/ 330029 h 595497"/>
              <a:gd name="connsiteX12" fmla="*/ 38214 w 244471"/>
              <a:gd name="connsiteY12" fmla="*/ 158150 h 595497"/>
              <a:gd name="connsiteX13" fmla="*/ 79465 w 244471"/>
              <a:gd name="connsiteY13" fmla="*/ 130649 h 595497"/>
              <a:gd name="connsiteX14" fmla="*/ 244470 w 244471"/>
              <a:gd name="connsiteY14" fmla="*/ 20 h 59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4471" h="595497">
                <a:moveTo>
                  <a:pt x="244470" y="20"/>
                </a:moveTo>
                <a:cubicBezTo>
                  <a:pt x="243897" y="1739"/>
                  <a:pt x="107539" y="95127"/>
                  <a:pt x="76028" y="140962"/>
                </a:cubicBezTo>
                <a:cubicBezTo>
                  <a:pt x="44517" y="186797"/>
                  <a:pt x="54256" y="248673"/>
                  <a:pt x="55402" y="275028"/>
                </a:cubicBezTo>
                <a:cubicBezTo>
                  <a:pt x="56548" y="301383"/>
                  <a:pt x="81184" y="299091"/>
                  <a:pt x="82903" y="299091"/>
                </a:cubicBezTo>
                <a:cubicBezTo>
                  <a:pt x="84622" y="299091"/>
                  <a:pt x="65715" y="261851"/>
                  <a:pt x="65715" y="275028"/>
                </a:cubicBezTo>
                <a:cubicBezTo>
                  <a:pt x="65715" y="288205"/>
                  <a:pt x="84049" y="369562"/>
                  <a:pt x="82903" y="378156"/>
                </a:cubicBezTo>
                <a:cubicBezTo>
                  <a:pt x="81757" y="386750"/>
                  <a:pt x="58267" y="308831"/>
                  <a:pt x="58840" y="326592"/>
                </a:cubicBezTo>
                <a:cubicBezTo>
                  <a:pt x="59413" y="344353"/>
                  <a:pt x="63423" y="440032"/>
                  <a:pt x="86340" y="484721"/>
                </a:cubicBezTo>
                <a:cubicBezTo>
                  <a:pt x="109257" y="529410"/>
                  <a:pt x="199780" y="603891"/>
                  <a:pt x="196343" y="594724"/>
                </a:cubicBezTo>
                <a:cubicBezTo>
                  <a:pt x="192906" y="585557"/>
                  <a:pt x="98372" y="492742"/>
                  <a:pt x="65715" y="429720"/>
                </a:cubicBezTo>
                <a:cubicBezTo>
                  <a:pt x="33058" y="366698"/>
                  <a:pt x="4983" y="233204"/>
                  <a:pt x="400" y="216589"/>
                </a:cubicBezTo>
                <a:cubicBezTo>
                  <a:pt x="-4183" y="199974"/>
                  <a:pt x="31912" y="339769"/>
                  <a:pt x="38214" y="330029"/>
                </a:cubicBezTo>
                <a:cubicBezTo>
                  <a:pt x="44516" y="320289"/>
                  <a:pt x="31339" y="191380"/>
                  <a:pt x="38214" y="158150"/>
                </a:cubicBezTo>
                <a:cubicBezTo>
                  <a:pt x="45089" y="124920"/>
                  <a:pt x="48527" y="153566"/>
                  <a:pt x="79465" y="130649"/>
                </a:cubicBezTo>
                <a:cubicBezTo>
                  <a:pt x="110403" y="107732"/>
                  <a:pt x="245043" y="-1699"/>
                  <a:pt x="24447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43F4CDA0-8357-4795-2492-74DF080BB840}"/>
              </a:ext>
            </a:extLst>
          </p:cNvPr>
          <p:cNvSpPr/>
          <p:nvPr/>
        </p:nvSpPr>
        <p:spPr>
          <a:xfrm>
            <a:off x="3480447" y="4227920"/>
            <a:ext cx="579361" cy="380876"/>
          </a:xfrm>
          <a:custGeom>
            <a:avLst/>
            <a:gdLst>
              <a:gd name="connsiteX0" fmla="*/ 579351 w 579361"/>
              <a:gd name="connsiteY0" fmla="*/ 321 h 380876"/>
              <a:gd name="connsiteX1" fmla="*/ 276843 w 579361"/>
              <a:gd name="connsiteY1" fmla="*/ 295954 h 380876"/>
              <a:gd name="connsiteX2" fmla="*/ 1836 w 579361"/>
              <a:gd name="connsiteY2" fmla="*/ 378456 h 380876"/>
              <a:gd name="connsiteX3" fmla="*/ 170278 w 579361"/>
              <a:gd name="connsiteY3" fmla="*/ 344080 h 380876"/>
              <a:gd name="connsiteX4" fmla="*/ 428097 w 579361"/>
              <a:gd name="connsiteY4" fmla="*/ 196263 h 380876"/>
              <a:gd name="connsiteX5" fmla="*/ 266530 w 579361"/>
              <a:gd name="connsiteY5" fmla="*/ 237515 h 380876"/>
              <a:gd name="connsiteX6" fmla="*/ 579351 w 579361"/>
              <a:gd name="connsiteY6" fmla="*/ 321 h 38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361" h="380876">
                <a:moveTo>
                  <a:pt x="579351" y="321"/>
                </a:moveTo>
                <a:cubicBezTo>
                  <a:pt x="581070" y="10061"/>
                  <a:pt x="373095" y="232932"/>
                  <a:pt x="276843" y="295954"/>
                </a:cubicBezTo>
                <a:cubicBezTo>
                  <a:pt x="180590" y="358977"/>
                  <a:pt x="19597" y="370435"/>
                  <a:pt x="1836" y="378456"/>
                </a:cubicBezTo>
                <a:cubicBezTo>
                  <a:pt x="-15925" y="386477"/>
                  <a:pt x="99235" y="374445"/>
                  <a:pt x="170278" y="344080"/>
                </a:cubicBezTo>
                <a:cubicBezTo>
                  <a:pt x="241321" y="313715"/>
                  <a:pt x="412055" y="214024"/>
                  <a:pt x="428097" y="196263"/>
                </a:cubicBezTo>
                <a:cubicBezTo>
                  <a:pt x="444139" y="178502"/>
                  <a:pt x="236737" y="270172"/>
                  <a:pt x="266530" y="237515"/>
                </a:cubicBezTo>
                <a:cubicBezTo>
                  <a:pt x="296323" y="204858"/>
                  <a:pt x="577632" y="-9419"/>
                  <a:pt x="579351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D8F232EF-2BAF-BC77-4D84-C271B262B263}"/>
              </a:ext>
            </a:extLst>
          </p:cNvPr>
          <p:cNvSpPr/>
          <p:nvPr/>
        </p:nvSpPr>
        <p:spPr>
          <a:xfrm>
            <a:off x="2790633" y="4440266"/>
            <a:ext cx="1405374" cy="280311"/>
          </a:xfrm>
          <a:custGeom>
            <a:avLst/>
            <a:gdLst>
              <a:gd name="connsiteX0" fmla="*/ 1382606 w 1405374"/>
              <a:gd name="connsiteY0" fmla="*/ 11418 h 280311"/>
              <a:gd name="connsiteX1" fmla="*/ 942594 w 1405374"/>
              <a:gd name="connsiteY1" fmla="*/ 159235 h 280311"/>
              <a:gd name="connsiteX2" fmla="*/ 777590 w 1405374"/>
              <a:gd name="connsiteY2" fmla="*/ 231424 h 280311"/>
              <a:gd name="connsiteX3" fmla="*/ 750089 w 1405374"/>
              <a:gd name="connsiteY3" fmla="*/ 279551 h 280311"/>
              <a:gd name="connsiteX4" fmla="*/ 849779 w 1405374"/>
              <a:gd name="connsiteY4" fmla="*/ 193611 h 280311"/>
              <a:gd name="connsiteX5" fmla="*/ 684775 w 1405374"/>
              <a:gd name="connsiteY5" fmla="*/ 183298 h 280311"/>
              <a:gd name="connsiteX6" fmla="*/ 897905 w 1405374"/>
              <a:gd name="connsiteY6" fmla="*/ 138609 h 280311"/>
              <a:gd name="connsiteX7" fmla="*/ 530083 w 1405374"/>
              <a:gd name="connsiteY7" fmla="*/ 111108 h 280311"/>
              <a:gd name="connsiteX8" fmla="*/ 688212 w 1405374"/>
              <a:gd name="connsiteY8" fmla="*/ 111108 h 280311"/>
              <a:gd name="connsiteX9" fmla="*/ 375391 w 1405374"/>
              <a:gd name="connsiteY9" fmla="*/ 62982 h 280311"/>
              <a:gd name="connsiteX10" fmla="*/ 533520 w 1405374"/>
              <a:gd name="connsiteY10" fmla="*/ 62982 h 280311"/>
              <a:gd name="connsiteX11" fmla="*/ 693 w 1405374"/>
              <a:gd name="connsiteY11" fmla="*/ 1105 h 280311"/>
              <a:gd name="connsiteX12" fmla="*/ 423517 w 1405374"/>
              <a:gd name="connsiteY12" fmla="*/ 25169 h 280311"/>
              <a:gd name="connsiteX13" fmla="*/ 543833 w 1405374"/>
              <a:gd name="connsiteY13" fmla="*/ 49232 h 280311"/>
              <a:gd name="connsiteX14" fmla="*/ 750089 w 1405374"/>
              <a:gd name="connsiteY14" fmla="*/ 148922 h 280311"/>
              <a:gd name="connsiteX15" fmla="*/ 732901 w 1405374"/>
              <a:gd name="connsiteY15" fmla="*/ 152360 h 280311"/>
              <a:gd name="connsiteX16" fmla="*/ 846341 w 1405374"/>
              <a:gd name="connsiteY16" fmla="*/ 128296 h 280311"/>
              <a:gd name="connsiteX17" fmla="*/ 942594 w 1405374"/>
              <a:gd name="connsiteY17" fmla="*/ 114546 h 280311"/>
              <a:gd name="connsiteX18" fmla="*/ 990720 w 1405374"/>
              <a:gd name="connsiteY18" fmla="*/ 114546 h 280311"/>
              <a:gd name="connsiteX19" fmla="*/ 1303541 w 1405374"/>
              <a:gd name="connsiteY19" fmla="*/ 32044 h 280311"/>
              <a:gd name="connsiteX20" fmla="*/ 1382606 w 1405374"/>
              <a:gd name="connsiteY20" fmla="*/ 11418 h 28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05374" h="280311">
                <a:moveTo>
                  <a:pt x="1382606" y="11418"/>
                </a:moveTo>
                <a:cubicBezTo>
                  <a:pt x="1322448" y="32617"/>
                  <a:pt x="1043430" y="122567"/>
                  <a:pt x="942594" y="159235"/>
                </a:cubicBezTo>
                <a:cubicBezTo>
                  <a:pt x="841758" y="195903"/>
                  <a:pt x="809674" y="211371"/>
                  <a:pt x="777590" y="231424"/>
                </a:cubicBezTo>
                <a:cubicBezTo>
                  <a:pt x="745506" y="251477"/>
                  <a:pt x="738058" y="285853"/>
                  <a:pt x="750089" y="279551"/>
                </a:cubicBezTo>
                <a:cubicBezTo>
                  <a:pt x="762120" y="273249"/>
                  <a:pt x="860665" y="209653"/>
                  <a:pt x="849779" y="193611"/>
                </a:cubicBezTo>
                <a:cubicBezTo>
                  <a:pt x="838893" y="177569"/>
                  <a:pt x="676754" y="192465"/>
                  <a:pt x="684775" y="183298"/>
                </a:cubicBezTo>
                <a:cubicBezTo>
                  <a:pt x="692796" y="174131"/>
                  <a:pt x="923687" y="150641"/>
                  <a:pt x="897905" y="138609"/>
                </a:cubicBezTo>
                <a:cubicBezTo>
                  <a:pt x="872123" y="126577"/>
                  <a:pt x="565032" y="115691"/>
                  <a:pt x="530083" y="111108"/>
                </a:cubicBezTo>
                <a:cubicBezTo>
                  <a:pt x="495134" y="106525"/>
                  <a:pt x="713994" y="119129"/>
                  <a:pt x="688212" y="111108"/>
                </a:cubicBezTo>
                <a:cubicBezTo>
                  <a:pt x="662430" y="103087"/>
                  <a:pt x="401173" y="71003"/>
                  <a:pt x="375391" y="62982"/>
                </a:cubicBezTo>
                <a:cubicBezTo>
                  <a:pt x="349609" y="54961"/>
                  <a:pt x="595970" y="73295"/>
                  <a:pt x="533520" y="62982"/>
                </a:cubicBezTo>
                <a:cubicBezTo>
                  <a:pt x="471070" y="52669"/>
                  <a:pt x="19027" y="7407"/>
                  <a:pt x="693" y="1105"/>
                </a:cubicBezTo>
                <a:cubicBezTo>
                  <a:pt x="-17641" y="-5197"/>
                  <a:pt x="332994" y="17148"/>
                  <a:pt x="423517" y="25169"/>
                </a:cubicBezTo>
                <a:cubicBezTo>
                  <a:pt x="514040" y="33190"/>
                  <a:pt x="489404" y="28607"/>
                  <a:pt x="543833" y="49232"/>
                </a:cubicBezTo>
                <a:cubicBezTo>
                  <a:pt x="598262" y="69858"/>
                  <a:pt x="718578" y="131734"/>
                  <a:pt x="750089" y="148922"/>
                </a:cubicBezTo>
                <a:cubicBezTo>
                  <a:pt x="781600" y="166110"/>
                  <a:pt x="732901" y="152360"/>
                  <a:pt x="732901" y="152360"/>
                </a:cubicBezTo>
                <a:cubicBezTo>
                  <a:pt x="748943" y="148922"/>
                  <a:pt x="811392" y="134598"/>
                  <a:pt x="846341" y="128296"/>
                </a:cubicBezTo>
                <a:cubicBezTo>
                  <a:pt x="881290" y="121994"/>
                  <a:pt x="918531" y="116838"/>
                  <a:pt x="942594" y="114546"/>
                </a:cubicBezTo>
                <a:cubicBezTo>
                  <a:pt x="966657" y="112254"/>
                  <a:pt x="930562" y="128296"/>
                  <a:pt x="990720" y="114546"/>
                </a:cubicBezTo>
                <a:cubicBezTo>
                  <a:pt x="1050878" y="100796"/>
                  <a:pt x="1234789" y="49232"/>
                  <a:pt x="1303541" y="32044"/>
                </a:cubicBezTo>
                <a:cubicBezTo>
                  <a:pt x="1372293" y="14856"/>
                  <a:pt x="1442764" y="-9781"/>
                  <a:pt x="1382606" y="11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16B3B903-5E0E-FE33-8F56-1745F7E55C6C}"/>
              </a:ext>
            </a:extLst>
          </p:cNvPr>
          <p:cNvSpPr/>
          <p:nvPr/>
        </p:nvSpPr>
        <p:spPr>
          <a:xfrm>
            <a:off x="2285953" y="3719038"/>
            <a:ext cx="230701" cy="597184"/>
          </a:xfrm>
          <a:custGeom>
            <a:avLst/>
            <a:gdLst>
              <a:gd name="connsiteX0" fmla="*/ 230366 w 230701"/>
              <a:gd name="connsiteY0" fmla="*/ 439 h 597184"/>
              <a:gd name="connsiteX1" fmla="*/ 44736 w 230701"/>
              <a:gd name="connsiteY1" fmla="*/ 217007 h 597184"/>
              <a:gd name="connsiteX2" fmla="*/ 65361 w 230701"/>
              <a:gd name="connsiteY2" fmla="*/ 285759 h 597184"/>
              <a:gd name="connsiteX3" fmla="*/ 65361 w 230701"/>
              <a:gd name="connsiteY3" fmla="*/ 230757 h 597184"/>
              <a:gd name="connsiteX4" fmla="*/ 47 w 230701"/>
              <a:gd name="connsiteY4" fmla="*/ 595142 h 597184"/>
              <a:gd name="connsiteX5" fmla="*/ 55049 w 230701"/>
              <a:gd name="connsiteY5" fmla="*/ 371699 h 597184"/>
              <a:gd name="connsiteX6" fmla="*/ 65361 w 230701"/>
              <a:gd name="connsiteY6" fmla="*/ 227320 h 597184"/>
              <a:gd name="connsiteX7" fmla="*/ 58486 w 230701"/>
              <a:gd name="connsiteY7" fmla="*/ 213570 h 597184"/>
              <a:gd name="connsiteX8" fmla="*/ 89424 w 230701"/>
              <a:gd name="connsiteY8" fmla="*/ 162006 h 597184"/>
              <a:gd name="connsiteX9" fmla="*/ 230366 w 230701"/>
              <a:gd name="connsiteY9" fmla="*/ 439 h 59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701" h="597184">
                <a:moveTo>
                  <a:pt x="230366" y="439"/>
                </a:moveTo>
                <a:cubicBezTo>
                  <a:pt x="222918" y="9606"/>
                  <a:pt x="72237" y="169454"/>
                  <a:pt x="44736" y="217007"/>
                </a:cubicBezTo>
                <a:cubicBezTo>
                  <a:pt x="17235" y="264560"/>
                  <a:pt x="61924" y="283467"/>
                  <a:pt x="65361" y="285759"/>
                </a:cubicBezTo>
                <a:cubicBezTo>
                  <a:pt x="68798" y="288051"/>
                  <a:pt x="76247" y="179193"/>
                  <a:pt x="65361" y="230757"/>
                </a:cubicBezTo>
                <a:cubicBezTo>
                  <a:pt x="54475" y="282321"/>
                  <a:pt x="1766" y="571652"/>
                  <a:pt x="47" y="595142"/>
                </a:cubicBezTo>
                <a:cubicBezTo>
                  <a:pt x="-1672" y="618632"/>
                  <a:pt x="44163" y="433003"/>
                  <a:pt x="55049" y="371699"/>
                </a:cubicBezTo>
                <a:cubicBezTo>
                  <a:pt x="65935" y="310395"/>
                  <a:pt x="64788" y="253675"/>
                  <a:pt x="65361" y="227320"/>
                </a:cubicBezTo>
                <a:cubicBezTo>
                  <a:pt x="65934" y="200965"/>
                  <a:pt x="54475" y="224456"/>
                  <a:pt x="58486" y="213570"/>
                </a:cubicBezTo>
                <a:cubicBezTo>
                  <a:pt x="62497" y="202684"/>
                  <a:pt x="59632" y="195809"/>
                  <a:pt x="89424" y="162006"/>
                </a:cubicBezTo>
                <a:cubicBezTo>
                  <a:pt x="119216" y="128203"/>
                  <a:pt x="237814" y="-8728"/>
                  <a:pt x="230366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634D7829-F727-CE19-C016-243A15104A26}"/>
              </a:ext>
            </a:extLst>
          </p:cNvPr>
          <p:cNvSpPr/>
          <p:nvPr/>
        </p:nvSpPr>
        <p:spPr>
          <a:xfrm>
            <a:off x="2285999" y="4159324"/>
            <a:ext cx="837440" cy="635038"/>
          </a:xfrm>
          <a:custGeom>
            <a:avLst/>
            <a:gdLst>
              <a:gd name="connsiteX0" fmla="*/ 1 w 837440"/>
              <a:gd name="connsiteY0" fmla="*/ 82667 h 635038"/>
              <a:gd name="connsiteX1" fmla="*/ 185631 w 837440"/>
              <a:gd name="connsiteY1" fmla="*/ 13915 h 635038"/>
              <a:gd name="connsiteX2" fmla="*/ 158130 w 837440"/>
              <a:gd name="connsiteY2" fmla="*/ 27665 h 635038"/>
              <a:gd name="connsiteX3" fmla="*/ 257821 w 837440"/>
              <a:gd name="connsiteY3" fmla="*/ 123918 h 635038"/>
              <a:gd name="connsiteX4" fmla="*/ 309384 w 837440"/>
              <a:gd name="connsiteY4" fmla="*/ 147981 h 635038"/>
              <a:gd name="connsiteX5" fmla="*/ 436575 w 837440"/>
              <a:gd name="connsiteY5" fmla="*/ 175482 h 635038"/>
              <a:gd name="connsiteX6" fmla="*/ 391887 w 837440"/>
              <a:gd name="connsiteY6" fmla="*/ 185795 h 635038"/>
              <a:gd name="connsiteX7" fmla="*/ 491577 w 837440"/>
              <a:gd name="connsiteY7" fmla="*/ 275172 h 635038"/>
              <a:gd name="connsiteX8" fmla="*/ 835336 w 837440"/>
              <a:gd name="connsiteY8" fmla="*/ 632682 h 635038"/>
              <a:gd name="connsiteX9" fmla="*/ 632518 w 837440"/>
              <a:gd name="connsiteY9" fmla="*/ 422989 h 635038"/>
              <a:gd name="connsiteX10" fmla="*/ 556891 w 837440"/>
              <a:gd name="connsiteY10" fmla="*/ 278610 h 635038"/>
              <a:gd name="connsiteX11" fmla="*/ 594705 w 837440"/>
              <a:gd name="connsiteY11" fmla="*/ 292360 h 635038"/>
              <a:gd name="connsiteX12" fmla="*/ 250945 w 837440"/>
              <a:gd name="connsiteY12" fmla="*/ 113605 h 635038"/>
              <a:gd name="connsiteX13" fmla="*/ 268133 w 837440"/>
              <a:gd name="connsiteY13" fmla="*/ 103293 h 635038"/>
              <a:gd name="connsiteX14" fmla="*/ 213132 w 837440"/>
              <a:gd name="connsiteY14" fmla="*/ 3602 h 635038"/>
              <a:gd name="connsiteX15" fmla="*/ 182193 w 837440"/>
              <a:gd name="connsiteY15" fmla="*/ 27665 h 635038"/>
              <a:gd name="connsiteX16" fmla="*/ 1 w 837440"/>
              <a:gd name="connsiteY16" fmla="*/ 82667 h 63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37440" h="635038">
                <a:moveTo>
                  <a:pt x="1" y="82667"/>
                </a:moveTo>
                <a:cubicBezTo>
                  <a:pt x="574" y="80375"/>
                  <a:pt x="159276" y="23082"/>
                  <a:pt x="185631" y="13915"/>
                </a:cubicBezTo>
                <a:cubicBezTo>
                  <a:pt x="211986" y="4748"/>
                  <a:pt x="146098" y="9331"/>
                  <a:pt x="158130" y="27665"/>
                </a:cubicBezTo>
                <a:cubicBezTo>
                  <a:pt x="170162" y="45999"/>
                  <a:pt x="232612" y="103865"/>
                  <a:pt x="257821" y="123918"/>
                </a:cubicBezTo>
                <a:cubicBezTo>
                  <a:pt x="283030" y="143971"/>
                  <a:pt x="279592" y="139387"/>
                  <a:pt x="309384" y="147981"/>
                </a:cubicBezTo>
                <a:cubicBezTo>
                  <a:pt x="339176" y="156575"/>
                  <a:pt x="422825" y="169180"/>
                  <a:pt x="436575" y="175482"/>
                </a:cubicBezTo>
                <a:cubicBezTo>
                  <a:pt x="450325" y="181784"/>
                  <a:pt x="382720" y="169180"/>
                  <a:pt x="391887" y="185795"/>
                </a:cubicBezTo>
                <a:cubicBezTo>
                  <a:pt x="401054" y="202410"/>
                  <a:pt x="417669" y="200691"/>
                  <a:pt x="491577" y="275172"/>
                </a:cubicBezTo>
                <a:cubicBezTo>
                  <a:pt x="565485" y="349653"/>
                  <a:pt x="811846" y="608046"/>
                  <a:pt x="835336" y="632682"/>
                </a:cubicBezTo>
                <a:cubicBezTo>
                  <a:pt x="858826" y="657318"/>
                  <a:pt x="678926" y="482001"/>
                  <a:pt x="632518" y="422989"/>
                </a:cubicBezTo>
                <a:cubicBezTo>
                  <a:pt x="586110" y="363977"/>
                  <a:pt x="563193" y="300382"/>
                  <a:pt x="556891" y="278610"/>
                </a:cubicBezTo>
                <a:cubicBezTo>
                  <a:pt x="550589" y="256839"/>
                  <a:pt x="645696" y="319861"/>
                  <a:pt x="594705" y="292360"/>
                </a:cubicBezTo>
                <a:cubicBezTo>
                  <a:pt x="543714" y="264859"/>
                  <a:pt x="305374" y="145116"/>
                  <a:pt x="250945" y="113605"/>
                </a:cubicBezTo>
                <a:cubicBezTo>
                  <a:pt x="196516" y="82094"/>
                  <a:pt x="274435" y="121627"/>
                  <a:pt x="268133" y="103293"/>
                </a:cubicBezTo>
                <a:cubicBezTo>
                  <a:pt x="261831" y="84959"/>
                  <a:pt x="227455" y="16207"/>
                  <a:pt x="213132" y="3602"/>
                </a:cubicBezTo>
                <a:cubicBezTo>
                  <a:pt x="198809" y="-9003"/>
                  <a:pt x="210267" y="14487"/>
                  <a:pt x="182193" y="27665"/>
                </a:cubicBezTo>
                <a:cubicBezTo>
                  <a:pt x="154119" y="40842"/>
                  <a:pt x="-572" y="84959"/>
                  <a:pt x="1" y="82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6532CBF3-0CE1-6943-BC89-723F0F7DA815}"/>
              </a:ext>
            </a:extLst>
          </p:cNvPr>
          <p:cNvSpPr/>
          <p:nvPr/>
        </p:nvSpPr>
        <p:spPr>
          <a:xfrm>
            <a:off x="1600583" y="3435677"/>
            <a:ext cx="886296" cy="191366"/>
          </a:xfrm>
          <a:custGeom>
            <a:avLst/>
            <a:gdLst>
              <a:gd name="connsiteX0" fmla="*/ 852602 w 886296"/>
              <a:gd name="connsiteY0" fmla="*/ 147 h 191366"/>
              <a:gd name="connsiteX1" fmla="*/ 832130 w 886296"/>
              <a:gd name="connsiteY1" fmla="*/ 160508 h 191366"/>
              <a:gd name="connsiteX2" fmla="*/ 876486 w 886296"/>
              <a:gd name="connsiteY2" fmla="*/ 191216 h 191366"/>
              <a:gd name="connsiteX3" fmla="*/ 838954 w 886296"/>
              <a:gd name="connsiteY3" fmla="*/ 157096 h 191366"/>
              <a:gd name="connsiteX4" fmla="*/ 426110 w 886296"/>
              <a:gd name="connsiteY4" fmla="*/ 78622 h 191366"/>
              <a:gd name="connsiteX5" fmla="*/ 497760 w 886296"/>
              <a:gd name="connsiteY5" fmla="*/ 122977 h 191366"/>
              <a:gd name="connsiteX6" fmla="*/ 395402 w 886296"/>
              <a:gd name="connsiteY6" fmla="*/ 85445 h 191366"/>
              <a:gd name="connsiteX7" fmla="*/ 173626 w 886296"/>
              <a:gd name="connsiteY7" fmla="*/ 64974 h 191366"/>
              <a:gd name="connsiteX8" fmla="*/ 3029 w 886296"/>
              <a:gd name="connsiteY8" fmla="*/ 119565 h 191366"/>
              <a:gd name="connsiteX9" fmla="*/ 320339 w 886296"/>
              <a:gd name="connsiteY9" fmla="*/ 54738 h 191366"/>
              <a:gd name="connsiteX10" fmla="*/ 272572 w 886296"/>
              <a:gd name="connsiteY10" fmla="*/ 75210 h 191366"/>
              <a:gd name="connsiteX11" fmla="*/ 821895 w 886296"/>
              <a:gd name="connsiteY11" fmla="*/ 129801 h 191366"/>
              <a:gd name="connsiteX12" fmla="*/ 852602 w 886296"/>
              <a:gd name="connsiteY12" fmla="*/ 147 h 19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6296" h="191366">
                <a:moveTo>
                  <a:pt x="852602" y="147"/>
                </a:moveTo>
                <a:cubicBezTo>
                  <a:pt x="854308" y="5265"/>
                  <a:pt x="828149" y="128663"/>
                  <a:pt x="832130" y="160508"/>
                </a:cubicBezTo>
                <a:cubicBezTo>
                  <a:pt x="836111" y="192353"/>
                  <a:pt x="875349" y="191785"/>
                  <a:pt x="876486" y="191216"/>
                </a:cubicBezTo>
                <a:cubicBezTo>
                  <a:pt x="877623" y="190647"/>
                  <a:pt x="914017" y="175862"/>
                  <a:pt x="838954" y="157096"/>
                </a:cubicBezTo>
                <a:cubicBezTo>
                  <a:pt x="763891" y="138330"/>
                  <a:pt x="482976" y="84308"/>
                  <a:pt x="426110" y="78622"/>
                </a:cubicBezTo>
                <a:cubicBezTo>
                  <a:pt x="369244" y="72936"/>
                  <a:pt x="502878" y="121840"/>
                  <a:pt x="497760" y="122977"/>
                </a:cubicBezTo>
                <a:cubicBezTo>
                  <a:pt x="492642" y="124114"/>
                  <a:pt x="449424" y="95112"/>
                  <a:pt x="395402" y="85445"/>
                </a:cubicBezTo>
                <a:cubicBezTo>
                  <a:pt x="341380" y="75778"/>
                  <a:pt x="239021" y="59287"/>
                  <a:pt x="173626" y="64974"/>
                </a:cubicBezTo>
                <a:cubicBezTo>
                  <a:pt x="108231" y="70661"/>
                  <a:pt x="-21423" y="121271"/>
                  <a:pt x="3029" y="119565"/>
                </a:cubicBezTo>
                <a:cubicBezTo>
                  <a:pt x="27481" y="117859"/>
                  <a:pt x="275415" y="62130"/>
                  <a:pt x="320339" y="54738"/>
                </a:cubicBezTo>
                <a:cubicBezTo>
                  <a:pt x="365263" y="47346"/>
                  <a:pt x="188979" y="62700"/>
                  <a:pt x="272572" y="75210"/>
                </a:cubicBezTo>
                <a:cubicBezTo>
                  <a:pt x="356165" y="87720"/>
                  <a:pt x="727498" y="134919"/>
                  <a:pt x="821895" y="129801"/>
                </a:cubicBezTo>
                <a:cubicBezTo>
                  <a:pt x="916292" y="124683"/>
                  <a:pt x="850896" y="-4971"/>
                  <a:pt x="852602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780D8AF1-5FEE-8691-6D96-2107CF2F3896}"/>
              </a:ext>
            </a:extLst>
          </p:cNvPr>
          <p:cNvSpPr/>
          <p:nvPr/>
        </p:nvSpPr>
        <p:spPr>
          <a:xfrm>
            <a:off x="965511" y="3362499"/>
            <a:ext cx="528013" cy="322401"/>
          </a:xfrm>
          <a:custGeom>
            <a:avLst/>
            <a:gdLst>
              <a:gd name="connsiteX0" fmla="*/ 470916 w 528013"/>
              <a:gd name="connsiteY0" fmla="*/ 56265 h 322401"/>
              <a:gd name="connsiteX1" fmla="*/ 262788 w 528013"/>
              <a:gd name="connsiteY1" fmla="*/ 226862 h 322401"/>
              <a:gd name="connsiteX2" fmla="*/ 68 w 528013"/>
              <a:gd name="connsiteY2" fmla="*/ 322397 h 322401"/>
              <a:gd name="connsiteX3" fmla="*/ 235492 w 528013"/>
              <a:gd name="connsiteY3" fmla="*/ 223450 h 322401"/>
              <a:gd name="connsiteX4" fmla="*/ 95602 w 528013"/>
              <a:gd name="connsiteY4" fmla="*/ 281453 h 322401"/>
              <a:gd name="connsiteX5" fmla="*/ 337850 w 528013"/>
              <a:gd name="connsiteY5" fmla="*/ 199567 h 322401"/>
              <a:gd name="connsiteX6" fmla="*/ 518683 w 528013"/>
              <a:gd name="connsiteY6" fmla="*/ 8498 h 322401"/>
              <a:gd name="connsiteX7" fmla="*/ 470916 w 528013"/>
              <a:gd name="connsiteY7" fmla="*/ 56265 h 32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8013" h="322401">
                <a:moveTo>
                  <a:pt x="470916" y="56265"/>
                </a:moveTo>
                <a:cubicBezTo>
                  <a:pt x="428267" y="92659"/>
                  <a:pt x="341263" y="182507"/>
                  <a:pt x="262788" y="226862"/>
                </a:cubicBezTo>
                <a:cubicBezTo>
                  <a:pt x="184313" y="271217"/>
                  <a:pt x="4617" y="322966"/>
                  <a:pt x="68" y="322397"/>
                </a:cubicBezTo>
                <a:cubicBezTo>
                  <a:pt x="-4481" y="321828"/>
                  <a:pt x="219570" y="230274"/>
                  <a:pt x="235492" y="223450"/>
                </a:cubicBezTo>
                <a:cubicBezTo>
                  <a:pt x="251414" y="216626"/>
                  <a:pt x="78542" y="285433"/>
                  <a:pt x="95602" y="281453"/>
                </a:cubicBezTo>
                <a:cubicBezTo>
                  <a:pt x="112662" y="277473"/>
                  <a:pt x="267336" y="245060"/>
                  <a:pt x="337850" y="199567"/>
                </a:cubicBezTo>
                <a:cubicBezTo>
                  <a:pt x="408364" y="154074"/>
                  <a:pt x="493093" y="34088"/>
                  <a:pt x="518683" y="8498"/>
                </a:cubicBezTo>
                <a:cubicBezTo>
                  <a:pt x="544273" y="-17092"/>
                  <a:pt x="513565" y="19871"/>
                  <a:pt x="470916" y="56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61727BA-69BD-839A-3B4F-A6F06EBE7470}"/>
              </a:ext>
            </a:extLst>
          </p:cNvPr>
          <p:cNvSpPr/>
          <p:nvPr/>
        </p:nvSpPr>
        <p:spPr>
          <a:xfrm>
            <a:off x="1459326" y="4185901"/>
            <a:ext cx="861039" cy="161127"/>
          </a:xfrm>
          <a:custGeom>
            <a:avLst/>
            <a:gdLst>
              <a:gd name="connsiteX0" fmla="*/ 860793 w 861039"/>
              <a:gd name="connsiteY0" fmla="*/ 550 h 161127"/>
              <a:gd name="connsiteX1" fmla="*/ 621958 w 861039"/>
              <a:gd name="connsiteY1" fmla="*/ 75612 h 161127"/>
              <a:gd name="connsiteX2" fmla="*/ 424065 w 861039"/>
              <a:gd name="connsiteY2" fmla="*/ 38081 h 161127"/>
              <a:gd name="connsiteX3" fmla="*/ 140874 w 861039"/>
              <a:gd name="connsiteY3" fmla="*/ 38081 h 161127"/>
              <a:gd name="connsiteX4" fmla="*/ 984 w 861039"/>
              <a:gd name="connsiteY4" fmla="*/ 160911 h 161127"/>
              <a:gd name="connsiteX5" fmla="*/ 205701 w 861039"/>
              <a:gd name="connsiteY5" fmla="*/ 3962 h 161127"/>
              <a:gd name="connsiteX6" fmla="*/ 594662 w 861039"/>
              <a:gd name="connsiteY6" fmla="*/ 48317 h 161127"/>
              <a:gd name="connsiteX7" fmla="*/ 666313 w 861039"/>
              <a:gd name="connsiteY7" fmla="*/ 61965 h 161127"/>
              <a:gd name="connsiteX8" fmla="*/ 860793 w 861039"/>
              <a:gd name="connsiteY8" fmla="*/ 550 h 16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039" h="161127">
                <a:moveTo>
                  <a:pt x="860793" y="550"/>
                </a:moveTo>
                <a:cubicBezTo>
                  <a:pt x="853401" y="2824"/>
                  <a:pt x="694746" y="69357"/>
                  <a:pt x="621958" y="75612"/>
                </a:cubicBezTo>
                <a:cubicBezTo>
                  <a:pt x="549170" y="81867"/>
                  <a:pt x="504246" y="44336"/>
                  <a:pt x="424065" y="38081"/>
                </a:cubicBezTo>
                <a:cubicBezTo>
                  <a:pt x="343884" y="31826"/>
                  <a:pt x="211387" y="17609"/>
                  <a:pt x="140874" y="38081"/>
                </a:cubicBezTo>
                <a:cubicBezTo>
                  <a:pt x="70361" y="58553"/>
                  <a:pt x="-9821" y="166598"/>
                  <a:pt x="984" y="160911"/>
                </a:cubicBezTo>
                <a:cubicBezTo>
                  <a:pt x="11789" y="155224"/>
                  <a:pt x="106755" y="22728"/>
                  <a:pt x="205701" y="3962"/>
                </a:cubicBezTo>
                <a:cubicBezTo>
                  <a:pt x="304647" y="-14804"/>
                  <a:pt x="517893" y="38650"/>
                  <a:pt x="594662" y="48317"/>
                </a:cubicBezTo>
                <a:cubicBezTo>
                  <a:pt x="671431" y="57984"/>
                  <a:pt x="625370" y="68789"/>
                  <a:pt x="666313" y="61965"/>
                </a:cubicBezTo>
                <a:cubicBezTo>
                  <a:pt x="707256" y="55141"/>
                  <a:pt x="868185" y="-1724"/>
                  <a:pt x="860793" y="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7C34E3F9-E24A-F0EC-CE69-2305E271C787}"/>
              </a:ext>
            </a:extLst>
          </p:cNvPr>
          <p:cNvSpPr/>
          <p:nvPr/>
        </p:nvSpPr>
        <p:spPr>
          <a:xfrm>
            <a:off x="2541896" y="4670946"/>
            <a:ext cx="492795" cy="1245496"/>
          </a:xfrm>
          <a:custGeom>
            <a:avLst/>
            <a:gdLst>
              <a:gd name="connsiteX0" fmla="*/ 0 w 492795"/>
              <a:gd name="connsiteY0" fmla="*/ 0 h 1245496"/>
              <a:gd name="connsiteX1" fmla="*/ 122829 w 492795"/>
              <a:gd name="connsiteY1" fmla="*/ 344606 h 1245496"/>
              <a:gd name="connsiteX2" fmla="*/ 129653 w 492795"/>
              <a:gd name="connsiteY2" fmla="*/ 337782 h 1245496"/>
              <a:gd name="connsiteX3" fmla="*/ 180832 w 492795"/>
              <a:gd name="connsiteY3" fmla="*/ 508379 h 1245496"/>
              <a:gd name="connsiteX4" fmla="*/ 187656 w 492795"/>
              <a:gd name="connsiteY4" fmla="*/ 522027 h 1245496"/>
              <a:gd name="connsiteX5" fmla="*/ 228600 w 492795"/>
              <a:gd name="connsiteY5" fmla="*/ 736979 h 1245496"/>
              <a:gd name="connsiteX6" fmla="*/ 218364 w 492795"/>
              <a:gd name="connsiteY6" fmla="*/ 713096 h 1245496"/>
              <a:gd name="connsiteX7" fmla="*/ 337782 w 492795"/>
              <a:gd name="connsiteY7" fmla="*/ 1026994 h 1245496"/>
              <a:gd name="connsiteX8" fmla="*/ 327546 w 492795"/>
              <a:gd name="connsiteY8" fmla="*/ 1009935 h 1245496"/>
              <a:gd name="connsiteX9" fmla="*/ 491319 w 492795"/>
              <a:gd name="connsiteY9" fmla="*/ 1245358 h 1245496"/>
              <a:gd name="connsiteX10" fmla="*/ 392373 w 492795"/>
              <a:gd name="connsiteY10" fmla="*/ 1030406 h 1245496"/>
              <a:gd name="connsiteX11" fmla="*/ 133065 w 492795"/>
              <a:gd name="connsiteY11" fmla="*/ 290015 h 1245496"/>
              <a:gd name="connsiteX12" fmla="*/ 133065 w 492795"/>
              <a:gd name="connsiteY12" fmla="*/ 290015 h 1245496"/>
              <a:gd name="connsiteX13" fmla="*/ 0 w 492795"/>
              <a:gd name="connsiteY13" fmla="*/ 0 h 124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2795" h="1245496">
                <a:moveTo>
                  <a:pt x="0" y="0"/>
                </a:moveTo>
                <a:cubicBezTo>
                  <a:pt x="50610" y="144154"/>
                  <a:pt x="101220" y="288309"/>
                  <a:pt x="122829" y="344606"/>
                </a:cubicBezTo>
                <a:cubicBezTo>
                  <a:pt x="144438" y="400903"/>
                  <a:pt x="119986" y="310487"/>
                  <a:pt x="129653" y="337782"/>
                </a:cubicBezTo>
                <a:cubicBezTo>
                  <a:pt x="139320" y="365077"/>
                  <a:pt x="171165" y="477672"/>
                  <a:pt x="180832" y="508379"/>
                </a:cubicBezTo>
                <a:cubicBezTo>
                  <a:pt x="190499" y="539086"/>
                  <a:pt x="179695" y="483927"/>
                  <a:pt x="187656" y="522027"/>
                </a:cubicBezTo>
                <a:cubicBezTo>
                  <a:pt x="195617" y="560127"/>
                  <a:pt x="223482" y="705134"/>
                  <a:pt x="228600" y="736979"/>
                </a:cubicBezTo>
                <a:cubicBezTo>
                  <a:pt x="233718" y="768824"/>
                  <a:pt x="200167" y="664760"/>
                  <a:pt x="218364" y="713096"/>
                </a:cubicBezTo>
                <a:cubicBezTo>
                  <a:pt x="236561" y="761432"/>
                  <a:pt x="319585" y="977521"/>
                  <a:pt x="337782" y="1026994"/>
                </a:cubicBezTo>
                <a:cubicBezTo>
                  <a:pt x="355979" y="1076467"/>
                  <a:pt x="301957" y="973541"/>
                  <a:pt x="327546" y="1009935"/>
                </a:cubicBezTo>
                <a:cubicBezTo>
                  <a:pt x="353136" y="1046329"/>
                  <a:pt x="480515" y="1241946"/>
                  <a:pt x="491319" y="1245358"/>
                </a:cubicBezTo>
                <a:cubicBezTo>
                  <a:pt x="502123" y="1248770"/>
                  <a:pt x="452082" y="1189630"/>
                  <a:pt x="392373" y="1030406"/>
                </a:cubicBezTo>
                <a:cubicBezTo>
                  <a:pt x="332664" y="871182"/>
                  <a:pt x="133065" y="290015"/>
                  <a:pt x="133065" y="290015"/>
                </a:cubicBezTo>
                <a:lnTo>
                  <a:pt x="133065" y="29001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337A4F14-D700-5112-B594-D5873B80E7E5}"/>
              </a:ext>
            </a:extLst>
          </p:cNvPr>
          <p:cNvSpPr/>
          <p:nvPr/>
        </p:nvSpPr>
        <p:spPr>
          <a:xfrm>
            <a:off x="6370937" y="4580758"/>
            <a:ext cx="612060" cy="759707"/>
          </a:xfrm>
          <a:custGeom>
            <a:avLst/>
            <a:gdLst>
              <a:gd name="connsiteX0" fmla="*/ 595218 w 612060"/>
              <a:gd name="connsiteY0" fmla="*/ 1074 h 759707"/>
              <a:gd name="connsiteX1" fmla="*/ 609966 w 612060"/>
              <a:gd name="connsiteY1" fmla="*/ 119061 h 759707"/>
              <a:gd name="connsiteX2" fmla="*/ 541140 w 612060"/>
              <a:gd name="connsiteY2" fmla="*/ 202636 h 759707"/>
              <a:gd name="connsiteX3" fmla="*/ 15115 w 612060"/>
              <a:gd name="connsiteY3" fmla="*/ 743410 h 759707"/>
              <a:gd name="connsiteX4" fmla="*/ 167515 w 612060"/>
              <a:gd name="connsiteY4" fmla="*/ 595926 h 759707"/>
              <a:gd name="connsiteX5" fmla="*/ 428069 w 612060"/>
              <a:gd name="connsiteY5" fmla="*/ 359952 h 759707"/>
              <a:gd name="connsiteX6" fmla="*/ 590302 w 612060"/>
              <a:gd name="connsiteY6" fmla="*/ 114145 h 759707"/>
              <a:gd name="connsiteX7" fmla="*/ 609966 w 612060"/>
              <a:gd name="connsiteY7" fmla="*/ 74816 h 759707"/>
              <a:gd name="connsiteX8" fmla="*/ 605050 w 612060"/>
              <a:gd name="connsiteY8" fmla="*/ 60068 h 759707"/>
              <a:gd name="connsiteX9" fmla="*/ 595218 w 612060"/>
              <a:gd name="connsiteY9" fmla="*/ 1074 h 75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2060" h="759707">
                <a:moveTo>
                  <a:pt x="595218" y="1074"/>
                </a:moveTo>
                <a:cubicBezTo>
                  <a:pt x="596037" y="10906"/>
                  <a:pt x="618979" y="85467"/>
                  <a:pt x="609966" y="119061"/>
                </a:cubicBezTo>
                <a:cubicBezTo>
                  <a:pt x="600953" y="152655"/>
                  <a:pt x="640282" y="98578"/>
                  <a:pt x="541140" y="202636"/>
                </a:cubicBezTo>
                <a:cubicBezTo>
                  <a:pt x="441998" y="306694"/>
                  <a:pt x="77386" y="677862"/>
                  <a:pt x="15115" y="743410"/>
                </a:cubicBezTo>
                <a:cubicBezTo>
                  <a:pt x="-47156" y="808958"/>
                  <a:pt x="98689" y="659836"/>
                  <a:pt x="167515" y="595926"/>
                </a:cubicBezTo>
                <a:cubicBezTo>
                  <a:pt x="236341" y="532016"/>
                  <a:pt x="357604" y="440249"/>
                  <a:pt x="428069" y="359952"/>
                </a:cubicBezTo>
                <a:cubicBezTo>
                  <a:pt x="498533" y="279655"/>
                  <a:pt x="559986" y="161668"/>
                  <a:pt x="590302" y="114145"/>
                </a:cubicBezTo>
                <a:cubicBezTo>
                  <a:pt x="620618" y="66622"/>
                  <a:pt x="609966" y="74816"/>
                  <a:pt x="609966" y="74816"/>
                </a:cubicBezTo>
                <a:cubicBezTo>
                  <a:pt x="612424" y="65803"/>
                  <a:pt x="605869" y="68261"/>
                  <a:pt x="605050" y="60068"/>
                </a:cubicBezTo>
                <a:cubicBezTo>
                  <a:pt x="604231" y="51875"/>
                  <a:pt x="594399" y="-8758"/>
                  <a:pt x="595218" y="1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688C7AAB-2E57-06F4-BD5A-3B04EDBC4BB8}"/>
              </a:ext>
            </a:extLst>
          </p:cNvPr>
          <p:cNvSpPr/>
          <p:nvPr/>
        </p:nvSpPr>
        <p:spPr>
          <a:xfrm>
            <a:off x="5490000" y="4841965"/>
            <a:ext cx="573436" cy="522654"/>
          </a:xfrm>
          <a:custGeom>
            <a:avLst/>
            <a:gdLst>
              <a:gd name="connsiteX0" fmla="*/ 1316 w 573436"/>
              <a:gd name="connsiteY0" fmla="*/ 422 h 522654"/>
              <a:gd name="connsiteX1" fmla="*/ 360194 w 573436"/>
              <a:gd name="connsiteY1" fmla="*/ 319970 h 522654"/>
              <a:gd name="connsiteX2" fmla="*/ 566671 w 573436"/>
              <a:gd name="connsiteY2" fmla="*/ 516616 h 522654"/>
              <a:gd name="connsiteX3" fmla="*/ 497845 w 573436"/>
              <a:gd name="connsiteY3" fmla="*/ 452706 h 522654"/>
              <a:gd name="connsiteX4" fmla="*/ 247123 w 573436"/>
              <a:gd name="connsiteY4" fmla="*/ 256061 h 522654"/>
              <a:gd name="connsiteX5" fmla="*/ 1316 w 573436"/>
              <a:gd name="connsiteY5" fmla="*/ 422 h 52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436" h="522654">
                <a:moveTo>
                  <a:pt x="1316" y="422"/>
                </a:moveTo>
                <a:cubicBezTo>
                  <a:pt x="20161" y="11073"/>
                  <a:pt x="265968" y="233938"/>
                  <a:pt x="360194" y="319970"/>
                </a:cubicBezTo>
                <a:cubicBezTo>
                  <a:pt x="454420" y="406002"/>
                  <a:pt x="543729" y="494493"/>
                  <a:pt x="566671" y="516616"/>
                </a:cubicBezTo>
                <a:cubicBezTo>
                  <a:pt x="589613" y="538739"/>
                  <a:pt x="551103" y="496132"/>
                  <a:pt x="497845" y="452706"/>
                </a:cubicBezTo>
                <a:cubicBezTo>
                  <a:pt x="444587" y="409280"/>
                  <a:pt x="323323" y="328984"/>
                  <a:pt x="247123" y="256061"/>
                </a:cubicBezTo>
                <a:cubicBezTo>
                  <a:pt x="170923" y="183138"/>
                  <a:pt x="-17529" y="-10229"/>
                  <a:pt x="1316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BF1E2828-5263-701D-B295-90A5939966D1}"/>
              </a:ext>
            </a:extLst>
          </p:cNvPr>
          <p:cNvSpPr/>
          <p:nvPr/>
        </p:nvSpPr>
        <p:spPr>
          <a:xfrm>
            <a:off x="5683027" y="5048816"/>
            <a:ext cx="341832" cy="831576"/>
          </a:xfrm>
          <a:custGeom>
            <a:avLst/>
            <a:gdLst>
              <a:gd name="connsiteX0" fmla="*/ 18 w 341832"/>
              <a:gd name="connsiteY0" fmla="*/ 49 h 831576"/>
              <a:gd name="connsiteX1" fmla="*/ 309734 w 341832"/>
              <a:gd name="connsiteY1" fmla="*/ 329429 h 831576"/>
              <a:gd name="connsiteX2" fmla="*/ 309734 w 341832"/>
              <a:gd name="connsiteY2" fmla="*/ 339261 h 831576"/>
              <a:gd name="connsiteX3" fmla="*/ 290070 w 341832"/>
              <a:gd name="connsiteY3" fmla="*/ 462165 h 831576"/>
              <a:gd name="connsiteX4" fmla="*/ 122921 w 341832"/>
              <a:gd name="connsiteY4" fmla="*/ 830874 h 831576"/>
              <a:gd name="connsiteX5" fmla="*/ 324483 w 341832"/>
              <a:gd name="connsiteY5" fmla="*/ 358926 h 831576"/>
              <a:gd name="connsiteX6" fmla="*/ 294986 w 341832"/>
              <a:gd name="connsiteY6" fmla="*/ 304849 h 831576"/>
              <a:gd name="connsiteX7" fmla="*/ 18 w 341832"/>
              <a:gd name="connsiteY7" fmla="*/ 49 h 83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832" h="831576">
                <a:moveTo>
                  <a:pt x="18" y="49"/>
                </a:moveTo>
                <a:cubicBezTo>
                  <a:pt x="2476" y="4146"/>
                  <a:pt x="309734" y="329429"/>
                  <a:pt x="309734" y="329429"/>
                </a:cubicBezTo>
                <a:cubicBezTo>
                  <a:pt x="361353" y="385964"/>
                  <a:pt x="313011" y="317138"/>
                  <a:pt x="309734" y="339261"/>
                </a:cubicBezTo>
                <a:cubicBezTo>
                  <a:pt x="306457" y="361384"/>
                  <a:pt x="321206" y="380229"/>
                  <a:pt x="290070" y="462165"/>
                </a:cubicBezTo>
                <a:cubicBezTo>
                  <a:pt x="258934" y="544101"/>
                  <a:pt x="117186" y="848080"/>
                  <a:pt x="122921" y="830874"/>
                </a:cubicBezTo>
                <a:cubicBezTo>
                  <a:pt x="128656" y="813668"/>
                  <a:pt x="295806" y="446597"/>
                  <a:pt x="324483" y="358926"/>
                </a:cubicBezTo>
                <a:cubicBezTo>
                  <a:pt x="353160" y="271255"/>
                  <a:pt x="348244" y="362204"/>
                  <a:pt x="294986" y="304849"/>
                </a:cubicBezTo>
                <a:cubicBezTo>
                  <a:pt x="241728" y="247494"/>
                  <a:pt x="-2440" y="-4048"/>
                  <a:pt x="1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3C846097-13C2-67C6-3124-4D32AFE30BB4}"/>
              </a:ext>
            </a:extLst>
          </p:cNvPr>
          <p:cNvSpPr/>
          <p:nvPr/>
        </p:nvSpPr>
        <p:spPr>
          <a:xfrm>
            <a:off x="6433711" y="4827561"/>
            <a:ext cx="547193" cy="619900"/>
          </a:xfrm>
          <a:custGeom>
            <a:avLst/>
            <a:gdLst>
              <a:gd name="connsiteX0" fmla="*/ 547192 w 547193"/>
              <a:gd name="connsiteY0" fmla="*/ 78 h 619900"/>
              <a:gd name="connsiteX1" fmla="*/ 207979 w 547193"/>
              <a:gd name="connsiteY1" fmla="*/ 324542 h 619900"/>
              <a:gd name="connsiteX2" fmla="*/ 6418 w 547193"/>
              <a:gd name="connsiteY2" fmla="*/ 506439 h 619900"/>
              <a:gd name="connsiteX3" fmla="*/ 45747 w 547193"/>
              <a:gd name="connsiteY3" fmla="*/ 619510 h 619900"/>
              <a:gd name="connsiteX4" fmla="*/ 1502 w 547193"/>
              <a:gd name="connsiteY4" fmla="*/ 540852 h 619900"/>
              <a:gd name="connsiteX5" fmla="*/ 21166 w 547193"/>
              <a:gd name="connsiteY5" fmla="*/ 467110 h 619900"/>
              <a:gd name="connsiteX6" fmla="*/ 11334 w 547193"/>
              <a:gd name="connsiteY6" fmla="*/ 511355 h 619900"/>
              <a:gd name="connsiteX7" fmla="*/ 139154 w 547193"/>
              <a:gd name="connsiteY7" fmla="*/ 422865 h 619900"/>
              <a:gd name="connsiteX8" fmla="*/ 212895 w 547193"/>
              <a:gd name="connsiteY8" fmla="*/ 295045 h 619900"/>
              <a:gd name="connsiteX9" fmla="*/ 547192 w 547193"/>
              <a:gd name="connsiteY9" fmla="*/ 78 h 61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7193" h="619900">
                <a:moveTo>
                  <a:pt x="547192" y="78"/>
                </a:moveTo>
                <a:cubicBezTo>
                  <a:pt x="546373" y="4994"/>
                  <a:pt x="298108" y="240149"/>
                  <a:pt x="207979" y="324542"/>
                </a:cubicBezTo>
                <a:cubicBezTo>
                  <a:pt x="117850" y="408935"/>
                  <a:pt x="33457" y="457278"/>
                  <a:pt x="6418" y="506439"/>
                </a:cubicBezTo>
                <a:cubicBezTo>
                  <a:pt x="-20621" y="555600"/>
                  <a:pt x="46566" y="613775"/>
                  <a:pt x="45747" y="619510"/>
                </a:cubicBezTo>
                <a:cubicBezTo>
                  <a:pt x="44928" y="625245"/>
                  <a:pt x="5599" y="566252"/>
                  <a:pt x="1502" y="540852"/>
                </a:cubicBezTo>
                <a:cubicBezTo>
                  <a:pt x="-2595" y="515452"/>
                  <a:pt x="19527" y="472026"/>
                  <a:pt x="21166" y="467110"/>
                </a:cubicBezTo>
                <a:cubicBezTo>
                  <a:pt x="22805" y="462194"/>
                  <a:pt x="-8331" y="518729"/>
                  <a:pt x="11334" y="511355"/>
                </a:cubicBezTo>
                <a:cubicBezTo>
                  <a:pt x="30999" y="503981"/>
                  <a:pt x="105561" y="458917"/>
                  <a:pt x="139154" y="422865"/>
                </a:cubicBezTo>
                <a:cubicBezTo>
                  <a:pt x="172747" y="386813"/>
                  <a:pt x="141611" y="367968"/>
                  <a:pt x="212895" y="295045"/>
                </a:cubicBezTo>
                <a:cubicBezTo>
                  <a:pt x="284179" y="222122"/>
                  <a:pt x="548011" y="-4838"/>
                  <a:pt x="547192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67D8ABD1-4C6D-2DBF-7947-009D5A485FEB}"/>
              </a:ext>
            </a:extLst>
          </p:cNvPr>
          <p:cNvSpPr/>
          <p:nvPr/>
        </p:nvSpPr>
        <p:spPr>
          <a:xfrm>
            <a:off x="6829920" y="5184770"/>
            <a:ext cx="537136" cy="834311"/>
          </a:xfrm>
          <a:custGeom>
            <a:avLst/>
            <a:gdLst>
              <a:gd name="connsiteX0" fmla="*/ 497980 w 537136"/>
              <a:gd name="connsiteY0" fmla="*/ 5 h 834311"/>
              <a:gd name="connsiteX1" fmla="*/ 494805 w 537136"/>
              <a:gd name="connsiteY1" fmla="*/ 193680 h 834311"/>
              <a:gd name="connsiteX2" fmla="*/ 405905 w 537136"/>
              <a:gd name="connsiteY2" fmla="*/ 288930 h 834311"/>
              <a:gd name="connsiteX3" fmla="*/ 199530 w 537136"/>
              <a:gd name="connsiteY3" fmla="*/ 530230 h 834311"/>
              <a:gd name="connsiteX4" fmla="*/ 9030 w 537136"/>
              <a:gd name="connsiteY4" fmla="*/ 822330 h 834311"/>
              <a:gd name="connsiteX5" fmla="*/ 50305 w 537136"/>
              <a:gd name="connsiteY5" fmla="*/ 755655 h 834311"/>
              <a:gd name="connsiteX6" fmla="*/ 221755 w 537136"/>
              <a:gd name="connsiteY6" fmla="*/ 549280 h 834311"/>
              <a:gd name="connsiteX7" fmla="*/ 234455 w 537136"/>
              <a:gd name="connsiteY7" fmla="*/ 520705 h 834311"/>
              <a:gd name="connsiteX8" fmla="*/ 259855 w 537136"/>
              <a:gd name="connsiteY8" fmla="*/ 473080 h 834311"/>
              <a:gd name="connsiteX9" fmla="*/ 463055 w 537136"/>
              <a:gd name="connsiteY9" fmla="*/ 254005 h 834311"/>
              <a:gd name="connsiteX10" fmla="*/ 536080 w 537136"/>
              <a:gd name="connsiteY10" fmla="*/ 187330 h 834311"/>
              <a:gd name="connsiteX11" fmla="*/ 497980 w 537136"/>
              <a:gd name="connsiteY11" fmla="*/ 5 h 83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7136" h="834311">
                <a:moveTo>
                  <a:pt x="497980" y="5"/>
                </a:moveTo>
                <a:cubicBezTo>
                  <a:pt x="491101" y="1063"/>
                  <a:pt x="510151" y="145526"/>
                  <a:pt x="494805" y="193680"/>
                </a:cubicBezTo>
                <a:cubicBezTo>
                  <a:pt x="479459" y="241834"/>
                  <a:pt x="455117" y="232838"/>
                  <a:pt x="405905" y="288930"/>
                </a:cubicBezTo>
                <a:cubicBezTo>
                  <a:pt x="356692" y="345022"/>
                  <a:pt x="265676" y="441330"/>
                  <a:pt x="199530" y="530230"/>
                </a:cubicBezTo>
                <a:cubicBezTo>
                  <a:pt x="133384" y="619130"/>
                  <a:pt x="33901" y="784759"/>
                  <a:pt x="9030" y="822330"/>
                </a:cubicBezTo>
                <a:cubicBezTo>
                  <a:pt x="-15841" y="859901"/>
                  <a:pt x="14851" y="801163"/>
                  <a:pt x="50305" y="755655"/>
                </a:cubicBezTo>
                <a:cubicBezTo>
                  <a:pt x="85759" y="710147"/>
                  <a:pt x="191063" y="588438"/>
                  <a:pt x="221755" y="549280"/>
                </a:cubicBezTo>
                <a:cubicBezTo>
                  <a:pt x="252447" y="510122"/>
                  <a:pt x="228105" y="533405"/>
                  <a:pt x="234455" y="520705"/>
                </a:cubicBezTo>
                <a:cubicBezTo>
                  <a:pt x="240805" y="508005"/>
                  <a:pt x="221755" y="517530"/>
                  <a:pt x="259855" y="473080"/>
                </a:cubicBezTo>
                <a:cubicBezTo>
                  <a:pt x="297955" y="428630"/>
                  <a:pt x="417017" y="301630"/>
                  <a:pt x="463055" y="254005"/>
                </a:cubicBezTo>
                <a:cubicBezTo>
                  <a:pt x="509093" y="206380"/>
                  <a:pt x="528143" y="225430"/>
                  <a:pt x="536080" y="187330"/>
                </a:cubicBezTo>
                <a:cubicBezTo>
                  <a:pt x="544017" y="149230"/>
                  <a:pt x="504859" y="-1053"/>
                  <a:pt x="49798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41672944-DA22-8387-008C-8C4B3A9D2DEA}"/>
              </a:ext>
            </a:extLst>
          </p:cNvPr>
          <p:cNvSpPr/>
          <p:nvPr/>
        </p:nvSpPr>
        <p:spPr>
          <a:xfrm>
            <a:off x="5704999" y="5346526"/>
            <a:ext cx="352905" cy="684511"/>
          </a:xfrm>
          <a:custGeom>
            <a:avLst/>
            <a:gdLst>
              <a:gd name="connsiteX0" fmla="*/ 352901 w 352905"/>
              <a:gd name="connsiteY0" fmla="*/ 174 h 684511"/>
              <a:gd name="connsiteX1" fmla="*/ 254476 w 352905"/>
              <a:gd name="connsiteY1" fmla="*/ 257349 h 684511"/>
              <a:gd name="connsiteX2" fmla="*/ 264001 w 352905"/>
              <a:gd name="connsiteY2" fmla="*/ 238299 h 684511"/>
              <a:gd name="connsiteX3" fmla="*/ 48101 w 352905"/>
              <a:gd name="connsiteY3" fmla="*/ 663749 h 684511"/>
              <a:gd name="connsiteX4" fmla="*/ 67151 w 352905"/>
              <a:gd name="connsiteY4" fmla="*/ 609774 h 684511"/>
              <a:gd name="connsiteX5" fmla="*/ 95726 w 352905"/>
              <a:gd name="connsiteY5" fmla="*/ 533574 h 684511"/>
              <a:gd name="connsiteX6" fmla="*/ 79851 w 352905"/>
              <a:gd name="connsiteY6" fmla="*/ 473249 h 684511"/>
              <a:gd name="connsiteX7" fmla="*/ 476 w 352905"/>
              <a:gd name="connsiteY7" fmla="*/ 311324 h 684511"/>
              <a:gd name="connsiteX8" fmla="*/ 48101 w 352905"/>
              <a:gd name="connsiteY8" fmla="*/ 374824 h 684511"/>
              <a:gd name="connsiteX9" fmla="*/ 76676 w 352905"/>
              <a:gd name="connsiteY9" fmla="*/ 479599 h 684511"/>
              <a:gd name="connsiteX10" fmla="*/ 48101 w 352905"/>
              <a:gd name="connsiteY10" fmla="*/ 644699 h 684511"/>
              <a:gd name="connsiteX11" fmla="*/ 73501 w 352905"/>
              <a:gd name="connsiteY11" fmla="*/ 584374 h 684511"/>
              <a:gd name="connsiteX12" fmla="*/ 257651 w 352905"/>
              <a:gd name="connsiteY12" fmla="*/ 304974 h 684511"/>
              <a:gd name="connsiteX13" fmla="*/ 352901 w 352905"/>
              <a:gd name="connsiteY13" fmla="*/ 174 h 68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2905" h="684511">
                <a:moveTo>
                  <a:pt x="352901" y="174"/>
                </a:moveTo>
                <a:cubicBezTo>
                  <a:pt x="352372" y="-7764"/>
                  <a:pt x="254476" y="257349"/>
                  <a:pt x="254476" y="257349"/>
                </a:cubicBezTo>
                <a:cubicBezTo>
                  <a:pt x="239659" y="297036"/>
                  <a:pt x="264001" y="238299"/>
                  <a:pt x="264001" y="238299"/>
                </a:cubicBezTo>
                <a:cubicBezTo>
                  <a:pt x="229605" y="306032"/>
                  <a:pt x="80909" y="601837"/>
                  <a:pt x="48101" y="663749"/>
                </a:cubicBezTo>
                <a:cubicBezTo>
                  <a:pt x="15293" y="725661"/>
                  <a:pt x="59214" y="631470"/>
                  <a:pt x="67151" y="609774"/>
                </a:cubicBezTo>
                <a:cubicBezTo>
                  <a:pt x="75088" y="588078"/>
                  <a:pt x="93609" y="556328"/>
                  <a:pt x="95726" y="533574"/>
                </a:cubicBezTo>
                <a:cubicBezTo>
                  <a:pt x="97843" y="510820"/>
                  <a:pt x="95726" y="510291"/>
                  <a:pt x="79851" y="473249"/>
                </a:cubicBezTo>
                <a:cubicBezTo>
                  <a:pt x="63976" y="436207"/>
                  <a:pt x="5768" y="327728"/>
                  <a:pt x="476" y="311324"/>
                </a:cubicBezTo>
                <a:cubicBezTo>
                  <a:pt x="-4816" y="294920"/>
                  <a:pt x="35401" y="346778"/>
                  <a:pt x="48101" y="374824"/>
                </a:cubicBezTo>
                <a:cubicBezTo>
                  <a:pt x="60801" y="402870"/>
                  <a:pt x="76676" y="434620"/>
                  <a:pt x="76676" y="479599"/>
                </a:cubicBezTo>
                <a:cubicBezTo>
                  <a:pt x="76676" y="524578"/>
                  <a:pt x="48630" y="627237"/>
                  <a:pt x="48101" y="644699"/>
                </a:cubicBezTo>
                <a:cubicBezTo>
                  <a:pt x="47572" y="662161"/>
                  <a:pt x="38576" y="640995"/>
                  <a:pt x="73501" y="584374"/>
                </a:cubicBezTo>
                <a:cubicBezTo>
                  <a:pt x="108426" y="527753"/>
                  <a:pt x="212143" y="397578"/>
                  <a:pt x="257651" y="304974"/>
                </a:cubicBezTo>
                <a:cubicBezTo>
                  <a:pt x="303159" y="212370"/>
                  <a:pt x="353430" y="8112"/>
                  <a:pt x="352901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913F5903-60FC-D764-312A-4760F30B84C3}"/>
              </a:ext>
            </a:extLst>
          </p:cNvPr>
          <p:cNvSpPr/>
          <p:nvPr/>
        </p:nvSpPr>
        <p:spPr>
          <a:xfrm>
            <a:off x="6045153" y="5344773"/>
            <a:ext cx="765927" cy="644203"/>
          </a:xfrm>
          <a:custGeom>
            <a:avLst/>
            <a:gdLst>
              <a:gd name="connsiteX0" fmla="*/ 47 w 765927"/>
              <a:gd name="connsiteY0" fmla="*/ 43202 h 644203"/>
              <a:gd name="connsiteX1" fmla="*/ 358822 w 765927"/>
              <a:gd name="connsiteY1" fmla="*/ 36852 h 644203"/>
              <a:gd name="connsiteX2" fmla="*/ 342947 w 765927"/>
              <a:gd name="connsiteY2" fmla="*/ 43202 h 644203"/>
              <a:gd name="connsiteX3" fmla="*/ 371522 w 765927"/>
              <a:gd name="connsiteY3" fmla="*/ 62252 h 644203"/>
              <a:gd name="connsiteX4" fmla="*/ 479472 w 765927"/>
              <a:gd name="connsiteY4" fmla="*/ 221002 h 644203"/>
              <a:gd name="connsiteX5" fmla="*/ 555672 w 765927"/>
              <a:gd name="connsiteY5" fmla="*/ 360702 h 644203"/>
              <a:gd name="connsiteX6" fmla="*/ 546147 w 765927"/>
              <a:gd name="connsiteY6" fmla="*/ 348002 h 644203"/>
              <a:gd name="connsiteX7" fmla="*/ 752522 w 765927"/>
              <a:gd name="connsiteY7" fmla="*/ 624227 h 644203"/>
              <a:gd name="connsiteX8" fmla="*/ 704897 w 765927"/>
              <a:gd name="connsiteY8" fmla="*/ 557552 h 644203"/>
              <a:gd name="connsiteX9" fmla="*/ 374697 w 765927"/>
              <a:gd name="connsiteY9" fmla="*/ 40027 h 644203"/>
              <a:gd name="connsiteX10" fmla="*/ 333422 w 765927"/>
              <a:gd name="connsiteY10" fmla="*/ 36852 h 644203"/>
              <a:gd name="connsiteX11" fmla="*/ 47 w 765927"/>
              <a:gd name="connsiteY11" fmla="*/ 43202 h 64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5927" h="644203">
                <a:moveTo>
                  <a:pt x="47" y="43202"/>
                </a:moveTo>
                <a:cubicBezTo>
                  <a:pt x="4280" y="43202"/>
                  <a:pt x="301672" y="36852"/>
                  <a:pt x="358822" y="36852"/>
                </a:cubicBezTo>
                <a:cubicBezTo>
                  <a:pt x="415972" y="36852"/>
                  <a:pt x="340830" y="38969"/>
                  <a:pt x="342947" y="43202"/>
                </a:cubicBezTo>
                <a:cubicBezTo>
                  <a:pt x="345064" y="47435"/>
                  <a:pt x="348768" y="32619"/>
                  <a:pt x="371522" y="62252"/>
                </a:cubicBezTo>
                <a:cubicBezTo>
                  <a:pt x="394276" y="91885"/>
                  <a:pt x="448780" y="171260"/>
                  <a:pt x="479472" y="221002"/>
                </a:cubicBezTo>
                <a:cubicBezTo>
                  <a:pt x="510164" y="270744"/>
                  <a:pt x="544560" y="339535"/>
                  <a:pt x="555672" y="360702"/>
                </a:cubicBezTo>
                <a:cubicBezTo>
                  <a:pt x="566785" y="381869"/>
                  <a:pt x="546147" y="348002"/>
                  <a:pt x="546147" y="348002"/>
                </a:cubicBezTo>
                <a:lnTo>
                  <a:pt x="752522" y="624227"/>
                </a:lnTo>
                <a:cubicBezTo>
                  <a:pt x="778980" y="659152"/>
                  <a:pt x="767868" y="654919"/>
                  <a:pt x="704897" y="557552"/>
                </a:cubicBezTo>
                <a:cubicBezTo>
                  <a:pt x="641926" y="460185"/>
                  <a:pt x="436610" y="126810"/>
                  <a:pt x="374697" y="40027"/>
                </a:cubicBezTo>
                <a:cubicBezTo>
                  <a:pt x="312785" y="-46756"/>
                  <a:pt x="390572" y="34206"/>
                  <a:pt x="333422" y="36852"/>
                </a:cubicBezTo>
                <a:cubicBezTo>
                  <a:pt x="276272" y="39498"/>
                  <a:pt x="-4186" y="43202"/>
                  <a:pt x="47" y="43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D0C3B374-EF95-D1E9-E19F-D19C849171FB}"/>
              </a:ext>
            </a:extLst>
          </p:cNvPr>
          <p:cNvSpPr/>
          <p:nvPr/>
        </p:nvSpPr>
        <p:spPr>
          <a:xfrm>
            <a:off x="6022418" y="5270420"/>
            <a:ext cx="480114" cy="75395"/>
          </a:xfrm>
          <a:custGeom>
            <a:avLst/>
            <a:gdLst>
              <a:gd name="connsiteX0" fmla="*/ 557 w 480114"/>
              <a:gd name="connsiteY0" fmla="*/ 60405 h 75395"/>
              <a:gd name="connsiteX1" fmla="*/ 330757 w 480114"/>
              <a:gd name="connsiteY1" fmla="*/ 50880 h 75395"/>
              <a:gd name="connsiteX2" fmla="*/ 479982 w 480114"/>
              <a:gd name="connsiteY2" fmla="*/ 80 h 75395"/>
              <a:gd name="connsiteX3" fmla="*/ 359332 w 480114"/>
              <a:gd name="connsiteY3" fmla="*/ 38180 h 75395"/>
              <a:gd name="connsiteX4" fmla="*/ 254557 w 480114"/>
              <a:gd name="connsiteY4" fmla="*/ 73105 h 75395"/>
              <a:gd name="connsiteX5" fmla="*/ 557 w 480114"/>
              <a:gd name="connsiteY5" fmla="*/ 60405 h 7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114" h="75395">
                <a:moveTo>
                  <a:pt x="557" y="60405"/>
                </a:moveTo>
                <a:cubicBezTo>
                  <a:pt x="13257" y="56701"/>
                  <a:pt x="250853" y="60934"/>
                  <a:pt x="330757" y="50880"/>
                </a:cubicBezTo>
                <a:cubicBezTo>
                  <a:pt x="410661" y="40826"/>
                  <a:pt x="475220" y="2197"/>
                  <a:pt x="479982" y="80"/>
                </a:cubicBezTo>
                <a:cubicBezTo>
                  <a:pt x="484744" y="-2037"/>
                  <a:pt x="359332" y="38180"/>
                  <a:pt x="359332" y="38180"/>
                </a:cubicBezTo>
                <a:cubicBezTo>
                  <a:pt x="321761" y="50351"/>
                  <a:pt x="313294" y="64638"/>
                  <a:pt x="254557" y="73105"/>
                </a:cubicBezTo>
                <a:cubicBezTo>
                  <a:pt x="195820" y="81572"/>
                  <a:pt x="-12143" y="64109"/>
                  <a:pt x="557" y="60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1F53B22A-AD47-7F94-C058-B21659A24C4D}"/>
              </a:ext>
            </a:extLst>
          </p:cNvPr>
          <p:cNvSpPr/>
          <p:nvPr/>
        </p:nvSpPr>
        <p:spPr>
          <a:xfrm>
            <a:off x="6120298" y="5330073"/>
            <a:ext cx="307102" cy="504728"/>
          </a:xfrm>
          <a:custGeom>
            <a:avLst/>
            <a:gdLst>
              <a:gd name="connsiteX0" fmla="*/ 4277 w 307102"/>
              <a:gd name="connsiteY0" fmla="*/ 752 h 504728"/>
              <a:gd name="connsiteX1" fmla="*/ 248752 w 307102"/>
              <a:gd name="connsiteY1" fmla="*/ 115052 h 504728"/>
              <a:gd name="connsiteX2" fmla="*/ 283677 w 307102"/>
              <a:gd name="connsiteY2" fmla="*/ 203952 h 504728"/>
              <a:gd name="connsiteX3" fmla="*/ 280502 w 307102"/>
              <a:gd name="connsiteY3" fmla="*/ 499227 h 504728"/>
              <a:gd name="connsiteX4" fmla="*/ 293202 w 307102"/>
              <a:gd name="connsiteY4" fmla="*/ 378577 h 504728"/>
              <a:gd name="connsiteX5" fmla="*/ 302727 w 307102"/>
              <a:gd name="connsiteY5" fmla="*/ 159502 h 504728"/>
              <a:gd name="connsiteX6" fmla="*/ 302727 w 307102"/>
              <a:gd name="connsiteY6" fmla="*/ 172202 h 504728"/>
              <a:gd name="connsiteX7" fmla="*/ 248752 w 307102"/>
              <a:gd name="connsiteY7" fmla="*/ 115052 h 504728"/>
              <a:gd name="connsiteX8" fmla="*/ 45552 w 307102"/>
              <a:gd name="connsiteY8" fmla="*/ 45202 h 504728"/>
              <a:gd name="connsiteX9" fmla="*/ 86827 w 307102"/>
              <a:gd name="connsiteY9" fmla="*/ 64252 h 504728"/>
              <a:gd name="connsiteX10" fmla="*/ 4277 w 307102"/>
              <a:gd name="connsiteY10" fmla="*/ 752 h 50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7102" h="504728">
                <a:moveTo>
                  <a:pt x="4277" y="752"/>
                </a:moveTo>
                <a:cubicBezTo>
                  <a:pt x="31265" y="9219"/>
                  <a:pt x="202186" y="81185"/>
                  <a:pt x="248752" y="115052"/>
                </a:cubicBezTo>
                <a:cubicBezTo>
                  <a:pt x="295318" y="148919"/>
                  <a:pt x="278385" y="139923"/>
                  <a:pt x="283677" y="203952"/>
                </a:cubicBezTo>
                <a:cubicBezTo>
                  <a:pt x="288969" y="267981"/>
                  <a:pt x="278915" y="470123"/>
                  <a:pt x="280502" y="499227"/>
                </a:cubicBezTo>
                <a:cubicBezTo>
                  <a:pt x="282089" y="528331"/>
                  <a:pt x="289498" y="435198"/>
                  <a:pt x="293202" y="378577"/>
                </a:cubicBezTo>
                <a:cubicBezTo>
                  <a:pt x="296906" y="321956"/>
                  <a:pt x="302727" y="159502"/>
                  <a:pt x="302727" y="159502"/>
                </a:cubicBezTo>
                <a:cubicBezTo>
                  <a:pt x="304315" y="125106"/>
                  <a:pt x="311723" y="179610"/>
                  <a:pt x="302727" y="172202"/>
                </a:cubicBezTo>
                <a:cubicBezTo>
                  <a:pt x="293731" y="164794"/>
                  <a:pt x="291615" y="136219"/>
                  <a:pt x="248752" y="115052"/>
                </a:cubicBezTo>
                <a:cubicBezTo>
                  <a:pt x="205890" y="93885"/>
                  <a:pt x="72540" y="53669"/>
                  <a:pt x="45552" y="45202"/>
                </a:cubicBezTo>
                <a:cubicBezTo>
                  <a:pt x="18564" y="36735"/>
                  <a:pt x="86827" y="70602"/>
                  <a:pt x="86827" y="64252"/>
                </a:cubicBezTo>
                <a:cubicBezTo>
                  <a:pt x="86827" y="57902"/>
                  <a:pt x="-22711" y="-7715"/>
                  <a:pt x="4277" y="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B155799E-86FD-B5BE-FAC0-A44CD7783879}"/>
              </a:ext>
            </a:extLst>
          </p:cNvPr>
          <p:cNvSpPr/>
          <p:nvPr/>
        </p:nvSpPr>
        <p:spPr>
          <a:xfrm>
            <a:off x="6080682" y="5374917"/>
            <a:ext cx="283773" cy="162734"/>
          </a:xfrm>
          <a:custGeom>
            <a:avLst/>
            <a:gdLst>
              <a:gd name="connsiteX0" fmla="*/ 2618 w 283773"/>
              <a:gd name="connsiteY0" fmla="*/ 6708 h 162734"/>
              <a:gd name="connsiteX1" fmla="*/ 151843 w 283773"/>
              <a:gd name="connsiteY1" fmla="*/ 47983 h 162734"/>
              <a:gd name="connsiteX2" fmla="*/ 282018 w 283773"/>
              <a:gd name="connsiteY2" fmla="*/ 162283 h 162734"/>
              <a:gd name="connsiteX3" fmla="*/ 221693 w 283773"/>
              <a:gd name="connsiteY3" fmla="*/ 86083 h 162734"/>
              <a:gd name="connsiteX4" fmla="*/ 145493 w 283773"/>
              <a:gd name="connsiteY4" fmla="*/ 41633 h 162734"/>
              <a:gd name="connsiteX5" fmla="*/ 62943 w 283773"/>
              <a:gd name="connsiteY5" fmla="*/ 3533 h 162734"/>
              <a:gd name="connsiteX6" fmla="*/ 2618 w 283773"/>
              <a:gd name="connsiteY6" fmla="*/ 6708 h 16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773" h="162734">
                <a:moveTo>
                  <a:pt x="2618" y="6708"/>
                </a:moveTo>
                <a:cubicBezTo>
                  <a:pt x="17435" y="14116"/>
                  <a:pt x="105276" y="22054"/>
                  <a:pt x="151843" y="47983"/>
                </a:cubicBezTo>
                <a:cubicBezTo>
                  <a:pt x="198410" y="73912"/>
                  <a:pt x="270376" y="155933"/>
                  <a:pt x="282018" y="162283"/>
                </a:cubicBezTo>
                <a:cubicBezTo>
                  <a:pt x="293660" y="168633"/>
                  <a:pt x="244447" y="106191"/>
                  <a:pt x="221693" y="86083"/>
                </a:cubicBezTo>
                <a:cubicBezTo>
                  <a:pt x="198939" y="65975"/>
                  <a:pt x="171951" y="55391"/>
                  <a:pt x="145493" y="41633"/>
                </a:cubicBezTo>
                <a:cubicBezTo>
                  <a:pt x="119035" y="27875"/>
                  <a:pt x="86226" y="9354"/>
                  <a:pt x="62943" y="3533"/>
                </a:cubicBezTo>
                <a:cubicBezTo>
                  <a:pt x="39660" y="-2288"/>
                  <a:pt x="-12199" y="-700"/>
                  <a:pt x="2618" y="6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12ACA628-F01A-F49A-BD2C-4EE618D74934}"/>
              </a:ext>
            </a:extLst>
          </p:cNvPr>
          <p:cNvSpPr/>
          <p:nvPr/>
        </p:nvSpPr>
        <p:spPr>
          <a:xfrm>
            <a:off x="6304887" y="5749724"/>
            <a:ext cx="121575" cy="614161"/>
          </a:xfrm>
          <a:custGeom>
            <a:avLst/>
            <a:gdLst>
              <a:gd name="connsiteX0" fmla="*/ 121313 w 121575"/>
              <a:gd name="connsiteY0" fmla="*/ 3376 h 614161"/>
              <a:gd name="connsiteX1" fmla="*/ 86388 w 121575"/>
              <a:gd name="connsiteY1" fmla="*/ 66876 h 614161"/>
              <a:gd name="connsiteX2" fmla="*/ 51463 w 121575"/>
              <a:gd name="connsiteY2" fmla="*/ 333576 h 614161"/>
              <a:gd name="connsiteX3" fmla="*/ 73688 w 121575"/>
              <a:gd name="connsiteY3" fmla="*/ 339926 h 614161"/>
              <a:gd name="connsiteX4" fmla="*/ 51463 w 121575"/>
              <a:gd name="connsiteY4" fmla="*/ 419301 h 614161"/>
              <a:gd name="connsiteX5" fmla="*/ 7013 w 121575"/>
              <a:gd name="connsiteY5" fmla="*/ 609801 h 614161"/>
              <a:gd name="connsiteX6" fmla="*/ 7013 w 121575"/>
              <a:gd name="connsiteY6" fmla="*/ 536776 h 614161"/>
              <a:gd name="connsiteX7" fmla="*/ 73688 w 121575"/>
              <a:gd name="connsiteY7" fmla="*/ 355801 h 614161"/>
              <a:gd name="connsiteX8" fmla="*/ 70513 w 121575"/>
              <a:gd name="connsiteY8" fmla="*/ 339926 h 614161"/>
              <a:gd name="connsiteX9" fmla="*/ 67338 w 121575"/>
              <a:gd name="connsiteY9" fmla="*/ 139901 h 614161"/>
              <a:gd name="connsiteX10" fmla="*/ 121313 w 121575"/>
              <a:gd name="connsiteY10" fmla="*/ 3376 h 61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575" h="614161">
                <a:moveTo>
                  <a:pt x="121313" y="3376"/>
                </a:moveTo>
                <a:cubicBezTo>
                  <a:pt x="124488" y="-8795"/>
                  <a:pt x="98030" y="11843"/>
                  <a:pt x="86388" y="66876"/>
                </a:cubicBezTo>
                <a:cubicBezTo>
                  <a:pt x="74746" y="121909"/>
                  <a:pt x="53580" y="288068"/>
                  <a:pt x="51463" y="333576"/>
                </a:cubicBezTo>
                <a:cubicBezTo>
                  <a:pt x="49346" y="379084"/>
                  <a:pt x="73688" y="325639"/>
                  <a:pt x="73688" y="339926"/>
                </a:cubicBezTo>
                <a:cubicBezTo>
                  <a:pt x="73688" y="354213"/>
                  <a:pt x="62575" y="374322"/>
                  <a:pt x="51463" y="419301"/>
                </a:cubicBezTo>
                <a:cubicBezTo>
                  <a:pt x="40351" y="464280"/>
                  <a:pt x="14421" y="590222"/>
                  <a:pt x="7013" y="609801"/>
                </a:cubicBezTo>
                <a:cubicBezTo>
                  <a:pt x="-395" y="629380"/>
                  <a:pt x="-4099" y="579109"/>
                  <a:pt x="7013" y="536776"/>
                </a:cubicBezTo>
                <a:cubicBezTo>
                  <a:pt x="18125" y="494443"/>
                  <a:pt x="73688" y="355801"/>
                  <a:pt x="73688" y="355801"/>
                </a:cubicBezTo>
                <a:cubicBezTo>
                  <a:pt x="84271" y="322993"/>
                  <a:pt x="71571" y="375909"/>
                  <a:pt x="70513" y="339926"/>
                </a:cubicBezTo>
                <a:cubicBezTo>
                  <a:pt x="69455" y="303943"/>
                  <a:pt x="53051" y="192288"/>
                  <a:pt x="67338" y="139901"/>
                </a:cubicBezTo>
                <a:cubicBezTo>
                  <a:pt x="81625" y="87514"/>
                  <a:pt x="118138" y="15547"/>
                  <a:pt x="121313" y="3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7755AD73-2D24-F146-42FA-9139FBFEE327}"/>
              </a:ext>
            </a:extLst>
          </p:cNvPr>
          <p:cNvSpPr/>
          <p:nvPr/>
        </p:nvSpPr>
        <p:spPr>
          <a:xfrm>
            <a:off x="6001668" y="5473662"/>
            <a:ext cx="110601" cy="1029460"/>
          </a:xfrm>
          <a:custGeom>
            <a:avLst/>
            <a:gdLst>
              <a:gd name="connsiteX0" fmla="*/ 110207 w 110601"/>
              <a:gd name="connsiteY0" fmla="*/ 38 h 1029460"/>
              <a:gd name="connsiteX1" fmla="*/ 5432 w 110601"/>
              <a:gd name="connsiteY1" fmla="*/ 254038 h 1029460"/>
              <a:gd name="connsiteX2" fmla="*/ 14957 w 110601"/>
              <a:gd name="connsiteY2" fmla="*/ 301663 h 1029460"/>
              <a:gd name="connsiteX3" fmla="*/ 14957 w 110601"/>
              <a:gd name="connsiteY3" fmla="*/ 257213 h 1029460"/>
              <a:gd name="connsiteX4" fmla="*/ 14957 w 110601"/>
              <a:gd name="connsiteY4" fmla="*/ 660438 h 1029460"/>
              <a:gd name="connsiteX5" fmla="*/ 14957 w 110601"/>
              <a:gd name="connsiteY5" fmla="*/ 631863 h 1029460"/>
              <a:gd name="connsiteX6" fmla="*/ 34007 w 110601"/>
              <a:gd name="connsiteY6" fmla="*/ 1019213 h 1029460"/>
              <a:gd name="connsiteX7" fmla="*/ 59407 w 110601"/>
              <a:gd name="connsiteY7" fmla="*/ 901738 h 1029460"/>
              <a:gd name="connsiteX8" fmla="*/ 14957 w 110601"/>
              <a:gd name="connsiteY8" fmla="*/ 733463 h 1029460"/>
              <a:gd name="connsiteX9" fmla="*/ 24482 w 110601"/>
              <a:gd name="connsiteY9" fmla="*/ 285788 h 1029460"/>
              <a:gd name="connsiteX10" fmla="*/ 40357 w 110601"/>
              <a:gd name="connsiteY10" fmla="*/ 234988 h 1029460"/>
              <a:gd name="connsiteX11" fmla="*/ 110207 w 110601"/>
              <a:gd name="connsiteY11" fmla="*/ 38 h 102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601" h="1029460">
                <a:moveTo>
                  <a:pt x="110207" y="38"/>
                </a:moveTo>
                <a:cubicBezTo>
                  <a:pt x="104386" y="3213"/>
                  <a:pt x="21307" y="203767"/>
                  <a:pt x="5432" y="254038"/>
                </a:cubicBezTo>
                <a:cubicBezTo>
                  <a:pt x="-10443" y="304309"/>
                  <a:pt x="13370" y="301134"/>
                  <a:pt x="14957" y="301663"/>
                </a:cubicBezTo>
                <a:cubicBezTo>
                  <a:pt x="16544" y="302192"/>
                  <a:pt x="14957" y="257213"/>
                  <a:pt x="14957" y="257213"/>
                </a:cubicBezTo>
                <a:lnTo>
                  <a:pt x="14957" y="660438"/>
                </a:lnTo>
                <a:cubicBezTo>
                  <a:pt x="14957" y="722880"/>
                  <a:pt x="11782" y="572067"/>
                  <a:pt x="14957" y="631863"/>
                </a:cubicBezTo>
                <a:cubicBezTo>
                  <a:pt x="18132" y="691659"/>
                  <a:pt x="26599" y="974234"/>
                  <a:pt x="34007" y="1019213"/>
                </a:cubicBezTo>
                <a:cubicBezTo>
                  <a:pt x="41415" y="1064192"/>
                  <a:pt x="62582" y="949363"/>
                  <a:pt x="59407" y="901738"/>
                </a:cubicBezTo>
                <a:cubicBezTo>
                  <a:pt x="56232" y="854113"/>
                  <a:pt x="20778" y="836121"/>
                  <a:pt x="14957" y="733463"/>
                </a:cubicBezTo>
                <a:cubicBezTo>
                  <a:pt x="9136" y="630805"/>
                  <a:pt x="20249" y="368867"/>
                  <a:pt x="24482" y="285788"/>
                </a:cubicBezTo>
                <a:cubicBezTo>
                  <a:pt x="28715" y="202709"/>
                  <a:pt x="25011" y="277321"/>
                  <a:pt x="40357" y="234988"/>
                </a:cubicBezTo>
                <a:cubicBezTo>
                  <a:pt x="55703" y="192655"/>
                  <a:pt x="116028" y="-3137"/>
                  <a:pt x="110207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AFCBDA51-C53E-7DCC-8486-85DA21B30782}"/>
              </a:ext>
            </a:extLst>
          </p:cNvPr>
          <p:cNvSpPr/>
          <p:nvPr/>
        </p:nvSpPr>
        <p:spPr>
          <a:xfrm>
            <a:off x="3503652" y="4581055"/>
            <a:ext cx="269035" cy="1203038"/>
          </a:xfrm>
          <a:custGeom>
            <a:avLst/>
            <a:gdLst>
              <a:gd name="connsiteX0" fmla="*/ 1548 w 269035"/>
              <a:gd name="connsiteY0" fmla="*/ 9995 h 1203038"/>
              <a:gd name="connsiteX1" fmla="*/ 134898 w 269035"/>
              <a:gd name="connsiteY1" fmla="*/ 495770 h 1203038"/>
              <a:gd name="connsiteX2" fmla="*/ 141248 w 269035"/>
              <a:gd name="connsiteY2" fmla="*/ 489420 h 1203038"/>
              <a:gd name="connsiteX3" fmla="*/ 258723 w 269035"/>
              <a:gd name="connsiteY3" fmla="*/ 1162520 h 1203038"/>
              <a:gd name="connsiteX4" fmla="*/ 236498 w 269035"/>
              <a:gd name="connsiteY4" fmla="*/ 1010120 h 1203038"/>
              <a:gd name="connsiteX5" fmla="*/ 1548 w 269035"/>
              <a:gd name="connsiteY5" fmla="*/ 9995 h 120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035" h="1203038">
                <a:moveTo>
                  <a:pt x="1548" y="9995"/>
                </a:moveTo>
                <a:cubicBezTo>
                  <a:pt x="-15385" y="-75730"/>
                  <a:pt x="111615" y="415866"/>
                  <a:pt x="134898" y="495770"/>
                </a:cubicBezTo>
                <a:cubicBezTo>
                  <a:pt x="158181" y="575674"/>
                  <a:pt x="120611" y="378295"/>
                  <a:pt x="141248" y="489420"/>
                </a:cubicBezTo>
                <a:cubicBezTo>
                  <a:pt x="161885" y="600545"/>
                  <a:pt x="242848" y="1075737"/>
                  <a:pt x="258723" y="1162520"/>
                </a:cubicBezTo>
                <a:cubicBezTo>
                  <a:pt x="274598" y="1249303"/>
                  <a:pt x="275656" y="1195857"/>
                  <a:pt x="236498" y="1010120"/>
                </a:cubicBezTo>
                <a:cubicBezTo>
                  <a:pt x="197340" y="824383"/>
                  <a:pt x="18481" y="95720"/>
                  <a:pt x="1548" y="9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F8C36625-D64D-BAD8-4314-FF00A91B2D9F}"/>
              </a:ext>
            </a:extLst>
          </p:cNvPr>
          <p:cNvSpPr/>
          <p:nvPr/>
        </p:nvSpPr>
        <p:spPr>
          <a:xfrm>
            <a:off x="3392369" y="4533268"/>
            <a:ext cx="387826" cy="1352476"/>
          </a:xfrm>
          <a:custGeom>
            <a:avLst/>
            <a:gdLst>
              <a:gd name="connsiteX0" fmla="*/ 1706 w 387826"/>
              <a:gd name="connsiteY0" fmla="*/ 10157 h 1352476"/>
              <a:gd name="connsiteX1" fmla="*/ 173156 w 387826"/>
              <a:gd name="connsiteY1" fmla="*/ 476882 h 1352476"/>
              <a:gd name="connsiteX2" fmla="*/ 376356 w 387826"/>
              <a:gd name="connsiteY2" fmla="*/ 1289682 h 1352476"/>
              <a:gd name="connsiteX3" fmla="*/ 331906 w 387826"/>
              <a:gd name="connsiteY3" fmla="*/ 1169032 h 1352476"/>
              <a:gd name="connsiteX4" fmla="*/ 77906 w 387826"/>
              <a:gd name="connsiteY4" fmla="*/ 146682 h 1352476"/>
              <a:gd name="connsiteX5" fmla="*/ 84256 w 387826"/>
              <a:gd name="connsiteY5" fmla="*/ 153032 h 1352476"/>
              <a:gd name="connsiteX6" fmla="*/ 1706 w 387826"/>
              <a:gd name="connsiteY6" fmla="*/ 10157 h 135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826" h="1352476">
                <a:moveTo>
                  <a:pt x="1706" y="10157"/>
                </a:moveTo>
                <a:cubicBezTo>
                  <a:pt x="16523" y="64132"/>
                  <a:pt x="110714" y="263628"/>
                  <a:pt x="173156" y="476882"/>
                </a:cubicBezTo>
                <a:cubicBezTo>
                  <a:pt x="235598" y="690136"/>
                  <a:pt x="349898" y="1174324"/>
                  <a:pt x="376356" y="1289682"/>
                </a:cubicBezTo>
                <a:cubicBezTo>
                  <a:pt x="402814" y="1405040"/>
                  <a:pt x="381648" y="1359532"/>
                  <a:pt x="331906" y="1169032"/>
                </a:cubicBezTo>
                <a:cubicBezTo>
                  <a:pt x="282164" y="978532"/>
                  <a:pt x="77906" y="146682"/>
                  <a:pt x="77906" y="146682"/>
                </a:cubicBezTo>
                <a:cubicBezTo>
                  <a:pt x="36631" y="-22651"/>
                  <a:pt x="95368" y="172082"/>
                  <a:pt x="84256" y="153032"/>
                </a:cubicBezTo>
                <a:cubicBezTo>
                  <a:pt x="73144" y="133982"/>
                  <a:pt x="-13111" y="-43818"/>
                  <a:pt x="1706" y="10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1864905E-18A8-DFE7-6E80-0C5874E2CA7C}"/>
              </a:ext>
            </a:extLst>
          </p:cNvPr>
          <p:cNvSpPr/>
          <p:nvPr/>
        </p:nvSpPr>
        <p:spPr>
          <a:xfrm>
            <a:off x="2926337" y="4448966"/>
            <a:ext cx="523330" cy="678258"/>
          </a:xfrm>
          <a:custGeom>
            <a:avLst/>
            <a:gdLst>
              <a:gd name="connsiteX0" fmla="*/ 4188 w 523330"/>
              <a:gd name="connsiteY0" fmla="*/ 8734 h 678258"/>
              <a:gd name="connsiteX1" fmla="*/ 166113 w 523330"/>
              <a:gd name="connsiteY1" fmla="*/ 186534 h 678258"/>
              <a:gd name="connsiteX2" fmla="*/ 509013 w 523330"/>
              <a:gd name="connsiteY2" fmla="*/ 665959 h 678258"/>
              <a:gd name="connsiteX3" fmla="*/ 448688 w 523330"/>
              <a:gd name="connsiteY3" fmla="*/ 538959 h 678258"/>
              <a:gd name="connsiteX4" fmla="*/ 356613 w 523330"/>
              <a:gd name="connsiteY4" fmla="*/ 570709 h 678258"/>
              <a:gd name="connsiteX5" fmla="*/ 324863 w 523330"/>
              <a:gd name="connsiteY5" fmla="*/ 431009 h 678258"/>
              <a:gd name="connsiteX6" fmla="*/ 4188 w 523330"/>
              <a:gd name="connsiteY6" fmla="*/ 8734 h 67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330" h="678258">
                <a:moveTo>
                  <a:pt x="4188" y="8734"/>
                </a:moveTo>
                <a:cubicBezTo>
                  <a:pt x="-22270" y="-32012"/>
                  <a:pt x="81975" y="76996"/>
                  <a:pt x="166113" y="186534"/>
                </a:cubicBezTo>
                <a:cubicBezTo>
                  <a:pt x="250251" y="296072"/>
                  <a:pt x="461917" y="607222"/>
                  <a:pt x="509013" y="665959"/>
                </a:cubicBezTo>
                <a:cubicBezTo>
                  <a:pt x="556109" y="724697"/>
                  <a:pt x="474088" y="554834"/>
                  <a:pt x="448688" y="538959"/>
                </a:cubicBezTo>
                <a:cubicBezTo>
                  <a:pt x="423288" y="523084"/>
                  <a:pt x="377251" y="588701"/>
                  <a:pt x="356613" y="570709"/>
                </a:cubicBezTo>
                <a:cubicBezTo>
                  <a:pt x="335976" y="552717"/>
                  <a:pt x="379896" y="523613"/>
                  <a:pt x="324863" y="431009"/>
                </a:cubicBezTo>
                <a:cubicBezTo>
                  <a:pt x="269830" y="338405"/>
                  <a:pt x="30646" y="49480"/>
                  <a:pt x="4188" y="8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6B2CD21F-55BA-499B-B9A2-5CA1869303B4}"/>
              </a:ext>
            </a:extLst>
          </p:cNvPr>
          <p:cNvSpPr/>
          <p:nvPr/>
        </p:nvSpPr>
        <p:spPr>
          <a:xfrm>
            <a:off x="3383200" y="4778134"/>
            <a:ext cx="135149" cy="927336"/>
          </a:xfrm>
          <a:custGeom>
            <a:avLst/>
            <a:gdLst>
              <a:gd name="connsiteX0" fmla="*/ 1350 w 135149"/>
              <a:gd name="connsiteY0" fmla="*/ 241 h 927336"/>
              <a:gd name="connsiteX1" fmla="*/ 64850 w 135149"/>
              <a:gd name="connsiteY1" fmla="*/ 158991 h 927336"/>
              <a:gd name="connsiteX2" fmla="*/ 118825 w 135149"/>
              <a:gd name="connsiteY2" fmla="*/ 266941 h 927336"/>
              <a:gd name="connsiteX3" fmla="*/ 122000 w 135149"/>
              <a:gd name="connsiteY3" fmla="*/ 908291 h 927336"/>
              <a:gd name="connsiteX4" fmla="*/ 122000 w 135149"/>
              <a:gd name="connsiteY4" fmla="*/ 708266 h 927336"/>
              <a:gd name="connsiteX5" fmla="*/ 128350 w 135149"/>
              <a:gd name="connsiteY5" fmla="*/ 197091 h 927336"/>
              <a:gd name="connsiteX6" fmla="*/ 1350 w 135149"/>
              <a:gd name="connsiteY6" fmla="*/ 241 h 92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149" h="927336">
                <a:moveTo>
                  <a:pt x="1350" y="241"/>
                </a:moveTo>
                <a:cubicBezTo>
                  <a:pt x="-9233" y="-6109"/>
                  <a:pt x="45271" y="114541"/>
                  <a:pt x="64850" y="158991"/>
                </a:cubicBezTo>
                <a:cubicBezTo>
                  <a:pt x="84429" y="203441"/>
                  <a:pt x="109300" y="142058"/>
                  <a:pt x="118825" y="266941"/>
                </a:cubicBezTo>
                <a:cubicBezTo>
                  <a:pt x="128350" y="391824"/>
                  <a:pt x="121471" y="834737"/>
                  <a:pt x="122000" y="908291"/>
                </a:cubicBezTo>
                <a:cubicBezTo>
                  <a:pt x="122529" y="981845"/>
                  <a:pt x="120942" y="826799"/>
                  <a:pt x="122000" y="708266"/>
                </a:cubicBezTo>
                <a:cubicBezTo>
                  <a:pt x="123058" y="589733"/>
                  <a:pt x="146342" y="313508"/>
                  <a:pt x="128350" y="197091"/>
                </a:cubicBezTo>
                <a:cubicBezTo>
                  <a:pt x="110358" y="80674"/>
                  <a:pt x="11933" y="6591"/>
                  <a:pt x="1350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9E137D11-2B9B-559C-70F7-80EA77FB4A60}"/>
              </a:ext>
            </a:extLst>
          </p:cNvPr>
          <p:cNvSpPr/>
          <p:nvPr/>
        </p:nvSpPr>
        <p:spPr>
          <a:xfrm>
            <a:off x="3336872" y="5667374"/>
            <a:ext cx="257541" cy="1024954"/>
          </a:xfrm>
          <a:custGeom>
            <a:avLst/>
            <a:gdLst>
              <a:gd name="connsiteX0" fmla="*/ 257228 w 257541"/>
              <a:gd name="connsiteY0" fmla="*/ 1 h 1024954"/>
              <a:gd name="connsiteX1" fmla="*/ 158803 w 257541"/>
              <a:gd name="connsiteY1" fmla="*/ 222251 h 1024954"/>
              <a:gd name="connsiteX2" fmla="*/ 92128 w 257541"/>
              <a:gd name="connsiteY2" fmla="*/ 663576 h 1024954"/>
              <a:gd name="connsiteX3" fmla="*/ 73078 w 257541"/>
              <a:gd name="connsiteY3" fmla="*/ 568326 h 1024954"/>
              <a:gd name="connsiteX4" fmla="*/ 69903 w 257541"/>
              <a:gd name="connsiteY4" fmla="*/ 1000126 h 1024954"/>
              <a:gd name="connsiteX5" fmla="*/ 44503 w 257541"/>
              <a:gd name="connsiteY5" fmla="*/ 876301 h 1024954"/>
              <a:gd name="connsiteX6" fmla="*/ 53 w 257541"/>
              <a:gd name="connsiteY6" fmla="*/ 82551 h 1024954"/>
              <a:gd name="connsiteX7" fmla="*/ 54028 w 257541"/>
              <a:gd name="connsiteY7" fmla="*/ 657226 h 1024954"/>
              <a:gd name="connsiteX8" fmla="*/ 50853 w 257541"/>
              <a:gd name="connsiteY8" fmla="*/ 717551 h 1024954"/>
              <a:gd name="connsiteX9" fmla="*/ 73078 w 257541"/>
              <a:gd name="connsiteY9" fmla="*/ 469901 h 1024954"/>
              <a:gd name="connsiteX10" fmla="*/ 155628 w 257541"/>
              <a:gd name="connsiteY10" fmla="*/ 196851 h 1024954"/>
              <a:gd name="connsiteX11" fmla="*/ 123878 w 257541"/>
              <a:gd name="connsiteY11" fmla="*/ 225426 h 1024954"/>
              <a:gd name="connsiteX12" fmla="*/ 257228 w 257541"/>
              <a:gd name="connsiteY12" fmla="*/ 1 h 102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541" h="1024954">
                <a:moveTo>
                  <a:pt x="257228" y="1"/>
                </a:moveTo>
                <a:cubicBezTo>
                  <a:pt x="263049" y="-528"/>
                  <a:pt x="186320" y="111655"/>
                  <a:pt x="158803" y="222251"/>
                </a:cubicBezTo>
                <a:cubicBezTo>
                  <a:pt x="131286" y="332847"/>
                  <a:pt x="106415" y="605897"/>
                  <a:pt x="92128" y="663576"/>
                </a:cubicBezTo>
                <a:cubicBezTo>
                  <a:pt x="77841" y="721255"/>
                  <a:pt x="76782" y="512234"/>
                  <a:pt x="73078" y="568326"/>
                </a:cubicBezTo>
                <a:cubicBezTo>
                  <a:pt x="69374" y="624418"/>
                  <a:pt x="74665" y="948797"/>
                  <a:pt x="69903" y="1000126"/>
                </a:cubicBezTo>
                <a:cubicBezTo>
                  <a:pt x="65141" y="1051455"/>
                  <a:pt x="56145" y="1029230"/>
                  <a:pt x="44503" y="876301"/>
                </a:cubicBezTo>
                <a:cubicBezTo>
                  <a:pt x="32861" y="723372"/>
                  <a:pt x="-1534" y="119063"/>
                  <a:pt x="53" y="82551"/>
                </a:cubicBezTo>
                <a:cubicBezTo>
                  <a:pt x="1640" y="46039"/>
                  <a:pt x="45561" y="551393"/>
                  <a:pt x="54028" y="657226"/>
                </a:cubicBezTo>
                <a:cubicBezTo>
                  <a:pt x="62495" y="763059"/>
                  <a:pt x="47678" y="748772"/>
                  <a:pt x="50853" y="717551"/>
                </a:cubicBezTo>
                <a:cubicBezTo>
                  <a:pt x="54028" y="686330"/>
                  <a:pt x="55615" y="556684"/>
                  <a:pt x="73078" y="469901"/>
                </a:cubicBezTo>
                <a:cubicBezTo>
                  <a:pt x="90540" y="383118"/>
                  <a:pt x="147161" y="237597"/>
                  <a:pt x="155628" y="196851"/>
                </a:cubicBezTo>
                <a:cubicBezTo>
                  <a:pt x="164095" y="156105"/>
                  <a:pt x="107474" y="255059"/>
                  <a:pt x="123878" y="225426"/>
                </a:cubicBezTo>
                <a:cubicBezTo>
                  <a:pt x="140282" y="195793"/>
                  <a:pt x="251407" y="530"/>
                  <a:pt x="25722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3F25BA1D-6EBF-E427-DD7E-F34A4CD48B0C}"/>
              </a:ext>
            </a:extLst>
          </p:cNvPr>
          <p:cNvSpPr/>
          <p:nvPr/>
        </p:nvSpPr>
        <p:spPr>
          <a:xfrm>
            <a:off x="3846770" y="5997403"/>
            <a:ext cx="106172" cy="581210"/>
          </a:xfrm>
          <a:custGeom>
            <a:avLst/>
            <a:gdLst>
              <a:gd name="connsiteX0" fmla="*/ 106105 w 106172"/>
              <a:gd name="connsiteY0" fmla="*/ 172 h 581210"/>
              <a:gd name="connsiteX1" fmla="*/ 20380 w 106172"/>
              <a:gd name="connsiteY1" fmla="*/ 146222 h 581210"/>
              <a:gd name="connsiteX2" fmla="*/ 33080 w 106172"/>
              <a:gd name="connsiteY2" fmla="*/ 562147 h 581210"/>
              <a:gd name="connsiteX3" fmla="*/ 17205 w 106172"/>
              <a:gd name="connsiteY3" fmla="*/ 476422 h 581210"/>
              <a:gd name="connsiteX4" fmla="*/ 4505 w 106172"/>
              <a:gd name="connsiteY4" fmla="*/ 168447 h 581210"/>
              <a:gd name="connsiteX5" fmla="*/ 106105 w 106172"/>
              <a:gd name="connsiteY5" fmla="*/ 172 h 58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172" h="581210">
                <a:moveTo>
                  <a:pt x="106105" y="172"/>
                </a:moveTo>
                <a:cubicBezTo>
                  <a:pt x="108751" y="-3532"/>
                  <a:pt x="32551" y="52559"/>
                  <a:pt x="20380" y="146222"/>
                </a:cubicBezTo>
                <a:cubicBezTo>
                  <a:pt x="8209" y="239885"/>
                  <a:pt x="33609" y="507114"/>
                  <a:pt x="33080" y="562147"/>
                </a:cubicBezTo>
                <a:cubicBezTo>
                  <a:pt x="32551" y="617180"/>
                  <a:pt x="21967" y="542039"/>
                  <a:pt x="17205" y="476422"/>
                </a:cubicBezTo>
                <a:cubicBezTo>
                  <a:pt x="12442" y="410805"/>
                  <a:pt x="-9253" y="247822"/>
                  <a:pt x="4505" y="168447"/>
                </a:cubicBezTo>
                <a:cubicBezTo>
                  <a:pt x="18263" y="89072"/>
                  <a:pt x="103459" y="3876"/>
                  <a:pt x="106105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C399197F-8954-9EF5-57D9-E8A521CB591F}"/>
              </a:ext>
            </a:extLst>
          </p:cNvPr>
          <p:cNvSpPr/>
          <p:nvPr/>
        </p:nvSpPr>
        <p:spPr>
          <a:xfrm>
            <a:off x="3600382" y="5583714"/>
            <a:ext cx="43372" cy="1116989"/>
          </a:xfrm>
          <a:custGeom>
            <a:avLst/>
            <a:gdLst>
              <a:gd name="connsiteX0" fmla="*/ 41343 w 43372"/>
              <a:gd name="connsiteY0" fmla="*/ 1111 h 1116989"/>
              <a:gd name="connsiteX1" fmla="*/ 38168 w 43372"/>
              <a:gd name="connsiteY1" fmla="*/ 296386 h 1116989"/>
              <a:gd name="connsiteX2" fmla="*/ 68 w 43372"/>
              <a:gd name="connsiteY2" fmla="*/ 861536 h 1116989"/>
              <a:gd name="connsiteX3" fmla="*/ 28643 w 43372"/>
              <a:gd name="connsiteY3" fmla="*/ 1106011 h 1116989"/>
              <a:gd name="connsiteX4" fmla="*/ 22293 w 43372"/>
              <a:gd name="connsiteY4" fmla="*/ 1001236 h 1116989"/>
              <a:gd name="connsiteX5" fmla="*/ 19118 w 43372"/>
              <a:gd name="connsiteY5" fmla="*/ 366236 h 1116989"/>
              <a:gd name="connsiteX6" fmla="*/ 22293 w 43372"/>
              <a:gd name="connsiteY6" fmla="*/ 394811 h 1116989"/>
              <a:gd name="connsiteX7" fmla="*/ 41343 w 43372"/>
              <a:gd name="connsiteY7" fmla="*/ 1111 h 111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72" h="1116989">
                <a:moveTo>
                  <a:pt x="41343" y="1111"/>
                </a:moveTo>
                <a:cubicBezTo>
                  <a:pt x="43989" y="-15293"/>
                  <a:pt x="45047" y="152982"/>
                  <a:pt x="38168" y="296386"/>
                </a:cubicBezTo>
                <a:cubicBezTo>
                  <a:pt x="31289" y="439790"/>
                  <a:pt x="1655" y="726599"/>
                  <a:pt x="68" y="861536"/>
                </a:cubicBezTo>
                <a:cubicBezTo>
                  <a:pt x="-1519" y="996473"/>
                  <a:pt x="24939" y="1082728"/>
                  <a:pt x="28643" y="1106011"/>
                </a:cubicBezTo>
                <a:cubicBezTo>
                  <a:pt x="32347" y="1129294"/>
                  <a:pt x="23880" y="1124532"/>
                  <a:pt x="22293" y="1001236"/>
                </a:cubicBezTo>
                <a:cubicBezTo>
                  <a:pt x="20706" y="877940"/>
                  <a:pt x="19118" y="467307"/>
                  <a:pt x="19118" y="366236"/>
                </a:cubicBezTo>
                <a:cubicBezTo>
                  <a:pt x="19118" y="265165"/>
                  <a:pt x="19118" y="450373"/>
                  <a:pt x="22293" y="394811"/>
                </a:cubicBezTo>
                <a:cubicBezTo>
                  <a:pt x="25468" y="339249"/>
                  <a:pt x="38697" y="17515"/>
                  <a:pt x="41343" y="1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EAF66295-83E9-E36A-A931-7A500880068F}"/>
              </a:ext>
            </a:extLst>
          </p:cNvPr>
          <p:cNvSpPr/>
          <p:nvPr/>
        </p:nvSpPr>
        <p:spPr>
          <a:xfrm>
            <a:off x="7348011" y="2753100"/>
            <a:ext cx="110360" cy="262856"/>
          </a:xfrm>
          <a:custGeom>
            <a:avLst/>
            <a:gdLst>
              <a:gd name="connsiteX0" fmla="*/ 76519 w 110360"/>
              <a:gd name="connsiteY0" fmla="*/ 39 h 262856"/>
              <a:gd name="connsiteX1" fmla="*/ 16885 w 110360"/>
              <a:gd name="connsiteY1" fmla="*/ 92804 h 262856"/>
              <a:gd name="connsiteX2" fmla="*/ 109650 w 110360"/>
              <a:gd name="connsiteY2" fmla="*/ 261770 h 262856"/>
              <a:gd name="connsiteX3" fmla="*/ 56641 w 110360"/>
              <a:gd name="connsiteY3" fmla="*/ 162378 h 262856"/>
              <a:gd name="connsiteX4" fmla="*/ 319 w 110360"/>
              <a:gd name="connsiteY4" fmla="*/ 102743 h 262856"/>
              <a:gd name="connsiteX5" fmla="*/ 76519 w 110360"/>
              <a:gd name="connsiteY5" fmla="*/ 39 h 26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360" h="262856">
                <a:moveTo>
                  <a:pt x="76519" y="39"/>
                </a:moveTo>
                <a:cubicBezTo>
                  <a:pt x="79280" y="-1618"/>
                  <a:pt x="11363" y="49182"/>
                  <a:pt x="16885" y="92804"/>
                </a:cubicBezTo>
                <a:cubicBezTo>
                  <a:pt x="22407" y="136426"/>
                  <a:pt x="103024" y="250174"/>
                  <a:pt x="109650" y="261770"/>
                </a:cubicBezTo>
                <a:cubicBezTo>
                  <a:pt x="116276" y="273366"/>
                  <a:pt x="74863" y="188882"/>
                  <a:pt x="56641" y="162378"/>
                </a:cubicBezTo>
                <a:cubicBezTo>
                  <a:pt x="38419" y="135874"/>
                  <a:pt x="-4099" y="124830"/>
                  <a:pt x="319" y="102743"/>
                </a:cubicBezTo>
                <a:cubicBezTo>
                  <a:pt x="4736" y="80656"/>
                  <a:pt x="73758" y="1696"/>
                  <a:pt x="76519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1EA0D19C-BFAE-1602-7FC6-F5A38F655307}"/>
              </a:ext>
            </a:extLst>
          </p:cNvPr>
          <p:cNvSpPr/>
          <p:nvPr/>
        </p:nvSpPr>
        <p:spPr>
          <a:xfrm>
            <a:off x="7212120" y="3181275"/>
            <a:ext cx="183094" cy="280245"/>
          </a:xfrm>
          <a:custGeom>
            <a:avLst/>
            <a:gdLst>
              <a:gd name="connsiteX0" fmla="*/ 182882 w 183094"/>
              <a:gd name="connsiteY0" fmla="*/ 837 h 280245"/>
              <a:gd name="connsiteX1" fmla="*/ 126356 w 183094"/>
              <a:gd name="connsiteY1" fmla="*/ 83964 h 280245"/>
              <a:gd name="connsiteX2" fmla="*/ 123031 w 183094"/>
              <a:gd name="connsiteY2" fmla="*/ 216968 h 280245"/>
              <a:gd name="connsiteX3" fmla="*/ 2 w 183094"/>
              <a:gd name="connsiteY3" fmla="*/ 280145 h 280245"/>
              <a:gd name="connsiteX4" fmla="*/ 119705 w 183094"/>
              <a:gd name="connsiteY4" fmla="*/ 230268 h 280245"/>
              <a:gd name="connsiteX5" fmla="*/ 129681 w 183094"/>
              <a:gd name="connsiteY5" fmla="*/ 177067 h 280245"/>
              <a:gd name="connsiteX6" fmla="*/ 103080 w 183094"/>
              <a:gd name="connsiteY6" fmla="*/ 133841 h 280245"/>
              <a:gd name="connsiteX7" fmla="*/ 182882 w 183094"/>
              <a:gd name="connsiteY7" fmla="*/ 837 h 28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94" h="280245">
                <a:moveTo>
                  <a:pt x="182882" y="837"/>
                </a:moveTo>
                <a:cubicBezTo>
                  <a:pt x="186761" y="-7476"/>
                  <a:pt x="136331" y="47942"/>
                  <a:pt x="126356" y="83964"/>
                </a:cubicBezTo>
                <a:cubicBezTo>
                  <a:pt x="116381" y="119986"/>
                  <a:pt x="144090" y="184271"/>
                  <a:pt x="123031" y="216968"/>
                </a:cubicBezTo>
                <a:cubicBezTo>
                  <a:pt x="101972" y="249665"/>
                  <a:pt x="556" y="277928"/>
                  <a:pt x="2" y="280145"/>
                </a:cubicBezTo>
                <a:cubicBezTo>
                  <a:pt x="-552" y="282362"/>
                  <a:pt x="98092" y="247448"/>
                  <a:pt x="119705" y="230268"/>
                </a:cubicBezTo>
                <a:cubicBezTo>
                  <a:pt x="141318" y="213088"/>
                  <a:pt x="132452" y="193138"/>
                  <a:pt x="129681" y="177067"/>
                </a:cubicBezTo>
                <a:cubicBezTo>
                  <a:pt x="126910" y="160996"/>
                  <a:pt x="94213" y="159887"/>
                  <a:pt x="103080" y="133841"/>
                </a:cubicBezTo>
                <a:cubicBezTo>
                  <a:pt x="111947" y="107795"/>
                  <a:pt x="179003" y="9150"/>
                  <a:pt x="182882" y="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ED138313-628A-BCE4-EA77-4A80DEE80E82}"/>
              </a:ext>
            </a:extLst>
          </p:cNvPr>
          <p:cNvSpPr/>
          <p:nvPr/>
        </p:nvSpPr>
        <p:spPr>
          <a:xfrm>
            <a:off x="6671489" y="3931580"/>
            <a:ext cx="161753" cy="171700"/>
          </a:xfrm>
          <a:custGeom>
            <a:avLst/>
            <a:gdLst>
              <a:gd name="connsiteX0" fmla="*/ 161753 w 161753"/>
              <a:gd name="connsiteY0" fmla="*/ 10 h 171700"/>
              <a:gd name="connsiteX1" fmla="*/ 69323 w 161753"/>
              <a:gd name="connsiteY1" fmla="*/ 118849 h 171700"/>
              <a:gd name="connsiteX2" fmla="*/ 0 w 161753"/>
              <a:gd name="connsiteY2" fmla="*/ 171666 h 171700"/>
              <a:gd name="connsiteX3" fmla="*/ 69323 w 161753"/>
              <a:gd name="connsiteY3" fmla="*/ 112247 h 171700"/>
              <a:gd name="connsiteX4" fmla="*/ 161753 w 161753"/>
              <a:gd name="connsiteY4" fmla="*/ 10 h 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753" h="171700">
                <a:moveTo>
                  <a:pt x="161753" y="10"/>
                </a:moveTo>
                <a:cubicBezTo>
                  <a:pt x="161753" y="1110"/>
                  <a:pt x="96282" y="90240"/>
                  <a:pt x="69323" y="118849"/>
                </a:cubicBezTo>
                <a:cubicBezTo>
                  <a:pt x="42364" y="147458"/>
                  <a:pt x="0" y="172766"/>
                  <a:pt x="0" y="171666"/>
                </a:cubicBezTo>
                <a:cubicBezTo>
                  <a:pt x="0" y="170566"/>
                  <a:pt x="45665" y="137005"/>
                  <a:pt x="69323" y="112247"/>
                </a:cubicBezTo>
                <a:cubicBezTo>
                  <a:pt x="92981" y="87489"/>
                  <a:pt x="161753" y="-1090"/>
                  <a:pt x="16175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43CEA176-27A2-9F29-DB24-47D1EBFB2747}"/>
              </a:ext>
            </a:extLst>
          </p:cNvPr>
          <p:cNvSpPr/>
          <p:nvPr/>
        </p:nvSpPr>
        <p:spPr>
          <a:xfrm>
            <a:off x="9267060" y="2250888"/>
            <a:ext cx="462211" cy="217297"/>
          </a:xfrm>
          <a:custGeom>
            <a:avLst/>
            <a:gdLst>
              <a:gd name="connsiteX0" fmla="*/ 765 w 462211"/>
              <a:gd name="connsiteY0" fmla="*/ 216087 h 217297"/>
              <a:gd name="connsiteX1" fmla="*/ 99190 w 462211"/>
              <a:gd name="connsiteY1" fmla="*/ 168462 h 217297"/>
              <a:gd name="connsiteX2" fmla="*/ 156340 w 462211"/>
              <a:gd name="connsiteY2" fmla="*/ 108137 h 217297"/>
              <a:gd name="connsiteX3" fmla="*/ 461140 w 462211"/>
              <a:gd name="connsiteY3" fmla="*/ 187 h 217297"/>
              <a:gd name="connsiteX4" fmla="*/ 254765 w 462211"/>
              <a:gd name="connsiteY4" fmla="*/ 82737 h 217297"/>
              <a:gd name="connsiteX5" fmla="*/ 184915 w 462211"/>
              <a:gd name="connsiteY5" fmla="*/ 108137 h 217297"/>
              <a:gd name="connsiteX6" fmla="*/ 156340 w 462211"/>
              <a:gd name="connsiteY6" fmla="*/ 117662 h 217297"/>
              <a:gd name="connsiteX7" fmla="*/ 765 w 462211"/>
              <a:gd name="connsiteY7" fmla="*/ 216087 h 21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211" h="217297">
                <a:moveTo>
                  <a:pt x="765" y="216087"/>
                </a:moveTo>
                <a:cubicBezTo>
                  <a:pt x="-8760" y="224554"/>
                  <a:pt x="73261" y="186454"/>
                  <a:pt x="99190" y="168462"/>
                </a:cubicBezTo>
                <a:cubicBezTo>
                  <a:pt x="125119" y="150470"/>
                  <a:pt x="96015" y="136183"/>
                  <a:pt x="156340" y="108137"/>
                </a:cubicBezTo>
                <a:cubicBezTo>
                  <a:pt x="216665" y="80091"/>
                  <a:pt x="444736" y="4420"/>
                  <a:pt x="461140" y="187"/>
                </a:cubicBezTo>
                <a:cubicBezTo>
                  <a:pt x="477544" y="-4046"/>
                  <a:pt x="300802" y="64745"/>
                  <a:pt x="254765" y="82737"/>
                </a:cubicBezTo>
                <a:cubicBezTo>
                  <a:pt x="208728" y="100729"/>
                  <a:pt x="201319" y="102316"/>
                  <a:pt x="184915" y="108137"/>
                </a:cubicBezTo>
                <a:cubicBezTo>
                  <a:pt x="168511" y="113958"/>
                  <a:pt x="180682" y="103904"/>
                  <a:pt x="156340" y="117662"/>
                </a:cubicBezTo>
                <a:cubicBezTo>
                  <a:pt x="131998" y="131420"/>
                  <a:pt x="10290" y="207620"/>
                  <a:pt x="765" y="216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0F1CED21-4199-0CEF-C81F-DACB41CB5682}"/>
              </a:ext>
            </a:extLst>
          </p:cNvPr>
          <p:cNvSpPr/>
          <p:nvPr/>
        </p:nvSpPr>
        <p:spPr>
          <a:xfrm>
            <a:off x="9620231" y="2279424"/>
            <a:ext cx="235316" cy="54426"/>
          </a:xfrm>
          <a:custGeom>
            <a:avLst/>
            <a:gdLst>
              <a:gd name="connsiteX0" fmla="*/ 19 w 235316"/>
              <a:gd name="connsiteY0" fmla="*/ 41501 h 54426"/>
              <a:gd name="connsiteX1" fmla="*/ 123844 w 235316"/>
              <a:gd name="connsiteY1" fmla="*/ 12926 h 54426"/>
              <a:gd name="connsiteX2" fmla="*/ 165119 w 235316"/>
              <a:gd name="connsiteY2" fmla="*/ 19276 h 54426"/>
              <a:gd name="connsiteX3" fmla="*/ 234969 w 235316"/>
              <a:gd name="connsiteY3" fmla="*/ 54201 h 54426"/>
              <a:gd name="connsiteX4" fmla="*/ 133369 w 235316"/>
              <a:gd name="connsiteY4" fmla="*/ 226 h 54426"/>
              <a:gd name="connsiteX5" fmla="*/ 19 w 235316"/>
              <a:gd name="connsiteY5" fmla="*/ 41501 h 5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6" h="54426">
                <a:moveTo>
                  <a:pt x="19" y="41501"/>
                </a:moveTo>
                <a:cubicBezTo>
                  <a:pt x="-1569" y="43618"/>
                  <a:pt x="96327" y="16630"/>
                  <a:pt x="123844" y="12926"/>
                </a:cubicBezTo>
                <a:cubicBezTo>
                  <a:pt x="151361" y="9222"/>
                  <a:pt x="146598" y="12397"/>
                  <a:pt x="165119" y="19276"/>
                </a:cubicBezTo>
                <a:cubicBezTo>
                  <a:pt x="183640" y="26155"/>
                  <a:pt x="240261" y="57376"/>
                  <a:pt x="234969" y="54201"/>
                </a:cubicBezTo>
                <a:cubicBezTo>
                  <a:pt x="229677" y="51026"/>
                  <a:pt x="167236" y="3930"/>
                  <a:pt x="133369" y="226"/>
                </a:cubicBezTo>
                <a:cubicBezTo>
                  <a:pt x="99502" y="-3478"/>
                  <a:pt x="1607" y="39384"/>
                  <a:pt x="19" y="4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5F300897-075F-CC6E-1066-864A6ED5CF4D}"/>
              </a:ext>
            </a:extLst>
          </p:cNvPr>
          <p:cNvSpPr/>
          <p:nvPr/>
        </p:nvSpPr>
        <p:spPr>
          <a:xfrm>
            <a:off x="9754220" y="2249847"/>
            <a:ext cx="425774" cy="253956"/>
          </a:xfrm>
          <a:custGeom>
            <a:avLst/>
            <a:gdLst>
              <a:gd name="connsiteX0" fmla="*/ 2555 w 425774"/>
              <a:gd name="connsiteY0" fmla="*/ 1228 h 253956"/>
              <a:gd name="connsiteX1" fmla="*/ 418480 w 425774"/>
              <a:gd name="connsiteY1" fmla="*/ 248878 h 253956"/>
              <a:gd name="connsiteX2" fmla="*/ 250205 w 425774"/>
              <a:gd name="connsiteY2" fmla="*/ 156803 h 253956"/>
              <a:gd name="connsiteX3" fmla="*/ 2555 w 425774"/>
              <a:gd name="connsiteY3" fmla="*/ 1228 h 25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774" h="253956">
                <a:moveTo>
                  <a:pt x="2555" y="1228"/>
                </a:moveTo>
                <a:cubicBezTo>
                  <a:pt x="30601" y="16574"/>
                  <a:pt x="377205" y="222949"/>
                  <a:pt x="418480" y="248878"/>
                </a:cubicBezTo>
                <a:cubicBezTo>
                  <a:pt x="459755" y="274807"/>
                  <a:pt x="315292" y="194903"/>
                  <a:pt x="250205" y="156803"/>
                </a:cubicBezTo>
                <a:cubicBezTo>
                  <a:pt x="185118" y="118703"/>
                  <a:pt x="-25491" y="-14118"/>
                  <a:pt x="2555" y="1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F230F36B-B951-B5E2-C617-9869F596E6EB}"/>
              </a:ext>
            </a:extLst>
          </p:cNvPr>
          <p:cNvSpPr/>
          <p:nvPr/>
        </p:nvSpPr>
        <p:spPr>
          <a:xfrm>
            <a:off x="9280495" y="2489103"/>
            <a:ext cx="415975" cy="124137"/>
          </a:xfrm>
          <a:custGeom>
            <a:avLst/>
            <a:gdLst>
              <a:gd name="connsiteX0" fmla="*/ 30 w 415975"/>
              <a:gd name="connsiteY0" fmla="*/ 97 h 124137"/>
              <a:gd name="connsiteX1" fmla="*/ 187355 w 415975"/>
              <a:gd name="connsiteY1" fmla="*/ 69947 h 124137"/>
              <a:gd name="connsiteX2" fmla="*/ 415955 w 415975"/>
              <a:gd name="connsiteY2" fmla="*/ 123922 h 124137"/>
              <a:gd name="connsiteX3" fmla="*/ 174655 w 415975"/>
              <a:gd name="connsiteY3" fmla="*/ 85822 h 124137"/>
              <a:gd name="connsiteX4" fmla="*/ 30 w 415975"/>
              <a:gd name="connsiteY4" fmla="*/ 97 h 12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75" h="124137">
                <a:moveTo>
                  <a:pt x="30" y="97"/>
                </a:moveTo>
                <a:cubicBezTo>
                  <a:pt x="2147" y="-2549"/>
                  <a:pt x="118034" y="49309"/>
                  <a:pt x="187355" y="69947"/>
                </a:cubicBezTo>
                <a:cubicBezTo>
                  <a:pt x="256676" y="90585"/>
                  <a:pt x="418072" y="121276"/>
                  <a:pt x="415955" y="123922"/>
                </a:cubicBezTo>
                <a:cubicBezTo>
                  <a:pt x="413838" y="126568"/>
                  <a:pt x="241330" y="104343"/>
                  <a:pt x="174655" y="85822"/>
                </a:cubicBezTo>
                <a:cubicBezTo>
                  <a:pt x="107980" y="67301"/>
                  <a:pt x="-2087" y="2743"/>
                  <a:pt x="30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002505ED-7E97-43EF-559E-4FE27018813B}"/>
              </a:ext>
            </a:extLst>
          </p:cNvPr>
          <p:cNvSpPr/>
          <p:nvPr/>
        </p:nvSpPr>
        <p:spPr>
          <a:xfrm>
            <a:off x="9295908" y="2470150"/>
            <a:ext cx="468646" cy="89669"/>
          </a:xfrm>
          <a:custGeom>
            <a:avLst/>
            <a:gdLst>
              <a:gd name="connsiteX0" fmla="*/ 492 w 468646"/>
              <a:gd name="connsiteY0" fmla="*/ 0 h 89669"/>
              <a:gd name="connsiteX1" fmla="*/ 229092 w 468646"/>
              <a:gd name="connsiteY1" fmla="*/ 73025 h 89669"/>
              <a:gd name="connsiteX2" fmla="*/ 467217 w 468646"/>
              <a:gd name="connsiteY2" fmla="*/ 85725 h 89669"/>
              <a:gd name="connsiteX3" fmla="*/ 321167 w 468646"/>
              <a:gd name="connsiteY3" fmla="*/ 88900 h 89669"/>
              <a:gd name="connsiteX4" fmla="*/ 171942 w 468646"/>
              <a:gd name="connsiteY4" fmla="*/ 73025 h 89669"/>
              <a:gd name="connsiteX5" fmla="*/ 492 w 468646"/>
              <a:gd name="connsiteY5" fmla="*/ 0 h 8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8646" h="89669">
                <a:moveTo>
                  <a:pt x="492" y="0"/>
                </a:moveTo>
                <a:cubicBezTo>
                  <a:pt x="10017" y="0"/>
                  <a:pt x="151305" y="58738"/>
                  <a:pt x="229092" y="73025"/>
                </a:cubicBezTo>
                <a:cubicBezTo>
                  <a:pt x="306880" y="87313"/>
                  <a:pt x="451871" y="83079"/>
                  <a:pt x="467217" y="85725"/>
                </a:cubicBezTo>
                <a:cubicBezTo>
                  <a:pt x="482563" y="88371"/>
                  <a:pt x="370379" y="91017"/>
                  <a:pt x="321167" y="88900"/>
                </a:cubicBezTo>
                <a:cubicBezTo>
                  <a:pt x="271955" y="86783"/>
                  <a:pt x="221684" y="87842"/>
                  <a:pt x="171942" y="73025"/>
                </a:cubicBezTo>
                <a:cubicBezTo>
                  <a:pt x="122200" y="58208"/>
                  <a:pt x="-9033" y="0"/>
                  <a:pt x="49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A271B94D-A288-098B-51F2-5D24A6359E10}"/>
              </a:ext>
            </a:extLst>
          </p:cNvPr>
          <p:cNvSpPr/>
          <p:nvPr/>
        </p:nvSpPr>
        <p:spPr>
          <a:xfrm>
            <a:off x="9705678" y="2599358"/>
            <a:ext cx="632592" cy="423286"/>
          </a:xfrm>
          <a:custGeom>
            <a:avLst/>
            <a:gdLst>
              <a:gd name="connsiteX0" fmla="*/ 297 w 632592"/>
              <a:gd name="connsiteY0" fmla="*/ 4142 h 423286"/>
              <a:gd name="connsiteX1" fmla="*/ 225722 w 632592"/>
              <a:gd name="connsiteY1" fmla="*/ 64467 h 423286"/>
              <a:gd name="connsiteX2" fmla="*/ 467022 w 632592"/>
              <a:gd name="connsiteY2" fmla="*/ 172417 h 423286"/>
              <a:gd name="connsiteX3" fmla="*/ 632122 w 632592"/>
              <a:gd name="connsiteY3" fmla="*/ 423242 h 423286"/>
              <a:gd name="connsiteX4" fmla="*/ 505122 w 632592"/>
              <a:gd name="connsiteY4" fmla="*/ 191467 h 423286"/>
              <a:gd name="connsiteX5" fmla="*/ 184447 w 632592"/>
              <a:gd name="connsiteY5" fmla="*/ 26367 h 423286"/>
              <a:gd name="connsiteX6" fmla="*/ 297 w 632592"/>
              <a:gd name="connsiteY6" fmla="*/ 4142 h 42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592" h="423286">
                <a:moveTo>
                  <a:pt x="297" y="4142"/>
                </a:moveTo>
                <a:cubicBezTo>
                  <a:pt x="7176" y="10492"/>
                  <a:pt x="147935" y="36421"/>
                  <a:pt x="225722" y="64467"/>
                </a:cubicBezTo>
                <a:cubicBezTo>
                  <a:pt x="303509" y="92513"/>
                  <a:pt x="399289" y="112621"/>
                  <a:pt x="467022" y="172417"/>
                </a:cubicBezTo>
                <a:cubicBezTo>
                  <a:pt x="534755" y="232213"/>
                  <a:pt x="625772" y="420067"/>
                  <a:pt x="632122" y="423242"/>
                </a:cubicBezTo>
                <a:cubicBezTo>
                  <a:pt x="638472" y="426417"/>
                  <a:pt x="579735" y="257613"/>
                  <a:pt x="505122" y="191467"/>
                </a:cubicBezTo>
                <a:cubicBezTo>
                  <a:pt x="430509" y="125321"/>
                  <a:pt x="261705" y="58117"/>
                  <a:pt x="184447" y="26367"/>
                </a:cubicBezTo>
                <a:cubicBezTo>
                  <a:pt x="107189" y="-5383"/>
                  <a:pt x="-6582" y="-2208"/>
                  <a:pt x="297" y="4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2B9A8E72-9B7C-4FA1-F2AA-1E1FFEF21950}"/>
              </a:ext>
            </a:extLst>
          </p:cNvPr>
          <p:cNvSpPr/>
          <p:nvPr/>
        </p:nvSpPr>
        <p:spPr>
          <a:xfrm>
            <a:off x="9778597" y="2499310"/>
            <a:ext cx="394579" cy="47513"/>
          </a:xfrm>
          <a:custGeom>
            <a:avLst/>
            <a:gdLst>
              <a:gd name="connsiteX0" fmla="*/ 403 w 394579"/>
              <a:gd name="connsiteY0" fmla="*/ 47040 h 47513"/>
              <a:gd name="connsiteX1" fmla="*/ 184553 w 394579"/>
              <a:gd name="connsiteY1" fmla="*/ 24815 h 47513"/>
              <a:gd name="connsiteX2" fmla="*/ 394103 w 394579"/>
              <a:gd name="connsiteY2" fmla="*/ 5765 h 47513"/>
              <a:gd name="connsiteX3" fmla="*/ 235353 w 394579"/>
              <a:gd name="connsiteY3" fmla="*/ 2590 h 47513"/>
              <a:gd name="connsiteX4" fmla="*/ 403 w 394579"/>
              <a:gd name="connsiteY4" fmla="*/ 47040 h 4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579" h="47513">
                <a:moveTo>
                  <a:pt x="403" y="47040"/>
                </a:moveTo>
                <a:cubicBezTo>
                  <a:pt x="-8064" y="50744"/>
                  <a:pt x="118936" y="31694"/>
                  <a:pt x="184553" y="24815"/>
                </a:cubicBezTo>
                <a:cubicBezTo>
                  <a:pt x="250170" y="17936"/>
                  <a:pt x="385636" y="9469"/>
                  <a:pt x="394103" y="5765"/>
                </a:cubicBezTo>
                <a:cubicBezTo>
                  <a:pt x="402570" y="2061"/>
                  <a:pt x="296207" y="-3231"/>
                  <a:pt x="235353" y="2590"/>
                </a:cubicBezTo>
                <a:cubicBezTo>
                  <a:pt x="174499" y="8411"/>
                  <a:pt x="8870" y="43336"/>
                  <a:pt x="403" y="47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4689A073-982E-DBE3-3758-60939886C8B8}"/>
              </a:ext>
            </a:extLst>
          </p:cNvPr>
          <p:cNvSpPr/>
          <p:nvPr/>
        </p:nvSpPr>
        <p:spPr>
          <a:xfrm>
            <a:off x="9098966" y="2525701"/>
            <a:ext cx="227535" cy="579597"/>
          </a:xfrm>
          <a:custGeom>
            <a:avLst/>
            <a:gdLst>
              <a:gd name="connsiteX0" fmla="*/ 226009 w 227535"/>
              <a:gd name="connsiteY0" fmla="*/ 1599 h 579597"/>
              <a:gd name="connsiteX1" fmla="*/ 51384 w 227535"/>
              <a:gd name="connsiteY1" fmla="*/ 223849 h 579597"/>
              <a:gd name="connsiteX2" fmla="*/ 16459 w 227535"/>
              <a:gd name="connsiteY2" fmla="*/ 284174 h 579597"/>
              <a:gd name="connsiteX3" fmla="*/ 584 w 227535"/>
              <a:gd name="connsiteY3" fmla="*/ 430224 h 579597"/>
              <a:gd name="connsiteX4" fmla="*/ 3759 w 227535"/>
              <a:gd name="connsiteY4" fmla="*/ 487374 h 579597"/>
              <a:gd name="connsiteX5" fmla="*/ 6934 w 227535"/>
              <a:gd name="connsiteY5" fmla="*/ 573099 h 579597"/>
              <a:gd name="connsiteX6" fmla="*/ 22809 w 227535"/>
              <a:gd name="connsiteY6" fmla="*/ 296874 h 579597"/>
              <a:gd name="connsiteX7" fmla="*/ 130759 w 227535"/>
              <a:gd name="connsiteY7" fmla="*/ 131774 h 579597"/>
              <a:gd name="connsiteX8" fmla="*/ 226009 w 227535"/>
              <a:gd name="connsiteY8" fmla="*/ 1599 h 57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535" h="579597">
                <a:moveTo>
                  <a:pt x="226009" y="1599"/>
                </a:moveTo>
                <a:cubicBezTo>
                  <a:pt x="212780" y="16945"/>
                  <a:pt x="86309" y="176753"/>
                  <a:pt x="51384" y="223849"/>
                </a:cubicBezTo>
                <a:cubicBezTo>
                  <a:pt x="16459" y="270945"/>
                  <a:pt x="24926" y="249778"/>
                  <a:pt x="16459" y="284174"/>
                </a:cubicBezTo>
                <a:cubicBezTo>
                  <a:pt x="7992" y="318570"/>
                  <a:pt x="2701" y="396357"/>
                  <a:pt x="584" y="430224"/>
                </a:cubicBezTo>
                <a:cubicBezTo>
                  <a:pt x="-1533" y="464091"/>
                  <a:pt x="2701" y="463562"/>
                  <a:pt x="3759" y="487374"/>
                </a:cubicBezTo>
                <a:cubicBezTo>
                  <a:pt x="4817" y="511186"/>
                  <a:pt x="3759" y="604849"/>
                  <a:pt x="6934" y="573099"/>
                </a:cubicBezTo>
                <a:cubicBezTo>
                  <a:pt x="10109" y="541349"/>
                  <a:pt x="2172" y="370428"/>
                  <a:pt x="22809" y="296874"/>
                </a:cubicBezTo>
                <a:cubicBezTo>
                  <a:pt x="43446" y="223320"/>
                  <a:pt x="98480" y="178341"/>
                  <a:pt x="130759" y="131774"/>
                </a:cubicBezTo>
                <a:cubicBezTo>
                  <a:pt x="163038" y="85207"/>
                  <a:pt x="239238" y="-13747"/>
                  <a:pt x="226009" y="1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E0B5FEDD-6436-7964-5CF4-8705E94D797D}"/>
              </a:ext>
            </a:extLst>
          </p:cNvPr>
          <p:cNvSpPr/>
          <p:nvPr/>
        </p:nvSpPr>
        <p:spPr>
          <a:xfrm>
            <a:off x="9117888" y="3091627"/>
            <a:ext cx="340488" cy="356424"/>
          </a:xfrm>
          <a:custGeom>
            <a:avLst/>
            <a:gdLst>
              <a:gd name="connsiteX0" fmla="*/ 712 w 340488"/>
              <a:gd name="connsiteY0" fmla="*/ 823 h 356424"/>
              <a:gd name="connsiteX1" fmla="*/ 86437 w 340488"/>
              <a:gd name="connsiteY1" fmla="*/ 96073 h 356424"/>
              <a:gd name="connsiteX2" fmla="*/ 200737 w 340488"/>
              <a:gd name="connsiteY2" fmla="*/ 175448 h 356424"/>
              <a:gd name="connsiteX3" fmla="*/ 340437 w 340488"/>
              <a:gd name="connsiteY3" fmla="*/ 356423 h 356424"/>
              <a:gd name="connsiteX4" fmla="*/ 184862 w 340488"/>
              <a:gd name="connsiteY4" fmla="*/ 172273 h 356424"/>
              <a:gd name="connsiteX5" fmla="*/ 134062 w 340488"/>
              <a:gd name="connsiteY5" fmla="*/ 153223 h 356424"/>
              <a:gd name="connsiteX6" fmla="*/ 712 w 340488"/>
              <a:gd name="connsiteY6" fmla="*/ 823 h 35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488" h="356424">
                <a:moveTo>
                  <a:pt x="712" y="823"/>
                </a:moveTo>
                <a:cubicBezTo>
                  <a:pt x="-7225" y="-8702"/>
                  <a:pt x="53100" y="66969"/>
                  <a:pt x="86437" y="96073"/>
                </a:cubicBezTo>
                <a:cubicBezTo>
                  <a:pt x="119774" y="125177"/>
                  <a:pt x="158404" y="132056"/>
                  <a:pt x="200737" y="175448"/>
                </a:cubicBezTo>
                <a:cubicBezTo>
                  <a:pt x="243070" y="218840"/>
                  <a:pt x="343083" y="356952"/>
                  <a:pt x="340437" y="356423"/>
                </a:cubicBezTo>
                <a:cubicBezTo>
                  <a:pt x="337791" y="355894"/>
                  <a:pt x="219258" y="206140"/>
                  <a:pt x="184862" y="172273"/>
                </a:cubicBezTo>
                <a:cubicBezTo>
                  <a:pt x="150466" y="138406"/>
                  <a:pt x="161579" y="177565"/>
                  <a:pt x="134062" y="153223"/>
                </a:cubicBezTo>
                <a:cubicBezTo>
                  <a:pt x="106545" y="128881"/>
                  <a:pt x="8649" y="10348"/>
                  <a:pt x="712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F7EE7467-C32C-EB71-F960-056E524F1590}"/>
              </a:ext>
            </a:extLst>
          </p:cNvPr>
          <p:cNvSpPr/>
          <p:nvPr/>
        </p:nvSpPr>
        <p:spPr>
          <a:xfrm>
            <a:off x="9543462" y="2645754"/>
            <a:ext cx="322666" cy="329303"/>
          </a:xfrm>
          <a:custGeom>
            <a:avLst/>
            <a:gdLst>
              <a:gd name="connsiteX0" fmla="*/ 321263 w 322666"/>
              <a:gd name="connsiteY0" fmla="*/ 2196 h 329303"/>
              <a:gd name="connsiteX1" fmla="*/ 124413 w 322666"/>
              <a:gd name="connsiteY1" fmla="*/ 145071 h 329303"/>
              <a:gd name="connsiteX2" fmla="*/ 588 w 322666"/>
              <a:gd name="connsiteY2" fmla="*/ 329221 h 329303"/>
              <a:gd name="connsiteX3" fmla="*/ 83138 w 322666"/>
              <a:gd name="connsiteY3" fmla="*/ 167296 h 329303"/>
              <a:gd name="connsiteX4" fmla="*/ 206963 w 322666"/>
              <a:gd name="connsiteY4" fmla="*/ 65696 h 329303"/>
              <a:gd name="connsiteX5" fmla="*/ 321263 w 322666"/>
              <a:gd name="connsiteY5" fmla="*/ 2196 h 32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666" h="329303">
                <a:moveTo>
                  <a:pt x="321263" y="2196"/>
                </a:moveTo>
                <a:cubicBezTo>
                  <a:pt x="307505" y="15425"/>
                  <a:pt x="177859" y="90567"/>
                  <a:pt x="124413" y="145071"/>
                </a:cubicBezTo>
                <a:cubicBezTo>
                  <a:pt x="70967" y="199575"/>
                  <a:pt x="7467" y="325517"/>
                  <a:pt x="588" y="329221"/>
                </a:cubicBezTo>
                <a:cubicBezTo>
                  <a:pt x="-6291" y="332925"/>
                  <a:pt x="48742" y="211217"/>
                  <a:pt x="83138" y="167296"/>
                </a:cubicBezTo>
                <a:cubicBezTo>
                  <a:pt x="117534" y="123375"/>
                  <a:pt x="169921" y="92683"/>
                  <a:pt x="206963" y="65696"/>
                </a:cubicBezTo>
                <a:cubicBezTo>
                  <a:pt x="244005" y="38709"/>
                  <a:pt x="335021" y="-11033"/>
                  <a:pt x="321263" y="2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9645E176-B25B-DC15-CF51-20F048EFF8D1}"/>
              </a:ext>
            </a:extLst>
          </p:cNvPr>
          <p:cNvSpPr/>
          <p:nvPr/>
        </p:nvSpPr>
        <p:spPr>
          <a:xfrm>
            <a:off x="9446794" y="3005984"/>
            <a:ext cx="88071" cy="436157"/>
          </a:xfrm>
          <a:custGeom>
            <a:avLst/>
            <a:gdLst>
              <a:gd name="connsiteX0" fmla="*/ 87731 w 88071"/>
              <a:gd name="connsiteY0" fmla="*/ 741 h 436157"/>
              <a:gd name="connsiteX1" fmla="*/ 33756 w 88071"/>
              <a:gd name="connsiteY1" fmla="*/ 76941 h 436157"/>
              <a:gd name="connsiteX2" fmla="*/ 14706 w 88071"/>
              <a:gd name="connsiteY2" fmla="*/ 203941 h 436157"/>
              <a:gd name="connsiteX3" fmla="*/ 27406 w 88071"/>
              <a:gd name="connsiteY3" fmla="*/ 435716 h 436157"/>
              <a:gd name="connsiteX4" fmla="*/ 5181 w 88071"/>
              <a:gd name="connsiteY4" fmla="*/ 140441 h 436157"/>
              <a:gd name="connsiteX5" fmla="*/ 5181 w 88071"/>
              <a:gd name="connsiteY5" fmla="*/ 121391 h 436157"/>
              <a:gd name="connsiteX6" fmla="*/ 87731 w 88071"/>
              <a:gd name="connsiteY6" fmla="*/ 741 h 43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071" h="436157">
                <a:moveTo>
                  <a:pt x="87731" y="741"/>
                </a:moveTo>
                <a:cubicBezTo>
                  <a:pt x="92494" y="-6667"/>
                  <a:pt x="45927" y="43074"/>
                  <a:pt x="33756" y="76941"/>
                </a:cubicBezTo>
                <a:cubicBezTo>
                  <a:pt x="21585" y="110808"/>
                  <a:pt x="15764" y="144145"/>
                  <a:pt x="14706" y="203941"/>
                </a:cubicBezTo>
                <a:cubicBezTo>
                  <a:pt x="13648" y="263737"/>
                  <a:pt x="28993" y="446299"/>
                  <a:pt x="27406" y="435716"/>
                </a:cubicBezTo>
                <a:cubicBezTo>
                  <a:pt x="25818" y="425133"/>
                  <a:pt x="5181" y="140441"/>
                  <a:pt x="5181" y="140441"/>
                </a:cubicBezTo>
                <a:cubicBezTo>
                  <a:pt x="1477" y="88054"/>
                  <a:pt x="-4344" y="140970"/>
                  <a:pt x="5181" y="121391"/>
                </a:cubicBezTo>
                <a:cubicBezTo>
                  <a:pt x="14706" y="101812"/>
                  <a:pt x="82968" y="8149"/>
                  <a:pt x="87731" y="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1D87F559-1D26-AB86-B9B4-7F462AF3829B}"/>
              </a:ext>
            </a:extLst>
          </p:cNvPr>
          <p:cNvSpPr/>
          <p:nvPr/>
        </p:nvSpPr>
        <p:spPr>
          <a:xfrm>
            <a:off x="9439618" y="2967719"/>
            <a:ext cx="95124" cy="136219"/>
          </a:xfrm>
          <a:custGeom>
            <a:avLst/>
            <a:gdLst>
              <a:gd name="connsiteX0" fmla="*/ 94907 w 95124"/>
              <a:gd name="connsiteY0" fmla="*/ 906 h 136219"/>
              <a:gd name="connsiteX1" fmla="*/ 2832 w 95124"/>
              <a:gd name="connsiteY1" fmla="*/ 134256 h 136219"/>
              <a:gd name="connsiteX2" fmla="*/ 28232 w 95124"/>
              <a:gd name="connsiteY2" fmla="*/ 77106 h 136219"/>
              <a:gd name="connsiteX3" fmla="*/ 94907 w 95124"/>
              <a:gd name="connsiteY3" fmla="*/ 906 h 13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124" h="136219">
                <a:moveTo>
                  <a:pt x="94907" y="906"/>
                </a:moveTo>
                <a:cubicBezTo>
                  <a:pt x="90674" y="10431"/>
                  <a:pt x="13944" y="121556"/>
                  <a:pt x="2832" y="134256"/>
                </a:cubicBezTo>
                <a:cubicBezTo>
                  <a:pt x="-8280" y="146956"/>
                  <a:pt x="16061" y="94568"/>
                  <a:pt x="28232" y="77106"/>
                </a:cubicBezTo>
                <a:cubicBezTo>
                  <a:pt x="40403" y="59644"/>
                  <a:pt x="99140" y="-8619"/>
                  <a:pt x="94907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EFF589B1-5B96-91A2-2E5D-6A7268D83B17}"/>
              </a:ext>
            </a:extLst>
          </p:cNvPr>
          <p:cNvSpPr/>
          <p:nvPr/>
        </p:nvSpPr>
        <p:spPr>
          <a:xfrm>
            <a:off x="9143250" y="2656108"/>
            <a:ext cx="126561" cy="158846"/>
          </a:xfrm>
          <a:custGeom>
            <a:avLst/>
            <a:gdLst>
              <a:gd name="connsiteX0" fmla="*/ 124575 w 126561"/>
              <a:gd name="connsiteY0" fmla="*/ 1367 h 158846"/>
              <a:gd name="connsiteX1" fmla="*/ 750 w 126561"/>
              <a:gd name="connsiteY1" fmla="*/ 156942 h 158846"/>
              <a:gd name="connsiteX2" fmla="*/ 73775 w 126561"/>
              <a:gd name="connsiteY2" fmla="*/ 83917 h 158846"/>
              <a:gd name="connsiteX3" fmla="*/ 124575 w 126561"/>
              <a:gd name="connsiteY3" fmla="*/ 1367 h 158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61" h="158846">
                <a:moveTo>
                  <a:pt x="124575" y="1367"/>
                </a:moveTo>
                <a:cubicBezTo>
                  <a:pt x="112404" y="13538"/>
                  <a:pt x="9217" y="143184"/>
                  <a:pt x="750" y="156942"/>
                </a:cubicBezTo>
                <a:cubicBezTo>
                  <a:pt x="-7717" y="170700"/>
                  <a:pt x="57900" y="106142"/>
                  <a:pt x="73775" y="83917"/>
                </a:cubicBezTo>
                <a:cubicBezTo>
                  <a:pt x="89650" y="61692"/>
                  <a:pt x="136746" y="-10804"/>
                  <a:pt x="124575" y="1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5C9CAE07-DDE7-E1F0-BCC0-E1C2511B5ED2}"/>
              </a:ext>
            </a:extLst>
          </p:cNvPr>
          <p:cNvSpPr/>
          <p:nvPr/>
        </p:nvSpPr>
        <p:spPr>
          <a:xfrm>
            <a:off x="9534195" y="2387223"/>
            <a:ext cx="229319" cy="54369"/>
          </a:xfrm>
          <a:custGeom>
            <a:avLst/>
            <a:gdLst>
              <a:gd name="connsiteX0" fmla="*/ 330 w 229319"/>
              <a:gd name="connsiteY0" fmla="*/ 38477 h 54369"/>
              <a:gd name="connsiteX1" fmla="*/ 105105 w 229319"/>
              <a:gd name="connsiteY1" fmla="*/ 6727 h 54369"/>
              <a:gd name="connsiteX2" fmla="*/ 228930 w 229319"/>
              <a:gd name="connsiteY2" fmla="*/ 54352 h 54369"/>
              <a:gd name="connsiteX3" fmla="*/ 140030 w 229319"/>
              <a:gd name="connsiteY3" fmla="*/ 377 h 54369"/>
              <a:gd name="connsiteX4" fmla="*/ 330 w 229319"/>
              <a:gd name="connsiteY4" fmla="*/ 38477 h 5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319" h="54369">
                <a:moveTo>
                  <a:pt x="330" y="38477"/>
                </a:moveTo>
                <a:cubicBezTo>
                  <a:pt x="-5491" y="39535"/>
                  <a:pt x="67005" y="4081"/>
                  <a:pt x="105105" y="6727"/>
                </a:cubicBezTo>
                <a:cubicBezTo>
                  <a:pt x="143205" y="9373"/>
                  <a:pt x="223109" y="55410"/>
                  <a:pt x="228930" y="54352"/>
                </a:cubicBezTo>
                <a:cubicBezTo>
                  <a:pt x="234751" y="53294"/>
                  <a:pt x="173897" y="5139"/>
                  <a:pt x="140030" y="377"/>
                </a:cubicBezTo>
                <a:cubicBezTo>
                  <a:pt x="106163" y="-4385"/>
                  <a:pt x="6151" y="37419"/>
                  <a:pt x="330" y="38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00E8559F-5C7F-29DC-E03A-718DD401C589}"/>
              </a:ext>
            </a:extLst>
          </p:cNvPr>
          <p:cNvSpPr/>
          <p:nvPr/>
        </p:nvSpPr>
        <p:spPr>
          <a:xfrm>
            <a:off x="9537700" y="2444733"/>
            <a:ext cx="216149" cy="58762"/>
          </a:xfrm>
          <a:custGeom>
            <a:avLst/>
            <a:gdLst>
              <a:gd name="connsiteX0" fmla="*/ 0 w 216149"/>
              <a:gd name="connsiteY0" fmla="*/ 17 h 58762"/>
              <a:gd name="connsiteX1" fmla="*/ 63500 w 216149"/>
              <a:gd name="connsiteY1" fmla="*/ 47642 h 58762"/>
              <a:gd name="connsiteX2" fmla="*/ 215900 w 216149"/>
              <a:gd name="connsiteY2" fmla="*/ 12717 h 58762"/>
              <a:gd name="connsiteX3" fmla="*/ 98425 w 216149"/>
              <a:gd name="connsiteY3" fmla="*/ 53992 h 58762"/>
              <a:gd name="connsiteX4" fmla="*/ 63500 w 216149"/>
              <a:gd name="connsiteY4" fmla="*/ 53992 h 58762"/>
              <a:gd name="connsiteX5" fmla="*/ 0 w 216149"/>
              <a:gd name="connsiteY5" fmla="*/ 17 h 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49" h="58762">
                <a:moveTo>
                  <a:pt x="0" y="17"/>
                </a:moveTo>
                <a:cubicBezTo>
                  <a:pt x="0" y="-1041"/>
                  <a:pt x="27517" y="45525"/>
                  <a:pt x="63500" y="47642"/>
                </a:cubicBezTo>
                <a:cubicBezTo>
                  <a:pt x="99483" y="49759"/>
                  <a:pt x="210079" y="11659"/>
                  <a:pt x="215900" y="12717"/>
                </a:cubicBezTo>
                <a:cubicBezTo>
                  <a:pt x="221721" y="13775"/>
                  <a:pt x="123825" y="47113"/>
                  <a:pt x="98425" y="53992"/>
                </a:cubicBezTo>
                <a:cubicBezTo>
                  <a:pt x="73025" y="60871"/>
                  <a:pt x="77787" y="59813"/>
                  <a:pt x="63500" y="53992"/>
                </a:cubicBezTo>
                <a:cubicBezTo>
                  <a:pt x="49213" y="48171"/>
                  <a:pt x="0" y="1075"/>
                  <a:pt x="0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5F2134AE-4CA9-FC02-F2FC-67EFE1B41F76}"/>
              </a:ext>
            </a:extLst>
          </p:cNvPr>
          <p:cNvSpPr/>
          <p:nvPr/>
        </p:nvSpPr>
        <p:spPr>
          <a:xfrm>
            <a:off x="9623471" y="2463777"/>
            <a:ext cx="146633" cy="50715"/>
          </a:xfrm>
          <a:custGeom>
            <a:avLst/>
            <a:gdLst>
              <a:gd name="connsiteX0" fmla="*/ 3129 w 146633"/>
              <a:gd name="connsiteY0" fmla="*/ 47648 h 50715"/>
              <a:gd name="connsiteX1" fmla="*/ 146004 w 146633"/>
              <a:gd name="connsiteY1" fmla="*/ 23 h 50715"/>
              <a:gd name="connsiteX2" fmla="*/ 53929 w 146633"/>
              <a:gd name="connsiteY2" fmla="*/ 41298 h 50715"/>
              <a:gd name="connsiteX3" fmla="*/ 3129 w 146633"/>
              <a:gd name="connsiteY3" fmla="*/ 47648 h 5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33" h="50715">
                <a:moveTo>
                  <a:pt x="3129" y="47648"/>
                </a:moveTo>
                <a:cubicBezTo>
                  <a:pt x="18475" y="40769"/>
                  <a:pt x="137537" y="1081"/>
                  <a:pt x="146004" y="23"/>
                </a:cubicBezTo>
                <a:cubicBezTo>
                  <a:pt x="154471" y="-1035"/>
                  <a:pt x="75096" y="33890"/>
                  <a:pt x="53929" y="41298"/>
                </a:cubicBezTo>
                <a:cubicBezTo>
                  <a:pt x="32762" y="48706"/>
                  <a:pt x="-12217" y="54527"/>
                  <a:pt x="3129" y="47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1D19D16F-58F4-2DB8-EE3C-B49CE3E34EDF}"/>
              </a:ext>
            </a:extLst>
          </p:cNvPr>
          <p:cNvSpPr/>
          <p:nvPr/>
        </p:nvSpPr>
        <p:spPr>
          <a:xfrm>
            <a:off x="10161779" y="2437535"/>
            <a:ext cx="859820" cy="418986"/>
          </a:xfrm>
          <a:custGeom>
            <a:avLst/>
            <a:gdLst>
              <a:gd name="connsiteX0" fmla="*/ 8916 w 859820"/>
              <a:gd name="connsiteY0" fmla="*/ 40970 h 418986"/>
              <a:gd name="connsiteX1" fmla="*/ 129232 w 859820"/>
              <a:gd name="connsiteY1" fmla="*/ 61023 h 418986"/>
              <a:gd name="connsiteX2" fmla="*/ 273610 w 859820"/>
              <a:gd name="connsiteY2" fmla="*/ 28939 h 418986"/>
              <a:gd name="connsiteX3" fmla="*/ 522263 w 859820"/>
              <a:gd name="connsiteY3" fmla="*/ 36960 h 418986"/>
              <a:gd name="connsiteX4" fmla="*/ 734821 w 859820"/>
              <a:gd name="connsiteY4" fmla="*/ 141233 h 418986"/>
              <a:gd name="connsiteX5" fmla="*/ 790968 w 859820"/>
              <a:gd name="connsiteY5" fmla="*/ 225454 h 418986"/>
              <a:gd name="connsiteX6" fmla="*/ 859147 w 859820"/>
              <a:gd name="connsiteY6" fmla="*/ 417960 h 418986"/>
              <a:gd name="connsiteX7" fmla="*/ 746853 w 859820"/>
              <a:gd name="connsiteY7" fmla="*/ 133212 h 418986"/>
              <a:gd name="connsiteX8" fmla="*/ 534295 w 859820"/>
              <a:gd name="connsiteY8" fmla="*/ 28939 h 418986"/>
              <a:gd name="connsiteX9" fmla="*/ 381895 w 859820"/>
              <a:gd name="connsiteY9" fmla="*/ 865 h 418986"/>
              <a:gd name="connsiteX10" fmla="*/ 8916 w 859820"/>
              <a:gd name="connsiteY10" fmla="*/ 40970 h 41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9820" h="418986">
                <a:moveTo>
                  <a:pt x="8916" y="40970"/>
                </a:moveTo>
                <a:cubicBezTo>
                  <a:pt x="-33194" y="50996"/>
                  <a:pt x="85116" y="63028"/>
                  <a:pt x="129232" y="61023"/>
                </a:cubicBezTo>
                <a:cubicBezTo>
                  <a:pt x="173348" y="59018"/>
                  <a:pt x="208105" y="32949"/>
                  <a:pt x="273610" y="28939"/>
                </a:cubicBezTo>
                <a:cubicBezTo>
                  <a:pt x="339115" y="24929"/>
                  <a:pt x="445395" y="18244"/>
                  <a:pt x="522263" y="36960"/>
                </a:cubicBezTo>
                <a:cubicBezTo>
                  <a:pt x="599131" y="55676"/>
                  <a:pt x="690037" y="109817"/>
                  <a:pt x="734821" y="141233"/>
                </a:cubicBezTo>
                <a:cubicBezTo>
                  <a:pt x="779605" y="172649"/>
                  <a:pt x="770247" y="179333"/>
                  <a:pt x="790968" y="225454"/>
                </a:cubicBezTo>
                <a:cubicBezTo>
                  <a:pt x="811689" y="271575"/>
                  <a:pt x="866499" y="433334"/>
                  <a:pt x="859147" y="417960"/>
                </a:cubicBezTo>
                <a:cubicBezTo>
                  <a:pt x="851795" y="402586"/>
                  <a:pt x="800995" y="198049"/>
                  <a:pt x="746853" y="133212"/>
                </a:cubicBezTo>
                <a:cubicBezTo>
                  <a:pt x="692711" y="68375"/>
                  <a:pt x="595121" y="50997"/>
                  <a:pt x="534295" y="28939"/>
                </a:cubicBezTo>
                <a:cubicBezTo>
                  <a:pt x="473469" y="6881"/>
                  <a:pt x="462774" y="-3146"/>
                  <a:pt x="381895" y="865"/>
                </a:cubicBezTo>
                <a:cubicBezTo>
                  <a:pt x="301016" y="4876"/>
                  <a:pt x="51026" y="30944"/>
                  <a:pt x="8916" y="40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81F3C1E4-06EF-BA3C-889E-C138F277F032}"/>
              </a:ext>
            </a:extLst>
          </p:cNvPr>
          <p:cNvSpPr/>
          <p:nvPr/>
        </p:nvSpPr>
        <p:spPr>
          <a:xfrm>
            <a:off x="10638873" y="2710041"/>
            <a:ext cx="950074" cy="632067"/>
          </a:xfrm>
          <a:custGeom>
            <a:avLst/>
            <a:gdLst>
              <a:gd name="connsiteX0" fmla="*/ 1053 w 950074"/>
              <a:gd name="connsiteY0" fmla="*/ 1075 h 632067"/>
              <a:gd name="connsiteX1" fmla="*/ 446222 w 950074"/>
              <a:gd name="connsiteY1" fmla="*/ 213633 h 632067"/>
              <a:gd name="connsiteX2" fmla="*/ 823211 w 950074"/>
              <a:gd name="connsiteY2" fmla="*/ 466296 h 632067"/>
              <a:gd name="connsiteX3" fmla="*/ 947538 w 950074"/>
              <a:gd name="connsiteY3" fmla="*/ 630727 h 632067"/>
              <a:gd name="connsiteX4" fmla="*/ 730969 w 950074"/>
              <a:gd name="connsiteY4" fmla="*/ 378064 h 632067"/>
              <a:gd name="connsiteX5" fmla="*/ 333927 w 950074"/>
              <a:gd name="connsiteY5" fmla="*/ 141443 h 632067"/>
              <a:gd name="connsiteX6" fmla="*/ 1053 w 950074"/>
              <a:gd name="connsiteY6" fmla="*/ 1075 h 6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0074" h="632067">
                <a:moveTo>
                  <a:pt x="1053" y="1075"/>
                </a:moveTo>
                <a:cubicBezTo>
                  <a:pt x="19769" y="13107"/>
                  <a:pt x="309196" y="136096"/>
                  <a:pt x="446222" y="213633"/>
                </a:cubicBezTo>
                <a:cubicBezTo>
                  <a:pt x="583248" y="291170"/>
                  <a:pt x="739658" y="396780"/>
                  <a:pt x="823211" y="466296"/>
                </a:cubicBezTo>
                <a:cubicBezTo>
                  <a:pt x="906764" y="535812"/>
                  <a:pt x="962912" y="645432"/>
                  <a:pt x="947538" y="630727"/>
                </a:cubicBezTo>
                <a:cubicBezTo>
                  <a:pt x="932164" y="616022"/>
                  <a:pt x="833237" y="459611"/>
                  <a:pt x="730969" y="378064"/>
                </a:cubicBezTo>
                <a:cubicBezTo>
                  <a:pt x="628701" y="296517"/>
                  <a:pt x="450232" y="202269"/>
                  <a:pt x="333927" y="141443"/>
                </a:cubicBezTo>
                <a:cubicBezTo>
                  <a:pt x="217622" y="80617"/>
                  <a:pt x="-17663" y="-10957"/>
                  <a:pt x="1053" y="1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FDF5C554-AD6B-E8AD-6DE5-095AD9830D10}"/>
              </a:ext>
            </a:extLst>
          </p:cNvPr>
          <p:cNvSpPr/>
          <p:nvPr/>
        </p:nvSpPr>
        <p:spPr>
          <a:xfrm>
            <a:off x="9450501" y="3250066"/>
            <a:ext cx="279046" cy="644950"/>
          </a:xfrm>
          <a:custGeom>
            <a:avLst/>
            <a:gdLst>
              <a:gd name="connsiteX0" fmla="*/ 2310 w 279046"/>
              <a:gd name="connsiteY0" fmla="*/ 2471 h 644950"/>
              <a:gd name="connsiteX1" fmla="*/ 74499 w 279046"/>
              <a:gd name="connsiteY1" fmla="*/ 531860 h 644950"/>
              <a:gd name="connsiteX2" fmla="*/ 106583 w 279046"/>
              <a:gd name="connsiteY2" fmla="*/ 571966 h 644950"/>
              <a:gd name="connsiteX3" fmla="*/ 279036 w 279046"/>
              <a:gd name="connsiteY3" fmla="*/ 644155 h 644950"/>
              <a:gd name="connsiteX4" fmla="*/ 114604 w 279046"/>
              <a:gd name="connsiteY4" fmla="*/ 592018 h 644950"/>
              <a:gd name="connsiteX5" fmla="*/ 26373 w 279046"/>
              <a:gd name="connsiteY5" fmla="*/ 343366 h 644950"/>
              <a:gd name="connsiteX6" fmla="*/ 2310 w 279046"/>
              <a:gd name="connsiteY6" fmla="*/ 2471 h 64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046" h="644950">
                <a:moveTo>
                  <a:pt x="2310" y="2471"/>
                </a:moveTo>
                <a:cubicBezTo>
                  <a:pt x="10331" y="33887"/>
                  <a:pt x="57120" y="436944"/>
                  <a:pt x="74499" y="531860"/>
                </a:cubicBezTo>
                <a:cubicBezTo>
                  <a:pt x="91878" y="626776"/>
                  <a:pt x="72494" y="553250"/>
                  <a:pt x="106583" y="571966"/>
                </a:cubicBezTo>
                <a:cubicBezTo>
                  <a:pt x="140673" y="590682"/>
                  <a:pt x="277699" y="640813"/>
                  <a:pt x="279036" y="644155"/>
                </a:cubicBezTo>
                <a:cubicBezTo>
                  <a:pt x="280373" y="647497"/>
                  <a:pt x="156715" y="642150"/>
                  <a:pt x="114604" y="592018"/>
                </a:cubicBezTo>
                <a:cubicBezTo>
                  <a:pt x="72493" y="541886"/>
                  <a:pt x="44420" y="438950"/>
                  <a:pt x="26373" y="343366"/>
                </a:cubicBezTo>
                <a:cubicBezTo>
                  <a:pt x="8326" y="247782"/>
                  <a:pt x="-5711" y="-28945"/>
                  <a:pt x="2310" y="2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4913E517-3AFB-49E8-7979-55A35AC40ABA}"/>
              </a:ext>
            </a:extLst>
          </p:cNvPr>
          <p:cNvSpPr/>
          <p:nvPr/>
        </p:nvSpPr>
        <p:spPr>
          <a:xfrm>
            <a:off x="11565523" y="3320445"/>
            <a:ext cx="201997" cy="489568"/>
          </a:xfrm>
          <a:custGeom>
            <a:avLst/>
            <a:gdLst>
              <a:gd name="connsiteX0" fmla="*/ 8856 w 201997"/>
              <a:gd name="connsiteY0" fmla="*/ 271 h 489568"/>
              <a:gd name="connsiteX1" fmla="*/ 20888 w 201997"/>
              <a:gd name="connsiteY1" fmla="*/ 124597 h 489568"/>
              <a:gd name="connsiteX2" fmla="*/ 197351 w 201997"/>
              <a:gd name="connsiteY2" fmla="*/ 329134 h 489568"/>
              <a:gd name="connsiteX3" fmla="*/ 153235 w 201997"/>
              <a:gd name="connsiteY3" fmla="*/ 489555 h 489568"/>
              <a:gd name="connsiteX4" fmla="*/ 181309 w 201997"/>
              <a:gd name="connsiteY4" fmla="*/ 337155 h 489568"/>
              <a:gd name="connsiteX5" fmla="*/ 16877 w 201997"/>
              <a:gd name="connsiteY5" fmla="*/ 156681 h 489568"/>
              <a:gd name="connsiteX6" fmla="*/ 8856 w 201997"/>
              <a:gd name="connsiteY6" fmla="*/ 271 h 48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997" h="489568">
                <a:moveTo>
                  <a:pt x="8856" y="271"/>
                </a:moveTo>
                <a:cubicBezTo>
                  <a:pt x="9525" y="-5076"/>
                  <a:pt x="-10528" y="69787"/>
                  <a:pt x="20888" y="124597"/>
                </a:cubicBezTo>
                <a:cubicBezTo>
                  <a:pt x="52304" y="179407"/>
                  <a:pt x="175293" y="268308"/>
                  <a:pt x="197351" y="329134"/>
                </a:cubicBezTo>
                <a:cubicBezTo>
                  <a:pt x="219409" y="389960"/>
                  <a:pt x="155909" y="488218"/>
                  <a:pt x="153235" y="489555"/>
                </a:cubicBezTo>
                <a:cubicBezTo>
                  <a:pt x="150561" y="490892"/>
                  <a:pt x="204035" y="392634"/>
                  <a:pt x="181309" y="337155"/>
                </a:cubicBezTo>
                <a:cubicBezTo>
                  <a:pt x="158583" y="281676"/>
                  <a:pt x="48961" y="206813"/>
                  <a:pt x="16877" y="156681"/>
                </a:cubicBezTo>
                <a:cubicBezTo>
                  <a:pt x="-15207" y="106550"/>
                  <a:pt x="8187" y="5618"/>
                  <a:pt x="8856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A4C700B1-C574-055E-379F-C26EF016701E}"/>
              </a:ext>
            </a:extLst>
          </p:cNvPr>
          <p:cNvSpPr/>
          <p:nvPr/>
        </p:nvSpPr>
        <p:spPr>
          <a:xfrm>
            <a:off x="9672622" y="3353424"/>
            <a:ext cx="835034" cy="444651"/>
          </a:xfrm>
          <a:custGeom>
            <a:avLst/>
            <a:gdLst>
              <a:gd name="connsiteX0" fmla="*/ 767 w 835034"/>
              <a:gd name="connsiteY0" fmla="*/ 444544 h 444651"/>
              <a:gd name="connsiteX1" fmla="*/ 257441 w 835034"/>
              <a:gd name="connsiteY1" fmla="*/ 175839 h 444651"/>
              <a:gd name="connsiteX2" fmla="*/ 830946 w 835034"/>
              <a:gd name="connsiteY2" fmla="*/ 3387 h 444651"/>
              <a:gd name="connsiteX3" fmla="*/ 502083 w 835034"/>
              <a:gd name="connsiteY3" fmla="*/ 67555 h 444651"/>
              <a:gd name="connsiteX4" fmla="*/ 265462 w 835034"/>
              <a:gd name="connsiteY4" fmla="*/ 143755 h 444651"/>
              <a:gd name="connsiteX5" fmla="*/ 181241 w 835034"/>
              <a:gd name="connsiteY5" fmla="*/ 207923 h 444651"/>
              <a:gd name="connsiteX6" fmla="*/ 767 w 835034"/>
              <a:gd name="connsiteY6" fmla="*/ 444544 h 44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034" h="444651">
                <a:moveTo>
                  <a:pt x="767" y="444544"/>
                </a:moveTo>
                <a:cubicBezTo>
                  <a:pt x="13467" y="439197"/>
                  <a:pt x="119078" y="249365"/>
                  <a:pt x="257441" y="175839"/>
                </a:cubicBezTo>
                <a:cubicBezTo>
                  <a:pt x="395804" y="102313"/>
                  <a:pt x="790172" y="21434"/>
                  <a:pt x="830946" y="3387"/>
                </a:cubicBezTo>
                <a:cubicBezTo>
                  <a:pt x="871720" y="-14660"/>
                  <a:pt x="596330" y="44160"/>
                  <a:pt x="502083" y="67555"/>
                </a:cubicBezTo>
                <a:cubicBezTo>
                  <a:pt x="407836" y="90950"/>
                  <a:pt x="318936" y="120360"/>
                  <a:pt x="265462" y="143755"/>
                </a:cubicBezTo>
                <a:cubicBezTo>
                  <a:pt x="211988" y="167150"/>
                  <a:pt x="226025" y="161133"/>
                  <a:pt x="181241" y="207923"/>
                </a:cubicBezTo>
                <a:cubicBezTo>
                  <a:pt x="136457" y="254713"/>
                  <a:pt x="-11933" y="449891"/>
                  <a:pt x="767" y="444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04542DEF-CEAF-62E9-020B-498342DBE1C6}"/>
              </a:ext>
            </a:extLst>
          </p:cNvPr>
          <p:cNvSpPr/>
          <p:nvPr/>
        </p:nvSpPr>
        <p:spPr>
          <a:xfrm>
            <a:off x="10583560" y="3345738"/>
            <a:ext cx="501988" cy="183595"/>
          </a:xfrm>
          <a:custGeom>
            <a:avLst/>
            <a:gdLst>
              <a:gd name="connsiteX0" fmla="*/ 104493 w 501988"/>
              <a:gd name="connsiteY0" fmla="*/ 3051 h 183595"/>
              <a:gd name="connsiteX1" fmla="*/ 333093 w 501988"/>
              <a:gd name="connsiteY1" fmla="*/ 15083 h 183595"/>
              <a:gd name="connsiteX2" fmla="*/ 497524 w 501988"/>
              <a:gd name="connsiteY2" fmla="*/ 79251 h 183595"/>
              <a:gd name="connsiteX3" fmla="*/ 409293 w 501988"/>
              <a:gd name="connsiteY3" fmla="*/ 75241 h 183595"/>
              <a:gd name="connsiteX4" fmla="*/ 219 w 501988"/>
              <a:gd name="connsiteY4" fmla="*/ 183525 h 183595"/>
              <a:gd name="connsiteX5" fmla="*/ 469451 w 501988"/>
              <a:gd name="connsiteY5" fmla="*/ 91283 h 183595"/>
              <a:gd name="connsiteX6" fmla="*/ 425335 w 501988"/>
              <a:gd name="connsiteY6" fmla="*/ 59199 h 183595"/>
              <a:gd name="connsiteX7" fmla="*/ 104493 w 501988"/>
              <a:gd name="connsiteY7" fmla="*/ 3051 h 183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988" h="183595">
                <a:moveTo>
                  <a:pt x="104493" y="3051"/>
                </a:moveTo>
                <a:cubicBezTo>
                  <a:pt x="89119" y="-4302"/>
                  <a:pt x="267588" y="2383"/>
                  <a:pt x="333093" y="15083"/>
                </a:cubicBezTo>
                <a:cubicBezTo>
                  <a:pt x="398598" y="27783"/>
                  <a:pt x="484824" y="69225"/>
                  <a:pt x="497524" y="79251"/>
                </a:cubicBezTo>
                <a:cubicBezTo>
                  <a:pt x="510224" y="89277"/>
                  <a:pt x="492177" y="57862"/>
                  <a:pt x="409293" y="75241"/>
                </a:cubicBezTo>
                <a:cubicBezTo>
                  <a:pt x="326409" y="92620"/>
                  <a:pt x="-9807" y="180851"/>
                  <a:pt x="219" y="183525"/>
                </a:cubicBezTo>
                <a:cubicBezTo>
                  <a:pt x="10245" y="186199"/>
                  <a:pt x="398598" y="112004"/>
                  <a:pt x="469451" y="91283"/>
                </a:cubicBezTo>
                <a:cubicBezTo>
                  <a:pt x="540304" y="70562"/>
                  <a:pt x="481483" y="71899"/>
                  <a:pt x="425335" y="59199"/>
                </a:cubicBezTo>
                <a:cubicBezTo>
                  <a:pt x="369188" y="46499"/>
                  <a:pt x="119867" y="10404"/>
                  <a:pt x="104493" y="3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D7DECA36-57B6-6112-8B90-C8A13313B330}"/>
              </a:ext>
            </a:extLst>
          </p:cNvPr>
          <p:cNvSpPr/>
          <p:nvPr/>
        </p:nvSpPr>
        <p:spPr>
          <a:xfrm>
            <a:off x="11016842" y="3824343"/>
            <a:ext cx="694528" cy="892402"/>
          </a:xfrm>
          <a:custGeom>
            <a:avLst/>
            <a:gdLst>
              <a:gd name="connsiteX0" fmla="*/ 693895 w 694528"/>
              <a:gd name="connsiteY0" fmla="*/ 1699 h 892402"/>
              <a:gd name="connsiteX1" fmla="*/ 481337 w 694528"/>
              <a:gd name="connsiteY1" fmla="*/ 334573 h 892402"/>
              <a:gd name="connsiteX2" fmla="*/ 401126 w 694528"/>
              <a:gd name="connsiteY2" fmla="*/ 466920 h 892402"/>
              <a:gd name="connsiteX3" fmla="*/ 74 w 694528"/>
              <a:gd name="connsiteY3" fmla="*/ 892036 h 892402"/>
              <a:gd name="connsiteX4" fmla="*/ 369042 w 694528"/>
              <a:gd name="connsiteY4" fmla="*/ 535099 h 892402"/>
              <a:gd name="connsiteX5" fmla="*/ 541495 w 694528"/>
              <a:gd name="connsiteY5" fmla="*/ 218268 h 892402"/>
              <a:gd name="connsiteX6" fmla="*/ 693895 w 694528"/>
              <a:gd name="connsiteY6" fmla="*/ 1699 h 89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528" h="892402">
                <a:moveTo>
                  <a:pt x="693895" y="1699"/>
                </a:moveTo>
                <a:cubicBezTo>
                  <a:pt x="683869" y="21083"/>
                  <a:pt x="530132" y="257036"/>
                  <a:pt x="481337" y="334573"/>
                </a:cubicBezTo>
                <a:cubicBezTo>
                  <a:pt x="432542" y="412110"/>
                  <a:pt x="481336" y="374010"/>
                  <a:pt x="401126" y="466920"/>
                </a:cubicBezTo>
                <a:cubicBezTo>
                  <a:pt x="320915" y="559831"/>
                  <a:pt x="5421" y="880673"/>
                  <a:pt x="74" y="892036"/>
                </a:cubicBezTo>
                <a:cubicBezTo>
                  <a:pt x="-5273" y="903399"/>
                  <a:pt x="278805" y="647394"/>
                  <a:pt x="369042" y="535099"/>
                </a:cubicBezTo>
                <a:cubicBezTo>
                  <a:pt x="459279" y="422804"/>
                  <a:pt x="490695" y="303158"/>
                  <a:pt x="541495" y="218268"/>
                </a:cubicBezTo>
                <a:cubicBezTo>
                  <a:pt x="592295" y="133379"/>
                  <a:pt x="703921" y="-17685"/>
                  <a:pt x="693895" y="1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5A14CA70-F7A4-B55C-9226-BEB3D7E72A92}"/>
              </a:ext>
            </a:extLst>
          </p:cNvPr>
          <p:cNvSpPr/>
          <p:nvPr/>
        </p:nvSpPr>
        <p:spPr>
          <a:xfrm>
            <a:off x="11048781" y="3763579"/>
            <a:ext cx="384988" cy="823698"/>
          </a:xfrm>
          <a:custGeom>
            <a:avLst/>
            <a:gdLst>
              <a:gd name="connsiteX0" fmla="*/ 381219 w 384988"/>
              <a:gd name="connsiteY0" fmla="*/ 10326 h 823698"/>
              <a:gd name="connsiteX1" fmla="*/ 4230 w 384988"/>
              <a:gd name="connsiteY1" fmla="*/ 816442 h 823698"/>
              <a:gd name="connsiteX2" fmla="*/ 188714 w 384988"/>
              <a:gd name="connsiteY2" fmla="*/ 387316 h 823698"/>
              <a:gd name="connsiteX3" fmla="*/ 381219 w 384988"/>
              <a:gd name="connsiteY3" fmla="*/ 10326 h 82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988" h="823698">
                <a:moveTo>
                  <a:pt x="381219" y="10326"/>
                </a:moveTo>
                <a:cubicBezTo>
                  <a:pt x="350472" y="81847"/>
                  <a:pt x="36314" y="753610"/>
                  <a:pt x="4230" y="816442"/>
                </a:cubicBezTo>
                <a:cubicBezTo>
                  <a:pt x="-27854" y="879274"/>
                  <a:pt x="131230" y="516990"/>
                  <a:pt x="188714" y="387316"/>
                </a:cubicBezTo>
                <a:cubicBezTo>
                  <a:pt x="246198" y="257642"/>
                  <a:pt x="411966" y="-61195"/>
                  <a:pt x="381219" y="10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BDD823D1-AE25-B7E5-E146-BB5902526351}"/>
              </a:ext>
            </a:extLst>
          </p:cNvPr>
          <p:cNvSpPr/>
          <p:nvPr/>
        </p:nvSpPr>
        <p:spPr>
          <a:xfrm>
            <a:off x="11170606" y="3565193"/>
            <a:ext cx="421868" cy="892900"/>
          </a:xfrm>
          <a:custGeom>
            <a:avLst/>
            <a:gdLst>
              <a:gd name="connsiteX0" fmla="*/ 419815 w 421868"/>
              <a:gd name="connsiteY0" fmla="*/ 165 h 892900"/>
              <a:gd name="connsiteX1" fmla="*/ 379710 w 421868"/>
              <a:gd name="connsiteY1" fmla="*/ 212723 h 892900"/>
              <a:gd name="connsiteX2" fmla="*/ 191215 w 421868"/>
              <a:gd name="connsiteY2" fmla="*/ 553618 h 892900"/>
              <a:gd name="connsiteX3" fmla="*/ 2720 w 421868"/>
              <a:gd name="connsiteY3" fmla="*/ 886491 h 892900"/>
              <a:gd name="connsiteX4" fmla="*/ 339605 w 421868"/>
              <a:gd name="connsiteY4" fmla="*/ 244807 h 892900"/>
              <a:gd name="connsiteX5" fmla="*/ 419815 w 421868"/>
              <a:gd name="connsiteY5" fmla="*/ 165 h 89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868" h="892900">
                <a:moveTo>
                  <a:pt x="419815" y="165"/>
                </a:moveTo>
                <a:cubicBezTo>
                  <a:pt x="426499" y="-5182"/>
                  <a:pt x="417810" y="120481"/>
                  <a:pt x="379710" y="212723"/>
                </a:cubicBezTo>
                <a:cubicBezTo>
                  <a:pt x="341610" y="304965"/>
                  <a:pt x="254047" y="441323"/>
                  <a:pt x="191215" y="553618"/>
                </a:cubicBezTo>
                <a:cubicBezTo>
                  <a:pt x="128383" y="665913"/>
                  <a:pt x="-22012" y="937960"/>
                  <a:pt x="2720" y="886491"/>
                </a:cubicBezTo>
                <a:cubicBezTo>
                  <a:pt x="27452" y="835023"/>
                  <a:pt x="271426" y="384507"/>
                  <a:pt x="339605" y="244807"/>
                </a:cubicBezTo>
                <a:cubicBezTo>
                  <a:pt x="407784" y="105107"/>
                  <a:pt x="413131" y="5512"/>
                  <a:pt x="419815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F0FEF6BB-DD0F-36F9-663C-784E3A93F82F}"/>
              </a:ext>
            </a:extLst>
          </p:cNvPr>
          <p:cNvSpPr/>
          <p:nvPr/>
        </p:nvSpPr>
        <p:spPr>
          <a:xfrm>
            <a:off x="10378836" y="4615852"/>
            <a:ext cx="622536" cy="826751"/>
          </a:xfrm>
          <a:custGeom>
            <a:avLst/>
            <a:gdLst>
              <a:gd name="connsiteX0" fmla="*/ 622038 w 622536"/>
              <a:gd name="connsiteY0" fmla="*/ 264 h 826751"/>
              <a:gd name="connsiteX1" fmla="*/ 365364 w 622536"/>
              <a:gd name="connsiteY1" fmla="*/ 405327 h 826751"/>
              <a:gd name="connsiteX2" fmla="*/ 406 w 622536"/>
              <a:gd name="connsiteY2" fmla="*/ 826432 h 826751"/>
              <a:gd name="connsiteX3" fmla="*/ 301196 w 622536"/>
              <a:gd name="connsiteY3" fmla="*/ 465485 h 826751"/>
              <a:gd name="connsiteX4" fmla="*/ 622038 w 622536"/>
              <a:gd name="connsiteY4" fmla="*/ 264 h 82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536" h="826751">
                <a:moveTo>
                  <a:pt x="622038" y="264"/>
                </a:moveTo>
                <a:cubicBezTo>
                  <a:pt x="632733" y="-9762"/>
                  <a:pt x="468969" y="267632"/>
                  <a:pt x="365364" y="405327"/>
                </a:cubicBezTo>
                <a:cubicBezTo>
                  <a:pt x="261759" y="543022"/>
                  <a:pt x="11101" y="816406"/>
                  <a:pt x="406" y="826432"/>
                </a:cubicBezTo>
                <a:cubicBezTo>
                  <a:pt x="-10289" y="836458"/>
                  <a:pt x="192912" y="608527"/>
                  <a:pt x="301196" y="465485"/>
                </a:cubicBezTo>
                <a:cubicBezTo>
                  <a:pt x="409480" y="322443"/>
                  <a:pt x="611343" y="10290"/>
                  <a:pt x="622038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FC10AC10-8ADE-B848-F9A1-8D4ED8D8668B}"/>
              </a:ext>
            </a:extLst>
          </p:cNvPr>
          <p:cNvSpPr/>
          <p:nvPr/>
        </p:nvSpPr>
        <p:spPr>
          <a:xfrm>
            <a:off x="9512957" y="5398168"/>
            <a:ext cx="906390" cy="902395"/>
          </a:xfrm>
          <a:custGeom>
            <a:avLst/>
            <a:gdLst>
              <a:gd name="connsiteX0" fmla="*/ 906390 w 906390"/>
              <a:gd name="connsiteY0" fmla="*/ 0 h 902395"/>
              <a:gd name="connsiteX1" fmla="*/ 280748 w 906390"/>
              <a:gd name="connsiteY1" fmla="*/ 641685 h 902395"/>
              <a:gd name="connsiteX2" fmla="*/ 11 w 906390"/>
              <a:gd name="connsiteY2" fmla="*/ 902369 h 902395"/>
              <a:gd name="connsiteX3" fmla="*/ 268717 w 906390"/>
              <a:gd name="connsiteY3" fmla="*/ 629653 h 902395"/>
              <a:gd name="connsiteX4" fmla="*/ 906390 w 906390"/>
              <a:gd name="connsiteY4" fmla="*/ 0 h 902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6390" h="902395">
                <a:moveTo>
                  <a:pt x="906390" y="0"/>
                </a:moveTo>
                <a:lnTo>
                  <a:pt x="280748" y="641685"/>
                </a:lnTo>
                <a:cubicBezTo>
                  <a:pt x="129685" y="792080"/>
                  <a:pt x="2016" y="904374"/>
                  <a:pt x="11" y="902369"/>
                </a:cubicBezTo>
                <a:cubicBezTo>
                  <a:pt x="-1994" y="900364"/>
                  <a:pt x="268717" y="629653"/>
                  <a:pt x="268717" y="629653"/>
                </a:cubicBezTo>
                <a:lnTo>
                  <a:pt x="90639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91D080E8-55E5-9033-BDD5-4DCB96C4B9CB}"/>
              </a:ext>
            </a:extLst>
          </p:cNvPr>
          <p:cNvSpPr/>
          <p:nvPr/>
        </p:nvSpPr>
        <p:spPr>
          <a:xfrm>
            <a:off x="9199770" y="6164143"/>
            <a:ext cx="393518" cy="641762"/>
          </a:xfrm>
          <a:custGeom>
            <a:avLst/>
            <a:gdLst>
              <a:gd name="connsiteX0" fmla="*/ 393409 w 393518"/>
              <a:gd name="connsiteY0" fmla="*/ 36 h 641762"/>
              <a:gd name="connsiteX1" fmla="*/ 112672 w 393518"/>
              <a:gd name="connsiteY1" fmla="*/ 344941 h 641762"/>
              <a:gd name="connsiteX2" fmla="*/ 377 w 393518"/>
              <a:gd name="connsiteY2" fmla="*/ 641720 h 641762"/>
              <a:gd name="connsiteX3" fmla="*/ 144756 w 393518"/>
              <a:gd name="connsiteY3" fmla="*/ 324889 h 641762"/>
              <a:gd name="connsiteX4" fmla="*/ 393409 w 393518"/>
              <a:gd name="connsiteY4" fmla="*/ 36 h 64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518" h="641762">
                <a:moveTo>
                  <a:pt x="393409" y="36"/>
                </a:moveTo>
                <a:cubicBezTo>
                  <a:pt x="388062" y="3378"/>
                  <a:pt x="178177" y="237994"/>
                  <a:pt x="112672" y="344941"/>
                </a:cubicBezTo>
                <a:cubicBezTo>
                  <a:pt x="47167" y="451888"/>
                  <a:pt x="-4970" y="645062"/>
                  <a:pt x="377" y="641720"/>
                </a:cubicBezTo>
                <a:cubicBezTo>
                  <a:pt x="5724" y="638378"/>
                  <a:pt x="81924" y="427157"/>
                  <a:pt x="144756" y="324889"/>
                </a:cubicBezTo>
                <a:cubicBezTo>
                  <a:pt x="207588" y="222621"/>
                  <a:pt x="398756" y="-3306"/>
                  <a:pt x="393409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7CA16326-61CB-CDB2-78CD-F3EDBD6C74F8}"/>
              </a:ext>
            </a:extLst>
          </p:cNvPr>
          <p:cNvSpPr/>
          <p:nvPr/>
        </p:nvSpPr>
        <p:spPr>
          <a:xfrm>
            <a:off x="7615879" y="4744344"/>
            <a:ext cx="272958" cy="709993"/>
          </a:xfrm>
          <a:custGeom>
            <a:avLst/>
            <a:gdLst>
              <a:gd name="connsiteX0" fmla="*/ 240742 w 272958"/>
              <a:gd name="connsiteY0" fmla="*/ 109 h 709993"/>
              <a:gd name="connsiteX1" fmla="*/ 224700 w 272958"/>
              <a:gd name="connsiteY1" fmla="*/ 204645 h 709993"/>
              <a:gd name="connsiteX2" fmla="*/ 110 w 272958"/>
              <a:gd name="connsiteY2" fmla="*/ 709972 h 709993"/>
              <a:gd name="connsiteX3" fmla="*/ 256784 w 272958"/>
              <a:gd name="connsiteY3" fmla="*/ 184593 h 709993"/>
              <a:gd name="connsiteX4" fmla="*/ 240742 w 272958"/>
              <a:gd name="connsiteY4" fmla="*/ 109 h 70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958" h="709993">
                <a:moveTo>
                  <a:pt x="240742" y="109"/>
                </a:moveTo>
                <a:cubicBezTo>
                  <a:pt x="235395" y="3451"/>
                  <a:pt x="264805" y="86335"/>
                  <a:pt x="224700" y="204645"/>
                </a:cubicBezTo>
                <a:cubicBezTo>
                  <a:pt x="184595" y="322955"/>
                  <a:pt x="-5237" y="713314"/>
                  <a:pt x="110" y="709972"/>
                </a:cubicBezTo>
                <a:cubicBezTo>
                  <a:pt x="5457" y="706630"/>
                  <a:pt x="214673" y="298893"/>
                  <a:pt x="256784" y="184593"/>
                </a:cubicBezTo>
                <a:cubicBezTo>
                  <a:pt x="298895" y="70293"/>
                  <a:pt x="246089" y="-3233"/>
                  <a:pt x="240742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1298D29D-14C6-BCC8-75ED-3E0E50C64D9E}"/>
              </a:ext>
            </a:extLst>
          </p:cNvPr>
          <p:cNvSpPr/>
          <p:nvPr/>
        </p:nvSpPr>
        <p:spPr>
          <a:xfrm>
            <a:off x="7087822" y="5981909"/>
            <a:ext cx="272946" cy="501017"/>
          </a:xfrm>
          <a:custGeom>
            <a:avLst/>
            <a:gdLst>
              <a:gd name="connsiteX0" fmla="*/ 268653 w 272946"/>
              <a:gd name="connsiteY0" fmla="*/ 9316 h 501017"/>
              <a:gd name="connsiteX1" fmla="*/ 1953 w 272946"/>
              <a:gd name="connsiteY1" fmla="*/ 498266 h 501017"/>
              <a:gd name="connsiteX2" fmla="*/ 154353 w 272946"/>
              <a:gd name="connsiteY2" fmla="*/ 199816 h 501017"/>
              <a:gd name="connsiteX3" fmla="*/ 268653 w 272946"/>
              <a:gd name="connsiteY3" fmla="*/ 9316 h 50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946" h="501017">
                <a:moveTo>
                  <a:pt x="268653" y="9316"/>
                </a:moveTo>
                <a:cubicBezTo>
                  <a:pt x="243253" y="59058"/>
                  <a:pt x="21003" y="466516"/>
                  <a:pt x="1953" y="498266"/>
                </a:cubicBezTo>
                <a:cubicBezTo>
                  <a:pt x="-17097" y="530016"/>
                  <a:pt x="108315" y="278133"/>
                  <a:pt x="154353" y="199816"/>
                </a:cubicBezTo>
                <a:cubicBezTo>
                  <a:pt x="200390" y="121499"/>
                  <a:pt x="294053" y="-40426"/>
                  <a:pt x="268653" y="9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67A8F99B-2453-267D-5EF1-95903905C40E}"/>
              </a:ext>
            </a:extLst>
          </p:cNvPr>
          <p:cNvSpPr/>
          <p:nvPr/>
        </p:nvSpPr>
        <p:spPr>
          <a:xfrm>
            <a:off x="7930885" y="4457369"/>
            <a:ext cx="147225" cy="359298"/>
          </a:xfrm>
          <a:custGeom>
            <a:avLst/>
            <a:gdLst>
              <a:gd name="connsiteX0" fmla="*/ 146315 w 147225"/>
              <a:gd name="connsiteY0" fmla="*/ 331 h 359298"/>
              <a:gd name="connsiteX1" fmla="*/ 89165 w 147225"/>
              <a:gd name="connsiteY1" fmla="*/ 51131 h 359298"/>
              <a:gd name="connsiteX2" fmla="*/ 32015 w 147225"/>
              <a:gd name="connsiteY2" fmla="*/ 159081 h 359298"/>
              <a:gd name="connsiteX3" fmla="*/ 9790 w 147225"/>
              <a:gd name="connsiteY3" fmla="*/ 238456 h 359298"/>
              <a:gd name="connsiteX4" fmla="*/ 265 w 147225"/>
              <a:gd name="connsiteY4" fmla="*/ 267031 h 359298"/>
              <a:gd name="connsiteX5" fmla="*/ 19315 w 147225"/>
              <a:gd name="connsiteY5" fmla="*/ 359106 h 359298"/>
              <a:gd name="connsiteX6" fmla="*/ 3440 w 147225"/>
              <a:gd name="connsiteY6" fmla="*/ 286081 h 359298"/>
              <a:gd name="connsiteX7" fmla="*/ 38365 w 147225"/>
              <a:gd name="connsiteY7" fmla="*/ 120981 h 359298"/>
              <a:gd name="connsiteX8" fmla="*/ 41540 w 147225"/>
              <a:gd name="connsiteY8" fmla="*/ 73356 h 359298"/>
              <a:gd name="connsiteX9" fmla="*/ 146315 w 147225"/>
              <a:gd name="connsiteY9" fmla="*/ 331 h 359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225" h="359298">
                <a:moveTo>
                  <a:pt x="146315" y="331"/>
                </a:moveTo>
                <a:cubicBezTo>
                  <a:pt x="154252" y="-3373"/>
                  <a:pt x="108215" y="24673"/>
                  <a:pt x="89165" y="51131"/>
                </a:cubicBezTo>
                <a:cubicBezTo>
                  <a:pt x="70115" y="77589"/>
                  <a:pt x="45244" y="127860"/>
                  <a:pt x="32015" y="159081"/>
                </a:cubicBezTo>
                <a:cubicBezTo>
                  <a:pt x="18786" y="190302"/>
                  <a:pt x="15082" y="220464"/>
                  <a:pt x="9790" y="238456"/>
                </a:cubicBezTo>
                <a:cubicBezTo>
                  <a:pt x="4498" y="256448"/>
                  <a:pt x="-1323" y="246923"/>
                  <a:pt x="265" y="267031"/>
                </a:cubicBezTo>
                <a:cubicBezTo>
                  <a:pt x="1852" y="287139"/>
                  <a:pt x="18786" y="355931"/>
                  <a:pt x="19315" y="359106"/>
                </a:cubicBezTo>
                <a:cubicBezTo>
                  <a:pt x="19844" y="362281"/>
                  <a:pt x="265" y="325768"/>
                  <a:pt x="3440" y="286081"/>
                </a:cubicBezTo>
                <a:cubicBezTo>
                  <a:pt x="6615" y="246394"/>
                  <a:pt x="32015" y="156435"/>
                  <a:pt x="38365" y="120981"/>
                </a:cubicBezTo>
                <a:cubicBezTo>
                  <a:pt x="44715" y="85527"/>
                  <a:pt x="24077" y="91877"/>
                  <a:pt x="41540" y="73356"/>
                </a:cubicBezTo>
                <a:cubicBezTo>
                  <a:pt x="59002" y="54835"/>
                  <a:pt x="138378" y="4035"/>
                  <a:pt x="146315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79E5E17A-5CB1-7693-4E9C-4E81DF1A8020}"/>
              </a:ext>
            </a:extLst>
          </p:cNvPr>
          <p:cNvSpPr/>
          <p:nvPr/>
        </p:nvSpPr>
        <p:spPr>
          <a:xfrm>
            <a:off x="8097223" y="4412045"/>
            <a:ext cx="424609" cy="119094"/>
          </a:xfrm>
          <a:custGeom>
            <a:avLst/>
            <a:gdLst>
              <a:gd name="connsiteX0" fmla="*/ 2202 w 424609"/>
              <a:gd name="connsiteY0" fmla="*/ 29780 h 119094"/>
              <a:gd name="connsiteX1" fmla="*/ 100627 w 424609"/>
              <a:gd name="connsiteY1" fmla="*/ 1205 h 119094"/>
              <a:gd name="connsiteX2" fmla="*/ 303827 w 424609"/>
              <a:gd name="connsiteY2" fmla="*/ 17080 h 119094"/>
              <a:gd name="connsiteX3" fmla="*/ 424477 w 424609"/>
              <a:gd name="connsiteY3" fmla="*/ 118680 h 119094"/>
              <a:gd name="connsiteX4" fmla="*/ 326052 w 424609"/>
              <a:gd name="connsiteY4" fmla="*/ 52005 h 119094"/>
              <a:gd name="connsiteX5" fmla="*/ 262552 w 424609"/>
              <a:gd name="connsiteY5" fmla="*/ 26605 h 119094"/>
              <a:gd name="connsiteX6" fmla="*/ 189527 w 424609"/>
              <a:gd name="connsiteY6" fmla="*/ 13905 h 119094"/>
              <a:gd name="connsiteX7" fmla="*/ 2202 w 424609"/>
              <a:gd name="connsiteY7" fmla="*/ 29780 h 11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609" h="119094">
                <a:moveTo>
                  <a:pt x="2202" y="29780"/>
                </a:moveTo>
                <a:cubicBezTo>
                  <a:pt x="-12615" y="27663"/>
                  <a:pt x="50356" y="3322"/>
                  <a:pt x="100627" y="1205"/>
                </a:cubicBezTo>
                <a:cubicBezTo>
                  <a:pt x="150898" y="-912"/>
                  <a:pt x="249852" y="-2499"/>
                  <a:pt x="303827" y="17080"/>
                </a:cubicBezTo>
                <a:cubicBezTo>
                  <a:pt x="357802" y="36659"/>
                  <a:pt x="420773" y="112859"/>
                  <a:pt x="424477" y="118680"/>
                </a:cubicBezTo>
                <a:cubicBezTo>
                  <a:pt x="428181" y="124501"/>
                  <a:pt x="353039" y="67351"/>
                  <a:pt x="326052" y="52005"/>
                </a:cubicBezTo>
                <a:cubicBezTo>
                  <a:pt x="299065" y="36659"/>
                  <a:pt x="285306" y="32955"/>
                  <a:pt x="262552" y="26605"/>
                </a:cubicBezTo>
                <a:cubicBezTo>
                  <a:pt x="239798" y="20255"/>
                  <a:pt x="230802" y="14434"/>
                  <a:pt x="189527" y="13905"/>
                </a:cubicBezTo>
                <a:cubicBezTo>
                  <a:pt x="148252" y="13376"/>
                  <a:pt x="17019" y="31897"/>
                  <a:pt x="2202" y="29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3320F465-7FCC-90F2-4A90-2388A06CBE5C}"/>
              </a:ext>
            </a:extLst>
          </p:cNvPr>
          <p:cNvSpPr/>
          <p:nvPr/>
        </p:nvSpPr>
        <p:spPr>
          <a:xfrm>
            <a:off x="8531190" y="4485513"/>
            <a:ext cx="369787" cy="55639"/>
          </a:xfrm>
          <a:custGeom>
            <a:avLst/>
            <a:gdLst>
              <a:gd name="connsiteX0" fmla="*/ 35 w 369787"/>
              <a:gd name="connsiteY0" fmla="*/ 54737 h 55639"/>
              <a:gd name="connsiteX1" fmla="*/ 206410 w 369787"/>
              <a:gd name="connsiteY1" fmla="*/ 45212 h 55639"/>
              <a:gd name="connsiteX2" fmla="*/ 368335 w 369787"/>
              <a:gd name="connsiteY2" fmla="*/ 762 h 55639"/>
              <a:gd name="connsiteX3" fmla="*/ 282610 w 369787"/>
              <a:gd name="connsiteY3" fmla="*/ 16637 h 55639"/>
              <a:gd name="connsiteX4" fmla="*/ 222285 w 369787"/>
              <a:gd name="connsiteY4" fmla="*/ 10287 h 55639"/>
              <a:gd name="connsiteX5" fmla="*/ 184185 w 369787"/>
              <a:gd name="connsiteY5" fmla="*/ 29337 h 55639"/>
              <a:gd name="connsiteX6" fmla="*/ 222285 w 369787"/>
              <a:gd name="connsiteY6" fmla="*/ 29337 h 55639"/>
              <a:gd name="connsiteX7" fmla="*/ 35 w 369787"/>
              <a:gd name="connsiteY7" fmla="*/ 54737 h 5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787" h="55639">
                <a:moveTo>
                  <a:pt x="35" y="54737"/>
                </a:moveTo>
                <a:cubicBezTo>
                  <a:pt x="-2611" y="57383"/>
                  <a:pt x="145027" y="54208"/>
                  <a:pt x="206410" y="45212"/>
                </a:cubicBezTo>
                <a:cubicBezTo>
                  <a:pt x="267793" y="36216"/>
                  <a:pt x="355635" y="5525"/>
                  <a:pt x="368335" y="762"/>
                </a:cubicBezTo>
                <a:cubicBezTo>
                  <a:pt x="381035" y="-4001"/>
                  <a:pt x="306952" y="15049"/>
                  <a:pt x="282610" y="16637"/>
                </a:cubicBezTo>
                <a:cubicBezTo>
                  <a:pt x="258268" y="18224"/>
                  <a:pt x="238689" y="8170"/>
                  <a:pt x="222285" y="10287"/>
                </a:cubicBezTo>
                <a:cubicBezTo>
                  <a:pt x="205881" y="12404"/>
                  <a:pt x="184185" y="26162"/>
                  <a:pt x="184185" y="29337"/>
                </a:cubicBezTo>
                <a:cubicBezTo>
                  <a:pt x="184185" y="32512"/>
                  <a:pt x="247685" y="23516"/>
                  <a:pt x="222285" y="29337"/>
                </a:cubicBezTo>
                <a:cubicBezTo>
                  <a:pt x="196885" y="35158"/>
                  <a:pt x="2681" y="52091"/>
                  <a:pt x="35" y="54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9D0BDDDB-876A-E37A-258B-38902825B276}"/>
              </a:ext>
            </a:extLst>
          </p:cNvPr>
          <p:cNvSpPr/>
          <p:nvPr/>
        </p:nvSpPr>
        <p:spPr>
          <a:xfrm>
            <a:off x="8927267" y="4368224"/>
            <a:ext cx="334109" cy="110641"/>
          </a:xfrm>
          <a:custGeom>
            <a:avLst/>
            <a:gdLst>
              <a:gd name="connsiteX0" fmla="*/ 4008 w 334109"/>
              <a:gd name="connsiteY0" fmla="*/ 108526 h 110641"/>
              <a:gd name="connsiteX1" fmla="*/ 331033 w 334109"/>
              <a:gd name="connsiteY1" fmla="*/ 576 h 110641"/>
              <a:gd name="connsiteX2" fmla="*/ 159583 w 334109"/>
              <a:gd name="connsiteY2" fmla="*/ 67251 h 110641"/>
              <a:gd name="connsiteX3" fmla="*/ 4008 w 334109"/>
              <a:gd name="connsiteY3" fmla="*/ 108526 h 11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109" h="110641">
                <a:moveTo>
                  <a:pt x="4008" y="108526"/>
                </a:moveTo>
                <a:cubicBezTo>
                  <a:pt x="32583" y="97414"/>
                  <a:pt x="305104" y="7455"/>
                  <a:pt x="331033" y="576"/>
                </a:cubicBezTo>
                <a:cubicBezTo>
                  <a:pt x="356962" y="-6303"/>
                  <a:pt x="211970" y="50318"/>
                  <a:pt x="159583" y="67251"/>
                </a:cubicBezTo>
                <a:cubicBezTo>
                  <a:pt x="107196" y="84184"/>
                  <a:pt x="-24567" y="119638"/>
                  <a:pt x="4008" y="108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67CF3B9C-C336-8B00-3E13-9DDB3FF00350}"/>
              </a:ext>
            </a:extLst>
          </p:cNvPr>
          <p:cNvSpPr/>
          <p:nvPr/>
        </p:nvSpPr>
        <p:spPr>
          <a:xfrm>
            <a:off x="9251914" y="4152889"/>
            <a:ext cx="276296" cy="342916"/>
          </a:xfrm>
          <a:custGeom>
            <a:avLst/>
            <a:gdLst>
              <a:gd name="connsiteX0" fmla="*/ 276261 w 276296"/>
              <a:gd name="connsiteY0" fmla="*/ 11 h 342916"/>
              <a:gd name="connsiteX1" fmla="*/ 133386 w 276296"/>
              <a:gd name="connsiteY1" fmla="*/ 130186 h 342916"/>
              <a:gd name="connsiteX2" fmla="*/ 36 w 276296"/>
              <a:gd name="connsiteY2" fmla="*/ 342911 h 342916"/>
              <a:gd name="connsiteX3" fmla="*/ 146086 w 276296"/>
              <a:gd name="connsiteY3" fmla="*/ 123836 h 342916"/>
              <a:gd name="connsiteX4" fmla="*/ 276261 w 276296"/>
              <a:gd name="connsiteY4" fmla="*/ 11 h 34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296" h="342916">
                <a:moveTo>
                  <a:pt x="276261" y="11"/>
                </a:moveTo>
                <a:cubicBezTo>
                  <a:pt x="274144" y="1069"/>
                  <a:pt x="179423" y="73036"/>
                  <a:pt x="133386" y="130186"/>
                </a:cubicBezTo>
                <a:cubicBezTo>
                  <a:pt x="87349" y="187336"/>
                  <a:pt x="-2081" y="343969"/>
                  <a:pt x="36" y="342911"/>
                </a:cubicBezTo>
                <a:cubicBezTo>
                  <a:pt x="2153" y="341853"/>
                  <a:pt x="105869" y="177282"/>
                  <a:pt x="146086" y="123836"/>
                </a:cubicBezTo>
                <a:cubicBezTo>
                  <a:pt x="186303" y="70390"/>
                  <a:pt x="278378" y="-1047"/>
                  <a:pt x="276261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8888C9E5-FC50-288A-17B5-55436A002D32}"/>
              </a:ext>
            </a:extLst>
          </p:cNvPr>
          <p:cNvSpPr/>
          <p:nvPr/>
        </p:nvSpPr>
        <p:spPr>
          <a:xfrm>
            <a:off x="9522059" y="3901255"/>
            <a:ext cx="216164" cy="293071"/>
          </a:xfrm>
          <a:custGeom>
            <a:avLst/>
            <a:gdLst>
              <a:gd name="connsiteX0" fmla="*/ 215666 w 216164"/>
              <a:gd name="connsiteY0" fmla="*/ 820 h 293071"/>
              <a:gd name="connsiteX1" fmla="*/ 82316 w 216164"/>
              <a:gd name="connsiteY1" fmla="*/ 86545 h 293071"/>
              <a:gd name="connsiteX2" fmla="*/ 53741 w 216164"/>
              <a:gd name="connsiteY2" fmla="*/ 115120 h 293071"/>
              <a:gd name="connsiteX3" fmla="*/ 2941 w 216164"/>
              <a:gd name="connsiteY3" fmla="*/ 292920 h 293071"/>
              <a:gd name="connsiteX4" fmla="*/ 28341 w 216164"/>
              <a:gd name="connsiteY4" fmla="*/ 143695 h 293071"/>
              <a:gd name="connsiteX5" fmla="*/ 215666 w 216164"/>
              <a:gd name="connsiteY5" fmla="*/ 820 h 293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64" h="293071">
                <a:moveTo>
                  <a:pt x="215666" y="820"/>
                </a:moveTo>
                <a:cubicBezTo>
                  <a:pt x="224662" y="-8705"/>
                  <a:pt x="109303" y="67495"/>
                  <a:pt x="82316" y="86545"/>
                </a:cubicBezTo>
                <a:cubicBezTo>
                  <a:pt x="55329" y="105595"/>
                  <a:pt x="66970" y="80724"/>
                  <a:pt x="53741" y="115120"/>
                </a:cubicBezTo>
                <a:cubicBezTo>
                  <a:pt x="40512" y="149516"/>
                  <a:pt x="7174" y="288158"/>
                  <a:pt x="2941" y="292920"/>
                </a:cubicBezTo>
                <a:cubicBezTo>
                  <a:pt x="-1292" y="297682"/>
                  <a:pt x="-6055" y="188674"/>
                  <a:pt x="28341" y="143695"/>
                </a:cubicBezTo>
                <a:cubicBezTo>
                  <a:pt x="62737" y="98716"/>
                  <a:pt x="206670" y="10345"/>
                  <a:pt x="215666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D6D24E1B-71C4-BD0F-E41D-0DFE3C5FB91F}"/>
              </a:ext>
            </a:extLst>
          </p:cNvPr>
          <p:cNvSpPr/>
          <p:nvPr/>
        </p:nvSpPr>
        <p:spPr>
          <a:xfrm>
            <a:off x="8018934" y="4561946"/>
            <a:ext cx="566266" cy="264362"/>
          </a:xfrm>
          <a:custGeom>
            <a:avLst/>
            <a:gdLst>
              <a:gd name="connsiteX0" fmla="*/ 1116 w 566266"/>
              <a:gd name="connsiteY0" fmla="*/ 264054 h 264362"/>
              <a:gd name="connsiteX1" fmla="*/ 321791 w 566266"/>
              <a:gd name="connsiteY1" fmla="*/ 38629 h 264362"/>
              <a:gd name="connsiteX2" fmla="*/ 375766 w 566266"/>
              <a:gd name="connsiteY2" fmla="*/ 16404 h 264362"/>
              <a:gd name="connsiteX3" fmla="*/ 566266 w 566266"/>
              <a:gd name="connsiteY3" fmla="*/ 35454 h 264362"/>
              <a:gd name="connsiteX4" fmla="*/ 375766 w 566266"/>
              <a:gd name="connsiteY4" fmla="*/ 529 h 264362"/>
              <a:gd name="connsiteX5" fmla="*/ 350366 w 566266"/>
              <a:gd name="connsiteY5" fmla="*/ 19579 h 264362"/>
              <a:gd name="connsiteX6" fmla="*/ 220191 w 566266"/>
              <a:gd name="connsiteY6" fmla="*/ 86254 h 264362"/>
              <a:gd name="connsiteX7" fmla="*/ 1116 w 566266"/>
              <a:gd name="connsiteY7" fmla="*/ 264054 h 26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266" h="264362">
                <a:moveTo>
                  <a:pt x="1116" y="264054"/>
                </a:moveTo>
                <a:cubicBezTo>
                  <a:pt x="18049" y="256117"/>
                  <a:pt x="259349" y="79904"/>
                  <a:pt x="321791" y="38629"/>
                </a:cubicBezTo>
                <a:cubicBezTo>
                  <a:pt x="384233" y="-2646"/>
                  <a:pt x="335020" y="16933"/>
                  <a:pt x="375766" y="16404"/>
                </a:cubicBezTo>
                <a:cubicBezTo>
                  <a:pt x="416512" y="15875"/>
                  <a:pt x="566266" y="38100"/>
                  <a:pt x="566266" y="35454"/>
                </a:cubicBezTo>
                <a:cubicBezTo>
                  <a:pt x="566266" y="32808"/>
                  <a:pt x="411749" y="3175"/>
                  <a:pt x="375766" y="529"/>
                </a:cubicBezTo>
                <a:cubicBezTo>
                  <a:pt x="339783" y="-2117"/>
                  <a:pt x="376295" y="5292"/>
                  <a:pt x="350366" y="19579"/>
                </a:cubicBezTo>
                <a:cubicBezTo>
                  <a:pt x="324437" y="33866"/>
                  <a:pt x="275753" y="48154"/>
                  <a:pt x="220191" y="86254"/>
                </a:cubicBezTo>
                <a:cubicBezTo>
                  <a:pt x="164629" y="124354"/>
                  <a:pt x="-15817" y="271991"/>
                  <a:pt x="1116" y="264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E9A744D3-302B-CC34-335C-4F7D739ECE8F}"/>
              </a:ext>
            </a:extLst>
          </p:cNvPr>
          <p:cNvSpPr/>
          <p:nvPr/>
        </p:nvSpPr>
        <p:spPr>
          <a:xfrm>
            <a:off x="8365765" y="4554685"/>
            <a:ext cx="335262" cy="852639"/>
          </a:xfrm>
          <a:custGeom>
            <a:avLst/>
            <a:gdLst>
              <a:gd name="connsiteX0" fmla="*/ 333735 w 335262"/>
              <a:gd name="connsiteY0" fmla="*/ 4615 h 852639"/>
              <a:gd name="connsiteX1" fmla="*/ 184510 w 335262"/>
              <a:gd name="connsiteY1" fmla="*/ 191940 h 852639"/>
              <a:gd name="connsiteX2" fmla="*/ 60685 w 335262"/>
              <a:gd name="connsiteY2" fmla="*/ 452290 h 852639"/>
              <a:gd name="connsiteX3" fmla="*/ 360 w 335262"/>
              <a:gd name="connsiteY3" fmla="*/ 852340 h 852639"/>
              <a:gd name="connsiteX4" fmla="*/ 86085 w 335262"/>
              <a:gd name="connsiteY4" fmla="*/ 385615 h 852639"/>
              <a:gd name="connsiteX5" fmla="*/ 333735 w 335262"/>
              <a:gd name="connsiteY5" fmla="*/ 4615 h 85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262" h="852639">
                <a:moveTo>
                  <a:pt x="333735" y="4615"/>
                </a:moveTo>
                <a:cubicBezTo>
                  <a:pt x="350139" y="-27664"/>
                  <a:pt x="230018" y="117328"/>
                  <a:pt x="184510" y="191940"/>
                </a:cubicBezTo>
                <a:cubicBezTo>
                  <a:pt x="139002" y="266552"/>
                  <a:pt x="91377" y="342223"/>
                  <a:pt x="60685" y="452290"/>
                </a:cubicBezTo>
                <a:cubicBezTo>
                  <a:pt x="29993" y="562357"/>
                  <a:pt x="-3873" y="863453"/>
                  <a:pt x="360" y="852340"/>
                </a:cubicBezTo>
                <a:cubicBezTo>
                  <a:pt x="4593" y="841228"/>
                  <a:pt x="31052" y="521611"/>
                  <a:pt x="86085" y="385615"/>
                </a:cubicBezTo>
                <a:cubicBezTo>
                  <a:pt x="141118" y="249619"/>
                  <a:pt x="317331" y="36894"/>
                  <a:pt x="333735" y="4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1879300E-5B5F-E314-DF5F-006E5A8DD428}"/>
              </a:ext>
            </a:extLst>
          </p:cNvPr>
          <p:cNvSpPr/>
          <p:nvPr/>
        </p:nvSpPr>
        <p:spPr>
          <a:xfrm>
            <a:off x="8838971" y="4402804"/>
            <a:ext cx="368633" cy="753843"/>
          </a:xfrm>
          <a:custGeom>
            <a:avLst/>
            <a:gdLst>
              <a:gd name="connsiteX0" fmla="*/ 368529 w 368633"/>
              <a:gd name="connsiteY0" fmla="*/ 921 h 753843"/>
              <a:gd name="connsiteX1" fmla="*/ 127229 w 368633"/>
              <a:gd name="connsiteY1" fmla="*/ 334296 h 753843"/>
              <a:gd name="connsiteX2" fmla="*/ 229 w 368633"/>
              <a:gd name="connsiteY2" fmla="*/ 753396 h 753843"/>
              <a:gd name="connsiteX3" fmla="*/ 155804 w 368633"/>
              <a:gd name="connsiteY3" fmla="*/ 251746 h 753843"/>
              <a:gd name="connsiteX4" fmla="*/ 368529 w 368633"/>
              <a:gd name="connsiteY4" fmla="*/ 921 h 75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633" h="753843">
                <a:moveTo>
                  <a:pt x="368529" y="921"/>
                </a:moveTo>
                <a:cubicBezTo>
                  <a:pt x="363767" y="14679"/>
                  <a:pt x="188612" y="208884"/>
                  <a:pt x="127229" y="334296"/>
                </a:cubicBezTo>
                <a:cubicBezTo>
                  <a:pt x="65846" y="459708"/>
                  <a:pt x="-4533" y="767154"/>
                  <a:pt x="229" y="753396"/>
                </a:cubicBezTo>
                <a:cubicBezTo>
                  <a:pt x="4991" y="739638"/>
                  <a:pt x="97596" y="373454"/>
                  <a:pt x="155804" y="251746"/>
                </a:cubicBezTo>
                <a:cubicBezTo>
                  <a:pt x="214012" y="130038"/>
                  <a:pt x="373291" y="-12837"/>
                  <a:pt x="368529" y="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DDCDD587-FE4E-D8D3-CC42-BCAEB4AF76C0}"/>
              </a:ext>
            </a:extLst>
          </p:cNvPr>
          <p:cNvSpPr/>
          <p:nvPr/>
        </p:nvSpPr>
        <p:spPr>
          <a:xfrm>
            <a:off x="9004730" y="4541687"/>
            <a:ext cx="187670" cy="894109"/>
          </a:xfrm>
          <a:custGeom>
            <a:avLst/>
            <a:gdLst>
              <a:gd name="connsiteX0" fmla="*/ 186895 w 187670"/>
              <a:gd name="connsiteY0" fmla="*/ 1738 h 894109"/>
              <a:gd name="connsiteX1" fmla="*/ 75770 w 187670"/>
              <a:gd name="connsiteY1" fmla="*/ 227163 h 894109"/>
              <a:gd name="connsiteX2" fmla="*/ 2745 w 187670"/>
              <a:gd name="connsiteY2" fmla="*/ 414488 h 894109"/>
              <a:gd name="connsiteX3" fmla="*/ 15445 w 187670"/>
              <a:gd name="connsiteY3" fmla="*/ 893913 h 894109"/>
              <a:gd name="connsiteX4" fmla="*/ 15445 w 187670"/>
              <a:gd name="connsiteY4" fmla="*/ 354163 h 894109"/>
              <a:gd name="connsiteX5" fmla="*/ 186895 w 187670"/>
              <a:gd name="connsiteY5" fmla="*/ 1738 h 89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670" h="894109">
                <a:moveTo>
                  <a:pt x="186895" y="1738"/>
                </a:moveTo>
                <a:cubicBezTo>
                  <a:pt x="196949" y="-19429"/>
                  <a:pt x="106462" y="158371"/>
                  <a:pt x="75770" y="227163"/>
                </a:cubicBezTo>
                <a:cubicBezTo>
                  <a:pt x="45078" y="295955"/>
                  <a:pt x="12799" y="303363"/>
                  <a:pt x="2745" y="414488"/>
                </a:cubicBezTo>
                <a:cubicBezTo>
                  <a:pt x="-7309" y="525613"/>
                  <a:pt x="13328" y="903967"/>
                  <a:pt x="15445" y="893913"/>
                </a:cubicBezTo>
                <a:cubicBezTo>
                  <a:pt x="17562" y="883859"/>
                  <a:pt x="-11542" y="498625"/>
                  <a:pt x="15445" y="354163"/>
                </a:cubicBezTo>
                <a:cubicBezTo>
                  <a:pt x="42432" y="209701"/>
                  <a:pt x="176841" y="22905"/>
                  <a:pt x="186895" y="1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0A72AB00-3390-AFB7-9EDB-79F22FE4B42F}"/>
              </a:ext>
            </a:extLst>
          </p:cNvPr>
          <p:cNvSpPr/>
          <p:nvPr/>
        </p:nvSpPr>
        <p:spPr>
          <a:xfrm>
            <a:off x="8791284" y="5397430"/>
            <a:ext cx="16485" cy="1068634"/>
          </a:xfrm>
          <a:custGeom>
            <a:avLst/>
            <a:gdLst>
              <a:gd name="connsiteX0" fmla="*/ 6641 w 16485"/>
              <a:gd name="connsiteY0" fmla="*/ 41345 h 1068634"/>
              <a:gd name="connsiteX1" fmla="*/ 291 w 16485"/>
              <a:gd name="connsiteY1" fmla="*/ 1066870 h 1068634"/>
              <a:gd name="connsiteX2" fmla="*/ 16166 w 16485"/>
              <a:gd name="connsiteY2" fmla="*/ 282645 h 1068634"/>
              <a:gd name="connsiteX3" fmla="*/ 6641 w 16485"/>
              <a:gd name="connsiteY3" fmla="*/ 41345 h 106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85" h="1068634">
                <a:moveTo>
                  <a:pt x="6641" y="41345"/>
                </a:moveTo>
                <a:cubicBezTo>
                  <a:pt x="3995" y="172049"/>
                  <a:pt x="-1297" y="1026653"/>
                  <a:pt x="291" y="1066870"/>
                </a:cubicBezTo>
                <a:cubicBezTo>
                  <a:pt x="1879" y="1107087"/>
                  <a:pt x="14049" y="448274"/>
                  <a:pt x="16166" y="282645"/>
                </a:cubicBezTo>
                <a:cubicBezTo>
                  <a:pt x="18283" y="117016"/>
                  <a:pt x="9287" y="-89359"/>
                  <a:pt x="6641" y="41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3AF5A47F-22CE-0897-EA37-E09307B8CE53}"/>
              </a:ext>
            </a:extLst>
          </p:cNvPr>
          <p:cNvSpPr/>
          <p:nvPr/>
        </p:nvSpPr>
        <p:spPr>
          <a:xfrm>
            <a:off x="8280389" y="5451475"/>
            <a:ext cx="155586" cy="943012"/>
          </a:xfrm>
          <a:custGeom>
            <a:avLst/>
            <a:gdLst>
              <a:gd name="connsiteX0" fmla="*/ 155586 w 155586"/>
              <a:gd name="connsiteY0" fmla="*/ 0 h 943012"/>
              <a:gd name="connsiteX1" fmla="*/ 11 w 155586"/>
              <a:gd name="connsiteY1" fmla="*/ 942975 h 943012"/>
              <a:gd name="connsiteX2" fmla="*/ 155586 w 155586"/>
              <a:gd name="connsiteY2" fmla="*/ 0 h 94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86" h="943012">
                <a:moveTo>
                  <a:pt x="155586" y="0"/>
                </a:moveTo>
                <a:cubicBezTo>
                  <a:pt x="155586" y="0"/>
                  <a:pt x="-1576" y="936096"/>
                  <a:pt x="11" y="942975"/>
                </a:cubicBezTo>
                <a:cubicBezTo>
                  <a:pt x="1598" y="949854"/>
                  <a:pt x="155586" y="0"/>
                  <a:pt x="1555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583880DB-2C5C-C011-B484-DEFD363CA17F}"/>
              </a:ext>
            </a:extLst>
          </p:cNvPr>
          <p:cNvSpPr/>
          <p:nvPr/>
        </p:nvSpPr>
        <p:spPr>
          <a:xfrm>
            <a:off x="9067557" y="5227306"/>
            <a:ext cx="65653" cy="1408492"/>
          </a:xfrm>
          <a:custGeom>
            <a:avLst/>
            <a:gdLst>
              <a:gd name="connsiteX0" fmla="*/ 31993 w 65653"/>
              <a:gd name="connsiteY0" fmla="*/ 33669 h 1408492"/>
              <a:gd name="connsiteX1" fmla="*/ 41518 w 65653"/>
              <a:gd name="connsiteY1" fmla="*/ 1157619 h 1408492"/>
              <a:gd name="connsiteX2" fmla="*/ 243 w 65653"/>
              <a:gd name="connsiteY2" fmla="*/ 1408444 h 1408492"/>
              <a:gd name="connsiteX3" fmla="*/ 63743 w 65653"/>
              <a:gd name="connsiteY3" fmla="*/ 1170319 h 1408492"/>
              <a:gd name="connsiteX4" fmla="*/ 47868 w 65653"/>
              <a:gd name="connsiteY4" fmla="*/ 370219 h 1408492"/>
              <a:gd name="connsiteX5" fmla="*/ 31993 w 65653"/>
              <a:gd name="connsiteY5" fmla="*/ 33669 h 1408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53" h="1408492">
                <a:moveTo>
                  <a:pt x="31993" y="33669"/>
                </a:moveTo>
                <a:cubicBezTo>
                  <a:pt x="30935" y="164902"/>
                  <a:pt x="46810" y="928490"/>
                  <a:pt x="41518" y="1157619"/>
                </a:cubicBezTo>
                <a:cubicBezTo>
                  <a:pt x="36226" y="1386748"/>
                  <a:pt x="-3461" y="1406327"/>
                  <a:pt x="243" y="1408444"/>
                </a:cubicBezTo>
                <a:cubicBezTo>
                  <a:pt x="3947" y="1410561"/>
                  <a:pt x="55806" y="1343356"/>
                  <a:pt x="63743" y="1170319"/>
                </a:cubicBezTo>
                <a:cubicBezTo>
                  <a:pt x="71680" y="997282"/>
                  <a:pt x="52630" y="555956"/>
                  <a:pt x="47868" y="370219"/>
                </a:cubicBezTo>
                <a:cubicBezTo>
                  <a:pt x="43106" y="184482"/>
                  <a:pt x="33051" y="-97564"/>
                  <a:pt x="31993" y="33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09FDAF4F-AFD4-DA6C-6D3C-13B30409847F}"/>
              </a:ext>
            </a:extLst>
          </p:cNvPr>
          <p:cNvSpPr/>
          <p:nvPr/>
        </p:nvSpPr>
        <p:spPr>
          <a:xfrm>
            <a:off x="9531185" y="4375110"/>
            <a:ext cx="219271" cy="1000248"/>
          </a:xfrm>
          <a:custGeom>
            <a:avLst/>
            <a:gdLst>
              <a:gd name="connsiteX0" fmla="*/ 165 w 219271"/>
              <a:gd name="connsiteY0" fmla="*/ 40 h 1000248"/>
              <a:gd name="connsiteX1" fmla="*/ 41440 w 219271"/>
              <a:gd name="connsiteY1" fmla="*/ 266740 h 1000248"/>
              <a:gd name="connsiteX2" fmla="*/ 111290 w 219271"/>
              <a:gd name="connsiteY2" fmla="*/ 536615 h 1000248"/>
              <a:gd name="connsiteX3" fmla="*/ 193840 w 219271"/>
              <a:gd name="connsiteY3" fmla="*/ 806490 h 1000248"/>
              <a:gd name="connsiteX4" fmla="*/ 181140 w 219271"/>
              <a:gd name="connsiteY4" fmla="*/ 1000165 h 1000248"/>
              <a:gd name="connsiteX5" fmla="*/ 212890 w 219271"/>
              <a:gd name="connsiteY5" fmla="*/ 784265 h 1000248"/>
              <a:gd name="connsiteX6" fmla="*/ 35090 w 219271"/>
              <a:gd name="connsiteY6" fmla="*/ 250865 h 1000248"/>
              <a:gd name="connsiteX7" fmla="*/ 165 w 219271"/>
              <a:gd name="connsiteY7" fmla="*/ 40 h 100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271" h="1000248">
                <a:moveTo>
                  <a:pt x="165" y="40"/>
                </a:moveTo>
                <a:cubicBezTo>
                  <a:pt x="1223" y="2686"/>
                  <a:pt x="22919" y="177311"/>
                  <a:pt x="41440" y="266740"/>
                </a:cubicBezTo>
                <a:cubicBezTo>
                  <a:pt x="59961" y="356169"/>
                  <a:pt x="85890" y="446657"/>
                  <a:pt x="111290" y="536615"/>
                </a:cubicBezTo>
                <a:cubicBezTo>
                  <a:pt x="136690" y="626573"/>
                  <a:pt x="182198" y="729232"/>
                  <a:pt x="193840" y="806490"/>
                </a:cubicBezTo>
                <a:cubicBezTo>
                  <a:pt x="205482" y="883748"/>
                  <a:pt x="177965" y="1003869"/>
                  <a:pt x="181140" y="1000165"/>
                </a:cubicBezTo>
                <a:cubicBezTo>
                  <a:pt x="184315" y="996461"/>
                  <a:pt x="237232" y="909148"/>
                  <a:pt x="212890" y="784265"/>
                </a:cubicBezTo>
                <a:cubicBezTo>
                  <a:pt x="188548" y="659382"/>
                  <a:pt x="67898" y="376277"/>
                  <a:pt x="35090" y="250865"/>
                </a:cubicBezTo>
                <a:cubicBezTo>
                  <a:pt x="2282" y="125453"/>
                  <a:pt x="-893" y="-2606"/>
                  <a:pt x="165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DC802F67-1B7B-E291-F58A-2A85697B5F15}"/>
              </a:ext>
            </a:extLst>
          </p:cNvPr>
          <p:cNvSpPr/>
          <p:nvPr/>
        </p:nvSpPr>
        <p:spPr>
          <a:xfrm>
            <a:off x="9359209" y="4412764"/>
            <a:ext cx="118432" cy="1194140"/>
          </a:xfrm>
          <a:custGeom>
            <a:avLst/>
            <a:gdLst>
              <a:gd name="connsiteX0" fmla="*/ 118166 w 118432"/>
              <a:gd name="connsiteY0" fmla="*/ 486 h 1194140"/>
              <a:gd name="connsiteX1" fmla="*/ 32441 w 118432"/>
              <a:gd name="connsiteY1" fmla="*/ 387836 h 1194140"/>
              <a:gd name="connsiteX2" fmla="*/ 22916 w 118432"/>
              <a:gd name="connsiteY2" fmla="*/ 845036 h 1194140"/>
              <a:gd name="connsiteX3" fmla="*/ 51491 w 118432"/>
              <a:gd name="connsiteY3" fmla="*/ 1184761 h 1194140"/>
              <a:gd name="connsiteX4" fmla="*/ 691 w 118432"/>
              <a:gd name="connsiteY4" fmla="*/ 467211 h 1194140"/>
              <a:gd name="connsiteX5" fmla="*/ 118166 w 118432"/>
              <a:gd name="connsiteY5" fmla="*/ 486 h 119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32" h="1194140">
                <a:moveTo>
                  <a:pt x="118166" y="486"/>
                </a:moveTo>
                <a:cubicBezTo>
                  <a:pt x="123458" y="-12743"/>
                  <a:pt x="48316" y="247078"/>
                  <a:pt x="32441" y="387836"/>
                </a:cubicBezTo>
                <a:cubicBezTo>
                  <a:pt x="16566" y="528594"/>
                  <a:pt x="19741" y="712215"/>
                  <a:pt x="22916" y="845036"/>
                </a:cubicBezTo>
                <a:cubicBezTo>
                  <a:pt x="26091" y="977857"/>
                  <a:pt x="55195" y="1247732"/>
                  <a:pt x="51491" y="1184761"/>
                </a:cubicBezTo>
                <a:cubicBezTo>
                  <a:pt x="47787" y="1121790"/>
                  <a:pt x="-6717" y="660886"/>
                  <a:pt x="691" y="467211"/>
                </a:cubicBezTo>
                <a:cubicBezTo>
                  <a:pt x="8099" y="273536"/>
                  <a:pt x="112874" y="13715"/>
                  <a:pt x="118166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2EE1F260-BC18-1E06-DDD1-8DEFE30FCD83}"/>
              </a:ext>
            </a:extLst>
          </p:cNvPr>
          <p:cNvSpPr/>
          <p:nvPr/>
        </p:nvSpPr>
        <p:spPr>
          <a:xfrm>
            <a:off x="9696420" y="5320006"/>
            <a:ext cx="234806" cy="668398"/>
          </a:xfrm>
          <a:custGeom>
            <a:avLst/>
            <a:gdLst>
              <a:gd name="connsiteX0" fmla="*/ 215930 w 234806"/>
              <a:gd name="connsiteY0" fmla="*/ 39394 h 668398"/>
              <a:gd name="connsiteX1" fmla="*/ 30 w 234806"/>
              <a:gd name="connsiteY1" fmla="*/ 668044 h 668398"/>
              <a:gd name="connsiteX2" fmla="*/ 200055 w 234806"/>
              <a:gd name="connsiteY2" fmla="*/ 128294 h 668398"/>
              <a:gd name="connsiteX3" fmla="*/ 215930 w 234806"/>
              <a:gd name="connsiteY3" fmla="*/ 39394 h 66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806" h="668398">
                <a:moveTo>
                  <a:pt x="215930" y="39394"/>
                </a:moveTo>
                <a:cubicBezTo>
                  <a:pt x="182593" y="129352"/>
                  <a:pt x="2676" y="653227"/>
                  <a:pt x="30" y="668044"/>
                </a:cubicBezTo>
                <a:cubicBezTo>
                  <a:pt x="-2616" y="682861"/>
                  <a:pt x="165130" y="228306"/>
                  <a:pt x="200055" y="128294"/>
                </a:cubicBezTo>
                <a:cubicBezTo>
                  <a:pt x="234980" y="28282"/>
                  <a:pt x="249267" y="-50564"/>
                  <a:pt x="215930" y="39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57BBF829-86C0-164B-2792-0311C80162EA}"/>
              </a:ext>
            </a:extLst>
          </p:cNvPr>
          <p:cNvSpPr/>
          <p:nvPr/>
        </p:nvSpPr>
        <p:spPr>
          <a:xfrm>
            <a:off x="9131283" y="5654629"/>
            <a:ext cx="193814" cy="930450"/>
          </a:xfrm>
          <a:custGeom>
            <a:avLst/>
            <a:gdLst>
              <a:gd name="connsiteX0" fmla="*/ 193692 w 193814"/>
              <a:gd name="connsiteY0" fmla="*/ 46 h 930450"/>
              <a:gd name="connsiteX1" fmla="*/ 139717 w 193814"/>
              <a:gd name="connsiteY1" fmla="*/ 596946 h 930450"/>
              <a:gd name="connsiteX2" fmla="*/ 17 w 193814"/>
              <a:gd name="connsiteY2" fmla="*/ 930321 h 930450"/>
              <a:gd name="connsiteX3" fmla="*/ 149242 w 193814"/>
              <a:gd name="connsiteY3" fmla="*/ 628696 h 930450"/>
              <a:gd name="connsiteX4" fmla="*/ 193692 w 193814"/>
              <a:gd name="connsiteY4" fmla="*/ 46 h 93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4" h="930450">
                <a:moveTo>
                  <a:pt x="193692" y="46"/>
                </a:moveTo>
                <a:cubicBezTo>
                  <a:pt x="192105" y="-5246"/>
                  <a:pt x="171996" y="441900"/>
                  <a:pt x="139717" y="596946"/>
                </a:cubicBezTo>
                <a:cubicBezTo>
                  <a:pt x="107438" y="751992"/>
                  <a:pt x="-1570" y="925029"/>
                  <a:pt x="17" y="930321"/>
                </a:cubicBezTo>
                <a:cubicBezTo>
                  <a:pt x="1604" y="935613"/>
                  <a:pt x="116963" y="777392"/>
                  <a:pt x="149242" y="628696"/>
                </a:cubicBezTo>
                <a:cubicBezTo>
                  <a:pt x="181521" y="480000"/>
                  <a:pt x="195279" y="5338"/>
                  <a:pt x="19369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843A7225-D19D-CBED-22CD-680D78155B51}"/>
              </a:ext>
            </a:extLst>
          </p:cNvPr>
          <p:cNvSpPr/>
          <p:nvPr/>
        </p:nvSpPr>
        <p:spPr>
          <a:xfrm>
            <a:off x="9889948" y="3670119"/>
            <a:ext cx="521152" cy="168465"/>
          </a:xfrm>
          <a:custGeom>
            <a:avLst/>
            <a:gdLst>
              <a:gd name="connsiteX0" fmla="*/ 177 w 521152"/>
              <a:gd name="connsiteY0" fmla="*/ 181 h 168465"/>
              <a:gd name="connsiteX1" fmla="*/ 120827 w 521152"/>
              <a:gd name="connsiteY1" fmla="*/ 60506 h 168465"/>
              <a:gd name="connsiteX2" fmla="*/ 314502 w 521152"/>
              <a:gd name="connsiteY2" fmla="*/ 60506 h 168465"/>
              <a:gd name="connsiteX3" fmla="*/ 520877 w 521152"/>
              <a:gd name="connsiteY3" fmla="*/ 168456 h 168465"/>
              <a:gd name="connsiteX4" fmla="*/ 355777 w 521152"/>
              <a:gd name="connsiteY4" fmla="*/ 66856 h 168465"/>
              <a:gd name="connsiteX5" fmla="*/ 231952 w 521152"/>
              <a:gd name="connsiteY5" fmla="*/ 57331 h 168465"/>
              <a:gd name="connsiteX6" fmla="*/ 146227 w 521152"/>
              <a:gd name="connsiteY6" fmla="*/ 82731 h 168465"/>
              <a:gd name="connsiteX7" fmla="*/ 177 w 521152"/>
              <a:gd name="connsiteY7" fmla="*/ 181 h 16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152" h="168465">
                <a:moveTo>
                  <a:pt x="177" y="181"/>
                </a:moveTo>
                <a:cubicBezTo>
                  <a:pt x="-4056" y="-3523"/>
                  <a:pt x="68440" y="50452"/>
                  <a:pt x="120827" y="60506"/>
                </a:cubicBezTo>
                <a:cubicBezTo>
                  <a:pt x="173215" y="70560"/>
                  <a:pt x="247827" y="42514"/>
                  <a:pt x="314502" y="60506"/>
                </a:cubicBezTo>
                <a:cubicBezTo>
                  <a:pt x="381177" y="78498"/>
                  <a:pt x="513998" y="167398"/>
                  <a:pt x="520877" y="168456"/>
                </a:cubicBezTo>
                <a:cubicBezTo>
                  <a:pt x="527756" y="169514"/>
                  <a:pt x="403931" y="85377"/>
                  <a:pt x="355777" y="66856"/>
                </a:cubicBezTo>
                <a:cubicBezTo>
                  <a:pt x="307623" y="48335"/>
                  <a:pt x="266877" y="54685"/>
                  <a:pt x="231952" y="57331"/>
                </a:cubicBezTo>
                <a:cubicBezTo>
                  <a:pt x="197027" y="59977"/>
                  <a:pt x="180623" y="86435"/>
                  <a:pt x="146227" y="82731"/>
                </a:cubicBezTo>
                <a:cubicBezTo>
                  <a:pt x="111831" y="79027"/>
                  <a:pt x="4410" y="3885"/>
                  <a:pt x="177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0A531495-090B-9BF6-3F8D-0FB3FEAE9D36}"/>
              </a:ext>
            </a:extLst>
          </p:cNvPr>
          <p:cNvSpPr/>
          <p:nvPr/>
        </p:nvSpPr>
        <p:spPr>
          <a:xfrm>
            <a:off x="9800963" y="3704900"/>
            <a:ext cx="413062" cy="206702"/>
          </a:xfrm>
          <a:custGeom>
            <a:avLst/>
            <a:gdLst>
              <a:gd name="connsiteX0" fmla="*/ 262 w 413062"/>
              <a:gd name="connsiteY0" fmla="*/ 325 h 206702"/>
              <a:gd name="connsiteX1" fmla="*/ 165362 w 413062"/>
              <a:gd name="connsiteY1" fmla="*/ 63825 h 206702"/>
              <a:gd name="connsiteX2" fmla="*/ 365387 w 413062"/>
              <a:gd name="connsiteY2" fmla="*/ 47950 h 206702"/>
              <a:gd name="connsiteX3" fmla="*/ 393962 w 413062"/>
              <a:gd name="connsiteY3" fmla="*/ 79700 h 206702"/>
              <a:gd name="connsiteX4" fmla="*/ 301887 w 413062"/>
              <a:gd name="connsiteY4" fmla="*/ 206700 h 206702"/>
              <a:gd name="connsiteX5" fmla="*/ 413012 w 413062"/>
              <a:gd name="connsiteY5" fmla="*/ 82875 h 206702"/>
              <a:gd name="connsiteX6" fmla="*/ 314587 w 413062"/>
              <a:gd name="connsiteY6" fmla="*/ 79700 h 206702"/>
              <a:gd name="connsiteX7" fmla="*/ 203462 w 413062"/>
              <a:gd name="connsiteY7" fmla="*/ 95575 h 206702"/>
              <a:gd name="connsiteX8" fmla="*/ 262 w 413062"/>
              <a:gd name="connsiteY8" fmla="*/ 325 h 20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062" h="206702">
                <a:moveTo>
                  <a:pt x="262" y="325"/>
                </a:moveTo>
                <a:cubicBezTo>
                  <a:pt x="-6088" y="-4967"/>
                  <a:pt x="104508" y="55887"/>
                  <a:pt x="165362" y="63825"/>
                </a:cubicBezTo>
                <a:cubicBezTo>
                  <a:pt x="226216" y="71763"/>
                  <a:pt x="327287" y="45304"/>
                  <a:pt x="365387" y="47950"/>
                </a:cubicBezTo>
                <a:cubicBezTo>
                  <a:pt x="403487" y="50596"/>
                  <a:pt x="404545" y="53242"/>
                  <a:pt x="393962" y="79700"/>
                </a:cubicBezTo>
                <a:cubicBezTo>
                  <a:pt x="383379" y="106158"/>
                  <a:pt x="298712" y="206171"/>
                  <a:pt x="301887" y="206700"/>
                </a:cubicBezTo>
                <a:cubicBezTo>
                  <a:pt x="305062" y="207229"/>
                  <a:pt x="410895" y="104042"/>
                  <a:pt x="413012" y="82875"/>
                </a:cubicBezTo>
                <a:cubicBezTo>
                  <a:pt x="415129" y="61708"/>
                  <a:pt x="349512" y="77583"/>
                  <a:pt x="314587" y="79700"/>
                </a:cubicBezTo>
                <a:cubicBezTo>
                  <a:pt x="279662" y="81817"/>
                  <a:pt x="251616" y="107217"/>
                  <a:pt x="203462" y="95575"/>
                </a:cubicBezTo>
                <a:cubicBezTo>
                  <a:pt x="155308" y="83933"/>
                  <a:pt x="6612" y="5617"/>
                  <a:pt x="262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5B19ADAC-F8EF-77DD-E36E-9CB37931879D}"/>
              </a:ext>
            </a:extLst>
          </p:cNvPr>
          <p:cNvSpPr/>
          <p:nvPr/>
        </p:nvSpPr>
        <p:spPr>
          <a:xfrm>
            <a:off x="9784321" y="3835203"/>
            <a:ext cx="248877" cy="182168"/>
          </a:xfrm>
          <a:custGeom>
            <a:avLst/>
            <a:gdLst>
              <a:gd name="connsiteX0" fmla="*/ 159779 w 248877"/>
              <a:gd name="connsiteY0" fmla="*/ 197 h 182168"/>
              <a:gd name="connsiteX1" fmla="*/ 10554 w 248877"/>
              <a:gd name="connsiteY1" fmla="*/ 146247 h 182168"/>
              <a:gd name="connsiteX2" fmla="*/ 42304 w 248877"/>
              <a:gd name="connsiteY2" fmla="*/ 162122 h 182168"/>
              <a:gd name="connsiteX3" fmla="*/ 248679 w 248877"/>
              <a:gd name="connsiteY3" fmla="*/ 95447 h 182168"/>
              <a:gd name="connsiteX4" fmla="*/ 1029 w 248877"/>
              <a:gd name="connsiteY4" fmla="*/ 181172 h 182168"/>
              <a:gd name="connsiteX5" fmla="*/ 159779 w 248877"/>
              <a:gd name="connsiteY5" fmla="*/ 197 h 18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877" h="182168">
                <a:moveTo>
                  <a:pt x="159779" y="197"/>
                </a:moveTo>
                <a:cubicBezTo>
                  <a:pt x="161367" y="-5624"/>
                  <a:pt x="30133" y="119260"/>
                  <a:pt x="10554" y="146247"/>
                </a:cubicBezTo>
                <a:cubicBezTo>
                  <a:pt x="-9025" y="173234"/>
                  <a:pt x="2616" y="170589"/>
                  <a:pt x="42304" y="162122"/>
                </a:cubicBezTo>
                <a:cubicBezTo>
                  <a:pt x="81991" y="153655"/>
                  <a:pt x="255558" y="92272"/>
                  <a:pt x="248679" y="95447"/>
                </a:cubicBezTo>
                <a:cubicBezTo>
                  <a:pt x="241800" y="98622"/>
                  <a:pt x="16904" y="192814"/>
                  <a:pt x="1029" y="181172"/>
                </a:cubicBezTo>
                <a:cubicBezTo>
                  <a:pt x="-14846" y="169530"/>
                  <a:pt x="158191" y="6018"/>
                  <a:pt x="159779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D894BA08-6ED5-FE5E-A753-B6DA7D910EF0}"/>
              </a:ext>
            </a:extLst>
          </p:cNvPr>
          <p:cNvSpPr/>
          <p:nvPr/>
        </p:nvSpPr>
        <p:spPr>
          <a:xfrm>
            <a:off x="9753531" y="3978025"/>
            <a:ext cx="389509" cy="881039"/>
          </a:xfrm>
          <a:custGeom>
            <a:avLst/>
            <a:gdLst>
              <a:gd name="connsiteX0" fmla="*/ 34994 w 389509"/>
              <a:gd name="connsiteY0" fmla="*/ 250 h 881039"/>
              <a:gd name="connsiteX1" fmla="*/ 9594 w 389509"/>
              <a:gd name="connsiteY1" fmla="*/ 146300 h 881039"/>
              <a:gd name="connsiteX2" fmla="*/ 184219 w 389509"/>
              <a:gd name="connsiteY2" fmla="*/ 432050 h 881039"/>
              <a:gd name="connsiteX3" fmla="*/ 387419 w 389509"/>
              <a:gd name="connsiteY3" fmla="*/ 879725 h 881039"/>
              <a:gd name="connsiteX4" fmla="*/ 273119 w 389509"/>
              <a:gd name="connsiteY4" fmla="*/ 555875 h 881039"/>
              <a:gd name="connsiteX5" fmla="*/ 12769 w 389509"/>
              <a:gd name="connsiteY5" fmla="*/ 178050 h 881039"/>
              <a:gd name="connsiteX6" fmla="*/ 34994 w 389509"/>
              <a:gd name="connsiteY6" fmla="*/ 250 h 881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509" h="881039">
                <a:moveTo>
                  <a:pt x="34994" y="250"/>
                </a:moveTo>
                <a:cubicBezTo>
                  <a:pt x="34465" y="-5042"/>
                  <a:pt x="-15277" y="74333"/>
                  <a:pt x="9594" y="146300"/>
                </a:cubicBezTo>
                <a:cubicBezTo>
                  <a:pt x="34465" y="218267"/>
                  <a:pt x="121248" y="309813"/>
                  <a:pt x="184219" y="432050"/>
                </a:cubicBezTo>
                <a:cubicBezTo>
                  <a:pt x="247190" y="554288"/>
                  <a:pt x="372602" y="859088"/>
                  <a:pt x="387419" y="879725"/>
                </a:cubicBezTo>
                <a:cubicBezTo>
                  <a:pt x="402236" y="900362"/>
                  <a:pt x="335561" y="672821"/>
                  <a:pt x="273119" y="555875"/>
                </a:cubicBezTo>
                <a:cubicBezTo>
                  <a:pt x="210677" y="438929"/>
                  <a:pt x="51398" y="264304"/>
                  <a:pt x="12769" y="178050"/>
                </a:cubicBezTo>
                <a:cubicBezTo>
                  <a:pt x="-25860" y="91796"/>
                  <a:pt x="35523" y="5542"/>
                  <a:pt x="34994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E6DF6D06-EAC3-9326-F1CE-C3E37CDE7511}"/>
              </a:ext>
            </a:extLst>
          </p:cNvPr>
          <p:cNvSpPr/>
          <p:nvPr/>
        </p:nvSpPr>
        <p:spPr>
          <a:xfrm>
            <a:off x="9400902" y="5075600"/>
            <a:ext cx="263974" cy="627247"/>
          </a:xfrm>
          <a:custGeom>
            <a:avLst/>
            <a:gdLst>
              <a:gd name="connsiteX0" fmla="*/ 263798 w 263974"/>
              <a:gd name="connsiteY0" fmla="*/ 1225 h 627247"/>
              <a:gd name="connsiteX1" fmla="*/ 162198 w 263974"/>
              <a:gd name="connsiteY1" fmla="*/ 236175 h 627247"/>
              <a:gd name="connsiteX2" fmla="*/ 89173 w 263974"/>
              <a:gd name="connsiteY2" fmla="*/ 398100 h 627247"/>
              <a:gd name="connsiteX3" fmla="*/ 114573 w 263974"/>
              <a:gd name="connsiteY3" fmla="*/ 487000 h 627247"/>
              <a:gd name="connsiteX4" fmla="*/ 73298 w 263974"/>
              <a:gd name="connsiteY4" fmla="*/ 540975 h 627247"/>
              <a:gd name="connsiteX5" fmla="*/ 273 w 263974"/>
              <a:gd name="connsiteY5" fmla="*/ 626700 h 627247"/>
              <a:gd name="connsiteX6" fmla="*/ 101873 w 263974"/>
              <a:gd name="connsiteY6" fmla="*/ 496525 h 627247"/>
              <a:gd name="connsiteX7" fmla="*/ 92348 w 263974"/>
              <a:gd name="connsiteY7" fmla="*/ 407625 h 627247"/>
              <a:gd name="connsiteX8" fmla="*/ 184423 w 263974"/>
              <a:gd name="connsiteY8" fmla="*/ 153625 h 627247"/>
              <a:gd name="connsiteX9" fmla="*/ 263798 w 263974"/>
              <a:gd name="connsiteY9" fmla="*/ 1225 h 62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3974" h="627247">
                <a:moveTo>
                  <a:pt x="263798" y="1225"/>
                </a:moveTo>
                <a:cubicBezTo>
                  <a:pt x="260094" y="14983"/>
                  <a:pt x="191302" y="170029"/>
                  <a:pt x="162198" y="236175"/>
                </a:cubicBezTo>
                <a:cubicBezTo>
                  <a:pt x="133094" y="302321"/>
                  <a:pt x="97110" y="356296"/>
                  <a:pt x="89173" y="398100"/>
                </a:cubicBezTo>
                <a:cubicBezTo>
                  <a:pt x="81236" y="439904"/>
                  <a:pt x="117219" y="463188"/>
                  <a:pt x="114573" y="487000"/>
                </a:cubicBezTo>
                <a:cubicBezTo>
                  <a:pt x="111927" y="510812"/>
                  <a:pt x="92348" y="517692"/>
                  <a:pt x="73298" y="540975"/>
                </a:cubicBezTo>
                <a:cubicBezTo>
                  <a:pt x="54248" y="564258"/>
                  <a:pt x="-4490" y="634108"/>
                  <a:pt x="273" y="626700"/>
                </a:cubicBezTo>
                <a:cubicBezTo>
                  <a:pt x="5035" y="619292"/>
                  <a:pt x="86527" y="533037"/>
                  <a:pt x="101873" y="496525"/>
                </a:cubicBezTo>
                <a:cubicBezTo>
                  <a:pt x="117219" y="460013"/>
                  <a:pt x="78590" y="464775"/>
                  <a:pt x="92348" y="407625"/>
                </a:cubicBezTo>
                <a:cubicBezTo>
                  <a:pt x="106106" y="350475"/>
                  <a:pt x="156906" y="214479"/>
                  <a:pt x="184423" y="153625"/>
                </a:cubicBezTo>
                <a:cubicBezTo>
                  <a:pt x="211940" y="92771"/>
                  <a:pt x="267502" y="-12533"/>
                  <a:pt x="263798" y="1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311ADB27-FFAF-B50E-37C6-DF64E9EE4B58}"/>
              </a:ext>
            </a:extLst>
          </p:cNvPr>
          <p:cNvSpPr/>
          <p:nvPr/>
        </p:nvSpPr>
        <p:spPr>
          <a:xfrm>
            <a:off x="9477167" y="5174688"/>
            <a:ext cx="232011" cy="573035"/>
          </a:xfrm>
          <a:custGeom>
            <a:avLst/>
            <a:gdLst>
              <a:gd name="connsiteX0" fmla="*/ 231983 w 232011"/>
              <a:gd name="connsiteY0" fmla="*/ 562 h 573035"/>
              <a:gd name="connsiteX1" fmla="*/ 149433 w 232011"/>
              <a:gd name="connsiteY1" fmla="*/ 210112 h 573035"/>
              <a:gd name="connsiteX2" fmla="*/ 117683 w 232011"/>
              <a:gd name="connsiteY2" fmla="*/ 292662 h 573035"/>
              <a:gd name="connsiteX3" fmla="*/ 47833 w 232011"/>
              <a:gd name="connsiteY3" fmla="*/ 505387 h 573035"/>
              <a:gd name="connsiteX4" fmla="*/ 3383 w 232011"/>
              <a:gd name="connsiteY4" fmla="*/ 559362 h 573035"/>
              <a:gd name="connsiteX5" fmla="*/ 139908 w 232011"/>
              <a:gd name="connsiteY5" fmla="*/ 279962 h 573035"/>
              <a:gd name="connsiteX6" fmla="*/ 231983 w 232011"/>
              <a:gd name="connsiteY6" fmla="*/ 562 h 57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011" h="573035">
                <a:moveTo>
                  <a:pt x="231983" y="562"/>
                </a:moveTo>
                <a:cubicBezTo>
                  <a:pt x="233570" y="-11080"/>
                  <a:pt x="168483" y="161429"/>
                  <a:pt x="149433" y="210112"/>
                </a:cubicBezTo>
                <a:cubicBezTo>
                  <a:pt x="130383" y="258795"/>
                  <a:pt x="134616" y="243450"/>
                  <a:pt x="117683" y="292662"/>
                </a:cubicBezTo>
                <a:cubicBezTo>
                  <a:pt x="100750" y="341874"/>
                  <a:pt x="66883" y="460937"/>
                  <a:pt x="47833" y="505387"/>
                </a:cubicBezTo>
                <a:cubicBezTo>
                  <a:pt x="28783" y="549837"/>
                  <a:pt x="-11963" y="596933"/>
                  <a:pt x="3383" y="559362"/>
                </a:cubicBezTo>
                <a:cubicBezTo>
                  <a:pt x="18729" y="521791"/>
                  <a:pt x="104983" y="368862"/>
                  <a:pt x="139908" y="279962"/>
                </a:cubicBezTo>
                <a:cubicBezTo>
                  <a:pt x="174833" y="191062"/>
                  <a:pt x="230396" y="12204"/>
                  <a:pt x="231983" y="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0862E289-DD92-0BEC-65F2-83FF9286FAFB}"/>
              </a:ext>
            </a:extLst>
          </p:cNvPr>
          <p:cNvSpPr/>
          <p:nvPr/>
        </p:nvSpPr>
        <p:spPr>
          <a:xfrm>
            <a:off x="10029825" y="3796910"/>
            <a:ext cx="433917" cy="203623"/>
          </a:xfrm>
          <a:custGeom>
            <a:avLst/>
            <a:gdLst>
              <a:gd name="connsiteX0" fmla="*/ 241300 w 433917"/>
              <a:gd name="connsiteY0" fmla="*/ 390 h 203623"/>
              <a:gd name="connsiteX1" fmla="*/ 377825 w 433917"/>
              <a:gd name="connsiteY1" fmla="*/ 111515 h 203623"/>
              <a:gd name="connsiteX2" fmla="*/ 336550 w 433917"/>
              <a:gd name="connsiteY2" fmla="*/ 162315 h 203623"/>
              <a:gd name="connsiteX3" fmla="*/ 0 w 433917"/>
              <a:gd name="connsiteY3" fmla="*/ 203590 h 203623"/>
              <a:gd name="connsiteX4" fmla="*/ 406400 w 433917"/>
              <a:gd name="connsiteY4" fmla="*/ 168665 h 203623"/>
              <a:gd name="connsiteX5" fmla="*/ 393700 w 433917"/>
              <a:gd name="connsiteY5" fmla="*/ 133740 h 203623"/>
              <a:gd name="connsiteX6" fmla="*/ 365125 w 433917"/>
              <a:gd name="connsiteY6" fmla="*/ 76590 h 203623"/>
              <a:gd name="connsiteX7" fmla="*/ 241300 w 433917"/>
              <a:gd name="connsiteY7" fmla="*/ 390 h 20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917" h="203623">
                <a:moveTo>
                  <a:pt x="241300" y="390"/>
                </a:moveTo>
                <a:cubicBezTo>
                  <a:pt x="243417" y="6211"/>
                  <a:pt x="361950" y="84528"/>
                  <a:pt x="377825" y="111515"/>
                </a:cubicBezTo>
                <a:cubicBezTo>
                  <a:pt x="393700" y="138503"/>
                  <a:pt x="399521" y="146969"/>
                  <a:pt x="336550" y="162315"/>
                </a:cubicBezTo>
                <a:cubicBezTo>
                  <a:pt x="273579" y="177661"/>
                  <a:pt x="0" y="203590"/>
                  <a:pt x="0" y="203590"/>
                </a:cubicBezTo>
                <a:cubicBezTo>
                  <a:pt x="11642" y="204648"/>
                  <a:pt x="340783" y="180307"/>
                  <a:pt x="406400" y="168665"/>
                </a:cubicBezTo>
                <a:cubicBezTo>
                  <a:pt x="472017" y="157023"/>
                  <a:pt x="400579" y="149086"/>
                  <a:pt x="393700" y="133740"/>
                </a:cubicBezTo>
                <a:cubicBezTo>
                  <a:pt x="386821" y="118394"/>
                  <a:pt x="387879" y="97757"/>
                  <a:pt x="365125" y="76590"/>
                </a:cubicBezTo>
                <a:cubicBezTo>
                  <a:pt x="342371" y="55423"/>
                  <a:pt x="239183" y="-5431"/>
                  <a:pt x="241300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E166DAE3-65A3-6B98-EEED-09DC34FDE22F}"/>
              </a:ext>
            </a:extLst>
          </p:cNvPr>
          <p:cNvSpPr/>
          <p:nvPr/>
        </p:nvSpPr>
        <p:spPr>
          <a:xfrm>
            <a:off x="10553420" y="2571732"/>
            <a:ext cx="413908" cy="229486"/>
          </a:xfrm>
          <a:custGeom>
            <a:avLst/>
            <a:gdLst>
              <a:gd name="connsiteX0" fmla="*/ 384455 w 413908"/>
              <a:gd name="connsiteY0" fmla="*/ 228618 h 229486"/>
              <a:gd name="connsiteX1" fmla="*/ 406680 w 413908"/>
              <a:gd name="connsiteY1" fmla="*/ 136543 h 229486"/>
              <a:gd name="connsiteX2" fmla="*/ 247930 w 413908"/>
              <a:gd name="connsiteY2" fmla="*/ 18 h 229486"/>
              <a:gd name="connsiteX3" fmla="*/ 280 w 413908"/>
              <a:gd name="connsiteY3" fmla="*/ 146068 h 229486"/>
              <a:gd name="connsiteX4" fmla="*/ 200305 w 413908"/>
              <a:gd name="connsiteY4" fmla="*/ 34943 h 229486"/>
              <a:gd name="connsiteX5" fmla="*/ 270155 w 413908"/>
              <a:gd name="connsiteY5" fmla="*/ 31768 h 229486"/>
              <a:gd name="connsiteX6" fmla="*/ 362230 w 413908"/>
              <a:gd name="connsiteY6" fmla="*/ 82568 h 229486"/>
              <a:gd name="connsiteX7" fmla="*/ 384455 w 413908"/>
              <a:gd name="connsiteY7" fmla="*/ 228618 h 22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908" h="229486">
                <a:moveTo>
                  <a:pt x="384455" y="228618"/>
                </a:moveTo>
                <a:cubicBezTo>
                  <a:pt x="391863" y="237614"/>
                  <a:pt x="429434" y="174643"/>
                  <a:pt x="406680" y="136543"/>
                </a:cubicBezTo>
                <a:cubicBezTo>
                  <a:pt x="383926" y="98443"/>
                  <a:pt x="315663" y="-1569"/>
                  <a:pt x="247930" y="18"/>
                </a:cubicBezTo>
                <a:cubicBezTo>
                  <a:pt x="180197" y="1605"/>
                  <a:pt x="8217" y="140247"/>
                  <a:pt x="280" y="146068"/>
                </a:cubicBezTo>
                <a:cubicBezTo>
                  <a:pt x="-7657" y="151889"/>
                  <a:pt x="155326" y="53993"/>
                  <a:pt x="200305" y="34943"/>
                </a:cubicBezTo>
                <a:cubicBezTo>
                  <a:pt x="245284" y="15893"/>
                  <a:pt x="243168" y="23831"/>
                  <a:pt x="270155" y="31768"/>
                </a:cubicBezTo>
                <a:cubicBezTo>
                  <a:pt x="297142" y="39705"/>
                  <a:pt x="340534" y="55051"/>
                  <a:pt x="362230" y="82568"/>
                </a:cubicBezTo>
                <a:cubicBezTo>
                  <a:pt x="383926" y="110085"/>
                  <a:pt x="377047" y="219622"/>
                  <a:pt x="384455" y="228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564F8EC4-319F-F113-AC79-DDB101663920}"/>
              </a:ext>
            </a:extLst>
          </p:cNvPr>
          <p:cNvSpPr/>
          <p:nvPr/>
        </p:nvSpPr>
        <p:spPr>
          <a:xfrm>
            <a:off x="10486090" y="2646462"/>
            <a:ext cx="197359" cy="378176"/>
          </a:xfrm>
          <a:custGeom>
            <a:avLst/>
            <a:gdLst>
              <a:gd name="connsiteX0" fmla="*/ 102535 w 197359"/>
              <a:gd name="connsiteY0" fmla="*/ 1488 h 378176"/>
              <a:gd name="connsiteX1" fmla="*/ 19985 w 197359"/>
              <a:gd name="connsiteY1" fmla="*/ 144363 h 378176"/>
              <a:gd name="connsiteX2" fmla="*/ 35860 w 197359"/>
              <a:gd name="connsiteY2" fmla="*/ 261838 h 378176"/>
              <a:gd name="connsiteX3" fmla="*/ 194610 w 197359"/>
              <a:gd name="connsiteY3" fmla="*/ 376138 h 378176"/>
              <a:gd name="connsiteX4" fmla="*/ 140635 w 197359"/>
              <a:gd name="connsiteY4" fmla="*/ 338038 h 378176"/>
              <a:gd name="connsiteX5" fmla="*/ 935 w 197359"/>
              <a:gd name="connsiteY5" fmla="*/ 239613 h 378176"/>
              <a:gd name="connsiteX6" fmla="*/ 102535 w 197359"/>
              <a:gd name="connsiteY6" fmla="*/ 1488 h 37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359" h="378176">
                <a:moveTo>
                  <a:pt x="102535" y="1488"/>
                </a:moveTo>
                <a:cubicBezTo>
                  <a:pt x="105710" y="-14387"/>
                  <a:pt x="31097" y="100971"/>
                  <a:pt x="19985" y="144363"/>
                </a:cubicBezTo>
                <a:cubicBezTo>
                  <a:pt x="8873" y="187755"/>
                  <a:pt x="6756" y="223209"/>
                  <a:pt x="35860" y="261838"/>
                </a:cubicBezTo>
                <a:cubicBezTo>
                  <a:pt x="64964" y="300467"/>
                  <a:pt x="177148" y="363438"/>
                  <a:pt x="194610" y="376138"/>
                </a:cubicBezTo>
                <a:cubicBezTo>
                  <a:pt x="212073" y="388838"/>
                  <a:pt x="140635" y="338038"/>
                  <a:pt x="140635" y="338038"/>
                </a:cubicBezTo>
                <a:cubicBezTo>
                  <a:pt x="108356" y="315284"/>
                  <a:pt x="13106" y="294117"/>
                  <a:pt x="935" y="239613"/>
                </a:cubicBezTo>
                <a:cubicBezTo>
                  <a:pt x="-11236" y="185109"/>
                  <a:pt x="99360" y="17363"/>
                  <a:pt x="102535" y="1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56EABC25-FADA-8D4B-57F6-F2688FA64D13}"/>
              </a:ext>
            </a:extLst>
          </p:cNvPr>
          <p:cNvSpPr/>
          <p:nvPr/>
        </p:nvSpPr>
        <p:spPr>
          <a:xfrm>
            <a:off x="10429875" y="3038475"/>
            <a:ext cx="612850" cy="165173"/>
          </a:xfrm>
          <a:custGeom>
            <a:avLst/>
            <a:gdLst>
              <a:gd name="connsiteX0" fmla="*/ 0 w 612850"/>
              <a:gd name="connsiteY0" fmla="*/ 0 h 165173"/>
              <a:gd name="connsiteX1" fmla="*/ 234950 w 612850"/>
              <a:gd name="connsiteY1" fmla="*/ 22225 h 165173"/>
              <a:gd name="connsiteX2" fmla="*/ 612775 w 612850"/>
              <a:gd name="connsiteY2" fmla="*/ 165100 h 165173"/>
              <a:gd name="connsiteX3" fmla="*/ 266700 w 612850"/>
              <a:gd name="connsiteY3" fmla="*/ 41275 h 165173"/>
              <a:gd name="connsiteX4" fmla="*/ 152400 w 612850"/>
              <a:gd name="connsiteY4" fmla="*/ 9525 h 165173"/>
              <a:gd name="connsiteX5" fmla="*/ 0 w 612850"/>
              <a:gd name="connsiteY5" fmla="*/ 0 h 16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50" h="165173">
                <a:moveTo>
                  <a:pt x="0" y="0"/>
                </a:moveTo>
                <a:cubicBezTo>
                  <a:pt x="13758" y="2117"/>
                  <a:pt x="132821" y="-5292"/>
                  <a:pt x="234950" y="22225"/>
                </a:cubicBezTo>
                <a:cubicBezTo>
                  <a:pt x="337079" y="49742"/>
                  <a:pt x="607483" y="161925"/>
                  <a:pt x="612775" y="165100"/>
                </a:cubicBezTo>
                <a:cubicBezTo>
                  <a:pt x="618067" y="168275"/>
                  <a:pt x="343429" y="67204"/>
                  <a:pt x="266700" y="41275"/>
                </a:cubicBezTo>
                <a:cubicBezTo>
                  <a:pt x="189971" y="15346"/>
                  <a:pt x="192617" y="12171"/>
                  <a:pt x="152400" y="95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50042824-5B0A-D4BC-0F7C-D9689E08FE57}"/>
              </a:ext>
            </a:extLst>
          </p:cNvPr>
          <p:cNvSpPr/>
          <p:nvPr/>
        </p:nvSpPr>
        <p:spPr>
          <a:xfrm>
            <a:off x="9877228" y="2523691"/>
            <a:ext cx="350019" cy="92227"/>
          </a:xfrm>
          <a:custGeom>
            <a:avLst/>
            <a:gdLst>
              <a:gd name="connsiteX0" fmla="*/ 197 w 350019"/>
              <a:gd name="connsiteY0" fmla="*/ 79809 h 92227"/>
              <a:gd name="connsiteX1" fmla="*/ 165297 w 350019"/>
              <a:gd name="connsiteY1" fmla="*/ 32184 h 92227"/>
              <a:gd name="connsiteX2" fmla="*/ 279597 w 350019"/>
              <a:gd name="connsiteY2" fmla="*/ 67109 h 92227"/>
              <a:gd name="connsiteX3" fmla="*/ 276422 w 350019"/>
              <a:gd name="connsiteY3" fmla="*/ 89334 h 92227"/>
              <a:gd name="connsiteX4" fmla="*/ 349447 w 350019"/>
              <a:gd name="connsiteY4" fmla="*/ 434 h 92227"/>
              <a:gd name="connsiteX5" fmla="*/ 308172 w 350019"/>
              <a:gd name="connsiteY5" fmla="*/ 54409 h 92227"/>
              <a:gd name="connsiteX6" fmla="*/ 266897 w 350019"/>
              <a:gd name="connsiteY6" fmla="*/ 32184 h 92227"/>
              <a:gd name="connsiteX7" fmla="*/ 200222 w 350019"/>
              <a:gd name="connsiteY7" fmla="*/ 19484 h 92227"/>
              <a:gd name="connsiteX8" fmla="*/ 197 w 350019"/>
              <a:gd name="connsiteY8" fmla="*/ 79809 h 9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019" h="92227">
                <a:moveTo>
                  <a:pt x="197" y="79809"/>
                </a:moveTo>
                <a:cubicBezTo>
                  <a:pt x="-5624" y="81926"/>
                  <a:pt x="118730" y="34301"/>
                  <a:pt x="165297" y="32184"/>
                </a:cubicBezTo>
                <a:cubicBezTo>
                  <a:pt x="211864" y="30067"/>
                  <a:pt x="261076" y="57584"/>
                  <a:pt x="279597" y="67109"/>
                </a:cubicBezTo>
                <a:cubicBezTo>
                  <a:pt x="298118" y="76634"/>
                  <a:pt x="264780" y="100447"/>
                  <a:pt x="276422" y="89334"/>
                </a:cubicBezTo>
                <a:cubicBezTo>
                  <a:pt x="288064" y="78221"/>
                  <a:pt x="344155" y="6255"/>
                  <a:pt x="349447" y="434"/>
                </a:cubicBezTo>
                <a:cubicBezTo>
                  <a:pt x="354739" y="-5387"/>
                  <a:pt x="321930" y="49117"/>
                  <a:pt x="308172" y="54409"/>
                </a:cubicBezTo>
                <a:cubicBezTo>
                  <a:pt x="294414" y="59701"/>
                  <a:pt x="284889" y="38005"/>
                  <a:pt x="266897" y="32184"/>
                </a:cubicBezTo>
                <a:cubicBezTo>
                  <a:pt x="248905" y="26363"/>
                  <a:pt x="239909" y="13663"/>
                  <a:pt x="200222" y="19484"/>
                </a:cubicBezTo>
                <a:cubicBezTo>
                  <a:pt x="160535" y="25305"/>
                  <a:pt x="6018" y="77692"/>
                  <a:pt x="197" y="79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52E10C75-331C-E07C-25C9-7C067D34984D}"/>
              </a:ext>
            </a:extLst>
          </p:cNvPr>
          <p:cNvSpPr/>
          <p:nvPr/>
        </p:nvSpPr>
        <p:spPr>
          <a:xfrm>
            <a:off x="10064184" y="2802347"/>
            <a:ext cx="274689" cy="257551"/>
          </a:xfrm>
          <a:custGeom>
            <a:avLst/>
            <a:gdLst>
              <a:gd name="connsiteX0" fmla="*/ 566 w 274689"/>
              <a:gd name="connsiteY0" fmla="*/ 1178 h 257551"/>
              <a:gd name="connsiteX1" fmla="*/ 187891 w 274689"/>
              <a:gd name="connsiteY1" fmla="*/ 188503 h 257551"/>
              <a:gd name="connsiteX2" fmla="*/ 273616 w 274689"/>
              <a:gd name="connsiteY2" fmla="*/ 255178 h 257551"/>
              <a:gd name="connsiteX3" fmla="*/ 133916 w 274689"/>
              <a:gd name="connsiteY3" fmla="*/ 115478 h 257551"/>
              <a:gd name="connsiteX4" fmla="*/ 566 w 274689"/>
              <a:gd name="connsiteY4" fmla="*/ 1178 h 25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689" h="257551">
                <a:moveTo>
                  <a:pt x="566" y="1178"/>
                </a:moveTo>
                <a:cubicBezTo>
                  <a:pt x="9562" y="13349"/>
                  <a:pt x="142383" y="146170"/>
                  <a:pt x="187891" y="188503"/>
                </a:cubicBezTo>
                <a:cubicBezTo>
                  <a:pt x="233399" y="230836"/>
                  <a:pt x="282612" y="267349"/>
                  <a:pt x="273616" y="255178"/>
                </a:cubicBezTo>
                <a:cubicBezTo>
                  <a:pt x="264620" y="243007"/>
                  <a:pt x="175720" y="156753"/>
                  <a:pt x="133916" y="115478"/>
                </a:cubicBezTo>
                <a:cubicBezTo>
                  <a:pt x="92112" y="74203"/>
                  <a:pt x="-8430" y="-10993"/>
                  <a:pt x="566" y="1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AF353C00-8E25-FDC8-676C-1861509AD502}"/>
              </a:ext>
            </a:extLst>
          </p:cNvPr>
          <p:cNvSpPr/>
          <p:nvPr/>
        </p:nvSpPr>
        <p:spPr>
          <a:xfrm>
            <a:off x="9826530" y="3038549"/>
            <a:ext cx="231206" cy="358772"/>
          </a:xfrm>
          <a:custGeom>
            <a:avLst/>
            <a:gdLst>
              <a:gd name="connsiteX0" fmla="*/ 98520 w 231206"/>
              <a:gd name="connsiteY0" fmla="*/ 6276 h 358772"/>
              <a:gd name="connsiteX1" fmla="*/ 184245 w 231206"/>
              <a:gd name="connsiteY1" fmla="*/ 6276 h 358772"/>
              <a:gd name="connsiteX2" fmla="*/ 200120 w 231206"/>
              <a:gd name="connsiteY2" fmla="*/ 69776 h 358772"/>
              <a:gd name="connsiteX3" fmla="*/ 95 w 231206"/>
              <a:gd name="connsiteY3" fmla="*/ 358701 h 358772"/>
              <a:gd name="connsiteX4" fmla="*/ 228695 w 231206"/>
              <a:gd name="connsiteY4" fmla="*/ 41201 h 358772"/>
              <a:gd name="connsiteX5" fmla="*/ 98520 w 231206"/>
              <a:gd name="connsiteY5" fmla="*/ 6276 h 35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206" h="358772">
                <a:moveTo>
                  <a:pt x="98520" y="6276"/>
                </a:moveTo>
                <a:cubicBezTo>
                  <a:pt x="91112" y="455"/>
                  <a:pt x="167312" y="-4307"/>
                  <a:pt x="184245" y="6276"/>
                </a:cubicBezTo>
                <a:cubicBezTo>
                  <a:pt x="201178" y="16859"/>
                  <a:pt x="230812" y="11039"/>
                  <a:pt x="200120" y="69776"/>
                </a:cubicBezTo>
                <a:cubicBezTo>
                  <a:pt x="169428" y="128513"/>
                  <a:pt x="-4667" y="363463"/>
                  <a:pt x="95" y="358701"/>
                </a:cubicBezTo>
                <a:cubicBezTo>
                  <a:pt x="4857" y="353939"/>
                  <a:pt x="205412" y="100468"/>
                  <a:pt x="228695" y="41201"/>
                </a:cubicBezTo>
                <a:cubicBezTo>
                  <a:pt x="251978" y="-18066"/>
                  <a:pt x="105928" y="12097"/>
                  <a:pt x="98520" y="6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82F69DCE-EAA9-1943-323F-5C3ED4F375BC}"/>
              </a:ext>
            </a:extLst>
          </p:cNvPr>
          <p:cNvSpPr/>
          <p:nvPr/>
        </p:nvSpPr>
        <p:spPr>
          <a:xfrm>
            <a:off x="9623011" y="3413034"/>
            <a:ext cx="324267" cy="365216"/>
          </a:xfrm>
          <a:custGeom>
            <a:avLst/>
            <a:gdLst>
              <a:gd name="connsiteX0" fmla="*/ 324264 w 324267"/>
              <a:gd name="connsiteY0" fmla="*/ 91 h 365216"/>
              <a:gd name="connsiteX1" fmla="*/ 32164 w 324267"/>
              <a:gd name="connsiteY1" fmla="*/ 184241 h 365216"/>
              <a:gd name="connsiteX2" fmla="*/ 6764 w 324267"/>
              <a:gd name="connsiteY2" fmla="*/ 266791 h 365216"/>
              <a:gd name="connsiteX3" fmla="*/ 25814 w 324267"/>
              <a:gd name="connsiteY3" fmla="*/ 342991 h 365216"/>
              <a:gd name="connsiteX4" fmla="*/ 25814 w 324267"/>
              <a:gd name="connsiteY4" fmla="*/ 365216 h 365216"/>
              <a:gd name="connsiteX5" fmla="*/ 25814 w 324267"/>
              <a:gd name="connsiteY5" fmla="*/ 209641 h 365216"/>
              <a:gd name="connsiteX6" fmla="*/ 324264 w 324267"/>
              <a:gd name="connsiteY6" fmla="*/ 91 h 36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267" h="365216">
                <a:moveTo>
                  <a:pt x="324264" y="91"/>
                </a:moveTo>
                <a:cubicBezTo>
                  <a:pt x="325322" y="-4142"/>
                  <a:pt x="85081" y="139791"/>
                  <a:pt x="32164" y="184241"/>
                </a:cubicBezTo>
                <a:cubicBezTo>
                  <a:pt x="-20753" y="228691"/>
                  <a:pt x="7822" y="240333"/>
                  <a:pt x="6764" y="266791"/>
                </a:cubicBezTo>
                <a:cubicBezTo>
                  <a:pt x="5706" y="293249"/>
                  <a:pt x="22639" y="326587"/>
                  <a:pt x="25814" y="342991"/>
                </a:cubicBezTo>
                <a:cubicBezTo>
                  <a:pt x="28989" y="359395"/>
                  <a:pt x="25814" y="365216"/>
                  <a:pt x="25814" y="365216"/>
                </a:cubicBezTo>
                <a:cubicBezTo>
                  <a:pt x="25814" y="342991"/>
                  <a:pt x="-22869" y="264674"/>
                  <a:pt x="25814" y="209641"/>
                </a:cubicBezTo>
                <a:cubicBezTo>
                  <a:pt x="74497" y="154608"/>
                  <a:pt x="323206" y="4324"/>
                  <a:pt x="324264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7496895B-B355-838E-437F-553CF0BE3940}"/>
              </a:ext>
            </a:extLst>
          </p:cNvPr>
          <p:cNvSpPr/>
          <p:nvPr/>
        </p:nvSpPr>
        <p:spPr>
          <a:xfrm>
            <a:off x="11264794" y="3317728"/>
            <a:ext cx="86060" cy="174843"/>
          </a:xfrm>
          <a:custGeom>
            <a:avLst/>
            <a:gdLst>
              <a:gd name="connsiteX0" fmla="*/ 106 w 86060"/>
              <a:gd name="connsiteY0" fmla="*/ 147 h 174843"/>
              <a:gd name="connsiteX1" fmla="*/ 66781 w 86060"/>
              <a:gd name="connsiteY1" fmla="*/ 76347 h 174843"/>
              <a:gd name="connsiteX2" fmla="*/ 6456 w 86060"/>
              <a:gd name="connsiteY2" fmla="*/ 174772 h 174843"/>
              <a:gd name="connsiteX3" fmla="*/ 85831 w 86060"/>
              <a:gd name="connsiteY3" fmla="*/ 60472 h 174843"/>
              <a:gd name="connsiteX4" fmla="*/ 106 w 86060"/>
              <a:gd name="connsiteY4" fmla="*/ 147 h 17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060" h="174843">
                <a:moveTo>
                  <a:pt x="106" y="147"/>
                </a:moveTo>
                <a:cubicBezTo>
                  <a:pt x="-3069" y="2793"/>
                  <a:pt x="65723" y="47243"/>
                  <a:pt x="66781" y="76347"/>
                </a:cubicBezTo>
                <a:cubicBezTo>
                  <a:pt x="67839" y="105451"/>
                  <a:pt x="3281" y="177418"/>
                  <a:pt x="6456" y="174772"/>
                </a:cubicBezTo>
                <a:cubicBezTo>
                  <a:pt x="9631" y="172126"/>
                  <a:pt x="80539" y="90105"/>
                  <a:pt x="85831" y="60472"/>
                </a:cubicBezTo>
                <a:cubicBezTo>
                  <a:pt x="91123" y="30839"/>
                  <a:pt x="3281" y="-2499"/>
                  <a:pt x="106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9FFDEC4C-72A1-EE3B-841C-F61BD854A767}"/>
              </a:ext>
            </a:extLst>
          </p:cNvPr>
          <p:cNvSpPr/>
          <p:nvPr/>
        </p:nvSpPr>
        <p:spPr>
          <a:xfrm>
            <a:off x="6148423" y="4005028"/>
            <a:ext cx="458454" cy="99021"/>
          </a:xfrm>
          <a:custGeom>
            <a:avLst/>
            <a:gdLst>
              <a:gd name="connsiteX0" fmla="*/ 3 w 458454"/>
              <a:gd name="connsiteY0" fmla="*/ 44 h 99021"/>
              <a:gd name="connsiteX1" fmla="*/ 142649 w 458454"/>
              <a:gd name="connsiteY1" fmla="*/ 43935 h 99021"/>
              <a:gd name="connsiteX2" fmla="*/ 329187 w 458454"/>
              <a:gd name="connsiteY2" fmla="*/ 91484 h 99021"/>
              <a:gd name="connsiteX3" fmla="*/ 457203 w 458454"/>
              <a:gd name="connsiteY3" fmla="*/ 58566 h 99021"/>
              <a:gd name="connsiteX4" fmla="*/ 252377 w 458454"/>
              <a:gd name="connsiteY4" fmla="*/ 98799 h 99021"/>
              <a:gd name="connsiteX5" fmla="*/ 146307 w 458454"/>
              <a:gd name="connsiteY5" fmla="*/ 36620 h 99021"/>
              <a:gd name="connsiteX6" fmla="*/ 3 w 458454"/>
              <a:gd name="connsiteY6" fmla="*/ 44 h 9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8454" h="99021">
                <a:moveTo>
                  <a:pt x="3" y="44"/>
                </a:moveTo>
                <a:cubicBezTo>
                  <a:pt x="-607" y="1263"/>
                  <a:pt x="87785" y="28695"/>
                  <a:pt x="142649" y="43935"/>
                </a:cubicBezTo>
                <a:cubicBezTo>
                  <a:pt x="197513" y="59175"/>
                  <a:pt x="276761" y="89046"/>
                  <a:pt x="329187" y="91484"/>
                </a:cubicBezTo>
                <a:cubicBezTo>
                  <a:pt x="381613" y="93923"/>
                  <a:pt x="470005" y="57347"/>
                  <a:pt x="457203" y="58566"/>
                </a:cubicBezTo>
                <a:cubicBezTo>
                  <a:pt x="444401" y="59785"/>
                  <a:pt x="304193" y="102457"/>
                  <a:pt x="252377" y="98799"/>
                </a:cubicBezTo>
                <a:cubicBezTo>
                  <a:pt x="200561" y="95141"/>
                  <a:pt x="182273" y="50031"/>
                  <a:pt x="146307" y="36620"/>
                </a:cubicBezTo>
                <a:cubicBezTo>
                  <a:pt x="110341" y="23209"/>
                  <a:pt x="613" y="-1175"/>
                  <a:pt x="3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AC42B8F2-38DF-5E39-2E6A-A870F6005916}"/>
              </a:ext>
            </a:extLst>
          </p:cNvPr>
          <p:cNvSpPr/>
          <p:nvPr/>
        </p:nvSpPr>
        <p:spPr>
          <a:xfrm>
            <a:off x="6940781" y="4413042"/>
            <a:ext cx="17194" cy="329170"/>
          </a:xfrm>
          <a:custGeom>
            <a:avLst/>
            <a:gdLst>
              <a:gd name="connsiteX0" fmla="*/ 793 w 17194"/>
              <a:gd name="connsiteY0" fmla="*/ 1642 h 329170"/>
              <a:gd name="connsiteX1" fmla="*/ 4071 w 17194"/>
              <a:gd name="connsiteY1" fmla="*/ 322829 h 329170"/>
              <a:gd name="connsiteX2" fmla="*/ 17180 w 17194"/>
              <a:gd name="connsiteY2" fmla="*/ 201564 h 329170"/>
              <a:gd name="connsiteX3" fmla="*/ 793 w 17194"/>
              <a:gd name="connsiteY3" fmla="*/ 1642 h 32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4" h="329170">
                <a:moveTo>
                  <a:pt x="793" y="1642"/>
                </a:moveTo>
                <a:cubicBezTo>
                  <a:pt x="-1392" y="21853"/>
                  <a:pt x="1340" y="289509"/>
                  <a:pt x="4071" y="322829"/>
                </a:cubicBezTo>
                <a:cubicBezTo>
                  <a:pt x="6802" y="356149"/>
                  <a:pt x="16634" y="249633"/>
                  <a:pt x="17180" y="201564"/>
                </a:cubicBezTo>
                <a:cubicBezTo>
                  <a:pt x="17726" y="153495"/>
                  <a:pt x="2978" y="-18569"/>
                  <a:pt x="793" y="1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6FE64032-340D-0019-D652-D90395A4785B}"/>
              </a:ext>
            </a:extLst>
          </p:cNvPr>
          <p:cNvSpPr/>
          <p:nvPr/>
        </p:nvSpPr>
        <p:spPr>
          <a:xfrm>
            <a:off x="5433794" y="4254997"/>
            <a:ext cx="78331" cy="552259"/>
          </a:xfrm>
          <a:custGeom>
            <a:avLst/>
            <a:gdLst>
              <a:gd name="connsiteX0" fmla="*/ 75548 w 78331"/>
              <a:gd name="connsiteY0" fmla="*/ 5648 h 552259"/>
              <a:gd name="connsiteX1" fmla="*/ 167 w 78331"/>
              <a:gd name="connsiteY1" fmla="*/ 546422 h 552259"/>
              <a:gd name="connsiteX2" fmla="*/ 55883 w 78331"/>
              <a:gd name="connsiteY2" fmla="*/ 277674 h 552259"/>
              <a:gd name="connsiteX3" fmla="*/ 75548 w 78331"/>
              <a:gd name="connsiteY3" fmla="*/ 5648 h 55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31" h="552259">
                <a:moveTo>
                  <a:pt x="75548" y="5648"/>
                </a:moveTo>
                <a:cubicBezTo>
                  <a:pt x="66262" y="50439"/>
                  <a:pt x="3444" y="501084"/>
                  <a:pt x="167" y="546422"/>
                </a:cubicBezTo>
                <a:cubicBezTo>
                  <a:pt x="-3110" y="591760"/>
                  <a:pt x="42773" y="360702"/>
                  <a:pt x="55883" y="277674"/>
                </a:cubicBezTo>
                <a:cubicBezTo>
                  <a:pt x="68993" y="194646"/>
                  <a:pt x="84834" y="-39143"/>
                  <a:pt x="75548" y="5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1" name="フリーフォーム 1330">
            <a:extLst>
              <a:ext uri="{FF2B5EF4-FFF2-40B4-BE49-F238E27FC236}">
                <a16:creationId xmlns:a16="http://schemas.microsoft.com/office/drawing/2014/main" id="{1ECFF034-6A22-31EC-2F4B-D9E61179137A}"/>
              </a:ext>
            </a:extLst>
          </p:cNvPr>
          <p:cNvSpPr/>
          <p:nvPr/>
        </p:nvSpPr>
        <p:spPr>
          <a:xfrm>
            <a:off x="5562301" y="1173095"/>
            <a:ext cx="1218706" cy="1299063"/>
          </a:xfrm>
          <a:custGeom>
            <a:avLst/>
            <a:gdLst>
              <a:gd name="connsiteX0" fmla="*/ 1215456 w 1218706"/>
              <a:gd name="connsiteY0" fmla="*/ 181710 h 1299063"/>
              <a:gd name="connsiteX1" fmla="*/ 588439 w 1218706"/>
              <a:gd name="connsiteY1" fmla="*/ 327267 h 1299063"/>
              <a:gd name="connsiteX2" fmla="*/ 689209 w 1218706"/>
              <a:gd name="connsiteY2" fmla="*/ 301142 h 1299063"/>
              <a:gd name="connsiteX3" fmla="*/ 431684 w 1218706"/>
              <a:gd name="connsiteY3" fmla="*/ 454164 h 1299063"/>
              <a:gd name="connsiteX4" fmla="*/ 461542 w 1218706"/>
              <a:gd name="connsiteY4" fmla="*/ 413109 h 1299063"/>
              <a:gd name="connsiteX5" fmla="*/ 204017 w 1218706"/>
              <a:gd name="connsiteY5" fmla="*/ 834853 h 1299063"/>
              <a:gd name="connsiteX6" fmla="*/ 267466 w 1218706"/>
              <a:gd name="connsiteY6" fmla="*/ 711689 h 1299063"/>
              <a:gd name="connsiteX7" fmla="*/ 170427 w 1218706"/>
              <a:gd name="connsiteY7" fmla="*/ 1144629 h 1299063"/>
              <a:gd name="connsiteX8" fmla="*/ 222679 w 1218706"/>
              <a:gd name="connsiteY8" fmla="*/ 928159 h 1299063"/>
              <a:gd name="connsiteX9" fmla="*/ 118176 w 1218706"/>
              <a:gd name="connsiteY9" fmla="*/ 1200613 h 1299063"/>
              <a:gd name="connsiteX10" fmla="*/ 121908 w 1218706"/>
              <a:gd name="connsiteY10" fmla="*/ 1099842 h 1299063"/>
              <a:gd name="connsiteX11" fmla="*/ 2476 w 1218706"/>
              <a:gd name="connsiteY11" fmla="*/ 1297651 h 1299063"/>
              <a:gd name="connsiteX12" fmla="*/ 43531 w 1218706"/>
              <a:gd name="connsiteY12" fmla="*/ 1159558 h 1299063"/>
              <a:gd name="connsiteX13" fmla="*/ 73389 w 1218706"/>
              <a:gd name="connsiteY13" fmla="*/ 663169 h 1299063"/>
              <a:gd name="connsiteX14" fmla="*/ 77121 w 1218706"/>
              <a:gd name="connsiteY14" fmla="*/ 741547 h 1299063"/>
              <a:gd name="connsiteX15" fmla="*/ 271198 w 1218706"/>
              <a:gd name="connsiteY15" fmla="*/ 256355 h 1299063"/>
              <a:gd name="connsiteX16" fmla="*/ 106979 w 1218706"/>
              <a:gd name="connsiteY16" fmla="*/ 278748 h 1299063"/>
              <a:gd name="connsiteX17" fmla="*/ 924341 w 1218706"/>
              <a:gd name="connsiteY17" fmla="*/ 21223 h 1299063"/>
              <a:gd name="connsiteX18" fmla="*/ 838499 w 1218706"/>
              <a:gd name="connsiteY18" fmla="*/ 32420 h 1299063"/>
              <a:gd name="connsiteX19" fmla="*/ 1215456 w 1218706"/>
              <a:gd name="connsiteY19" fmla="*/ 181710 h 1299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18706" h="1299063">
                <a:moveTo>
                  <a:pt x="1215456" y="181710"/>
                </a:moveTo>
                <a:cubicBezTo>
                  <a:pt x="1173779" y="230851"/>
                  <a:pt x="676147" y="307362"/>
                  <a:pt x="588439" y="327267"/>
                </a:cubicBezTo>
                <a:cubicBezTo>
                  <a:pt x="500731" y="347172"/>
                  <a:pt x="715335" y="279993"/>
                  <a:pt x="689209" y="301142"/>
                </a:cubicBezTo>
                <a:cubicBezTo>
                  <a:pt x="663083" y="322291"/>
                  <a:pt x="469628" y="435503"/>
                  <a:pt x="431684" y="454164"/>
                </a:cubicBezTo>
                <a:cubicBezTo>
                  <a:pt x="393740" y="472825"/>
                  <a:pt x="499486" y="349661"/>
                  <a:pt x="461542" y="413109"/>
                </a:cubicBezTo>
                <a:cubicBezTo>
                  <a:pt x="423597" y="476557"/>
                  <a:pt x="236363" y="785090"/>
                  <a:pt x="204017" y="834853"/>
                </a:cubicBezTo>
                <a:cubicBezTo>
                  <a:pt x="171671" y="884616"/>
                  <a:pt x="273064" y="660060"/>
                  <a:pt x="267466" y="711689"/>
                </a:cubicBezTo>
                <a:cubicBezTo>
                  <a:pt x="261868" y="763318"/>
                  <a:pt x="177891" y="1108551"/>
                  <a:pt x="170427" y="1144629"/>
                </a:cubicBezTo>
                <a:cubicBezTo>
                  <a:pt x="162963" y="1180707"/>
                  <a:pt x="231387" y="918828"/>
                  <a:pt x="222679" y="928159"/>
                </a:cubicBezTo>
                <a:cubicBezTo>
                  <a:pt x="213971" y="937490"/>
                  <a:pt x="134971" y="1171999"/>
                  <a:pt x="118176" y="1200613"/>
                </a:cubicBezTo>
                <a:cubicBezTo>
                  <a:pt x="101381" y="1229227"/>
                  <a:pt x="141191" y="1083669"/>
                  <a:pt x="121908" y="1099842"/>
                </a:cubicBezTo>
                <a:cubicBezTo>
                  <a:pt x="102625" y="1116015"/>
                  <a:pt x="15539" y="1287698"/>
                  <a:pt x="2476" y="1297651"/>
                </a:cubicBezTo>
                <a:cubicBezTo>
                  <a:pt x="-10587" y="1307604"/>
                  <a:pt x="31712" y="1265305"/>
                  <a:pt x="43531" y="1159558"/>
                </a:cubicBezTo>
                <a:cubicBezTo>
                  <a:pt x="55350" y="1053811"/>
                  <a:pt x="67791" y="732837"/>
                  <a:pt x="73389" y="663169"/>
                </a:cubicBezTo>
                <a:cubicBezTo>
                  <a:pt x="78987" y="593501"/>
                  <a:pt x="44153" y="809349"/>
                  <a:pt x="77121" y="741547"/>
                </a:cubicBezTo>
                <a:cubicBezTo>
                  <a:pt x="110089" y="673745"/>
                  <a:pt x="266222" y="333488"/>
                  <a:pt x="271198" y="256355"/>
                </a:cubicBezTo>
                <a:cubicBezTo>
                  <a:pt x="276174" y="179222"/>
                  <a:pt x="-1878" y="317937"/>
                  <a:pt x="106979" y="278748"/>
                </a:cubicBezTo>
                <a:cubicBezTo>
                  <a:pt x="215836" y="239559"/>
                  <a:pt x="802421" y="62278"/>
                  <a:pt x="924341" y="21223"/>
                </a:cubicBezTo>
                <a:cubicBezTo>
                  <a:pt x="1046261" y="-19832"/>
                  <a:pt x="791846" y="6916"/>
                  <a:pt x="838499" y="32420"/>
                </a:cubicBezTo>
                <a:cubicBezTo>
                  <a:pt x="885152" y="57924"/>
                  <a:pt x="1257133" y="132569"/>
                  <a:pt x="1215456" y="1817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2" name="フリーフォーム 1331">
            <a:extLst>
              <a:ext uri="{FF2B5EF4-FFF2-40B4-BE49-F238E27FC236}">
                <a16:creationId xmlns:a16="http://schemas.microsoft.com/office/drawing/2014/main" id="{1028B78D-6285-A515-2A61-B7AF3CDE1FAF}"/>
              </a:ext>
            </a:extLst>
          </p:cNvPr>
          <p:cNvSpPr/>
          <p:nvPr/>
        </p:nvSpPr>
        <p:spPr>
          <a:xfrm>
            <a:off x="6507902" y="1069649"/>
            <a:ext cx="1129112" cy="1151211"/>
          </a:xfrm>
          <a:custGeom>
            <a:avLst/>
            <a:gdLst>
              <a:gd name="connsiteX0" fmla="*/ 232532 w 1129112"/>
              <a:gd name="connsiteY0" fmla="*/ 16434 h 1151211"/>
              <a:gd name="connsiteX1" fmla="*/ 728921 w 1129112"/>
              <a:gd name="connsiteY1" fmla="*/ 378462 h 1151211"/>
              <a:gd name="connsiteX2" fmla="*/ 710260 w 1129112"/>
              <a:gd name="connsiteY2" fmla="*/ 318746 h 1151211"/>
              <a:gd name="connsiteX3" fmla="*/ 885675 w 1129112"/>
              <a:gd name="connsiteY3" fmla="*/ 527752 h 1151211"/>
              <a:gd name="connsiteX4" fmla="*/ 1109610 w 1129112"/>
              <a:gd name="connsiteY4" fmla="*/ 1061463 h 1151211"/>
              <a:gd name="connsiteX5" fmla="*/ 1090949 w 1129112"/>
              <a:gd name="connsiteY5" fmla="*/ 1001747 h 1151211"/>
              <a:gd name="connsiteX6" fmla="*/ 874478 w 1129112"/>
              <a:gd name="connsiteY6" fmla="*/ 613593 h 1151211"/>
              <a:gd name="connsiteX7" fmla="*/ 1068555 w 1129112"/>
              <a:gd name="connsiteY7" fmla="*/ 1128643 h 1151211"/>
              <a:gd name="connsiteX8" fmla="*/ 971517 w 1129112"/>
              <a:gd name="connsiteY8" fmla="*/ 983086 h 1151211"/>
              <a:gd name="connsiteX9" fmla="*/ 463931 w 1129112"/>
              <a:gd name="connsiteY9" fmla="*/ 303817 h 1151211"/>
              <a:gd name="connsiteX10" fmla="*/ 773708 w 1129112"/>
              <a:gd name="connsiteY10" fmla="*/ 710632 h 1151211"/>
              <a:gd name="connsiteX11" fmla="*/ 538576 w 1129112"/>
              <a:gd name="connsiteY11" fmla="*/ 512823 h 1151211"/>
              <a:gd name="connsiteX12" fmla="*/ 4865 w 1129112"/>
              <a:gd name="connsiteY12" fmla="*/ 210511 h 1151211"/>
              <a:gd name="connsiteX13" fmla="*/ 449002 w 1129112"/>
              <a:gd name="connsiteY13" fmla="*/ 382194 h 1151211"/>
              <a:gd name="connsiteX14" fmla="*/ 1133 w 1129112"/>
              <a:gd name="connsiteY14" fmla="*/ 5238 h 1151211"/>
              <a:gd name="connsiteX15" fmla="*/ 318374 w 1129112"/>
              <a:gd name="connsiteY15" fmla="*/ 154527 h 1151211"/>
              <a:gd name="connsiteX16" fmla="*/ 232532 w 1129112"/>
              <a:gd name="connsiteY16" fmla="*/ 16434 h 115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129112" h="1151211">
                <a:moveTo>
                  <a:pt x="232532" y="16434"/>
                </a:moveTo>
                <a:cubicBezTo>
                  <a:pt x="300956" y="53756"/>
                  <a:pt x="649300" y="328077"/>
                  <a:pt x="728921" y="378462"/>
                </a:cubicBezTo>
                <a:cubicBezTo>
                  <a:pt x="808542" y="428847"/>
                  <a:pt x="684134" y="293864"/>
                  <a:pt x="710260" y="318746"/>
                </a:cubicBezTo>
                <a:cubicBezTo>
                  <a:pt x="736386" y="343628"/>
                  <a:pt x="819117" y="403966"/>
                  <a:pt x="885675" y="527752"/>
                </a:cubicBezTo>
                <a:cubicBezTo>
                  <a:pt x="952233" y="651538"/>
                  <a:pt x="1075398" y="982464"/>
                  <a:pt x="1109610" y="1061463"/>
                </a:cubicBezTo>
                <a:cubicBezTo>
                  <a:pt x="1143822" y="1140462"/>
                  <a:pt x="1130138" y="1076392"/>
                  <a:pt x="1090949" y="1001747"/>
                </a:cubicBezTo>
                <a:cubicBezTo>
                  <a:pt x="1051760" y="927102"/>
                  <a:pt x="878210" y="592444"/>
                  <a:pt x="874478" y="613593"/>
                </a:cubicBezTo>
                <a:cubicBezTo>
                  <a:pt x="870746" y="634742"/>
                  <a:pt x="1052382" y="1067061"/>
                  <a:pt x="1068555" y="1128643"/>
                </a:cubicBezTo>
                <a:cubicBezTo>
                  <a:pt x="1084728" y="1190225"/>
                  <a:pt x="1072288" y="1120557"/>
                  <a:pt x="971517" y="983086"/>
                </a:cubicBezTo>
                <a:cubicBezTo>
                  <a:pt x="870746" y="845615"/>
                  <a:pt x="496899" y="349226"/>
                  <a:pt x="463931" y="303817"/>
                </a:cubicBezTo>
                <a:cubicBezTo>
                  <a:pt x="430963" y="258408"/>
                  <a:pt x="761267" y="675798"/>
                  <a:pt x="773708" y="710632"/>
                </a:cubicBezTo>
                <a:cubicBezTo>
                  <a:pt x="786149" y="745466"/>
                  <a:pt x="666717" y="596177"/>
                  <a:pt x="538576" y="512823"/>
                </a:cubicBezTo>
                <a:cubicBezTo>
                  <a:pt x="410435" y="429469"/>
                  <a:pt x="19794" y="232282"/>
                  <a:pt x="4865" y="210511"/>
                </a:cubicBezTo>
                <a:cubicBezTo>
                  <a:pt x="-10064" y="188740"/>
                  <a:pt x="449624" y="416406"/>
                  <a:pt x="449002" y="382194"/>
                </a:cubicBezTo>
                <a:cubicBezTo>
                  <a:pt x="448380" y="347982"/>
                  <a:pt x="22904" y="43182"/>
                  <a:pt x="1133" y="5238"/>
                </a:cubicBezTo>
                <a:cubicBezTo>
                  <a:pt x="-20638" y="-32706"/>
                  <a:pt x="277941" y="147685"/>
                  <a:pt x="318374" y="154527"/>
                </a:cubicBezTo>
                <a:cubicBezTo>
                  <a:pt x="358807" y="161369"/>
                  <a:pt x="164108" y="-20888"/>
                  <a:pt x="232532" y="1643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3" name="フリーフォーム 1332">
            <a:extLst>
              <a:ext uri="{FF2B5EF4-FFF2-40B4-BE49-F238E27FC236}">
                <a16:creationId xmlns:a16="http://schemas.microsoft.com/office/drawing/2014/main" id="{0F7F1DC7-827E-51D3-50BA-D5D41022F62B}"/>
              </a:ext>
            </a:extLst>
          </p:cNvPr>
          <p:cNvSpPr/>
          <p:nvPr/>
        </p:nvSpPr>
        <p:spPr>
          <a:xfrm>
            <a:off x="5328830" y="2145071"/>
            <a:ext cx="354421" cy="1222345"/>
          </a:xfrm>
          <a:custGeom>
            <a:avLst/>
            <a:gdLst>
              <a:gd name="connsiteX0" fmla="*/ 354420 w 354421"/>
              <a:gd name="connsiteY0" fmla="*/ 194904 h 1222345"/>
              <a:gd name="connsiteX1" fmla="*/ 198845 w 354421"/>
              <a:gd name="connsiteY1" fmla="*/ 452079 h 1222345"/>
              <a:gd name="connsiteX2" fmla="*/ 202020 w 354421"/>
              <a:gd name="connsiteY2" fmla="*/ 439379 h 1222345"/>
              <a:gd name="connsiteX3" fmla="*/ 214720 w 354421"/>
              <a:gd name="connsiteY3" fmla="*/ 655279 h 1222345"/>
              <a:gd name="connsiteX4" fmla="*/ 214720 w 354421"/>
              <a:gd name="connsiteY4" fmla="*/ 569554 h 1222345"/>
              <a:gd name="connsiteX5" fmla="*/ 227420 w 354421"/>
              <a:gd name="connsiteY5" fmla="*/ 814029 h 1222345"/>
              <a:gd name="connsiteX6" fmla="*/ 227420 w 354421"/>
              <a:gd name="connsiteY6" fmla="*/ 772754 h 1222345"/>
              <a:gd name="connsiteX7" fmla="*/ 148045 w 354421"/>
              <a:gd name="connsiteY7" fmla="*/ 1188679 h 1222345"/>
              <a:gd name="connsiteX8" fmla="*/ 170270 w 354421"/>
              <a:gd name="connsiteY8" fmla="*/ 1118829 h 1222345"/>
              <a:gd name="connsiteX9" fmla="*/ 43270 w 354421"/>
              <a:gd name="connsiteY9" fmla="*/ 496529 h 1222345"/>
              <a:gd name="connsiteX10" fmla="*/ 103595 w 354421"/>
              <a:gd name="connsiteY10" fmla="*/ 1201379 h 1222345"/>
              <a:gd name="connsiteX11" fmla="*/ 11520 w 354421"/>
              <a:gd name="connsiteY11" fmla="*/ 591779 h 1222345"/>
              <a:gd name="connsiteX12" fmla="*/ 17870 w 354421"/>
              <a:gd name="connsiteY12" fmla="*/ 658454 h 1222345"/>
              <a:gd name="connsiteX13" fmla="*/ 160745 w 354421"/>
              <a:gd name="connsiteY13" fmla="*/ 7579 h 1222345"/>
              <a:gd name="connsiteX14" fmla="*/ 148045 w 354421"/>
              <a:gd name="connsiteY14" fmla="*/ 290154 h 1222345"/>
              <a:gd name="connsiteX15" fmla="*/ 313145 w 354421"/>
              <a:gd name="connsiteY15" fmla="*/ 83779 h 1222345"/>
              <a:gd name="connsiteX16" fmla="*/ 202020 w 354421"/>
              <a:gd name="connsiteY16" fmla="*/ 264754 h 1222345"/>
              <a:gd name="connsiteX17" fmla="*/ 354420 w 354421"/>
              <a:gd name="connsiteY17" fmla="*/ 194904 h 1222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54421" h="1222345">
                <a:moveTo>
                  <a:pt x="354420" y="194904"/>
                </a:moveTo>
                <a:cubicBezTo>
                  <a:pt x="353891" y="226125"/>
                  <a:pt x="198845" y="452079"/>
                  <a:pt x="198845" y="452079"/>
                </a:cubicBezTo>
                <a:cubicBezTo>
                  <a:pt x="173445" y="492825"/>
                  <a:pt x="199374" y="405512"/>
                  <a:pt x="202020" y="439379"/>
                </a:cubicBezTo>
                <a:cubicBezTo>
                  <a:pt x="204666" y="473246"/>
                  <a:pt x="212603" y="633583"/>
                  <a:pt x="214720" y="655279"/>
                </a:cubicBezTo>
                <a:cubicBezTo>
                  <a:pt x="216837" y="676975"/>
                  <a:pt x="212603" y="543096"/>
                  <a:pt x="214720" y="569554"/>
                </a:cubicBezTo>
                <a:cubicBezTo>
                  <a:pt x="216837" y="596012"/>
                  <a:pt x="225303" y="780162"/>
                  <a:pt x="227420" y="814029"/>
                </a:cubicBezTo>
                <a:cubicBezTo>
                  <a:pt x="229537" y="847896"/>
                  <a:pt x="240649" y="710312"/>
                  <a:pt x="227420" y="772754"/>
                </a:cubicBezTo>
                <a:cubicBezTo>
                  <a:pt x="214191" y="835196"/>
                  <a:pt x="157570" y="1131000"/>
                  <a:pt x="148045" y="1188679"/>
                </a:cubicBezTo>
                <a:cubicBezTo>
                  <a:pt x="138520" y="1246358"/>
                  <a:pt x="187732" y="1234187"/>
                  <a:pt x="170270" y="1118829"/>
                </a:cubicBezTo>
                <a:cubicBezTo>
                  <a:pt x="152808" y="1003471"/>
                  <a:pt x="54383" y="482771"/>
                  <a:pt x="43270" y="496529"/>
                </a:cubicBezTo>
                <a:cubicBezTo>
                  <a:pt x="32157" y="510287"/>
                  <a:pt x="108887" y="1185504"/>
                  <a:pt x="103595" y="1201379"/>
                </a:cubicBezTo>
                <a:cubicBezTo>
                  <a:pt x="98303" y="1217254"/>
                  <a:pt x="25807" y="682266"/>
                  <a:pt x="11520" y="591779"/>
                </a:cubicBezTo>
                <a:cubicBezTo>
                  <a:pt x="-2767" y="501292"/>
                  <a:pt x="-7001" y="755821"/>
                  <a:pt x="17870" y="658454"/>
                </a:cubicBezTo>
                <a:cubicBezTo>
                  <a:pt x="42741" y="561087"/>
                  <a:pt x="139049" y="68962"/>
                  <a:pt x="160745" y="7579"/>
                </a:cubicBezTo>
                <a:cubicBezTo>
                  <a:pt x="182441" y="-53804"/>
                  <a:pt x="122645" y="277454"/>
                  <a:pt x="148045" y="290154"/>
                </a:cubicBezTo>
                <a:cubicBezTo>
                  <a:pt x="173445" y="302854"/>
                  <a:pt x="304149" y="88012"/>
                  <a:pt x="313145" y="83779"/>
                </a:cubicBezTo>
                <a:cubicBezTo>
                  <a:pt x="322141" y="79546"/>
                  <a:pt x="195141" y="244646"/>
                  <a:pt x="202020" y="264754"/>
                </a:cubicBezTo>
                <a:cubicBezTo>
                  <a:pt x="208899" y="284862"/>
                  <a:pt x="354949" y="163683"/>
                  <a:pt x="354420" y="194904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4" name="フリーフォーム 1333">
            <a:extLst>
              <a:ext uri="{FF2B5EF4-FFF2-40B4-BE49-F238E27FC236}">
                <a16:creationId xmlns:a16="http://schemas.microsoft.com/office/drawing/2014/main" id="{B6757239-7FD3-A520-5ACD-010975426D60}"/>
              </a:ext>
            </a:extLst>
          </p:cNvPr>
          <p:cNvSpPr/>
          <p:nvPr/>
        </p:nvSpPr>
        <p:spPr>
          <a:xfrm>
            <a:off x="5523787" y="3199644"/>
            <a:ext cx="220729" cy="829908"/>
          </a:xfrm>
          <a:custGeom>
            <a:avLst/>
            <a:gdLst>
              <a:gd name="connsiteX0" fmla="*/ 64213 w 220729"/>
              <a:gd name="connsiteY0" fmla="*/ 89656 h 829908"/>
              <a:gd name="connsiteX1" fmla="*/ 210263 w 220729"/>
              <a:gd name="connsiteY1" fmla="*/ 461131 h 829908"/>
              <a:gd name="connsiteX2" fmla="*/ 203913 w 220729"/>
              <a:gd name="connsiteY2" fmla="*/ 372231 h 829908"/>
              <a:gd name="connsiteX3" fmla="*/ 162638 w 220729"/>
              <a:gd name="connsiteY3" fmla="*/ 645281 h 829908"/>
              <a:gd name="connsiteX4" fmla="*/ 127713 w 220729"/>
              <a:gd name="connsiteY4" fmla="*/ 445256 h 829908"/>
              <a:gd name="connsiteX5" fmla="*/ 38813 w 220729"/>
              <a:gd name="connsiteY5" fmla="*/ 826256 h 829908"/>
              <a:gd name="connsiteX6" fmla="*/ 41988 w 220729"/>
              <a:gd name="connsiteY6" fmla="*/ 604006 h 829908"/>
              <a:gd name="connsiteX7" fmla="*/ 713 w 220729"/>
              <a:gd name="connsiteY7" fmla="*/ 64256 h 829908"/>
              <a:gd name="connsiteX8" fmla="*/ 32463 w 220729"/>
              <a:gd name="connsiteY8" fmla="*/ 302381 h 829908"/>
              <a:gd name="connsiteX9" fmla="*/ 713 w 220729"/>
              <a:gd name="connsiteY9" fmla="*/ 756 h 829908"/>
              <a:gd name="connsiteX10" fmla="*/ 70563 w 220729"/>
              <a:gd name="connsiteY10" fmla="*/ 213481 h 829908"/>
              <a:gd name="connsiteX11" fmla="*/ 64213 w 220729"/>
              <a:gd name="connsiteY11" fmla="*/ 89656 h 829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729" h="829908">
                <a:moveTo>
                  <a:pt x="64213" y="89656"/>
                </a:moveTo>
                <a:cubicBezTo>
                  <a:pt x="87496" y="130931"/>
                  <a:pt x="186980" y="414035"/>
                  <a:pt x="210263" y="461131"/>
                </a:cubicBezTo>
                <a:cubicBezTo>
                  <a:pt x="233546" y="508227"/>
                  <a:pt x="211850" y="341539"/>
                  <a:pt x="203913" y="372231"/>
                </a:cubicBezTo>
                <a:cubicBezTo>
                  <a:pt x="195976" y="402923"/>
                  <a:pt x="175338" y="633110"/>
                  <a:pt x="162638" y="645281"/>
                </a:cubicBezTo>
                <a:cubicBezTo>
                  <a:pt x="149938" y="657452"/>
                  <a:pt x="148350" y="415094"/>
                  <a:pt x="127713" y="445256"/>
                </a:cubicBezTo>
                <a:cubicBezTo>
                  <a:pt x="107076" y="475418"/>
                  <a:pt x="53100" y="799798"/>
                  <a:pt x="38813" y="826256"/>
                </a:cubicBezTo>
                <a:cubicBezTo>
                  <a:pt x="24526" y="852714"/>
                  <a:pt x="48338" y="731006"/>
                  <a:pt x="41988" y="604006"/>
                </a:cubicBezTo>
                <a:cubicBezTo>
                  <a:pt x="35638" y="477006"/>
                  <a:pt x="2300" y="114527"/>
                  <a:pt x="713" y="64256"/>
                </a:cubicBezTo>
                <a:cubicBezTo>
                  <a:pt x="-874" y="13985"/>
                  <a:pt x="32463" y="312964"/>
                  <a:pt x="32463" y="302381"/>
                </a:cubicBezTo>
                <a:cubicBezTo>
                  <a:pt x="32463" y="291798"/>
                  <a:pt x="-5637" y="15573"/>
                  <a:pt x="713" y="756"/>
                </a:cubicBezTo>
                <a:cubicBezTo>
                  <a:pt x="7063" y="-14061"/>
                  <a:pt x="59980" y="193373"/>
                  <a:pt x="70563" y="213481"/>
                </a:cubicBezTo>
                <a:cubicBezTo>
                  <a:pt x="81146" y="233589"/>
                  <a:pt x="40930" y="48381"/>
                  <a:pt x="64213" y="89656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5" name="フリーフォーム 1334">
            <a:extLst>
              <a:ext uri="{FF2B5EF4-FFF2-40B4-BE49-F238E27FC236}">
                <a16:creationId xmlns:a16="http://schemas.microsoft.com/office/drawing/2014/main" id="{6CBC55B3-C7BF-3EAB-665E-E6E3525A2AD2}"/>
              </a:ext>
            </a:extLst>
          </p:cNvPr>
          <p:cNvSpPr/>
          <p:nvPr/>
        </p:nvSpPr>
        <p:spPr>
          <a:xfrm>
            <a:off x="5438526" y="3700247"/>
            <a:ext cx="1110030" cy="966211"/>
          </a:xfrm>
          <a:custGeom>
            <a:avLst/>
            <a:gdLst>
              <a:gd name="connsiteX0" fmla="*/ 190749 w 1110030"/>
              <a:gd name="connsiteY0" fmla="*/ 157378 h 966211"/>
              <a:gd name="connsiteX1" fmla="*/ 311399 w 1110030"/>
              <a:gd name="connsiteY1" fmla="*/ 344703 h 966211"/>
              <a:gd name="connsiteX2" fmla="*/ 285999 w 1110030"/>
              <a:gd name="connsiteY2" fmla="*/ 322478 h 966211"/>
              <a:gd name="connsiteX3" fmla="*/ 346324 w 1110030"/>
              <a:gd name="connsiteY3" fmla="*/ 525678 h 966211"/>
              <a:gd name="connsiteX4" fmla="*/ 317749 w 1110030"/>
              <a:gd name="connsiteY4" fmla="*/ 490753 h 966211"/>
              <a:gd name="connsiteX5" fmla="*/ 451099 w 1110030"/>
              <a:gd name="connsiteY5" fmla="*/ 706653 h 966211"/>
              <a:gd name="connsiteX6" fmla="*/ 419349 w 1110030"/>
              <a:gd name="connsiteY6" fmla="*/ 671728 h 966211"/>
              <a:gd name="connsiteX7" fmla="*/ 797174 w 1110030"/>
              <a:gd name="connsiteY7" fmla="*/ 840003 h 966211"/>
              <a:gd name="connsiteX8" fmla="*/ 778124 w 1110030"/>
              <a:gd name="connsiteY8" fmla="*/ 836828 h 966211"/>
              <a:gd name="connsiteX9" fmla="*/ 1086099 w 1110030"/>
              <a:gd name="connsiteY9" fmla="*/ 954303 h 966211"/>
              <a:gd name="connsiteX10" fmla="*/ 1044824 w 1110030"/>
              <a:gd name="connsiteY10" fmla="*/ 938428 h 966211"/>
              <a:gd name="connsiteX11" fmla="*/ 689224 w 1110030"/>
              <a:gd name="connsiteY11" fmla="*/ 960653 h 966211"/>
              <a:gd name="connsiteX12" fmla="*/ 727324 w 1110030"/>
              <a:gd name="connsiteY12" fmla="*/ 941603 h 966211"/>
              <a:gd name="connsiteX13" fmla="*/ 289174 w 1110030"/>
              <a:gd name="connsiteY13" fmla="*/ 722528 h 966211"/>
              <a:gd name="connsiteX14" fmla="*/ 371724 w 1110030"/>
              <a:gd name="connsiteY14" fmla="*/ 747928 h 966211"/>
              <a:gd name="connsiteX15" fmla="*/ 31999 w 1110030"/>
              <a:gd name="connsiteY15" fmla="*/ 468528 h 966211"/>
              <a:gd name="connsiteX16" fmla="*/ 317749 w 1110030"/>
              <a:gd name="connsiteY16" fmla="*/ 713003 h 966211"/>
              <a:gd name="connsiteX17" fmla="*/ 25649 w 1110030"/>
              <a:gd name="connsiteY17" fmla="*/ 490753 h 966211"/>
              <a:gd name="connsiteX18" fmla="*/ 295524 w 1110030"/>
              <a:gd name="connsiteY18" fmla="*/ 684428 h 966211"/>
              <a:gd name="connsiteX19" fmla="*/ 63749 w 1110030"/>
              <a:gd name="connsiteY19" fmla="*/ 519328 h 966211"/>
              <a:gd name="connsiteX20" fmla="*/ 85974 w 1110030"/>
              <a:gd name="connsiteY20" fmla="*/ 392328 h 966211"/>
              <a:gd name="connsiteX21" fmla="*/ 249 w 1110030"/>
              <a:gd name="connsiteY21" fmla="*/ 468528 h 966211"/>
              <a:gd name="connsiteX22" fmla="*/ 117724 w 1110030"/>
              <a:gd name="connsiteY22" fmla="*/ 4978 h 966211"/>
              <a:gd name="connsiteX23" fmla="*/ 130424 w 1110030"/>
              <a:gd name="connsiteY23" fmla="*/ 220878 h 966211"/>
              <a:gd name="connsiteX24" fmla="*/ 190749 w 1110030"/>
              <a:gd name="connsiteY24" fmla="*/ 157378 h 966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10030" h="966211">
                <a:moveTo>
                  <a:pt x="190749" y="157378"/>
                </a:moveTo>
                <a:cubicBezTo>
                  <a:pt x="220911" y="178015"/>
                  <a:pt x="295524" y="317186"/>
                  <a:pt x="311399" y="344703"/>
                </a:cubicBezTo>
                <a:cubicBezTo>
                  <a:pt x="327274" y="372220"/>
                  <a:pt x="280178" y="292315"/>
                  <a:pt x="285999" y="322478"/>
                </a:cubicBezTo>
                <a:cubicBezTo>
                  <a:pt x="291820" y="352641"/>
                  <a:pt x="341032" y="497632"/>
                  <a:pt x="346324" y="525678"/>
                </a:cubicBezTo>
                <a:cubicBezTo>
                  <a:pt x="351616" y="553724"/>
                  <a:pt x="300287" y="460591"/>
                  <a:pt x="317749" y="490753"/>
                </a:cubicBezTo>
                <a:cubicBezTo>
                  <a:pt x="335211" y="520915"/>
                  <a:pt x="434166" y="676491"/>
                  <a:pt x="451099" y="706653"/>
                </a:cubicBezTo>
                <a:cubicBezTo>
                  <a:pt x="468032" y="736815"/>
                  <a:pt x="361670" y="649503"/>
                  <a:pt x="419349" y="671728"/>
                </a:cubicBezTo>
                <a:cubicBezTo>
                  <a:pt x="477028" y="693953"/>
                  <a:pt x="737378" y="812486"/>
                  <a:pt x="797174" y="840003"/>
                </a:cubicBezTo>
                <a:cubicBezTo>
                  <a:pt x="856970" y="867520"/>
                  <a:pt x="729970" y="817778"/>
                  <a:pt x="778124" y="836828"/>
                </a:cubicBezTo>
                <a:cubicBezTo>
                  <a:pt x="826278" y="855878"/>
                  <a:pt x="1041649" y="937370"/>
                  <a:pt x="1086099" y="954303"/>
                </a:cubicBezTo>
                <a:cubicBezTo>
                  <a:pt x="1130549" y="971236"/>
                  <a:pt x="1110970" y="937370"/>
                  <a:pt x="1044824" y="938428"/>
                </a:cubicBezTo>
                <a:cubicBezTo>
                  <a:pt x="978678" y="939486"/>
                  <a:pt x="742141" y="960124"/>
                  <a:pt x="689224" y="960653"/>
                </a:cubicBezTo>
                <a:cubicBezTo>
                  <a:pt x="636307" y="961182"/>
                  <a:pt x="793999" y="981290"/>
                  <a:pt x="727324" y="941603"/>
                </a:cubicBezTo>
                <a:cubicBezTo>
                  <a:pt x="660649" y="901916"/>
                  <a:pt x="348441" y="754807"/>
                  <a:pt x="289174" y="722528"/>
                </a:cubicBezTo>
                <a:cubicBezTo>
                  <a:pt x="229907" y="690249"/>
                  <a:pt x="414586" y="790261"/>
                  <a:pt x="371724" y="747928"/>
                </a:cubicBezTo>
                <a:cubicBezTo>
                  <a:pt x="328862" y="705595"/>
                  <a:pt x="40995" y="474349"/>
                  <a:pt x="31999" y="468528"/>
                </a:cubicBezTo>
                <a:cubicBezTo>
                  <a:pt x="23003" y="462707"/>
                  <a:pt x="318807" y="709299"/>
                  <a:pt x="317749" y="713003"/>
                </a:cubicBezTo>
                <a:cubicBezTo>
                  <a:pt x="316691" y="716707"/>
                  <a:pt x="29353" y="495515"/>
                  <a:pt x="25649" y="490753"/>
                </a:cubicBezTo>
                <a:cubicBezTo>
                  <a:pt x="21945" y="485991"/>
                  <a:pt x="289174" y="679666"/>
                  <a:pt x="295524" y="684428"/>
                </a:cubicBezTo>
                <a:cubicBezTo>
                  <a:pt x="301874" y="689190"/>
                  <a:pt x="98674" y="568011"/>
                  <a:pt x="63749" y="519328"/>
                </a:cubicBezTo>
                <a:cubicBezTo>
                  <a:pt x="28824" y="470645"/>
                  <a:pt x="96557" y="400795"/>
                  <a:pt x="85974" y="392328"/>
                </a:cubicBezTo>
                <a:cubicBezTo>
                  <a:pt x="75391" y="383861"/>
                  <a:pt x="-5043" y="533086"/>
                  <a:pt x="249" y="468528"/>
                </a:cubicBezTo>
                <a:cubicBezTo>
                  <a:pt x="5541" y="403970"/>
                  <a:pt x="96028" y="46253"/>
                  <a:pt x="117724" y="4978"/>
                </a:cubicBezTo>
                <a:cubicBezTo>
                  <a:pt x="139420" y="-36297"/>
                  <a:pt x="119841" y="191774"/>
                  <a:pt x="130424" y="220878"/>
                </a:cubicBezTo>
                <a:cubicBezTo>
                  <a:pt x="141007" y="249982"/>
                  <a:pt x="160587" y="136741"/>
                  <a:pt x="190749" y="157378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6" name="フリーフォーム 1335">
            <a:extLst>
              <a:ext uri="{FF2B5EF4-FFF2-40B4-BE49-F238E27FC236}">
                <a16:creationId xmlns:a16="http://schemas.microsoft.com/office/drawing/2014/main" id="{96BF01D1-16D1-8321-A5DE-0176D0AF7306}"/>
              </a:ext>
            </a:extLst>
          </p:cNvPr>
          <p:cNvSpPr/>
          <p:nvPr/>
        </p:nvSpPr>
        <p:spPr>
          <a:xfrm>
            <a:off x="6484453" y="3492477"/>
            <a:ext cx="1004353" cy="1168636"/>
          </a:xfrm>
          <a:custGeom>
            <a:avLst/>
            <a:gdLst>
              <a:gd name="connsiteX0" fmla="*/ 903772 w 1004353"/>
              <a:gd name="connsiteY0" fmla="*/ 209573 h 1168636"/>
              <a:gd name="connsiteX1" fmla="*/ 579922 w 1004353"/>
              <a:gd name="connsiteY1" fmla="*/ 796948 h 1168636"/>
              <a:gd name="connsiteX2" fmla="*/ 627547 w 1004353"/>
              <a:gd name="connsiteY2" fmla="*/ 749323 h 1168636"/>
              <a:gd name="connsiteX3" fmla="*/ 487847 w 1004353"/>
              <a:gd name="connsiteY3" fmla="*/ 911248 h 1168636"/>
              <a:gd name="connsiteX4" fmla="*/ 198922 w 1004353"/>
              <a:gd name="connsiteY4" fmla="*/ 1127148 h 1168636"/>
              <a:gd name="connsiteX5" fmla="*/ 243372 w 1004353"/>
              <a:gd name="connsiteY5" fmla="*/ 1095398 h 1168636"/>
              <a:gd name="connsiteX6" fmla="*/ 2072 w 1004353"/>
              <a:gd name="connsiteY6" fmla="*/ 1165248 h 1168636"/>
              <a:gd name="connsiteX7" fmla="*/ 402122 w 1004353"/>
              <a:gd name="connsiteY7" fmla="*/ 968398 h 1168636"/>
              <a:gd name="connsiteX8" fmla="*/ 259247 w 1004353"/>
              <a:gd name="connsiteY8" fmla="*/ 1016023 h 1168636"/>
              <a:gd name="connsiteX9" fmla="*/ 516422 w 1004353"/>
              <a:gd name="connsiteY9" fmla="*/ 758848 h 1168636"/>
              <a:gd name="connsiteX10" fmla="*/ 465622 w 1004353"/>
              <a:gd name="connsiteY10" fmla="*/ 787423 h 1168636"/>
              <a:gd name="connsiteX11" fmla="*/ 621197 w 1004353"/>
              <a:gd name="connsiteY11" fmla="*/ 527073 h 1168636"/>
              <a:gd name="connsiteX12" fmla="*/ 621197 w 1004353"/>
              <a:gd name="connsiteY12" fmla="*/ 504848 h 1168636"/>
              <a:gd name="connsiteX13" fmla="*/ 779947 w 1004353"/>
              <a:gd name="connsiteY13" fmla="*/ 269898 h 1168636"/>
              <a:gd name="connsiteX14" fmla="*/ 643422 w 1004353"/>
              <a:gd name="connsiteY14" fmla="*/ 333398 h 1168636"/>
              <a:gd name="connsiteX15" fmla="*/ 903772 w 1004353"/>
              <a:gd name="connsiteY15" fmla="*/ 88923 h 1168636"/>
              <a:gd name="connsiteX16" fmla="*/ 840272 w 1004353"/>
              <a:gd name="connsiteY16" fmla="*/ 203223 h 1168636"/>
              <a:gd name="connsiteX17" fmla="*/ 1002197 w 1004353"/>
              <a:gd name="connsiteY17" fmla="*/ 23 h 1168636"/>
              <a:gd name="connsiteX18" fmla="*/ 903772 w 1004353"/>
              <a:gd name="connsiteY18" fmla="*/ 209573 h 1168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4353" h="1168636">
                <a:moveTo>
                  <a:pt x="903772" y="209573"/>
                </a:moveTo>
                <a:cubicBezTo>
                  <a:pt x="833393" y="342394"/>
                  <a:pt x="625959" y="706990"/>
                  <a:pt x="579922" y="796948"/>
                </a:cubicBezTo>
                <a:cubicBezTo>
                  <a:pt x="533885" y="886906"/>
                  <a:pt x="642893" y="730273"/>
                  <a:pt x="627547" y="749323"/>
                </a:cubicBezTo>
                <a:cubicBezTo>
                  <a:pt x="612201" y="768373"/>
                  <a:pt x="559285" y="848277"/>
                  <a:pt x="487847" y="911248"/>
                </a:cubicBezTo>
                <a:cubicBezTo>
                  <a:pt x="416409" y="974219"/>
                  <a:pt x="239668" y="1096456"/>
                  <a:pt x="198922" y="1127148"/>
                </a:cubicBezTo>
                <a:cubicBezTo>
                  <a:pt x="158176" y="1157840"/>
                  <a:pt x="276180" y="1089048"/>
                  <a:pt x="243372" y="1095398"/>
                </a:cubicBezTo>
                <a:cubicBezTo>
                  <a:pt x="210564" y="1101748"/>
                  <a:pt x="-24386" y="1186415"/>
                  <a:pt x="2072" y="1165248"/>
                </a:cubicBezTo>
                <a:cubicBezTo>
                  <a:pt x="28530" y="1144081"/>
                  <a:pt x="359259" y="993269"/>
                  <a:pt x="402122" y="968398"/>
                </a:cubicBezTo>
                <a:cubicBezTo>
                  <a:pt x="444984" y="943527"/>
                  <a:pt x="240197" y="1050948"/>
                  <a:pt x="259247" y="1016023"/>
                </a:cubicBezTo>
                <a:cubicBezTo>
                  <a:pt x="278297" y="981098"/>
                  <a:pt x="482026" y="796948"/>
                  <a:pt x="516422" y="758848"/>
                </a:cubicBezTo>
                <a:cubicBezTo>
                  <a:pt x="550818" y="720748"/>
                  <a:pt x="448160" y="826052"/>
                  <a:pt x="465622" y="787423"/>
                </a:cubicBezTo>
                <a:cubicBezTo>
                  <a:pt x="483084" y="748794"/>
                  <a:pt x="595268" y="574169"/>
                  <a:pt x="621197" y="527073"/>
                </a:cubicBezTo>
                <a:cubicBezTo>
                  <a:pt x="647126" y="479977"/>
                  <a:pt x="594739" y="547710"/>
                  <a:pt x="621197" y="504848"/>
                </a:cubicBezTo>
                <a:cubicBezTo>
                  <a:pt x="647655" y="461986"/>
                  <a:pt x="776243" y="298473"/>
                  <a:pt x="779947" y="269898"/>
                </a:cubicBezTo>
                <a:cubicBezTo>
                  <a:pt x="783651" y="241323"/>
                  <a:pt x="622785" y="363560"/>
                  <a:pt x="643422" y="333398"/>
                </a:cubicBezTo>
                <a:cubicBezTo>
                  <a:pt x="664059" y="303236"/>
                  <a:pt x="870964" y="110619"/>
                  <a:pt x="903772" y="88923"/>
                </a:cubicBezTo>
                <a:cubicBezTo>
                  <a:pt x="936580" y="67227"/>
                  <a:pt x="823868" y="218040"/>
                  <a:pt x="840272" y="203223"/>
                </a:cubicBezTo>
                <a:cubicBezTo>
                  <a:pt x="856676" y="188406"/>
                  <a:pt x="990026" y="1610"/>
                  <a:pt x="1002197" y="23"/>
                </a:cubicBezTo>
                <a:cubicBezTo>
                  <a:pt x="1014368" y="-1564"/>
                  <a:pt x="974151" y="76752"/>
                  <a:pt x="903772" y="20957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7" name="フリーフォーム 1336">
            <a:extLst>
              <a:ext uri="{FF2B5EF4-FFF2-40B4-BE49-F238E27FC236}">
                <a16:creationId xmlns:a16="http://schemas.microsoft.com/office/drawing/2014/main" id="{ABF4BC8A-2798-5061-7E5A-D0179685DA83}"/>
              </a:ext>
            </a:extLst>
          </p:cNvPr>
          <p:cNvSpPr/>
          <p:nvPr/>
        </p:nvSpPr>
        <p:spPr>
          <a:xfrm>
            <a:off x="7419313" y="2171415"/>
            <a:ext cx="140362" cy="1515394"/>
          </a:xfrm>
          <a:custGeom>
            <a:avLst/>
            <a:gdLst>
              <a:gd name="connsiteX0" fmla="*/ 111787 w 140362"/>
              <a:gd name="connsiteY0" fmla="*/ 200310 h 1515394"/>
              <a:gd name="connsiteX1" fmla="*/ 121312 w 140362"/>
              <a:gd name="connsiteY1" fmla="*/ 1054385 h 1515394"/>
              <a:gd name="connsiteX2" fmla="*/ 134012 w 140362"/>
              <a:gd name="connsiteY2" fmla="*/ 984535 h 1515394"/>
              <a:gd name="connsiteX3" fmla="*/ 10187 w 140362"/>
              <a:gd name="connsiteY3" fmla="*/ 1460785 h 1515394"/>
              <a:gd name="connsiteX4" fmla="*/ 10187 w 140362"/>
              <a:gd name="connsiteY4" fmla="*/ 1409985 h 1515394"/>
              <a:gd name="connsiteX5" fmla="*/ 35587 w 140362"/>
              <a:gd name="connsiteY5" fmla="*/ 613060 h 1515394"/>
              <a:gd name="connsiteX6" fmla="*/ 38762 w 140362"/>
              <a:gd name="connsiteY6" fmla="*/ 695610 h 1515394"/>
              <a:gd name="connsiteX7" fmla="*/ 57812 w 140362"/>
              <a:gd name="connsiteY7" fmla="*/ 232060 h 1515394"/>
              <a:gd name="connsiteX8" fmla="*/ 83212 w 140362"/>
              <a:gd name="connsiteY8" fmla="*/ 279685 h 1515394"/>
              <a:gd name="connsiteX9" fmla="*/ 99087 w 140362"/>
              <a:gd name="connsiteY9" fmla="*/ 3460 h 1515394"/>
              <a:gd name="connsiteX10" fmla="*/ 111787 w 140362"/>
              <a:gd name="connsiteY10" fmla="*/ 200310 h 151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362" h="1515394">
                <a:moveTo>
                  <a:pt x="111787" y="200310"/>
                </a:moveTo>
                <a:cubicBezTo>
                  <a:pt x="115491" y="375464"/>
                  <a:pt x="117608" y="923681"/>
                  <a:pt x="121312" y="1054385"/>
                </a:cubicBezTo>
                <a:cubicBezTo>
                  <a:pt x="125016" y="1185089"/>
                  <a:pt x="152533" y="916802"/>
                  <a:pt x="134012" y="984535"/>
                </a:cubicBezTo>
                <a:cubicBezTo>
                  <a:pt x="115491" y="1052268"/>
                  <a:pt x="30824" y="1389877"/>
                  <a:pt x="10187" y="1460785"/>
                </a:cubicBezTo>
                <a:cubicBezTo>
                  <a:pt x="-10450" y="1531693"/>
                  <a:pt x="5954" y="1551272"/>
                  <a:pt x="10187" y="1409985"/>
                </a:cubicBezTo>
                <a:cubicBezTo>
                  <a:pt x="14420" y="1268698"/>
                  <a:pt x="30825" y="732122"/>
                  <a:pt x="35587" y="613060"/>
                </a:cubicBezTo>
                <a:cubicBezTo>
                  <a:pt x="40349" y="493998"/>
                  <a:pt x="35058" y="759110"/>
                  <a:pt x="38762" y="695610"/>
                </a:cubicBezTo>
                <a:cubicBezTo>
                  <a:pt x="42466" y="632110"/>
                  <a:pt x="50404" y="301381"/>
                  <a:pt x="57812" y="232060"/>
                </a:cubicBezTo>
                <a:cubicBezTo>
                  <a:pt x="65220" y="162739"/>
                  <a:pt x="76333" y="317785"/>
                  <a:pt x="83212" y="279685"/>
                </a:cubicBezTo>
                <a:cubicBezTo>
                  <a:pt x="90091" y="241585"/>
                  <a:pt x="93266" y="19864"/>
                  <a:pt x="99087" y="3460"/>
                </a:cubicBezTo>
                <a:cubicBezTo>
                  <a:pt x="104908" y="-12944"/>
                  <a:pt x="108083" y="25156"/>
                  <a:pt x="111787" y="20031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8" name="フリーフォーム 1337">
            <a:extLst>
              <a:ext uri="{FF2B5EF4-FFF2-40B4-BE49-F238E27FC236}">
                <a16:creationId xmlns:a16="http://schemas.microsoft.com/office/drawing/2014/main" id="{6169FC30-A096-62EC-D45C-2E870EF12976}"/>
              </a:ext>
            </a:extLst>
          </p:cNvPr>
          <p:cNvSpPr/>
          <p:nvPr/>
        </p:nvSpPr>
        <p:spPr>
          <a:xfrm>
            <a:off x="7417187" y="1821861"/>
            <a:ext cx="153833" cy="804240"/>
          </a:xfrm>
          <a:custGeom>
            <a:avLst/>
            <a:gdLst>
              <a:gd name="connsiteX0" fmla="*/ 44317 w 153833"/>
              <a:gd name="connsiteY0" fmla="*/ 123982 h 804240"/>
              <a:gd name="connsiteX1" fmla="*/ 139415 w 153833"/>
              <a:gd name="connsiteY1" fmla="*/ 548264 h 804240"/>
              <a:gd name="connsiteX2" fmla="*/ 146730 w 153833"/>
              <a:gd name="connsiteY2" fmla="*/ 467797 h 804240"/>
              <a:gd name="connsiteX3" fmla="*/ 73578 w 153833"/>
              <a:gd name="connsiteY3" fmla="*/ 789665 h 804240"/>
              <a:gd name="connsiteX4" fmla="*/ 29687 w 153833"/>
              <a:gd name="connsiteY4" fmla="*/ 672622 h 804240"/>
              <a:gd name="connsiteX5" fmla="*/ 426 w 153833"/>
              <a:gd name="connsiteY5" fmla="*/ 6939 h 804240"/>
              <a:gd name="connsiteX6" fmla="*/ 51632 w 153833"/>
              <a:gd name="connsiteY6" fmla="*/ 314177 h 804240"/>
              <a:gd name="connsiteX7" fmla="*/ 44317 w 153833"/>
              <a:gd name="connsiteY7" fmla="*/ 123982 h 804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833" h="804240">
                <a:moveTo>
                  <a:pt x="44317" y="123982"/>
                </a:moveTo>
                <a:cubicBezTo>
                  <a:pt x="58947" y="162996"/>
                  <a:pt x="122346" y="490962"/>
                  <a:pt x="139415" y="548264"/>
                </a:cubicBezTo>
                <a:cubicBezTo>
                  <a:pt x="156484" y="605566"/>
                  <a:pt x="157703" y="427563"/>
                  <a:pt x="146730" y="467797"/>
                </a:cubicBezTo>
                <a:cubicBezTo>
                  <a:pt x="135757" y="508031"/>
                  <a:pt x="93085" y="755528"/>
                  <a:pt x="73578" y="789665"/>
                </a:cubicBezTo>
                <a:cubicBezTo>
                  <a:pt x="54071" y="823802"/>
                  <a:pt x="41879" y="803076"/>
                  <a:pt x="29687" y="672622"/>
                </a:cubicBezTo>
                <a:cubicBezTo>
                  <a:pt x="17495" y="542168"/>
                  <a:pt x="-3231" y="66680"/>
                  <a:pt x="426" y="6939"/>
                </a:cubicBezTo>
                <a:cubicBezTo>
                  <a:pt x="4083" y="-52802"/>
                  <a:pt x="44317" y="292231"/>
                  <a:pt x="51632" y="314177"/>
                </a:cubicBezTo>
                <a:cubicBezTo>
                  <a:pt x="58947" y="336123"/>
                  <a:pt x="29687" y="84968"/>
                  <a:pt x="44317" y="12398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A2C934BC-D3EC-9283-A8BF-2EFE24502307}"/>
              </a:ext>
            </a:extLst>
          </p:cNvPr>
          <p:cNvSpPr/>
          <p:nvPr/>
        </p:nvSpPr>
        <p:spPr>
          <a:xfrm>
            <a:off x="6495475" y="2444380"/>
            <a:ext cx="280410" cy="429152"/>
          </a:xfrm>
          <a:custGeom>
            <a:avLst/>
            <a:gdLst>
              <a:gd name="connsiteX0" fmla="*/ 133925 w 280410"/>
              <a:gd name="connsiteY0" fmla="*/ 370 h 429152"/>
              <a:gd name="connsiteX1" fmla="*/ 25975 w 280410"/>
              <a:gd name="connsiteY1" fmla="*/ 232145 h 429152"/>
              <a:gd name="connsiteX2" fmla="*/ 32325 w 280410"/>
              <a:gd name="connsiteY2" fmla="*/ 181345 h 429152"/>
              <a:gd name="connsiteX3" fmla="*/ 575 w 280410"/>
              <a:gd name="connsiteY3" fmla="*/ 428995 h 429152"/>
              <a:gd name="connsiteX4" fmla="*/ 64075 w 280410"/>
              <a:gd name="connsiteY4" fmla="*/ 219445 h 429152"/>
              <a:gd name="connsiteX5" fmla="*/ 57725 w 280410"/>
              <a:gd name="connsiteY5" fmla="*/ 260720 h 429152"/>
              <a:gd name="connsiteX6" fmla="*/ 279975 w 280410"/>
              <a:gd name="connsiteY6" fmla="*/ 76570 h 429152"/>
              <a:gd name="connsiteX7" fmla="*/ 114875 w 280410"/>
              <a:gd name="connsiteY7" fmla="*/ 174995 h 429152"/>
              <a:gd name="connsiteX8" fmla="*/ 133925 w 280410"/>
              <a:gd name="connsiteY8" fmla="*/ 370 h 429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0410" h="429152">
                <a:moveTo>
                  <a:pt x="133925" y="370"/>
                </a:moveTo>
                <a:cubicBezTo>
                  <a:pt x="119108" y="9895"/>
                  <a:pt x="42908" y="201983"/>
                  <a:pt x="25975" y="232145"/>
                </a:cubicBezTo>
                <a:cubicBezTo>
                  <a:pt x="9042" y="262307"/>
                  <a:pt x="36558" y="148537"/>
                  <a:pt x="32325" y="181345"/>
                </a:cubicBezTo>
                <a:cubicBezTo>
                  <a:pt x="28092" y="214153"/>
                  <a:pt x="-4717" y="422645"/>
                  <a:pt x="575" y="428995"/>
                </a:cubicBezTo>
                <a:cubicBezTo>
                  <a:pt x="5867" y="435345"/>
                  <a:pt x="54550" y="247491"/>
                  <a:pt x="64075" y="219445"/>
                </a:cubicBezTo>
                <a:cubicBezTo>
                  <a:pt x="73600" y="191399"/>
                  <a:pt x="21742" y="284532"/>
                  <a:pt x="57725" y="260720"/>
                </a:cubicBezTo>
                <a:cubicBezTo>
                  <a:pt x="93708" y="236908"/>
                  <a:pt x="270450" y="90857"/>
                  <a:pt x="279975" y="76570"/>
                </a:cubicBezTo>
                <a:cubicBezTo>
                  <a:pt x="289500" y="62283"/>
                  <a:pt x="139746" y="181874"/>
                  <a:pt x="114875" y="174995"/>
                </a:cubicBezTo>
                <a:cubicBezTo>
                  <a:pt x="90004" y="168116"/>
                  <a:pt x="148742" y="-9155"/>
                  <a:pt x="133925" y="37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 1210">
            <a:extLst>
              <a:ext uri="{FF2B5EF4-FFF2-40B4-BE49-F238E27FC236}">
                <a16:creationId xmlns:a16="http://schemas.microsoft.com/office/drawing/2014/main" id="{65193897-14D6-AFCF-2FB9-242508BD1C76}"/>
              </a:ext>
            </a:extLst>
          </p:cNvPr>
          <p:cNvSpPr/>
          <p:nvPr/>
        </p:nvSpPr>
        <p:spPr>
          <a:xfrm>
            <a:off x="5905500" y="2473460"/>
            <a:ext cx="427336" cy="315080"/>
          </a:xfrm>
          <a:custGeom>
            <a:avLst/>
            <a:gdLst>
              <a:gd name="connsiteX0" fmla="*/ 279400 w 427336"/>
              <a:gd name="connsiteY0" fmla="*/ 6215 h 315080"/>
              <a:gd name="connsiteX1" fmla="*/ 425450 w 427336"/>
              <a:gd name="connsiteY1" fmla="*/ 263390 h 315080"/>
              <a:gd name="connsiteX2" fmla="*/ 365125 w 427336"/>
              <a:gd name="connsiteY2" fmla="*/ 177665 h 315080"/>
              <a:gd name="connsiteX3" fmla="*/ 406400 w 427336"/>
              <a:gd name="connsiteY3" fmla="*/ 314190 h 315080"/>
              <a:gd name="connsiteX4" fmla="*/ 377825 w 427336"/>
              <a:gd name="connsiteY4" fmla="*/ 231640 h 315080"/>
              <a:gd name="connsiteX5" fmla="*/ 228600 w 427336"/>
              <a:gd name="connsiteY5" fmla="*/ 133215 h 315080"/>
              <a:gd name="connsiteX6" fmla="*/ 0 w 427336"/>
              <a:gd name="connsiteY6" fmla="*/ 76065 h 315080"/>
              <a:gd name="connsiteX7" fmla="*/ 228600 w 427336"/>
              <a:gd name="connsiteY7" fmla="*/ 76065 h 315080"/>
              <a:gd name="connsiteX8" fmla="*/ 152400 w 427336"/>
              <a:gd name="connsiteY8" fmla="*/ 63365 h 315080"/>
              <a:gd name="connsiteX9" fmla="*/ 288925 w 427336"/>
              <a:gd name="connsiteY9" fmla="*/ 76065 h 315080"/>
              <a:gd name="connsiteX10" fmla="*/ 279400 w 427336"/>
              <a:gd name="connsiteY10" fmla="*/ 6215 h 31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7336" h="315080">
                <a:moveTo>
                  <a:pt x="279400" y="6215"/>
                </a:moveTo>
                <a:cubicBezTo>
                  <a:pt x="302154" y="37436"/>
                  <a:pt x="411163" y="234815"/>
                  <a:pt x="425450" y="263390"/>
                </a:cubicBezTo>
                <a:cubicBezTo>
                  <a:pt x="439737" y="291965"/>
                  <a:pt x="368300" y="169198"/>
                  <a:pt x="365125" y="177665"/>
                </a:cubicBezTo>
                <a:cubicBezTo>
                  <a:pt x="361950" y="186132"/>
                  <a:pt x="404283" y="305194"/>
                  <a:pt x="406400" y="314190"/>
                </a:cubicBezTo>
                <a:cubicBezTo>
                  <a:pt x="408517" y="323186"/>
                  <a:pt x="407458" y="261803"/>
                  <a:pt x="377825" y="231640"/>
                </a:cubicBezTo>
                <a:cubicBezTo>
                  <a:pt x="348192" y="201478"/>
                  <a:pt x="291571" y="159144"/>
                  <a:pt x="228600" y="133215"/>
                </a:cubicBezTo>
                <a:cubicBezTo>
                  <a:pt x="165629" y="107286"/>
                  <a:pt x="0" y="85590"/>
                  <a:pt x="0" y="76065"/>
                </a:cubicBezTo>
                <a:cubicBezTo>
                  <a:pt x="0" y="66540"/>
                  <a:pt x="203200" y="78182"/>
                  <a:pt x="228600" y="76065"/>
                </a:cubicBezTo>
                <a:cubicBezTo>
                  <a:pt x="254000" y="73948"/>
                  <a:pt x="142346" y="63365"/>
                  <a:pt x="152400" y="63365"/>
                </a:cubicBezTo>
                <a:cubicBezTo>
                  <a:pt x="162454" y="63365"/>
                  <a:pt x="266171" y="80828"/>
                  <a:pt x="288925" y="76065"/>
                </a:cubicBezTo>
                <a:cubicBezTo>
                  <a:pt x="311679" y="71302"/>
                  <a:pt x="256646" y="-25006"/>
                  <a:pt x="279400" y="6215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7" name="フリーフォーム 1326">
            <a:extLst>
              <a:ext uri="{FF2B5EF4-FFF2-40B4-BE49-F238E27FC236}">
                <a16:creationId xmlns:a16="http://schemas.microsoft.com/office/drawing/2014/main" id="{40BFEA7E-A11A-E7AC-97C5-BA3CABEBF00A}"/>
              </a:ext>
            </a:extLst>
          </p:cNvPr>
          <p:cNvSpPr/>
          <p:nvPr/>
        </p:nvSpPr>
        <p:spPr>
          <a:xfrm>
            <a:off x="6535634" y="2634648"/>
            <a:ext cx="151490" cy="899862"/>
          </a:xfrm>
          <a:custGeom>
            <a:avLst/>
            <a:gdLst>
              <a:gd name="connsiteX0" fmla="*/ 106466 w 151490"/>
              <a:gd name="connsiteY0" fmla="*/ 602 h 899862"/>
              <a:gd name="connsiteX1" fmla="*/ 49316 w 151490"/>
              <a:gd name="connsiteY1" fmla="*/ 337152 h 899862"/>
              <a:gd name="connsiteX2" fmla="*/ 55666 w 151490"/>
              <a:gd name="connsiteY2" fmla="*/ 270477 h 899862"/>
              <a:gd name="connsiteX3" fmla="*/ 109641 w 151490"/>
              <a:gd name="connsiteY3" fmla="*/ 581627 h 899862"/>
              <a:gd name="connsiteX4" fmla="*/ 109641 w 151490"/>
              <a:gd name="connsiteY4" fmla="*/ 546702 h 899862"/>
              <a:gd name="connsiteX5" fmla="*/ 147741 w 151490"/>
              <a:gd name="connsiteY5" fmla="*/ 756252 h 899862"/>
              <a:gd name="connsiteX6" fmla="*/ 138216 w 151490"/>
              <a:gd name="connsiteY6" fmla="*/ 705452 h 899862"/>
              <a:gd name="connsiteX7" fmla="*/ 42966 w 151490"/>
              <a:gd name="connsiteY7" fmla="*/ 892777 h 899862"/>
              <a:gd name="connsiteX8" fmla="*/ 65191 w 151490"/>
              <a:gd name="connsiteY8" fmla="*/ 832452 h 899862"/>
              <a:gd name="connsiteX9" fmla="*/ 46141 w 151490"/>
              <a:gd name="connsiteY9" fmla="*/ 572102 h 899862"/>
              <a:gd name="connsiteX10" fmla="*/ 1691 w 151490"/>
              <a:gd name="connsiteY10" fmla="*/ 156177 h 899862"/>
              <a:gd name="connsiteX11" fmla="*/ 17566 w 151490"/>
              <a:gd name="connsiteY11" fmla="*/ 251427 h 899862"/>
              <a:gd name="connsiteX12" fmla="*/ 106466 w 151490"/>
              <a:gd name="connsiteY12" fmla="*/ 602 h 8998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51490" h="899862">
                <a:moveTo>
                  <a:pt x="106466" y="602"/>
                </a:moveTo>
                <a:cubicBezTo>
                  <a:pt x="111758" y="14889"/>
                  <a:pt x="57783" y="292173"/>
                  <a:pt x="49316" y="337152"/>
                </a:cubicBezTo>
                <a:cubicBezTo>
                  <a:pt x="40849" y="382131"/>
                  <a:pt x="45612" y="229731"/>
                  <a:pt x="55666" y="270477"/>
                </a:cubicBezTo>
                <a:cubicBezTo>
                  <a:pt x="65720" y="311223"/>
                  <a:pt x="100645" y="535590"/>
                  <a:pt x="109641" y="581627"/>
                </a:cubicBezTo>
                <a:cubicBezTo>
                  <a:pt x="118637" y="627664"/>
                  <a:pt x="103291" y="517598"/>
                  <a:pt x="109641" y="546702"/>
                </a:cubicBezTo>
                <a:cubicBezTo>
                  <a:pt x="115991" y="575806"/>
                  <a:pt x="142979" y="729794"/>
                  <a:pt x="147741" y="756252"/>
                </a:cubicBezTo>
                <a:cubicBezTo>
                  <a:pt x="152503" y="782710"/>
                  <a:pt x="155679" y="682698"/>
                  <a:pt x="138216" y="705452"/>
                </a:cubicBezTo>
                <a:cubicBezTo>
                  <a:pt x="120754" y="728206"/>
                  <a:pt x="55137" y="871610"/>
                  <a:pt x="42966" y="892777"/>
                </a:cubicBezTo>
                <a:cubicBezTo>
                  <a:pt x="30795" y="913944"/>
                  <a:pt x="64662" y="885898"/>
                  <a:pt x="65191" y="832452"/>
                </a:cubicBezTo>
                <a:cubicBezTo>
                  <a:pt x="65720" y="779006"/>
                  <a:pt x="56724" y="684814"/>
                  <a:pt x="46141" y="572102"/>
                </a:cubicBezTo>
                <a:cubicBezTo>
                  <a:pt x="35558" y="459390"/>
                  <a:pt x="6453" y="209623"/>
                  <a:pt x="1691" y="156177"/>
                </a:cubicBezTo>
                <a:cubicBezTo>
                  <a:pt x="-3071" y="102731"/>
                  <a:pt x="2220" y="272064"/>
                  <a:pt x="17566" y="251427"/>
                </a:cubicBezTo>
                <a:cubicBezTo>
                  <a:pt x="32912" y="230790"/>
                  <a:pt x="101174" y="-13685"/>
                  <a:pt x="106466" y="602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9" name="フリーフォーム 1338">
            <a:extLst>
              <a:ext uri="{FF2B5EF4-FFF2-40B4-BE49-F238E27FC236}">
                <a16:creationId xmlns:a16="http://schemas.microsoft.com/office/drawing/2014/main" id="{70A541AC-9E1E-1B29-2EE1-03CD68AD49BE}"/>
              </a:ext>
            </a:extLst>
          </p:cNvPr>
          <p:cNvSpPr/>
          <p:nvPr/>
        </p:nvSpPr>
        <p:spPr>
          <a:xfrm>
            <a:off x="6142745" y="2696080"/>
            <a:ext cx="260315" cy="625207"/>
          </a:xfrm>
          <a:custGeom>
            <a:avLst/>
            <a:gdLst>
              <a:gd name="connsiteX0" fmla="*/ 194555 w 260315"/>
              <a:gd name="connsiteY0" fmla="*/ 59820 h 625207"/>
              <a:gd name="connsiteX1" fmla="*/ 254880 w 260315"/>
              <a:gd name="connsiteY1" fmla="*/ 364620 h 625207"/>
              <a:gd name="connsiteX2" fmla="*/ 251705 w 260315"/>
              <a:gd name="connsiteY2" fmla="*/ 301120 h 625207"/>
              <a:gd name="connsiteX3" fmla="*/ 204080 w 260315"/>
              <a:gd name="connsiteY3" fmla="*/ 602745 h 625207"/>
              <a:gd name="connsiteX4" fmla="*/ 204080 w 260315"/>
              <a:gd name="connsiteY4" fmla="*/ 532895 h 625207"/>
              <a:gd name="connsiteX5" fmla="*/ 86605 w 260315"/>
              <a:gd name="connsiteY5" fmla="*/ 307470 h 625207"/>
              <a:gd name="connsiteX6" fmla="*/ 226305 w 260315"/>
              <a:gd name="connsiteY6" fmla="*/ 624970 h 625207"/>
              <a:gd name="connsiteX7" fmla="*/ 7230 w 260315"/>
              <a:gd name="connsiteY7" fmla="*/ 247145 h 625207"/>
              <a:gd name="connsiteX8" fmla="*/ 54855 w 260315"/>
              <a:gd name="connsiteY8" fmla="*/ 316995 h 625207"/>
              <a:gd name="connsiteX9" fmla="*/ 77080 w 260315"/>
              <a:gd name="connsiteY9" fmla="*/ 47120 h 625207"/>
              <a:gd name="connsiteX10" fmla="*/ 169155 w 260315"/>
              <a:gd name="connsiteY10" fmla="*/ 304295 h 625207"/>
              <a:gd name="connsiteX11" fmla="*/ 89780 w 260315"/>
              <a:gd name="connsiteY11" fmla="*/ 5845 h 625207"/>
              <a:gd name="connsiteX12" fmla="*/ 153280 w 260315"/>
              <a:gd name="connsiteY12" fmla="*/ 104270 h 625207"/>
              <a:gd name="connsiteX13" fmla="*/ 194555 w 260315"/>
              <a:gd name="connsiteY13" fmla="*/ 59820 h 625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60315" h="625207">
                <a:moveTo>
                  <a:pt x="194555" y="59820"/>
                </a:moveTo>
                <a:cubicBezTo>
                  <a:pt x="211488" y="103212"/>
                  <a:pt x="245355" y="324403"/>
                  <a:pt x="254880" y="364620"/>
                </a:cubicBezTo>
                <a:cubicBezTo>
                  <a:pt x="264405" y="404837"/>
                  <a:pt x="260172" y="261433"/>
                  <a:pt x="251705" y="301120"/>
                </a:cubicBezTo>
                <a:cubicBezTo>
                  <a:pt x="243238" y="340808"/>
                  <a:pt x="212018" y="564116"/>
                  <a:pt x="204080" y="602745"/>
                </a:cubicBezTo>
                <a:cubicBezTo>
                  <a:pt x="196143" y="641374"/>
                  <a:pt x="223659" y="582108"/>
                  <a:pt x="204080" y="532895"/>
                </a:cubicBezTo>
                <a:cubicBezTo>
                  <a:pt x="184501" y="483682"/>
                  <a:pt x="82901" y="292124"/>
                  <a:pt x="86605" y="307470"/>
                </a:cubicBezTo>
                <a:cubicBezTo>
                  <a:pt x="90309" y="322816"/>
                  <a:pt x="239534" y="635024"/>
                  <a:pt x="226305" y="624970"/>
                </a:cubicBezTo>
                <a:cubicBezTo>
                  <a:pt x="213076" y="614916"/>
                  <a:pt x="35805" y="298474"/>
                  <a:pt x="7230" y="247145"/>
                </a:cubicBezTo>
                <a:cubicBezTo>
                  <a:pt x="-21345" y="195816"/>
                  <a:pt x="43213" y="350332"/>
                  <a:pt x="54855" y="316995"/>
                </a:cubicBezTo>
                <a:cubicBezTo>
                  <a:pt x="66497" y="283658"/>
                  <a:pt x="58030" y="49237"/>
                  <a:pt x="77080" y="47120"/>
                </a:cubicBezTo>
                <a:cubicBezTo>
                  <a:pt x="96130" y="45003"/>
                  <a:pt x="167038" y="311174"/>
                  <a:pt x="169155" y="304295"/>
                </a:cubicBezTo>
                <a:cubicBezTo>
                  <a:pt x="171272" y="297416"/>
                  <a:pt x="92426" y="39182"/>
                  <a:pt x="89780" y="5845"/>
                </a:cubicBezTo>
                <a:cubicBezTo>
                  <a:pt x="87134" y="-27493"/>
                  <a:pt x="137934" y="92099"/>
                  <a:pt x="153280" y="104270"/>
                </a:cubicBezTo>
                <a:cubicBezTo>
                  <a:pt x="168626" y="116441"/>
                  <a:pt x="177622" y="16428"/>
                  <a:pt x="194555" y="5982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1" name="フリーフォーム 380">
            <a:extLst>
              <a:ext uri="{FF2B5EF4-FFF2-40B4-BE49-F238E27FC236}">
                <a16:creationId xmlns:a16="http://schemas.microsoft.com/office/drawing/2014/main" id="{3D1225FC-215E-BDBF-B79A-CB85286411C5}"/>
              </a:ext>
            </a:extLst>
          </p:cNvPr>
          <p:cNvSpPr/>
          <p:nvPr/>
        </p:nvSpPr>
        <p:spPr>
          <a:xfrm>
            <a:off x="6059048" y="3324096"/>
            <a:ext cx="724888" cy="343166"/>
          </a:xfrm>
          <a:custGeom>
            <a:avLst/>
            <a:gdLst>
              <a:gd name="connsiteX0" fmla="*/ 81402 w 724888"/>
              <a:gd name="connsiteY0" fmla="*/ 127129 h 343166"/>
              <a:gd name="connsiteX1" fmla="*/ 319527 w 724888"/>
              <a:gd name="connsiteY1" fmla="*/ 196979 h 343166"/>
              <a:gd name="connsiteX2" fmla="*/ 281427 w 724888"/>
              <a:gd name="connsiteY2" fmla="*/ 206504 h 343166"/>
              <a:gd name="connsiteX3" fmla="*/ 544952 w 724888"/>
              <a:gd name="connsiteY3" fmla="*/ 241429 h 343166"/>
              <a:gd name="connsiteX4" fmla="*/ 421127 w 724888"/>
              <a:gd name="connsiteY4" fmla="*/ 244604 h 343166"/>
              <a:gd name="connsiteX5" fmla="*/ 722752 w 724888"/>
              <a:gd name="connsiteY5" fmla="*/ 114429 h 343166"/>
              <a:gd name="connsiteX6" fmla="*/ 548127 w 724888"/>
              <a:gd name="connsiteY6" fmla="*/ 184279 h 343166"/>
              <a:gd name="connsiteX7" fmla="*/ 398902 w 724888"/>
              <a:gd name="connsiteY7" fmla="*/ 333504 h 343166"/>
              <a:gd name="connsiteX8" fmla="*/ 598927 w 724888"/>
              <a:gd name="connsiteY8" fmla="*/ 250954 h 343166"/>
              <a:gd name="connsiteX9" fmla="*/ 383027 w 724888"/>
              <a:gd name="connsiteY9" fmla="*/ 343029 h 343166"/>
              <a:gd name="connsiteX10" fmla="*/ 138552 w 724888"/>
              <a:gd name="connsiteY10" fmla="*/ 225554 h 343166"/>
              <a:gd name="connsiteX11" fmla="*/ 202052 w 724888"/>
              <a:gd name="connsiteY11" fmla="*/ 250954 h 343166"/>
              <a:gd name="connsiteX12" fmla="*/ 11552 w 724888"/>
              <a:gd name="connsiteY12" fmla="*/ 73154 h 343166"/>
              <a:gd name="connsiteX13" fmla="*/ 24252 w 724888"/>
              <a:gd name="connsiteY13" fmla="*/ 89029 h 343166"/>
              <a:gd name="connsiteX14" fmla="*/ 49652 w 724888"/>
              <a:gd name="connsiteY14" fmla="*/ 129 h 343166"/>
              <a:gd name="connsiteX15" fmla="*/ 49652 w 724888"/>
              <a:gd name="connsiteY15" fmla="*/ 69979 h 343166"/>
              <a:gd name="connsiteX16" fmla="*/ 81402 w 724888"/>
              <a:gd name="connsiteY16" fmla="*/ 127129 h 34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24888" h="343166">
                <a:moveTo>
                  <a:pt x="81402" y="127129"/>
                </a:moveTo>
                <a:cubicBezTo>
                  <a:pt x="126381" y="148296"/>
                  <a:pt x="286190" y="183750"/>
                  <a:pt x="319527" y="196979"/>
                </a:cubicBezTo>
                <a:cubicBezTo>
                  <a:pt x="352864" y="210208"/>
                  <a:pt x="243856" y="199096"/>
                  <a:pt x="281427" y="206504"/>
                </a:cubicBezTo>
                <a:cubicBezTo>
                  <a:pt x="318998" y="213912"/>
                  <a:pt x="521669" y="235079"/>
                  <a:pt x="544952" y="241429"/>
                </a:cubicBezTo>
                <a:cubicBezTo>
                  <a:pt x="568235" y="247779"/>
                  <a:pt x="391494" y="265771"/>
                  <a:pt x="421127" y="244604"/>
                </a:cubicBezTo>
                <a:cubicBezTo>
                  <a:pt x="450760" y="223437"/>
                  <a:pt x="701585" y="124483"/>
                  <a:pt x="722752" y="114429"/>
                </a:cubicBezTo>
                <a:cubicBezTo>
                  <a:pt x="743919" y="104375"/>
                  <a:pt x="602102" y="147767"/>
                  <a:pt x="548127" y="184279"/>
                </a:cubicBezTo>
                <a:cubicBezTo>
                  <a:pt x="494152" y="220791"/>
                  <a:pt x="390435" y="322392"/>
                  <a:pt x="398902" y="333504"/>
                </a:cubicBezTo>
                <a:cubicBezTo>
                  <a:pt x="407369" y="344616"/>
                  <a:pt x="601573" y="249367"/>
                  <a:pt x="598927" y="250954"/>
                </a:cubicBezTo>
                <a:cubicBezTo>
                  <a:pt x="596281" y="252542"/>
                  <a:pt x="459756" y="347262"/>
                  <a:pt x="383027" y="343029"/>
                </a:cubicBezTo>
                <a:cubicBezTo>
                  <a:pt x="306298" y="338796"/>
                  <a:pt x="168715" y="240900"/>
                  <a:pt x="138552" y="225554"/>
                </a:cubicBezTo>
                <a:cubicBezTo>
                  <a:pt x="108390" y="210208"/>
                  <a:pt x="223219" y="276354"/>
                  <a:pt x="202052" y="250954"/>
                </a:cubicBezTo>
                <a:cubicBezTo>
                  <a:pt x="180885" y="225554"/>
                  <a:pt x="41185" y="100141"/>
                  <a:pt x="11552" y="73154"/>
                </a:cubicBezTo>
                <a:cubicBezTo>
                  <a:pt x="-18081" y="46166"/>
                  <a:pt x="17902" y="101200"/>
                  <a:pt x="24252" y="89029"/>
                </a:cubicBezTo>
                <a:cubicBezTo>
                  <a:pt x="30602" y="76858"/>
                  <a:pt x="45419" y="3304"/>
                  <a:pt x="49652" y="129"/>
                </a:cubicBezTo>
                <a:cubicBezTo>
                  <a:pt x="53885" y="-3046"/>
                  <a:pt x="44890" y="53046"/>
                  <a:pt x="49652" y="69979"/>
                </a:cubicBezTo>
                <a:cubicBezTo>
                  <a:pt x="54414" y="86912"/>
                  <a:pt x="36423" y="105962"/>
                  <a:pt x="81402" y="127129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1" name="フリーフォーム 1340">
            <a:extLst>
              <a:ext uri="{FF2B5EF4-FFF2-40B4-BE49-F238E27FC236}">
                <a16:creationId xmlns:a16="http://schemas.microsoft.com/office/drawing/2014/main" id="{EABDC33E-C4BC-9F75-6203-D424FFCAD762}"/>
              </a:ext>
            </a:extLst>
          </p:cNvPr>
          <p:cNvSpPr/>
          <p:nvPr/>
        </p:nvSpPr>
        <p:spPr>
          <a:xfrm>
            <a:off x="5927714" y="3732578"/>
            <a:ext cx="622329" cy="107849"/>
          </a:xfrm>
          <a:custGeom>
            <a:avLst/>
            <a:gdLst>
              <a:gd name="connsiteX0" fmla="*/ 11 w 622329"/>
              <a:gd name="connsiteY0" fmla="*/ 45672 h 107849"/>
              <a:gd name="connsiteX1" fmla="*/ 193686 w 622329"/>
              <a:gd name="connsiteY1" fmla="*/ 39322 h 107849"/>
              <a:gd name="connsiteX2" fmla="*/ 146061 w 622329"/>
              <a:gd name="connsiteY2" fmla="*/ 52022 h 107849"/>
              <a:gd name="connsiteX3" fmla="*/ 384186 w 622329"/>
              <a:gd name="connsiteY3" fmla="*/ 7572 h 107849"/>
              <a:gd name="connsiteX4" fmla="*/ 304811 w 622329"/>
              <a:gd name="connsiteY4" fmla="*/ 7572 h 107849"/>
              <a:gd name="connsiteX5" fmla="*/ 498486 w 622329"/>
              <a:gd name="connsiteY5" fmla="*/ 1222 h 107849"/>
              <a:gd name="connsiteX6" fmla="*/ 622311 w 622329"/>
              <a:gd name="connsiteY6" fmla="*/ 1222 h 107849"/>
              <a:gd name="connsiteX7" fmla="*/ 508011 w 622329"/>
              <a:gd name="connsiteY7" fmla="*/ 13922 h 107849"/>
              <a:gd name="connsiteX8" fmla="*/ 546111 w 622329"/>
              <a:gd name="connsiteY8" fmla="*/ 67897 h 107849"/>
              <a:gd name="connsiteX9" fmla="*/ 473086 w 622329"/>
              <a:gd name="connsiteY9" fmla="*/ 45672 h 107849"/>
              <a:gd name="connsiteX10" fmla="*/ 193686 w 622329"/>
              <a:gd name="connsiteY10" fmla="*/ 105997 h 107849"/>
              <a:gd name="connsiteX11" fmla="*/ 330211 w 622329"/>
              <a:gd name="connsiteY11" fmla="*/ 93297 h 107849"/>
              <a:gd name="connsiteX12" fmla="*/ 184161 w 622329"/>
              <a:gd name="connsiteY12" fmla="*/ 102822 h 107849"/>
              <a:gd name="connsiteX13" fmla="*/ 114311 w 622329"/>
              <a:gd name="connsiteY13" fmla="*/ 83772 h 107849"/>
              <a:gd name="connsiteX14" fmla="*/ 184161 w 622329"/>
              <a:gd name="connsiteY14" fmla="*/ 80597 h 107849"/>
              <a:gd name="connsiteX15" fmla="*/ 11 w 622329"/>
              <a:gd name="connsiteY15" fmla="*/ 45672 h 107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22329" h="107849">
                <a:moveTo>
                  <a:pt x="11" y="45672"/>
                </a:moveTo>
                <a:cubicBezTo>
                  <a:pt x="1598" y="38793"/>
                  <a:pt x="169344" y="38264"/>
                  <a:pt x="193686" y="39322"/>
                </a:cubicBezTo>
                <a:cubicBezTo>
                  <a:pt x="218028" y="40380"/>
                  <a:pt x="114311" y="57314"/>
                  <a:pt x="146061" y="52022"/>
                </a:cubicBezTo>
                <a:cubicBezTo>
                  <a:pt x="177811" y="46730"/>
                  <a:pt x="357728" y="14980"/>
                  <a:pt x="384186" y="7572"/>
                </a:cubicBezTo>
                <a:cubicBezTo>
                  <a:pt x="410644" y="164"/>
                  <a:pt x="285761" y="8630"/>
                  <a:pt x="304811" y="7572"/>
                </a:cubicBezTo>
                <a:cubicBezTo>
                  <a:pt x="323861" y="6514"/>
                  <a:pt x="445569" y="2280"/>
                  <a:pt x="498486" y="1222"/>
                </a:cubicBezTo>
                <a:cubicBezTo>
                  <a:pt x="551403" y="164"/>
                  <a:pt x="620723" y="-895"/>
                  <a:pt x="622311" y="1222"/>
                </a:cubicBezTo>
                <a:cubicBezTo>
                  <a:pt x="623899" y="3339"/>
                  <a:pt x="520711" y="2810"/>
                  <a:pt x="508011" y="13922"/>
                </a:cubicBezTo>
                <a:cubicBezTo>
                  <a:pt x="495311" y="25034"/>
                  <a:pt x="551932" y="62605"/>
                  <a:pt x="546111" y="67897"/>
                </a:cubicBezTo>
                <a:cubicBezTo>
                  <a:pt x="540290" y="73189"/>
                  <a:pt x="531823" y="39322"/>
                  <a:pt x="473086" y="45672"/>
                </a:cubicBezTo>
                <a:cubicBezTo>
                  <a:pt x="414349" y="52022"/>
                  <a:pt x="217499" y="98060"/>
                  <a:pt x="193686" y="105997"/>
                </a:cubicBezTo>
                <a:cubicBezTo>
                  <a:pt x="169874" y="113935"/>
                  <a:pt x="331798" y="93826"/>
                  <a:pt x="330211" y="93297"/>
                </a:cubicBezTo>
                <a:cubicBezTo>
                  <a:pt x="328624" y="92768"/>
                  <a:pt x="220144" y="104410"/>
                  <a:pt x="184161" y="102822"/>
                </a:cubicBezTo>
                <a:cubicBezTo>
                  <a:pt x="148178" y="101235"/>
                  <a:pt x="114311" y="87476"/>
                  <a:pt x="114311" y="83772"/>
                </a:cubicBezTo>
                <a:cubicBezTo>
                  <a:pt x="114311" y="80068"/>
                  <a:pt x="199507" y="85360"/>
                  <a:pt x="184161" y="80597"/>
                </a:cubicBezTo>
                <a:cubicBezTo>
                  <a:pt x="168815" y="75834"/>
                  <a:pt x="-1576" y="52551"/>
                  <a:pt x="11" y="45672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2" name="フリーフォーム 1341">
            <a:extLst>
              <a:ext uri="{FF2B5EF4-FFF2-40B4-BE49-F238E27FC236}">
                <a16:creationId xmlns:a16="http://schemas.microsoft.com/office/drawing/2014/main" id="{AB5018BA-7C8D-AA87-F670-9DA22DFA779B}"/>
              </a:ext>
            </a:extLst>
          </p:cNvPr>
          <p:cNvSpPr/>
          <p:nvPr/>
        </p:nvSpPr>
        <p:spPr>
          <a:xfrm>
            <a:off x="6315745" y="3697825"/>
            <a:ext cx="710781" cy="112175"/>
          </a:xfrm>
          <a:custGeom>
            <a:avLst/>
            <a:gdLst>
              <a:gd name="connsiteX0" fmla="*/ 91405 w 710781"/>
              <a:gd name="connsiteY0" fmla="*/ 45500 h 112175"/>
              <a:gd name="connsiteX1" fmla="*/ 215230 w 710781"/>
              <a:gd name="connsiteY1" fmla="*/ 42325 h 112175"/>
              <a:gd name="connsiteX2" fmla="*/ 418430 w 710781"/>
              <a:gd name="connsiteY2" fmla="*/ 1050 h 112175"/>
              <a:gd name="connsiteX3" fmla="*/ 354930 w 710781"/>
              <a:gd name="connsiteY3" fmla="*/ 13750 h 112175"/>
              <a:gd name="connsiteX4" fmla="*/ 437480 w 710781"/>
              <a:gd name="connsiteY4" fmla="*/ 29625 h 112175"/>
              <a:gd name="connsiteX5" fmla="*/ 707355 w 710781"/>
              <a:gd name="connsiteY5" fmla="*/ 29625 h 112175"/>
              <a:gd name="connsiteX6" fmla="*/ 574005 w 710781"/>
              <a:gd name="connsiteY6" fmla="*/ 35975 h 112175"/>
              <a:gd name="connsiteX7" fmla="*/ 345405 w 710781"/>
              <a:gd name="connsiteY7" fmla="*/ 80425 h 112175"/>
              <a:gd name="connsiteX8" fmla="*/ 418430 w 710781"/>
              <a:gd name="connsiteY8" fmla="*/ 77250 h 112175"/>
              <a:gd name="connsiteX9" fmla="*/ 278730 w 710781"/>
              <a:gd name="connsiteY9" fmla="*/ 102650 h 112175"/>
              <a:gd name="connsiteX10" fmla="*/ 342230 w 710781"/>
              <a:gd name="connsiteY10" fmla="*/ 102650 h 112175"/>
              <a:gd name="connsiteX11" fmla="*/ 5680 w 710781"/>
              <a:gd name="connsiteY11" fmla="*/ 112175 h 112175"/>
              <a:gd name="connsiteX12" fmla="*/ 123155 w 710781"/>
              <a:gd name="connsiteY12" fmla="*/ 96300 h 112175"/>
              <a:gd name="connsiteX13" fmla="*/ 21555 w 710781"/>
              <a:gd name="connsiteY13" fmla="*/ 58200 h 112175"/>
              <a:gd name="connsiteX14" fmla="*/ 91405 w 710781"/>
              <a:gd name="connsiteY14" fmla="*/ 45500 h 11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10781" h="112175">
                <a:moveTo>
                  <a:pt x="91405" y="45500"/>
                </a:moveTo>
                <a:cubicBezTo>
                  <a:pt x="123684" y="42854"/>
                  <a:pt x="160726" y="49733"/>
                  <a:pt x="215230" y="42325"/>
                </a:cubicBezTo>
                <a:cubicBezTo>
                  <a:pt x="269734" y="34917"/>
                  <a:pt x="418430" y="1050"/>
                  <a:pt x="418430" y="1050"/>
                </a:cubicBezTo>
                <a:cubicBezTo>
                  <a:pt x="441713" y="-3713"/>
                  <a:pt x="351755" y="8988"/>
                  <a:pt x="354930" y="13750"/>
                </a:cubicBezTo>
                <a:cubicBezTo>
                  <a:pt x="358105" y="18512"/>
                  <a:pt x="378743" y="26979"/>
                  <a:pt x="437480" y="29625"/>
                </a:cubicBezTo>
                <a:cubicBezTo>
                  <a:pt x="496217" y="32271"/>
                  <a:pt x="684601" y="28567"/>
                  <a:pt x="707355" y="29625"/>
                </a:cubicBezTo>
                <a:cubicBezTo>
                  <a:pt x="730109" y="30683"/>
                  <a:pt x="634330" y="27508"/>
                  <a:pt x="574005" y="35975"/>
                </a:cubicBezTo>
                <a:cubicBezTo>
                  <a:pt x="513680" y="44442"/>
                  <a:pt x="371334" y="73546"/>
                  <a:pt x="345405" y="80425"/>
                </a:cubicBezTo>
                <a:cubicBezTo>
                  <a:pt x="319476" y="87304"/>
                  <a:pt x="429542" y="73546"/>
                  <a:pt x="418430" y="77250"/>
                </a:cubicBezTo>
                <a:cubicBezTo>
                  <a:pt x="407318" y="80954"/>
                  <a:pt x="291430" y="98417"/>
                  <a:pt x="278730" y="102650"/>
                </a:cubicBezTo>
                <a:cubicBezTo>
                  <a:pt x="266030" y="106883"/>
                  <a:pt x="342230" y="102650"/>
                  <a:pt x="342230" y="102650"/>
                </a:cubicBezTo>
                <a:lnTo>
                  <a:pt x="5680" y="112175"/>
                </a:lnTo>
                <a:cubicBezTo>
                  <a:pt x="-30832" y="111117"/>
                  <a:pt x="120509" y="105296"/>
                  <a:pt x="123155" y="96300"/>
                </a:cubicBezTo>
                <a:cubicBezTo>
                  <a:pt x="125801" y="87304"/>
                  <a:pt x="24730" y="65608"/>
                  <a:pt x="21555" y="58200"/>
                </a:cubicBezTo>
                <a:cubicBezTo>
                  <a:pt x="18380" y="50792"/>
                  <a:pt x="59126" y="48146"/>
                  <a:pt x="91405" y="4550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43" name="フリーフォーム 1342">
            <a:extLst>
              <a:ext uri="{FF2B5EF4-FFF2-40B4-BE49-F238E27FC236}">
                <a16:creationId xmlns:a16="http://schemas.microsoft.com/office/drawing/2014/main" id="{45230EE8-946F-DAD6-54A3-1592D72D0B3E}"/>
              </a:ext>
            </a:extLst>
          </p:cNvPr>
          <p:cNvSpPr/>
          <p:nvPr/>
        </p:nvSpPr>
        <p:spPr>
          <a:xfrm>
            <a:off x="6217487" y="3759005"/>
            <a:ext cx="719893" cy="417177"/>
          </a:xfrm>
          <a:custGeom>
            <a:avLst/>
            <a:gdLst>
              <a:gd name="connsiteX0" fmla="*/ 719888 w 719893"/>
              <a:gd name="connsiteY0" fmla="*/ 3370 h 417177"/>
              <a:gd name="connsiteX1" fmla="*/ 653213 w 719893"/>
              <a:gd name="connsiteY1" fmla="*/ 104970 h 417177"/>
              <a:gd name="connsiteX2" fmla="*/ 551613 w 719893"/>
              <a:gd name="connsiteY2" fmla="*/ 270070 h 417177"/>
              <a:gd name="connsiteX3" fmla="*/ 557963 w 719893"/>
              <a:gd name="connsiteY3" fmla="*/ 263720 h 417177"/>
              <a:gd name="connsiteX4" fmla="*/ 497638 w 719893"/>
              <a:gd name="connsiteY4" fmla="*/ 343095 h 417177"/>
              <a:gd name="connsiteX5" fmla="*/ 196013 w 719893"/>
              <a:gd name="connsiteY5" fmla="*/ 416120 h 417177"/>
              <a:gd name="connsiteX6" fmla="*/ 319838 w 719893"/>
              <a:gd name="connsiteY6" fmla="*/ 387545 h 417177"/>
              <a:gd name="connsiteX7" fmla="*/ 59488 w 719893"/>
              <a:gd name="connsiteY7" fmla="*/ 403420 h 417177"/>
              <a:gd name="connsiteX8" fmla="*/ 186488 w 719893"/>
              <a:gd name="connsiteY8" fmla="*/ 374845 h 417177"/>
              <a:gd name="connsiteX9" fmla="*/ 88063 w 719893"/>
              <a:gd name="connsiteY9" fmla="*/ 368495 h 417177"/>
              <a:gd name="connsiteX10" fmla="*/ 176963 w 719893"/>
              <a:gd name="connsiteY10" fmla="*/ 333570 h 417177"/>
              <a:gd name="connsiteX11" fmla="*/ 59488 w 719893"/>
              <a:gd name="connsiteY11" fmla="*/ 279595 h 417177"/>
              <a:gd name="connsiteX12" fmla="*/ 253163 w 719893"/>
              <a:gd name="connsiteY12" fmla="*/ 244670 h 417177"/>
              <a:gd name="connsiteX13" fmla="*/ 2338 w 719893"/>
              <a:gd name="connsiteY13" fmla="*/ 203395 h 417177"/>
              <a:gd name="connsiteX14" fmla="*/ 434138 w 719893"/>
              <a:gd name="connsiteY14" fmla="*/ 206570 h 417177"/>
              <a:gd name="connsiteX15" fmla="*/ 411913 w 719893"/>
              <a:gd name="connsiteY15" fmla="*/ 212920 h 417177"/>
              <a:gd name="connsiteX16" fmla="*/ 662738 w 719893"/>
              <a:gd name="connsiteY16" fmla="*/ 16070 h 417177"/>
              <a:gd name="connsiteX17" fmla="*/ 650038 w 719893"/>
              <a:gd name="connsiteY17" fmla="*/ 22420 h 417177"/>
              <a:gd name="connsiteX18" fmla="*/ 719888 w 719893"/>
              <a:gd name="connsiteY18" fmla="*/ 3370 h 417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19893" h="417177">
                <a:moveTo>
                  <a:pt x="719888" y="3370"/>
                </a:moveTo>
                <a:cubicBezTo>
                  <a:pt x="720417" y="17128"/>
                  <a:pt x="681259" y="60520"/>
                  <a:pt x="653213" y="104970"/>
                </a:cubicBezTo>
                <a:cubicBezTo>
                  <a:pt x="625167" y="149420"/>
                  <a:pt x="567488" y="243612"/>
                  <a:pt x="551613" y="270070"/>
                </a:cubicBezTo>
                <a:cubicBezTo>
                  <a:pt x="535738" y="296528"/>
                  <a:pt x="566959" y="251549"/>
                  <a:pt x="557963" y="263720"/>
                </a:cubicBezTo>
                <a:cubicBezTo>
                  <a:pt x="548967" y="275891"/>
                  <a:pt x="557963" y="317695"/>
                  <a:pt x="497638" y="343095"/>
                </a:cubicBezTo>
                <a:cubicBezTo>
                  <a:pt x="437313" y="368495"/>
                  <a:pt x="225646" y="408712"/>
                  <a:pt x="196013" y="416120"/>
                </a:cubicBezTo>
                <a:cubicBezTo>
                  <a:pt x="166380" y="423528"/>
                  <a:pt x="342592" y="389662"/>
                  <a:pt x="319838" y="387545"/>
                </a:cubicBezTo>
                <a:cubicBezTo>
                  <a:pt x="297084" y="385428"/>
                  <a:pt x="81713" y="405537"/>
                  <a:pt x="59488" y="403420"/>
                </a:cubicBezTo>
                <a:cubicBezTo>
                  <a:pt x="37263" y="401303"/>
                  <a:pt x="181726" y="380666"/>
                  <a:pt x="186488" y="374845"/>
                </a:cubicBezTo>
                <a:cubicBezTo>
                  <a:pt x="191250" y="369024"/>
                  <a:pt x="89650" y="375374"/>
                  <a:pt x="88063" y="368495"/>
                </a:cubicBezTo>
                <a:cubicBezTo>
                  <a:pt x="86476" y="361616"/>
                  <a:pt x="181726" y="348387"/>
                  <a:pt x="176963" y="333570"/>
                </a:cubicBezTo>
                <a:cubicBezTo>
                  <a:pt x="172200" y="318753"/>
                  <a:pt x="46788" y="294412"/>
                  <a:pt x="59488" y="279595"/>
                </a:cubicBezTo>
                <a:cubicBezTo>
                  <a:pt x="72188" y="264778"/>
                  <a:pt x="262688" y="257370"/>
                  <a:pt x="253163" y="244670"/>
                </a:cubicBezTo>
                <a:cubicBezTo>
                  <a:pt x="243638" y="231970"/>
                  <a:pt x="-27824" y="209745"/>
                  <a:pt x="2338" y="203395"/>
                </a:cubicBezTo>
                <a:cubicBezTo>
                  <a:pt x="32500" y="197045"/>
                  <a:pt x="365876" y="204983"/>
                  <a:pt x="434138" y="206570"/>
                </a:cubicBezTo>
                <a:cubicBezTo>
                  <a:pt x="502400" y="208157"/>
                  <a:pt x="373813" y="244670"/>
                  <a:pt x="411913" y="212920"/>
                </a:cubicBezTo>
                <a:cubicBezTo>
                  <a:pt x="450013" y="181170"/>
                  <a:pt x="662738" y="16070"/>
                  <a:pt x="662738" y="16070"/>
                </a:cubicBezTo>
                <a:cubicBezTo>
                  <a:pt x="702425" y="-15680"/>
                  <a:pt x="636809" y="22420"/>
                  <a:pt x="650038" y="22420"/>
                </a:cubicBezTo>
                <a:cubicBezTo>
                  <a:pt x="663267" y="22420"/>
                  <a:pt x="719359" y="-10388"/>
                  <a:pt x="719888" y="337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0" name="フリーフォーム 319">
            <a:extLst>
              <a:ext uri="{FF2B5EF4-FFF2-40B4-BE49-F238E27FC236}">
                <a16:creationId xmlns:a16="http://schemas.microsoft.com/office/drawing/2014/main" id="{BFA3C38B-2D71-3599-582C-BE075A305B80}"/>
              </a:ext>
            </a:extLst>
          </p:cNvPr>
          <p:cNvSpPr/>
          <p:nvPr/>
        </p:nvSpPr>
        <p:spPr>
          <a:xfrm>
            <a:off x="5870281" y="3838395"/>
            <a:ext cx="709326" cy="322265"/>
          </a:xfrm>
          <a:custGeom>
            <a:avLst/>
            <a:gdLst>
              <a:gd name="connsiteX0" fmla="*/ 6644 w 709326"/>
              <a:gd name="connsiteY0" fmla="*/ 180 h 322265"/>
              <a:gd name="connsiteX1" fmla="*/ 362244 w 709326"/>
              <a:gd name="connsiteY1" fmla="*/ 149405 h 322265"/>
              <a:gd name="connsiteX2" fmla="*/ 336844 w 709326"/>
              <a:gd name="connsiteY2" fmla="*/ 136705 h 322265"/>
              <a:gd name="connsiteX3" fmla="*/ 657519 w 709326"/>
              <a:gd name="connsiteY3" fmla="*/ 155755 h 322265"/>
              <a:gd name="connsiteX4" fmla="*/ 527344 w 709326"/>
              <a:gd name="connsiteY4" fmla="*/ 133530 h 322265"/>
              <a:gd name="connsiteX5" fmla="*/ 708319 w 709326"/>
              <a:gd name="connsiteY5" fmla="*/ 143055 h 322265"/>
              <a:gd name="connsiteX6" fmla="*/ 594019 w 709326"/>
              <a:gd name="connsiteY6" fmla="*/ 177980 h 322265"/>
              <a:gd name="connsiteX7" fmla="*/ 457494 w 709326"/>
              <a:gd name="connsiteY7" fmla="*/ 251005 h 322265"/>
              <a:gd name="connsiteX8" fmla="*/ 708319 w 709326"/>
              <a:gd name="connsiteY8" fmla="*/ 263705 h 322265"/>
              <a:gd name="connsiteX9" fmla="*/ 457494 w 709326"/>
              <a:gd name="connsiteY9" fmla="*/ 301805 h 322265"/>
              <a:gd name="connsiteX10" fmla="*/ 530519 w 709326"/>
              <a:gd name="connsiteY10" fmla="*/ 314505 h 322265"/>
              <a:gd name="connsiteX11" fmla="*/ 203494 w 709326"/>
              <a:gd name="connsiteY11" fmla="*/ 181155 h 322265"/>
              <a:gd name="connsiteX12" fmla="*/ 489244 w 709326"/>
              <a:gd name="connsiteY12" fmla="*/ 311330 h 322265"/>
              <a:gd name="connsiteX13" fmla="*/ 301919 w 709326"/>
              <a:gd name="connsiteY13" fmla="*/ 263705 h 322265"/>
              <a:gd name="connsiteX14" fmla="*/ 152694 w 709326"/>
              <a:gd name="connsiteY14" fmla="*/ 158930 h 322265"/>
              <a:gd name="connsiteX15" fmla="*/ 216194 w 709326"/>
              <a:gd name="connsiteY15" fmla="*/ 158930 h 322265"/>
              <a:gd name="connsiteX16" fmla="*/ 79669 w 709326"/>
              <a:gd name="connsiteY16" fmla="*/ 92255 h 322265"/>
              <a:gd name="connsiteX17" fmla="*/ 124119 w 709326"/>
              <a:gd name="connsiteY17" fmla="*/ 117655 h 322265"/>
              <a:gd name="connsiteX18" fmla="*/ 6644 w 709326"/>
              <a:gd name="connsiteY18" fmla="*/ 180 h 322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9326" h="322265">
                <a:moveTo>
                  <a:pt x="6644" y="180"/>
                </a:moveTo>
                <a:cubicBezTo>
                  <a:pt x="46332" y="5472"/>
                  <a:pt x="307211" y="126651"/>
                  <a:pt x="362244" y="149405"/>
                </a:cubicBezTo>
                <a:cubicBezTo>
                  <a:pt x="417277" y="172159"/>
                  <a:pt x="287632" y="135647"/>
                  <a:pt x="336844" y="136705"/>
                </a:cubicBezTo>
                <a:cubicBezTo>
                  <a:pt x="386056" y="137763"/>
                  <a:pt x="625769" y="156284"/>
                  <a:pt x="657519" y="155755"/>
                </a:cubicBezTo>
                <a:cubicBezTo>
                  <a:pt x="689269" y="155226"/>
                  <a:pt x="518877" y="135647"/>
                  <a:pt x="527344" y="133530"/>
                </a:cubicBezTo>
                <a:cubicBezTo>
                  <a:pt x="535811" y="131413"/>
                  <a:pt x="697207" y="135647"/>
                  <a:pt x="708319" y="143055"/>
                </a:cubicBezTo>
                <a:cubicBezTo>
                  <a:pt x="719432" y="150463"/>
                  <a:pt x="635823" y="159988"/>
                  <a:pt x="594019" y="177980"/>
                </a:cubicBezTo>
                <a:cubicBezTo>
                  <a:pt x="552215" y="195972"/>
                  <a:pt x="438444" y="236718"/>
                  <a:pt x="457494" y="251005"/>
                </a:cubicBezTo>
                <a:cubicBezTo>
                  <a:pt x="476544" y="265293"/>
                  <a:pt x="708319" y="255238"/>
                  <a:pt x="708319" y="263705"/>
                </a:cubicBezTo>
                <a:cubicBezTo>
                  <a:pt x="708319" y="272172"/>
                  <a:pt x="487127" y="293338"/>
                  <a:pt x="457494" y="301805"/>
                </a:cubicBezTo>
                <a:cubicBezTo>
                  <a:pt x="427861" y="310272"/>
                  <a:pt x="572852" y="334613"/>
                  <a:pt x="530519" y="314505"/>
                </a:cubicBezTo>
                <a:cubicBezTo>
                  <a:pt x="488186" y="294397"/>
                  <a:pt x="210373" y="181684"/>
                  <a:pt x="203494" y="181155"/>
                </a:cubicBezTo>
                <a:cubicBezTo>
                  <a:pt x="196615" y="180626"/>
                  <a:pt x="472840" y="297572"/>
                  <a:pt x="489244" y="311330"/>
                </a:cubicBezTo>
                <a:cubicBezTo>
                  <a:pt x="505648" y="325088"/>
                  <a:pt x="358011" y="289105"/>
                  <a:pt x="301919" y="263705"/>
                </a:cubicBezTo>
                <a:cubicBezTo>
                  <a:pt x="245827" y="238305"/>
                  <a:pt x="166981" y="176392"/>
                  <a:pt x="152694" y="158930"/>
                </a:cubicBezTo>
                <a:cubicBezTo>
                  <a:pt x="138407" y="141468"/>
                  <a:pt x="228365" y="170043"/>
                  <a:pt x="216194" y="158930"/>
                </a:cubicBezTo>
                <a:cubicBezTo>
                  <a:pt x="204023" y="147817"/>
                  <a:pt x="95015" y="99134"/>
                  <a:pt x="79669" y="92255"/>
                </a:cubicBezTo>
                <a:cubicBezTo>
                  <a:pt x="64323" y="85376"/>
                  <a:pt x="130469" y="127709"/>
                  <a:pt x="124119" y="117655"/>
                </a:cubicBezTo>
                <a:cubicBezTo>
                  <a:pt x="117769" y="107601"/>
                  <a:pt x="-33044" y="-5112"/>
                  <a:pt x="6644" y="180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1" name="フリーフォーム 320">
            <a:extLst>
              <a:ext uri="{FF2B5EF4-FFF2-40B4-BE49-F238E27FC236}">
                <a16:creationId xmlns:a16="http://schemas.microsoft.com/office/drawing/2014/main" id="{E0BC0845-D59A-5A6C-B3EC-8F8B09FDC87F}"/>
              </a:ext>
            </a:extLst>
          </p:cNvPr>
          <p:cNvSpPr/>
          <p:nvPr/>
        </p:nvSpPr>
        <p:spPr>
          <a:xfrm>
            <a:off x="6209487" y="4000421"/>
            <a:ext cx="473042" cy="64401"/>
          </a:xfrm>
          <a:custGeom>
            <a:avLst/>
            <a:gdLst>
              <a:gd name="connsiteX0" fmla="*/ 162738 w 473042"/>
              <a:gd name="connsiteY0" fmla="*/ 35004 h 64401"/>
              <a:gd name="connsiteX1" fmla="*/ 467538 w 473042"/>
              <a:gd name="connsiteY1" fmla="*/ 79 h 64401"/>
              <a:gd name="connsiteX2" fmla="*/ 362763 w 473042"/>
              <a:gd name="connsiteY2" fmla="*/ 25479 h 64401"/>
              <a:gd name="connsiteX3" fmla="*/ 410388 w 473042"/>
              <a:gd name="connsiteY3" fmla="*/ 25479 h 64401"/>
              <a:gd name="connsiteX4" fmla="*/ 216713 w 473042"/>
              <a:gd name="connsiteY4" fmla="*/ 60404 h 64401"/>
              <a:gd name="connsiteX5" fmla="*/ 267513 w 473042"/>
              <a:gd name="connsiteY5" fmla="*/ 57229 h 64401"/>
              <a:gd name="connsiteX6" fmla="*/ 813 w 473042"/>
              <a:gd name="connsiteY6" fmla="*/ 3254 h 64401"/>
              <a:gd name="connsiteX7" fmla="*/ 162738 w 473042"/>
              <a:gd name="connsiteY7" fmla="*/ 35004 h 64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3042" h="64401">
                <a:moveTo>
                  <a:pt x="162738" y="35004"/>
                </a:moveTo>
                <a:cubicBezTo>
                  <a:pt x="240526" y="34475"/>
                  <a:pt x="434201" y="1666"/>
                  <a:pt x="467538" y="79"/>
                </a:cubicBezTo>
                <a:cubicBezTo>
                  <a:pt x="500875" y="-1508"/>
                  <a:pt x="372288" y="21246"/>
                  <a:pt x="362763" y="25479"/>
                </a:cubicBezTo>
                <a:cubicBezTo>
                  <a:pt x="353238" y="29712"/>
                  <a:pt x="434730" y="19658"/>
                  <a:pt x="410388" y="25479"/>
                </a:cubicBezTo>
                <a:cubicBezTo>
                  <a:pt x="386046" y="31300"/>
                  <a:pt x="240526" y="55112"/>
                  <a:pt x="216713" y="60404"/>
                </a:cubicBezTo>
                <a:cubicBezTo>
                  <a:pt x="192900" y="65696"/>
                  <a:pt x="303496" y="66754"/>
                  <a:pt x="267513" y="57229"/>
                </a:cubicBezTo>
                <a:cubicBezTo>
                  <a:pt x="231530" y="47704"/>
                  <a:pt x="11396" y="6429"/>
                  <a:pt x="813" y="3254"/>
                </a:cubicBezTo>
                <a:cubicBezTo>
                  <a:pt x="-9770" y="79"/>
                  <a:pt x="84950" y="35533"/>
                  <a:pt x="162738" y="3500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2" name="フリーフォーム 321">
            <a:extLst>
              <a:ext uri="{FF2B5EF4-FFF2-40B4-BE49-F238E27FC236}">
                <a16:creationId xmlns:a16="http://schemas.microsoft.com/office/drawing/2014/main" id="{6B5EE88D-855C-ECAD-2CC8-292F07D6D224}"/>
              </a:ext>
            </a:extLst>
          </p:cNvPr>
          <p:cNvSpPr/>
          <p:nvPr/>
        </p:nvSpPr>
        <p:spPr>
          <a:xfrm>
            <a:off x="5888431" y="3713756"/>
            <a:ext cx="701753" cy="88253"/>
          </a:xfrm>
          <a:custGeom>
            <a:avLst/>
            <a:gdLst>
              <a:gd name="connsiteX0" fmla="*/ 1194 w 701753"/>
              <a:gd name="connsiteY0" fmla="*/ 74019 h 88253"/>
              <a:gd name="connsiteX1" fmla="*/ 248844 w 701753"/>
              <a:gd name="connsiteY1" fmla="*/ 48619 h 88253"/>
              <a:gd name="connsiteX2" fmla="*/ 413944 w 701753"/>
              <a:gd name="connsiteY2" fmla="*/ 10519 h 88253"/>
              <a:gd name="connsiteX3" fmla="*/ 699694 w 701753"/>
              <a:gd name="connsiteY3" fmla="*/ 994 h 88253"/>
              <a:gd name="connsiteX4" fmla="*/ 531419 w 701753"/>
              <a:gd name="connsiteY4" fmla="*/ 29569 h 88253"/>
              <a:gd name="connsiteX5" fmla="*/ 321869 w 701753"/>
              <a:gd name="connsiteY5" fmla="*/ 54969 h 88253"/>
              <a:gd name="connsiteX6" fmla="*/ 159944 w 701753"/>
              <a:gd name="connsiteY6" fmla="*/ 86719 h 88253"/>
              <a:gd name="connsiteX7" fmla="*/ 1194 w 701753"/>
              <a:gd name="connsiteY7" fmla="*/ 74019 h 8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753" h="88253">
                <a:moveTo>
                  <a:pt x="1194" y="74019"/>
                </a:moveTo>
                <a:cubicBezTo>
                  <a:pt x="16011" y="67669"/>
                  <a:pt x="180052" y="59202"/>
                  <a:pt x="248844" y="48619"/>
                </a:cubicBezTo>
                <a:cubicBezTo>
                  <a:pt x="317636" y="38036"/>
                  <a:pt x="338802" y="18456"/>
                  <a:pt x="413944" y="10519"/>
                </a:cubicBezTo>
                <a:cubicBezTo>
                  <a:pt x="489086" y="2582"/>
                  <a:pt x="680115" y="-2181"/>
                  <a:pt x="699694" y="994"/>
                </a:cubicBezTo>
                <a:cubicBezTo>
                  <a:pt x="719273" y="4169"/>
                  <a:pt x="594390" y="20573"/>
                  <a:pt x="531419" y="29569"/>
                </a:cubicBezTo>
                <a:cubicBezTo>
                  <a:pt x="468448" y="38565"/>
                  <a:pt x="383782" y="45444"/>
                  <a:pt x="321869" y="54969"/>
                </a:cubicBezTo>
                <a:cubicBezTo>
                  <a:pt x="259957" y="64494"/>
                  <a:pt x="206511" y="80898"/>
                  <a:pt x="159944" y="86719"/>
                </a:cubicBezTo>
                <a:cubicBezTo>
                  <a:pt x="113377" y="92540"/>
                  <a:pt x="-13623" y="80369"/>
                  <a:pt x="1194" y="74019"/>
                </a:cubicBezTo>
                <a:close/>
              </a:path>
            </a:pathLst>
          </a:custGeom>
          <a:solidFill>
            <a:srgbClr val="FF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3" name="フリーフォーム 322">
            <a:extLst>
              <a:ext uri="{FF2B5EF4-FFF2-40B4-BE49-F238E27FC236}">
                <a16:creationId xmlns:a16="http://schemas.microsoft.com/office/drawing/2014/main" id="{C386DDCA-52F9-A10D-051F-B55E2197BBE9}"/>
              </a:ext>
            </a:extLst>
          </p:cNvPr>
          <p:cNvSpPr/>
          <p:nvPr/>
        </p:nvSpPr>
        <p:spPr>
          <a:xfrm>
            <a:off x="5499805" y="2395244"/>
            <a:ext cx="672727" cy="173348"/>
          </a:xfrm>
          <a:custGeom>
            <a:avLst/>
            <a:gdLst>
              <a:gd name="connsiteX0" fmla="*/ 53270 w 672727"/>
              <a:gd name="connsiteY0" fmla="*/ 27281 h 173348"/>
              <a:gd name="connsiteX1" fmla="*/ 361245 w 672727"/>
              <a:gd name="connsiteY1" fmla="*/ 1881 h 173348"/>
              <a:gd name="connsiteX2" fmla="*/ 339020 w 672727"/>
              <a:gd name="connsiteY2" fmla="*/ 1881 h 173348"/>
              <a:gd name="connsiteX3" fmla="*/ 529520 w 672727"/>
              <a:gd name="connsiteY3" fmla="*/ 11406 h 173348"/>
              <a:gd name="connsiteX4" fmla="*/ 672395 w 672727"/>
              <a:gd name="connsiteY4" fmla="*/ 5056 h 173348"/>
              <a:gd name="connsiteX5" fmla="*/ 570795 w 672727"/>
              <a:gd name="connsiteY5" fmla="*/ 33631 h 173348"/>
              <a:gd name="connsiteX6" fmla="*/ 634295 w 672727"/>
              <a:gd name="connsiteY6" fmla="*/ 74906 h 173348"/>
              <a:gd name="connsiteX7" fmla="*/ 481895 w 672727"/>
              <a:gd name="connsiteY7" fmla="*/ 116181 h 173348"/>
              <a:gd name="connsiteX8" fmla="*/ 316795 w 672727"/>
              <a:gd name="connsiteY8" fmla="*/ 109831 h 173348"/>
              <a:gd name="connsiteX9" fmla="*/ 377120 w 672727"/>
              <a:gd name="connsiteY9" fmla="*/ 113006 h 173348"/>
              <a:gd name="connsiteX10" fmla="*/ 8820 w 672727"/>
              <a:gd name="connsiteY10" fmla="*/ 173331 h 173348"/>
              <a:gd name="connsiteX11" fmla="*/ 110420 w 672727"/>
              <a:gd name="connsiteY11" fmla="*/ 119356 h 173348"/>
              <a:gd name="connsiteX12" fmla="*/ 59620 w 672727"/>
              <a:gd name="connsiteY12" fmla="*/ 125706 h 173348"/>
              <a:gd name="connsiteX13" fmla="*/ 53270 w 672727"/>
              <a:gd name="connsiteY13" fmla="*/ 27281 h 173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72727" h="173348">
                <a:moveTo>
                  <a:pt x="53270" y="27281"/>
                </a:moveTo>
                <a:cubicBezTo>
                  <a:pt x="103541" y="6644"/>
                  <a:pt x="313620" y="6114"/>
                  <a:pt x="361245" y="1881"/>
                </a:cubicBezTo>
                <a:cubicBezTo>
                  <a:pt x="408870" y="-2352"/>
                  <a:pt x="339020" y="1881"/>
                  <a:pt x="339020" y="1881"/>
                </a:cubicBezTo>
                <a:cubicBezTo>
                  <a:pt x="367066" y="3468"/>
                  <a:pt x="473958" y="10877"/>
                  <a:pt x="529520" y="11406"/>
                </a:cubicBezTo>
                <a:cubicBezTo>
                  <a:pt x="585082" y="11935"/>
                  <a:pt x="665516" y="1352"/>
                  <a:pt x="672395" y="5056"/>
                </a:cubicBezTo>
                <a:cubicBezTo>
                  <a:pt x="679274" y="8760"/>
                  <a:pt x="577145" y="21989"/>
                  <a:pt x="570795" y="33631"/>
                </a:cubicBezTo>
                <a:cubicBezTo>
                  <a:pt x="564445" y="45273"/>
                  <a:pt x="649112" y="61148"/>
                  <a:pt x="634295" y="74906"/>
                </a:cubicBezTo>
                <a:cubicBezTo>
                  <a:pt x="619478" y="88664"/>
                  <a:pt x="534812" y="110360"/>
                  <a:pt x="481895" y="116181"/>
                </a:cubicBezTo>
                <a:cubicBezTo>
                  <a:pt x="428978" y="122002"/>
                  <a:pt x="334257" y="110360"/>
                  <a:pt x="316795" y="109831"/>
                </a:cubicBezTo>
                <a:cubicBezTo>
                  <a:pt x="299333" y="109302"/>
                  <a:pt x="428449" y="102423"/>
                  <a:pt x="377120" y="113006"/>
                </a:cubicBezTo>
                <a:cubicBezTo>
                  <a:pt x="325791" y="123589"/>
                  <a:pt x="53270" y="172273"/>
                  <a:pt x="8820" y="173331"/>
                </a:cubicBezTo>
                <a:cubicBezTo>
                  <a:pt x="-35630" y="174389"/>
                  <a:pt x="101953" y="127294"/>
                  <a:pt x="110420" y="119356"/>
                </a:cubicBezTo>
                <a:cubicBezTo>
                  <a:pt x="118887" y="111419"/>
                  <a:pt x="67028" y="135231"/>
                  <a:pt x="59620" y="125706"/>
                </a:cubicBezTo>
                <a:cubicBezTo>
                  <a:pt x="52212" y="116181"/>
                  <a:pt x="2999" y="47918"/>
                  <a:pt x="53270" y="27281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4" name="フリーフォーム 323">
            <a:extLst>
              <a:ext uri="{FF2B5EF4-FFF2-40B4-BE49-F238E27FC236}">
                <a16:creationId xmlns:a16="http://schemas.microsoft.com/office/drawing/2014/main" id="{0C1F9772-8C92-2341-4026-F80C99527D63}"/>
              </a:ext>
            </a:extLst>
          </p:cNvPr>
          <p:cNvSpPr/>
          <p:nvPr/>
        </p:nvSpPr>
        <p:spPr>
          <a:xfrm>
            <a:off x="6577195" y="2275060"/>
            <a:ext cx="857067" cy="259706"/>
          </a:xfrm>
          <a:custGeom>
            <a:avLst/>
            <a:gdLst>
              <a:gd name="connsiteX0" fmla="*/ 1405 w 857067"/>
              <a:gd name="connsiteY0" fmla="*/ 252240 h 259706"/>
              <a:gd name="connsiteX1" fmla="*/ 134755 w 857067"/>
              <a:gd name="connsiteY1" fmla="*/ 109365 h 259706"/>
              <a:gd name="connsiteX2" fmla="*/ 106180 w 857067"/>
              <a:gd name="connsiteY2" fmla="*/ 115715 h 259706"/>
              <a:gd name="connsiteX3" fmla="*/ 468130 w 857067"/>
              <a:gd name="connsiteY3" fmla="*/ 7765 h 259706"/>
              <a:gd name="connsiteX4" fmla="*/ 477655 w 857067"/>
              <a:gd name="connsiteY4" fmla="*/ 20465 h 259706"/>
              <a:gd name="connsiteX5" fmla="*/ 826905 w 857067"/>
              <a:gd name="connsiteY5" fmla="*/ 115715 h 259706"/>
              <a:gd name="connsiteX6" fmla="*/ 791980 w 857067"/>
              <a:gd name="connsiteY6" fmla="*/ 115715 h 259706"/>
              <a:gd name="connsiteX7" fmla="*/ 414155 w 857067"/>
              <a:gd name="connsiteY7" fmla="*/ 169690 h 259706"/>
              <a:gd name="connsiteX8" fmla="*/ 449080 w 857067"/>
              <a:gd name="connsiteY8" fmla="*/ 137940 h 259706"/>
              <a:gd name="connsiteX9" fmla="*/ 128405 w 857067"/>
              <a:gd name="connsiteY9" fmla="*/ 233190 h 259706"/>
              <a:gd name="connsiteX10" fmla="*/ 195080 w 857067"/>
              <a:gd name="connsiteY10" fmla="*/ 188740 h 259706"/>
              <a:gd name="connsiteX11" fmla="*/ 74430 w 857067"/>
              <a:gd name="connsiteY11" fmla="*/ 252240 h 259706"/>
              <a:gd name="connsiteX12" fmla="*/ 233180 w 857067"/>
              <a:gd name="connsiteY12" fmla="*/ 239540 h 259706"/>
              <a:gd name="connsiteX13" fmla="*/ 1405 w 857067"/>
              <a:gd name="connsiteY13" fmla="*/ 252240 h 25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57067" h="259706">
                <a:moveTo>
                  <a:pt x="1405" y="252240"/>
                </a:moveTo>
                <a:cubicBezTo>
                  <a:pt x="-14999" y="230544"/>
                  <a:pt x="117293" y="132119"/>
                  <a:pt x="134755" y="109365"/>
                </a:cubicBezTo>
                <a:cubicBezTo>
                  <a:pt x="152218" y="86611"/>
                  <a:pt x="106180" y="115715"/>
                  <a:pt x="106180" y="115715"/>
                </a:cubicBezTo>
                <a:lnTo>
                  <a:pt x="468130" y="7765"/>
                </a:lnTo>
                <a:cubicBezTo>
                  <a:pt x="530043" y="-8110"/>
                  <a:pt x="417859" y="2473"/>
                  <a:pt x="477655" y="20465"/>
                </a:cubicBezTo>
                <a:cubicBezTo>
                  <a:pt x="537451" y="38457"/>
                  <a:pt x="774518" y="99840"/>
                  <a:pt x="826905" y="115715"/>
                </a:cubicBezTo>
                <a:cubicBezTo>
                  <a:pt x="879292" y="131590"/>
                  <a:pt x="860772" y="106719"/>
                  <a:pt x="791980" y="115715"/>
                </a:cubicBezTo>
                <a:cubicBezTo>
                  <a:pt x="723188" y="124711"/>
                  <a:pt x="471305" y="165986"/>
                  <a:pt x="414155" y="169690"/>
                </a:cubicBezTo>
                <a:cubicBezTo>
                  <a:pt x="357005" y="173394"/>
                  <a:pt x="496705" y="127357"/>
                  <a:pt x="449080" y="137940"/>
                </a:cubicBezTo>
                <a:cubicBezTo>
                  <a:pt x="401455" y="148523"/>
                  <a:pt x="170738" y="224723"/>
                  <a:pt x="128405" y="233190"/>
                </a:cubicBezTo>
                <a:cubicBezTo>
                  <a:pt x="86072" y="241657"/>
                  <a:pt x="204076" y="185565"/>
                  <a:pt x="195080" y="188740"/>
                </a:cubicBezTo>
                <a:cubicBezTo>
                  <a:pt x="186084" y="191915"/>
                  <a:pt x="68080" y="243773"/>
                  <a:pt x="74430" y="252240"/>
                </a:cubicBezTo>
                <a:cubicBezTo>
                  <a:pt x="80780" y="260707"/>
                  <a:pt x="245880" y="237423"/>
                  <a:pt x="233180" y="239540"/>
                </a:cubicBezTo>
                <a:cubicBezTo>
                  <a:pt x="220480" y="241657"/>
                  <a:pt x="17809" y="273936"/>
                  <a:pt x="1405" y="252240"/>
                </a:cubicBezTo>
                <a:close/>
              </a:path>
            </a:pathLst>
          </a:custGeom>
          <a:solidFill>
            <a:srgbClr val="FFC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5" name="円/楕円 324">
            <a:extLst>
              <a:ext uri="{FF2B5EF4-FFF2-40B4-BE49-F238E27FC236}">
                <a16:creationId xmlns:a16="http://schemas.microsoft.com/office/drawing/2014/main" id="{30BD1814-5DF0-EF89-43EC-1216F621F294}"/>
              </a:ext>
            </a:extLst>
          </p:cNvPr>
          <p:cNvSpPr/>
          <p:nvPr/>
        </p:nvSpPr>
        <p:spPr>
          <a:xfrm>
            <a:off x="5622363" y="3047828"/>
            <a:ext cx="398513" cy="398513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1" name="円/楕円 390">
            <a:extLst>
              <a:ext uri="{FF2B5EF4-FFF2-40B4-BE49-F238E27FC236}">
                <a16:creationId xmlns:a16="http://schemas.microsoft.com/office/drawing/2014/main" id="{7D6DF80A-082C-79CC-B071-8B3D51927633}"/>
              </a:ext>
            </a:extLst>
          </p:cNvPr>
          <p:cNvSpPr/>
          <p:nvPr/>
        </p:nvSpPr>
        <p:spPr>
          <a:xfrm>
            <a:off x="6931586" y="2970142"/>
            <a:ext cx="398513" cy="398513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6" name="フリーフォーム 325">
            <a:extLst>
              <a:ext uri="{FF2B5EF4-FFF2-40B4-BE49-F238E27FC236}">
                <a16:creationId xmlns:a16="http://schemas.microsoft.com/office/drawing/2014/main" id="{18D4AE70-4A7C-6ADF-4A54-CF36CBD3D03B}"/>
              </a:ext>
            </a:extLst>
          </p:cNvPr>
          <p:cNvSpPr/>
          <p:nvPr/>
        </p:nvSpPr>
        <p:spPr>
          <a:xfrm>
            <a:off x="4204829" y="661008"/>
            <a:ext cx="1199393" cy="1619011"/>
          </a:xfrm>
          <a:custGeom>
            <a:avLst/>
            <a:gdLst>
              <a:gd name="connsiteX0" fmla="*/ 1188702 w 1199393"/>
              <a:gd name="connsiteY0" fmla="*/ 17648 h 1619011"/>
              <a:gd name="connsiteX1" fmla="*/ 252871 w 1199393"/>
              <a:gd name="connsiteY1" fmla="*/ 1153505 h 1619011"/>
              <a:gd name="connsiteX2" fmla="*/ 281446 w 1199393"/>
              <a:gd name="connsiteY2" fmla="*/ 1103498 h 1619011"/>
              <a:gd name="connsiteX3" fmla="*/ 2840 w 1199393"/>
              <a:gd name="connsiteY3" fmla="*/ 1617848 h 1619011"/>
              <a:gd name="connsiteX4" fmla="*/ 481471 w 1199393"/>
              <a:gd name="connsiteY4" fmla="*/ 939192 h 1619011"/>
              <a:gd name="connsiteX5" fmla="*/ 410034 w 1199393"/>
              <a:gd name="connsiteY5" fmla="*/ 1003486 h 1619011"/>
              <a:gd name="connsiteX6" fmla="*/ 738646 w 1199393"/>
              <a:gd name="connsiteY6" fmla="*/ 496280 h 1619011"/>
              <a:gd name="connsiteX7" fmla="*/ 1188702 w 1199393"/>
              <a:gd name="connsiteY7" fmla="*/ 17648 h 1619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99393" h="1619011">
                <a:moveTo>
                  <a:pt x="1188702" y="17648"/>
                </a:moveTo>
                <a:cubicBezTo>
                  <a:pt x="1107740" y="127185"/>
                  <a:pt x="404080" y="972530"/>
                  <a:pt x="252871" y="1153505"/>
                </a:cubicBezTo>
                <a:cubicBezTo>
                  <a:pt x="101662" y="1334480"/>
                  <a:pt x="323118" y="1026108"/>
                  <a:pt x="281446" y="1103498"/>
                </a:cubicBezTo>
                <a:cubicBezTo>
                  <a:pt x="239774" y="1180889"/>
                  <a:pt x="-30497" y="1645232"/>
                  <a:pt x="2840" y="1617848"/>
                </a:cubicBezTo>
                <a:cubicBezTo>
                  <a:pt x="36177" y="1590464"/>
                  <a:pt x="413605" y="1041586"/>
                  <a:pt x="481471" y="939192"/>
                </a:cubicBezTo>
                <a:cubicBezTo>
                  <a:pt x="549337" y="836798"/>
                  <a:pt x="367171" y="1077305"/>
                  <a:pt x="410034" y="1003486"/>
                </a:cubicBezTo>
                <a:cubicBezTo>
                  <a:pt x="452896" y="929667"/>
                  <a:pt x="608868" y="654633"/>
                  <a:pt x="738646" y="496280"/>
                </a:cubicBezTo>
                <a:cubicBezTo>
                  <a:pt x="868424" y="337927"/>
                  <a:pt x="1269664" y="-91889"/>
                  <a:pt x="1188702" y="1764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935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小島瑠璃子、片想いだった高校の先輩に13年越しの告白「朝、同じ電車になるように…」：マピオンニュース">
            <a:extLst>
              <a:ext uri="{FF2B5EF4-FFF2-40B4-BE49-F238E27FC236}">
                <a16:creationId xmlns:a16="http://schemas.microsoft.com/office/drawing/2014/main" id="{75B5415A-F752-5594-29A4-9D88C9ED47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3" r="2852"/>
          <a:stretch/>
        </p:blipFill>
        <p:spPr bwMode="auto">
          <a:xfrm>
            <a:off x="286600" y="0"/>
            <a:ext cx="11618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2250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小島瑠璃子、片想いだった高校の先輩に13年越しの告白「朝、同じ電車になるように…」：マピオンニュース">
            <a:extLst>
              <a:ext uri="{FF2B5EF4-FFF2-40B4-BE49-F238E27FC236}">
                <a16:creationId xmlns:a16="http://schemas.microsoft.com/office/drawing/2014/main" id="{75B5415A-F752-5594-29A4-9D88C9ED47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3" r="2852"/>
          <a:stretch/>
        </p:blipFill>
        <p:spPr bwMode="auto">
          <a:xfrm>
            <a:off x="286600" y="0"/>
            <a:ext cx="11618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2654D94-5BAC-7696-4BE1-EF73721DEFF3}"/>
              </a:ext>
            </a:extLst>
          </p:cNvPr>
          <p:cNvSpPr/>
          <p:nvPr/>
        </p:nvSpPr>
        <p:spPr>
          <a:xfrm>
            <a:off x="5543190" y="2657024"/>
            <a:ext cx="199970" cy="70334"/>
          </a:xfrm>
          <a:custGeom>
            <a:avLst/>
            <a:gdLst>
              <a:gd name="connsiteX0" fmla="*/ 360 w 199970"/>
              <a:gd name="connsiteY0" fmla="*/ 70301 h 70334"/>
              <a:gd name="connsiteX1" fmla="*/ 197210 w 199970"/>
              <a:gd name="connsiteY1" fmla="*/ 3626 h 70334"/>
              <a:gd name="connsiteX2" fmla="*/ 114660 w 199970"/>
              <a:gd name="connsiteY2" fmla="*/ 9976 h 70334"/>
              <a:gd name="connsiteX3" fmla="*/ 98785 w 199970"/>
              <a:gd name="connsiteY3" fmla="*/ 19501 h 70334"/>
              <a:gd name="connsiteX4" fmla="*/ 146410 w 199970"/>
              <a:gd name="connsiteY4" fmla="*/ 13151 h 70334"/>
              <a:gd name="connsiteX5" fmla="*/ 360 w 199970"/>
              <a:gd name="connsiteY5" fmla="*/ 70301 h 7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70" h="70334">
                <a:moveTo>
                  <a:pt x="360" y="70301"/>
                </a:moveTo>
                <a:cubicBezTo>
                  <a:pt x="8827" y="68714"/>
                  <a:pt x="178160" y="13680"/>
                  <a:pt x="197210" y="3626"/>
                </a:cubicBezTo>
                <a:cubicBezTo>
                  <a:pt x="216260" y="-6428"/>
                  <a:pt x="131064" y="7330"/>
                  <a:pt x="114660" y="9976"/>
                </a:cubicBezTo>
                <a:cubicBezTo>
                  <a:pt x="98256" y="12622"/>
                  <a:pt x="93493" y="18972"/>
                  <a:pt x="98785" y="19501"/>
                </a:cubicBezTo>
                <a:cubicBezTo>
                  <a:pt x="104077" y="20030"/>
                  <a:pt x="157523" y="8918"/>
                  <a:pt x="146410" y="13151"/>
                </a:cubicBezTo>
                <a:cubicBezTo>
                  <a:pt x="135298" y="17384"/>
                  <a:pt x="-8107" y="71888"/>
                  <a:pt x="360" y="70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7162083F-7586-8E2F-4164-5933763519B6}"/>
              </a:ext>
            </a:extLst>
          </p:cNvPr>
          <p:cNvSpPr/>
          <p:nvPr/>
        </p:nvSpPr>
        <p:spPr>
          <a:xfrm>
            <a:off x="5702287" y="2597027"/>
            <a:ext cx="263595" cy="86135"/>
          </a:xfrm>
          <a:custGeom>
            <a:avLst/>
            <a:gdLst>
              <a:gd name="connsiteX0" fmla="*/ 13 w 263595"/>
              <a:gd name="connsiteY0" fmla="*/ 66798 h 86135"/>
              <a:gd name="connsiteX1" fmla="*/ 79388 w 263595"/>
              <a:gd name="connsiteY1" fmla="*/ 63623 h 86135"/>
              <a:gd name="connsiteX2" fmla="*/ 101613 w 263595"/>
              <a:gd name="connsiteY2" fmla="*/ 123 h 86135"/>
              <a:gd name="connsiteX3" fmla="*/ 101613 w 263595"/>
              <a:gd name="connsiteY3" fmla="*/ 47748 h 86135"/>
              <a:gd name="connsiteX4" fmla="*/ 123838 w 263595"/>
              <a:gd name="connsiteY4" fmla="*/ 57273 h 86135"/>
              <a:gd name="connsiteX5" fmla="*/ 127013 w 263595"/>
              <a:gd name="connsiteY5" fmla="*/ 28698 h 86135"/>
              <a:gd name="connsiteX6" fmla="*/ 142888 w 263595"/>
              <a:gd name="connsiteY6" fmla="*/ 57273 h 86135"/>
              <a:gd name="connsiteX7" fmla="*/ 180988 w 263595"/>
              <a:gd name="connsiteY7" fmla="*/ 57273 h 86135"/>
              <a:gd name="connsiteX8" fmla="*/ 260363 w 263595"/>
              <a:gd name="connsiteY8" fmla="*/ 31873 h 86135"/>
              <a:gd name="connsiteX9" fmla="*/ 225438 w 263595"/>
              <a:gd name="connsiteY9" fmla="*/ 54098 h 86135"/>
              <a:gd name="connsiteX10" fmla="*/ 263538 w 263595"/>
              <a:gd name="connsiteY10" fmla="*/ 85848 h 86135"/>
              <a:gd name="connsiteX11" fmla="*/ 231788 w 263595"/>
              <a:gd name="connsiteY11" fmla="*/ 69973 h 86135"/>
              <a:gd name="connsiteX12" fmla="*/ 149238 w 263595"/>
              <a:gd name="connsiteY12" fmla="*/ 73148 h 86135"/>
              <a:gd name="connsiteX13" fmla="*/ 244488 w 263595"/>
              <a:gd name="connsiteY13" fmla="*/ 76323 h 86135"/>
              <a:gd name="connsiteX14" fmla="*/ 136538 w 263595"/>
              <a:gd name="connsiteY14" fmla="*/ 73148 h 86135"/>
              <a:gd name="connsiteX15" fmla="*/ 85738 w 263595"/>
              <a:gd name="connsiteY15" fmla="*/ 73148 h 86135"/>
              <a:gd name="connsiteX16" fmla="*/ 13 w 263595"/>
              <a:gd name="connsiteY16" fmla="*/ 66798 h 8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3595" h="86135">
                <a:moveTo>
                  <a:pt x="13" y="66798"/>
                </a:moveTo>
                <a:cubicBezTo>
                  <a:pt x="-1045" y="65210"/>
                  <a:pt x="62455" y="74735"/>
                  <a:pt x="79388" y="63623"/>
                </a:cubicBezTo>
                <a:cubicBezTo>
                  <a:pt x="96321" y="52511"/>
                  <a:pt x="97909" y="2769"/>
                  <a:pt x="101613" y="123"/>
                </a:cubicBezTo>
                <a:cubicBezTo>
                  <a:pt x="105317" y="-2523"/>
                  <a:pt x="97909" y="38223"/>
                  <a:pt x="101613" y="47748"/>
                </a:cubicBezTo>
                <a:cubicBezTo>
                  <a:pt x="105317" y="57273"/>
                  <a:pt x="119605" y="60448"/>
                  <a:pt x="123838" y="57273"/>
                </a:cubicBezTo>
                <a:cubicBezTo>
                  <a:pt x="128071" y="54098"/>
                  <a:pt x="123838" y="28698"/>
                  <a:pt x="127013" y="28698"/>
                </a:cubicBezTo>
                <a:cubicBezTo>
                  <a:pt x="130188" y="28698"/>
                  <a:pt x="133892" y="52511"/>
                  <a:pt x="142888" y="57273"/>
                </a:cubicBezTo>
                <a:cubicBezTo>
                  <a:pt x="151884" y="62035"/>
                  <a:pt x="161409" y="61506"/>
                  <a:pt x="180988" y="57273"/>
                </a:cubicBezTo>
                <a:cubicBezTo>
                  <a:pt x="200567" y="53040"/>
                  <a:pt x="252955" y="32402"/>
                  <a:pt x="260363" y="31873"/>
                </a:cubicBezTo>
                <a:cubicBezTo>
                  <a:pt x="267771" y="31344"/>
                  <a:pt x="224909" y="45102"/>
                  <a:pt x="225438" y="54098"/>
                </a:cubicBezTo>
                <a:cubicBezTo>
                  <a:pt x="225967" y="63094"/>
                  <a:pt x="262480" y="83202"/>
                  <a:pt x="263538" y="85848"/>
                </a:cubicBezTo>
                <a:cubicBezTo>
                  <a:pt x="264596" y="88494"/>
                  <a:pt x="250838" y="72090"/>
                  <a:pt x="231788" y="69973"/>
                </a:cubicBezTo>
                <a:cubicBezTo>
                  <a:pt x="212738" y="67856"/>
                  <a:pt x="147121" y="72090"/>
                  <a:pt x="149238" y="73148"/>
                </a:cubicBezTo>
                <a:cubicBezTo>
                  <a:pt x="151355" y="74206"/>
                  <a:pt x="246605" y="76323"/>
                  <a:pt x="244488" y="76323"/>
                </a:cubicBezTo>
                <a:cubicBezTo>
                  <a:pt x="242371" y="76323"/>
                  <a:pt x="162996" y="73677"/>
                  <a:pt x="136538" y="73148"/>
                </a:cubicBezTo>
                <a:cubicBezTo>
                  <a:pt x="110080" y="72619"/>
                  <a:pt x="102142" y="74735"/>
                  <a:pt x="85738" y="73148"/>
                </a:cubicBezTo>
                <a:cubicBezTo>
                  <a:pt x="69334" y="71561"/>
                  <a:pt x="1071" y="68386"/>
                  <a:pt x="13" y="66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C19DEA6-72E2-8821-767A-6CE00C8CDB01}"/>
              </a:ext>
            </a:extLst>
          </p:cNvPr>
          <p:cNvSpPr/>
          <p:nvPr/>
        </p:nvSpPr>
        <p:spPr>
          <a:xfrm>
            <a:off x="5530795" y="2650977"/>
            <a:ext cx="254448" cy="138152"/>
          </a:xfrm>
          <a:custGeom>
            <a:avLst/>
            <a:gdLst>
              <a:gd name="connsiteX0" fmla="*/ 254055 w 254448"/>
              <a:gd name="connsiteY0" fmla="*/ 148 h 138152"/>
              <a:gd name="connsiteX1" fmla="*/ 111180 w 254448"/>
              <a:gd name="connsiteY1" fmla="*/ 57298 h 138152"/>
              <a:gd name="connsiteX2" fmla="*/ 31805 w 254448"/>
              <a:gd name="connsiteY2" fmla="*/ 114448 h 138152"/>
              <a:gd name="connsiteX3" fmla="*/ 3230 w 254448"/>
              <a:gd name="connsiteY3" fmla="*/ 136673 h 138152"/>
              <a:gd name="connsiteX4" fmla="*/ 101655 w 254448"/>
              <a:gd name="connsiteY4" fmla="*/ 76348 h 138152"/>
              <a:gd name="connsiteX5" fmla="*/ 98480 w 254448"/>
              <a:gd name="connsiteY5" fmla="*/ 79523 h 138152"/>
              <a:gd name="connsiteX6" fmla="*/ 152455 w 254448"/>
              <a:gd name="connsiteY6" fmla="*/ 41423 h 138152"/>
              <a:gd name="connsiteX7" fmla="*/ 254055 w 254448"/>
              <a:gd name="connsiteY7" fmla="*/ 148 h 13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448" h="138152">
                <a:moveTo>
                  <a:pt x="254055" y="148"/>
                </a:moveTo>
                <a:cubicBezTo>
                  <a:pt x="247176" y="2794"/>
                  <a:pt x="148222" y="38248"/>
                  <a:pt x="111180" y="57298"/>
                </a:cubicBezTo>
                <a:cubicBezTo>
                  <a:pt x="74138" y="76348"/>
                  <a:pt x="49797" y="101219"/>
                  <a:pt x="31805" y="114448"/>
                </a:cubicBezTo>
                <a:cubicBezTo>
                  <a:pt x="13813" y="127677"/>
                  <a:pt x="-8412" y="143023"/>
                  <a:pt x="3230" y="136673"/>
                </a:cubicBezTo>
                <a:cubicBezTo>
                  <a:pt x="14872" y="130323"/>
                  <a:pt x="101655" y="76348"/>
                  <a:pt x="101655" y="76348"/>
                </a:cubicBezTo>
                <a:cubicBezTo>
                  <a:pt x="117530" y="66823"/>
                  <a:pt x="90013" y="85344"/>
                  <a:pt x="98480" y="79523"/>
                </a:cubicBezTo>
                <a:cubicBezTo>
                  <a:pt x="106947" y="73702"/>
                  <a:pt x="129172" y="52006"/>
                  <a:pt x="152455" y="41423"/>
                </a:cubicBezTo>
                <a:cubicBezTo>
                  <a:pt x="175738" y="30840"/>
                  <a:pt x="260934" y="-2498"/>
                  <a:pt x="254055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00E54C4C-C60D-4013-EA96-F597F8E62AEF}"/>
              </a:ext>
            </a:extLst>
          </p:cNvPr>
          <p:cNvSpPr/>
          <p:nvPr/>
        </p:nvSpPr>
        <p:spPr>
          <a:xfrm>
            <a:off x="5593056" y="2662603"/>
            <a:ext cx="246067" cy="134602"/>
          </a:xfrm>
          <a:custGeom>
            <a:avLst/>
            <a:gdLst>
              <a:gd name="connsiteX0" fmla="*/ 245769 w 246067"/>
              <a:gd name="connsiteY0" fmla="*/ 4397 h 134602"/>
              <a:gd name="connsiteX1" fmla="*/ 83844 w 246067"/>
              <a:gd name="connsiteY1" fmla="*/ 52022 h 134602"/>
              <a:gd name="connsiteX2" fmla="*/ 109244 w 246067"/>
              <a:gd name="connsiteY2" fmla="*/ 42497 h 134602"/>
              <a:gd name="connsiteX3" fmla="*/ 7644 w 246067"/>
              <a:gd name="connsiteY3" fmla="*/ 93297 h 134602"/>
              <a:gd name="connsiteX4" fmla="*/ 7644 w 246067"/>
              <a:gd name="connsiteY4" fmla="*/ 134572 h 134602"/>
              <a:gd name="connsiteX5" fmla="*/ 10819 w 246067"/>
              <a:gd name="connsiteY5" fmla="*/ 86947 h 134602"/>
              <a:gd name="connsiteX6" fmla="*/ 121944 w 246067"/>
              <a:gd name="connsiteY6" fmla="*/ 10747 h 134602"/>
              <a:gd name="connsiteX7" fmla="*/ 245769 w 246067"/>
              <a:gd name="connsiteY7" fmla="*/ 4397 h 13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067" h="134602">
                <a:moveTo>
                  <a:pt x="245769" y="4397"/>
                </a:moveTo>
                <a:cubicBezTo>
                  <a:pt x="239419" y="11276"/>
                  <a:pt x="106598" y="45672"/>
                  <a:pt x="83844" y="52022"/>
                </a:cubicBezTo>
                <a:cubicBezTo>
                  <a:pt x="61090" y="58372"/>
                  <a:pt x="121944" y="35618"/>
                  <a:pt x="109244" y="42497"/>
                </a:cubicBezTo>
                <a:cubicBezTo>
                  <a:pt x="96544" y="49376"/>
                  <a:pt x="24577" y="77951"/>
                  <a:pt x="7644" y="93297"/>
                </a:cubicBezTo>
                <a:cubicBezTo>
                  <a:pt x="-9289" y="108643"/>
                  <a:pt x="7115" y="135630"/>
                  <a:pt x="7644" y="134572"/>
                </a:cubicBezTo>
                <a:cubicBezTo>
                  <a:pt x="8173" y="133514"/>
                  <a:pt x="-8231" y="107584"/>
                  <a:pt x="10819" y="86947"/>
                </a:cubicBezTo>
                <a:cubicBezTo>
                  <a:pt x="29869" y="66310"/>
                  <a:pt x="88606" y="23447"/>
                  <a:pt x="121944" y="10747"/>
                </a:cubicBezTo>
                <a:cubicBezTo>
                  <a:pt x="155281" y="-1953"/>
                  <a:pt x="252119" y="-2482"/>
                  <a:pt x="245769" y="4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200B9D0-A048-E0A9-78D8-00E478E09D61}"/>
              </a:ext>
            </a:extLst>
          </p:cNvPr>
          <p:cNvSpPr/>
          <p:nvPr/>
        </p:nvSpPr>
        <p:spPr>
          <a:xfrm>
            <a:off x="5549869" y="2809830"/>
            <a:ext cx="241879" cy="63545"/>
          </a:xfrm>
          <a:custGeom>
            <a:avLst/>
            <a:gdLst>
              <a:gd name="connsiteX0" fmla="*/ 66706 w 241879"/>
              <a:gd name="connsiteY0" fmla="*/ 45 h 63545"/>
              <a:gd name="connsiteX1" fmla="*/ 168306 w 241879"/>
              <a:gd name="connsiteY1" fmla="*/ 47670 h 63545"/>
              <a:gd name="connsiteX2" fmla="*/ 241331 w 241879"/>
              <a:gd name="connsiteY2" fmla="*/ 63545 h 63545"/>
              <a:gd name="connsiteX3" fmla="*/ 130206 w 241879"/>
              <a:gd name="connsiteY3" fmla="*/ 47670 h 63545"/>
              <a:gd name="connsiteX4" fmla="*/ 31 w 241879"/>
              <a:gd name="connsiteY4" fmla="*/ 6395 h 63545"/>
              <a:gd name="connsiteX5" fmla="*/ 117506 w 241879"/>
              <a:gd name="connsiteY5" fmla="*/ 38145 h 63545"/>
              <a:gd name="connsiteX6" fmla="*/ 66706 w 241879"/>
              <a:gd name="connsiteY6" fmla="*/ 45 h 6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879" h="63545">
                <a:moveTo>
                  <a:pt x="66706" y="45"/>
                </a:moveTo>
                <a:cubicBezTo>
                  <a:pt x="75173" y="1632"/>
                  <a:pt x="139202" y="37087"/>
                  <a:pt x="168306" y="47670"/>
                </a:cubicBezTo>
                <a:cubicBezTo>
                  <a:pt x="197410" y="58253"/>
                  <a:pt x="247681" y="63545"/>
                  <a:pt x="241331" y="63545"/>
                </a:cubicBezTo>
                <a:cubicBezTo>
                  <a:pt x="234981" y="63545"/>
                  <a:pt x="170423" y="57195"/>
                  <a:pt x="130206" y="47670"/>
                </a:cubicBezTo>
                <a:cubicBezTo>
                  <a:pt x="89989" y="38145"/>
                  <a:pt x="2148" y="7983"/>
                  <a:pt x="31" y="6395"/>
                </a:cubicBezTo>
                <a:cubicBezTo>
                  <a:pt x="-2086" y="4807"/>
                  <a:pt x="103748" y="37616"/>
                  <a:pt x="117506" y="38145"/>
                </a:cubicBezTo>
                <a:cubicBezTo>
                  <a:pt x="131264" y="38674"/>
                  <a:pt x="58239" y="-1542"/>
                  <a:pt x="66706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583555B5-A74C-9EEB-B0A4-03EB51140069}"/>
              </a:ext>
            </a:extLst>
          </p:cNvPr>
          <p:cNvSpPr/>
          <p:nvPr/>
        </p:nvSpPr>
        <p:spPr>
          <a:xfrm>
            <a:off x="5615688" y="2787552"/>
            <a:ext cx="149206" cy="79704"/>
          </a:xfrm>
          <a:custGeom>
            <a:avLst/>
            <a:gdLst>
              <a:gd name="connsiteX0" fmla="*/ 887 w 149206"/>
              <a:gd name="connsiteY0" fmla="*/ 98 h 79704"/>
              <a:gd name="connsiteX1" fmla="*/ 146937 w 149206"/>
              <a:gd name="connsiteY1" fmla="*/ 76298 h 79704"/>
              <a:gd name="connsiteX2" fmla="*/ 86612 w 149206"/>
              <a:gd name="connsiteY2" fmla="*/ 60423 h 79704"/>
              <a:gd name="connsiteX3" fmla="*/ 887 w 149206"/>
              <a:gd name="connsiteY3" fmla="*/ 98 h 7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06" h="79704">
                <a:moveTo>
                  <a:pt x="887" y="98"/>
                </a:moveTo>
                <a:cubicBezTo>
                  <a:pt x="10941" y="2744"/>
                  <a:pt x="132650" y="66244"/>
                  <a:pt x="146937" y="76298"/>
                </a:cubicBezTo>
                <a:cubicBezTo>
                  <a:pt x="161224" y="86352"/>
                  <a:pt x="104074" y="72065"/>
                  <a:pt x="86612" y="60423"/>
                </a:cubicBezTo>
                <a:cubicBezTo>
                  <a:pt x="69150" y="48781"/>
                  <a:pt x="-9167" y="-2548"/>
                  <a:pt x="887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F9FA7532-0282-E7B7-33B0-91C467BFCF90}"/>
              </a:ext>
            </a:extLst>
          </p:cNvPr>
          <p:cNvSpPr/>
          <p:nvPr/>
        </p:nvSpPr>
        <p:spPr>
          <a:xfrm>
            <a:off x="5765758" y="2828452"/>
            <a:ext cx="274049" cy="51381"/>
          </a:xfrm>
          <a:custGeom>
            <a:avLst/>
            <a:gdLst>
              <a:gd name="connsiteX0" fmla="*/ 42 w 274049"/>
              <a:gd name="connsiteY0" fmla="*/ 35398 h 51381"/>
              <a:gd name="connsiteX1" fmla="*/ 107992 w 274049"/>
              <a:gd name="connsiteY1" fmla="*/ 44923 h 51381"/>
              <a:gd name="connsiteX2" fmla="*/ 266742 w 274049"/>
              <a:gd name="connsiteY2" fmla="*/ 473 h 51381"/>
              <a:gd name="connsiteX3" fmla="*/ 238167 w 274049"/>
              <a:gd name="connsiteY3" fmla="*/ 22698 h 51381"/>
              <a:gd name="connsiteX4" fmla="*/ 155617 w 274049"/>
              <a:gd name="connsiteY4" fmla="*/ 41748 h 51381"/>
              <a:gd name="connsiteX5" fmla="*/ 95292 w 274049"/>
              <a:gd name="connsiteY5" fmla="*/ 51273 h 51381"/>
              <a:gd name="connsiteX6" fmla="*/ 42 w 274049"/>
              <a:gd name="connsiteY6" fmla="*/ 35398 h 5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049" h="51381">
                <a:moveTo>
                  <a:pt x="42" y="35398"/>
                </a:moveTo>
                <a:cubicBezTo>
                  <a:pt x="2159" y="34340"/>
                  <a:pt x="63542" y="50744"/>
                  <a:pt x="107992" y="44923"/>
                </a:cubicBezTo>
                <a:cubicBezTo>
                  <a:pt x="152442" y="39102"/>
                  <a:pt x="245046" y="4177"/>
                  <a:pt x="266742" y="473"/>
                </a:cubicBezTo>
                <a:cubicBezTo>
                  <a:pt x="288438" y="-3231"/>
                  <a:pt x="256688" y="15819"/>
                  <a:pt x="238167" y="22698"/>
                </a:cubicBezTo>
                <a:cubicBezTo>
                  <a:pt x="219646" y="29577"/>
                  <a:pt x="179429" y="36986"/>
                  <a:pt x="155617" y="41748"/>
                </a:cubicBezTo>
                <a:cubicBezTo>
                  <a:pt x="131805" y="46510"/>
                  <a:pt x="114342" y="49686"/>
                  <a:pt x="95292" y="51273"/>
                </a:cubicBezTo>
                <a:cubicBezTo>
                  <a:pt x="76242" y="52860"/>
                  <a:pt x="-2075" y="36456"/>
                  <a:pt x="42" y="35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AFC9D646-8FBA-C3B7-09B8-BD25A39F182A}"/>
              </a:ext>
            </a:extLst>
          </p:cNvPr>
          <p:cNvSpPr/>
          <p:nvPr/>
        </p:nvSpPr>
        <p:spPr>
          <a:xfrm>
            <a:off x="5904894" y="2656433"/>
            <a:ext cx="134396" cy="179061"/>
          </a:xfrm>
          <a:custGeom>
            <a:avLst/>
            <a:gdLst>
              <a:gd name="connsiteX0" fmla="*/ 606 w 134396"/>
              <a:gd name="connsiteY0" fmla="*/ 1042 h 179061"/>
              <a:gd name="connsiteX1" fmla="*/ 76806 w 134396"/>
              <a:gd name="connsiteY1" fmla="*/ 45492 h 179061"/>
              <a:gd name="connsiteX2" fmla="*/ 127606 w 134396"/>
              <a:gd name="connsiteY2" fmla="*/ 137567 h 179061"/>
              <a:gd name="connsiteX3" fmla="*/ 108556 w 134396"/>
              <a:gd name="connsiteY3" fmla="*/ 178842 h 179061"/>
              <a:gd name="connsiteX4" fmla="*/ 133956 w 134396"/>
              <a:gd name="connsiteY4" fmla="*/ 121692 h 179061"/>
              <a:gd name="connsiteX5" fmla="*/ 124431 w 134396"/>
              <a:gd name="connsiteY5" fmla="*/ 108992 h 179061"/>
              <a:gd name="connsiteX6" fmla="*/ 121256 w 134396"/>
              <a:gd name="connsiteY6" fmla="*/ 86767 h 179061"/>
              <a:gd name="connsiteX7" fmla="*/ 606 w 134396"/>
              <a:gd name="connsiteY7" fmla="*/ 1042 h 17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396" h="179061">
                <a:moveTo>
                  <a:pt x="606" y="1042"/>
                </a:moveTo>
                <a:cubicBezTo>
                  <a:pt x="-6802" y="-5837"/>
                  <a:pt x="55639" y="22738"/>
                  <a:pt x="76806" y="45492"/>
                </a:cubicBezTo>
                <a:cubicBezTo>
                  <a:pt x="97973" y="68246"/>
                  <a:pt x="122314" y="115342"/>
                  <a:pt x="127606" y="137567"/>
                </a:cubicBezTo>
                <a:cubicBezTo>
                  <a:pt x="132898" y="159792"/>
                  <a:pt x="107498" y="181488"/>
                  <a:pt x="108556" y="178842"/>
                </a:cubicBezTo>
                <a:cubicBezTo>
                  <a:pt x="109614" y="176196"/>
                  <a:pt x="133956" y="121692"/>
                  <a:pt x="133956" y="121692"/>
                </a:cubicBezTo>
                <a:cubicBezTo>
                  <a:pt x="136602" y="110050"/>
                  <a:pt x="126548" y="114813"/>
                  <a:pt x="124431" y="108992"/>
                </a:cubicBezTo>
                <a:cubicBezTo>
                  <a:pt x="122314" y="103171"/>
                  <a:pt x="136073" y="103700"/>
                  <a:pt x="121256" y="86767"/>
                </a:cubicBezTo>
                <a:cubicBezTo>
                  <a:pt x="106439" y="69834"/>
                  <a:pt x="8014" y="7921"/>
                  <a:pt x="606" y="1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C9D5EE2-2822-2FE4-0549-E3800872F4F9}"/>
              </a:ext>
            </a:extLst>
          </p:cNvPr>
          <p:cNvSpPr/>
          <p:nvPr/>
        </p:nvSpPr>
        <p:spPr>
          <a:xfrm>
            <a:off x="5943591" y="2657471"/>
            <a:ext cx="184183" cy="203206"/>
          </a:xfrm>
          <a:custGeom>
            <a:avLst/>
            <a:gdLst>
              <a:gd name="connsiteX0" fmla="*/ 9 w 184183"/>
              <a:gd name="connsiteY0" fmla="*/ 4 h 203206"/>
              <a:gd name="connsiteX1" fmla="*/ 120659 w 184183"/>
              <a:gd name="connsiteY1" fmla="*/ 82554 h 203206"/>
              <a:gd name="connsiteX2" fmla="*/ 184159 w 184183"/>
              <a:gd name="connsiteY2" fmla="*/ 203204 h 203206"/>
              <a:gd name="connsiteX3" fmla="*/ 114309 w 184183"/>
              <a:gd name="connsiteY3" fmla="*/ 79379 h 203206"/>
              <a:gd name="connsiteX4" fmla="*/ 9 w 184183"/>
              <a:gd name="connsiteY4" fmla="*/ 4 h 20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83" h="203206">
                <a:moveTo>
                  <a:pt x="9" y="4"/>
                </a:moveTo>
                <a:cubicBezTo>
                  <a:pt x="1067" y="533"/>
                  <a:pt x="89967" y="48687"/>
                  <a:pt x="120659" y="82554"/>
                </a:cubicBezTo>
                <a:cubicBezTo>
                  <a:pt x="151351" y="116421"/>
                  <a:pt x="185217" y="203733"/>
                  <a:pt x="184159" y="203204"/>
                </a:cubicBezTo>
                <a:cubicBezTo>
                  <a:pt x="183101" y="202675"/>
                  <a:pt x="139180" y="110600"/>
                  <a:pt x="114309" y="79379"/>
                </a:cubicBezTo>
                <a:cubicBezTo>
                  <a:pt x="89438" y="48158"/>
                  <a:pt x="-1049" y="-525"/>
                  <a:pt x="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016D5C54-5338-DA74-DB29-9C0564DBF752}"/>
              </a:ext>
            </a:extLst>
          </p:cNvPr>
          <p:cNvSpPr/>
          <p:nvPr/>
        </p:nvSpPr>
        <p:spPr>
          <a:xfrm>
            <a:off x="5933992" y="2654300"/>
            <a:ext cx="147348" cy="139776"/>
          </a:xfrm>
          <a:custGeom>
            <a:avLst/>
            <a:gdLst>
              <a:gd name="connsiteX0" fmla="*/ 83 w 147348"/>
              <a:gd name="connsiteY0" fmla="*/ 0 h 139776"/>
              <a:gd name="connsiteX1" fmla="*/ 82633 w 147348"/>
              <a:gd name="connsiteY1" fmla="*/ 50800 h 139776"/>
              <a:gd name="connsiteX2" fmla="*/ 146133 w 147348"/>
              <a:gd name="connsiteY2" fmla="*/ 139700 h 139776"/>
              <a:gd name="connsiteX3" fmla="*/ 123908 w 147348"/>
              <a:gd name="connsiteY3" fmla="*/ 66675 h 139776"/>
              <a:gd name="connsiteX4" fmla="*/ 117558 w 147348"/>
              <a:gd name="connsiteY4" fmla="*/ 85725 h 139776"/>
              <a:gd name="connsiteX5" fmla="*/ 98508 w 147348"/>
              <a:gd name="connsiteY5" fmla="*/ 50800 h 139776"/>
              <a:gd name="connsiteX6" fmla="*/ 83 w 147348"/>
              <a:gd name="connsiteY6" fmla="*/ 0 h 13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348" h="139776">
                <a:moveTo>
                  <a:pt x="83" y="0"/>
                </a:moveTo>
                <a:cubicBezTo>
                  <a:pt x="-2563" y="0"/>
                  <a:pt x="58291" y="27517"/>
                  <a:pt x="82633" y="50800"/>
                </a:cubicBezTo>
                <a:cubicBezTo>
                  <a:pt x="106975" y="74083"/>
                  <a:pt x="139254" y="137054"/>
                  <a:pt x="146133" y="139700"/>
                </a:cubicBezTo>
                <a:cubicBezTo>
                  <a:pt x="153012" y="142346"/>
                  <a:pt x="128670" y="75671"/>
                  <a:pt x="123908" y="66675"/>
                </a:cubicBezTo>
                <a:cubicBezTo>
                  <a:pt x="119146" y="57679"/>
                  <a:pt x="121791" y="88371"/>
                  <a:pt x="117558" y="85725"/>
                </a:cubicBezTo>
                <a:cubicBezTo>
                  <a:pt x="113325" y="83079"/>
                  <a:pt x="112266" y="63500"/>
                  <a:pt x="98508" y="50800"/>
                </a:cubicBezTo>
                <a:cubicBezTo>
                  <a:pt x="84750" y="38100"/>
                  <a:pt x="2729" y="0"/>
                  <a:pt x="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853B1748-5F89-02A8-08EB-EACC00BC9776}"/>
              </a:ext>
            </a:extLst>
          </p:cNvPr>
          <p:cNvSpPr/>
          <p:nvPr/>
        </p:nvSpPr>
        <p:spPr>
          <a:xfrm>
            <a:off x="5959425" y="2819231"/>
            <a:ext cx="152550" cy="47889"/>
          </a:xfrm>
          <a:custGeom>
            <a:avLst/>
            <a:gdLst>
              <a:gd name="connsiteX0" fmla="*/ 50 w 152550"/>
              <a:gd name="connsiteY0" fmla="*/ 47794 h 47889"/>
              <a:gd name="connsiteX1" fmla="*/ 88950 w 152550"/>
              <a:gd name="connsiteY1" fmla="*/ 12869 h 47889"/>
              <a:gd name="connsiteX2" fmla="*/ 152450 w 152550"/>
              <a:gd name="connsiteY2" fmla="*/ 28744 h 47889"/>
              <a:gd name="connsiteX3" fmla="*/ 101650 w 152550"/>
              <a:gd name="connsiteY3" fmla="*/ 169 h 47889"/>
              <a:gd name="connsiteX4" fmla="*/ 50 w 152550"/>
              <a:gd name="connsiteY4" fmla="*/ 47794 h 4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50" h="47889">
                <a:moveTo>
                  <a:pt x="50" y="47794"/>
                </a:moveTo>
                <a:cubicBezTo>
                  <a:pt x="-2067" y="49911"/>
                  <a:pt x="63550" y="16044"/>
                  <a:pt x="88950" y="12869"/>
                </a:cubicBezTo>
                <a:cubicBezTo>
                  <a:pt x="114350" y="9694"/>
                  <a:pt x="150333" y="30861"/>
                  <a:pt x="152450" y="28744"/>
                </a:cubicBezTo>
                <a:cubicBezTo>
                  <a:pt x="154567" y="26627"/>
                  <a:pt x="122817" y="-2477"/>
                  <a:pt x="101650" y="169"/>
                </a:cubicBezTo>
                <a:cubicBezTo>
                  <a:pt x="80483" y="2815"/>
                  <a:pt x="2167" y="45677"/>
                  <a:pt x="50" y="47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9BFFF11C-70EE-5D18-8C70-6EB9C975150B}"/>
              </a:ext>
            </a:extLst>
          </p:cNvPr>
          <p:cNvSpPr/>
          <p:nvPr/>
        </p:nvSpPr>
        <p:spPr>
          <a:xfrm>
            <a:off x="5761507" y="2660060"/>
            <a:ext cx="214026" cy="201022"/>
          </a:xfrm>
          <a:custGeom>
            <a:avLst/>
            <a:gdLst>
              <a:gd name="connsiteX0" fmla="*/ 64618 w 214026"/>
              <a:gd name="connsiteY0" fmla="*/ 3765 h 201022"/>
              <a:gd name="connsiteX1" fmla="*/ 13818 w 214026"/>
              <a:gd name="connsiteY1" fmla="*/ 57740 h 201022"/>
              <a:gd name="connsiteX2" fmla="*/ 1118 w 214026"/>
              <a:gd name="connsiteY2" fmla="*/ 86315 h 201022"/>
              <a:gd name="connsiteX3" fmla="*/ 36043 w 214026"/>
              <a:gd name="connsiteY3" fmla="*/ 172040 h 201022"/>
              <a:gd name="connsiteX4" fmla="*/ 90018 w 214026"/>
              <a:gd name="connsiteY4" fmla="*/ 197440 h 201022"/>
              <a:gd name="connsiteX5" fmla="*/ 150343 w 214026"/>
              <a:gd name="connsiteY5" fmla="*/ 197440 h 201022"/>
              <a:gd name="connsiteX6" fmla="*/ 201143 w 214026"/>
              <a:gd name="connsiteY6" fmla="*/ 165690 h 201022"/>
              <a:gd name="connsiteX7" fmla="*/ 213843 w 214026"/>
              <a:gd name="connsiteY7" fmla="*/ 124415 h 201022"/>
              <a:gd name="connsiteX8" fmla="*/ 207493 w 214026"/>
              <a:gd name="connsiteY8" fmla="*/ 67265 h 201022"/>
              <a:gd name="connsiteX9" fmla="*/ 191618 w 214026"/>
              <a:gd name="connsiteY9" fmla="*/ 19640 h 201022"/>
              <a:gd name="connsiteX10" fmla="*/ 204318 w 214026"/>
              <a:gd name="connsiteY10" fmla="*/ 29165 h 201022"/>
              <a:gd name="connsiteX11" fmla="*/ 156693 w 214026"/>
              <a:gd name="connsiteY11" fmla="*/ 6940 h 201022"/>
              <a:gd name="connsiteX12" fmla="*/ 64618 w 214026"/>
              <a:gd name="connsiteY12" fmla="*/ 3765 h 20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026" h="201022">
                <a:moveTo>
                  <a:pt x="64618" y="3765"/>
                </a:moveTo>
                <a:cubicBezTo>
                  <a:pt x="40806" y="12232"/>
                  <a:pt x="24401" y="43982"/>
                  <a:pt x="13818" y="57740"/>
                </a:cubicBezTo>
                <a:cubicBezTo>
                  <a:pt x="3235" y="71498"/>
                  <a:pt x="-2586" y="67265"/>
                  <a:pt x="1118" y="86315"/>
                </a:cubicBezTo>
                <a:cubicBezTo>
                  <a:pt x="4822" y="105365"/>
                  <a:pt x="21226" y="153519"/>
                  <a:pt x="36043" y="172040"/>
                </a:cubicBezTo>
                <a:cubicBezTo>
                  <a:pt x="50860" y="190561"/>
                  <a:pt x="70968" y="193207"/>
                  <a:pt x="90018" y="197440"/>
                </a:cubicBezTo>
                <a:cubicBezTo>
                  <a:pt x="109068" y="201673"/>
                  <a:pt x="131822" y="202732"/>
                  <a:pt x="150343" y="197440"/>
                </a:cubicBezTo>
                <a:cubicBezTo>
                  <a:pt x="168864" y="192148"/>
                  <a:pt x="190560" y="177861"/>
                  <a:pt x="201143" y="165690"/>
                </a:cubicBezTo>
                <a:cubicBezTo>
                  <a:pt x="211726" y="153519"/>
                  <a:pt x="212785" y="140819"/>
                  <a:pt x="213843" y="124415"/>
                </a:cubicBezTo>
                <a:cubicBezTo>
                  <a:pt x="214901" y="108011"/>
                  <a:pt x="211197" y="84727"/>
                  <a:pt x="207493" y="67265"/>
                </a:cubicBezTo>
                <a:cubicBezTo>
                  <a:pt x="203789" y="49803"/>
                  <a:pt x="191618" y="19640"/>
                  <a:pt x="191618" y="19640"/>
                </a:cubicBezTo>
                <a:cubicBezTo>
                  <a:pt x="191089" y="13290"/>
                  <a:pt x="210139" y="31282"/>
                  <a:pt x="204318" y="29165"/>
                </a:cubicBezTo>
                <a:cubicBezTo>
                  <a:pt x="198497" y="27048"/>
                  <a:pt x="175214" y="10644"/>
                  <a:pt x="156693" y="6940"/>
                </a:cubicBezTo>
                <a:cubicBezTo>
                  <a:pt x="138172" y="3236"/>
                  <a:pt x="88430" y="-4702"/>
                  <a:pt x="64618" y="37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786160A0-3333-29D6-A6F9-B438A0DE74ED}"/>
              </a:ext>
            </a:extLst>
          </p:cNvPr>
          <p:cNvSpPr/>
          <p:nvPr/>
        </p:nvSpPr>
        <p:spPr>
          <a:xfrm>
            <a:off x="5810587" y="270449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57EC7084-14EC-7910-D005-FDCE6AC2BFDB}"/>
              </a:ext>
            </a:extLst>
          </p:cNvPr>
          <p:cNvSpPr/>
          <p:nvPr/>
        </p:nvSpPr>
        <p:spPr>
          <a:xfrm>
            <a:off x="5806887" y="276469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011DDC29-B1F2-644D-34D5-96B9728EDDE1}"/>
              </a:ext>
            </a:extLst>
          </p:cNvPr>
          <p:cNvSpPr/>
          <p:nvPr/>
        </p:nvSpPr>
        <p:spPr>
          <a:xfrm>
            <a:off x="5862572" y="2712497"/>
            <a:ext cx="71634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05A0027-723A-C9E0-D27D-55CAA343304A}"/>
              </a:ext>
            </a:extLst>
          </p:cNvPr>
          <p:cNvSpPr/>
          <p:nvPr/>
        </p:nvSpPr>
        <p:spPr>
          <a:xfrm>
            <a:off x="5524392" y="2736850"/>
            <a:ext cx="31892" cy="149225"/>
          </a:xfrm>
          <a:custGeom>
            <a:avLst/>
            <a:gdLst>
              <a:gd name="connsiteX0" fmla="*/ 31858 w 31892"/>
              <a:gd name="connsiteY0" fmla="*/ 0 h 149225"/>
              <a:gd name="connsiteX1" fmla="*/ 6458 w 31892"/>
              <a:gd name="connsiteY1" fmla="*/ 69850 h 149225"/>
              <a:gd name="connsiteX2" fmla="*/ 15983 w 31892"/>
              <a:gd name="connsiteY2" fmla="*/ 149225 h 149225"/>
              <a:gd name="connsiteX3" fmla="*/ 108 w 31892"/>
              <a:gd name="connsiteY3" fmla="*/ 69850 h 149225"/>
              <a:gd name="connsiteX4" fmla="*/ 31858 w 31892"/>
              <a:gd name="connsiteY4" fmla="*/ 0 h 14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92" h="149225">
                <a:moveTo>
                  <a:pt x="31858" y="0"/>
                </a:moveTo>
                <a:cubicBezTo>
                  <a:pt x="32916" y="0"/>
                  <a:pt x="9104" y="44979"/>
                  <a:pt x="6458" y="69850"/>
                </a:cubicBezTo>
                <a:cubicBezTo>
                  <a:pt x="3812" y="94721"/>
                  <a:pt x="17041" y="149225"/>
                  <a:pt x="15983" y="149225"/>
                </a:cubicBezTo>
                <a:cubicBezTo>
                  <a:pt x="14925" y="149225"/>
                  <a:pt x="-1479" y="91017"/>
                  <a:pt x="108" y="69850"/>
                </a:cubicBezTo>
                <a:cubicBezTo>
                  <a:pt x="1695" y="48683"/>
                  <a:pt x="30800" y="0"/>
                  <a:pt x="318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FA74183D-E223-9810-9FC8-728C305DBCDC}"/>
              </a:ext>
            </a:extLst>
          </p:cNvPr>
          <p:cNvSpPr/>
          <p:nvPr/>
        </p:nvSpPr>
        <p:spPr>
          <a:xfrm>
            <a:off x="5641401" y="2857457"/>
            <a:ext cx="408944" cy="79706"/>
          </a:xfrm>
          <a:custGeom>
            <a:avLst/>
            <a:gdLst>
              <a:gd name="connsiteX0" fmla="*/ 3749 w 408944"/>
              <a:gd name="connsiteY0" fmla="*/ 15918 h 79706"/>
              <a:gd name="connsiteX1" fmla="*/ 254574 w 408944"/>
              <a:gd name="connsiteY1" fmla="*/ 63543 h 79706"/>
              <a:gd name="connsiteX2" fmla="*/ 406974 w 408944"/>
              <a:gd name="connsiteY2" fmla="*/ 43 h 79706"/>
              <a:gd name="connsiteX3" fmla="*/ 333949 w 408944"/>
              <a:gd name="connsiteY3" fmla="*/ 54018 h 79706"/>
              <a:gd name="connsiteX4" fmla="*/ 229174 w 408944"/>
              <a:gd name="connsiteY4" fmla="*/ 79418 h 79706"/>
              <a:gd name="connsiteX5" fmla="*/ 203774 w 408944"/>
              <a:gd name="connsiteY5" fmla="*/ 66718 h 79706"/>
              <a:gd name="connsiteX6" fmla="*/ 108524 w 408944"/>
              <a:gd name="connsiteY6" fmla="*/ 50843 h 79706"/>
              <a:gd name="connsiteX7" fmla="*/ 3749 w 408944"/>
              <a:gd name="connsiteY7" fmla="*/ 15918 h 7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944" h="79706">
                <a:moveTo>
                  <a:pt x="3749" y="15918"/>
                </a:moveTo>
                <a:cubicBezTo>
                  <a:pt x="28091" y="18035"/>
                  <a:pt x="187370" y="66189"/>
                  <a:pt x="254574" y="63543"/>
                </a:cubicBezTo>
                <a:cubicBezTo>
                  <a:pt x="321778" y="60897"/>
                  <a:pt x="393745" y="1630"/>
                  <a:pt x="406974" y="43"/>
                </a:cubicBezTo>
                <a:cubicBezTo>
                  <a:pt x="420203" y="-1544"/>
                  <a:pt x="363582" y="40789"/>
                  <a:pt x="333949" y="54018"/>
                </a:cubicBezTo>
                <a:cubicBezTo>
                  <a:pt x="304316" y="67247"/>
                  <a:pt x="250870" y="77301"/>
                  <a:pt x="229174" y="79418"/>
                </a:cubicBezTo>
                <a:cubicBezTo>
                  <a:pt x="207478" y="81535"/>
                  <a:pt x="223882" y="71480"/>
                  <a:pt x="203774" y="66718"/>
                </a:cubicBezTo>
                <a:cubicBezTo>
                  <a:pt x="183666" y="61956"/>
                  <a:pt x="136570" y="56664"/>
                  <a:pt x="108524" y="50843"/>
                </a:cubicBezTo>
                <a:cubicBezTo>
                  <a:pt x="80478" y="45022"/>
                  <a:pt x="-20593" y="13801"/>
                  <a:pt x="3749" y="15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3655F97F-AA02-B4E9-C839-2ADF51D848F8}"/>
              </a:ext>
            </a:extLst>
          </p:cNvPr>
          <p:cNvSpPr/>
          <p:nvPr/>
        </p:nvSpPr>
        <p:spPr>
          <a:xfrm>
            <a:off x="5568484" y="2879721"/>
            <a:ext cx="330687" cy="64682"/>
          </a:xfrm>
          <a:custGeom>
            <a:avLst/>
            <a:gdLst>
              <a:gd name="connsiteX0" fmla="*/ 466 w 330687"/>
              <a:gd name="connsiteY0" fmla="*/ 4 h 64682"/>
              <a:gd name="connsiteX1" fmla="*/ 238591 w 330687"/>
              <a:gd name="connsiteY1" fmla="*/ 57154 h 64682"/>
              <a:gd name="connsiteX2" fmla="*/ 330666 w 330687"/>
              <a:gd name="connsiteY2" fmla="*/ 57154 h 64682"/>
              <a:gd name="connsiteX3" fmla="*/ 232241 w 330687"/>
              <a:gd name="connsiteY3" fmla="*/ 60329 h 64682"/>
              <a:gd name="connsiteX4" fmla="*/ 178266 w 330687"/>
              <a:gd name="connsiteY4" fmla="*/ 60329 h 64682"/>
              <a:gd name="connsiteX5" fmla="*/ 466 w 330687"/>
              <a:gd name="connsiteY5" fmla="*/ 4 h 6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87" h="64682">
                <a:moveTo>
                  <a:pt x="466" y="4"/>
                </a:moveTo>
                <a:cubicBezTo>
                  <a:pt x="10520" y="-525"/>
                  <a:pt x="183558" y="47629"/>
                  <a:pt x="238591" y="57154"/>
                </a:cubicBezTo>
                <a:cubicBezTo>
                  <a:pt x="293624" y="66679"/>
                  <a:pt x="331724" y="56625"/>
                  <a:pt x="330666" y="57154"/>
                </a:cubicBezTo>
                <a:cubicBezTo>
                  <a:pt x="329608" y="57683"/>
                  <a:pt x="257641" y="59800"/>
                  <a:pt x="232241" y="60329"/>
                </a:cubicBezTo>
                <a:cubicBezTo>
                  <a:pt x="206841" y="60858"/>
                  <a:pt x="210545" y="69854"/>
                  <a:pt x="178266" y="60329"/>
                </a:cubicBezTo>
                <a:cubicBezTo>
                  <a:pt x="145987" y="50804"/>
                  <a:pt x="-9588" y="533"/>
                  <a:pt x="46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BEAB743-F0D6-C7BD-BF32-E8C544DCD5E5}"/>
              </a:ext>
            </a:extLst>
          </p:cNvPr>
          <p:cNvSpPr/>
          <p:nvPr/>
        </p:nvSpPr>
        <p:spPr>
          <a:xfrm>
            <a:off x="5711676" y="2866907"/>
            <a:ext cx="388202" cy="97726"/>
          </a:xfrm>
          <a:custGeom>
            <a:avLst/>
            <a:gdLst>
              <a:gd name="connsiteX0" fmla="*/ 387499 w 388202"/>
              <a:gd name="connsiteY0" fmla="*/ 118 h 97726"/>
              <a:gd name="connsiteX1" fmla="*/ 292249 w 388202"/>
              <a:gd name="connsiteY1" fmla="*/ 73143 h 97726"/>
              <a:gd name="connsiteX2" fmla="*/ 149 w 388202"/>
              <a:gd name="connsiteY2" fmla="*/ 89018 h 97726"/>
              <a:gd name="connsiteX3" fmla="*/ 254149 w 388202"/>
              <a:gd name="connsiteY3" fmla="*/ 92193 h 97726"/>
              <a:gd name="connsiteX4" fmla="*/ 387499 w 388202"/>
              <a:gd name="connsiteY4" fmla="*/ 118 h 9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202" h="97726">
                <a:moveTo>
                  <a:pt x="387499" y="118"/>
                </a:moveTo>
                <a:cubicBezTo>
                  <a:pt x="393849" y="-3057"/>
                  <a:pt x="356807" y="58326"/>
                  <a:pt x="292249" y="73143"/>
                </a:cubicBezTo>
                <a:cubicBezTo>
                  <a:pt x="227691" y="87960"/>
                  <a:pt x="6499" y="85843"/>
                  <a:pt x="149" y="89018"/>
                </a:cubicBezTo>
                <a:cubicBezTo>
                  <a:pt x="-6201" y="92193"/>
                  <a:pt x="191178" y="104893"/>
                  <a:pt x="254149" y="92193"/>
                </a:cubicBezTo>
                <a:cubicBezTo>
                  <a:pt x="317120" y="79493"/>
                  <a:pt x="381149" y="3293"/>
                  <a:pt x="387499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62A6E921-C0D0-C64F-1F42-29E022A94551}"/>
              </a:ext>
            </a:extLst>
          </p:cNvPr>
          <p:cNvSpPr/>
          <p:nvPr/>
        </p:nvSpPr>
        <p:spPr>
          <a:xfrm>
            <a:off x="5657808" y="2955523"/>
            <a:ext cx="314616" cy="29866"/>
          </a:xfrm>
          <a:custGeom>
            <a:avLst/>
            <a:gdLst>
              <a:gd name="connsiteX0" fmla="*/ 42 w 314616"/>
              <a:gd name="connsiteY0" fmla="*/ 25802 h 29866"/>
              <a:gd name="connsiteX1" fmla="*/ 215942 w 314616"/>
              <a:gd name="connsiteY1" fmla="*/ 13102 h 29866"/>
              <a:gd name="connsiteX2" fmla="*/ 314367 w 314616"/>
              <a:gd name="connsiteY2" fmla="*/ 402 h 29866"/>
              <a:gd name="connsiteX3" fmla="*/ 190542 w 314616"/>
              <a:gd name="connsiteY3" fmla="*/ 28977 h 29866"/>
              <a:gd name="connsiteX4" fmla="*/ 196892 w 314616"/>
              <a:gd name="connsiteY4" fmla="*/ 22627 h 29866"/>
              <a:gd name="connsiteX5" fmla="*/ 42 w 314616"/>
              <a:gd name="connsiteY5" fmla="*/ 25802 h 2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616" h="29866">
                <a:moveTo>
                  <a:pt x="42" y="25802"/>
                </a:moveTo>
                <a:cubicBezTo>
                  <a:pt x="3217" y="24215"/>
                  <a:pt x="163555" y="17335"/>
                  <a:pt x="215942" y="13102"/>
                </a:cubicBezTo>
                <a:cubicBezTo>
                  <a:pt x="268329" y="8869"/>
                  <a:pt x="318600" y="-2244"/>
                  <a:pt x="314367" y="402"/>
                </a:cubicBezTo>
                <a:cubicBezTo>
                  <a:pt x="310134" y="3048"/>
                  <a:pt x="210121" y="25273"/>
                  <a:pt x="190542" y="28977"/>
                </a:cubicBezTo>
                <a:cubicBezTo>
                  <a:pt x="170963" y="32681"/>
                  <a:pt x="221234" y="23685"/>
                  <a:pt x="196892" y="22627"/>
                </a:cubicBezTo>
                <a:cubicBezTo>
                  <a:pt x="172550" y="21569"/>
                  <a:pt x="-3133" y="27389"/>
                  <a:pt x="42" y="25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0D6ECAE9-C3B0-B329-44C3-9C1B171567EA}"/>
              </a:ext>
            </a:extLst>
          </p:cNvPr>
          <p:cNvSpPr/>
          <p:nvPr/>
        </p:nvSpPr>
        <p:spPr>
          <a:xfrm>
            <a:off x="5556115" y="2409775"/>
            <a:ext cx="213251" cy="22422"/>
          </a:xfrm>
          <a:custGeom>
            <a:avLst/>
            <a:gdLst>
              <a:gd name="connsiteX0" fmla="*/ 135 w 213251"/>
              <a:gd name="connsiteY0" fmla="*/ 22275 h 22422"/>
              <a:gd name="connsiteX1" fmla="*/ 108085 w 213251"/>
              <a:gd name="connsiteY1" fmla="*/ 50 h 22422"/>
              <a:gd name="connsiteX2" fmla="*/ 212860 w 213251"/>
              <a:gd name="connsiteY2" fmla="*/ 15925 h 22422"/>
              <a:gd name="connsiteX3" fmla="*/ 146185 w 213251"/>
              <a:gd name="connsiteY3" fmla="*/ 6400 h 22422"/>
              <a:gd name="connsiteX4" fmla="*/ 158885 w 213251"/>
              <a:gd name="connsiteY4" fmla="*/ 15925 h 22422"/>
              <a:gd name="connsiteX5" fmla="*/ 127135 w 213251"/>
              <a:gd name="connsiteY5" fmla="*/ 6400 h 22422"/>
              <a:gd name="connsiteX6" fmla="*/ 85860 w 213251"/>
              <a:gd name="connsiteY6" fmla="*/ 9575 h 22422"/>
              <a:gd name="connsiteX7" fmla="*/ 135 w 213251"/>
              <a:gd name="connsiteY7" fmla="*/ 22275 h 2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251" h="22422">
                <a:moveTo>
                  <a:pt x="135" y="22275"/>
                </a:moveTo>
                <a:cubicBezTo>
                  <a:pt x="3839" y="20688"/>
                  <a:pt x="72631" y="1108"/>
                  <a:pt x="108085" y="50"/>
                </a:cubicBezTo>
                <a:cubicBezTo>
                  <a:pt x="143539" y="-1008"/>
                  <a:pt x="206510" y="14867"/>
                  <a:pt x="212860" y="15925"/>
                </a:cubicBezTo>
                <a:cubicBezTo>
                  <a:pt x="219210" y="16983"/>
                  <a:pt x="146185" y="6400"/>
                  <a:pt x="146185" y="6400"/>
                </a:cubicBezTo>
                <a:cubicBezTo>
                  <a:pt x="137189" y="6400"/>
                  <a:pt x="162060" y="15925"/>
                  <a:pt x="158885" y="15925"/>
                </a:cubicBezTo>
                <a:cubicBezTo>
                  <a:pt x="155710" y="15925"/>
                  <a:pt x="139306" y="7458"/>
                  <a:pt x="127135" y="6400"/>
                </a:cubicBezTo>
                <a:cubicBezTo>
                  <a:pt x="114964" y="5342"/>
                  <a:pt x="101735" y="6929"/>
                  <a:pt x="85860" y="9575"/>
                </a:cubicBezTo>
                <a:cubicBezTo>
                  <a:pt x="69985" y="12221"/>
                  <a:pt x="-3569" y="23862"/>
                  <a:pt x="135" y="22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C150DE83-600B-614E-FF2B-91016BCAE60B}"/>
              </a:ext>
            </a:extLst>
          </p:cNvPr>
          <p:cNvSpPr/>
          <p:nvPr/>
        </p:nvSpPr>
        <p:spPr>
          <a:xfrm>
            <a:off x="5543538" y="2476861"/>
            <a:ext cx="292303" cy="65123"/>
          </a:xfrm>
          <a:custGeom>
            <a:avLst/>
            <a:gdLst>
              <a:gd name="connsiteX0" fmla="*/ 12 w 292303"/>
              <a:gd name="connsiteY0" fmla="*/ 63139 h 65123"/>
              <a:gd name="connsiteX1" fmla="*/ 104787 w 292303"/>
              <a:gd name="connsiteY1" fmla="*/ 59964 h 65123"/>
              <a:gd name="connsiteX2" fmla="*/ 222262 w 292303"/>
              <a:gd name="connsiteY2" fmla="*/ 15514 h 65123"/>
              <a:gd name="connsiteX3" fmla="*/ 292112 w 292303"/>
              <a:gd name="connsiteY3" fmla="*/ 50439 h 65123"/>
              <a:gd name="connsiteX4" fmla="*/ 244487 w 292303"/>
              <a:gd name="connsiteY4" fmla="*/ 5989 h 65123"/>
              <a:gd name="connsiteX5" fmla="*/ 234962 w 292303"/>
              <a:gd name="connsiteY5" fmla="*/ 2814 h 65123"/>
              <a:gd name="connsiteX6" fmla="*/ 180987 w 292303"/>
              <a:gd name="connsiteY6" fmla="*/ 28214 h 65123"/>
              <a:gd name="connsiteX7" fmla="*/ 133362 w 292303"/>
              <a:gd name="connsiteY7" fmla="*/ 44089 h 65123"/>
              <a:gd name="connsiteX8" fmla="*/ 111137 w 292303"/>
              <a:gd name="connsiteY8" fmla="*/ 50439 h 65123"/>
              <a:gd name="connsiteX9" fmla="*/ 12 w 292303"/>
              <a:gd name="connsiteY9" fmla="*/ 63139 h 6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303" h="65123">
                <a:moveTo>
                  <a:pt x="12" y="63139"/>
                </a:moveTo>
                <a:cubicBezTo>
                  <a:pt x="-1046" y="64727"/>
                  <a:pt x="67745" y="67902"/>
                  <a:pt x="104787" y="59964"/>
                </a:cubicBezTo>
                <a:cubicBezTo>
                  <a:pt x="141829" y="52026"/>
                  <a:pt x="191041" y="17101"/>
                  <a:pt x="222262" y="15514"/>
                </a:cubicBezTo>
                <a:cubicBezTo>
                  <a:pt x="253483" y="13927"/>
                  <a:pt x="288408" y="52026"/>
                  <a:pt x="292112" y="50439"/>
                </a:cubicBezTo>
                <a:cubicBezTo>
                  <a:pt x="295816" y="48852"/>
                  <a:pt x="244487" y="5989"/>
                  <a:pt x="244487" y="5989"/>
                </a:cubicBezTo>
                <a:cubicBezTo>
                  <a:pt x="234962" y="-1948"/>
                  <a:pt x="245545" y="-890"/>
                  <a:pt x="234962" y="2814"/>
                </a:cubicBezTo>
                <a:cubicBezTo>
                  <a:pt x="224379" y="6518"/>
                  <a:pt x="197920" y="21335"/>
                  <a:pt x="180987" y="28214"/>
                </a:cubicBezTo>
                <a:cubicBezTo>
                  <a:pt x="164054" y="35093"/>
                  <a:pt x="145004" y="40385"/>
                  <a:pt x="133362" y="44089"/>
                </a:cubicBezTo>
                <a:cubicBezTo>
                  <a:pt x="121720" y="47793"/>
                  <a:pt x="127541" y="49381"/>
                  <a:pt x="111137" y="50439"/>
                </a:cubicBezTo>
                <a:cubicBezTo>
                  <a:pt x="94733" y="51497"/>
                  <a:pt x="1070" y="61551"/>
                  <a:pt x="12" y="63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04962B54-B74B-042A-7AFF-1258781CC048}"/>
              </a:ext>
            </a:extLst>
          </p:cNvPr>
          <p:cNvSpPr/>
          <p:nvPr/>
        </p:nvSpPr>
        <p:spPr>
          <a:xfrm>
            <a:off x="5727427" y="2398560"/>
            <a:ext cx="321624" cy="33814"/>
          </a:xfrm>
          <a:custGeom>
            <a:avLst/>
            <a:gdLst>
              <a:gd name="connsiteX0" fmla="*/ 273 w 321624"/>
              <a:gd name="connsiteY0" fmla="*/ 33490 h 33814"/>
              <a:gd name="connsiteX1" fmla="*/ 117748 w 321624"/>
              <a:gd name="connsiteY1" fmla="*/ 1740 h 33814"/>
              <a:gd name="connsiteX2" fmla="*/ 317773 w 321624"/>
              <a:gd name="connsiteY2" fmla="*/ 4915 h 33814"/>
              <a:gd name="connsiteX3" fmla="*/ 244748 w 321624"/>
              <a:gd name="connsiteY3" fmla="*/ 11265 h 33814"/>
              <a:gd name="connsiteX4" fmla="*/ 184423 w 321624"/>
              <a:gd name="connsiteY4" fmla="*/ 8090 h 33814"/>
              <a:gd name="connsiteX5" fmla="*/ 149498 w 321624"/>
              <a:gd name="connsiteY5" fmla="*/ 8090 h 33814"/>
              <a:gd name="connsiteX6" fmla="*/ 85998 w 321624"/>
              <a:gd name="connsiteY6" fmla="*/ 17615 h 33814"/>
              <a:gd name="connsiteX7" fmla="*/ 273 w 321624"/>
              <a:gd name="connsiteY7" fmla="*/ 33490 h 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624" h="33814">
                <a:moveTo>
                  <a:pt x="273" y="33490"/>
                </a:moveTo>
                <a:cubicBezTo>
                  <a:pt x="5565" y="30844"/>
                  <a:pt x="64831" y="6502"/>
                  <a:pt x="117748" y="1740"/>
                </a:cubicBezTo>
                <a:cubicBezTo>
                  <a:pt x="170665" y="-3022"/>
                  <a:pt x="296606" y="3328"/>
                  <a:pt x="317773" y="4915"/>
                </a:cubicBezTo>
                <a:cubicBezTo>
                  <a:pt x="338940" y="6502"/>
                  <a:pt x="266973" y="10736"/>
                  <a:pt x="244748" y="11265"/>
                </a:cubicBezTo>
                <a:cubicBezTo>
                  <a:pt x="222523" y="11794"/>
                  <a:pt x="200298" y="8619"/>
                  <a:pt x="184423" y="8090"/>
                </a:cubicBezTo>
                <a:cubicBezTo>
                  <a:pt x="168548" y="7561"/>
                  <a:pt x="165902" y="6503"/>
                  <a:pt x="149498" y="8090"/>
                </a:cubicBezTo>
                <a:cubicBezTo>
                  <a:pt x="133094" y="9677"/>
                  <a:pt x="103990" y="13382"/>
                  <a:pt x="85998" y="17615"/>
                </a:cubicBezTo>
                <a:cubicBezTo>
                  <a:pt x="68006" y="21848"/>
                  <a:pt x="-5019" y="36136"/>
                  <a:pt x="273" y="33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65F4D28-E3B1-B669-7F0F-E8303D603F25}"/>
              </a:ext>
            </a:extLst>
          </p:cNvPr>
          <p:cNvSpPr/>
          <p:nvPr/>
        </p:nvSpPr>
        <p:spPr>
          <a:xfrm>
            <a:off x="6013433" y="2397064"/>
            <a:ext cx="73089" cy="127068"/>
          </a:xfrm>
          <a:custGeom>
            <a:avLst/>
            <a:gdLst>
              <a:gd name="connsiteX0" fmla="*/ 17 w 73089"/>
              <a:gd name="connsiteY0" fmla="*/ 61 h 127068"/>
              <a:gd name="connsiteX1" fmla="*/ 57167 w 73089"/>
              <a:gd name="connsiteY1" fmla="*/ 66736 h 127068"/>
              <a:gd name="connsiteX2" fmla="*/ 50817 w 73089"/>
              <a:gd name="connsiteY2" fmla="*/ 95311 h 127068"/>
              <a:gd name="connsiteX3" fmla="*/ 73042 w 73089"/>
              <a:gd name="connsiteY3" fmla="*/ 127061 h 127068"/>
              <a:gd name="connsiteX4" fmla="*/ 57167 w 73089"/>
              <a:gd name="connsiteY4" fmla="*/ 98486 h 127068"/>
              <a:gd name="connsiteX5" fmla="*/ 50817 w 73089"/>
              <a:gd name="connsiteY5" fmla="*/ 79436 h 127068"/>
              <a:gd name="connsiteX6" fmla="*/ 17 w 73089"/>
              <a:gd name="connsiteY6" fmla="*/ 61 h 12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89" h="127068">
                <a:moveTo>
                  <a:pt x="17" y="61"/>
                </a:moveTo>
                <a:cubicBezTo>
                  <a:pt x="1075" y="-2056"/>
                  <a:pt x="48700" y="50861"/>
                  <a:pt x="57167" y="66736"/>
                </a:cubicBezTo>
                <a:cubicBezTo>
                  <a:pt x="65634" y="82611"/>
                  <a:pt x="48171" y="85257"/>
                  <a:pt x="50817" y="95311"/>
                </a:cubicBezTo>
                <a:cubicBezTo>
                  <a:pt x="53463" y="105365"/>
                  <a:pt x="71984" y="126532"/>
                  <a:pt x="73042" y="127061"/>
                </a:cubicBezTo>
                <a:cubicBezTo>
                  <a:pt x="74100" y="127590"/>
                  <a:pt x="57167" y="98486"/>
                  <a:pt x="57167" y="98486"/>
                </a:cubicBezTo>
                <a:cubicBezTo>
                  <a:pt x="53463" y="90549"/>
                  <a:pt x="55579" y="90548"/>
                  <a:pt x="50817" y="79436"/>
                </a:cubicBezTo>
                <a:cubicBezTo>
                  <a:pt x="46055" y="68324"/>
                  <a:pt x="-1041" y="2178"/>
                  <a:pt x="17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3B536A93-B3F1-7B27-299A-DB81A97CADB0}"/>
              </a:ext>
            </a:extLst>
          </p:cNvPr>
          <p:cNvSpPr/>
          <p:nvPr/>
        </p:nvSpPr>
        <p:spPr>
          <a:xfrm>
            <a:off x="5837231" y="2486015"/>
            <a:ext cx="225806" cy="25492"/>
          </a:xfrm>
          <a:custGeom>
            <a:avLst/>
            <a:gdLst>
              <a:gd name="connsiteX0" fmla="*/ 1594 w 225806"/>
              <a:gd name="connsiteY0" fmla="*/ 19060 h 25492"/>
              <a:gd name="connsiteX1" fmla="*/ 71444 w 225806"/>
              <a:gd name="connsiteY1" fmla="*/ 3185 h 25492"/>
              <a:gd name="connsiteX2" fmla="*/ 160344 w 225806"/>
              <a:gd name="connsiteY2" fmla="*/ 19060 h 25492"/>
              <a:gd name="connsiteX3" fmla="*/ 134944 w 225806"/>
              <a:gd name="connsiteY3" fmla="*/ 25410 h 25492"/>
              <a:gd name="connsiteX4" fmla="*/ 223844 w 225806"/>
              <a:gd name="connsiteY4" fmla="*/ 22235 h 25492"/>
              <a:gd name="connsiteX5" fmla="*/ 192094 w 225806"/>
              <a:gd name="connsiteY5" fmla="*/ 15885 h 25492"/>
              <a:gd name="connsiteX6" fmla="*/ 141294 w 225806"/>
              <a:gd name="connsiteY6" fmla="*/ 10 h 25492"/>
              <a:gd name="connsiteX7" fmla="*/ 1594 w 225806"/>
              <a:gd name="connsiteY7" fmla="*/ 19060 h 2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806" h="25492">
                <a:moveTo>
                  <a:pt x="1594" y="19060"/>
                </a:moveTo>
                <a:cubicBezTo>
                  <a:pt x="-10048" y="19589"/>
                  <a:pt x="44986" y="3185"/>
                  <a:pt x="71444" y="3185"/>
                </a:cubicBezTo>
                <a:cubicBezTo>
                  <a:pt x="97902" y="3185"/>
                  <a:pt x="149761" y="15356"/>
                  <a:pt x="160344" y="19060"/>
                </a:cubicBezTo>
                <a:cubicBezTo>
                  <a:pt x="170927" y="22764"/>
                  <a:pt x="124361" y="24881"/>
                  <a:pt x="134944" y="25410"/>
                </a:cubicBezTo>
                <a:cubicBezTo>
                  <a:pt x="145527" y="25939"/>
                  <a:pt x="214319" y="23823"/>
                  <a:pt x="223844" y="22235"/>
                </a:cubicBezTo>
                <a:cubicBezTo>
                  <a:pt x="233369" y="20648"/>
                  <a:pt x="205852" y="19589"/>
                  <a:pt x="192094" y="15885"/>
                </a:cubicBezTo>
                <a:cubicBezTo>
                  <a:pt x="178336" y="12181"/>
                  <a:pt x="166694" y="539"/>
                  <a:pt x="141294" y="10"/>
                </a:cubicBezTo>
                <a:cubicBezTo>
                  <a:pt x="115894" y="-519"/>
                  <a:pt x="13236" y="18531"/>
                  <a:pt x="1594" y="19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4FA46FC1-F35F-93B9-8901-24CBDCAB340F}"/>
              </a:ext>
            </a:extLst>
          </p:cNvPr>
          <p:cNvSpPr/>
          <p:nvPr/>
        </p:nvSpPr>
        <p:spPr>
          <a:xfrm>
            <a:off x="6086412" y="2412983"/>
            <a:ext cx="66743" cy="111171"/>
          </a:xfrm>
          <a:custGeom>
            <a:avLst/>
            <a:gdLst>
              <a:gd name="connsiteX0" fmla="*/ 63 w 66743"/>
              <a:gd name="connsiteY0" fmla="*/ 17 h 111171"/>
              <a:gd name="connsiteX1" fmla="*/ 54038 w 66743"/>
              <a:gd name="connsiteY1" fmla="*/ 63517 h 111171"/>
              <a:gd name="connsiteX2" fmla="*/ 28638 w 66743"/>
              <a:gd name="connsiteY2" fmla="*/ 111142 h 111171"/>
              <a:gd name="connsiteX3" fmla="*/ 66738 w 66743"/>
              <a:gd name="connsiteY3" fmla="*/ 69867 h 111171"/>
              <a:gd name="connsiteX4" fmla="*/ 63 w 66743"/>
              <a:gd name="connsiteY4" fmla="*/ 17 h 1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3" h="111171">
                <a:moveTo>
                  <a:pt x="63" y="17"/>
                </a:moveTo>
                <a:cubicBezTo>
                  <a:pt x="-2054" y="-1041"/>
                  <a:pt x="49275" y="44996"/>
                  <a:pt x="54038" y="63517"/>
                </a:cubicBezTo>
                <a:cubicBezTo>
                  <a:pt x="58801" y="82038"/>
                  <a:pt x="26521" y="110084"/>
                  <a:pt x="28638" y="111142"/>
                </a:cubicBezTo>
                <a:cubicBezTo>
                  <a:pt x="30755" y="112200"/>
                  <a:pt x="67267" y="84684"/>
                  <a:pt x="66738" y="69867"/>
                </a:cubicBezTo>
                <a:cubicBezTo>
                  <a:pt x="66209" y="55050"/>
                  <a:pt x="2180" y="1075"/>
                  <a:pt x="63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A2F57399-7E59-2A11-58F8-CE6DDB7F3EDC}"/>
              </a:ext>
            </a:extLst>
          </p:cNvPr>
          <p:cNvSpPr/>
          <p:nvPr/>
        </p:nvSpPr>
        <p:spPr>
          <a:xfrm>
            <a:off x="6684643" y="2613007"/>
            <a:ext cx="132164" cy="212766"/>
          </a:xfrm>
          <a:custGeom>
            <a:avLst/>
            <a:gdLst>
              <a:gd name="connsiteX0" fmla="*/ 132082 w 132164"/>
              <a:gd name="connsiteY0" fmla="*/ 18 h 212766"/>
              <a:gd name="connsiteX1" fmla="*/ 65407 w 132164"/>
              <a:gd name="connsiteY1" fmla="*/ 69868 h 212766"/>
              <a:gd name="connsiteX2" fmla="*/ 14607 w 132164"/>
              <a:gd name="connsiteY2" fmla="*/ 127018 h 212766"/>
              <a:gd name="connsiteX3" fmla="*/ 8257 w 132164"/>
              <a:gd name="connsiteY3" fmla="*/ 158768 h 212766"/>
              <a:gd name="connsiteX4" fmla="*/ 1907 w 132164"/>
              <a:gd name="connsiteY4" fmla="*/ 212743 h 212766"/>
              <a:gd name="connsiteX5" fmla="*/ 1907 w 132164"/>
              <a:gd name="connsiteY5" fmla="*/ 165118 h 212766"/>
              <a:gd name="connsiteX6" fmla="*/ 24132 w 132164"/>
              <a:gd name="connsiteY6" fmla="*/ 127018 h 212766"/>
              <a:gd name="connsiteX7" fmla="*/ 78107 w 132164"/>
              <a:gd name="connsiteY7" fmla="*/ 63518 h 212766"/>
              <a:gd name="connsiteX8" fmla="*/ 132082 w 132164"/>
              <a:gd name="connsiteY8" fmla="*/ 18 h 21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164" h="212766">
                <a:moveTo>
                  <a:pt x="132082" y="18"/>
                </a:moveTo>
                <a:cubicBezTo>
                  <a:pt x="129965" y="1076"/>
                  <a:pt x="84986" y="48701"/>
                  <a:pt x="65407" y="69868"/>
                </a:cubicBezTo>
                <a:cubicBezTo>
                  <a:pt x="45828" y="91035"/>
                  <a:pt x="24132" y="112201"/>
                  <a:pt x="14607" y="127018"/>
                </a:cubicBezTo>
                <a:cubicBezTo>
                  <a:pt x="5082" y="141835"/>
                  <a:pt x="10374" y="144481"/>
                  <a:pt x="8257" y="158768"/>
                </a:cubicBezTo>
                <a:cubicBezTo>
                  <a:pt x="6140" y="173056"/>
                  <a:pt x="2965" y="211685"/>
                  <a:pt x="1907" y="212743"/>
                </a:cubicBezTo>
                <a:cubicBezTo>
                  <a:pt x="849" y="213801"/>
                  <a:pt x="-1797" y="179405"/>
                  <a:pt x="1907" y="165118"/>
                </a:cubicBezTo>
                <a:cubicBezTo>
                  <a:pt x="5611" y="150831"/>
                  <a:pt x="11432" y="143951"/>
                  <a:pt x="24132" y="127018"/>
                </a:cubicBezTo>
                <a:cubicBezTo>
                  <a:pt x="36832" y="110085"/>
                  <a:pt x="61174" y="82568"/>
                  <a:pt x="78107" y="63518"/>
                </a:cubicBezTo>
                <a:cubicBezTo>
                  <a:pt x="95040" y="44468"/>
                  <a:pt x="134199" y="-1040"/>
                  <a:pt x="13208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D90276CD-68AB-C032-00E7-385162B65A10}"/>
              </a:ext>
            </a:extLst>
          </p:cNvPr>
          <p:cNvSpPr/>
          <p:nvPr/>
        </p:nvSpPr>
        <p:spPr>
          <a:xfrm>
            <a:off x="6826243" y="2495199"/>
            <a:ext cx="221663" cy="118311"/>
          </a:xfrm>
          <a:custGeom>
            <a:avLst/>
            <a:gdLst>
              <a:gd name="connsiteX0" fmla="*/ 7 w 221663"/>
              <a:gd name="connsiteY0" fmla="*/ 117826 h 118311"/>
              <a:gd name="connsiteX1" fmla="*/ 133357 w 221663"/>
              <a:gd name="connsiteY1" fmla="*/ 86076 h 118311"/>
              <a:gd name="connsiteX2" fmla="*/ 212732 w 221663"/>
              <a:gd name="connsiteY2" fmla="*/ 89251 h 118311"/>
              <a:gd name="connsiteX3" fmla="*/ 219082 w 221663"/>
              <a:gd name="connsiteY3" fmla="*/ 351 h 118311"/>
              <a:gd name="connsiteX4" fmla="*/ 206382 w 221663"/>
              <a:gd name="connsiteY4" fmla="*/ 57501 h 118311"/>
              <a:gd name="connsiteX5" fmla="*/ 184157 w 221663"/>
              <a:gd name="connsiteY5" fmla="*/ 38451 h 118311"/>
              <a:gd name="connsiteX6" fmla="*/ 174632 w 221663"/>
              <a:gd name="connsiteY6" fmla="*/ 63851 h 118311"/>
              <a:gd name="connsiteX7" fmla="*/ 161932 w 221663"/>
              <a:gd name="connsiteY7" fmla="*/ 35276 h 118311"/>
              <a:gd name="connsiteX8" fmla="*/ 158757 w 221663"/>
              <a:gd name="connsiteY8" fmla="*/ 47976 h 118311"/>
              <a:gd name="connsiteX9" fmla="*/ 127007 w 221663"/>
              <a:gd name="connsiteY9" fmla="*/ 57501 h 118311"/>
              <a:gd name="connsiteX10" fmla="*/ 7 w 221663"/>
              <a:gd name="connsiteY10" fmla="*/ 117826 h 11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663" h="118311">
                <a:moveTo>
                  <a:pt x="7" y="117826"/>
                </a:moveTo>
                <a:cubicBezTo>
                  <a:pt x="1065" y="122588"/>
                  <a:pt x="97903" y="90838"/>
                  <a:pt x="133357" y="86076"/>
                </a:cubicBezTo>
                <a:cubicBezTo>
                  <a:pt x="168811" y="81314"/>
                  <a:pt x="198445" y="103538"/>
                  <a:pt x="212732" y="89251"/>
                </a:cubicBezTo>
                <a:cubicBezTo>
                  <a:pt x="227019" y="74964"/>
                  <a:pt x="220140" y="5642"/>
                  <a:pt x="219082" y="351"/>
                </a:cubicBezTo>
                <a:cubicBezTo>
                  <a:pt x="218024" y="-4940"/>
                  <a:pt x="212203" y="51151"/>
                  <a:pt x="206382" y="57501"/>
                </a:cubicBezTo>
                <a:cubicBezTo>
                  <a:pt x="200561" y="63851"/>
                  <a:pt x="189448" y="37393"/>
                  <a:pt x="184157" y="38451"/>
                </a:cubicBezTo>
                <a:cubicBezTo>
                  <a:pt x="178866" y="39509"/>
                  <a:pt x="178336" y="64380"/>
                  <a:pt x="174632" y="63851"/>
                </a:cubicBezTo>
                <a:cubicBezTo>
                  <a:pt x="170928" y="63322"/>
                  <a:pt x="161932" y="35276"/>
                  <a:pt x="161932" y="35276"/>
                </a:cubicBezTo>
                <a:cubicBezTo>
                  <a:pt x="159286" y="32630"/>
                  <a:pt x="164578" y="44272"/>
                  <a:pt x="158757" y="47976"/>
                </a:cubicBezTo>
                <a:cubicBezTo>
                  <a:pt x="152936" y="51680"/>
                  <a:pt x="148174" y="50093"/>
                  <a:pt x="127007" y="57501"/>
                </a:cubicBezTo>
                <a:cubicBezTo>
                  <a:pt x="105840" y="64909"/>
                  <a:pt x="-1051" y="113064"/>
                  <a:pt x="7" y="117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E729A3F-A424-842D-AC53-117BC1B361D7}"/>
              </a:ext>
            </a:extLst>
          </p:cNvPr>
          <p:cNvSpPr/>
          <p:nvPr/>
        </p:nvSpPr>
        <p:spPr>
          <a:xfrm>
            <a:off x="7045064" y="2532406"/>
            <a:ext cx="214188" cy="93338"/>
          </a:xfrm>
          <a:custGeom>
            <a:avLst/>
            <a:gdLst>
              <a:gd name="connsiteX0" fmla="*/ 261 w 214188"/>
              <a:gd name="connsiteY0" fmla="*/ 1244 h 93338"/>
              <a:gd name="connsiteX1" fmla="*/ 114561 w 214188"/>
              <a:gd name="connsiteY1" fmla="*/ 7594 h 93338"/>
              <a:gd name="connsiteX2" fmla="*/ 79636 w 214188"/>
              <a:gd name="connsiteY2" fmla="*/ 29819 h 93338"/>
              <a:gd name="connsiteX3" fmla="*/ 101861 w 214188"/>
              <a:gd name="connsiteY3" fmla="*/ 42519 h 93338"/>
              <a:gd name="connsiteX4" fmla="*/ 174886 w 214188"/>
              <a:gd name="connsiteY4" fmla="*/ 39344 h 93338"/>
              <a:gd name="connsiteX5" fmla="*/ 120911 w 214188"/>
              <a:gd name="connsiteY5" fmla="*/ 58394 h 93338"/>
              <a:gd name="connsiteX6" fmla="*/ 212986 w 214188"/>
              <a:gd name="connsiteY6" fmla="*/ 13944 h 93338"/>
              <a:gd name="connsiteX7" fmla="*/ 171711 w 214188"/>
              <a:gd name="connsiteY7" fmla="*/ 39344 h 93338"/>
              <a:gd name="connsiteX8" fmla="*/ 146311 w 214188"/>
              <a:gd name="connsiteY8" fmla="*/ 74269 h 93338"/>
              <a:gd name="connsiteX9" fmla="*/ 152661 w 214188"/>
              <a:gd name="connsiteY9" fmla="*/ 93319 h 93338"/>
              <a:gd name="connsiteX10" fmla="*/ 162186 w 214188"/>
              <a:gd name="connsiteY10" fmla="*/ 71094 h 93338"/>
              <a:gd name="connsiteX11" fmla="*/ 149486 w 214188"/>
              <a:gd name="connsiteY11" fmla="*/ 67919 h 93338"/>
              <a:gd name="connsiteX12" fmla="*/ 92336 w 214188"/>
              <a:gd name="connsiteY12" fmla="*/ 36169 h 93338"/>
              <a:gd name="connsiteX13" fmla="*/ 82811 w 214188"/>
              <a:gd name="connsiteY13" fmla="*/ 29819 h 93338"/>
              <a:gd name="connsiteX14" fmla="*/ 261 w 214188"/>
              <a:gd name="connsiteY14" fmla="*/ 1244 h 9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4188" h="93338">
                <a:moveTo>
                  <a:pt x="261" y="1244"/>
                </a:moveTo>
                <a:cubicBezTo>
                  <a:pt x="5553" y="-2460"/>
                  <a:pt x="101332" y="2832"/>
                  <a:pt x="114561" y="7594"/>
                </a:cubicBezTo>
                <a:cubicBezTo>
                  <a:pt x="127790" y="12356"/>
                  <a:pt x="79636" y="29819"/>
                  <a:pt x="79636" y="29819"/>
                </a:cubicBezTo>
                <a:cubicBezTo>
                  <a:pt x="77519" y="35640"/>
                  <a:pt x="85986" y="40932"/>
                  <a:pt x="101861" y="42519"/>
                </a:cubicBezTo>
                <a:cubicBezTo>
                  <a:pt x="117736" y="44107"/>
                  <a:pt x="171711" y="36698"/>
                  <a:pt x="174886" y="39344"/>
                </a:cubicBezTo>
                <a:cubicBezTo>
                  <a:pt x="178061" y="41990"/>
                  <a:pt x="114561" y="62627"/>
                  <a:pt x="120911" y="58394"/>
                </a:cubicBezTo>
                <a:cubicBezTo>
                  <a:pt x="127261" y="54161"/>
                  <a:pt x="204519" y="17119"/>
                  <a:pt x="212986" y="13944"/>
                </a:cubicBezTo>
                <a:cubicBezTo>
                  <a:pt x="221453" y="10769"/>
                  <a:pt x="182823" y="29290"/>
                  <a:pt x="171711" y="39344"/>
                </a:cubicBezTo>
                <a:cubicBezTo>
                  <a:pt x="160599" y="49398"/>
                  <a:pt x="146311" y="74269"/>
                  <a:pt x="146311" y="74269"/>
                </a:cubicBezTo>
                <a:cubicBezTo>
                  <a:pt x="143136" y="83265"/>
                  <a:pt x="150015" y="93848"/>
                  <a:pt x="152661" y="93319"/>
                </a:cubicBezTo>
                <a:cubicBezTo>
                  <a:pt x="155307" y="92790"/>
                  <a:pt x="162186" y="71094"/>
                  <a:pt x="162186" y="71094"/>
                </a:cubicBezTo>
                <a:cubicBezTo>
                  <a:pt x="161657" y="66861"/>
                  <a:pt x="161128" y="73740"/>
                  <a:pt x="149486" y="67919"/>
                </a:cubicBezTo>
                <a:cubicBezTo>
                  <a:pt x="137844" y="62098"/>
                  <a:pt x="92336" y="36169"/>
                  <a:pt x="92336" y="36169"/>
                </a:cubicBezTo>
                <a:cubicBezTo>
                  <a:pt x="81224" y="29819"/>
                  <a:pt x="93924" y="32994"/>
                  <a:pt x="82811" y="29819"/>
                </a:cubicBezTo>
                <a:cubicBezTo>
                  <a:pt x="71698" y="26644"/>
                  <a:pt x="-5031" y="4948"/>
                  <a:pt x="261" y="1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E908C18-C15D-6CB2-54FF-ED4E096042C1}"/>
              </a:ext>
            </a:extLst>
          </p:cNvPr>
          <p:cNvSpPr/>
          <p:nvPr/>
        </p:nvSpPr>
        <p:spPr>
          <a:xfrm>
            <a:off x="7042093" y="2547738"/>
            <a:ext cx="186014" cy="129611"/>
          </a:xfrm>
          <a:custGeom>
            <a:avLst/>
            <a:gdLst>
              <a:gd name="connsiteX0" fmla="*/ 57 w 186014"/>
              <a:gd name="connsiteY0" fmla="*/ 11312 h 129611"/>
              <a:gd name="connsiteX1" fmla="*/ 69907 w 186014"/>
              <a:gd name="connsiteY1" fmla="*/ 55762 h 129611"/>
              <a:gd name="connsiteX2" fmla="*/ 92132 w 186014"/>
              <a:gd name="connsiteY2" fmla="*/ 74812 h 129611"/>
              <a:gd name="connsiteX3" fmla="*/ 69907 w 186014"/>
              <a:gd name="connsiteY3" fmla="*/ 128787 h 129611"/>
              <a:gd name="connsiteX4" fmla="*/ 92132 w 186014"/>
              <a:gd name="connsiteY4" fmla="*/ 106562 h 129611"/>
              <a:gd name="connsiteX5" fmla="*/ 181032 w 186014"/>
              <a:gd name="connsiteY5" fmla="*/ 93862 h 129611"/>
              <a:gd name="connsiteX6" fmla="*/ 168332 w 186014"/>
              <a:gd name="connsiteY6" fmla="*/ 52587 h 129611"/>
              <a:gd name="connsiteX7" fmla="*/ 114357 w 186014"/>
              <a:gd name="connsiteY7" fmla="*/ 24012 h 129611"/>
              <a:gd name="connsiteX8" fmla="*/ 174682 w 186014"/>
              <a:gd name="connsiteY8" fmla="*/ 14487 h 129611"/>
              <a:gd name="connsiteX9" fmla="*/ 82607 w 186014"/>
              <a:gd name="connsiteY9" fmla="*/ 1787 h 129611"/>
              <a:gd name="connsiteX10" fmla="*/ 57 w 186014"/>
              <a:gd name="connsiteY10" fmla="*/ 11312 h 12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014" h="129611">
                <a:moveTo>
                  <a:pt x="57" y="11312"/>
                </a:moveTo>
                <a:cubicBezTo>
                  <a:pt x="-2060" y="20308"/>
                  <a:pt x="54561" y="45179"/>
                  <a:pt x="69907" y="55762"/>
                </a:cubicBezTo>
                <a:cubicBezTo>
                  <a:pt x="85253" y="66345"/>
                  <a:pt x="92132" y="62641"/>
                  <a:pt x="92132" y="74812"/>
                </a:cubicBezTo>
                <a:cubicBezTo>
                  <a:pt x="92132" y="86983"/>
                  <a:pt x="69907" y="128787"/>
                  <a:pt x="69907" y="128787"/>
                </a:cubicBezTo>
                <a:cubicBezTo>
                  <a:pt x="69907" y="134079"/>
                  <a:pt x="73611" y="112383"/>
                  <a:pt x="92132" y="106562"/>
                </a:cubicBezTo>
                <a:cubicBezTo>
                  <a:pt x="110653" y="100741"/>
                  <a:pt x="168332" y="102858"/>
                  <a:pt x="181032" y="93862"/>
                </a:cubicBezTo>
                <a:cubicBezTo>
                  <a:pt x="193732" y="84866"/>
                  <a:pt x="179445" y="64229"/>
                  <a:pt x="168332" y="52587"/>
                </a:cubicBezTo>
                <a:cubicBezTo>
                  <a:pt x="157220" y="40945"/>
                  <a:pt x="113299" y="30362"/>
                  <a:pt x="114357" y="24012"/>
                </a:cubicBezTo>
                <a:cubicBezTo>
                  <a:pt x="115415" y="17662"/>
                  <a:pt x="179974" y="18191"/>
                  <a:pt x="174682" y="14487"/>
                </a:cubicBezTo>
                <a:cubicBezTo>
                  <a:pt x="169390" y="10783"/>
                  <a:pt x="108007" y="6549"/>
                  <a:pt x="82607" y="1787"/>
                </a:cubicBezTo>
                <a:cubicBezTo>
                  <a:pt x="57207" y="-2975"/>
                  <a:pt x="2174" y="2316"/>
                  <a:pt x="57" y="11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722F3C5-EF70-559F-16C4-2CE3C0ACDAB8}"/>
              </a:ext>
            </a:extLst>
          </p:cNvPr>
          <p:cNvSpPr/>
          <p:nvPr/>
        </p:nvSpPr>
        <p:spPr>
          <a:xfrm>
            <a:off x="6768935" y="2597100"/>
            <a:ext cx="108125" cy="174745"/>
          </a:xfrm>
          <a:custGeom>
            <a:avLst/>
            <a:gdLst>
              <a:gd name="connsiteX0" fmla="*/ 108115 w 108125"/>
              <a:gd name="connsiteY0" fmla="*/ 50 h 174745"/>
              <a:gd name="connsiteX1" fmla="*/ 12865 w 108125"/>
              <a:gd name="connsiteY1" fmla="*/ 101650 h 174745"/>
              <a:gd name="connsiteX2" fmla="*/ 9690 w 108125"/>
              <a:gd name="connsiteY2" fmla="*/ 174675 h 174745"/>
              <a:gd name="connsiteX3" fmla="*/ 6515 w 108125"/>
              <a:gd name="connsiteY3" fmla="*/ 88950 h 174745"/>
              <a:gd name="connsiteX4" fmla="*/ 108115 w 108125"/>
              <a:gd name="connsiteY4" fmla="*/ 50 h 17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25" h="174745">
                <a:moveTo>
                  <a:pt x="108115" y="50"/>
                </a:moveTo>
                <a:cubicBezTo>
                  <a:pt x="109173" y="2167"/>
                  <a:pt x="29269" y="72546"/>
                  <a:pt x="12865" y="101650"/>
                </a:cubicBezTo>
                <a:cubicBezTo>
                  <a:pt x="-3539" y="130754"/>
                  <a:pt x="10748" y="176792"/>
                  <a:pt x="9690" y="174675"/>
                </a:cubicBezTo>
                <a:cubicBezTo>
                  <a:pt x="8632" y="172558"/>
                  <a:pt x="-9360" y="114350"/>
                  <a:pt x="6515" y="88950"/>
                </a:cubicBezTo>
                <a:cubicBezTo>
                  <a:pt x="22390" y="63550"/>
                  <a:pt x="107057" y="-2067"/>
                  <a:pt x="10811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39C8793-4742-FD96-819D-7159919000F2}"/>
              </a:ext>
            </a:extLst>
          </p:cNvPr>
          <p:cNvSpPr/>
          <p:nvPr/>
        </p:nvSpPr>
        <p:spPr>
          <a:xfrm>
            <a:off x="7045309" y="2574668"/>
            <a:ext cx="69942" cy="184598"/>
          </a:xfrm>
          <a:custGeom>
            <a:avLst/>
            <a:gdLst>
              <a:gd name="connsiteX0" fmla="*/ 53991 w 69942"/>
              <a:gd name="connsiteY0" fmla="*/ 257 h 184598"/>
              <a:gd name="connsiteX1" fmla="*/ 60341 w 69942"/>
              <a:gd name="connsiteY1" fmla="*/ 89157 h 184598"/>
              <a:gd name="connsiteX2" fmla="*/ 60341 w 69942"/>
              <a:gd name="connsiteY2" fmla="*/ 105032 h 184598"/>
              <a:gd name="connsiteX3" fmla="*/ 16 w 69942"/>
              <a:gd name="connsiteY3" fmla="*/ 184407 h 184598"/>
              <a:gd name="connsiteX4" fmla="*/ 66691 w 69942"/>
              <a:gd name="connsiteY4" fmla="*/ 124082 h 184598"/>
              <a:gd name="connsiteX5" fmla="*/ 53991 w 69942"/>
              <a:gd name="connsiteY5" fmla="*/ 257 h 184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42" h="184598">
                <a:moveTo>
                  <a:pt x="53991" y="257"/>
                </a:moveTo>
                <a:cubicBezTo>
                  <a:pt x="52933" y="-5564"/>
                  <a:pt x="60341" y="89157"/>
                  <a:pt x="60341" y="89157"/>
                </a:cubicBezTo>
                <a:cubicBezTo>
                  <a:pt x="61399" y="106619"/>
                  <a:pt x="70395" y="89157"/>
                  <a:pt x="60341" y="105032"/>
                </a:cubicBezTo>
                <a:cubicBezTo>
                  <a:pt x="50287" y="120907"/>
                  <a:pt x="-1042" y="181232"/>
                  <a:pt x="16" y="184407"/>
                </a:cubicBezTo>
                <a:cubicBezTo>
                  <a:pt x="1074" y="187582"/>
                  <a:pt x="55049" y="150540"/>
                  <a:pt x="66691" y="124082"/>
                </a:cubicBezTo>
                <a:cubicBezTo>
                  <a:pt x="78333" y="97624"/>
                  <a:pt x="55049" y="6078"/>
                  <a:pt x="53991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AF550A9-B5ED-F0A4-2332-5D23BB8A1BDF}"/>
              </a:ext>
            </a:extLst>
          </p:cNvPr>
          <p:cNvSpPr/>
          <p:nvPr/>
        </p:nvSpPr>
        <p:spPr>
          <a:xfrm>
            <a:off x="6699250" y="2739383"/>
            <a:ext cx="213458" cy="41922"/>
          </a:xfrm>
          <a:custGeom>
            <a:avLst/>
            <a:gdLst>
              <a:gd name="connsiteX0" fmla="*/ 0 w 213458"/>
              <a:gd name="connsiteY0" fmla="*/ 41917 h 41922"/>
              <a:gd name="connsiteX1" fmla="*/ 92075 w 213458"/>
              <a:gd name="connsiteY1" fmla="*/ 642 h 41922"/>
              <a:gd name="connsiteX2" fmla="*/ 209550 w 213458"/>
              <a:gd name="connsiteY2" fmla="*/ 16517 h 41922"/>
              <a:gd name="connsiteX3" fmla="*/ 180975 w 213458"/>
              <a:gd name="connsiteY3" fmla="*/ 13342 h 41922"/>
              <a:gd name="connsiteX4" fmla="*/ 136525 w 213458"/>
              <a:gd name="connsiteY4" fmla="*/ 6992 h 41922"/>
              <a:gd name="connsiteX5" fmla="*/ 92075 w 213458"/>
              <a:gd name="connsiteY5" fmla="*/ 3817 h 41922"/>
              <a:gd name="connsiteX6" fmla="*/ 0 w 213458"/>
              <a:gd name="connsiteY6" fmla="*/ 41917 h 4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458" h="41922">
                <a:moveTo>
                  <a:pt x="0" y="41917"/>
                </a:moveTo>
                <a:cubicBezTo>
                  <a:pt x="0" y="41388"/>
                  <a:pt x="57150" y="4875"/>
                  <a:pt x="92075" y="642"/>
                </a:cubicBezTo>
                <a:cubicBezTo>
                  <a:pt x="127000" y="-3591"/>
                  <a:pt x="194733" y="14400"/>
                  <a:pt x="209550" y="16517"/>
                </a:cubicBezTo>
                <a:cubicBezTo>
                  <a:pt x="224367" y="18634"/>
                  <a:pt x="193146" y="14929"/>
                  <a:pt x="180975" y="13342"/>
                </a:cubicBezTo>
                <a:cubicBezTo>
                  <a:pt x="168804" y="11755"/>
                  <a:pt x="151342" y="8579"/>
                  <a:pt x="136525" y="6992"/>
                </a:cubicBezTo>
                <a:cubicBezTo>
                  <a:pt x="121708" y="5405"/>
                  <a:pt x="108479" y="2230"/>
                  <a:pt x="92075" y="3817"/>
                </a:cubicBezTo>
                <a:cubicBezTo>
                  <a:pt x="75671" y="5404"/>
                  <a:pt x="0" y="42446"/>
                  <a:pt x="0" y="41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9CA5354C-6759-44BD-3CEF-18E69C47E88C}"/>
              </a:ext>
            </a:extLst>
          </p:cNvPr>
          <p:cNvSpPr/>
          <p:nvPr/>
        </p:nvSpPr>
        <p:spPr>
          <a:xfrm>
            <a:off x="7057842" y="2622488"/>
            <a:ext cx="103838" cy="136823"/>
          </a:xfrm>
          <a:custGeom>
            <a:avLst/>
            <a:gdLst>
              <a:gd name="connsiteX0" fmla="*/ 98608 w 103838"/>
              <a:gd name="connsiteY0" fmla="*/ 62 h 136823"/>
              <a:gd name="connsiteX1" fmla="*/ 101783 w 103838"/>
              <a:gd name="connsiteY1" fmla="*/ 66737 h 136823"/>
              <a:gd name="connsiteX2" fmla="*/ 66858 w 103838"/>
              <a:gd name="connsiteY2" fmla="*/ 98487 h 136823"/>
              <a:gd name="connsiteX3" fmla="*/ 183 w 103838"/>
              <a:gd name="connsiteY3" fmla="*/ 136587 h 136823"/>
              <a:gd name="connsiteX4" fmla="*/ 89083 w 103838"/>
              <a:gd name="connsiteY4" fmla="*/ 79437 h 136823"/>
              <a:gd name="connsiteX5" fmla="*/ 98608 w 103838"/>
              <a:gd name="connsiteY5" fmla="*/ 62 h 13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838" h="136823">
                <a:moveTo>
                  <a:pt x="98608" y="62"/>
                </a:moveTo>
                <a:cubicBezTo>
                  <a:pt x="100725" y="-2055"/>
                  <a:pt x="107075" y="50333"/>
                  <a:pt x="101783" y="66737"/>
                </a:cubicBezTo>
                <a:cubicBezTo>
                  <a:pt x="96491" y="83141"/>
                  <a:pt x="83791" y="86845"/>
                  <a:pt x="66858" y="98487"/>
                </a:cubicBezTo>
                <a:cubicBezTo>
                  <a:pt x="49925" y="110129"/>
                  <a:pt x="-3521" y="139762"/>
                  <a:pt x="183" y="136587"/>
                </a:cubicBezTo>
                <a:cubicBezTo>
                  <a:pt x="3887" y="133412"/>
                  <a:pt x="73208" y="96370"/>
                  <a:pt x="89083" y="79437"/>
                </a:cubicBezTo>
                <a:cubicBezTo>
                  <a:pt x="104958" y="62504"/>
                  <a:pt x="96491" y="2179"/>
                  <a:pt x="98608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6ABA28F9-31FE-1EB8-5C98-4A5953F84AFB}"/>
              </a:ext>
            </a:extLst>
          </p:cNvPr>
          <p:cNvSpPr/>
          <p:nvPr/>
        </p:nvSpPr>
        <p:spPr>
          <a:xfrm>
            <a:off x="6691498" y="2746233"/>
            <a:ext cx="391934" cy="44669"/>
          </a:xfrm>
          <a:custGeom>
            <a:avLst/>
            <a:gdLst>
              <a:gd name="connsiteX0" fmla="*/ 1402 w 391934"/>
              <a:gd name="connsiteY0" fmla="*/ 44592 h 44669"/>
              <a:gd name="connsiteX1" fmla="*/ 83952 w 391934"/>
              <a:gd name="connsiteY1" fmla="*/ 28717 h 44669"/>
              <a:gd name="connsiteX2" fmla="*/ 147452 w 391934"/>
              <a:gd name="connsiteY2" fmla="*/ 3317 h 44669"/>
              <a:gd name="connsiteX3" fmla="*/ 131577 w 391934"/>
              <a:gd name="connsiteY3" fmla="*/ 12842 h 44669"/>
              <a:gd name="connsiteX4" fmla="*/ 226827 w 391934"/>
              <a:gd name="connsiteY4" fmla="*/ 12842 h 44669"/>
              <a:gd name="connsiteX5" fmla="*/ 357002 w 391934"/>
              <a:gd name="connsiteY5" fmla="*/ 142 h 44669"/>
              <a:gd name="connsiteX6" fmla="*/ 271277 w 391934"/>
              <a:gd name="connsiteY6" fmla="*/ 22367 h 44669"/>
              <a:gd name="connsiteX7" fmla="*/ 391927 w 391934"/>
              <a:gd name="connsiteY7" fmla="*/ 9667 h 44669"/>
              <a:gd name="connsiteX8" fmla="*/ 264927 w 391934"/>
              <a:gd name="connsiteY8" fmla="*/ 25542 h 44669"/>
              <a:gd name="connsiteX9" fmla="*/ 182377 w 391934"/>
              <a:gd name="connsiteY9" fmla="*/ 22367 h 44669"/>
              <a:gd name="connsiteX10" fmla="*/ 156977 w 391934"/>
              <a:gd name="connsiteY10" fmla="*/ 22367 h 44669"/>
              <a:gd name="connsiteX11" fmla="*/ 1402 w 391934"/>
              <a:gd name="connsiteY11" fmla="*/ 44592 h 4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934" h="44669">
                <a:moveTo>
                  <a:pt x="1402" y="44592"/>
                </a:moveTo>
                <a:cubicBezTo>
                  <a:pt x="-10769" y="45650"/>
                  <a:pt x="59610" y="35596"/>
                  <a:pt x="83952" y="28717"/>
                </a:cubicBezTo>
                <a:cubicBezTo>
                  <a:pt x="108294" y="21838"/>
                  <a:pt x="147452" y="3317"/>
                  <a:pt x="147452" y="3317"/>
                </a:cubicBezTo>
                <a:cubicBezTo>
                  <a:pt x="155389" y="671"/>
                  <a:pt x="118348" y="11255"/>
                  <a:pt x="131577" y="12842"/>
                </a:cubicBezTo>
                <a:cubicBezTo>
                  <a:pt x="144806" y="14429"/>
                  <a:pt x="189256" y="14959"/>
                  <a:pt x="226827" y="12842"/>
                </a:cubicBezTo>
                <a:cubicBezTo>
                  <a:pt x="264398" y="10725"/>
                  <a:pt x="349594" y="-1445"/>
                  <a:pt x="357002" y="142"/>
                </a:cubicBezTo>
                <a:cubicBezTo>
                  <a:pt x="364410" y="1729"/>
                  <a:pt x="265456" y="20779"/>
                  <a:pt x="271277" y="22367"/>
                </a:cubicBezTo>
                <a:cubicBezTo>
                  <a:pt x="277098" y="23954"/>
                  <a:pt x="392985" y="9138"/>
                  <a:pt x="391927" y="9667"/>
                </a:cubicBezTo>
                <a:cubicBezTo>
                  <a:pt x="390869" y="10196"/>
                  <a:pt x="299852" y="23425"/>
                  <a:pt x="264927" y="25542"/>
                </a:cubicBezTo>
                <a:cubicBezTo>
                  <a:pt x="230002" y="27659"/>
                  <a:pt x="200369" y="22896"/>
                  <a:pt x="182377" y="22367"/>
                </a:cubicBezTo>
                <a:cubicBezTo>
                  <a:pt x="164385" y="21838"/>
                  <a:pt x="183965" y="17075"/>
                  <a:pt x="156977" y="22367"/>
                </a:cubicBezTo>
                <a:cubicBezTo>
                  <a:pt x="129990" y="27659"/>
                  <a:pt x="13573" y="43534"/>
                  <a:pt x="1402" y="44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25895144-0541-7962-154D-48F4BEDD8E6C}"/>
              </a:ext>
            </a:extLst>
          </p:cNvPr>
          <p:cNvSpPr/>
          <p:nvPr/>
        </p:nvSpPr>
        <p:spPr>
          <a:xfrm>
            <a:off x="7146408" y="2644760"/>
            <a:ext cx="166047" cy="66690"/>
          </a:xfrm>
          <a:custGeom>
            <a:avLst/>
            <a:gdLst>
              <a:gd name="connsiteX0" fmla="*/ 517 w 166047"/>
              <a:gd name="connsiteY0" fmla="*/ 15 h 66690"/>
              <a:gd name="connsiteX1" fmla="*/ 57667 w 166047"/>
              <a:gd name="connsiteY1" fmla="*/ 50815 h 66690"/>
              <a:gd name="connsiteX2" fmla="*/ 60842 w 166047"/>
              <a:gd name="connsiteY2" fmla="*/ 66690 h 66690"/>
              <a:gd name="connsiteX3" fmla="*/ 117992 w 166047"/>
              <a:gd name="connsiteY3" fmla="*/ 50815 h 66690"/>
              <a:gd name="connsiteX4" fmla="*/ 165617 w 166047"/>
              <a:gd name="connsiteY4" fmla="*/ 12715 h 66690"/>
              <a:gd name="connsiteX5" fmla="*/ 140217 w 166047"/>
              <a:gd name="connsiteY5" fmla="*/ 25415 h 66690"/>
              <a:gd name="connsiteX6" fmla="*/ 117992 w 166047"/>
              <a:gd name="connsiteY6" fmla="*/ 47640 h 66690"/>
              <a:gd name="connsiteX7" fmla="*/ 98942 w 166047"/>
              <a:gd name="connsiteY7" fmla="*/ 57165 h 66690"/>
              <a:gd name="connsiteX8" fmla="*/ 517 w 166047"/>
              <a:gd name="connsiteY8" fmla="*/ 15 h 6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047" h="66690">
                <a:moveTo>
                  <a:pt x="517" y="15"/>
                </a:moveTo>
                <a:cubicBezTo>
                  <a:pt x="-6362" y="-1043"/>
                  <a:pt x="57667" y="50815"/>
                  <a:pt x="57667" y="50815"/>
                </a:cubicBezTo>
                <a:cubicBezTo>
                  <a:pt x="67721" y="61927"/>
                  <a:pt x="50788" y="66690"/>
                  <a:pt x="60842" y="66690"/>
                </a:cubicBezTo>
                <a:cubicBezTo>
                  <a:pt x="70896" y="66690"/>
                  <a:pt x="100530" y="59811"/>
                  <a:pt x="117992" y="50815"/>
                </a:cubicBezTo>
                <a:cubicBezTo>
                  <a:pt x="135455" y="41819"/>
                  <a:pt x="161913" y="16948"/>
                  <a:pt x="165617" y="12715"/>
                </a:cubicBezTo>
                <a:cubicBezTo>
                  <a:pt x="169321" y="8482"/>
                  <a:pt x="148154" y="19594"/>
                  <a:pt x="140217" y="25415"/>
                </a:cubicBezTo>
                <a:cubicBezTo>
                  <a:pt x="132280" y="31236"/>
                  <a:pt x="117992" y="47640"/>
                  <a:pt x="117992" y="47640"/>
                </a:cubicBezTo>
                <a:cubicBezTo>
                  <a:pt x="111113" y="52932"/>
                  <a:pt x="112700" y="61398"/>
                  <a:pt x="98942" y="57165"/>
                </a:cubicBezTo>
                <a:cubicBezTo>
                  <a:pt x="85184" y="52932"/>
                  <a:pt x="7396" y="1073"/>
                  <a:pt x="517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6FFC7F60-AF9C-E6C4-AA07-A9E7A4D2B2CA}"/>
              </a:ext>
            </a:extLst>
          </p:cNvPr>
          <p:cNvSpPr/>
          <p:nvPr/>
        </p:nvSpPr>
        <p:spPr>
          <a:xfrm>
            <a:off x="7016146" y="2727271"/>
            <a:ext cx="179191" cy="76375"/>
          </a:xfrm>
          <a:custGeom>
            <a:avLst/>
            <a:gdLst>
              <a:gd name="connsiteX0" fmla="*/ 178404 w 179191"/>
              <a:gd name="connsiteY0" fmla="*/ 54 h 76375"/>
              <a:gd name="connsiteX1" fmla="*/ 76804 w 179191"/>
              <a:gd name="connsiteY1" fmla="*/ 50854 h 76375"/>
              <a:gd name="connsiteX2" fmla="*/ 604 w 179191"/>
              <a:gd name="connsiteY2" fmla="*/ 76254 h 76375"/>
              <a:gd name="connsiteX3" fmla="*/ 118079 w 179191"/>
              <a:gd name="connsiteY3" fmla="*/ 41329 h 76375"/>
              <a:gd name="connsiteX4" fmla="*/ 178404 w 179191"/>
              <a:gd name="connsiteY4" fmla="*/ 54 h 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91" h="76375">
                <a:moveTo>
                  <a:pt x="178404" y="54"/>
                </a:moveTo>
                <a:cubicBezTo>
                  <a:pt x="171525" y="1641"/>
                  <a:pt x="106437" y="38154"/>
                  <a:pt x="76804" y="50854"/>
                </a:cubicBezTo>
                <a:cubicBezTo>
                  <a:pt x="47171" y="63554"/>
                  <a:pt x="-6275" y="77841"/>
                  <a:pt x="604" y="76254"/>
                </a:cubicBezTo>
                <a:cubicBezTo>
                  <a:pt x="7483" y="74667"/>
                  <a:pt x="90562" y="50854"/>
                  <a:pt x="118079" y="41329"/>
                </a:cubicBezTo>
                <a:cubicBezTo>
                  <a:pt x="145596" y="31804"/>
                  <a:pt x="185283" y="-1533"/>
                  <a:pt x="178404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7CE40CA5-21DD-E533-DDFE-25414C353DCB}"/>
              </a:ext>
            </a:extLst>
          </p:cNvPr>
          <p:cNvSpPr/>
          <p:nvPr/>
        </p:nvSpPr>
        <p:spPr>
          <a:xfrm>
            <a:off x="6702259" y="2825701"/>
            <a:ext cx="343437" cy="23576"/>
          </a:xfrm>
          <a:custGeom>
            <a:avLst/>
            <a:gdLst>
              <a:gd name="connsiteX0" fmla="*/ 166 w 343437"/>
              <a:gd name="connsiteY0" fmla="*/ 49 h 23576"/>
              <a:gd name="connsiteX1" fmla="*/ 139866 w 343437"/>
              <a:gd name="connsiteY1" fmla="*/ 15924 h 23576"/>
              <a:gd name="connsiteX2" fmla="*/ 339891 w 343437"/>
              <a:gd name="connsiteY2" fmla="*/ 3224 h 23576"/>
              <a:gd name="connsiteX3" fmla="*/ 270041 w 343437"/>
              <a:gd name="connsiteY3" fmla="*/ 15924 h 23576"/>
              <a:gd name="connsiteX4" fmla="*/ 298616 w 343437"/>
              <a:gd name="connsiteY4" fmla="*/ 19099 h 23576"/>
              <a:gd name="connsiteX5" fmla="*/ 260516 w 343437"/>
              <a:gd name="connsiteY5" fmla="*/ 22274 h 23576"/>
              <a:gd name="connsiteX6" fmla="*/ 219241 w 343437"/>
              <a:gd name="connsiteY6" fmla="*/ 19099 h 23576"/>
              <a:gd name="connsiteX7" fmla="*/ 143041 w 343437"/>
              <a:gd name="connsiteY7" fmla="*/ 22274 h 23576"/>
              <a:gd name="connsiteX8" fmla="*/ 111291 w 343437"/>
              <a:gd name="connsiteY8" fmla="*/ 22274 h 23576"/>
              <a:gd name="connsiteX9" fmla="*/ 166 w 343437"/>
              <a:gd name="connsiteY9" fmla="*/ 49 h 2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437" h="23576">
                <a:moveTo>
                  <a:pt x="166" y="49"/>
                </a:moveTo>
                <a:cubicBezTo>
                  <a:pt x="4928" y="-1009"/>
                  <a:pt x="83245" y="15395"/>
                  <a:pt x="139866" y="15924"/>
                </a:cubicBezTo>
                <a:cubicBezTo>
                  <a:pt x="196487" y="16453"/>
                  <a:pt x="318195" y="3224"/>
                  <a:pt x="339891" y="3224"/>
                </a:cubicBezTo>
                <a:cubicBezTo>
                  <a:pt x="361587" y="3224"/>
                  <a:pt x="276920" y="13278"/>
                  <a:pt x="270041" y="15924"/>
                </a:cubicBezTo>
                <a:cubicBezTo>
                  <a:pt x="263162" y="18570"/>
                  <a:pt x="300204" y="18041"/>
                  <a:pt x="298616" y="19099"/>
                </a:cubicBezTo>
                <a:cubicBezTo>
                  <a:pt x="297028" y="20157"/>
                  <a:pt x="273745" y="22274"/>
                  <a:pt x="260516" y="22274"/>
                </a:cubicBezTo>
                <a:cubicBezTo>
                  <a:pt x="247287" y="22274"/>
                  <a:pt x="238820" y="19099"/>
                  <a:pt x="219241" y="19099"/>
                </a:cubicBezTo>
                <a:cubicBezTo>
                  <a:pt x="199662" y="19099"/>
                  <a:pt x="161033" y="21745"/>
                  <a:pt x="143041" y="22274"/>
                </a:cubicBezTo>
                <a:cubicBezTo>
                  <a:pt x="125049" y="22803"/>
                  <a:pt x="128224" y="24920"/>
                  <a:pt x="111291" y="22274"/>
                </a:cubicBezTo>
                <a:cubicBezTo>
                  <a:pt x="94358" y="19628"/>
                  <a:pt x="-4596" y="1107"/>
                  <a:pt x="166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071906D-5B71-B841-E8F1-32E1476E8A5B}"/>
              </a:ext>
            </a:extLst>
          </p:cNvPr>
          <p:cNvSpPr/>
          <p:nvPr/>
        </p:nvSpPr>
        <p:spPr>
          <a:xfrm>
            <a:off x="6711741" y="2816225"/>
            <a:ext cx="479634" cy="57735"/>
          </a:xfrm>
          <a:custGeom>
            <a:avLst/>
            <a:gdLst>
              <a:gd name="connsiteX0" fmla="*/ 479634 w 479634"/>
              <a:gd name="connsiteY0" fmla="*/ 0 h 57735"/>
              <a:gd name="connsiteX1" fmla="*/ 231984 w 479634"/>
              <a:gd name="connsiteY1" fmla="*/ 47625 h 57735"/>
              <a:gd name="connsiteX2" fmla="*/ 273259 w 479634"/>
              <a:gd name="connsiteY2" fmla="*/ 50800 h 57735"/>
              <a:gd name="connsiteX3" fmla="*/ 136734 w 479634"/>
              <a:gd name="connsiteY3" fmla="*/ 41275 h 57735"/>
              <a:gd name="connsiteX4" fmla="*/ 209 w 479634"/>
              <a:gd name="connsiteY4" fmla="*/ 15875 h 57735"/>
              <a:gd name="connsiteX5" fmla="*/ 168484 w 479634"/>
              <a:gd name="connsiteY5" fmla="*/ 57150 h 57735"/>
              <a:gd name="connsiteX6" fmla="*/ 279609 w 479634"/>
              <a:gd name="connsiteY6" fmla="*/ 41275 h 57735"/>
              <a:gd name="connsiteX7" fmla="*/ 479634 w 479634"/>
              <a:gd name="connsiteY7" fmla="*/ 0 h 5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634" h="57735">
                <a:moveTo>
                  <a:pt x="479634" y="0"/>
                </a:moveTo>
                <a:lnTo>
                  <a:pt x="231984" y="47625"/>
                </a:lnTo>
                <a:cubicBezTo>
                  <a:pt x="197588" y="56092"/>
                  <a:pt x="273259" y="50800"/>
                  <a:pt x="273259" y="50800"/>
                </a:cubicBezTo>
                <a:cubicBezTo>
                  <a:pt x="257384" y="49742"/>
                  <a:pt x="182242" y="47096"/>
                  <a:pt x="136734" y="41275"/>
                </a:cubicBezTo>
                <a:cubicBezTo>
                  <a:pt x="91226" y="35454"/>
                  <a:pt x="-5083" y="13229"/>
                  <a:pt x="209" y="15875"/>
                </a:cubicBezTo>
                <a:cubicBezTo>
                  <a:pt x="5501" y="18521"/>
                  <a:pt x="121917" y="52917"/>
                  <a:pt x="168484" y="57150"/>
                </a:cubicBezTo>
                <a:cubicBezTo>
                  <a:pt x="215051" y="61383"/>
                  <a:pt x="279609" y="41275"/>
                  <a:pt x="279609" y="41275"/>
                </a:cubicBezTo>
                <a:lnTo>
                  <a:pt x="47963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3A0BC36-97FD-898C-C534-DF2D765BDBF3}"/>
              </a:ext>
            </a:extLst>
          </p:cNvPr>
          <p:cNvSpPr/>
          <p:nvPr/>
        </p:nvSpPr>
        <p:spPr>
          <a:xfrm>
            <a:off x="6759024" y="2822444"/>
            <a:ext cx="452405" cy="67138"/>
          </a:xfrm>
          <a:custGeom>
            <a:avLst/>
            <a:gdLst>
              <a:gd name="connsiteX0" fmla="*/ 551 w 452405"/>
              <a:gd name="connsiteY0" fmla="*/ 31881 h 67138"/>
              <a:gd name="connsiteX1" fmla="*/ 178351 w 452405"/>
              <a:gd name="connsiteY1" fmla="*/ 66806 h 67138"/>
              <a:gd name="connsiteX2" fmla="*/ 451401 w 452405"/>
              <a:gd name="connsiteY2" fmla="*/ 6481 h 67138"/>
              <a:gd name="connsiteX3" fmla="*/ 276776 w 452405"/>
              <a:gd name="connsiteY3" fmla="*/ 12831 h 67138"/>
              <a:gd name="connsiteX4" fmla="*/ 445051 w 452405"/>
              <a:gd name="connsiteY4" fmla="*/ 131 h 67138"/>
              <a:gd name="connsiteX5" fmla="*/ 375201 w 452405"/>
              <a:gd name="connsiteY5" fmla="*/ 22356 h 67138"/>
              <a:gd name="connsiteX6" fmla="*/ 194226 w 452405"/>
              <a:gd name="connsiteY6" fmla="*/ 57281 h 67138"/>
              <a:gd name="connsiteX7" fmla="*/ 124376 w 452405"/>
              <a:gd name="connsiteY7" fmla="*/ 57281 h 67138"/>
              <a:gd name="connsiteX8" fmla="*/ 551 w 452405"/>
              <a:gd name="connsiteY8" fmla="*/ 31881 h 6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405" h="67138">
                <a:moveTo>
                  <a:pt x="551" y="31881"/>
                </a:moveTo>
                <a:cubicBezTo>
                  <a:pt x="9547" y="33468"/>
                  <a:pt x="103209" y="71039"/>
                  <a:pt x="178351" y="66806"/>
                </a:cubicBezTo>
                <a:cubicBezTo>
                  <a:pt x="253493" y="62573"/>
                  <a:pt x="434997" y="15477"/>
                  <a:pt x="451401" y="6481"/>
                </a:cubicBezTo>
                <a:cubicBezTo>
                  <a:pt x="467805" y="-2515"/>
                  <a:pt x="277834" y="13889"/>
                  <a:pt x="276776" y="12831"/>
                </a:cubicBezTo>
                <a:cubicBezTo>
                  <a:pt x="275718" y="11773"/>
                  <a:pt x="428647" y="-1456"/>
                  <a:pt x="445051" y="131"/>
                </a:cubicBezTo>
                <a:cubicBezTo>
                  <a:pt x="461455" y="1718"/>
                  <a:pt x="417005" y="12831"/>
                  <a:pt x="375201" y="22356"/>
                </a:cubicBezTo>
                <a:cubicBezTo>
                  <a:pt x="333397" y="31881"/>
                  <a:pt x="236030" y="51460"/>
                  <a:pt x="194226" y="57281"/>
                </a:cubicBezTo>
                <a:cubicBezTo>
                  <a:pt x="152422" y="63102"/>
                  <a:pt x="153480" y="59398"/>
                  <a:pt x="124376" y="57281"/>
                </a:cubicBezTo>
                <a:cubicBezTo>
                  <a:pt x="95272" y="55164"/>
                  <a:pt x="-8445" y="30294"/>
                  <a:pt x="551" y="31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3AE39D5-B071-F211-AE5C-CEA0A8567881}"/>
              </a:ext>
            </a:extLst>
          </p:cNvPr>
          <p:cNvSpPr/>
          <p:nvPr/>
        </p:nvSpPr>
        <p:spPr>
          <a:xfrm>
            <a:off x="6821477" y="2561149"/>
            <a:ext cx="259246" cy="194369"/>
          </a:xfrm>
          <a:custGeom>
            <a:avLst/>
            <a:gdLst>
              <a:gd name="connsiteX0" fmla="*/ 1598 w 259246"/>
              <a:gd name="connsiteY0" fmla="*/ 67751 h 194369"/>
              <a:gd name="connsiteX1" fmla="*/ 68273 w 259246"/>
              <a:gd name="connsiteY1" fmla="*/ 55051 h 194369"/>
              <a:gd name="connsiteX2" fmla="*/ 42873 w 259246"/>
              <a:gd name="connsiteY2" fmla="*/ 112201 h 194369"/>
              <a:gd name="connsiteX3" fmla="*/ 65098 w 259246"/>
              <a:gd name="connsiteY3" fmla="*/ 159826 h 194369"/>
              <a:gd name="connsiteX4" fmla="*/ 138123 w 259246"/>
              <a:gd name="connsiteY4" fmla="*/ 191576 h 194369"/>
              <a:gd name="connsiteX5" fmla="*/ 201623 w 259246"/>
              <a:gd name="connsiteY5" fmla="*/ 185226 h 194369"/>
              <a:gd name="connsiteX6" fmla="*/ 255598 w 259246"/>
              <a:gd name="connsiteY6" fmla="*/ 124901 h 194369"/>
              <a:gd name="connsiteX7" fmla="*/ 249248 w 259246"/>
              <a:gd name="connsiteY7" fmla="*/ 58226 h 194369"/>
              <a:gd name="connsiteX8" fmla="*/ 207973 w 259246"/>
              <a:gd name="connsiteY8" fmla="*/ 7426 h 194369"/>
              <a:gd name="connsiteX9" fmla="*/ 147648 w 259246"/>
              <a:gd name="connsiteY9" fmla="*/ 4251 h 194369"/>
              <a:gd name="connsiteX10" fmla="*/ 1598 w 259246"/>
              <a:gd name="connsiteY10" fmla="*/ 67751 h 19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246" h="194369">
                <a:moveTo>
                  <a:pt x="1598" y="67751"/>
                </a:moveTo>
                <a:cubicBezTo>
                  <a:pt x="-11631" y="76218"/>
                  <a:pt x="61394" y="47643"/>
                  <a:pt x="68273" y="55051"/>
                </a:cubicBezTo>
                <a:cubicBezTo>
                  <a:pt x="75152" y="62459"/>
                  <a:pt x="43402" y="94739"/>
                  <a:pt x="42873" y="112201"/>
                </a:cubicBezTo>
                <a:cubicBezTo>
                  <a:pt x="42344" y="129663"/>
                  <a:pt x="49223" y="146597"/>
                  <a:pt x="65098" y="159826"/>
                </a:cubicBezTo>
                <a:cubicBezTo>
                  <a:pt x="80973" y="173055"/>
                  <a:pt x="115369" y="187343"/>
                  <a:pt x="138123" y="191576"/>
                </a:cubicBezTo>
                <a:cubicBezTo>
                  <a:pt x="160877" y="195809"/>
                  <a:pt x="182044" y="196338"/>
                  <a:pt x="201623" y="185226"/>
                </a:cubicBezTo>
                <a:cubicBezTo>
                  <a:pt x="221202" y="174114"/>
                  <a:pt x="247661" y="146068"/>
                  <a:pt x="255598" y="124901"/>
                </a:cubicBezTo>
                <a:cubicBezTo>
                  <a:pt x="263536" y="103734"/>
                  <a:pt x="257186" y="77805"/>
                  <a:pt x="249248" y="58226"/>
                </a:cubicBezTo>
                <a:cubicBezTo>
                  <a:pt x="241310" y="38647"/>
                  <a:pt x="224906" y="16422"/>
                  <a:pt x="207973" y="7426"/>
                </a:cubicBezTo>
                <a:cubicBezTo>
                  <a:pt x="191040" y="-1570"/>
                  <a:pt x="176752" y="-2099"/>
                  <a:pt x="147648" y="4251"/>
                </a:cubicBezTo>
                <a:cubicBezTo>
                  <a:pt x="118544" y="10601"/>
                  <a:pt x="14827" y="59284"/>
                  <a:pt x="1598" y="677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FB1E3C32-E3F7-C160-CFFB-C63D085817B6}"/>
              </a:ext>
            </a:extLst>
          </p:cNvPr>
          <p:cNvSpPr/>
          <p:nvPr/>
        </p:nvSpPr>
        <p:spPr>
          <a:xfrm>
            <a:off x="6929237" y="2612543"/>
            <a:ext cx="71634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190F2FF6-7CD8-C927-8CA1-DB52F69F6405}"/>
              </a:ext>
            </a:extLst>
          </p:cNvPr>
          <p:cNvSpPr/>
          <p:nvPr/>
        </p:nvSpPr>
        <p:spPr>
          <a:xfrm>
            <a:off x="6912026" y="26709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76FBD75-629A-59D0-2A72-51D646965D38}"/>
              </a:ext>
            </a:extLst>
          </p:cNvPr>
          <p:cNvSpPr/>
          <p:nvPr/>
        </p:nvSpPr>
        <p:spPr>
          <a:xfrm>
            <a:off x="6594471" y="2371033"/>
            <a:ext cx="181164" cy="143639"/>
          </a:xfrm>
          <a:custGeom>
            <a:avLst/>
            <a:gdLst>
              <a:gd name="connsiteX0" fmla="*/ 4 w 181164"/>
              <a:gd name="connsiteY0" fmla="*/ 143567 h 143639"/>
              <a:gd name="connsiteX1" fmla="*/ 73029 w 181164"/>
              <a:gd name="connsiteY1" fmla="*/ 51492 h 143639"/>
              <a:gd name="connsiteX2" fmla="*/ 180979 w 181164"/>
              <a:gd name="connsiteY2" fmla="*/ 692 h 143639"/>
              <a:gd name="connsiteX3" fmla="*/ 98429 w 181164"/>
              <a:gd name="connsiteY3" fmla="*/ 22917 h 143639"/>
              <a:gd name="connsiteX4" fmla="*/ 76204 w 181164"/>
              <a:gd name="connsiteY4" fmla="*/ 35617 h 143639"/>
              <a:gd name="connsiteX5" fmla="*/ 4 w 181164"/>
              <a:gd name="connsiteY5" fmla="*/ 143567 h 14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164" h="143639">
                <a:moveTo>
                  <a:pt x="4" y="143567"/>
                </a:moveTo>
                <a:cubicBezTo>
                  <a:pt x="-525" y="146213"/>
                  <a:pt x="42867" y="75304"/>
                  <a:pt x="73029" y="51492"/>
                </a:cubicBezTo>
                <a:cubicBezTo>
                  <a:pt x="103191" y="27680"/>
                  <a:pt x="176746" y="5454"/>
                  <a:pt x="180979" y="692"/>
                </a:cubicBezTo>
                <a:cubicBezTo>
                  <a:pt x="185212" y="-4070"/>
                  <a:pt x="115891" y="17096"/>
                  <a:pt x="98429" y="22917"/>
                </a:cubicBezTo>
                <a:cubicBezTo>
                  <a:pt x="80967" y="28738"/>
                  <a:pt x="91550" y="20800"/>
                  <a:pt x="76204" y="35617"/>
                </a:cubicBezTo>
                <a:cubicBezTo>
                  <a:pt x="60858" y="50434"/>
                  <a:pt x="533" y="140921"/>
                  <a:pt x="4" y="143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C6C4A6B5-C10A-B99D-C048-88E5761293A5}"/>
              </a:ext>
            </a:extLst>
          </p:cNvPr>
          <p:cNvSpPr/>
          <p:nvPr/>
        </p:nvSpPr>
        <p:spPr>
          <a:xfrm>
            <a:off x="6670675" y="2447493"/>
            <a:ext cx="219177" cy="57582"/>
          </a:xfrm>
          <a:custGeom>
            <a:avLst/>
            <a:gdLst>
              <a:gd name="connsiteX0" fmla="*/ 0 w 219177"/>
              <a:gd name="connsiteY0" fmla="*/ 57582 h 57582"/>
              <a:gd name="connsiteX1" fmla="*/ 139700 w 219177"/>
              <a:gd name="connsiteY1" fmla="*/ 9957 h 57582"/>
              <a:gd name="connsiteX2" fmla="*/ 219075 w 219177"/>
              <a:gd name="connsiteY2" fmla="*/ 3607 h 57582"/>
              <a:gd name="connsiteX3" fmla="*/ 155575 w 219177"/>
              <a:gd name="connsiteY3" fmla="*/ 432 h 57582"/>
              <a:gd name="connsiteX4" fmla="*/ 117475 w 219177"/>
              <a:gd name="connsiteY4" fmla="*/ 13132 h 57582"/>
              <a:gd name="connsiteX5" fmla="*/ 0 w 219177"/>
              <a:gd name="connsiteY5" fmla="*/ 57582 h 5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177" h="57582">
                <a:moveTo>
                  <a:pt x="0" y="57582"/>
                </a:moveTo>
                <a:cubicBezTo>
                  <a:pt x="51594" y="38267"/>
                  <a:pt x="103188" y="18953"/>
                  <a:pt x="139700" y="9957"/>
                </a:cubicBezTo>
                <a:cubicBezTo>
                  <a:pt x="176212" y="961"/>
                  <a:pt x="216429" y="5194"/>
                  <a:pt x="219075" y="3607"/>
                </a:cubicBezTo>
                <a:cubicBezTo>
                  <a:pt x="221721" y="2019"/>
                  <a:pt x="172508" y="-1156"/>
                  <a:pt x="155575" y="432"/>
                </a:cubicBezTo>
                <a:cubicBezTo>
                  <a:pt x="138642" y="2019"/>
                  <a:pt x="117475" y="13132"/>
                  <a:pt x="117475" y="13132"/>
                </a:cubicBezTo>
                <a:lnTo>
                  <a:pt x="0" y="5758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823281B4-7E8A-0700-50AD-6EA828132B6A}"/>
              </a:ext>
            </a:extLst>
          </p:cNvPr>
          <p:cNvSpPr/>
          <p:nvPr/>
        </p:nvSpPr>
        <p:spPr>
          <a:xfrm>
            <a:off x="6742286" y="2302903"/>
            <a:ext cx="332998" cy="97404"/>
          </a:xfrm>
          <a:custGeom>
            <a:avLst/>
            <a:gdLst>
              <a:gd name="connsiteX0" fmla="*/ 1414 w 332998"/>
              <a:gd name="connsiteY0" fmla="*/ 97397 h 97404"/>
              <a:gd name="connsiteX1" fmla="*/ 90314 w 332998"/>
              <a:gd name="connsiteY1" fmla="*/ 56122 h 97404"/>
              <a:gd name="connsiteX2" fmla="*/ 325264 w 332998"/>
              <a:gd name="connsiteY2" fmla="*/ 2147 h 97404"/>
              <a:gd name="connsiteX3" fmla="*/ 264939 w 332998"/>
              <a:gd name="connsiteY3" fmla="*/ 14847 h 97404"/>
              <a:gd name="connsiteX4" fmla="*/ 150639 w 332998"/>
              <a:gd name="connsiteY4" fmla="*/ 52947 h 97404"/>
              <a:gd name="connsiteX5" fmla="*/ 1414 w 332998"/>
              <a:gd name="connsiteY5" fmla="*/ 97397 h 9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998" h="97404">
                <a:moveTo>
                  <a:pt x="1414" y="97397"/>
                </a:moveTo>
                <a:cubicBezTo>
                  <a:pt x="-8640" y="97926"/>
                  <a:pt x="36339" y="71997"/>
                  <a:pt x="90314" y="56122"/>
                </a:cubicBezTo>
                <a:cubicBezTo>
                  <a:pt x="144289" y="40247"/>
                  <a:pt x="296160" y="9026"/>
                  <a:pt x="325264" y="2147"/>
                </a:cubicBezTo>
                <a:cubicBezTo>
                  <a:pt x="354368" y="-4732"/>
                  <a:pt x="294043" y="6380"/>
                  <a:pt x="264939" y="14847"/>
                </a:cubicBezTo>
                <a:cubicBezTo>
                  <a:pt x="235835" y="23314"/>
                  <a:pt x="190856" y="41834"/>
                  <a:pt x="150639" y="52947"/>
                </a:cubicBezTo>
                <a:cubicBezTo>
                  <a:pt x="110422" y="64059"/>
                  <a:pt x="11468" y="96868"/>
                  <a:pt x="1414" y="97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2BA065E0-6502-A0AB-390B-2D6FA246B5CE}"/>
              </a:ext>
            </a:extLst>
          </p:cNvPr>
          <p:cNvSpPr/>
          <p:nvPr/>
        </p:nvSpPr>
        <p:spPr>
          <a:xfrm>
            <a:off x="7058023" y="2304899"/>
            <a:ext cx="273623" cy="76580"/>
          </a:xfrm>
          <a:custGeom>
            <a:avLst/>
            <a:gdLst>
              <a:gd name="connsiteX0" fmla="*/ 2 w 273623"/>
              <a:gd name="connsiteY0" fmla="*/ 151 h 76580"/>
              <a:gd name="connsiteX1" fmla="*/ 149227 w 273623"/>
              <a:gd name="connsiteY1" fmla="*/ 22376 h 76580"/>
              <a:gd name="connsiteX2" fmla="*/ 273052 w 273623"/>
              <a:gd name="connsiteY2" fmla="*/ 76351 h 76580"/>
              <a:gd name="connsiteX3" fmla="*/ 193677 w 273623"/>
              <a:gd name="connsiteY3" fmla="*/ 41426 h 76580"/>
              <a:gd name="connsiteX4" fmla="*/ 152402 w 273623"/>
              <a:gd name="connsiteY4" fmla="*/ 31901 h 76580"/>
              <a:gd name="connsiteX5" fmla="*/ 2 w 273623"/>
              <a:gd name="connsiteY5" fmla="*/ 151 h 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623" h="76580">
                <a:moveTo>
                  <a:pt x="2" y="151"/>
                </a:moveTo>
                <a:cubicBezTo>
                  <a:pt x="-527" y="-1436"/>
                  <a:pt x="103719" y="9676"/>
                  <a:pt x="149227" y="22376"/>
                </a:cubicBezTo>
                <a:cubicBezTo>
                  <a:pt x="194735" y="35076"/>
                  <a:pt x="265644" y="73176"/>
                  <a:pt x="273052" y="76351"/>
                </a:cubicBezTo>
                <a:cubicBezTo>
                  <a:pt x="280460" y="79526"/>
                  <a:pt x="213785" y="48834"/>
                  <a:pt x="193677" y="41426"/>
                </a:cubicBezTo>
                <a:cubicBezTo>
                  <a:pt x="173569" y="34018"/>
                  <a:pt x="180448" y="40368"/>
                  <a:pt x="152402" y="31901"/>
                </a:cubicBezTo>
                <a:cubicBezTo>
                  <a:pt x="124356" y="23434"/>
                  <a:pt x="531" y="1738"/>
                  <a:pt x="2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519E64DE-72F1-7C1E-4B8C-443C0B86A59B}"/>
              </a:ext>
            </a:extLst>
          </p:cNvPr>
          <p:cNvSpPr/>
          <p:nvPr/>
        </p:nvSpPr>
        <p:spPr>
          <a:xfrm>
            <a:off x="6911916" y="2393932"/>
            <a:ext cx="422565" cy="50818"/>
          </a:xfrm>
          <a:custGeom>
            <a:avLst/>
            <a:gdLst>
              <a:gd name="connsiteX0" fmla="*/ 59 w 422565"/>
              <a:gd name="connsiteY0" fmla="*/ 50818 h 50818"/>
              <a:gd name="connsiteX1" fmla="*/ 117534 w 422565"/>
              <a:gd name="connsiteY1" fmla="*/ 31768 h 50818"/>
              <a:gd name="connsiteX2" fmla="*/ 184209 w 422565"/>
              <a:gd name="connsiteY2" fmla="*/ 9543 h 50818"/>
              <a:gd name="connsiteX3" fmla="*/ 317559 w 422565"/>
              <a:gd name="connsiteY3" fmla="*/ 3193 h 50818"/>
              <a:gd name="connsiteX4" fmla="*/ 422334 w 422565"/>
              <a:gd name="connsiteY4" fmla="*/ 12718 h 50818"/>
              <a:gd name="connsiteX5" fmla="*/ 288984 w 422565"/>
              <a:gd name="connsiteY5" fmla="*/ 12718 h 50818"/>
              <a:gd name="connsiteX6" fmla="*/ 155634 w 422565"/>
              <a:gd name="connsiteY6" fmla="*/ 18 h 50818"/>
              <a:gd name="connsiteX7" fmla="*/ 127059 w 422565"/>
              <a:gd name="connsiteY7" fmla="*/ 15893 h 50818"/>
              <a:gd name="connsiteX8" fmla="*/ 101659 w 422565"/>
              <a:gd name="connsiteY8" fmla="*/ 31768 h 50818"/>
              <a:gd name="connsiteX9" fmla="*/ 59 w 422565"/>
              <a:gd name="connsiteY9" fmla="*/ 50818 h 5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565" h="50818">
                <a:moveTo>
                  <a:pt x="59" y="50818"/>
                </a:moveTo>
                <a:cubicBezTo>
                  <a:pt x="2705" y="50818"/>
                  <a:pt x="86842" y="38647"/>
                  <a:pt x="117534" y="31768"/>
                </a:cubicBezTo>
                <a:cubicBezTo>
                  <a:pt x="148226" y="24889"/>
                  <a:pt x="150872" y="14305"/>
                  <a:pt x="184209" y="9543"/>
                </a:cubicBezTo>
                <a:cubicBezTo>
                  <a:pt x="217546" y="4781"/>
                  <a:pt x="277872" y="2664"/>
                  <a:pt x="317559" y="3193"/>
                </a:cubicBezTo>
                <a:cubicBezTo>
                  <a:pt x="357246" y="3722"/>
                  <a:pt x="427096" y="11131"/>
                  <a:pt x="422334" y="12718"/>
                </a:cubicBezTo>
                <a:cubicBezTo>
                  <a:pt x="417572" y="14305"/>
                  <a:pt x="333434" y="14835"/>
                  <a:pt x="288984" y="12718"/>
                </a:cubicBezTo>
                <a:cubicBezTo>
                  <a:pt x="244534" y="10601"/>
                  <a:pt x="182621" y="-511"/>
                  <a:pt x="155634" y="18"/>
                </a:cubicBezTo>
                <a:cubicBezTo>
                  <a:pt x="128647" y="547"/>
                  <a:pt x="136055" y="10601"/>
                  <a:pt x="127059" y="15893"/>
                </a:cubicBezTo>
                <a:cubicBezTo>
                  <a:pt x="118063" y="21185"/>
                  <a:pt x="120180" y="26476"/>
                  <a:pt x="101659" y="31768"/>
                </a:cubicBezTo>
                <a:cubicBezTo>
                  <a:pt x="83138" y="37060"/>
                  <a:pt x="-2587" y="50818"/>
                  <a:pt x="59" y="50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95F01146-D487-8B6C-54C2-630C2F8D5F9E}"/>
              </a:ext>
            </a:extLst>
          </p:cNvPr>
          <p:cNvSpPr/>
          <p:nvPr/>
        </p:nvSpPr>
        <p:spPr>
          <a:xfrm>
            <a:off x="6485888" y="2717632"/>
            <a:ext cx="16803" cy="222494"/>
          </a:xfrm>
          <a:custGeom>
            <a:avLst/>
            <a:gdLst>
              <a:gd name="connsiteX0" fmla="*/ 16512 w 16803"/>
              <a:gd name="connsiteY0" fmla="*/ 168 h 222494"/>
              <a:gd name="connsiteX1" fmla="*/ 637 w 16803"/>
              <a:gd name="connsiteY1" fmla="*/ 76368 h 222494"/>
              <a:gd name="connsiteX2" fmla="*/ 3812 w 16803"/>
              <a:gd name="connsiteY2" fmla="*/ 222418 h 222494"/>
              <a:gd name="connsiteX3" fmla="*/ 10162 w 16803"/>
              <a:gd name="connsiteY3" fmla="*/ 95418 h 222494"/>
              <a:gd name="connsiteX4" fmla="*/ 16512 w 16803"/>
              <a:gd name="connsiteY4" fmla="*/ 168 h 22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3" h="222494">
                <a:moveTo>
                  <a:pt x="16512" y="168"/>
                </a:moveTo>
                <a:cubicBezTo>
                  <a:pt x="14925" y="-3007"/>
                  <a:pt x="2754" y="39326"/>
                  <a:pt x="637" y="76368"/>
                </a:cubicBezTo>
                <a:cubicBezTo>
                  <a:pt x="-1480" y="113410"/>
                  <a:pt x="2225" y="219243"/>
                  <a:pt x="3812" y="222418"/>
                </a:cubicBezTo>
                <a:cubicBezTo>
                  <a:pt x="5399" y="225593"/>
                  <a:pt x="7516" y="129285"/>
                  <a:pt x="10162" y="95418"/>
                </a:cubicBezTo>
                <a:cubicBezTo>
                  <a:pt x="12808" y="61551"/>
                  <a:pt x="18099" y="3343"/>
                  <a:pt x="16512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B087E758-645E-2064-223F-B74DF40C614A}"/>
              </a:ext>
            </a:extLst>
          </p:cNvPr>
          <p:cNvSpPr/>
          <p:nvPr/>
        </p:nvSpPr>
        <p:spPr>
          <a:xfrm>
            <a:off x="6283323" y="2613025"/>
            <a:ext cx="99617" cy="317513"/>
          </a:xfrm>
          <a:custGeom>
            <a:avLst/>
            <a:gdLst>
              <a:gd name="connsiteX0" fmla="*/ 2 w 99617"/>
              <a:gd name="connsiteY0" fmla="*/ 0 h 317513"/>
              <a:gd name="connsiteX1" fmla="*/ 92077 w 99617"/>
              <a:gd name="connsiteY1" fmla="*/ 152400 h 317513"/>
              <a:gd name="connsiteX2" fmla="*/ 88902 w 99617"/>
              <a:gd name="connsiteY2" fmla="*/ 317500 h 317513"/>
              <a:gd name="connsiteX3" fmla="*/ 98427 w 99617"/>
              <a:gd name="connsiteY3" fmla="*/ 161925 h 317513"/>
              <a:gd name="connsiteX4" fmla="*/ 98427 w 99617"/>
              <a:gd name="connsiteY4" fmla="*/ 187325 h 317513"/>
              <a:gd name="connsiteX5" fmla="*/ 88902 w 99617"/>
              <a:gd name="connsiteY5" fmla="*/ 152400 h 317513"/>
              <a:gd name="connsiteX6" fmla="*/ 2 w 99617"/>
              <a:gd name="connsiteY6" fmla="*/ 0 h 31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617" h="317513">
                <a:moveTo>
                  <a:pt x="2" y="0"/>
                </a:moveTo>
                <a:cubicBezTo>
                  <a:pt x="531" y="0"/>
                  <a:pt x="77260" y="99483"/>
                  <a:pt x="92077" y="152400"/>
                </a:cubicBezTo>
                <a:cubicBezTo>
                  <a:pt x="106894" y="205317"/>
                  <a:pt x="87844" y="315912"/>
                  <a:pt x="88902" y="317500"/>
                </a:cubicBezTo>
                <a:cubicBezTo>
                  <a:pt x="89960" y="319088"/>
                  <a:pt x="96840" y="183621"/>
                  <a:pt x="98427" y="161925"/>
                </a:cubicBezTo>
                <a:cubicBezTo>
                  <a:pt x="100014" y="140229"/>
                  <a:pt x="100014" y="188912"/>
                  <a:pt x="98427" y="187325"/>
                </a:cubicBezTo>
                <a:cubicBezTo>
                  <a:pt x="96840" y="185738"/>
                  <a:pt x="104248" y="180975"/>
                  <a:pt x="88902" y="152400"/>
                </a:cubicBezTo>
                <a:cubicBezTo>
                  <a:pt x="73556" y="123825"/>
                  <a:pt x="-527" y="0"/>
                  <a:pt x="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6047AE81-4010-4451-8BB6-3598F142E7AE}"/>
              </a:ext>
            </a:extLst>
          </p:cNvPr>
          <p:cNvSpPr/>
          <p:nvPr/>
        </p:nvSpPr>
        <p:spPr>
          <a:xfrm>
            <a:off x="6482953" y="2492359"/>
            <a:ext cx="67120" cy="196876"/>
          </a:xfrm>
          <a:custGeom>
            <a:avLst/>
            <a:gdLst>
              <a:gd name="connsiteX0" fmla="*/ 67072 w 67120"/>
              <a:gd name="connsiteY0" fmla="*/ 16 h 196876"/>
              <a:gd name="connsiteX1" fmla="*/ 19447 w 67120"/>
              <a:gd name="connsiteY1" fmla="*/ 85741 h 196876"/>
              <a:gd name="connsiteX2" fmla="*/ 397 w 67120"/>
              <a:gd name="connsiteY2" fmla="*/ 196866 h 196876"/>
              <a:gd name="connsiteX3" fmla="*/ 9922 w 67120"/>
              <a:gd name="connsiteY3" fmla="*/ 79391 h 196876"/>
              <a:gd name="connsiteX4" fmla="*/ 67072 w 67120"/>
              <a:gd name="connsiteY4" fmla="*/ 16 h 19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20" h="196876">
                <a:moveTo>
                  <a:pt x="67072" y="16"/>
                </a:moveTo>
                <a:cubicBezTo>
                  <a:pt x="68660" y="1074"/>
                  <a:pt x="30559" y="52933"/>
                  <a:pt x="19447" y="85741"/>
                </a:cubicBezTo>
                <a:cubicBezTo>
                  <a:pt x="8334" y="118549"/>
                  <a:pt x="1985" y="197924"/>
                  <a:pt x="397" y="196866"/>
                </a:cubicBezTo>
                <a:cubicBezTo>
                  <a:pt x="-1191" y="195808"/>
                  <a:pt x="1985" y="109024"/>
                  <a:pt x="9922" y="79391"/>
                </a:cubicBezTo>
                <a:cubicBezTo>
                  <a:pt x="17859" y="49758"/>
                  <a:pt x="65484" y="-1042"/>
                  <a:pt x="6707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06B51B4E-39AE-FCF6-37F1-C45B389E42A2}"/>
              </a:ext>
            </a:extLst>
          </p:cNvPr>
          <p:cNvSpPr/>
          <p:nvPr/>
        </p:nvSpPr>
        <p:spPr>
          <a:xfrm>
            <a:off x="6502178" y="2990468"/>
            <a:ext cx="47852" cy="296330"/>
          </a:xfrm>
          <a:custGeom>
            <a:avLst/>
            <a:gdLst>
              <a:gd name="connsiteX0" fmla="*/ 16097 w 47852"/>
              <a:gd name="connsiteY0" fmla="*/ 382 h 296330"/>
              <a:gd name="connsiteX1" fmla="*/ 222 w 47852"/>
              <a:gd name="connsiteY1" fmla="*/ 114682 h 296330"/>
              <a:gd name="connsiteX2" fmla="*/ 9747 w 47852"/>
              <a:gd name="connsiteY2" fmla="*/ 200407 h 296330"/>
              <a:gd name="connsiteX3" fmla="*/ 47847 w 47852"/>
              <a:gd name="connsiteY3" fmla="*/ 295657 h 296330"/>
              <a:gd name="connsiteX4" fmla="*/ 12922 w 47852"/>
              <a:gd name="connsiteY4" fmla="*/ 149607 h 296330"/>
              <a:gd name="connsiteX5" fmla="*/ 6572 w 47852"/>
              <a:gd name="connsiteY5" fmla="*/ 155957 h 296330"/>
              <a:gd name="connsiteX6" fmla="*/ 16097 w 47852"/>
              <a:gd name="connsiteY6" fmla="*/ 382 h 29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52" h="296330">
                <a:moveTo>
                  <a:pt x="16097" y="382"/>
                </a:moveTo>
                <a:cubicBezTo>
                  <a:pt x="15039" y="-6497"/>
                  <a:pt x="1280" y="81345"/>
                  <a:pt x="222" y="114682"/>
                </a:cubicBezTo>
                <a:cubicBezTo>
                  <a:pt x="-836" y="148019"/>
                  <a:pt x="1809" y="170244"/>
                  <a:pt x="9747" y="200407"/>
                </a:cubicBezTo>
                <a:cubicBezTo>
                  <a:pt x="17685" y="230570"/>
                  <a:pt x="47318" y="304124"/>
                  <a:pt x="47847" y="295657"/>
                </a:cubicBezTo>
                <a:cubicBezTo>
                  <a:pt x="48376" y="287190"/>
                  <a:pt x="12922" y="149607"/>
                  <a:pt x="12922" y="149607"/>
                </a:cubicBezTo>
                <a:cubicBezTo>
                  <a:pt x="6043" y="126324"/>
                  <a:pt x="5514" y="174478"/>
                  <a:pt x="6572" y="155957"/>
                </a:cubicBezTo>
                <a:cubicBezTo>
                  <a:pt x="7630" y="137436"/>
                  <a:pt x="17155" y="7261"/>
                  <a:pt x="16097" y="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3F7F0753-D547-87DD-9359-27FE194E6F14}"/>
              </a:ext>
            </a:extLst>
          </p:cNvPr>
          <p:cNvSpPr/>
          <p:nvPr/>
        </p:nvSpPr>
        <p:spPr>
          <a:xfrm>
            <a:off x="6378039" y="2978150"/>
            <a:ext cx="22811" cy="244475"/>
          </a:xfrm>
          <a:custGeom>
            <a:avLst/>
            <a:gdLst>
              <a:gd name="connsiteX0" fmla="*/ 6886 w 22811"/>
              <a:gd name="connsiteY0" fmla="*/ 0 h 244475"/>
              <a:gd name="connsiteX1" fmla="*/ 536 w 22811"/>
              <a:gd name="connsiteY1" fmla="*/ 92075 h 244475"/>
              <a:gd name="connsiteX2" fmla="*/ 22761 w 22811"/>
              <a:gd name="connsiteY2" fmla="*/ 244475 h 244475"/>
              <a:gd name="connsiteX3" fmla="*/ 6886 w 22811"/>
              <a:gd name="connsiteY3" fmla="*/ 92075 h 244475"/>
              <a:gd name="connsiteX4" fmla="*/ 6886 w 22811"/>
              <a:gd name="connsiteY4" fmla="*/ 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11" h="244475">
                <a:moveTo>
                  <a:pt x="6886" y="0"/>
                </a:moveTo>
                <a:cubicBezTo>
                  <a:pt x="5828" y="0"/>
                  <a:pt x="-2110" y="51329"/>
                  <a:pt x="536" y="92075"/>
                </a:cubicBezTo>
                <a:cubicBezTo>
                  <a:pt x="3182" y="132821"/>
                  <a:pt x="21703" y="244475"/>
                  <a:pt x="22761" y="244475"/>
                </a:cubicBezTo>
                <a:cubicBezTo>
                  <a:pt x="23819" y="244475"/>
                  <a:pt x="7944" y="127529"/>
                  <a:pt x="6886" y="92075"/>
                </a:cubicBezTo>
                <a:cubicBezTo>
                  <a:pt x="5828" y="56621"/>
                  <a:pt x="7944" y="0"/>
                  <a:pt x="68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1F13E80-67A5-97AB-ADF0-2AE960158D52}"/>
              </a:ext>
            </a:extLst>
          </p:cNvPr>
          <p:cNvSpPr/>
          <p:nvPr/>
        </p:nvSpPr>
        <p:spPr>
          <a:xfrm>
            <a:off x="6432516" y="3336925"/>
            <a:ext cx="148421" cy="139700"/>
          </a:xfrm>
          <a:custGeom>
            <a:avLst/>
            <a:gdLst>
              <a:gd name="connsiteX0" fmla="*/ 146084 w 148421"/>
              <a:gd name="connsiteY0" fmla="*/ 0 h 139700"/>
              <a:gd name="connsiteX1" fmla="*/ 130209 w 148421"/>
              <a:gd name="connsiteY1" fmla="*/ 63500 h 139700"/>
              <a:gd name="connsiteX2" fmla="*/ 34 w 148421"/>
              <a:gd name="connsiteY2" fmla="*/ 139700 h 139700"/>
              <a:gd name="connsiteX3" fmla="*/ 117509 w 148421"/>
              <a:gd name="connsiteY3" fmla="*/ 63500 h 139700"/>
              <a:gd name="connsiteX4" fmla="*/ 146084 w 148421"/>
              <a:gd name="connsiteY4" fmla="*/ 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421" h="139700">
                <a:moveTo>
                  <a:pt x="146084" y="0"/>
                </a:moveTo>
                <a:cubicBezTo>
                  <a:pt x="148201" y="0"/>
                  <a:pt x="154551" y="40217"/>
                  <a:pt x="130209" y="63500"/>
                </a:cubicBezTo>
                <a:cubicBezTo>
                  <a:pt x="105867" y="86783"/>
                  <a:pt x="2151" y="139700"/>
                  <a:pt x="34" y="139700"/>
                </a:cubicBezTo>
                <a:cubicBezTo>
                  <a:pt x="-2083" y="139700"/>
                  <a:pt x="94226" y="79904"/>
                  <a:pt x="117509" y="63500"/>
                </a:cubicBezTo>
                <a:cubicBezTo>
                  <a:pt x="140792" y="47096"/>
                  <a:pt x="143967" y="0"/>
                  <a:pt x="1460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2BC5A5B2-7D60-8B6C-AEEB-6A2CD1D940CD}"/>
              </a:ext>
            </a:extLst>
          </p:cNvPr>
          <p:cNvSpPr/>
          <p:nvPr/>
        </p:nvSpPr>
        <p:spPr>
          <a:xfrm>
            <a:off x="6110926" y="3276453"/>
            <a:ext cx="55000" cy="165378"/>
          </a:xfrm>
          <a:custGeom>
            <a:avLst/>
            <a:gdLst>
              <a:gd name="connsiteX0" fmla="*/ 54924 w 55000"/>
              <a:gd name="connsiteY0" fmla="*/ 147 h 165378"/>
              <a:gd name="connsiteX1" fmla="*/ 949 w 55000"/>
              <a:gd name="connsiteY1" fmla="*/ 73172 h 165378"/>
              <a:gd name="connsiteX2" fmla="*/ 19999 w 55000"/>
              <a:gd name="connsiteY2" fmla="*/ 165247 h 165378"/>
              <a:gd name="connsiteX3" fmla="*/ 13649 w 55000"/>
              <a:gd name="connsiteY3" fmla="*/ 92222 h 165378"/>
              <a:gd name="connsiteX4" fmla="*/ 54924 w 55000"/>
              <a:gd name="connsiteY4" fmla="*/ 147 h 16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00" h="165378">
                <a:moveTo>
                  <a:pt x="54924" y="147"/>
                </a:moveTo>
                <a:cubicBezTo>
                  <a:pt x="52807" y="-3028"/>
                  <a:pt x="6770" y="45655"/>
                  <a:pt x="949" y="73172"/>
                </a:cubicBezTo>
                <a:cubicBezTo>
                  <a:pt x="-4872" y="100689"/>
                  <a:pt x="17882" y="162072"/>
                  <a:pt x="19999" y="165247"/>
                </a:cubicBezTo>
                <a:cubicBezTo>
                  <a:pt x="22116" y="168422"/>
                  <a:pt x="12591" y="113389"/>
                  <a:pt x="13649" y="92222"/>
                </a:cubicBezTo>
                <a:cubicBezTo>
                  <a:pt x="14707" y="71055"/>
                  <a:pt x="57041" y="3322"/>
                  <a:pt x="54924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C7A4C1D1-CD7F-58BA-05C6-4D516960BC5A}"/>
              </a:ext>
            </a:extLst>
          </p:cNvPr>
          <p:cNvSpPr/>
          <p:nvPr/>
        </p:nvSpPr>
        <p:spPr>
          <a:xfrm>
            <a:off x="6718203" y="3289298"/>
            <a:ext cx="64492" cy="158758"/>
          </a:xfrm>
          <a:custGeom>
            <a:avLst/>
            <a:gdLst>
              <a:gd name="connsiteX0" fmla="*/ 63597 w 64492"/>
              <a:gd name="connsiteY0" fmla="*/ 2 h 158758"/>
              <a:gd name="connsiteX1" fmla="*/ 54072 w 64492"/>
              <a:gd name="connsiteY1" fmla="*/ 101602 h 158758"/>
              <a:gd name="connsiteX2" fmla="*/ 97 w 64492"/>
              <a:gd name="connsiteY2" fmla="*/ 158752 h 158758"/>
              <a:gd name="connsiteX3" fmla="*/ 41372 w 64492"/>
              <a:gd name="connsiteY3" fmla="*/ 104777 h 158758"/>
              <a:gd name="connsiteX4" fmla="*/ 63597 w 64492"/>
              <a:gd name="connsiteY4" fmla="*/ 2 h 15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92" h="158758">
                <a:moveTo>
                  <a:pt x="63597" y="2"/>
                </a:moveTo>
                <a:cubicBezTo>
                  <a:pt x="65714" y="-527"/>
                  <a:pt x="64655" y="75144"/>
                  <a:pt x="54072" y="101602"/>
                </a:cubicBezTo>
                <a:cubicBezTo>
                  <a:pt x="43489" y="128060"/>
                  <a:pt x="2214" y="158223"/>
                  <a:pt x="97" y="158752"/>
                </a:cubicBezTo>
                <a:cubicBezTo>
                  <a:pt x="-2020" y="159281"/>
                  <a:pt x="30789" y="124885"/>
                  <a:pt x="41372" y="104777"/>
                </a:cubicBezTo>
                <a:cubicBezTo>
                  <a:pt x="51955" y="84669"/>
                  <a:pt x="61480" y="531"/>
                  <a:pt x="6359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E4BEFD83-0A22-CD80-D9E2-895071F880E0}"/>
              </a:ext>
            </a:extLst>
          </p:cNvPr>
          <p:cNvSpPr/>
          <p:nvPr/>
        </p:nvSpPr>
        <p:spPr>
          <a:xfrm>
            <a:off x="6242046" y="3298769"/>
            <a:ext cx="91155" cy="114903"/>
          </a:xfrm>
          <a:custGeom>
            <a:avLst/>
            <a:gdLst>
              <a:gd name="connsiteX0" fmla="*/ 4 w 91155"/>
              <a:gd name="connsiteY0" fmla="*/ 56 h 114903"/>
              <a:gd name="connsiteX1" fmla="*/ 60329 w 91155"/>
              <a:gd name="connsiteY1" fmla="*/ 50856 h 114903"/>
              <a:gd name="connsiteX2" fmla="*/ 88904 w 91155"/>
              <a:gd name="connsiteY2" fmla="*/ 114356 h 114903"/>
              <a:gd name="connsiteX3" fmla="*/ 85729 w 91155"/>
              <a:gd name="connsiteY3" fmla="*/ 79431 h 114903"/>
              <a:gd name="connsiteX4" fmla="*/ 57154 w 91155"/>
              <a:gd name="connsiteY4" fmla="*/ 41331 h 114903"/>
              <a:gd name="connsiteX5" fmla="*/ 4 w 91155"/>
              <a:gd name="connsiteY5" fmla="*/ 56 h 11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55" h="114903">
                <a:moveTo>
                  <a:pt x="4" y="56"/>
                </a:moveTo>
                <a:cubicBezTo>
                  <a:pt x="533" y="1643"/>
                  <a:pt x="45512" y="31806"/>
                  <a:pt x="60329" y="50856"/>
                </a:cubicBezTo>
                <a:cubicBezTo>
                  <a:pt x="75146" y="69906"/>
                  <a:pt x="84671" y="109594"/>
                  <a:pt x="88904" y="114356"/>
                </a:cubicBezTo>
                <a:cubicBezTo>
                  <a:pt x="93137" y="119118"/>
                  <a:pt x="91021" y="91602"/>
                  <a:pt x="85729" y="79431"/>
                </a:cubicBezTo>
                <a:cubicBezTo>
                  <a:pt x="80437" y="67260"/>
                  <a:pt x="65621" y="51914"/>
                  <a:pt x="57154" y="41331"/>
                </a:cubicBezTo>
                <a:cubicBezTo>
                  <a:pt x="48687" y="30748"/>
                  <a:pt x="-525" y="-1531"/>
                  <a:pt x="4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94884D3-1E81-546F-0770-62AACD37048C}"/>
              </a:ext>
            </a:extLst>
          </p:cNvPr>
          <p:cNvSpPr/>
          <p:nvPr/>
        </p:nvSpPr>
        <p:spPr>
          <a:xfrm>
            <a:off x="6623039" y="3263900"/>
            <a:ext cx="38178" cy="130175"/>
          </a:xfrm>
          <a:custGeom>
            <a:avLst/>
            <a:gdLst>
              <a:gd name="connsiteX0" fmla="*/ 38111 w 38178"/>
              <a:gd name="connsiteY0" fmla="*/ 0 h 130175"/>
              <a:gd name="connsiteX1" fmla="*/ 9536 w 38178"/>
              <a:gd name="connsiteY1" fmla="*/ 63500 h 130175"/>
              <a:gd name="connsiteX2" fmla="*/ 19061 w 38178"/>
              <a:gd name="connsiteY2" fmla="*/ 130175 h 130175"/>
              <a:gd name="connsiteX3" fmla="*/ 11 w 38178"/>
              <a:gd name="connsiteY3" fmla="*/ 63500 h 130175"/>
              <a:gd name="connsiteX4" fmla="*/ 38111 w 38178"/>
              <a:gd name="connsiteY4" fmla="*/ 0 h 13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78" h="130175">
                <a:moveTo>
                  <a:pt x="38111" y="0"/>
                </a:moveTo>
                <a:cubicBezTo>
                  <a:pt x="39698" y="0"/>
                  <a:pt x="12711" y="41804"/>
                  <a:pt x="9536" y="63500"/>
                </a:cubicBezTo>
                <a:cubicBezTo>
                  <a:pt x="6361" y="85196"/>
                  <a:pt x="20648" y="130175"/>
                  <a:pt x="19061" y="130175"/>
                </a:cubicBezTo>
                <a:cubicBezTo>
                  <a:pt x="17474" y="130175"/>
                  <a:pt x="-518" y="81492"/>
                  <a:pt x="11" y="63500"/>
                </a:cubicBezTo>
                <a:cubicBezTo>
                  <a:pt x="540" y="45508"/>
                  <a:pt x="36524" y="0"/>
                  <a:pt x="381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B1DA401-0977-9A4C-F8F9-C2972E06CC1C}"/>
              </a:ext>
            </a:extLst>
          </p:cNvPr>
          <p:cNvSpPr/>
          <p:nvPr/>
        </p:nvSpPr>
        <p:spPr>
          <a:xfrm>
            <a:off x="6341750" y="3222136"/>
            <a:ext cx="140822" cy="301630"/>
          </a:xfrm>
          <a:custGeom>
            <a:avLst/>
            <a:gdLst>
              <a:gd name="connsiteX0" fmla="*/ 119375 w 140822"/>
              <a:gd name="connsiteY0" fmla="*/ 489 h 301630"/>
              <a:gd name="connsiteX1" fmla="*/ 71750 w 140822"/>
              <a:gd name="connsiteY1" fmla="*/ 114789 h 301630"/>
              <a:gd name="connsiteX2" fmla="*/ 36825 w 140822"/>
              <a:gd name="connsiteY2" fmla="*/ 156064 h 301630"/>
              <a:gd name="connsiteX3" fmla="*/ 24125 w 140822"/>
              <a:gd name="connsiteY3" fmla="*/ 232264 h 301630"/>
              <a:gd name="connsiteX4" fmla="*/ 138425 w 140822"/>
              <a:gd name="connsiteY4" fmla="*/ 298939 h 301630"/>
              <a:gd name="connsiteX5" fmla="*/ 93975 w 140822"/>
              <a:gd name="connsiteY5" fmla="*/ 283064 h 301630"/>
              <a:gd name="connsiteX6" fmla="*/ 1900 w 140822"/>
              <a:gd name="connsiteY6" fmla="*/ 232264 h 301630"/>
              <a:gd name="connsiteX7" fmla="*/ 36825 w 140822"/>
              <a:gd name="connsiteY7" fmla="*/ 156064 h 301630"/>
              <a:gd name="connsiteX8" fmla="*/ 97150 w 140822"/>
              <a:gd name="connsiteY8" fmla="*/ 92564 h 301630"/>
              <a:gd name="connsiteX9" fmla="*/ 97150 w 140822"/>
              <a:gd name="connsiteY9" fmla="*/ 73514 h 301630"/>
              <a:gd name="connsiteX10" fmla="*/ 119375 w 140822"/>
              <a:gd name="connsiteY10" fmla="*/ 489 h 301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822" h="301630">
                <a:moveTo>
                  <a:pt x="119375" y="489"/>
                </a:moveTo>
                <a:cubicBezTo>
                  <a:pt x="115142" y="7368"/>
                  <a:pt x="85508" y="88860"/>
                  <a:pt x="71750" y="114789"/>
                </a:cubicBezTo>
                <a:cubicBezTo>
                  <a:pt x="57992" y="140718"/>
                  <a:pt x="44763" y="136485"/>
                  <a:pt x="36825" y="156064"/>
                </a:cubicBezTo>
                <a:cubicBezTo>
                  <a:pt x="28887" y="175643"/>
                  <a:pt x="7192" y="208452"/>
                  <a:pt x="24125" y="232264"/>
                </a:cubicBezTo>
                <a:cubicBezTo>
                  <a:pt x="41058" y="256077"/>
                  <a:pt x="126783" y="290472"/>
                  <a:pt x="138425" y="298939"/>
                </a:cubicBezTo>
                <a:cubicBezTo>
                  <a:pt x="150067" y="307406"/>
                  <a:pt x="116729" y="294176"/>
                  <a:pt x="93975" y="283064"/>
                </a:cubicBezTo>
                <a:cubicBezTo>
                  <a:pt x="71221" y="271952"/>
                  <a:pt x="11425" y="253431"/>
                  <a:pt x="1900" y="232264"/>
                </a:cubicBezTo>
                <a:cubicBezTo>
                  <a:pt x="-7625" y="211097"/>
                  <a:pt x="20950" y="179347"/>
                  <a:pt x="36825" y="156064"/>
                </a:cubicBezTo>
                <a:cubicBezTo>
                  <a:pt x="52700" y="132781"/>
                  <a:pt x="87096" y="106322"/>
                  <a:pt x="97150" y="92564"/>
                </a:cubicBezTo>
                <a:cubicBezTo>
                  <a:pt x="107204" y="78806"/>
                  <a:pt x="93975" y="85685"/>
                  <a:pt x="97150" y="73514"/>
                </a:cubicBezTo>
                <a:cubicBezTo>
                  <a:pt x="100325" y="61343"/>
                  <a:pt x="123608" y="-6390"/>
                  <a:pt x="119375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9F9F463-3690-F36A-4889-C93C75061ED5}"/>
              </a:ext>
            </a:extLst>
          </p:cNvPr>
          <p:cNvSpPr/>
          <p:nvPr/>
        </p:nvSpPr>
        <p:spPr>
          <a:xfrm>
            <a:off x="6521189" y="3454400"/>
            <a:ext cx="118063" cy="106574"/>
          </a:xfrm>
          <a:custGeom>
            <a:avLst/>
            <a:gdLst>
              <a:gd name="connsiteX0" fmla="*/ 117736 w 118063"/>
              <a:gd name="connsiteY0" fmla="*/ 0 h 106574"/>
              <a:gd name="connsiteX1" fmla="*/ 73286 w 118063"/>
              <a:gd name="connsiteY1" fmla="*/ 95250 h 106574"/>
              <a:gd name="connsiteX2" fmla="*/ 261 w 118063"/>
              <a:gd name="connsiteY2" fmla="*/ 104775 h 106574"/>
              <a:gd name="connsiteX3" fmla="*/ 51061 w 118063"/>
              <a:gd name="connsiteY3" fmla="*/ 95250 h 106574"/>
              <a:gd name="connsiteX4" fmla="*/ 117736 w 118063"/>
              <a:gd name="connsiteY4" fmla="*/ 0 h 10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63" h="106574">
                <a:moveTo>
                  <a:pt x="117736" y="0"/>
                </a:moveTo>
                <a:cubicBezTo>
                  <a:pt x="121440" y="0"/>
                  <a:pt x="92865" y="77788"/>
                  <a:pt x="73286" y="95250"/>
                </a:cubicBezTo>
                <a:cubicBezTo>
                  <a:pt x="53707" y="112712"/>
                  <a:pt x="3965" y="104775"/>
                  <a:pt x="261" y="104775"/>
                </a:cubicBezTo>
                <a:cubicBezTo>
                  <a:pt x="-3443" y="104775"/>
                  <a:pt x="33069" y="107950"/>
                  <a:pt x="51061" y="95250"/>
                </a:cubicBezTo>
                <a:cubicBezTo>
                  <a:pt x="69053" y="82550"/>
                  <a:pt x="114032" y="0"/>
                  <a:pt x="1177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866E248B-34A5-DCCB-F00E-881DAC67207B}"/>
              </a:ext>
            </a:extLst>
          </p:cNvPr>
          <p:cNvSpPr/>
          <p:nvPr/>
        </p:nvSpPr>
        <p:spPr>
          <a:xfrm>
            <a:off x="6194040" y="3473450"/>
            <a:ext cx="220199" cy="76204"/>
          </a:xfrm>
          <a:custGeom>
            <a:avLst/>
            <a:gdLst>
              <a:gd name="connsiteX0" fmla="*/ 385 w 220199"/>
              <a:gd name="connsiteY0" fmla="*/ 0 h 76204"/>
              <a:gd name="connsiteX1" fmla="*/ 92460 w 220199"/>
              <a:gd name="connsiteY1" fmla="*/ 15875 h 76204"/>
              <a:gd name="connsiteX2" fmla="*/ 219460 w 220199"/>
              <a:gd name="connsiteY2" fmla="*/ 76200 h 76204"/>
              <a:gd name="connsiteX3" fmla="*/ 143260 w 220199"/>
              <a:gd name="connsiteY3" fmla="*/ 19050 h 76204"/>
              <a:gd name="connsiteX4" fmla="*/ 111510 w 220199"/>
              <a:gd name="connsiteY4" fmla="*/ 6350 h 76204"/>
              <a:gd name="connsiteX5" fmla="*/ 127385 w 220199"/>
              <a:gd name="connsiteY5" fmla="*/ 15875 h 76204"/>
              <a:gd name="connsiteX6" fmla="*/ 385 w 220199"/>
              <a:gd name="connsiteY6" fmla="*/ 0 h 7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199" h="76204">
                <a:moveTo>
                  <a:pt x="385" y="0"/>
                </a:moveTo>
                <a:cubicBezTo>
                  <a:pt x="-5436" y="0"/>
                  <a:pt x="55948" y="3175"/>
                  <a:pt x="92460" y="15875"/>
                </a:cubicBezTo>
                <a:cubicBezTo>
                  <a:pt x="128973" y="28575"/>
                  <a:pt x="210993" y="75671"/>
                  <a:pt x="219460" y="76200"/>
                </a:cubicBezTo>
                <a:cubicBezTo>
                  <a:pt x="227927" y="76729"/>
                  <a:pt x="161252" y="30692"/>
                  <a:pt x="143260" y="19050"/>
                </a:cubicBezTo>
                <a:cubicBezTo>
                  <a:pt x="125268" y="7408"/>
                  <a:pt x="111510" y="6350"/>
                  <a:pt x="111510" y="6350"/>
                </a:cubicBezTo>
                <a:cubicBezTo>
                  <a:pt x="108864" y="5821"/>
                  <a:pt x="141143" y="17462"/>
                  <a:pt x="127385" y="15875"/>
                </a:cubicBezTo>
                <a:lnTo>
                  <a:pt x="3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5C0150DA-010E-74E4-608E-D4BFA81D4200}"/>
              </a:ext>
            </a:extLst>
          </p:cNvPr>
          <p:cNvSpPr/>
          <p:nvPr/>
        </p:nvSpPr>
        <p:spPr>
          <a:xfrm>
            <a:off x="6215000" y="2825737"/>
            <a:ext cx="77853" cy="311188"/>
          </a:xfrm>
          <a:custGeom>
            <a:avLst/>
            <a:gdLst>
              <a:gd name="connsiteX0" fmla="*/ 77850 w 77853"/>
              <a:gd name="connsiteY0" fmla="*/ 13 h 311188"/>
              <a:gd name="connsiteX1" fmla="*/ 1650 w 77853"/>
              <a:gd name="connsiteY1" fmla="*/ 184163 h 311188"/>
              <a:gd name="connsiteX2" fmla="*/ 23875 w 77853"/>
              <a:gd name="connsiteY2" fmla="*/ 311163 h 311188"/>
              <a:gd name="connsiteX3" fmla="*/ 4825 w 77853"/>
              <a:gd name="connsiteY3" fmla="*/ 193688 h 311188"/>
              <a:gd name="connsiteX4" fmla="*/ 77850 w 77853"/>
              <a:gd name="connsiteY4" fmla="*/ 13 h 31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53" h="311188">
                <a:moveTo>
                  <a:pt x="77850" y="13"/>
                </a:moveTo>
                <a:cubicBezTo>
                  <a:pt x="77321" y="-1574"/>
                  <a:pt x="10646" y="132305"/>
                  <a:pt x="1650" y="184163"/>
                </a:cubicBezTo>
                <a:cubicBezTo>
                  <a:pt x="-7346" y="236021"/>
                  <a:pt x="23346" y="309576"/>
                  <a:pt x="23875" y="311163"/>
                </a:cubicBezTo>
                <a:cubicBezTo>
                  <a:pt x="24404" y="312750"/>
                  <a:pt x="-3112" y="240255"/>
                  <a:pt x="4825" y="193688"/>
                </a:cubicBezTo>
                <a:cubicBezTo>
                  <a:pt x="12762" y="147121"/>
                  <a:pt x="78379" y="1600"/>
                  <a:pt x="77850" y="1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D85FD659-00FC-B39F-9EC7-6FB37B6D4B5D}"/>
              </a:ext>
            </a:extLst>
          </p:cNvPr>
          <p:cNvSpPr/>
          <p:nvPr/>
        </p:nvSpPr>
        <p:spPr>
          <a:xfrm>
            <a:off x="6556342" y="2587348"/>
            <a:ext cx="63538" cy="184742"/>
          </a:xfrm>
          <a:custGeom>
            <a:avLst/>
            <a:gdLst>
              <a:gd name="connsiteX0" fmla="*/ 63533 w 63538"/>
              <a:gd name="connsiteY0" fmla="*/ 277 h 184742"/>
              <a:gd name="connsiteX1" fmla="*/ 15908 w 63538"/>
              <a:gd name="connsiteY1" fmla="*/ 108227 h 184742"/>
              <a:gd name="connsiteX2" fmla="*/ 33 w 63538"/>
              <a:gd name="connsiteY2" fmla="*/ 184427 h 184742"/>
              <a:gd name="connsiteX3" fmla="*/ 19083 w 63538"/>
              <a:gd name="connsiteY3" fmla="*/ 79652 h 184742"/>
              <a:gd name="connsiteX4" fmla="*/ 63533 w 63538"/>
              <a:gd name="connsiteY4" fmla="*/ 277 h 18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38" h="184742">
                <a:moveTo>
                  <a:pt x="63533" y="277"/>
                </a:moveTo>
                <a:cubicBezTo>
                  <a:pt x="63004" y="5040"/>
                  <a:pt x="26491" y="77535"/>
                  <a:pt x="15908" y="108227"/>
                </a:cubicBezTo>
                <a:cubicBezTo>
                  <a:pt x="5325" y="138919"/>
                  <a:pt x="-496" y="189190"/>
                  <a:pt x="33" y="184427"/>
                </a:cubicBezTo>
                <a:cubicBezTo>
                  <a:pt x="562" y="179665"/>
                  <a:pt x="9558" y="106110"/>
                  <a:pt x="19083" y="79652"/>
                </a:cubicBezTo>
                <a:cubicBezTo>
                  <a:pt x="28608" y="53194"/>
                  <a:pt x="64062" y="-4486"/>
                  <a:pt x="63533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2452A4E9-85B0-F458-8A97-DCC8E7EF5058}"/>
              </a:ext>
            </a:extLst>
          </p:cNvPr>
          <p:cNvSpPr/>
          <p:nvPr/>
        </p:nvSpPr>
        <p:spPr>
          <a:xfrm>
            <a:off x="6127516" y="2561990"/>
            <a:ext cx="165460" cy="169994"/>
          </a:xfrm>
          <a:custGeom>
            <a:avLst/>
            <a:gdLst>
              <a:gd name="connsiteX0" fmla="*/ 234 w 165460"/>
              <a:gd name="connsiteY0" fmla="*/ 235 h 169994"/>
              <a:gd name="connsiteX1" fmla="*/ 108184 w 165460"/>
              <a:gd name="connsiteY1" fmla="*/ 92310 h 169994"/>
              <a:gd name="connsiteX2" fmla="*/ 165334 w 165460"/>
              <a:gd name="connsiteY2" fmla="*/ 168510 h 169994"/>
              <a:gd name="connsiteX3" fmla="*/ 124059 w 165460"/>
              <a:gd name="connsiteY3" fmla="*/ 22460 h 169994"/>
              <a:gd name="connsiteX4" fmla="*/ 139934 w 165460"/>
              <a:gd name="connsiteY4" fmla="*/ 120885 h 169994"/>
              <a:gd name="connsiteX5" fmla="*/ 234 w 165460"/>
              <a:gd name="connsiteY5" fmla="*/ 235 h 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60" h="169994">
                <a:moveTo>
                  <a:pt x="234" y="235"/>
                </a:moveTo>
                <a:cubicBezTo>
                  <a:pt x="-5058" y="-4528"/>
                  <a:pt x="80667" y="64264"/>
                  <a:pt x="108184" y="92310"/>
                </a:cubicBezTo>
                <a:cubicBezTo>
                  <a:pt x="135701" y="120356"/>
                  <a:pt x="162688" y="180152"/>
                  <a:pt x="165334" y="168510"/>
                </a:cubicBezTo>
                <a:cubicBezTo>
                  <a:pt x="167980" y="156868"/>
                  <a:pt x="128292" y="30397"/>
                  <a:pt x="124059" y="22460"/>
                </a:cubicBezTo>
                <a:cubicBezTo>
                  <a:pt x="119826" y="14523"/>
                  <a:pt x="155809" y="123002"/>
                  <a:pt x="139934" y="120885"/>
                </a:cubicBezTo>
                <a:cubicBezTo>
                  <a:pt x="124059" y="118768"/>
                  <a:pt x="5526" y="4998"/>
                  <a:pt x="234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AD048D0-D744-BFE0-52CF-6A64C4B123BC}"/>
              </a:ext>
            </a:extLst>
          </p:cNvPr>
          <p:cNvSpPr/>
          <p:nvPr/>
        </p:nvSpPr>
        <p:spPr>
          <a:xfrm>
            <a:off x="6619589" y="2879479"/>
            <a:ext cx="64453" cy="251128"/>
          </a:xfrm>
          <a:custGeom>
            <a:avLst/>
            <a:gdLst>
              <a:gd name="connsiteX0" fmla="*/ 286 w 64453"/>
              <a:gd name="connsiteY0" fmla="*/ 246 h 251128"/>
              <a:gd name="connsiteX1" fmla="*/ 9811 w 64453"/>
              <a:gd name="connsiteY1" fmla="*/ 105021 h 251128"/>
              <a:gd name="connsiteX2" fmla="*/ 54261 w 64453"/>
              <a:gd name="connsiteY2" fmla="*/ 171696 h 251128"/>
              <a:gd name="connsiteX3" fmla="*/ 44736 w 64453"/>
              <a:gd name="connsiteY3" fmla="*/ 251071 h 251128"/>
              <a:gd name="connsiteX4" fmla="*/ 63786 w 64453"/>
              <a:gd name="connsiteY4" fmla="*/ 158996 h 251128"/>
              <a:gd name="connsiteX5" fmla="*/ 16161 w 64453"/>
              <a:gd name="connsiteY5" fmla="*/ 136771 h 251128"/>
              <a:gd name="connsiteX6" fmla="*/ 286 w 64453"/>
              <a:gd name="connsiteY6" fmla="*/ 246 h 25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53" h="251128">
                <a:moveTo>
                  <a:pt x="286" y="246"/>
                </a:moveTo>
                <a:cubicBezTo>
                  <a:pt x="-772" y="-5045"/>
                  <a:pt x="815" y="76446"/>
                  <a:pt x="9811" y="105021"/>
                </a:cubicBezTo>
                <a:cubicBezTo>
                  <a:pt x="18807" y="133596"/>
                  <a:pt x="48440" y="147354"/>
                  <a:pt x="54261" y="171696"/>
                </a:cubicBezTo>
                <a:cubicBezTo>
                  <a:pt x="60082" y="196038"/>
                  <a:pt x="43148" y="253188"/>
                  <a:pt x="44736" y="251071"/>
                </a:cubicBezTo>
                <a:cubicBezTo>
                  <a:pt x="46324" y="248954"/>
                  <a:pt x="68548" y="178046"/>
                  <a:pt x="63786" y="158996"/>
                </a:cubicBezTo>
                <a:cubicBezTo>
                  <a:pt x="59024" y="139946"/>
                  <a:pt x="26215" y="155821"/>
                  <a:pt x="16161" y="136771"/>
                </a:cubicBezTo>
                <a:cubicBezTo>
                  <a:pt x="6107" y="117721"/>
                  <a:pt x="1344" y="5537"/>
                  <a:pt x="286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AA5EAC3D-70B0-5E12-B4FE-BBC0661A15F6}"/>
              </a:ext>
            </a:extLst>
          </p:cNvPr>
          <p:cNvSpPr/>
          <p:nvPr/>
        </p:nvSpPr>
        <p:spPr>
          <a:xfrm>
            <a:off x="6502102" y="3568565"/>
            <a:ext cx="137704" cy="108275"/>
          </a:xfrm>
          <a:custGeom>
            <a:avLst/>
            <a:gdLst>
              <a:gd name="connsiteX0" fmla="*/ 136823 w 137704"/>
              <a:gd name="connsiteY0" fmla="*/ 135 h 108275"/>
              <a:gd name="connsiteX1" fmla="*/ 60623 w 137704"/>
              <a:gd name="connsiteY1" fmla="*/ 76335 h 108275"/>
              <a:gd name="connsiteX2" fmla="*/ 298 w 137704"/>
              <a:gd name="connsiteY2" fmla="*/ 108085 h 108275"/>
              <a:gd name="connsiteX3" fmla="*/ 86023 w 137704"/>
              <a:gd name="connsiteY3" fmla="*/ 63635 h 108275"/>
              <a:gd name="connsiteX4" fmla="*/ 101898 w 137704"/>
              <a:gd name="connsiteY4" fmla="*/ 57285 h 108275"/>
              <a:gd name="connsiteX5" fmla="*/ 136823 w 137704"/>
              <a:gd name="connsiteY5" fmla="*/ 135 h 10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704" h="108275">
                <a:moveTo>
                  <a:pt x="136823" y="135"/>
                </a:moveTo>
                <a:cubicBezTo>
                  <a:pt x="129944" y="3310"/>
                  <a:pt x="83377" y="58343"/>
                  <a:pt x="60623" y="76335"/>
                </a:cubicBezTo>
                <a:cubicBezTo>
                  <a:pt x="37869" y="94327"/>
                  <a:pt x="-3935" y="110202"/>
                  <a:pt x="298" y="108085"/>
                </a:cubicBezTo>
                <a:cubicBezTo>
                  <a:pt x="4531" y="105968"/>
                  <a:pt x="86023" y="63635"/>
                  <a:pt x="86023" y="63635"/>
                </a:cubicBezTo>
                <a:cubicBezTo>
                  <a:pt x="102956" y="55168"/>
                  <a:pt x="95548" y="64164"/>
                  <a:pt x="101898" y="57285"/>
                </a:cubicBezTo>
                <a:cubicBezTo>
                  <a:pt x="108248" y="50406"/>
                  <a:pt x="143702" y="-3040"/>
                  <a:pt x="136823" y="13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9DDA4E97-E81A-659C-8E79-2A90EFDD6CED}"/>
              </a:ext>
            </a:extLst>
          </p:cNvPr>
          <p:cNvSpPr/>
          <p:nvPr/>
        </p:nvSpPr>
        <p:spPr>
          <a:xfrm>
            <a:off x="6330850" y="3609975"/>
            <a:ext cx="120750" cy="80144"/>
          </a:xfrm>
          <a:custGeom>
            <a:avLst/>
            <a:gdLst>
              <a:gd name="connsiteX0" fmla="*/ 100 w 120750"/>
              <a:gd name="connsiteY0" fmla="*/ 0 h 80144"/>
              <a:gd name="connsiteX1" fmla="*/ 60425 w 120750"/>
              <a:gd name="connsiteY1" fmla="*/ 63500 h 80144"/>
              <a:gd name="connsiteX2" fmla="*/ 76300 w 120750"/>
              <a:gd name="connsiteY2" fmla="*/ 79375 h 80144"/>
              <a:gd name="connsiteX3" fmla="*/ 120750 w 120750"/>
              <a:gd name="connsiteY3" fmla="*/ 76200 h 80144"/>
              <a:gd name="connsiteX4" fmla="*/ 76300 w 120750"/>
              <a:gd name="connsiteY4" fmla="*/ 63500 h 80144"/>
              <a:gd name="connsiteX5" fmla="*/ 100 w 120750"/>
              <a:gd name="connsiteY5" fmla="*/ 0 h 8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50" h="80144">
                <a:moveTo>
                  <a:pt x="100" y="0"/>
                </a:moveTo>
                <a:cubicBezTo>
                  <a:pt x="-2546" y="0"/>
                  <a:pt x="47725" y="50271"/>
                  <a:pt x="60425" y="63500"/>
                </a:cubicBezTo>
                <a:cubicBezTo>
                  <a:pt x="73125" y="76729"/>
                  <a:pt x="66246" y="77258"/>
                  <a:pt x="76300" y="79375"/>
                </a:cubicBezTo>
                <a:cubicBezTo>
                  <a:pt x="86354" y="81492"/>
                  <a:pt x="120750" y="78846"/>
                  <a:pt x="120750" y="76200"/>
                </a:cubicBezTo>
                <a:cubicBezTo>
                  <a:pt x="120750" y="73554"/>
                  <a:pt x="91646" y="73554"/>
                  <a:pt x="76300" y="63500"/>
                </a:cubicBezTo>
                <a:cubicBezTo>
                  <a:pt x="60954" y="53446"/>
                  <a:pt x="2746" y="0"/>
                  <a:pt x="100" y="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79D21541-9A7D-FD19-8D9A-1D6301FBA2BC}"/>
              </a:ext>
            </a:extLst>
          </p:cNvPr>
          <p:cNvSpPr/>
          <p:nvPr/>
        </p:nvSpPr>
        <p:spPr>
          <a:xfrm>
            <a:off x="6032438" y="3162158"/>
            <a:ext cx="130257" cy="152545"/>
          </a:xfrm>
          <a:custGeom>
            <a:avLst/>
            <a:gdLst>
              <a:gd name="connsiteX0" fmla="*/ 117537 w 130257"/>
              <a:gd name="connsiteY0" fmla="*/ 142 h 152545"/>
              <a:gd name="connsiteX1" fmla="*/ 88962 w 130257"/>
              <a:gd name="connsiteY1" fmla="*/ 60467 h 152545"/>
              <a:gd name="connsiteX2" fmla="*/ 130237 w 130257"/>
              <a:gd name="connsiteY2" fmla="*/ 76342 h 152545"/>
              <a:gd name="connsiteX3" fmla="*/ 82612 w 130257"/>
              <a:gd name="connsiteY3" fmla="*/ 76342 h 152545"/>
              <a:gd name="connsiteX4" fmla="*/ 62 w 130257"/>
              <a:gd name="connsiteY4" fmla="*/ 152542 h 152545"/>
              <a:gd name="connsiteX5" fmla="*/ 69912 w 130257"/>
              <a:gd name="connsiteY5" fmla="*/ 79517 h 152545"/>
              <a:gd name="connsiteX6" fmla="*/ 117537 w 130257"/>
              <a:gd name="connsiteY6" fmla="*/ 142 h 15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57" h="152545">
                <a:moveTo>
                  <a:pt x="117537" y="142"/>
                </a:moveTo>
                <a:cubicBezTo>
                  <a:pt x="120712" y="-3033"/>
                  <a:pt x="86845" y="47767"/>
                  <a:pt x="88962" y="60467"/>
                </a:cubicBezTo>
                <a:cubicBezTo>
                  <a:pt x="91079" y="73167"/>
                  <a:pt x="131295" y="73696"/>
                  <a:pt x="130237" y="76342"/>
                </a:cubicBezTo>
                <a:cubicBezTo>
                  <a:pt x="129179" y="78988"/>
                  <a:pt x="104308" y="63642"/>
                  <a:pt x="82612" y="76342"/>
                </a:cubicBezTo>
                <a:cubicBezTo>
                  <a:pt x="60916" y="89042"/>
                  <a:pt x="2179" y="152013"/>
                  <a:pt x="62" y="152542"/>
                </a:cubicBezTo>
                <a:cubicBezTo>
                  <a:pt x="-2055" y="153071"/>
                  <a:pt x="50333" y="100684"/>
                  <a:pt x="69912" y="79517"/>
                </a:cubicBezTo>
                <a:cubicBezTo>
                  <a:pt x="89491" y="58350"/>
                  <a:pt x="114362" y="3317"/>
                  <a:pt x="117537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BD8233F5-6F52-702B-183C-29D259578458}"/>
              </a:ext>
            </a:extLst>
          </p:cNvPr>
          <p:cNvSpPr/>
          <p:nvPr/>
        </p:nvSpPr>
        <p:spPr>
          <a:xfrm>
            <a:off x="6673532" y="3145189"/>
            <a:ext cx="188906" cy="74589"/>
          </a:xfrm>
          <a:custGeom>
            <a:avLst/>
            <a:gdLst>
              <a:gd name="connsiteX0" fmla="*/ 318 w 188906"/>
              <a:gd name="connsiteY0" fmla="*/ 64736 h 74589"/>
              <a:gd name="connsiteX1" fmla="*/ 35243 w 188906"/>
              <a:gd name="connsiteY1" fmla="*/ 1236 h 74589"/>
              <a:gd name="connsiteX2" fmla="*/ 54293 w 188906"/>
              <a:gd name="connsiteY2" fmla="*/ 26636 h 74589"/>
              <a:gd name="connsiteX3" fmla="*/ 187643 w 188906"/>
              <a:gd name="connsiteY3" fmla="*/ 74261 h 74589"/>
              <a:gd name="connsiteX4" fmla="*/ 117793 w 188906"/>
              <a:gd name="connsiteY4" fmla="*/ 45686 h 74589"/>
              <a:gd name="connsiteX5" fmla="*/ 57468 w 188906"/>
              <a:gd name="connsiteY5" fmla="*/ 7586 h 74589"/>
              <a:gd name="connsiteX6" fmla="*/ 318 w 188906"/>
              <a:gd name="connsiteY6" fmla="*/ 64736 h 7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906" h="74589">
                <a:moveTo>
                  <a:pt x="318" y="64736"/>
                </a:moveTo>
                <a:cubicBezTo>
                  <a:pt x="-3386" y="63678"/>
                  <a:pt x="26247" y="7586"/>
                  <a:pt x="35243" y="1236"/>
                </a:cubicBezTo>
                <a:cubicBezTo>
                  <a:pt x="44239" y="-5114"/>
                  <a:pt x="28893" y="14465"/>
                  <a:pt x="54293" y="26636"/>
                </a:cubicBezTo>
                <a:cubicBezTo>
                  <a:pt x="79693" y="38807"/>
                  <a:pt x="177060" y="71086"/>
                  <a:pt x="187643" y="74261"/>
                </a:cubicBezTo>
                <a:cubicBezTo>
                  <a:pt x="198226" y="77436"/>
                  <a:pt x="139489" y="56798"/>
                  <a:pt x="117793" y="45686"/>
                </a:cubicBezTo>
                <a:cubicBezTo>
                  <a:pt x="96097" y="34574"/>
                  <a:pt x="74931" y="10761"/>
                  <a:pt x="57468" y="7586"/>
                </a:cubicBezTo>
                <a:cubicBezTo>
                  <a:pt x="40006" y="4411"/>
                  <a:pt x="4022" y="65794"/>
                  <a:pt x="318" y="6473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947C260-9CE9-4ED8-6E97-320C2F6D1234}"/>
              </a:ext>
            </a:extLst>
          </p:cNvPr>
          <p:cNvSpPr/>
          <p:nvPr/>
        </p:nvSpPr>
        <p:spPr>
          <a:xfrm>
            <a:off x="5757179" y="3502012"/>
            <a:ext cx="151546" cy="193700"/>
          </a:xfrm>
          <a:custGeom>
            <a:avLst/>
            <a:gdLst>
              <a:gd name="connsiteX0" fmla="*/ 151496 w 151546"/>
              <a:gd name="connsiteY0" fmla="*/ 13 h 193700"/>
              <a:gd name="connsiteX1" fmla="*/ 27671 w 151546"/>
              <a:gd name="connsiteY1" fmla="*/ 98438 h 193700"/>
              <a:gd name="connsiteX2" fmla="*/ 5446 w 151546"/>
              <a:gd name="connsiteY2" fmla="*/ 193688 h 193700"/>
              <a:gd name="connsiteX3" fmla="*/ 11796 w 151546"/>
              <a:gd name="connsiteY3" fmla="*/ 92088 h 193700"/>
              <a:gd name="connsiteX4" fmla="*/ 151496 w 151546"/>
              <a:gd name="connsiteY4" fmla="*/ 13 h 1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546" h="193700">
                <a:moveTo>
                  <a:pt x="151496" y="13"/>
                </a:moveTo>
                <a:cubicBezTo>
                  <a:pt x="154142" y="1071"/>
                  <a:pt x="52013" y="66159"/>
                  <a:pt x="27671" y="98438"/>
                </a:cubicBezTo>
                <a:cubicBezTo>
                  <a:pt x="3329" y="130717"/>
                  <a:pt x="8092" y="194746"/>
                  <a:pt x="5446" y="193688"/>
                </a:cubicBezTo>
                <a:cubicBezTo>
                  <a:pt x="2800" y="192630"/>
                  <a:pt x="-8312" y="121721"/>
                  <a:pt x="11796" y="92088"/>
                </a:cubicBezTo>
                <a:cubicBezTo>
                  <a:pt x="31904" y="62455"/>
                  <a:pt x="148850" y="-1045"/>
                  <a:pt x="151496" y="1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FF2A04BE-F599-A9BB-83F8-DDAC2EBB5E86}"/>
              </a:ext>
            </a:extLst>
          </p:cNvPr>
          <p:cNvSpPr/>
          <p:nvPr/>
        </p:nvSpPr>
        <p:spPr>
          <a:xfrm>
            <a:off x="6913182" y="3282857"/>
            <a:ext cx="207534" cy="308554"/>
          </a:xfrm>
          <a:custGeom>
            <a:avLst/>
            <a:gdLst>
              <a:gd name="connsiteX0" fmla="*/ 40068 w 207534"/>
              <a:gd name="connsiteY0" fmla="*/ 93 h 308554"/>
              <a:gd name="connsiteX1" fmla="*/ 1968 w 207534"/>
              <a:gd name="connsiteY1" fmla="*/ 60418 h 308554"/>
              <a:gd name="connsiteX2" fmla="*/ 113093 w 207534"/>
              <a:gd name="connsiteY2" fmla="*/ 168368 h 308554"/>
              <a:gd name="connsiteX3" fmla="*/ 179768 w 207534"/>
              <a:gd name="connsiteY3" fmla="*/ 222343 h 308554"/>
              <a:gd name="connsiteX4" fmla="*/ 205168 w 207534"/>
              <a:gd name="connsiteY4" fmla="*/ 308068 h 308554"/>
              <a:gd name="connsiteX5" fmla="*/ 195643 w 207534"/>
              <a:gd name="connsiteY5" fmla="*/ 254093 h 308554"/>
              <a:gd name="connsiteX6" fmla="*/ 109918 w 207534"/>
              <a:gd name="connsiteY6" fmla="*/ 187418 h 308554"/>
              <a:gd name="connsiteX7" fmla="*/ 122618 w 207534"/>
              <a:gd name="connsiteY7" fmla="*/ 200118 h 308554"/>
              <a:gd name="connsiteX8" fmla="*/ 55943 w 207534"/>
              <a:gd name="connsiteY8" fmla="*/ 123918 h 308554"/>
              <a:gd name="connsiteX9" fmla="*/ 14668 w 207534"/>
              <a:gd name="connsiteY9" fmla="*/ 73118 h 308554"/>
              <a:gd name="connsiteX10" fmla="*/ 40068 w 207534"/>
              <a:gd name="connsiteY10" fmla="*/ 93 h 30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7534" h="308554">
                <a:moveTo>
                  <a:pt x="40068" y="93"/>
                </a:moveTo>
                <a:cubicBezTo>
                  <a:pt x="37951" y="-2024"/>
                  <a:pt x="-10203" y="32372"/>
                  <a:pt x="1968" y="60418"/>
                </a:cubicBezTo>
                <a:cubicBezTo>
                  <a:pt x="14139" y="88464"/>
                  <a:pt x="83460" y="141381"/>
                  <a:pt x="113093" y="168368"/>
                </a:cubicBezTo>
                <a:cubicBezTo>
                  <a:pt x="142726" y="195356"/>
                  <a:pt x="164422" y="199060"/>
                  <a:pt x="179768" y="222343"/>
                </a:cubicBezTo>
                <a:cubicBezTo>
                  <a:pt x="195114" y="245626"/>
                  <a:pt x="202522" y="302776"/>
                  <a:pt x="205168" y="308068"/>
                </a:cubicBezTo>
                <a:cubicBezTo>
                  <a:pt x="207814" y="313360"/>
                  <a:pt x="211518" y="274201"/>
                  <a:pt x="195643" y="254093"/>
                </a:cubicBezTo>
                <a:cubicBezTo>
                  <a:pt x="179768" y="233985"/>
                  <a:pt x="109918" y="187418"/>
                  <a:pt x="109918" y="187418"/>
                </a:cubicBezTo>
                <a:cubicBezTo>
                  <a:pt x="97747" y="178422"/>
                  <a:pt x="131614" y="210701"/>
                  <a:pt x="122618" y="200118"/>
                </a:cubicBezTo>
                <a:cubicBezTo>
                  <a:pt x="113622" y="189535"/>
                  <a:pt x="73935" y="145085"/>
                  <a:pt x="55943" y="123918"/>
                </a:cubicBezTo>
                <a:cubicBezTo>
                  <a:pt x="37951" y="102751"/>
                  <a:pt x="17843" y="92697"/>
                  <a:pt x="14668" y="73118"/>
                </a:cubicBezTo>
                <a:cubicBezTo>
                  <a:pt x="11493" y="53539"/>
                  <a:pt x="42185" y="2210"/>
                  <a:pt x="40068" y="9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FDC35FFC-4F8B-1A2D-86B7-91D7684A7958}"/>
              </a:ext>
            </a:extLst>
          </p:cNvPr>
          <p:cNvSpPr/>
          <p:nvPr/>
        </p:nvSpPr>
        <p:spPr>
          <a:xfrm>
            <a:off x="5909260" y="3733379"/>
            <a:ext cx="581632" cy="80437"/>
          </a:xfrm>
          <a:custGeom>
            <a:avLst/>
            <a:gdLst>
              <a:gd name="connsiteX0" fmla="*/ 580440 w 581632"/>
              <a:gd name="connsiteY0" fmla="*/ 13121 h 80437"/>
              <a:gd name="connsiteX1" fmla="*/ 462965 w 581632"/>
              <a:gd name="connsiteY1" fmla="*/ 421 h 80437"/>
              <a:gd name="connsiteX2" fmla="*/ 351840 w 581632"/>
              <a:gd name="connsiteY2" fmla="*/ 6771 h 80437"/>
              <a:gd name="connsiteX3" fmla="*/ 237540 w 581632"/>
              <a:gd name="connsiteY3" fmla="*/ 41696 h 80437"/>
              <a:gd name="connsiteX4" fmla="*/ 50215 w 581632"/>
              <a:gd name="connsiteY4" fmla="*/ 76621 h 80437"/>
              <a:gd name="connsiteX5" fmla="*/ 24815 w 581632"/>
              <a:gd name="connsiteY5" fmla="*/ 73446 h 80437"/>
              <a:gd name="connsiteX6" fmla="*/ 367715 w 581632"/>
              <a:gd name="connsiteY6" fmla="*/ 22646 h 80437"/>
              <a:gd name="connsiteX7" fmla="*/ 386765 w 581632"/>
              <a:gd name="connsiteY7" fmla="*/ 9946 h 80437"/>
              <a:gd name="connsiteX8" fmla="*/ 580440 w 581632"/>
              <a:gd name="connsiteY8" fmla="*/ 13121 h 8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1632" h="80437">
                <a:moveTo>
                  <a:pt x="580440" y="13121"/>
                </a:moveTo>
                <a:cubicBezTo>
                  <a:pt x="593140" y="11534"/>
                  <a:pt x="501065" y="1479"/>
                  <a:pt x="462965" y="421"/>
                </a:cubicBezTo>
                <a:cubicBezTo>
                  <a:pt x="424865" y="-637"/>
                  <a:pt x="389411" y="-108"/>
                  <a:pt x="351840" y="6771"/>
                </a:cubicBezTo>
                <a:cubicBezTo>
                  <a:pt x="314269" y="13650"/>
                  <a:pt x="287811" y="30054"/>
                  <a:pt x="237540" y="41696"/>
                </a:cubicBezTo>
                <a:cubicBezTo>
                  <a:pt x="187269" y="53338"/>
                  <a:pt x="85669" y="71329"/>
                  <a:pt x="50215" y="76621"/>
                </a:cubicBezTo>
                <a:cubicBezTo>
                  <a:pt x="14761" y="81913"/>
                  <a:pt x="-28102" y="82442"/>
                  <a:pt x="24815" y="73446"/>
                </a:cubicBezTo>
                <a:cubicBezTo>
                  <a:pt x="77732" y="64450"/>
                  <a:pt x="307390" y="33229"/>
                  <a:pt x="367715" y="22646"/>
                </a:cubicBezTo>
                <a:cubicBezTo>
                  <a:pt x="428040" y="12063"/>
                  <a:pt x="357661" y="10475"/>
                  <a:pt x="386765" y="9946"/>
                </a:cubicBezTo>
                <a:lnTo>
                  <a:pt x="580440" y="1312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707E9855-F74D-F517-B828-ABA38C76E7FC}"/>
              </a:ext>
            </a:extLst>
          </p:cNvPr>
          <p:cNvSpPr/>
          <p:nvPr/>
        </p:nvSpPr>
        <p:spPr>
          <a:xfrm>
            <a:off x="6485322" y="3720969"/>
            <a:ext cx="155484" cy="26059"/>
          </a:xfrm>
          <a:custGeom>
            <a:avLst/>
            <a:gdLst>
              <a:gd name="connsiteX0" fmla="*/ 1203 w 155484"/>
              <a:gd name="connsiteY0" fmla="*/ 25531 h 26059"/>
              <a:gd name="connsiteX1" fmla="*/ 153603 w 155484"/>
              <a:gd name="connsiteY1" fmla="*/ 131 h 26059"/>
              <a:gd name="connsiteX2" fmla="*/ 83753 w 155484"/>
              <a:gd name="connsiteY2" fmla="*/ 16006 h 26059"/>
              <a:gd name="connsiteX3" fmla="*/ 1203 w 155484"/>
              <a:gd name="connsiteY3" fmla="*/ 25531 h 2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484" h="26059">
                <a:moveTo>
                  <a:pt x="1203" y="25531"/>
                </a:moveTo>
                <a:cubicBezTo>
                  <a:pt x="12845" y="22885"/>
                  <a:pt x="139845" y="1718"/>
                  <a:pt x="153603" y="131"/>
                </a:cubicBezTo>
                <a:cubicBezTo>
                  <a:pt x="167361" y="-1456"/>
                  <a:pt x="101745" y="11773"/>
                  <a:pt x="83753" y="16006"/>
                </a:cubicBezTo>
                <a:cubicBezTo>
                  <a:pt x="65761" y="20239"/>
                  <a:pt x="-10439" y="28177"/>
                  <a:pt x="1203" y="25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EB974D63-95F8-88D9-1D17-4E1311EA060C}"/>
              </a:ext>
            </a:extLst>
          </p:cNvPr>
          <p:cNvSpPr/>
          <p:nvPr/>
        </p:nvSpPr>
        <p:spPr>
          <a:xfrm>
            <a:off x="6635681" y="3720728"/>
            <a:ext cx="333712" cy="26095"/>
          </a:xfrm>
          <a:custGeom>
            <a:avLst/>
            <a:gdLst>
              <a:gd name="connsiteX0" fmla="*/ 69 w 333712"/>
              <a:gd name="connsiteY0" fmla="*/ 22597 h 26095"/>
              <a:gd name="connsiteX1" fmla="*/ 161994 w 333712"/>
              <a:gd name="connsiteY1" fmla="*/ 25772 h 26095"/>
              <a:gd name="connsiteX2" fmla="*/ 260419 w 333712"/>
              <a:gd name="connsiteY2" fmla="*/ 22597 h 26095"/>
              <a:gd name="connsiteX3" fmla="*/ 333444 w 333712"/>
              <a:gd name="connsiteY3" fmla="*/ 372 h 26095"/>
              <a:gd name="connsiteX4" fmla="*/ 279469 w 333712"/>
              <a:gd name="connsiteY4" fmla="*/ 9897 h 26095"/>
              <a:gd name="connsiteX5" fmla="*/ 142944 w 333712"/>
              <a:gd name="connsiteY5" fmla="*/ 25772 h 26095"/>
              <a:gd name="connsiteX6" fmla="*/ 69 w 333712"/>
              <a:gd name="connsiteY6" fmla="*/ 22597 h 2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712" h="26095">
                <a:moveTo>
                  <a:pt x="69" y="22597"/>
                </a:moveTo>
                <a:cubicBezTo>
                  <a:pt x="3244" y="22597"/>
                  <a:pt x="118602" y="25772"/>
                  <a:pt x="161994" y="25772"/>
                </a:cubicBezTo>
                <a:cubicBezTo>
                  <a:pt x="205386" y="25772"/>
                  <a:pt x="231844" y="26830"/>
                  <a:pt x="260419" y="22597"/>
                </a:cubicBezTo>
                <a:cubicBezTo>
                  <a:pt x="288994" y="18364"/>
                  <a:pt x="330269" y="2489"/>
                  <a:pt x="333444" y="372"/>
                </a:cubicBezTo>
                <a:cubicBezTo>
                  <a:pt x="336619" y="-1745"/>
                  <a:pt x="311219" y="5664"/>
                  <a:pt x="279469" y="9897"/>
                </a:cubicBezTo>
                <a:cubicBezTo>
                  <a:pt x="247719" y="14130"/>
                  <a:pt x="182102" y="24185"/>
                  <a:pt x="142944" y="25772"/>
                </a:cubicBezTo>
                <a:cubicBezTo>
                  <a:pt x="103786" y="27359"/>
                  <a:pt x="-3106" y="22597"/>
                  <a:pt x="69" y="22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1BC3F843-8B00-F8FD-1385-317ECB63902F}"/>
              </a:ext>
            </a:extLst>
          </p:cNvPr>
          <p:cNvSpPr/>
          <p:nvPr/>
        </p:nvSpPr>
        <p:spPr>
          <a:xfrm>
            <a:off x="6615041" y="3730389"/>
            <a:ext cx="192523" cy="19286"/>
          </a:xfrm>
          <a:custGeom>
            <a:avLst/>
            <a:gdLst>
              <a:gd name="connsiteX0" fmla="*/ 1659 w 192523"/>
              <a:gd name="connsiteY0" fmla="*/ 19286 h 19286"/>
              <a:gd name="connsiteX1" fmla="*/ 188984 w 192523"/>
              <a:gd name="connsiteY1" fmla="*/ 6586 h 19286"/>
              <a:gd name="connsiteX2" fmla="*/ 122309 w 192523"/>
              <a:gd name="connsiteY2" fmla="*/ 6586 h 19286"/>
              <a:gd name="connsiteX3" fmla="*/ 96909 w 192523"/>
              <a:gd name="connsiteY3" fmla="*/ 236 h 19286"/>
              <a:gd name="connsiteX4" fmla="*/ 1659 w 192523"/>
              <a:gd name="connsiteY4" fmla="*/ 19286 h 1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23" h="19286">
                <a:moveTo>
                  <a:pt x="1659" y="19286"/>
                </a:moveTo>
                <a:lnTo>
                  <a:pt x="188984" y="6586"/>
                </a:lnTo>
                <a:cubicBezTo>
                  <a:pt x="209092" y="4469"/>
                  <a:pt x="137655" y="7644"/>
                  <a:pt x="122309" y="6586"/>
                </a:cubicBezTo>
                <a:cubicBezTo>
                  <a:pt x="106963" y="5528"/>
                  <a:pt x="111726" y="-1351"/>
                  <a:pt x="96909" y="236"/>
                </a:cubicBezTo>
                <a:cubicBezTo>
                  <a:pt x="82092" y="1823"/>
                  <a:pt x="-13687" y="18228"/>
                  <a:pt x="1659" y="19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DFB24351-A2F9-AC53-4EB4-3FB4044A6FC6}"/>
              </a:ext>
            </a:extLst>
          </p:cNvPr>
          <p:cNvSpPr/>
          <p:nvPr/>
        </p:nvSpPr>
        <p:spPr>
          <a:xfrm>
            <a:off x="5857614" y="3781340"/>
            <a:ext cx="149664" cy="69935"/>
          </a:xfrm>
          <a:custGeom>
            <a:avLst/>
            <a:gdLst>
              <a:gd name="connsiteX0" fmla="*/ 149486 w 149664"/>
              <a:gd name="connsiteY0" fmla="*/ 9610 h 69935"/>
              <a:gd name="connsiteX1" fmla="*/ 73286 w 149664"/>
              <a:gd name="connsiteY1" fmla="*/ 3260 h 69935"/>
              <a:gd name="connsiteX2" fmla="*/ 261 w 149664"/>
              <a:gd name="connsiteY2" fmla="*/ 69935 h 69935"/>
              <a:gd name="connsiteX3" fmla="*/ 51061 w 149664"/>
              <a:gd name="connsiteY3" fmla="*/ 3260 h 69935"/>
              <a:gd name="connsiteX4" fmla="*/ 149486 w 149664"/>
              <a:gd name="connsiteY4" fmla="*/ 9610 h 6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664" h="69935">
                <a:moveTo>
                  <a:pt x="149486" y="9610"/>
                </a:moveTo>
                <a:cubicBezTo>
                  <a:pt x="153190" y="9610"/>
                  <a:pt x="98157" y="-6794"/>
                  <a:pt x="73286" y="3260"/>
                </a:cubicBezTo>
                <a:cubicBezTo>
                  <a:pt x="48415" y="13314"/>
                  <a:pt x="3965" y="69935"/>
                  <a:pt x="261" y="69935"/>
                </a:cubicBezTo>
                <a:cubicBezTo>
                  <a:pt x="-3443" y="69935"/>
                  <a:pt x="33069" y="13314"/>
                  <a:pt x="51061" y="3260"/>
                </a:cubicBezTo>
                <a:cubicBezTo>
                  <a:pt x="69053" y="-6794"/>
                  <a:pt x="145782" y="9610"/>
                  <a:pt x="149486" y="9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0E616F14-DF90-7221-F280-4F9C7659A8B6}"/>
              </a:ext>
            </a:extLst>
          </p:cNvPr>
          <p:cNvSpPr/>
          <p:nvPr/>
        </p:nvSpPr>
        <p:spPr>
          <a:xfrm>
            <a:off x="6896100" y="3717885"/>
            <a:ext cx="99319" cy="57247"/>
          </a:xfrm>
          <a:custGeom>
            <a:avLst/>
            <a:gdLst>
              <a:gd name="connsiteX0" fmla="*/ 22225 w 99319"/>
              <a:gd name="connsiteY0" fmla="*/ 40 h 57247"/>
              <a:gd name="connsiteX1" fmla="*/ 98425 w 99319"/>
              <a:gd name="connsiteY1" fmla="*/ 28615 h 57247"/>
              <a:gd name="connsiteX2" fmla="*/ 0 w 99319"/>
              <a:gd name="connsiteY2" fmla="*/ 57190 h 57247"/>
              <a:gd name="connsiteX3" fmla="*/ 98425 w 99319"/>
              <a:gd name="connsiteY3" fmla="*/ 34965 h 57247"/>
              <a:gd name="connsiteX4" fmla="*/ 22225 w 99319"/>
              <a:gd name="connsiteY4" fmla="*/ 40 h 5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19" h="57247">
                <a:moveTo>
                  <a:pt x="22225" y="40"/>
                </a:moveTo>
                <a:cubicBezTo>
                  <a:pt x="22225" y="-1018"/>
                  <a:pt x="102129" y="19090"/>
                  <a:pt x="98425" y="28615"/>
                </a:cubicBezTo>
                <a:cubicBezTo>
                  <a:pt x="94721" y="38140"/>
                  <a:pt x="0" y="56132"/>
                  <a:pt x="0" y="57190"/>
                </a:cubicBezTo>
                <a:cubicBezTo>
                  <a:pt x="0" y="58248"/>
                  <a:pt x="87842" y="44490"/>
                  <a:pt x="98425" y="34965"/>
                </a:cubicBezTo>
                <a:cubicBezTo>
                  <a:pt x="109008" y="25440"/>
                  <a:pt x="22225" y="1098"/>
                  <a:pt x="22225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CE62FF2E-41ED-2BA6-8735-E437488DB959}"/>
              </a:ext>
            </a:extLst>
          </p:cNvPr>
          <p:cNvSpPr/>
          <p:nvPr/>
        </p:nvSpPr>
        <p:spPr>
          <a:xfrm>
            <a:off x="6730996" y="3758501"/>
            <a:ext cx="165616" cy="153247"/>
          </a:xfrm>
          <a:custGeom>
            <a:avLst/>
            <a:gdLst>
              <a:gd name="connsiteX0" fmla="*/ 165104 w 165616"/>
              <a:gd name="connsiteY0" fmla="*/ 699 h 153247"/>
              <a:gd name="connsiteX1" fmla="*/ 63504 w 165616"/>
              <a:gd name="connsiteY1" fmla="*/ 118174 h 153247"/>
              <a:gd name="connsiteX2" fmla="*/ 4 w 165616"/>
              <a:gd name="connsiteY2" fmla="*/ 153099 h 153247"/>
              <a:gd name="connsiteX3" fmla="*/ 60329 w 165616"/>
              <a:gd name="connsiteY3" fmla="*/ 108649 h 153247"/>
              <a:gd name="connsiteX4" fmla="*/ 101604 w 165616"/>
              <a:gd name="connsiteY4" fmla="*/ 70549 h 153247"/>
              <a:gd name="connsiteX5" fmla="*/ 165104 w 165616"/>
              <a:gd name="connsiteY5" fmla="*/ 699 h 15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616" h="153247">
                <a:moveTo>
                  <a:pt x="165104" y="699"/>
                </a:moveTo>
                <a:cubicBezTo>
                  <a:pt x="158754" y="8636"/>
                  <a:pt x="91021" y="92774"/>
                  <a:pt x="63504" y="118174"/>
                </a:cubicBezTo>
                <a:cubicBezTo>
                  <a:pt x="35987" y="143574"/>
                  <a:pt x="533" y="154686"/>
                  <a:pt x="4" y="153099"/>
                </a:cubicBezTo>
                <a:cubicBezTo>
                  <a:pt x="-525" y="151512"/>
                  <a:pt x="43396" y="122407"/>
                  <a:pt x="60329" y="108649"/>
                </a:cubicBezTo>
                <a:cubicBezTo>
                  <a:pt x="77262" y="94891"/>
                  <a:pt x="86258" y="86424"/>
                  <a:pt x="101604" y="70549"/>
                </a:cubicBezTo>
                <a:cubicBezTo>
                  <a:pt x="116950" y="54674"/>
                  <a:pt x="171454" y="-7238"/>
                  <a:pt x="165104" y="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AA47C84E-B89B-903D-0373-038381052F32}"/>
              </a:ext>
            </a:extLst>
          </p:cNvPr>
          <p:cNvSpPr/>
          <p:nvPr/>
        </p:nvSpPr>
        <p:spPr>
          <a:xfrm>
            <a:off x="5872740" y="3853943"/>
            <a:ext cx="160630" cy="118604"/>
          </a:xfrm>
          <a:custGeom>
            <a:avLst/>
            <a:gdLst>
              <a:gd name="connsiteX0" fmla="*/ 1010 w 160630"/>
              <a:gd name="connsiteY0" fmla="*/ 507 h 118604"/>
              <a:gd name="connsiteX1" fmla="*/ 140710 w 160630"/>
              <a:gd name="connsiteY1" fmla="*/ 102107 h 118604"/>
              <a:gd name="connsiteX2" fmla="*/ 153410 w 160630"/>
              <a:gd name="connsiteY2" fmla="*/ 114807 h 118604"/>
              <a:gd name="connsiteX3" fmla="*/ 80385 w 160630"/>
              <a:gd name="connsiteY3" fmla="*/ 64007 h 118604"/>
              <a:gd name="connsiteX4" fmla="*/ 1010 w 160630"/>
              <a:gd name="connsiteY4" fmla="*/ 507 h 118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630" h="118604">
                <a:moveTo>
                  <a:pt x="1010" y="507"/>
                </a:moveTo>
                <a:cubicBezTo>
                  <a:pt x="11064" y="6857"/>
                  <a:pt x="140710" y="102107"/>
                  <a:pt x="140710" y="102107"/>
                </a:cubicBezTo>
                <a:cubicBezTo>
                  <a:pt x="166110" y="121157"/>
                  <a:pt x="163464" y="121157"/>
                  <a:pt x="153410" y="114807"/>
                </a:cubicBezTo>
                <a:cubicBezTo>
                  <a:pt x="143356" y="108457"/>
                  <a:pt x="102081" y="78824"/>
                  <a:pt x="80385" y="64007"/>
                </a:cubicBezTo>
                <a:cubicBezTo>
                  <a:pt x="58689" y="49190"/>
                  <a:pt x="-9044" y="-5843"/>
                  <a:pt x="1010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975B6AE3-2E7C-85C9-894A-1379D73E06A9}"/>
              </a:ext>
            </a:extLst>
          </p:cNvPr>
          <p:cNvSpPr/>
          <p:nvPr/>
        </p:nvSpPr>
        <p:spPr>
          <a:xfrm>
            <a:off x="5876580" y="3847730"/>
            <a:ext cx="273485" cy="122040"/>
          </a:xfrm>
          <a:custGeom>
            <a:avLst/>
            <a:gdLst>
              <a:gd name="connsiteX0" fmla="*/ 273395 w 273485"/>
              <a:gd name="connsiteY0" fmla="*/ 117845 h 122040"/>
              <a:gd name="connsiteX1" fmla="*/ 162270 w 273485"/>
              <a:gd name="connsiteY1" fmla="*/ 86095 h 122040"/>
              <a:gd name="connsiteX2" fmla="*/ 133695 w 273485"/>
              <a:gd name="connsiteY2" fmla="*/ 73395 h 122040"/>
              <a:gd name="connsiteX3" fmla="*/ 345 w 273485"/>
              <a:gd name="connsiteY3" fmla="*/ 370 h 122040"/>
              <a:gd name="connsiteX4" fmla="*/ 178145 w 273485"/>
              <a:gd name="connsiteY4" fmla="*/ 108320 h 122040"/>
              <a:gd name="connsiteX5" fmla="*/ 273395 w 273485"/>
              <a:gd name="connsiteY5" fmla="*/ 117845 h 12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85" h="122040">
                <a:moveTo>
                  <a:pt x="273395" y="117845"/>
                </a:moveTo>
                <a:cubicBezTo>
                  <a:pt x="270749" y="114141"/>
                  <a:pt x="185553" y="93503"/>
                  <a:pt x="162270" y="86095"/>
                </a:cubicBezTo>
                <a:cubicBezTo>
                  <a:pt x="138987" y="78687"/>
                  <a:pt x="160682" y="87682"/>
                  <a:pt x="133695" y="73395"/>
                </a:cubicBezTo>
                <a:cubicBezTo>
                  <a:pt x="106707" y="59107"/>
                  <a:pt x="-7063" y="-5451"/>
                  <a:pt x="345" y="370"/>
                </a:cubicBezTo>
                <a:cubicBezTo>
                  <a:pt x="7753" y="6191"/>
                  <a:pt x="136341" y="88212"/>
                  <a:pt x="178145" y="108320"/>
                </a:cubicBezTo>
                <a:cubicBezTo>
                  <a:pt x="219949" y="128428"/>
                  <a:pt x="276041" y="121549"/>
                  <a:pt x="273395" y="117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75A23DF-DD0B-F9D6-8708-A1FA410F2CFD}"/>
              </a:ext>
            </a:extLst>
          </p:cNvPr>
          <p:cNvSpPr/>
          <p:nvPr/>
        </p:nvSpPr>
        <p:spPr>
          <a:xfrm>
            <a:off x="6232160" y="3978150"/>
            <a:ext cx="276920" cy="42319"/>
          </a:xfrm>
          <a:custGeom>
            <a:avLst/>
            <a:gdLst>
              <a:gd name="connsiteX0" fmla="*/ 365 w 276920"/>
              <a:gd name="connsiteY0" fmla="*/ 125 h 42319"/>
              <a:gd name="connsiteX1" fmla="*/ 117840 w 276920"/>
              <a:gd name="connsiteY1" fmla="*/ 28700 h 42319"/>
              <a:gd name="connsiteX2" fmla="*/ 276590 w 276920"/>
              <a:gd name="connsiteY2" fmla="*/ 31875 h 42319"/>
              <a:gd name="connsiteX3" fmla="*/ 155940 w 276920"/>
              <a:gd name="connsiteY3" fmla="*/ 41400 h 42319"/>
              <a:gd name="connsiteX4" fmla="*/ 365 w 276920"/>
              <a:gd name="connsiteY4" fmla="*/ 125 h 4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920" h="42319">
                <a:moveTo>
                  <a:pt x="365" y="125"/>
                </a:moveTo>
                <a:cubicBezTo>
                  <a:pt x="-5985" y="-1992"/>
                  <a:pt x="71803" y="23408"/>
                  <a:pt x="117840" y="28700"/>
                </a:cubicBezTo>
                <a:cubicBezTo>
                  <a:pt x="163878" y="33992"/>
                  <a:pt x="270240" y="29758"/>
                  <a:pt x="276590" y="31875"/>
                </a:cubicBezTo>
                <a:cubicBezTo>
                  <a:pt x="282940" y="33992"/>
                  <a:pt x="196157" y="45633"/>
                  <a:pt x="155940" y="41400"/>
                </a:cubicBezTo>
                <a:cubicBezTo>
                  <a:pt x="115723" y="37167"/>
                  <a:pt x="6715" y="2242"/>
                  <a:pt x="365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27D833D-02AB-2294-917E-282FEAA80077}"/>
              </a:ext>
            </a:extLst>
          </p:cNvPr>
          <p:cNvSpPr/>
          <p:nvPr/>
        </p:nvSpPr>
        <p:spPr>
          <a:xfrm>
            <a:off x="6467969" y="3911566"/>
            <a:ext cx="290393" cy="80140"/>
          </a:xfrm>
          <a:custGeom>
            <a:avLst/>
            <a:gdLst>
              <a:gd name="connsiteX0" fmla="*/ 288431 w 290393"/>
              <a:gd name="connsiteY0" fmla="*/ 34 h 80140"/>
              <a:gd name="connsiteX1" fmla="*/ 88406 w 290393"/>
              <a:gd name="connsiteY1" fmla="*/ 73059 h 80140"/>
              <a:gd name="connsiteX2" fmla="*/ 2681 w 290393"/>
              <a:gd name="connsiteY2" fmla="*/ 76234 h 80140"/>
              <a:gd name="connsiteX3" fmla="*/ 180481 w 290393"/>
              <a:gd name="connsiteY3" fmla="*/ 63534 h 80140"/>
              <a:gd name="connsiteX4" fmla="*/ 288431 w 290393"/>
              <a:gd name="connsiteY4" fmla="*/ 34 h 8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393" h="80140">
                <a:moveTo>
                  <a:pt x="288431" y="34"/>
                </a:moveTo>
                <a:cubicBezTo>
                  <a:pt x="273085" y="1622"/>
                  <a:pt x="136031" y="60359"/>
                  <a:pt x="88406" y="73059"/>
                </a:cubicBezTo>
                <a:cubicBezTo>
                  <a:pt x="40781" y="85759"/>
                  <a:pt x="-12665" y="77822"/>
                  <a:pt x="2681" y="76234"/>
                </a:cubicBezTo>
                <a:cubicBezTo>
                  <a:pt x="18027" y="74647"/>
                  <a:pt x="135502" y="74117"/>
                  <a:pt x="180481" y="63534"/>
                </a:cubicBezTo>
                <a:cubicBezTo>
                  <a:pt x="225460" y="52951"/>
                  <a:pt x="303777" y="-1554"/>
                  <a:pt x="288431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5AFDDAAC-6D28-AAC6-0280-2460D9E036EA}"/>
              </a:ext>
            </a:extLst>
          </p:cNvPr>
          <p:cNvSpPr/>
          <p:nvPr/>
        </p:nvSpPr>
        <p:spPr>
          <a:xfrm>
            <a:off x="6689582" y="3829038"/>
            <a:ext cx="193921" cy="209573"/>
          </a:xfrm>
          <a:custGeom>
            <a:avLst/>
            <a:gdLst>
              <a:gd name="connsiteX0" fmla="*/ 193818 w 193921"/>
              <a:gd name="connsiteY0" fmla="*/ 12 h 209573"/>
              <a:gd name="connsiteX1" fmla="*/ 79518 w 193921"/>
              <a:gd name="connsiteY1" fmla="*/ 101612 h 209573"/>
              <a:gd name="connsiteX2" fmla="*/ 143 w 193921"/>
              <a:gd name="connsiteY2" fmla="*/ 209562 h 209573"/>
              <a:gd name="connsiteX3" fmla="*/ 98568 w 193921"/>
              <a:gd name="connsiteY3" fmla="*/ 95262 h 209573"/>
              <a:gd name="connsiteX4" fmla="*/ 193818 w 193921"/>
              <a:gd name="connsiteY4" fmla="*/ 12 h 20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921" h="209573">
                <a:moveTo>
                  <a:pt x="193818" y="12"/>
                </a:moveTo>
                <a:cubicBezTo>
                  <a:pt x="190643" y="1070"/>
                  <a:pt x="111797" y="66687"/>
                  <a:pt x="79518" y="101612"/>
                </a:cubicBezTo>
                <a:cubicBezTo>
                  <a:pt x="47239" y="136537"/>
                  <a:pt x="-3032" y="210620"/>
                  <a:pt x="143" y="209562"/>
                </a:cubicBezTo>
                <a:cubicBezTo>
                  <a:pt x="3318" y="208504"/>
                  <a:pt x="70522" y="127012"/>
                  <a:pt x="98568" y="95262"/>
                </a:cubicBezTo>
                <a:cubicBezTo>
                  <a:pt x="126614" y="63512"/>
                  <a:pt x="196993" y="-1046"/>
                  <a:pt x="19381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668BCCA8-A71F-F9A0-28C8-9824B83FAF06}"/>
              </a:ext>
            </a:extLst>
          </p:cNvPr>
          <p:cNvSpPr/>
          <p:nvPr/>
        </p:nvSpPr>
        <p:spPr>
          <a:xfrm>
            <a:off x="6018985" y="3994104"/>
            <a:ext cx="236208" cy="117572"/>
          </a:xfrm>
          <a:custGeom>
            <a:avLst/>
            <a:gdLst>
              <a:gd name="connsiteX0" fmla="*/ 815 w 236208"/>
              <a:gd name="connsiteY0" fmla="*/ 46 h 117572"/>
              <a:gd name="connsiteX1" fmla="*/ 77015 w 236208"/>
              <a:gd name="connsiteY1" fmla="*/ 57196 h 117572"/>
              <a:gd name="connsiteX2" fmla="*/ 235765 w 236208"/>
              <a:gd name="connsiteY2" fmla="*/ 117521 h 117572"/>
              <a:gd name="connsiteX3" fmla="*/ 121465 w 236208"/>
              <a:gd name="connsiteY3" fmla="*/ 66721 h 117572"/>
              <a:gd name="connsiteX4" fmla="*/ 815 w 236208"/>
              <a:gd name="connsiteY4" fmla="*/ 46 h 11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208" h="117572">
                <a:moveTo>
                  <a:pt x="815" y="46"/>
                </a:moveTo>
                <a:cubicBezTo>
                  <a:pt x="-6593" y="-1541"/>
                  <a:pt x="37857" y="37617"/>
                  <a:pt x="77015" y="57196"/>
                </a:cubicBezTo>
                <a:cubicBezTo>
                  <a:pt x="116173" y="76775"/>
                  <a:pt x="228357" y="115934"/>
                  <a:pt x="235765" y="117521"/>
                </a:cubicBezTo>
                <a:cubicBezTo>
                  <a:pt x="243173" y="119108"/>
                  <a:pt x="155861" y="83654"/>
                  <a:pt x="121465" y="66721"/>
                </a:cubicBezTo>
                <a:cubicBezTo>
                  <a:pt x="87069" y="49788"/>
                  <a:pt x="8223" y="1633"/>
                  <a:pt x="815" y="4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5B13038E-ED4F-7D04-1CEF-279C578372BB}"/>
              </a:ext>
            </a:extLst>
          </p:cNvPr>
          <p:cNvSpPr/>
          <p:nvPr/>
        </p:nvSpPr>
        <p:spPr>
          <a:xfrm>
            <a:off x="6330392" y="3787235"/>
            <a:ext cx="61164" cy="168868"/>
          </a:xfrm>
          <a:custGeom>
            <a:avLst/>
            <a:gdLst>
              <a:gd name="connsiteX0" fmla="*/ 60883 w 61164"/>
              <a:gd name="connsiteY0" fmla="*/ 540 h 168868"/>
              <a:gd name="connsiteX1" fmla="*/ 22783 w 61164"/>
              <a:gd name="connsiteY1" fmla="*/ 44990 h 168868"/>
              <a:gd name="connsiteX2" fmla="*/ 13258 w 61164"/>
              <a:gd name="connsiteY2" fmla="*/ 89440 h 168868"/>
              <a:gd name="connsiteX3" fmla="*/ 19608 w 61164"/>
              <a:gd name="connsiteY3" fmla="*/ 168815 h 168868"/>
              <a:gd name="connsiteX4" fmla="*/ 558 w 61164"/>
              <a:gd name="connsiteY4" fmla="*/ 76740 h 168868"/>
              <a:gd name="connsiteX5" fmla="*/ 60883 w 61164"/>
              <a:gd name="connsiteY5" fmla="*/ 540 h 16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64" h="168868">
                <a:moveTo>
                  <a:pt x="60883" y="540"/>
                </a:moveTo>
                <a:cubicBezTo>
                  <a:pt x="64587" y="-4752"/>
                  <a:pt x="30720" y="30173"/>
                  <a:pt x="22783" y="44990"/>
                </a:cubicBezTo>
                <a:cubicBezTo>
                  <a:pt x="14845" y="59807"/>
                  <a:pt x="13787" y="68803"/>
                  <a:pt x="13258" y="89440"/>
                </a:cubicBezTo>
                <a:cubicBezTo>
                  <a:pt x="12729" y="110077"/>
                  <a:pt x="21725" y="170932"/>
                  <a:pt x="19608" y="168815"/>
                </a:cubicBezTo>
                <a:cubicBezTo>
                  <a:pt x="17491" y="166698"/>
                  <a:pt x="-3675" y="100023"/>
                  <a:pt x="558" y="76740"/>
                </a:cubicBezTo>
                <a:cubicBezTo>
                  <a:pt x="4791" y="53457"/>
                  <a:pt x="57179" y="5832"/>
                  <a:pt x="60883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7EEEAFC4-4C9E-DAB1-8050-E3F09DE7ED5C}"/>
              </a:ext>
            </a:extLst>
          </p:cNvPr>
          <p:cNvSpPr/>
          <p:nvPr/>
        </p:nvSpPr>
        <p:spPr>
          <a:xfrm>
            <a:off x="6362654" y="3794112"/>
            <a:ext cx="120706" cy="165215"/>
          </a:xfrm>
          <a:custGeom>
            <a:avLst/>
            <a:gdLst>
              <a:gd name="connsiteX0" fmla="*/ 46 w 120706"/>
              <a:gd name="connsiteY0" fmla="*/ 13 h 165215"/>
              <a:gd name="connsiteX1" fmla="*/ 92121 w 120706"/>
              <a:gd name="connsiteY1" fmla="*/ 25413 h 165215"/>
              <a:gd name="connsiteX2" fmla="*/ 120696 w 120706"/>
              <a:gd name="connsiteY2" fmla="*/ 165113 h 165215"/>
              <a:gd name="connsiteX3" fmla="*/ 95296 w 120706"/>
              <a:gd name="connsiteY3" fmla="*/ 47638 h 165215"/>
              <a:gd name="connsiteX4" fmla="*/ 79421 w 120706"/>
              <a:gd name="connsiteY4" fmla="*/ 22238 h 165215"/>
              <a:gd name="connsiteX5" fmla="*/ 46 w 120706"/>
              <a:gd name="connsiteY5" fmla="*/ 13 h 165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06" h="165215">
                <a:moveTo>
                  <a:pt x="46" y="13"/>
                </a:moveTo>
                <a:cubicBezTo>
                  <a:pt x="2163" y="542"/>
                  <a:pt x="72013" y="-2104"/>
                  <a:pt x="92121" y="25413"/>
                </a:cubicBezTo>
                <a:cubicBezTo>
                  <a:pt x="112229" y="52930"/>
                  <a:pt x="120167" y="161409"/>
                  <a:pt x="120696" y="165113"/>
                </a:cubicBezTo>
                <a:cubicBezTo>
                  <a:pt x="121225" y="168817"/>
                  <a:pt x="102175" y="71450"/>
                  <a:pt x="95296" y="47638"/>
                </a:cubicBezTo>
                <a:cubicBezTo>
                  <a:pt x="88417" y="23826"/>
                  <a:pt x="90534" y="30176"/>
                  <a:pt x="79421" y="22238"/>
                </a:cubicBezTo>
                <a:cubicBezTo>
                  <a:pt x="68309" y="14301"/>
                  <a:pt x="-2071" y="-516"/>
                  <a:pt x="4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95C2871-1723-E0B3-2992-247AEB79C742}"/>
              </a:ext>
            </a:extLst>
          </p:cNvPr>
          <p:cNvSpPr/>
          <p:nvPr/>
        </p:nvSpPr>
        <p:spPr>
          <a:xfrm>
            <a:off x="6473521" y="3765500"/>
            <a:ext cx="73329" cy="196900"/>
          </a:xfrm>
          <a:custGeom>
            <a:avLst/>
            <a:gdLst>
              <a:gd name="connsiteX0" fmla="*/ 73329 w 73329"/>
              <a:gd name="connsiteY0" fmla="*/ 50 h 196900"/>
              <a:gd name="connsiteX1" fmla="*/ 3479 w 73329"/>
              <a:gd name="connsiteY1" fmla="*/ 92125 h 196900"/>
              <a:gd name="connsiteX2" fmla="*/ 9829 w 73329"/>
              <a:gd name="connsiteY2" fmla="*/ 127050 h 196900"/>
              <a:gd name="connsiteX3" fmla="*/ 3479 w 73329"/>
              <a:gd name="connsiteY3" fmla="*/ 196900 h 196900"/>
              <a:gd name="connsiteX4" fmla="*/ 6654 w 73329"/>
              <a:gd name="connsiteY4" fmla="*/ 127050 h 196900"/>
              <a:gd name="connsiteX5" fmla="*/ 3479 w 73329"/>
              <a:gd name="connsiteY5" fmla="*/ 79425 h 196900"/>
              <a:gd name="connsiteX6" fmla="*/ 73329 w 73329"/>
              <a:gd name="connsiteY6" fmla="*/ 50 h 1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29" h="196900">
                <a:moveTo>
                  <a:pt x="73329" y="50"/>
                </a:moveTo>
                <a:cubicBezTo>
                  <a:pt x="73329" y="2167"/>
                  <a:pt x="14062" y="70958"/>
                  <a:pt x="3479" y="92125"/>
                </a:cubicBezTo>
                <a:cubicBezTo>
                  <a:pt x="-7104" y="113292"/>
                  <a:pt x="9829" y="109588"/>
                  <a:pt x="9829" y="127050"/>
                </a:cubicBezTo>
                <a:cubicBezTo>
                  <a:pt x="9829" y="144512"/>
                  <a:pt x="4008" y="196900"/>
                  <a:pt x="3479" y="196900"/>
                </a:cubicBezTo>
                <a:cubicBezTo>
                  <a:pt x="2950" y="196900"/>
                  <a:pt x="6654" y="146629"/>
                  <a:pt x="6654" y="127050"/>
                </a:cubicBezTo>
                <a:cubicBezTo>
                  <a:pt x="6654" y="107471"/>
                  <a:pt x="-4459" y="95829"/>
                  <a:pt x="3479" y="79425"/>
                </a:cubicBezTo>
                <a:cubicBezTo>
                  <a:pt x="11416" y="63021"/>
                  <a:pt x="73329" y="-2067"/>
                  <a:pt x="73329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9A2F1A4E-2E4E-6C71-0B69-0828872B495E}"/>
              </a:ext>
            </a:extLst>
          </p:cNvPr>
          <p:cNvSpPr/>
          <p:nvPr/>
        </p:nvSpPr>
        <p:spPr>
          <a:xfrm>
            <a:off x="6562706" y="3768722"/>
            <a:ext cx="59412" cy="158931"/>
          </a:xfrm>
          <a:custGeom>
            <a:avLst/>
            <a:gdLst>
              <a:gd name="connsiteX0" fmla="*/ 19 w 59412"/>
              <a:gd name="connsiteY0" fmla="*/ 3 h 158931"/>
              <a:gd name="connsiteX1" fmla="*/ 53994 w 59412"/>
              <a:gd name="connsiteY1" fmla="*/ 69853 h 158931"/>
              <a:gd name="connsiteX2" fmla="*/ 57169 w 59412"/>
              <a:gd name="connsiteY2" fmla="*/ 158753 h 158931"/>
              <a:gd name="connsiteX3" fmla="*/ 50819 w 59412"/>
              <a:gd name="connsiteY3" fmla="*/ 92078 h 158931"/>
              <a:gd name="connsiteX4" fmla="*/ 47644 w 59412"/>
              <a:gd name="connsiteY4" fmla="*/ 66678 h 158931"/>
              <a:gd name="connsiteX5" fmla="*/ 19 w 59412"/>
              <a:gd name="connsiteY5" fmla="*/ 3 h 15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12" h="158931">
                <a:moveTo>
                  <a:pt x="19" y="3"/>
                </a:moveTo>
                <a:cubicBezTo>
                  <a:pt x="1077" y="532"/>
                  <a:pt x="44469" y="43395"/>
                  <a:pt x="53994" y="69853"/>
                </a:cubicBezTo>
                <a:cubicBezTo>
                  <a:pt x="63519" y="96311"/>
                  <a:pt x="57698" y="155049"/>
                  <a:pt x="57169" y="158753"/>
                </a:cubicBezTo>
                <a:cubicBezTo>
                  <a:pt x="56640" y="162457"/>
                  <a:pt x="52407" y="107424"/>
                  <a:pt x="50819" y="92078"/>
                </a:cubicBezTo>
                <a:cubicBezTo>
                  <a:pt x="49232" y="76732"/>
                  <a:pt x="52936" y="76732"/>
                  <a:pt x="47644" y="66678"/>
                </a:cubicBezTo>
                <a:cubicBezTo>
                  <a:pt x="42352" y="56624"/>
                  <a:pt x="-1039" y="-526"/>
                  <a:pt x="1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CF171ED-7B01-EEF5-8810-F9B31FE2FDF5}"/>
              </a:ext>
            </a:extLst>
          </p:cNvPr>
          <p:cNvSpPr/>
          <p:nvPr/>
        </p:nvSpPr>
        <p:spPr>
          <a:xfrm>
            <a:off x="6197588" y="3775075"/>
            <a:ext cx="85740" cy="173159"/>
          </a:xfrm>
          <a:custGeom>
            <a:avLst/>
            <a:gdLst>
              <a:gd name="connsiteX0" fmla="*/ 85737 w 85740"/>
              <a:gd name="connsiteY0" fmla="*/ 0 h 173159"/>
              <a:gd name="connsiteX1" fmla="*/ 19062 w 85740"/>
              <a:gd name="connsiteY1" fmla="*/ 63500 h 173159"/>
              <a:gd name="connsiteX2" fmla="*/ 22237 w 85740"/>
              <a:gd name="connsiteY2" fmla="*/ 142875 h 173159"/>
              <a:gd name="connsiteX3" fmla="*/ 25412 w 85740"/>
              <a:gd name="connsiteY3" fmla="*/ 171450 h 173159"/>
              <a:gd name="connsiteX4" fmla="*/ 12 w 85740"/>
              <a:gd name="connsiteY4" fmla="*/ 98425 h 173159"/>
              <a:gd name="connsiteX5" fmla="*/ 22237 w 85740"/>
              <a:gd name="connsiteY5" fmla="*/ 63500 h 173159"/>
              <a:gd name="connsiteX6" fmla="*/ 85737 w 85740"/>
              <a:gd name="connsiteY6" fmla="*/ 0 h 17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40" h="173159">
                <a:moveTo>
                  <a:pt x="85737" y="0"/>
                </a:moveTo>
                <a:cubicBezTo>
                  <a:pt x="85208" y="0"/>
                  <a:pt x="29645" y="39688"/>
                  <a:pt x="19062" y="63500"/>
                </a:cubicBezTo>
                <a:cubicBezTo>
                  <a:pt x="8479" y="87312"/>
                  <a:pt x="21179" y="124884"/>
                  <a:pt x="22237" y="142875"/>
                </a:cubicBezTo>
                <a:cubicBezTo>
                  <a:pt x="23295" y="160866"/>
                  <a:pt x="29116" y="178858"/>
                  <a:pt x="25412" y="171450"/>
                </a:cubicBezTo>
                <a:cubicBezTo>
                  <a:pt x="21708" y="164042"/>
                  <a:pt x="541" y="116417"/>
                  <a:pt x="12" y="98425"/>
                </a:cubicBezTo>
                <a:cubicBezTo>
                  <a:pt x="-517" y="80433"/>
                  <a:pt x="15358" y="78317"/>
                  <a:pt x="22237" y="63500"/>
                </a:cubicBezTo>
                <a:cubicBezTo>
                  <a:pt x="29116" y="48683"/>
                  <a:pt x="86266" y="0"/>
                  <a:pt x="857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CC76CF08-29B6-4827-BDEC-CBC216C12F79}"/>
              </a:ext>
            </a:extLst>
          </p:cNvPr>
          <p:cNvSpPr/>
          <p:nvPr/>
        </p:nvSpPr>
        <p:spPr>
          <a:xfrm>
            <a:off x="6295742" y="3794125"/>
            <a:ext cx="48850" cy="157173"/>
          </a:xfrm>
          <a:custGeom>
            <a:avLst/>
            <a:gdLst>
              <a:gd name="connsiteX0" fmla="*/ 283 w 48850"/>
              <a:gd name="connsiteY0" fmla="*/ 0 h 157173"/>
              <a:gd name="connsiteX1" fmla="*/ 28858 w 48850"/>
              <a:gd name="connsiteY1" fmla="*/ 63500 h 157173"/>
              <a:gd name="connsiteX2" fmla="*/ 44733 w 48850"/>
              <a:gd name="connsiteY2" fmla="*/ 136525 h 157173"/>
              <a:gd name="connsiteX3" fmla="*/ 44733 w 48850"/>
              <a:gd name="connsiteY3" fmla="*/ 152400 h 157173"/>
              <a:gd name="connsiteX4" fmla="*/ 47908 w 48850"/>
              <a:gd name="connsiteY4" fmla="*/ 63500 h 157173"/>
              <a:gd name="connsiteX5" fmla="*/ 283 w 48850"/>
              <a:gd name="connsiteY5" fmla="*/ 0 h 15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50" h="157173">
                <a:moveTo>
                  <a:pt x="283" y="0"/>
                </a:moveTo>
                <a:cubicBezTo>
                  <a:pt x="-2892" y="0"/>
                  <a:pt x="21450" y="40746"/>
                  <a:pt x="28858" y="63500"/>
                </a:cubicBezTo>
                <a:cubicBezTo>
                  <a:pt x="36266" y="86254"/>
                  <a:pt x="44733" y="136525"/>
                  <a:pt x="44733" y="136525"/>
                </a:cubicBezTo>
                <a:cubicBezTo>
                  <a:pt x="47379" y="151342"/>
                  <a:pt x="44204" y="164571"/>
                  <a:pt x="44733" y="152400"/>
                </a:cubicBezTo>
                <a:cubicBezTo>
                  <a:pt x="45262" y="140229"/>
                  <a:pt x="51083" y="85196"/>
                  <a:pt x="47908" y="63500"/>
                </a:cubicBezTo>
                <a:cubicBezTo>
                  <a:pt x="44733" y="41804"/>
                  <a:pt x="3458" y="0"/>
                  <a:pt x="2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1C3CBBB9-7F00-596F-BBA8-C2BDA7D28AF2}"/>
              </a:ext>
            </a:extLst>
          </p:cNvPr>
          <p:cNvSpPr/>
          <p:nvPr/>
        </p:nvSpPr>
        <p:spPr>
          <a:xfrm>
            <a:off x="6616227" y="3746345"/>
            <a:ext cx="35465" cy="165301"/>
          </a:xfrm>
          <a:custGeom>
            <a:avLst/>
            <a:gdLst>
              <a:gd name="connsiteX0" fmla="*/ 35398 w 35465"/>
              <a:gd name="connsiteY0" fmla="*/ 155 h 165301"/>
              <a:gd name="connsiteX1" fmla="*/ 9998 w 35465"/>
              <a:gd name="connsiteY1" fmla="*/ 79530 h 165301"/>
              <a:gd name="connsiteX2" fmla="*/ 13173 w 35465"/>
              <a:gd name="connsiteY2" fmla="*/ 95405 h 165301"/>
              <a:gd name="connsiteX3" fmla="*/ 13173 w 35465"/>
              <a:gd name="connsiteY3" fmla="*/ 165255 h 165301"/>
              <a:gd name="connsiteX4" fmla="*/ 473 w 35465"/>
              <a:gd name="connsiteY4" fmla="*/ 104930 h 165301"/>
              <a:gd name="connsiteX5" fmla="*/ 35398 w 35465"/>
              <a:gd name="connsiteY5" fmla="*/ 155 h 16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65" h="165301">
                <a:moveTo>
                  <a:pt x="35398" y="155"/>
                </a:moveTo>
                <a:cubicBezTo>
                  <a:pt x="36985" y="-4078"/>
                  <a:pt x="9998" y="79530"/>
                  <a:pt x="9998" y="79530"/>
                </a:cubicBezTo>
                <a:cubicBezTo>
                  <a:pt x="6294" y="95405"/>
                  <a:pt x="12644" y="81118"/>
                  <a:pt x="13173" y="95405"/>
                </a:cubicBezTo>
                <a:cubicBezTo>
                  <a:pt x="13702" y="109693"/>
                  <a:pt x="15290" y="163667"/>
                  <a:pt x="13173" y="165255"/>
                </a:cubicBezTo>
                <a:cubicBezTo>
                  <a:pt x="11056" y="166843"/>
                  <a:pt x="-2702" y="127155"/>
                  <a:pt x="473" y="104930"/>
                </a:cubicBezTo>
                <a:cubicBezTo>
                  <a:pt x="3648" y="82705"/>
                  <a:pt x="33811" y="4388"/>
                  <a:pt x="35398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4722E37A-4E59-A367-DA89-CF17EE0CCB97}"/>
              </a:ext>
            </a:extLst>
          </p:cNvPr>
          <p:cNvSpPr/>
          <p:nvPr/>
        </p:nvSpPr>
        <p:spPr>
          <a:xfrm>
            <a:off x="5937250" y="3806733"/>
            <a:ext cx="120831" cy="70650"/>
          </a:xfrm>
          <a:custGeom>
            <a:avLst/>
            <a:gdLst>
              <a:gd name="connsiteX0" fmla="*/ 0 w 120831"/>
              <a:gd name="connsiteY0" fmla="*/ 92 h 70650"/>
              <a:gd name="connsiteX1" fmla="*/ 57150 w 120831"/>
              <a:gd name="connsiteY1" fmla="*/ 44542 h 70650"/>
              <a:gd name="connsiteX2" fmla="*/ 69850 w 120831"/>
              <a:gd name="connsiteY2" fmla="*/ 69942 h 70650"/>
              <a:gd name="connsiteX3" fmla="*/ 120650 w 120831"/>
              <a:gd name="connsiteY3" fmla="*/ 63592 h 70650"/>
              <a:gd name="connsiteX4" fmla="*/ 85725 w 120831"/>
              <a:gd name="connsiteY4" fmla="*/ 63592 h 70650"/>
              <a:gd name="connsiteX5" fmla="*/ 57150 w 120831"/>
              <a:gd name="connsiteY5" fmla="*/ 57242 h 70650"/>
              <a:gd name="connsiteX6" fmla="*/ 0 w 120831"/>
              <a:gd name="connsiteY6" fmla="*/ 92 h 7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831" h="70650">
                <a:moveTo>
                  <a:pt x="0" y="92"/>
                </a:moveTo>
                <a:cubicBezTo>
                  <a:pt x="0" y="-2025"/>
                  <a:pt x="45508" y="32900"/>
                  <a:pt x="57150" y="44542"/>
                </a:cubicBezTo>
                <a:cubicBezTo>
                  <a:pt x="68792" y="56184"/>
                  <a:pt x="59267" y="66767"/>
                  <a:pt x="69850" y="69942"/>
                </a:cubicBezTo>
                <a:cubicBezTo>
                  <a:pt x="80433" y="73117"/>
                  <a:pt x="118004" y="64650"/>
                  <a:pt x="120650" y="63592"/>
                </a:cubicBezTo>
                <a:cubicBezTo>
                  <a:pt x="123296" y="62534"/>
                  <a:pt x="96308" y="64650"/>
                  <a:pt x="85725" y="63592"/>
                </a:cubicBezTo>
                <a:cubicBezTo>
                  <a:pt x="75142" y="62534"/>
                  <a:pt x="66675" y="64650"/>
                  <a:pt x="57150" y="57242"/>
                </a:cubicBezTo>
                <a:cubicBezTo>
                  <a:pt x="47625" y="49834"/>
                  <a:pt x="0" y="2209"/>
                  <a:pt x="0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25F7FFB1-49E0-E5ED-EB38-B6C620C87443}"/>
              </a:ext>
            </a:extLst>
          </p:cNvPr>
          <p:cNvSpPr/>
          <p:nvPr/>
        </p:nvSpPr>
        <p:spPr>
          <a:xfrm>
            <a:off x="5991175" y="3812825"/>
            <a:ext cx="120706" cy="100676"/>
          </a:xfrm>
          <a:custGeom>
            <a:avLst/>
            <a:gdLst>
              <a:gd name="connsiteX0" fmla="*/ 50 w 120706"/>
              <a:gd name="connsiteY0" fmla="*/ 350 h 100676"/>
              <a:gd name="connsiteX1" fmla="*/ 47675 w 120706"/>
              <a:gd name="connsiteY1" fmla="*/ 32100 h 100676"/>
              <a:gd name="connsiteX2" fmla="*/ 76250 w 120706"/>
              <a:gd name="connsiteY2" fmla="*/ 95600 h 100676"/>
              <a:gd name="connsiteX3" fmla="*/ 120700 w 120706"/>
              <a:gd name="connsiteY3" fmla="*/ 95600 h 100676"/>
              <a:gd name="connsiteX4" fmla="*/ 79425 w 120706"/>
              <a:gd name="connsiteY4" fmla="*/ 86075 h 100676"/>
              <a:gd name="connsiteX5" fmla="*/ 57200 w 120706"/>
              <a:gd name="connsiteY5" fmla="*/ 51150 h 100676"/>
              <a:gd name="connsiteX6" fmla="*/ 50 w 120706"/>
              <a:gd name="connsiteY6" fmla="*/ 350 h 10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06" h="100676">
                <a:moveTo>
                  <a:pt x="50" y="350"/>
                </a:moveTo>
                <a:cubicBezTo>
                  <a:pt x="-1537" y="-2825"/>
                  <a:pt x="34975" y="16225"/>
                  <a:pt x="47675" y="32100"/>
                </a:cubicBezTo>
                <a:cubicBezTo>
                  <a:pt x="60375" y="47975"/>
                  <a:pt x="64079" y="85017"/>
                  <a:pt x="76250" y="95600"/>
                </a:cubicBezTo>
                <a:cubicBezTo>
                  <a:pt x="88421" y="106183"/>
                  <a:pt x="120171" y="97187"/>
                  <a:pt x="120700" y="95600"/>
                </a:cubicBezTo>
                <a:cubicBezTo>
                  <a:pt x="121229" y="94013"/>
                  <a:pt x="90008" y="93483"/>
                  <a:pt x="79425" y="86075"/>
                </a:cubicBezTo>
                <a:cubicBezTo>
                  <a:pt x="68842" y="78667"/>
                  <a:pt x="64608" y="62263"/>
                  <a:pt x="57200" y="51150"/>
                </a:cubicBezTo>
                <a:cubicBezTo>
                  <a:pt x="49792" y="40038"/>
                  <a:pt x="1637" y="3525"/>
                  <a:pt x="50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7FAF9488-3FB5-1AD4-9269-FBD2F54E86A8}"/>
              </a:ext>
            </a:extLst>
          </p:cNvPr>
          <p:cNvSpPr/>
          <p:nvPr/>
        </p:nvSpPr>
        <p:spPr>
          <a:xfrm>
            <a:off x="6032344" y="3803627"/>
            <a:ext cx="105215" cy="123864"/>
          </a:xfrm>
          <a:custGeom>
            <a:avLst/>
            <a:gdLst>
              <a:gd name="connsiteX0" fmla="*/ 156 w 105215"/>
              <a:gd name="connsiteY0" fmla="*/ 23 h 123864"/>
              <a:gd name="connsiteX1" fmla="*/ 60481 w 105215"/>
              <a:gd name="connsiteY1" fmla="*/ 53998 h 123864"/>
              <a:gd name="connsiteX2" fmla="*/ 104931 w 105215"/>
              <a:gd name="connsiteY2" fmla="*/ 123848 h 123864"/>
              <a:gd name="connsiteX3" fmla="*/ 79531 w 105215"/>
              <a:gd name="connsiteY3" fmla="*/ 47648 h 123864"/>
              <a:gd name="connsiteX4" fmla="*/ 79531 w 105215"/>
              <a:gd name="connsiteY4" fmla="*/ 60348 h 123864"/>
              <a:gd name="connsiteX5" fmla="*/ 156 w 105215"/>
              <a:gd name="connsiteY5" fmla="*/ 23 h 12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15" h="123864">
                <a:moveTo>
                  <a:pt x="156" y="23"/>
                </a:moveTo>
                <a:cubicBezTo>
                  <a:pt x="-3019" y="-1035"/>
                  <a:pt x="43019" y="33361"/>
                  <a:pt x="60481" y="53998"/>
                </a:cubicBezTo>
                <a:cubicBezTo>
                  <a:pt x="77943" y="74635"/>
                  <a:pt x="101756" y="124906"/>
                  <a:pt x="104931" y="123848"/>
                </a:cubicBezTo>
                <a:cubicBezTo>
                  <a:pt x="108106" y="122790"/>
                  <a:pt x="83764" y="58231"/>
                  <a:pt x="79531" y="47648"/>
                </a:cubicBezTo>
                <a:cubicBezTo>
                  <a:pt x="75298" y="37065"/>
                  <a:pt x="87468" y="65640"/>
                  <a:pt x="79531" y="60348"/>
                </a:cubicBezTo>
                <a:cubicBezTo>
                  <a:pt x="71594" y="55056"/>
                  <a:pt x="3331" y="1081"/>
                  <a:pt x="156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DBF19A63-F143-FC2D-05B6-0CB2457DD1AE}"/>
              </a:ext>
            </a:extLst>
          </p:cNvPr>
          <p:cNvSpPr/>
          <p:nvPr/>
        </p:nvSpPr>
        <p:spPr>
          <a:xfrm>
            <a:off x="6088696" y="3796694"/>
            <a:ext cx="148593" cy="158892"/>
          </a:xfrm>
          <a:custGeom>
            <a:avLst/>
            <a:gdLst>
              <a:gd name="connsiteX0" fmla="*/ 954 w 148593"/>
              <a:gd name="connsiteY0" fmla="*/ 48231 h 158892"/>
              <a:gd name="connsiteX1" fmla="*/ 32704 w 148593"/>
              <a:gd name="connsiteY1" fmla="*/ 606 h 158892"/>
              <a:gd name="connsiteX2" fmla="*/ 67629 w 148593"/>
              <a:gd name="connsiteY2" fmla="*/ 22831 h 158892"/>
              <a:gd name="connsiteX3" fmla="*/ 99379 w 148593"/>
              <a:gd name="connsiteY3" fmla="*/ 45056 h 158892"/>
              <a:gd name="connsiteX4" fmla="*/ 147004 w 148593"/>
              <a:gd name="connsiteY4" fmla="*/ 153006 h 158892"/>
              <a:gd name="connsiteX5" fmla="*/ 127954 w 148593"/>
              <a:gd name="connsiteY5" fmla="*/ 143481 h 158892"/>
              <a:gd name="connsiteX6" fmla="*/ 39054 w 148593"/>
              <a:gd name="connsiteY6" fmla="*/ 133956 h 158892"/>
              <a:gd name="connsiteX7" fmla="*/ 112079 w 148593"/>
              <a:gd name="connsiteY7" fmla="*/ 146656 h 158892"/>
              <a:gd name="connsiteX8" fmla="*/ 112079 w 148593"/>
              <a:gd name="connsiteY8" fmla="*/ 127606 h 158892"/>
              <a:gd name="connsiteX9" fmla="*/ 118429 w 148593"/>
              <a:gd name="connsiteY9" fmla="*/ 79981 h 158892"/>
              <a:gd name="connsiteX10" fmla="*/ 70804 w 148593"/>
              <a:gd name="connsiteY10" fmla="*/ 10131 h 158892"/>
              <a:gd name="connsiteX11" fmla="*/ 954 w 148593"/>
              <a:gd name="connsiteY11" fmla="*/ 48231 h 15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593" h="158892">
                <a:moveTo>
                  <a:pt x="954" y="48231"/>
                </a:moveTo>
                <a:cubicBezTo>
                  <a:pt x="-5396" y="46643"/>
                  <a:pt x="21592" y="4839"/>
                  <a:pt x="32704" y="606"/>
                </a:cubicBezTo>
                <a:cubicBezTo>
                  <a:pt x="43817" y="-3627"/>
                  <a:pt x="56517" y="15423"/>
                  <a:pt x="67629" y="22831"/>
                </a:cubicBezTo>
                <a:cubicBezTo>
                  <a:pt x="78742" y="30239"/>
                  <a:pt x="86150" y="23360"/>
                  <a:pt x="99379" y="45056"/>
                </a:cubicBezTo>
                <a:cubicBezTo>
                  <a:pt x="112608" y="66752"/>
                  <a:pt x="147004" y="153006"/>
                  <a:pt x="147004" y="153006"/>
                </a:cubicBezTo>
                <a:cubicBezTo>
                  <a:pt x="151767" y="169410"/>
                  <a:pt x="145946" y="146656"/>
                  <a:pt x="127954" y="143481"/>
                </a:cubicBezTo>
                <a:cubicBezTo>
                  <a:pt x="109962" y="140306"/>
                  <a:pt x="41700" y="133427"/>
                  <a:pt x="39054" y="133956"/>
                </a:cubicBezTo>
                <a:cubicBezTo>
                  <a:pt x="36408" y="134485"/>
                  <a:pt x="112079" y="146656"/>
                  <a:pt x="112079" y="146656"/>
                </a:cubicBezTo>
                <a:cubicBezTo>
                  <a:pt x="124250" y="145598"/>
                  <a:pt x="111021" y="138718"/>
                  <a:pt x="112079" y="127606"/>
                </a:cubicBezTo>
                <a:cubicBezTo>
                  <a:pt x="113137" y="116494"/>
                  <a:pt x="125308" y="99560"/>
                  <a:pt x="118429" y="79981"/>
                </a:cubicBezTo>
                <a:cubicBezTo>
                  <a:pt x="111550" y="60402"/>
                  <a:pt x="86150" y="20185"/>
                  <a:pt x="70804" y="10131"/>
                </a:cubicBezTo>
                <a:cubicBezTo>
                  <a:pt x="55458" y="77"/>
                  <a:pt x="7304" y="49819"/>
                  <a:pt x="954" y="48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BC6464F-0BDB-AA14-54B3-3FAA6DA08A6B}"/>
              </a:ext>
            </a:extLst>
          </p:cNvPr>
          <p:cNvSpPr/>
          <p:nvPr/>
        </p:nvSpPr>
        <p:spPr>
          <a:xfrm>
            <a:off x="6222499" y="3911576"/>
            <a:ext cx="127526" cy="50831"/>
          </a:xfrm>
          <a:custGeom>
            <a:avLst/>
            <a:gdLst>
              <a:gd name="connsiteX0" fmla="*/ 501 w 127526"/>
              <a:gd name="connsiteY0" fmla="*/ 22249 h 50831"/>
              <a:gd name="connsiteX1" fmla="*/ 76701 w 127526"/>
              <a:gd name="connsiteY1" fmla="*/ 47649 h 50831"/>
              <a:gd name="connsiteX2" fmla="*/ 127501 w 127526"/>
              <a:gd name="connsiteY2" fmla="*/ 24 h 50831"/>
              <a:gd name="connsiteX3" fmla="*/ 83051 w 127526"/>
              <a:gd name="connsiteY3" fmla="*/ 41299 h 50831"/>
              <a:gd name="connsiteX4" fmla="*/ 44951 w 127526"/>
              <a:gd name="connsiteY4" fmla="*/ 50824 h 50831"/>
              <a:gd name="connsiteX5" fmla="*/ 501 w 127526"/>
              <a:gd name="connsiteY5" fmla="*/ 22249 h 5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526" h="50831">
                <a:moveTo>
                  <a:pt x="501" y="22249"/>
                </a:moveTo>
                <a:cubicBezTo>
                  <a:pt x="5793" y="21720"/>
                  <a:pt x="55534" y="51353"/>
                  <a:pt x="76701" y="47649"/>
                </a:cubicBezTo>
                <a:cubicBezTo>
                  <a:pt x="97868" y="43945"/>
                  <a:pt x="126443" y="1082"/>
                  <a:pt x="127501" y="24"/>
                </a:cubicBezTo>
                <a:cubicBezTo>
                  <a:pt x="128559" y="-1034"/>
                  <a:pt x="96809" y="32832"/>
                  <a:pt x="83051" y="41299"/>
                </a:cubicBezTo>
                <a:cubicBezTo>
                  <a:pt x="69293" y="49766"/>
                  <a:pt x="56593" y="50295"/>
                  <a:pt x="44951" y="50824"/>
                </a:cubicBezTo>
                <a:cubicBezTo>
                  <a:pt x="33309" y="51353"/>
                  <a:pt x="-4791" y="22778"/>
                  <a:pt x="501" y="22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2AF1327E-5ECE-3D7B-14D4-D3514FB40B31}"/>
              </a:ext>
            </a:extLst>
          </p:cNvPr>
          <p:cNvSpPr/>
          <p:nvPr/>
        </p:nvSpPr>
        <p:spPr>
          <a:xfrm>
            <a:off x="6664320" y="3752846"/>
            <a:ext cx="63531" cy="149241"/>
          </a:xfrm>
          <a:custGeom>
            <a:avLst/>
            <a:gdLst>
              <a:gd name="connsiteX0" fmla="*/ 5 w 63531"/>
              <a:gd name="connsiteY0" fmla="*/ 4 h 149241"/>
              <a:gd name="connsiteX1" fmla="*/ 47630 w 63531"/>
              <a:gd name="connsiteY1" fmla="*/ 63504 h 149241"/>
              <a:gd name="connsiteX2" fmla="*/ 53980 w 63531"/>
              <a:gd name="connsiteY2" fmla="*/ 149229 h 149241"/>
              <a:gd name="connsiteX3" fmla="*/ 63505 w 63531"/>
              <a:gd name="connsiteY3" fmla="*/ 69854 h 149241"/>
              <a:gd name="connsiteX4" fmla="*/ 50805 w 63531"/>
              <a:gd name="connsiteY4" fmla="*/ 60329 h 149241"/>
              <a:gd name="connsiteX5" fmla="*/ 5 w 63531"/>
              <a:gd name="connsiteY5" fmla="*/ 4 h 14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31" h="149241">
                <a:moveTo>
                  <a:pt x="5" y="4"/>
                </a:moveTo>
                <a:cubicBezTo>
                  <a:pt x="-524" y="533"/>
                  <a:pt x="38634" y="38633"/>
                  <a:pt x="47630" y="63504"/>
                </a:cubicBezTo>
                <a:cubicBezTo>
                  <a:pt x="56626" y="88375"/>
                  <a:pt x="51334" y="148171"/>
                  <a:pt x="53980" y="149229"/>
                </a:cubicBezTo>
                <a:cubicBezTo>
                  <a:pt x="56626" y="150287"/>
                  <a:pt x="64034" y="84671"/>
                  <a:pt x="63505" y="69854"/>
                </a:cubicBezTo>
                <a:cubicBezTo>
                  <a:pt x="62976" y="55037"/>
                  <a:pt x="57155" y="69325"/>
                  <a:pt x="50805" y="60329"/>
                </a:cubicBezTo>
                <a:cubicBezTo>
                  <a:pt x="44455" y="51333"/>
                  <a:pt x="534" y="-525"/>
                  <a:pt x="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921FA114-70E1-503F-BB45-41DBE3F83458}"/>
              </a:ext>
            </a:extLst>
          </p:cNvPr>
          <p:cNvSpPr/>
          <p:nvPr/>
        </p:nvSpPr>
        <p:spPr>
          <a:xfrm>
            <a:off x="6718418" y="3752844"/>
            <a:ext cx="44332" cy="82556"/>
          </a:xfrm>
          <a:custGeom>
            <a:avLst/>
            <a:gdLst>
              <a:gd name="connsiteX0" fmla="*/ 44332 w 44332"/>
              <a:gd name="connsiteY0" fmla="*/ 6 h 82556"/>
              <a:gd name="connsiteX1" fmla="*/ 3057 w 44332"/>
              <a:gd name="connsiteY1" fmla="*/ 47631 h 82556"/>
              <a:gd name="connsiteX2" fmla="*/ 3057 w 44332"/>
              <a:gd name="connsiteY2" fmla="*/ 82556 h 82556"/>
              <a:gd name="connsiteX3" fmla="*/ 3057 w 44332"/>
              <a:gd name="connsiteY3" fmla="*/ 44456 h 82556"/>
              <a:gd name="connsiteX4" fmla="*/ 44332 w 44332"/>
              <a:gd name="connsiteY4" fmla="*/ 6 h 8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32" h="82556">
                <a:moveTo>
                  <a:pt x="44332" y="6"/>
                </a:moveTo>
                <a:cubicBezTo>
                  <a:pt x="44332" y="535"/>
                  <a:pt x="9936" y="33873"/>
                  <a:pt x="3057" y="47631"/>
                </a:cubicBezTo>
                <a:cubicBezTo>
                  <a:pt x="-3822" y="61389"/>
                  <a:pt x="3057" y="82556"/>
                  <a:pt x="3057" y="82556"/>
                </a:cubicBezTo>
                <a:cubicBezTo>
                  <a:pt x="3057" y="82027"/>
                  <a:pt x="-1176" y="55569"/>
                  <a:pt x="3057" y="44456"/>
                </a:cubicBezTo>
                <a:cubicBezTo>
                  <a:pt x="7290" y="33344"/>
                  <a:pt x="44332" y="-523"/>
                  <a:pt x="4433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B4F9B364-609D-DD02-9398-9821BC6E0162}"/>
              </a:ext>
            </a:extLst>
          </p:cNvPr>
          <p:cNvSpPr/>
          <p:nvPr/>
        </p:nvSpPr>
        <p:spPr>
          <a:xfrm>
            <a:off x="6718281" y="3759166"/>
            <a:ext cx="63475" cy="139734"/>
          </a:xfrm>
          <a:custGeom>
            <a:avLst/>
            <a:gdLst>
              <a:gd name="connsiteX0" fmla="*/ 60344 w 63475"/>
              <a:gd name="connsiteY0" fmla="*/ 34 h 139734"/>
              <a:gd name="connsiteX1" fmla="*/ 53994 w 63475"/>
              <a:gd name="connsiteY1" fmla="*/ 95284 h 139734"/>
              <a:gd name="connsiteX2" fmla="*/ 50819 w 63475"/>
              <a:gd name="connsiteY2" fmla="*/ 107984 h 139734"/>
              <a:gd name="connsiteX3" fmla="*/ 19 w 63475"/>
              <a:gd name="connsiteY3" fmla="*/ 139734 h 139734"/>
              <a:gd name="connsiteX4" fmla="*/ 57169 w 63475"/>
              <a:gd name="connsiteY4" fmla="*/ 107984 h 139734"/>
              <a:gd name="connsiteX5" fmla="*/ 60344 w 63475"/>
              <a:gd name="connsiteY5" fmla="*/ 34 h 13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75" h="139734">
                <a:moveTo>
                  <a:pt x="60344" y="34"/>
                </a:moveTo>
                <a:cubicBezTo>
                  <a:pt x="59815" y="-2083"/>
                  <a:pt x="53994" y="95284"/>
                  <a:pt x="53994" y="95284"/>
                </a:cubicBezTo>
                <a:cubicBezTo>
                  <a:pt x="52406" y="113276"/>
                  <a:pt x="59815" y="100576"/>
                  <a:pt x="50819" y="107984"/>
                </a:cubicBezTo>
                <a:cubicBezTo>
                  <a:pt x="41823" y="115392"/>
                  <a:pt x="-1039" y="139734"/>
                  <a:pt x="19" y="139734"/>
                </a:cubicBezTo>
                <a:cubicBezTo>
                  <a:pt x="1077" y="139734"/>
                  <a:pt x="45527" y="126505"/>
                  <a:pt x="57169" y="107984"/>
                </a:cubicBezTo>
                <a:cubicBezTo>
                  <a:pt x="68811" y="89463"/>
                  <a:pt x="60873" y="2151"/>
                  <a:pt x="6034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CFA7A136-156C-C182-F30C-88A4CA37B680}"/>
              </a:ext>
            </a:extLst>
          </p:cNvPr>
          <p:cNvSpPr/>
          <p:nvPr/>
        </p:nvSpPr>
        <p:spPr>
          <a:xfrm>
            <a:off x="6806996" y="3749675"/>
            <a:ext cx="31954" cy="85869"/>
          </a:xfrm>
          <a:custGeom>
            <a:avLst/>
            <a:gdLst>
              <a:gd name="connsiteX0" fmla="*/ 31954 w 31954"/>
              <a:gd name="connsiteY0" fmla="*/ 0 h 85869"/>
              <a:gd name="connsiteX1" fmla="*/ 204 w 31954"/>
              <a:gd name="connsiteY1" fmla="*/ 85725 h 85869"/>
              <a:gd name="connsiteX2" fmla="*/ 31954 w 31954"/>
              <a:gd name="connsiteY2" fmla="*/ 0 h 8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54" h="85869">
                <a:moveTo>
                  <a:pt x="31954" y="0"/>
                </a:moveTo>
                <a:cubicBezTo>
                  <a:pt x="31954" y="0"/>
                  <a:pt x="3379" y="81492"/>
                  <a:pt x="204" y="85725"/>
                </a:cubicBezTo>
                <a:cubicBezTo>
                  <a:pt x="-2971" y="89958"/>
                  <a:pt x="31954" y="0"/>
                  <a:pt x="3195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0B84C177-24EB-C5E6-9E18-34B943C3FD5C}"/>
              </a:ext>
            </a:extLst>
          </p:cNvPr>
          <p:cNvSpPr/>
          <p:nvPr/>
        </p:nvSpPr>
        <p:spPr>
          <a:xfrm>
            <a:off x="6339862" y="3939117"/>
            <a:ext cx="144324" cy="26842"/>
          </a:xfrm>
          <a:custGeom>
            <a:avLst/>
            <a:gdLst>
              <a:gd name="connsiteX0" fmla="*/ 613 w 144324"/>
              <a:gd name="connsiteY0" fmla="*/ 10583 h 26842"/>
              <a:gd name="connsiteX1" fmla="*/ 102213 w 144324"/>
              <a:gd name="connsiteY1" fmla="*/ 16933 h 26842"/>
              <a:gd name="connsiteX2" fmla="*/ 143488 w 144324"/>
              <a:gd name="connsiteY2" fmla="*/ 1058 h 26842"/>
              <a:gd name="connsiteX3" fmla="*/ 124438 w 144324"/>
              <a:gd name="connsiteY3" fmla="*/ 4233 h 26842"/>
              <a:gd name="connsiteX4" fmla="*/ 60938 w 144324"/>
              <a:gd name="connsiteY4" fmla="*/ 26458 h 26842"/>
              <a:gd name="connsiteX5" fmla="*/ 613 w 144324"/>
              <a:gd name="connsiteY5" fmla="*/ 10583 h 2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324" h="26842">
                <a:moveTo>
                  <a:pt x="613" y="10583"/>
                </a:moveTo>
                <a:cubicBezTo>
                  <a:pt x="7492" y="8996"/>
                  <a:pt x="78400" y="18521"/>
                  <a:pt x="102213" y="16933"/>
                </a:cubicBezTo>
                <a:cubicBezTo>
                  <a:pt x="126026" y="15345"/>
                  <a:pt x="143488" y="1058"/>
                  <a:pt x="143488" y="1058"/>
                </a:cubicBezTo>
                <a:cubicBezTo>
                  <a:pt x="147192" y="-1059"/>
                  <a:pt x="138196" y="0"/>
                  <a:pt x="124438" y="4233"/>
                </a:cubicBezTo>
                <a:cubicBezTo>
                  <a:pt x="110680" y="8466"/>
                  <a:pt x="75225" y="23283"/>
                  <a:pt x="60938" y="26458"/>
                </a:cubicBezTo>
                <a:cubicBezTo>
                  <a:pt x="46651" y="29633"/>
                  <a:pt x="-6266" y="12170"/>
                  <a:pt x="613" y="1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84030E92-3B1A-50AD-909F-9B76ED6F1323}"/>
              </a:ext>
            </a:extLst>
          </p:cNvPr>
          <p:cNvSpPr/>
          <p:nvPr/>
        </p:nvSpPr>
        <p:spPr>
          <a:xfrm>
            <a:off x="6479862" y="3916979"/>
            <a:ext cx="169141" cy="37287"/>
          </a:xfrm>
          <a:custGeom>
            <a:avLst/>
            <a:gdLst>
              <a:gd name="connsiteX0" fmla="*/ 313 w 169141"/>
              <a:gd name="connsiteY0" fmla="*/ 35896 h 37287"/>
              <a:gd name="connsiteX1" fmla="*/ 86038 w 169141"/>
              <a:gd name="connsiteY1" fmla="*/ 29546 h 37287"/>
              <a:gd name="connsiteX2" fmla="*/ 168588 w 169141"/>
              <a:gd name="connsiteY2" fmla="*/ 971 h 37287"/>
              <a:gd name="connsiteX3" fmla="*/ 117788 w 169141"/>
              <a:gd name="connsiteY3" fmla="*/ 7321 h 37287"/>
              <a:gd name="connsiteX4" fmla="*/ 313 w 169141"/>
              <a:gd name="connsiteY4" fmla="*/ 35896 h 3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141" h="37287">
                <a:moveTo>
                  <a:pt x="313" y="35896"/>
                </a:moveTo>
                <a:cubicBezTo>
                  <a:pt x="-4979" y="39600"/>
                  <a:pt x="57992" y="35367"/>
                  <a:pt x="86038" y="29546"/>
                </a:cubicBezTo>
                <a:cubicBezTo>
                  <a:pt x="114084" y="23725"/>
                  <a:pt x="163296" y="4675"/>
                  <a:pt x="168588" y="971"/>
                </a:cubicBezTo>
                <a:cubicBezTo>
                  <a:pt x="173880" y="-2733"/>
                  <a:pt x="140013" y="5204"/>
                  <a:pt x="117788" y="7321"/>
                </a:cubicBezTo>
                <a:cubicBezTo>
                  <a:pt x="95563" y="9438"/>
                  <a:pt x="5605" y="32192"/>
                  <a:pt x="313" y="35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9C2736BF-3F97-B9C2-A593-7ED44F21F3BC}"/>
              </a:ext>
            </a:extLst>
          </p:cNvPr>
          <p:cNvSpPr/>
          <p:nvPr/>
        </p:nvSpPr>
        <p:spPr>
          <a:xfrm>
            <a:off x="6625381" y="3885079"/>
            <a:ext cx="116679" cy="29737"/>
          </a:xfrm>
          <a:custGeom>
            <a:avLst/>
            <a:gdLst>
              <a:gd name="connsiteX0" fmla="*/ 844 w 116679"/>
              <a:gd name="connsiteY0" fmla="*/ 29696 h 29737"/>
              <a:gd name="connsiteX1" fmla="*/ 115144 w 116679"/>
              <a:gd name="connsiteY1" fmla="*/ 1121 h 29737"/>
              <a:gd name="connsiteX2" fmla="*/ 64344 w 116679"/>
              <a:gd name="connsiteY2" fmla="*/ 7471 h 29737"/>
              <a:gd name="connsiteX3" fmla="*/ 844 w 116679"/>
              <a:gd name="connsiteY3" fmla="*/ 29696 h 2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679" h="29737">
                <a:moveTo>
                  <a:pt x="844" y="29696"/>
                </a:moveTo>
                <a:cubicBezTo>
                  <a:pt x="9311" y="28638"/>
                  <a:pt x="104561" y="4825"/>
                  <a:pt x="115144" y="1121"/>
                </a:cubicBezTo>
                <a:cubicBezTo>
                  <a:pt x="125727" y="-2583"/>
                  <a:pt x="78631" y="3767"/>
                  <a:pt x="64344" y="7471"/>
                </a:cubicBezTo>
                <a:cubicBezTo>
                  <a:pt x="50057" y="11175"/>
                  <a:pt x="-7623" y="30754"/>
                  <a:pt x="844" y="29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37D391B6-7888-FCCF-86A2-678C2AC587CA}"/>
              </a:ext>
            </a:extLst>
          </p:cNvPr>
          <p:cNvSpPr/>
          <p:nvPr/>
        </p:nvSpPr>
        <p:spPr>
          <a:xfrm>
            <a:off x="6054683" y="3766138"/>
            <a:ext cx="517567" cy="37679"/>
          </a:xfrm>
          <a:custGeom>
            <a:avLst/>
            <a:gdLst>
              <a:gd name="connsiteX0" fmla="*/ 42 w 517567"/>
              <a:gd name="connsiteY0" fmla="*/ 37512 h 37679"/>
              <a:gd name="connsiteX1" fmla="*/ 250867 w 517567"/>
              <a:gd name="connsiteY1" fmla="*/ 15287 h 37679"/>
              <a:gd name="connsiteX2" fmla="*/ 466767 w 517567"/>
              <a:gd name="connsiteY2" fmla="*/ 2587 h 37679"/>
              <a:gd name="connsiteX3" fmla="*/ 517567 w 517567"/>
              <a:gd name="connsiteY3" fmla="*/ 2587 h 37679"/>
              <a:gd name="connsiteX4" fmla="*/ 346117 w 517567"/>
              <a:gd name="connsiteY4" fmla="*/ 2587 h 37679"/>
              <a:gd name="connsiteX5" fmla="*/ 269917 w 517567"/>
              <a:gd name="connsiteY5" fmla="*/ 2587 h 37679"/>
              <a:gd name="connsiteX6" fmla="*/ 42 w 517567"/>
              <a:gd name="connsiteY6" fmla="*/ 37512 h 3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567" h="37679">
                <a:moveTo>
                  <a:pt x="42" y="37512"/>
                </a:moveTo>
                <a:cubicBezTo>
                  <a:pt x="-3133" y="39629"/>
                  <a:pt x="173079" y="21108"/>
                  <a:pt x="250867" y="15287"/>
                </a:cubicBezTo>
                <a:cubicBezTo>
                  <a:pt x="328655" y="9466"/>
                  <a:pt x="422317" y="4704"/>
                  <a:pt x="466767" y="2587"/>
                </a:cubicBezTo>
                <a:cubicBezTo>
                  <a:pt x="511217" y="470"/>
                  <a:pt x="517567" y="2587"/>
                  <a:pt x="517567" y="2587"/>
                </a:cubicBezTo>
                <a:lnTo>
                  <a:pt x="346117" y="2587"/>
                </a:lnTo>
                <a:cubicBezTo>
                  <a:pt x="304842" y="2587"/>
                  <a:pt x="321246" y="-3234"/>
                  <a:pt x="269917" y="2587"/>
                </a:cubicBezTo>
                <a:cubicBezTo>
                  <a:pt x="218588" y="8408"/>
                  <a:pt x="3217" y="35395"/>
                  <a:pt x="42" y="37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3951BB85-27C1-0192-835F-131DAE24C298}"/>
              </a:ext>
            </a:extLst>
          </p:cNvPr>
          <p:cNvSpPr/>
          <p:nvPr/>
        </p:nvSpPr>
        <p:spPr>
          <a:xfrm>
            <a:off x="7251630" y="1993888"/>
            <a:ext cx="131624" cy="273166"/>
          </a:xfrm>
          <a:custGeom>
            <a:avLst/>
            <a:gdLst>
              <a:gd name="connsiteX0" fmla="*/ 70 w 131624"/>
              <a:gd name="connsiteY0" fmla="*/ 12 h 273166"/>
              <a:gd name="connsiteX1" fmla="*/ 92145 w 131624"/>
              <a:gd name="connsiteY1" fmla="*/ 88912 h 273166"/>
              <a:gd name="connsiteX2" fmla="*/ 130245 w 131624"/>
              <a:gd name="connsiteY2" fmla="*/ 273062 h 273166"/>
              <a:gd name="connsiteX3" fmla="*/ 123895 w 131624"/>
              <a:gd name="connsiteY3" fmla="*/ 117487 h 273166"/>
              <a:gd name="connsiteX4" fmla="*/ 114370 w 131624"/>
              <a:gd name="connsiteY4" fmla="*/ 127012 h 273166"/>
              <a:gd name="connsiteX5" fmla="*/ 108020 w 131624"/>
              <a:gd name="connsiteY5" fmla="*/ 82562 h 273166"/>
              <a:gd name="connsiteX6" fmla="*/ 70 w 131624"/>
              <a:gd name="connsiteY6" fmla="*/ 12 h 27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624" h="273166">
                <a:moveTo>
                  <a:pt x="70" y="12"/>
                </a:moveTo>
                <a:cubicBezTo>
                  <a:pt x="-2576" y="1070"/>
                  <a:pt x="70449" y="43404"/>
                  <a:pt x="92145" y="88912"/>
                </a:cubicBezTo>
                <a:cubicBezTo>
                  <a:pt x="113841" y="134420"/>
                  <a:pt x="124953" y="268300"/>
                  <a:pt x="130245" y="273062"/>
                </a:cubicBezTo>
                <a:cubicBezTo>
                  <a:pt x="135537" y="277825"/>
                  <a:pt x="123895" y="117487"/>
                  <a:pt x="123895" y="117487"/>
                </a:cubicBezTo>
                <a:cubicBezTo>
                  <a:pt x="121249" y="93145"/>
                  <a:pt x="117016" y="132833"/>
                  <a:pt x="114370" y="127012"/>
                </a:cubicBezTo>
                <a:cubicBezTo>
                  <a:pt x="111724" y="121191"/>
                  <a:pt x="122307" y="100024"/>
                  <a:pt x="108020" y="82562"/>
                </a:cubicBezTo>
                <a:cubicBezTo>
                  <a:pt x="93733" y="65100"/>
                  <a:pt x="2716" y="-1046"/>
                  <a:pt x="70" y="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63E805D1-38F0-0289-F7A8-BFB529B67BBC}"/>
              </a:ext>
            </a:extLst>
          </p:cNvPr>
          <p:cNvSpPr/>
          <p:nvPr/>
        </p:nvSpPr>
        <p:spPr>
          <a:xfrm>
            <a:off x="7489825" y="2201108"/>
            <a:ext cx="9767" cy="561149"/>
          </a:xfrm>
          <a:custGeom>
            <a:avLst/>
            <a:gdLst>
              <a:gd name="connsiteX0" fmla="*/ 6350 w 9767"/>
              <a:gd name="connsiteY0" fmla="*/ 2342 h 561149"/>
              <a:gd name="connsiteX1" fmla="*/ 9525 w 9767"/>
              <a:gd name="connsiteY1" fmla="*/ 548442 h 561149"/>
              <a:gd name="connsiteX2" fmla="*/ 0 w 9767"/>
              <a:gd name="connsiteY2" fmla="*/ 357942 h 561149"/>
              <a:gd name="connsiteX3" fmla="*/ 6350 w 9767"/>
              <a:gd name="connsiteY3" fmla="*/ 2342 h 56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67" h="561149">
                <a:moveTo>
                  <a:pt x="6350" y="2342"/>
                </a:moveTo>
                <a:cubicBezTo>
                  <a:pt x="7938" y="34092"/>
                  <a:pt x="10583" y="489175"/>
                  <a:pt x="9525" y="548442"/>
                </a:cubicBezTo>
                <a:cubicBezTo>
                  <a:pt x="8467" y="607709"/>
                  <a:pt x="0" y="445254"/>
                  <a:pt x="0" y="357942"/>
                </a:cubicBezTo>
                <a:cubicBezTo>
                  <a:pt x="0" y="270630"/>
                  <a:pt x="4762" y="-29408"/>
                  <a:pt x="6350" y="2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9FE885ED-3953-CDD0-B655-795EBC8D921C}"/>
              </a:ext>
            </a:extLst>
          </p:cNvPr>
          <p:cNvSpPr/>
          <p:nvPr/>
        </p:nvSpPr>
        <p:spPr>
          <a:xfrm>
            <a:off x="7492935" y="2790779"/>
            <a:ext cx="19115" cy="454209"/>
          </a:xfrm>
          <a:custGeom>
            <a:avLst/>
            <a:gdLst>
              <a:gd name="connsiteX0" fmla="*/ 65 w 19115"/>
              <a:gd name="connsiteY0" fmla="*/ 46 h 454209"/>
              <a:gd name="connsiteX1" fmla="*/ 19115 w 19115"/>
              <a:gd name="connsiteY1" fmla="*/ 311196 h 454209"/>
              <a:gd name="connsiteX2" fmla="*/ 65 w 19115"/>
              <a:gd name="connsiteY2" fmla="*/ 454071 h 454209"/>
              <a:gd name="connsiteX3" fmla="*/ 12765 w 19115"/>
              <a:gd name="connsiteY3" fmla="*/ 288971 h 454209"/>
              <a:gd name="connsiteX4" fmla="*/ 65 w 19115"/>
              <a:gd name="connsiteY4" fmla="*/ 46 h 45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15" h="454209">
                <a:moveTo>
                  <a:pt x="65" y="46"/>
                </a:moveTo>
                <a:cubicBezTo>
                  <a:pt x="1123" y="3750"/>
                  <a:pt x="19115" y="235525"/>
                  <a:pt x="19115" y="311196"/>
                </a:cubicBezTo>
                <a:cubicBezTo>
                  <a:pt x="19115" y="386867"/>
                  <a:pt x="1123" y="457775"/>
                  <a:pt x="65" y="454071"/>
                </a:cubicBezTo>
                <a:cubicBezTo>
                  <a:pt x="-993" y="450367"/>
                  <a:pt x="14352" y="360938"/>
                  <a:pt x="12765" y="288971"/>
                </a:cubicBezTo>
                <a:cubicBezTo>
                  <a:pt x="11178" y="217004"/>
                  <a:pt x="-993" y="-3658"/>
                  <a:pt x="65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573A8198-2603-3783-26BC-32D1DD73A3A6}"/>
              </a:ext>
            </a:extLst>
          </p:cNvPr>
          <p:cNvSpPr/>
          <p:nvPr/>
        </p:nvSpPr>
        <p:spPr>
          <a:xfrm>
            <a:off x="7378457" y="3286034"/>
            <a:ext cx="117718" cy="318142"/>
          </a:xfrm>
          <a:custGeom>
            <a:avLst/>
            <a:gdLst>
              <a:gd name="connsiteX0" fmla="*/ 117718 w 117718"/>
              <a:gd name="connsiteY0" fmla="*/ 91 h 318142"/>
              <a:gd name="connsiteX1" fmla="*/ 70093 w 117718"/>
              <a:gd name="connsiteY1" fmla="*/ 200116 h 318142"/>
              <a:gd name="connsiteX2" fmla="*/ 243 w 117718"/>
              <a:gd name="connsiteY2" fmla="*/ 317591 h 318142"/>
              <a:gd name="connsiteX3" fmla="*/ 47868 w 117718"/>
              <a:gd name="connsiteY3" fmla="*/ 241391 h 318142"/>
              <a:gd name="connsiteX4" fmla="*/ 70093 w 117718"/>
              <a:gd name="connsiteY4" fmla="*/ 174716 h 318142"/>
              <a:gd name="connsiteX5" fmla="*/ 117718 w 117718"/>
              <a:gd name="connsiteY5" fmla="*/ 91 h 31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718" h="318142">
                <a:moveTo>
                  <a:pt x="117718" y="91"/>
                </a:moveTo>
                <a:cubicBezTo>
                  <a:pt x="117718" y="4324"/>
                  <a:pt x="89672" y="147200"/>
                  <a:pt x="70093" y="200116"/>
                </a:cubicBezTo>
                <a:cubicBezTo>
                  <a:pt x="50514" y="253032"/>
                  <a:pt x="3947" y="310712"/>
                  <a:pt x="243" y="317591"/>
                </a:cubicBezTo>
                <a:cubicBezTo>
                  <a:pt x="-3461" y="324470"/>
                  <a:pt x="36226" y="265204"/>
                  <a:pt x="47868" y="241391"/>
                </a:cubicBezTo>
                <a:cubicBezTo>
                  <a:pt x="59510" y="217578"/>
                  <a:pt x="60568" y="209112"/>
                  <a:pt x="70093" y="174716"/>
                </a:cubicBezTo>
                <a:cubicBezTo>
                  <a:pt x="79618" y="140320"/>
                  <a:pt x="117718" y="-4142"/>
                  <a:pt x="117718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DA4F0314-6FAA-B7D0-7B82-08E90C4B7DD2}"/>
              </a:ext>
            </a:extLst>
          </p:cNvPr>
          <p:cNvSpPr/>
          <p:nvPr/>
        </p:nvSpPr>
        <p:spPr>
          <a:xfrm>
            <a:off x="7210081" y="3661127"/>
            <a:ext cx="175807" cy="340705"/>
          </a:xfrm>
          <a:custGeom>
            <a:avLst/>
            <a:gdLst>
              <a:gd name="connsiteX0" fmla="*/ 174969 w 175807"/>
              <a:gd name="connsiteY0" fmla="*/ 2823 h 340705"/>
              <a:gd name="connsiteX1" fmla="*/ 3519 w 175807"/>
              <a:gd name="connsiteY1" fmla="*/ 336198 h 340705"/>
              <a:gd name="connsiteX2" fmla="*/ 67019 w 175807"/>
              <a:gd name="connsiteY2" fmla="*/ 183798 h 340705"/>
              <a:gd name="connsiteX3" fmla="*/ 174969 w 175807"/>
              <a:gd name="connsiteY3" fmla="*/ 2823 h 34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07" h="340705">
                <a:moveTo>
                  <a:pt x="174969" y="2823"/>
                </a:moveTo>
                <a:cubicBezTo>
                  <a:pt x="164386" y="28223"/>
                  <a:pt x="21511" y="306036"/>
                  <a:pt x="3519" y="336198"/>
                </a:cubicBezTo>
                <a:cubicBezTo>
                  <a:pt x="-14473" y="366360"/>
                  <a:pt x="41090" y="237244"/>
                  <a:pt x="67019" y="183798"/>
                </a:cubicBezTo>
                <a:cubicBezTo>
                  <a:pt x="92948" y="130352"/>
                  <a:pt x="185552" y="-22577"/>
                  <a:pt x="174969" y="2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17BE83E8-E343-B800-4E1C-AA73FBE21A2C}"/>
              </a:ext>
            </a:extLst>
          </p:cNvPr>
          <p:cNvSpPr/>
          <p:nvPr/>
        </p:nvSpPr>
        <p:spPr>
          <a:xfrm>
            <a:off x="6581385" y="4187773"/>
            <a:ext cx="333977" cy="438499"/>
          </a:xfrm>
          <a:custGeom>
            <a:avLst/>
            <a:gdLst>
              <a:gd name="connsiteX0" fmla="*/ 333765 w 333977"/>
              <a:gd name="connsiteY0" fmla="*/ 52 h 438499"/>
              <a:gd name="connsiteX1" fmla="*/ 232165 w 333977"/>
              <a:gd name="connsiteY1" fmla="*/ 142927 h 438499"/>
              <a:gd name="connsiteX2" fmla="*/ 146440 w 333977"/>
              <a:gd name="connsiteY2" fmla="*/ 263577 h 438499"/>
              <a:gd name="connsiteX3" fmla="*/ 390 w 333977"/>
              <a:gd name="connsiteY3" fmla="*/ 438202 h 438499"/>
              <a:gd name="connsiteX4" fmla="*/ 194065 w 333977"/>
              <a:gd name="connsiteY4" fmla="*/ 219127 h 438499"/>
              <a:gd name="connsiteX5" fmla="*/ 257565 w 333977"/>
              <a:gd name="connsiteY5" fmla="*/ 127052 h 438499"/>
              <a:gd name="connsiteX6" fmla="*/ 333765 w 333977"/>
              <a:gd name="connsiteY6" fmla="*/ 52 h 43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977" h="438499">
                <a:moveTo>
                  <a:pt x="333765" y="52"/>
                </a:moveTo>
                <a:cubicBezTo>
                  <a:pt x="329532" y="2698"/>
                  <a:pt x="232165" y="142927"/>
                  <a:pt x="232165" y="142927"/>
                </a:cubicBezTo>
                <a:cubicBezTo>
                  <a:pt x="200944" y="186848"/>
                  <a:pt x="185069" y="214365"/>
                  <a:pt x="146440" y="263577"/>
                </a:cubicBezTo>
                <a:cubicBezTo>
                  <a:pt x="107811" y="312790"/>
                  <a:pt x="-7548" y="445610"/>
                  <a:pt x="390" y="438202"/>
                </a:cubicBezTo>
                <a:cubicBezTo>
                  <a:pt x="8327" y="430794"/>
                  <a:pt x="151203" y="270985"/>
                  <a:pt x="194065" y="219127"/>
                </a:cubicBezTo>
                <a:cubicBezTo>
                  <a:pt x="236927" y="167269"/>
                  <a:pt x="237457" y="159331"/>
                  <a:pt x="257565" y="127052"/>
                </a:cubicBezTo>
                <a:cubicBezTo>
                  <a:pt x="277673" y="94773"/>
                  <a:pt x="337998" y="-2594"/>
                  <a:pt x="333765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F09A266B-ED93-150D-1753-2A63A9C84F64}"/>
              </a:ext>
            </a:extLst>
          </p:cNvPr>
          <p:cNvSpPr/>
          <p:nvPr/>
        </p:nvSpPr>
        <p:spPr>
          <a:xfrm>
            <a:off x="6632362" y="4305205"/>
            <a:ext cx="410249" cy="298407"/>
          </a:xfrm>
          <a:custGeom>
            <a:avLst/>
            <a:gdLst>
              <a:gd name="connsiteX0" fmla="*/ 409788 w 410249"/>
              <a:gd name="connsiteY0" fmla="*/ 95 h 298407"/>
              <a:gd name="connsiteX1" fmla="*/ 270088 w 410249"/>
              <a:gd name="connsiteY1" fmla="*/ 142970 h 298407"/>
              <a:gd name="connsiteX2" fmla="*/ 101813 w 410249"/>
              <a:gd name="connsiteY2" fmla="*/ 247745 h 298407"/>
              <a:gd name="connsiteX3" fmla="*/ 3388 w 410249"/>
              <a:gd name="connsiteY3" fmla="*/ 295370 h 298407"/>
              <a:gd name="connsiteX4" fmla="*/ 222463 w 410249"/>
              <a:gd name="connsiteY4" fmla="*/ 165195 h 298407"/>
              <a:gd name="connsiteX5" fmla="*/ 409788 w 410249"/>
              <a:gd name="connsiteY5" fmla="*/ 95 h 29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249" h="298407">
                <a:moveTo>
                  <a:pt x="409788" y="95"/>
                </a:moveTo>
                <a:cubicBezTo>
                  <a:pt x="417725" y="-3609"/>
                  <a:pt x="321417" y="101695"/>
                  <a:pt x="270088" y="142970"/>
                </a:cubicBezTo>
                <a:cubicBezTo>
                  <a:pt x="218759" y="184245"/>
                  <a:pt x="146263" y="222345"/>
                  <a:pt x="101813" y="247745"/>
                </a:cubicBezTo>
                <a:cubicBezTo>
                  <a:pt x="57363" y="273145"/>
                  <a:pt x="-16720" y="309128"/>
                  <a:pt x="3388" y="295370"/>
                </a:cubicBezTo>
                <a:cubicBezTo>
                  <a:pt x="23496" y="281612"/>
                  <a:pt x="156846" y="211762"/>
                  <a:pt x="222463" y="165195"/>
                </a:cubicBezTo>
                <a:cubicBezTo>
                  <a:pt x="288080" y="118628"/>
                  <a:pt x="401851" y="3799"/>
                  <a:pt x="409788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25805756-E168-E6AA-A6DF-8AFA0E34C9E8}"/>
              </a:ext>
            </a:extLst>
          </p:cNvPr>
          <p:cNvSpPr/>
          <p:nvPr/>
        </p:nvSpPr>
        <p:spPr>
          <a:xfrm>
            <a:off x="6228545" y="4549762"/>
            <a:ext cx="369401" cy="92228"/>
          </a:xfrm>
          <a:custGeom>
            <a:avLst/>
            <a:gdLst>
              <a:gd name="connsiteX0" fmla="*/ 805 w 369401"/>
              <a:gd name="connsiteY0" fmla="*/ 13 h 92228"/>
              <a:gd name="connsiteX1" fmla="*/ 232580 w 369401"/>
              <a:gd name="connsiteY1" fmla="*/ 76213 h 92228"/>
              <a:gd name="connsiteX2" fmla="*/ 369105 w 369401"/>
              <a:gd name="connsiteY2" fmla="*/ 60338 h 92228"/>
              <a:gd name="connsiteX3" fmla="*/ 197655 w 369401"/>
              <a:gd name="connsiteY3" fmla="*/ 92088 h 92228"/>
              <a:gd name="connsiteX4" fmla="*/ 156380 w 369401"/>
              <a:gd name="connsiteY4" fmla="*/ 69863 h 92228"/>
              <a:gd name="connsiteX5" fmla="*/ 805 w 369401"/>
              <a:gd name="connsiteY5" fmla="*/ 13 h 9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401" h="92228">
                <a:moveTo>
                  <a:pt x="805" y="13"/>
                </a:moveTo>
                <a:cubicBezTo>
                  <a:pt x="13505" y="1071"/>
                  <a:pt x="171197" y="66159"/>
                  <a:pt x="232580" y="76213"/>
                </a:cubicBezTo>
                <a:cubicBezTo>
                  <a:pt x="293963" y="86267"/>
                  <a:pt x="374926" y="57692"/>
                  <a:pt x="369105" y="60338"/>
                </a:cubicBezTo>
                <a:cubicBezTo>
                  <a:pt x="363284" y="62984"/>
                  <a:pt x="233109" y="90501"/>
                  <a:pt x="197655" y="92088"/>
                </a:cubicBezTo>
                <a:cubicBezTo>
                  <a:pt x="162201" y="93675"/>
                  <a:pt x="183367" y="81505"/>
                  <a:pt x="156380" y="69863"/>
                </a:cubicBezTo>
                <a:cubicBezTo>
                  <a:pt x="129393" y="58221"/>
                  <a:pt x="-11895" y="-1045"/>
                  <a:pt x="80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57E06B2C-8ED3-DE15-42FF-C4C77D166F99}"/>
              </a:ext>
            </a:extLst>
          </p:cNvPr>
          <p:cNvSpPr/>
          <p:nvPr/>
        </p:nvSpPr>
        <p:spPr>
          <a:xfrm>
            <a:off x="5772098" y="4270155"/>
            <a:ext cx="320773" cy="245342"/>
          </a:xfrm>
          <a:custGeom>
            <a:avLst/>
            <a:gdLst>
              <a:gd name="connsiteX0" fmla="*/ 52 w 320773"/>
              <a:gd name="connsiteY0" fmla="*/ 220 h 245342"/>
              <a:gd name="connsiteX1" fmla="*/ 149277 w 320773"/>
              <a:gd name="connsiteY1" fmla="*/ 146270 h 245342"/>
              <a:gd name="connsiteX2" fmla="*/ 320727 w 320773"/>
              <a:gd name="connsiteY2" fmla="*/ 244695 h 245342"/>
              <a:gd name="connsiteX3" fmla="*/ 165152 w 320773"/>
              <a:gd name="connsiteY3" fmla="*/ 181195 h 245342"/>
              <a:gd name="connsiteX4" fmla="*/ 52 w 320773"/>
              <a:gd name="connsiteY4" fmla="*/ 220 h 2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73" h="245342">
                <a:moveTo>
                  <a:pt x="52" y="220"/>
                </a:moveTo>
                <a:cubicBezTo>
                  <a:pt x="-2594" y="-5601"/>
                  <a:pt x="95831" y="105524"/>
                  <a:pt x="149277" y="146270"/>
                </a:cubicBezTo>
                <a:cubicBezTo>
                  <a:pt x="202723" y="187016"/>
                  <a:pt x="318081" y="238874"/>
                  <a:pt x="320727" y="244695"/>
                </a:cubicBezTo>
                <a:cubicBezTo>
                  <a:pt x="323373" y="250516"/>
                  <a:pt x="213306" y="216120"/>
                  <a:pt x="165152" y="181195"/>
                </a:cubicBezTo>
                <a:cubicBezTo>
                  <a:pt x="116998" y="146270"/>
                  <a:pt x="2698" y="6041"/>
                  <a:pt x="52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3B6C62B5-D71C-4C4C-6D98-90478076EB00}"/>
              </a:ext>
            </a:extLst>
          </p:cNvPr>
          <p:cNvSpPr/>
          <p:nvPr/>
        </p:nvSpPr>
        <p:spPr>
          <a:xfrm>
            <a:off x="5511768" y="4206665"/>
            <a:ext cx="209646" cy="181188"/>
          </a:xfrm>
          <a:custGeom>
            <a:avLst/>
            <a:gdLst>
              <a:gd name="connsiteX0" fmla="*/ 32 w 209646"/>
              <a:gd name="connsiteY0" fmla="*/ 210 h 181188"/>
              <a:gd name="connsiteX1" fmla="*/ 133382 w 209646"/>
              <a:gd name="connsiteY1" fmla="*/ 95460 h 181188"/>
              <a:gd name="connsiteX2" fmla="*/ 209582 w 209646"/>
              <a:gd name="connsiteY2" fmla="*/ 181185 h 181188"/>
              <a:gd name="connsiteX3" fmla="*/ 146082 w 209646"/>
              <a:gd name="connsiteY3" fmla="*/ 98635 h 181188"/>
              <a:gd name="connsiteX4" fmla="*/ 120682 w 209646"/>
              <a:gd name="connsiteY4" fmla="*/ 70060 h 181188"/>
              <a:gd name="connsiteX5" fmla="*/ 32 w 209646"/>
              <a:gd name="connsiteY5" fmla="*/ 210 h 18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646" h="181188">
                <a:moveTo>
                  <a:pt x="32" y="210"/>
                </a:moveTo>
                <a:cubicBezTo>
                  <a:pt x="2149" y="4443"/>
                  <a:pt x="98457" y="65298"/>
                  <a:pt x="133382" y="95460"/>
                </a:cubicBezTo>
                <a:cubicBezTo>
                  <a:pt x="168307" y="125623"/>
                  <a:pt x="207465" y="180656"/>
                  <a:pt x="209582" y="181185"/>
                </a:cubicBezTo>
                <a:cubicBezTo>
                  <a:pt x="211699" y="181714"/>
                  <a:pt x="160899" y="117156"/>
                  <a:pt x="146082" y="98635"/>
                </a:cubicBezTo>
                <a:cubicBezTo>
                  <a:pt x="131265" y="80114"/>
                  <a:pt x="140261" y="83289"/>
                  <a:pt x="120682" y="70060"/>
                </a:cubicBezTo>
                <a:cubicBezTo>
                  <a:pt x="101103" y="56831"/>
                  <a:pt x="-2085" y="-4023"/>
                  <a:pt x="32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5A7DEB0E-0FAB-7B52-9AAA-DBB31CE7CA75}"/>
              </a:ext>
            </a:extLst>
          </p:cNvPr>
          <p:cNvSpPr/>
          <p:nvPr/>
        </p:nvSpPr>
        <p:spPr>
          <a:xfrm>
            <a:off x="5861739" y="4484245"/>
            <a:ext cx="396322" cy="152693"/>
          </a:xfrm>
          <a:custGeom>
            <a:avLst/>
            <a:gdLst>
              <a:gd name="connsiteX0" fmla="*/ 15186 w 396322"/>
              <a:gd name="connsiteY0" fmla="*/ 5205 h 152693"/>
              <a:gd name="connsiteX1" fmla="*/ 291411 w 396322"/>
              <a:gd name="connsiteY1" fmla="*/ 138555 h 152693"/>
              <a:gd name="connsiteX2" fmla="*/ 396186 w 396322"/>
              <a:gd name="connsiteY2" fmla="*/ 148080 h 152693"/>
              <a:gd name="connsiteX3" fmla="*/ 307286 w 396322"/>
              <a:gd name="connsiteY3" fmla="*/ 132205 h 152693"/>
              <a:gd name="connsiteX4" fmla="*/ 62811 w 396322"/>
              <a:gd name="connsiteY4" fmla="*/ 36955 h 152693"/>
              <a:gd name="connsiteX5" fmla="*/ 15186 w 396322"/>
              <a:gd name="connsiteY5" fmla="*/ 5205 h 15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322" h="152693">
                <a:moveTo>
                  <a:pt x="15186" y="5205"/>
                </a:moveTo>
                <a:cubicBezTo>
                  <a:pt x="53286" y="22138"/>
                  <a:pt x="227911" y="114743"/>
                  <a:pt x="291411" y="138555"/>
                </a:cubicBezTo>
                <a:cubicBezTo>
                  <a:pt x="354911" y="162367"/>
                  <a:pt x="393540" y="149138"/>
                  <a:pt x="396186" y="148080"/>
                </a:cubicBezTo>
                <a:cubicBezTo>
                  <a:pt x="398832" y="147022"/>
                  <a:pt x="362849" y="150726"/>
                  <a:pt x="307286" y="132205"/>
                </a:cubicBezTo>
                <a:cubicBezTo>
                  <a:pt x="251724" y="113684"/>
                  <a:pt x="108319" y="57593"/>
                  <a:pt x="62811" y="36955"/>
                </a:cubicBezTo>
                <a:cubicBezTo>
                  <a:pt x="17303" y="16317"/>
                  <a:pt x="-22914" y="-11728"/>
                  <a:pt x="15186" y="5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DDC32BD8-2BF8-AAF4-46F9-BA01EE8BE01E}"/>
              </a:ext>
            </a:extLst>
          </p:cNvPr>
          <p:cNvSpPr/>
          <p:nvPr/>
        </p:nvSpPr>
        <p:spPr>
          <a:xfrm>
            <a:off x="7081948" y="3893926"/>
            <a:ext cx="35780" cy="139538"/>
          </a:xfrm>
          <a:custGeom>
            <a:avLst/>
            <a:gdLst>
              <a:gd name="connsiteX0" fmla="*/ 35649 w 35780"/>
              <a:gd name="connsiteY0" fmla="*/ 23 h 139538"/>
              <a:gd name="connsiteX1" fmla="*/ 12401 w 35780"/>
              <a:gd name="connsiteY1" fmla="*/ 73640 h 139538"/>
              <a:gd name="connsiteX2" fmla="*/ 4652 w 35780"/>
              <a:gd name="connsiteY2" fmla="*/ 139508 h 139538"/>
              <a:gd name="connsiteX3" fmla="*/ 777 w 35780"/>
              <a:gd name="connsiteY3" fmla="*/ 81389 h 139538"/>
              <a:gd name="connsiteX4" fmla="*/ 35649 w 35780"/>
              <a:gd name="connsiteY4" fmla="*/ 23 h 13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80" h="139538">
                <a:moveTo>
                  <a:pt x="35649" y="23"/>
                </a:moveTo>
                <a:cubicBezTo>
                  <a:pt x="37586" y="-1268"/>
                  <a:pt x="17567" y="50393"/>
                  <a:pt x="12401" y="73640"/>
                </a:cubicBezTo>
                <a:cubicBezTo>
                  <a:pt x="7235" y="96887"/>
                  <a:pt x="6589" y="138217"/>
                  <a:pt x="4652" y="139508"/>
                </a:cubicBezTo>
                <a:cubicBezTo>
                  <a:pt x="2715" y="140799"/>
                  <a:pt x="-1806" y="100116"/>
                  <a:pt x="777" y="81389"/>
                </a:cubicBezTo>
                <a:cubicBezTo>
                  <a:pt x="3360" y="62662"/>
                  <a:pt x="33712" y="1314"/>
                  <a:pt x="3564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ABFE1C45-8E9D-9B5C-4168-B0D3BFD14686}"/>
              </a:ext>
            </a:extLst>
          </p:cNvPr>
          <p:cNvSpPr/>
          <p:nvPr/>
        </p:nvSpPr>
        <p:spPr>
          <a:xfrm>
            <a:off x="6885040" y="4114789"/>
            <a:ext cx="182570" cy="240256"/>
          </a:xfrm>
          <a:custGeom>
            <a:avLst/>
            <a:gdLst>
              <a:gd name="connsiteX0" fmla="*/ 182187 w 182570"/>
              <a:gd name="connsiteY0" fmla="*/ 11 h 240256"/>
              <a:gd name="connsiteX1" fmla="*/ 120194 w 182570"/>
              <a:gd name="connsiteY1" fmla="*/ 143370 h 240256"/>
              <a:gd name="connsiteX2" fmla="*/ 82 w 182570"/>
              <a:gd name="connsiteY2" fmla="*/ 240235 h 240256"/>
              <a:gd name="connsiteX3" fmla="*/ 139567 w 182570"/>
              <a:gd name="connsiteY3" fmla="*/ 151119 h 240256"/>
              <a:gd name="connsiteX4" fmla="*/ 182187 w 182570"/>
              <a:gd name="connsiteY4" fmla="*/ 11 h 240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70" h="240256">
                <a:moveTo>
                  <a:pt x="182187" y="11"/>
                </a:moveTo>
                <a:cubicBezTo>
                  <a:pt x="178958" y="-1281"/>
                  <a:pt x="150545" y="103333"/>
                  <a:pt x="120194" y="143370"/>
                </a:cubicBezTo>
                <a:cubicBezTo>
                  <a:pt x="89843" y="183407"/>
                  <a:pt x="-3147" y="238944"/>
                  <a:pt x="82" y="240235"/>
                </a:cubicBezTo>
                <a:cubicBezTo>
                  <a:pt x="3311" y="241527"/>
                  <a:pt x="111153" y="184699"/>
                  <a:pt x="139567" y="151119"/>
                </a:cubicBezTo>
                <a:cubicBezTo>
                  <a:pt x="167980" y="117539"/>
                  <a:pt x="185416" y="1303"/>
                  <a:pt x="18218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07A51BFF-F6D4-678E-59D7-1F8A902612ED}"/>
              </a:ext>
            </a:extLst>
          </p:cNvPr>
          <p:cNvSpPr/>
          <p:nvPr/>
        </p:nvSpPr>
        <p:spPr>
          <a:xfrm>
            <a:off x="6510152" y="1564394"/>
            <a:ext cx="698761" cy="205428"/>
          </a:xfrm>
          <a:custGeom>
            <a:avLst/>
            <a:gdLst>
              <a:gd name="connsiteX0" fmla="*/ 4315 w 698761"/>
              <a:gd name="connsiteY0" fmla="*/ 935 h 205428"/>
              <a:gd name="connsiteX1" fmla="*/ 446016 w 698761"/>
              <a:gd name="connsiteY1" fmla="*/ 24182 h 205428"/>
              <a:gd name="connsiteX2" fmla="*/ 693989 w 698761"/>
              <a:gd name="connsiteY2" fmla="*/ 202413 h 205428"/>
              <a:gd name="connsiteX3" fmla="*/ 597125 w 698761"/>
              <a:gd name="connsiteY3" fmla="*/ 128796 h 205428"/>
              <a:gd name="connsiteX4" fmla="*/ 446016 w 698761"/>
              <a:gd name="connsiteY4" fmla="*/ 31931 h 205428"/>
              <a:gd name="connsiteX5" fmla="*/ 329779 w 698761"/>
              <a:gd name="connsiteY5" fmla="*/ 20308 h 205428"/>
              <a:gd name="connsiteX6" fmla="*/ 314281 w 698761"/>
              <a:gd name="connsiteY6" fmla="*/ 24182 h 205428"/>
              <a:gd name="connsiteX7" fmla="*/ 170921 w 698761"/>
              <a:gd name="connsiteY7" fmla="*/ 24182 h 205428"/>
              <a:gd name="connsiteX8" fmla="*/ 217416 w 698761"/>
              <a:gd name="connsiteY8" fmla="*/ 16433 h 205428"/>
              <a:gd name="connsiteX9" fmla="*/ 4315 w 698761"/>
              <a:gd name="connsiteY9" fmla="*/ 935 h 20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8761" h="205428">
                <a:moveTo>
                  <a:pt x="4315" y="935"/>
                </a:moveTo>
                <a:cubicBezTo>
                  <a:pt x="42415" y="2226"/>
                  <a:pt x="331070" y="-9398"/>
                  <a:pt x="446016" y="24182"/>
                </a:cubicBezTo>
                <a:cubicBezTo>
                  <a:pt x="560962" y="57762"/>
                  <a:pt x="668804" y="184977"/>
                  <a:pt x="693989" y="202413"/>
                </a:cubicBezTo>
                <a:cubicBezTo>
                  <a:pt x="719174" y="219849"/>
                  <a:pt x="638454" y="157210"/>
                  <a:pt x="597125" y="128796"/>
                </a:cubicBezTo>
                <a:cubicBezTo>
                  <a:pt x="555796" y="100382"/>
                  <a:pt x="490574" y="50012"/>
                  <a:pt x="446016" y="31931"/>
                </a:cubicBezTo>
                <a:cubicBezTo>
                  <a:pt x="401458" y="13850"/>
                  <a:pt x="351735" y="21599"/>
                  <a:pt x="329779" y="20308"/>
                </a:cubicBezTo>
                <a:cubicBezTo>
                  <a:pt x="307823" y="19017"/>
                  <a:pt x="340757" y="23536"/>
                  <a:pt x="314281" y="24182"/>
                </a:cubicBezTo>
                <a:cubicBezTo>
                  <a:pt x="287805" y="24828"/>
                  <a:pt x="187065" y="25473"/>
                  <a:pt x="170921" y="24182"/>
                </a:cubicBezTo>
                <a:cubicBezTo>
                  <a:pt x="154777" y="22891"/>
                  <a:pt x="242601" y="20307"/>
                  <a:pt x="217416" y="16433"/>
                </a:cubicBezTo>
                <a:cubicBezTo>
                  <a:pt x="192231" y="12559"/>
                  <a:pt x="-33785" y="-356"/>
                  <a:pt x="4315" y="9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6BF3B839-8C78-B087-8C81-55004F70F52B}"/>
              </a:ext>
            </a:extLst>
          </p:cNvPr>
          <p:cNvSpPr/>
          <p:nvPr/>
        </p:nvSpPr>
        <p:spPr>
          <a:xfrm>
            <a:off x="5921638" y="1576930"/>
            <a:ext cx="275123" cy="279001"/>
          </a:xfrm>
          <a:custGeom>
            <a:avLst/>
            <a:gdLst>
              <a:gd name="connsiteX0" fmla="*/ 275113 w 275123"/>
              <a:gd name="connsiteY0" fmla="*/ 23 h 279001"/>
              <a:gd name="connsiteX1" fmla="*/ 108507 w 275123"/>
              <a:gd name="connsiteY1" fmla="*/ 96887 h 279001"/>
              <a:gd name="connsiteX2" fmla="*/ 19 w 275123"/>
              <a:gd name="connsiteY2" fmla="*/ 278992 h 279001"/>
              <a:gd name="connsiteX3" fmla="*/ 116256 w 275123"/>
              <a:gd name="connsiteY3" fmla="*/ 104636 h 279001"/>
              <a:gd name="connsiteX4" fmla="*/ 275113 w 275123"/>
              <a:gd name="connsiteY4" fmla="*/ 23 h 27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23" h="279001">
                <a:moveTo>
                  <a:pt x="275113" y="23"/>
                </a:moveTo>
                <a:cubicBezTo>
                  <a:pt x="273822" y="-1268"/>
                  <a:pt x="154356" y="50392"/>
                  <a:pt x="108507" y="96887"/>
                </a:cubicBezTo>
                <a:cubicBezTo>
                  <a:pt x="62658" y="143382"/>
                  <a:pt x="-1272" y="277701"/>
                  <a:pt x="19" y="278992"/>
                </a:cubicBezTo>
                <a:cubicBezTo>
                  <a:pt x="1310" y="280283"/>
                  <a:pt x="78156" y="149839"/>
                  <a:pt x="116256" y="104636"/>
                </a:cubicBezTo>
                <a:cubicBezTo>
                  <a:pt x="154356" y="59433"/>
                  <a:pt x="276404" y="1314"/>
                  <a:pt x="275113" y="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B07FE1F9-F35E-AEB8-FB90-6FFB70B2DC2D}"/>
              </a:ext>
            </a:extLst>
          </p:cNvPr>
          <p:cNvSpPr/>
          <p:nvPr/>
        </p:nvSpPr>
        <p:spPr>
          <a:xfrm>
            <a:off x="5664332" y="4009959"/>
            <a:ext cx="58538" cy="201786"/>
          </a:xfrm>
          <a:custGeom>
            <a:avLst/>
            <a:gdLst>
              <a:gd name="connsiteX0" fmla="*/ 58417 w 58538"/>
              <a:gd name="connsiteY0" fmla="*/ 227 h 201786"/>
              <a:gd name="connsiteX1" fmla="*/ 15797 w 58538"/>
              <a:gd name="connsiteY1" fmla="*/ 62221 h 201786"/>
              <a:gd name="connsiteX2" fmla="*/ 23546 w 58538"/>
              <a:gd name="connsiteY2" fmla="*/ 201705 h 201786"/>
              <a:gd name="connsiteX3" fmla="*/ 299 w 58538"/>
              <a:gd name="connsiteY3" fmla="*/ 81594 h 201786"/>
              <a:gd name="connsiteX4" fmla="*/ 58417 w 58538"/>
              <a:gd name="connsiteY4" fmla="*/ 227 h 20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38" h="201786">
                <a:moveTo>
                  <a:pt x="58417" y="227"/>
                </a:moveTo>
                <a:cubicBezTo>
                  <a:pt x="61000" y="-3002"/>
                  <a:pt x="21609" y="28641"/>
                  <a:pt x="15797" y="62221"/>
                </a:cubicBezTo>
                <a:cubicBezTo>
                  <a:pt x="9985" y="95801"/>
                  <a:pt x="26129" y="198476"/>
                  <a:pt x="23546" y="201705"/>
                </a:cubicBezTo>
                <a:cubicBezTo>
                  <a:pt x="20963" y="204934"/>
                  <a:pt x="-2930" y="111299"/>
                  <a:pt x="299" y="81594"/>
                </a:cubicBezTo>
                <a:cubicBezTo>
                  <a:pt x="3528" y="51889"/>
                  <a:pt x="55834" y="3456"/>
                  <a:pt x="58417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9E97FD1A-3DA7-CB71-1C68-284AF84378D7}"/>
              </a:ext>
            </a:extLst>
          </p:cNvPr>
          <p:cNvSpPr/>
          <p:nvPr/>
        </p:nvSpPr>
        <p:spPr>
          <a:xfrm>
            <a:off x="5741925" y="3781295"/>
            <a:ext cx="97065" cy="174907"/>
          </a:xfrm>
          <a:custGeom>
            <a:avLst/>
            <a:gdLst>
              <a:gd name="connsiteX0" fmla="*/ 197 w 97065"/>
              <a:gd name="connsiteY0" fmla="*/ 291 h 174907"/>
              <a:gd name="connsiteX1" fmla="*/ 15695 w 97065"/>
              <a:gd name="connsiteY1" fmla="*/ 73908 h 174907"/>
              <a:gd name="connsiteX2" fmla="*/ 97061 w 97065"/>
              <a:gd name="connsiteY2" fmla="*/ 174647 h 174907"/>
              <a:gd name="connsiteX3" fmla="*/ 19570 w 97065"/>
              <a:gd name="connsiteY3" fmla="*/ 101030 h 174907"/>
              <a:gd name="connsiteX4" fmla="*/ 197 w 97065"/>
              <a:gd name="connsiteY4" fmla="*/ 291 h 17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65" h="174907">
                <a:moveTo>
                  <a:pt x="197" y="291"/>
                </a:moveTo>
                <a:cubicBezTo>
                  <a:pt x="-449" y="-4229"/>
                  <a:pt x="-449" y="44849"/>
                  <a:pt x="15695" y="73908"/>
                </a:cubicBezTo>
                <a:cubicBezTo>
                  <a:pt x="31839" y="102967"/>
                  <a:pt x="96415" y="170127"/>
                  <a:pt x="97061" y="174647"/>
                </a:cubicBezTo>
                <a:cubicBezTo>
                  <a:pt x="97707" y="179167"/>
                  <a:pt x="34422" y="123632"/>
                  <a:pt x="19570" y="101030"/>
                </a:cubicBezTo>
                <a:cubicBezTo>
                  <a:pt x="4718" y="78428"/>
                  <a:pt x="843" y="4811"/>
                  <a:pt x="197" y="29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26810B2A-BFB5-C13F-A454-6F8606597E39}"/>
              </a:ext>
            </a:extLst>
          </p:cNvPr>
          <p:cNvSpPr/>
          <p:nvPr/>
        </p:nvSpPr>
        <p:spPr>
          <a:xfrm>
            <a:off x="6036560" y="4261666"/>
            <a:ext cx="166788" cy="155646"/>
          </a:xfrm>
          <a:custGeom>
            <a:avLst/>
            <a:gdLst>
              <a:gd name="connsiteX0" fmla="*/ 30 w 166788"/>
              <a:gd name="connsiteY0" fmla="*/ 368 h 155646"/>
              <a:gd name="connsiteX1" fmla="*/ 124016 w 166788"/>
              <a:gd name="connsiteY1" fmla="*/ 85609 h 155646"/>
              <a:gd name="connsiteX2" fmla="*/ 166637 w 166788"/>
              <a:gd name="connsiteY2" fmla="*/ 155351 h 155646"/>
              <a:gd name="connsiteX3" fmla="*/ 112393 w 166788"/>
              <a:gd name="connsiteY3" fmla="*/ 58487 h 155646"/>
              <a:gd name="connsiteX4" fmla="*/ 30 w 166788"/>
              <a:gd name="connsiteY4" fmla="*/ 368 h 15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788" h="155646">
                <a:moveTo>
                  <a:pt x="30" y="368"/>
                </a:moveTo>
                <a:cubicBezTo>
                  <a:pt x="1967" y="4888"/>
                  <a:pt x="96248" y="59779"/>
                  <a:pt x="124016" y="85609"/>
                </a:cubicBezTo>
                <a:cubicBezTo>
                  <a:pt x="151784" y="111439"/>
                  <a:pt x="168574" y="159871"/>
                  <a:pt x="166637" y="155351"/>
                </a:cubicBezTo>
                <a:cubicBezTo>
                  <a:pt x="164700" y="150831"/>
                  <a:pt x="135641" y="83026"/>
                  <a:pt x="112393" y="58487"/>
                </a:cubicBezTo>
                <a:cubicBezTo>
                  <a:pt x="89146" y="33948"/>
                  <a:pt x="-1907" y="-4152"/>
                  <a:pt x="30" y="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06C0E1CE-152D-8CAA-B61A-7ABD8B4B67AD}"/>
              </a:ext>
            </a:extLst>
          </p:cNvPr>
          <p:cNvSpPr/>
          <p:nvPr/>
        </p:nvSpPr>
        <p:spPr>
          <a:xfrm>
            <a:off x="6249421" y="2474977"/>
            <a:ext cx="128101" cy="96347"/>
          </a:xfrm>
          <a:custGeom>
            <a:avLst/>
            <a:gdLst>
              <a:gd name="connsiteX0" fmla="*/ 125 w 128101"/>
              <a:gd name="connsiteY0" fmla="*/ 91 h 96347"/>
              <a:gd name="connsiteX1" fmla="*/ 86065 w 128101"/>
              <a:gd name="connsiteY1" fmla="*/ 17279 h 96347"/>
              <a:gd name="connsiteX2" fmla="*/ 127316 w 128101"/>
              <a:gd name="connsiteY2" fmla="*/ 96343 h 96347"/>
              <a:gd name="connsiteX3" fmla="*/ 106690 w 128101"/>
              <a:gd name="connsiteY3" fmla="*/ 20716 h 96347"/>
              <a:gd name="connsiteX4" fmla="*/ 125 w 128101"/>
              <a:gd name="connsiteY4" fmla="*/ 91 h 9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101" h="96347">
                <a:moveTo>
                  <a:pt x="125" y="91"/>
                </a:moveTo>
                <a:cubicBezTo>
                  <a:pt x="-3313" y="-482"/>
                  <a:pt x="64867" y="1237"/>
                  <a:pt x="86065" y="17279"/>
                </a:cubicBezTo>
                <a:cubicBezTo>
                  <a:pt x="107263" y="33321"/>
                  <a:pt x="123879" y="95770"/>
                  <a:pt x="127316" y="96343"/>
                </a:cubicBezTo>
                <a:cubicBezTo>
                  <a:pt x="130754" y="96916"/>
                  <a:pt x="122732" y="36758"/>
                  <a:pt x="106690" y="20716"/>
                </a:cubicBezTo>
                <a:cubicBezTo>
                  <a:pt x="90648" y="4674"/>
                  <a:pt x="3563" y="664"/>
                  <a:pt x="125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5DF4C381-8287-0BAE-3F1C-D198F6A12BF1}"/>
              </a:ext>
            </a:extLst>
          </p:cNvPr>
          <p:cNvSpPr/>
          <p:nvPr/>
        </p:nvSpPr>
        <p:spPr>
          <a:xfrm>
            <a:off x="6499695" y="2230879"/>
            <a:ext cx="155630" cy="216757"/>
          </a:xfrm>
          <a:custGeom>
            <a:avLst/>
            <a:gdLst>
              <a:gd name="connsiteX0" fmla="*/ 155487 w 155630"/>
              <a:gd name="connsiteY0" fmla="*/ 119 h 216757"/>
              <a:gd name="connsiteX1" fmla="*/ 52359 w 155630"/>
              <a:gd name="connsiteY1" fmla="*/ 82622 h 216757"/>
              <a:gd name="connsiteX2" fmla="*/ 795 w 155630"/>
              <a:gd name="connsiteY2" fmla="*/ 216688 h 216757"/>
              <a:gd name="connsiteX3" fmla="*/ 28296 w 155630"/>
              <a:gd name="connsiteY3" fmla="*/ 99810 h 216757"/>
              <a:gd name="connsiteX4" fmla="*/ 155487 w 155630"/>
              <a:gd name="connsiteY4" fmla="*/ 119 h 21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30" h="216757">
                <a:moveTo>
                  <a:pt x="155487" y="119"/>
                </a:moveTo>
                <a:cubicBezTo>
                  <a:pt x="159497" y="-2746"/>
                  <a:pt x="78141" y="46527"/>
                  <a:pt x="52359" y="82622"/>
                </a:cubicBezTo>
                <a:cubicBezTo>
                  <a:pt x="26577" y="118717"/>
                  <a:pt x="4805" y="213823"/>
                  <a:pt x="795" y="216688"/>
                </a:cubicBezTo>
                <a:cubicBezTo>
                  <a:pt x="-3215" y="219553"/>
                  <a:pt x="8243" y="133613"/>
                  <a:pt x="28296" y="99810"/>
                </a:cubicBezTo>
                <a:cubicBezTo>
                  <a:pt x="48349" y="66007"/>
                  <a:pt x="151477" y="2984"/>
                  <a:pt x="155487" y="1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3F93A484-83D0-67DC-EF30-02201CBB083C}"/>
              </a:ext>
            </a:extLst>
          </p:cNvPr>
          <p:cNvSpPr/>
          <p:nvPr/>
        </p:nvSpPr>
        <p:spPr>
          <a:xfrm>
            <a:off x="6658414" y="2058700"/>
            <a:ext cx="299415" cy="96922"/>
          </a:xfrm>
          <a:custGeom>
            <a:avLst/>
            <a:gdLst>
              <a:gd name="connsiteX0" fmla="*/ 206 w 299415"/>
              <a:gd name="connsiteY0" fmla="*/ 96671 h 96922"/>
              <a:gd name="connsiteX1" fmla="*/ 144584 w 299415"/>
              <a:gd name="connsiteY1" fmla="*/ 31357 h 96922"/>
              <a:gd name="connsiteX2" fmla="*/ 299276 w 299415"/>
              <a:gd name="connsiteY2" fmla="*/ 419 h 96922"/>
              <a:gd name="connsiteX3" fmla="*/ 117084 w 299415"/>
              <a:gd name="connsiteY3" fmla="*/ 51983 h 96922"/>
              <a:gd name="connsiteX4" fmla="*/ 206 w 299415"/>
              <a:gd name="connsiteY4" fmla="*/ 96671 h 9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415" h="96922">
                <a:moveTo>
                  <a:pt x="206" y="96671"/>
                </a:moveTo>
                <a:cubicBezTo>
                  <a:pt x="4789" y="93233"/>
                  <a:pt x="94739" y="47399"/>
                  <a:pt x="144584" y="31357"/>
                </a:cubicBezTo>
                <a:cubicBezTo>
                  <a:pt x="194429" y="15315"/>
                  <a:pt x="303859" y="-3019"/>
                  <a:pt x="299276" y="419"/>
                </a:cubicBezTo>
                <a:cubicBezTo>
                  <a:pt x="294693" y="3857"/>
                  <a:pt x="165783" y="36514"/>
                  <a:pt x="117084" y="51983"/>
                </a:cubicBezTo>
                <a:cubicBezTo>
                  <a:pt x="68385" y="67452"/>
                  <a:pt x="-4377" y="100109"/>
                  <a:pt x="206" y="9667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56D97D85-3B0F-D054-1D01-06BD48094DE8}"/>
              </a:ext>
            </a:extLst>
          </p:cNvPr>
          <p:cNvSpPr/>
          <p:nvPr/>
        </p:nvSpPr>
        <p:spPr>
          <a:xfrm>
            <a:off x="6532299" y="1695098"/>
            <a:ext cx="337089" cy="89049"/>
          </a:xfrm>
          <a:custGeom>
            <a:avLst/>
            <a:gdLst>
              <a:gd name="connsiteX0" fmla="*/ 55 w 337089"/>
              <a:gd name="connsiteY0" fmla="*/ 6511 h 89049"/>
              <a:gd name="connsiteX1" fmla="*/ 209748 w 337089"/>
              <a:gd name="connsiteY1" fmla="*/ 16824 h 89049"/>
              <a:gd name="connsiteX2" fmla="*/ 336939 w 337089"/>
              <a:gd name="connsiteY2" fmla="*/ 89013 h 89049"/>
              <a:gd name="connsiteX3" fmla="*/ 230374 w 337089"/>
              <a:gd name="connsiteY3" fmla="*/ 6511 h 89049"/>
              <a:gd name="connsiteX4" fmla="*/ 55 w 337089"/>
              <a:gd name="connsiteY4" fmla="*/ 6511 h 8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089" h="89049">
                <a:moveTo>
                  <a:pt x="55" y="6511"/>
                </a:moveTo>
                <a:cubicBezTo>
                  <a:pt x="-3383" y="8230"/>
                  <a:pt x="153601" y="3074"/>
                  <a:pt x="209748" y="16824"/>
                </a:cubicBezTo>
                <a:cubicBezTo>
                  <a:pt x="265895" y="30574"/>
                  <a:pt x="333501" y="90732"/>
                  <a:pt x="336939" y="89013"/>
                </a:cubicBezTo>
                <a:cubicBezTo>
                  <a:pt x="340377" y="87294"/>
                  <a:pt x="284230" y="20261"/>
                  <a:pt x="230374" y="6511"/>
                </a:cubicBezTo>
                <a:cubicBezTo>
                  <a:pt x="176518" y="-7239"/>
                  <a:pt x="3493" y="4792"/>
                  <a:pt x="55" y="651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D6524B63-C73F-41D4-9868-96578A2546E8}"/>
              </a:ext>
            </a:extLst>
          </p:cNvPr>
          <p:cNvSpPr/>
          <p:nvPr/>
        </p:nvSpPr>
        <p:spPr>
          <a:xfrm>
            <a:off x="7146737" y="2151747"/>
            <a:ext cx="145263" cy="110657"/>
          </a:xfrm>
          <a:custGeom>
            <a:avLst/>
            <a:gdLst>
              <a:gd name="connsiteX0" fmla="*/ 21 w 145263"/>
              <a:gd name="connsiteY0" fmla="*/ 187 h 110657"/>
              <a:gd name="connsiteX1" fmla="*/ 130649 w 145263"/>
              <a:gd name="connsiteY1" fmla="*/ 79251 h 110657"/>
              <a:gd name="connsiteX2" fmla="*/ 140962 w 145263"/>
              <a:gd name="connsiteY2" fmla="*/ 110190 h 110657"/>
              <a:gd name="connsiteX3" fmla="*/ 120337 w 145263"/>
              <a:gd name="connsiteY3" fmla="*/ 58626 h 110657"/>
              <a:gd name="connsiteX4" fmla="*/ 21 w 145263"/>
              <a:gd name="connsiteY4" fmla="*/ 187 h 11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263" h="110657">
                <a:moveTo>
                  <a:pt x="21" y="187"/>
                </a:moveTo>
                <a:cubicBezTo>
                  <a:pt x="1740" y="3624"/>
                  <a:pt x="107159" y="60917"/>
                  <a:pt x="130649" y="79251"/>
                </a:cubicBezTo>
                <a:cubicBezTo>
                  <a:pt x="154139" y="97585"/>
                  <a:pt x="142681" y="113627"/>
                  <a:pt x="140962" y="110190"/>
                </a:cubicBezTo>
                <a:cubicBezTo>
                  <a:pt x="139243" y="106753"/>
                  <a:pt x="138098" y="75814"/>
                  <a:pt x="120337" y="58626"/>
                </a:cubicBezTo>
                <a:cubicBezTo>
                  <a:pt x="102576" y="41438"/>
                  <a:pt x="-1698" y="-3250"/>
                  <a:pt x="21" y="187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516A1411-7B0C-9651-A8EF-CB276EFB9034}"/>
              </a:ext>
            </a:extLst>
          </p:cNvPr>
          <p:cNvSpPr/>
          <p:nvPr/>
        </p:nvSpPr>
        <p:spPr>
          <a:xfrm>
            <a:off x="5998595" y="2296270"/>
            <a:ext cx="230357" cy="103193"/>
          </a:xfrm>
          <a:custGeom>
            <a:avLst/>
            <a:gdLst>
              <a:gd name="connsiteX0" fmla="*/ 7 w 230357"/>
              <a:gd name="connsiteY0" fmla="*/ 43 h 103193"/>
              <a:gd name="connsiteX1" fmla="*/ 161573 w 230357"/>
              <a:gd name="connsiteY1" fmla="*/ 44732 h 103193"/>
              <a:gd name="connsiteX2" fmla="*/ 230325 w 230357"/>
              <a:gd name="connsiteY2" fmla="*/ 103171 h 103193"/>
              <a:gd name="connsiteX3" fmla="*/ 168449 w 230357"/>
              <a:gd name="connsiteY3" fmla="*/ 37856 h 103193"/>
              <a:gd name="connsiteX4" fmla="*/ 7 w 230357"/>
              <a:gd name="connsiteY4" fmla="*/ 43 h 10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357" h="103193">
                <a:moveTo>
                  <a:pt x="7" y="43"/>
                </a:moveTo>
                <a:cubicBezTo>
                  <a:pt x="-1139" y="1189"/>
                  <a:pt x="123187" y="27544"/>
                  <a:pt x="161573" y="44732"/>
                </a:cubicBezTo>
                <a:cubicBezTo>
                  <a:pt x="199959" y="61920"/>
                  <a:pt x="229179" y="104317"/>
                  <a:pt x="230325" y="103171"/>
                </a:cubicBezTo>
                <a:cubicBezTo>
                  <a:pt x="231471" y="102025"/>
                  <a:pt x="201679" y="55044"/>
                  <a:pt x="168449" y="37856"/>
                </a:cubicBezTo>
                <a:cubicBezTo>
                  <a:pt x="135219" y="20668"/>
                  <a:pt x="1153" y="-1103"/>
                  <a:pt x="7" y="4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5D6A7476-22AF-CC37-D1F1-505DBA6A5A8A}"/>
              </a:ext>
            </a:extLst>
          </p:cNvPr>
          <p:cNvSpPr/>
          <p:nvPr/>
        </p:nvSpPr>
        <p:spPr>
          <a:xfrm>
            <a:off x="7375792" y="2289412"/>
            <a:ext cx="94154" cy="278586"/>
          </a:xfrm>
          <a:custGeom>
            <a:avLst/>
            <a:gdLst>
              <a:gd name="connsiteX0" fmla="*/ 94100 w 94154"/>
              <a:gd name="connsiteY0" fmla="*/ 26 h 278586"/>
              <a:gd name="connsiteX1" fmla="*/ 15035 w 94154"/>
              <a:gd name="connsiteY1" fmla="*/ 192531 h 278586"/>
              <a:gd name="connsiteX2" fmla="*/ 32223 w 94154"/>
              <a:gd name="connsiteY2" fmla="*/ 278471 h 278586"/>
              <a:gd name="connsiteX3" fmla="*/ 1285 w 94154"/>
              <a:gd name="connsiteY3" fmla="*/ 206281 h 278586"/>
              <a:gd name="connsiteX4" fmla="*/ 94100 w 94154"/>
              <a:gd name="connsiteY4" fmla="*/ 26 h 27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154" h="278586">
                <a:moveTo>
                  <a:pt x="94100" y="26"/>
                </a:moveTo>
                <a:cubicBezTo>
                  <a:pt x="96392" y="-2266"/>
                  <a:pt x="25348" y="146124"/>
                  <a:pt x="15035" y="192531"/>
                </a:cubicBezTo>
                <a:cubicBezTo>
                  <a:pt x="4722" y="238938"/>
                  <a:pt x="34515" y="276179"/>
                  <a:pt x="32223" y="278471"/>
                </a:cubicBezTo>
                <a:cubicBezTo>
                  <a:pt x="29931" y="280763"/>
                  <a:pt x="-7309" y="248678"/>
                  <a:pt x="1285" y="206281"/>
                </a:cubicBezTo>
                <a:cubicBezTo>
                  <a:pt x="9879" y="163884"/>
                  <a:pt x="91808" y="2318"/>
                  <a:pt x="9410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49D83832-87D9-1AB6-98E0-393FB00273C1}"/>
              </a:ext>
            </a:extLst>
          </p:cNvPr>
          <p:cNvSpPr/>
          <p:nvPr/>
        </p:nvSpPr>
        <p:spPr>
          <a:xfrm>
            <a:off x="5755372" y="2139364"/>
            <a:ext cx="316420" cy="43541"/>
          </a:xfrm>
          <a:custGeom>
            <a:avLst/>
            <a:gdLst>
              <a:gd name="connsiteX0" fmla="*/ 86 w 316420"/>
              <a:gd name="connsiteY0" fmla="*/ 22883 h 43541"/>
              <a:gd name="connsiteX1" fmla="*/ 237280 w 316420"/>
              <a:gd name="connsiteY1" fmla="*/ 12570 h 43541"/>
              <a:gd name="connsiteX2" fmla="*/ 316344 w 316420"/>
              <a:gd name="connsiteY2" fmla="*/ 43508 h 43541"/>
              <a:gd name="connsiteX3" fmla="*/ 251030 w 316420"/>
              <a:gd name="connsiteY3" fmla="*/ 5695 h 43541"/>
              <a:gd name="connsiteX4" fmla="*/ 209779 w 316420"/>
              <a:gd name="connsiteY4" fmla="*/ 2257 h 43541"/>
              <a:gd name="connsiteX5" fmla="*/ 86 w 316420"/>
              <a:gd name="connsiteY5" fmla="*/ 22883 h 4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420" h="43541">
                <a:moveTo>
                  <a:pt x="86" y="22883"/>
                </a:moveTo>
                <a:cubicBezTo>
                  <a:pt x="4670" y="24602"/>
                  <a:pt x="184570" y="9133"/>
                  <a:pt x="237280" y="12570"/>
                </a:cubicBezTo>
                <a:cubicBezTo>
                  <a:pt x="289990" y="16007"/>
                  <a:pt x="314052" y="44654"/>
                  <a:pt x="316344" y="43508"/>
                </a:cubicBezTo>
                <a:cubicBezTo>
                  <a:pt x="318636" y="42362"/>
                  <a:pt x="268791" y="12570"/>
                  <a:pt x="251030" y="5695"/>
                </a:cubicBezTo>
                <a:cubicBezTo>
                  <a:pt x="233269" y="-1180"/>
                  <a:pt x="245301" y="-1181"/>
                  <a:pt x="209779" y="2257"/>
                </a:cubicBezTo>
                <a:cubicBezTo>
                  <a:pt x="174257" y="5694"/>
                  <a:pt x="-4498" y="21164"/>
                  <a:pt x="86" y="228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3A884CE5-597D-44C7-A469-A62D0C116E0F}"/>
              </a:ext>
            </a:extLst>
          </p:cNvPr>
          <p:cNvSpPr/>
          <p:nvPr/>
        </p:nvSpPr>
        <p:spPr>
          <a:xfrm>
            <a:off x="7321956" y="3014985"/>
            <a:ext cx="124910" cy="471397"/>
          </a:xfrm>
          <a:custGeom>
            <a:avLst/>
            <a:gdLst>
              <a:gd name="connsiteX0" fmla="*/ 17307 w 124910"/>
              <a:gd name="connsiteY0" fmla="*/ 3223 h 471397"/>
              <a:gd name="connsiteX1" fmla="*/ 106685 w 124910"/>
              <a:gd name="connsiteY1" fmla="*/ 116663 h 471397"/>
              <a:gd name="connsiteX2" fmla="*/ 86059 w 124910"/>
              <a:gd name="connsiteY2" fmla="*/ 371045 h 471397"/>
              <a:gd name="connsiteX3" fmla="*/ 119 w 124910"/>
              <a:gd name="connsiteY3" fmla="*/ 470735 h 471397"/>
              <a:gd name="connsiteX4" fmla="*/ 106685 w 124910"/>
              <a:gd name="connsiteY4" fmla="*/ 329794 h 471397"/>
              <a:gd name="connsiteX5" fmla="*/ 120435 w 124910"/>
              <a:gd name="connsiteY5" fmla="*/ 120101 h 471397"/>
              <a:gd name="connsiteX6" fmla="*/ 58558 w 124910"/>
              <a:gd name="connsiteY6" fmla="*/ 37598 h 471397"/>
              <a:gd name="connsiteX7" fmla="*/ 17307 w 124910"/>
              <a:gd name="connsiteY7" fmla="*/ 3223 h 47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910" h="471397">
                <a:moveTo>
                  <a:pt x="17307" y="3223"/>
                </a:moveTo>
                <a:cubicBezTo>
                  <a:pt x="25328" y="16400"/>
                  <a:pt x="95226" y="55359"/>
                  <a:pt x="106685" y="116663"/>
                </a:cubicBezTo>
                <a:cubicBezTo>
                  <a:pt x="118144" y="177967"/>
                  <a:pt x="103820" y="312033"/>
                  <a:pt x="86059" y="371045"/>
                </a:cubicBezTo>
                <a:cubicBezTo>
                  <a:pt x="68298" y="430057"/>
                  <a:pt x="-3319" y="477610"/>
                  <a:pt x="119" y="470735"/>
                </a:cubicBezTo>
                <a:cubicBezTo>
                  <a:pt x="3557" y="463860"/>
                  <a:pt x="86632" y="388233"/>
                  <a:pt x="106685" y="329794"/>
                </a:cubicBezTo>
                <a:cubicBezTo>
                  <a:pt x="126738" y="271355"/>
                  <a:pt x="128456" y="168800"/>
                  <a:pt x="120435" y="120101"/>
                </a:cubicBezTo>
                <a:cubicBezTo>
                  <a:pt x="112414" y="71402"/>
                  <a:pt x="58558" y="37598"/>
                  <a:pt x="58558" y="37598"/>
                </a:cubicBezTo>
                <a:cubicBezTo>
                  <a:pt x="45954" y="20410"/>
                  <a:pt x="9286" y="-9954"/>
                  <a:pt x="17307" y="322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F880D055-6FBB-B6A3-B9AB-0B76B39EAFD2}"/>
              </a:ext>
            </a:extLst>
          </p:cNvPr>
          <p:cNvSpPr/>
          <p:nvPr/>
        </p:nvSpPr>
        <p:spPr>
          <a:xfrm>
            <a:off x="5730260" y="3069771"/>
            <a:ext cx="303055" cy="60039"/>
          </a:xfrm>
          <a:custGeom>
            <a:avLst/>
            <a:gdLst>
              <a:gd name="connsiteX0" fmla="*/ 209 w 303055"/>
              <a:gd name="connsiteY0" fmla="*/ 34376 h 60039"/>
              <a:gd name="connsiteX1" fmla="*/ 158338 w 303055"/>
              <a:gd name="connsiteY1" fmla="*/ 58440 h 60039"/>
              <a:gd name="connsiteX2" fmla="*/ 302717 w 303055"/>
              <a:gd name="connsiteY2" fmla="*/ 0 h 60039"/>
              <a:gd name="connsiteX3" fmla="*/ 192714 w 303055"/>
              <a:gd name="connsiteY3" fmla="*/ 58440 h 60039"/>
              <a:gd name="connsiteX4" fmla="*/ 209 w 303055"/>
              <a:gd name="connsiteY4" fmla="*/ 34376 h 6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055" h="60039">
                <a:moveTo>
                  <a:pt x="209" y="34376"/>
                </a:moveTo>
                <a:cubicBezTo>
                  <a:pt x="-5520" y="34376"/>
                  <a:pt x="107920" y="64169"/>
                  <a:pt x="158338" y="58440"/>
                </a:cubicBezTo>
                <a:cubicBezTo>
                  <a:pt x="208756" y="52711"/>
                  <a:pt x="296988" y="0"/>
                  <a:pt x="302717" y="0"/>
                </a:cubicBezTo>
                <a:cubicBezTo>
                  <a:pt x="308446" y="0"/>
                  <a:pt x="240267" y="49273"/>
                  <a:pt x="192714" y="58440"/>
                </a:cubicBezTo>
                <a:cubicBezTo>
                  <a:pt x="145161" y="67607"/>
                  <a:pt x="5938" y="34376"/>
                  <a:pt x="209" y="3437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FF4EA91F-CE58-3B44-1281-9A495D21FAB6}"/>
              </a:ext>
            </a:extLst>
          </p:cNvPr>
          <p:cNvSpPr/>
          <p:nvPr/>
        </p:nvSpPr>
        <p:spPr>
          <a:xfrm>
            <a:off x="6637994" y="2870384"/>
            <a:ext cx="72189" cy="134077"/>
          </a:xfrm>
          <a:custGeom>
            <a:avLst/>
            <a:gdLst>
              <a:gd name="connsiteX0" fmla="*/ 0 w 72189"/>
              <a:gd name="connsiteY0" fmla="*/ 7 h 134077"/>
              <a:gd name="connsiteX1" fmla="*/ 55001 w 72189"/>
              <a:gd name="connsiteY1" fmla="*/ 55008 h 134077"/>
              <a:gd name="connsiteX2" fmla="*/ 72189 w 72189"/>
              <a:gd name="connsiteY2" fmla="*/ 134073 h 134077"/>
              <a:gd name="connsiteX3" fmla="*/ 55001 w 72189"/>
              <a:gd name="connsiteY3" fmla="*/ 51571 h 134077"/>
              <a:gd name="connsiteX4" fmla="*/ 0 w 72189"/>
              <a:gd name="connsiteY4" fmla="*/ 7 h 13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89" h="134077">
                <a:moveTo>
                  <a:pt x="0" y="7"/>
                </a:moveTo>
                <a:cubicBezTo>
                  <a:pt x="0" y="580"/>
                  <a:pt x="42970" y="32664"/>
                  <a:pt x="55001" y="55008"/>
                </a:cubicBezTo>
                <a:cubicBezTo>
                  <a:pt x="67032" y="77352"/>
                  <a:pt x="72189" y="134646"/>
                  <a:pt x="72189" y="134073"/>
                </a:cubicBezTo>
                <a:cubicBezTo>
                  <a:pt x="72189" y="133500"/>
                  <a:pt x="63022" y="71624"/>
                  <a:pt x="55001" y="51571"/>
                </a:cubicBezTo>
                <a:cubicBezTo>
                  <a:pt x="46980" y="31518"/>
                  <a:pt x="0" y="-566"/>
                  <a:pt x="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99580518-9384-75D0-3537-865FCC13FFF9}"/>
              </a:ext>
            </a:extLst>
          </p:cNvPr>
          <p:cNvSpPr/>
          <p:nvPr/>
        </p:nvSpPr>
        <p:spPr>
          <a:xfrm>
            <a:off x="6940418" y="3014694"/>
            <a:ext cx="251181" cy="61990"/>
          </a:xfrm>
          <a:custGeom>
            <a:avLst/>
            <a:gdLst>
              <a:gd name="connsiteX0" fmla="*/ 84 w 251181"/>
              <a:gd name="connsiteY0" fmla="*/ 3514 h 61990"/>
              <a:gd name="connsiteX1" fmla="*/ 141026 w 251181"/>
              <a:gd name="connsiteY1" fmla="*/ 48202 h 61990"/>
              <a:gd name="connsiteX2" fmla="*/ 251029 w 251181"/>
              <a:gd name="connsiteY2" fmla="*/ 76 h 61990"/>
              <a:gd name="connsiteX3" fmla="*/ 161651 w 251181"/>
              <a:gd name="connsiteY3" fmla="*/ 61953 h 61990"/>
              <a:gd name="connsiteX4" fmla="*/ 84 w 251181"/>
              <a:gd name="connsiteY4" fmla="*/ 3514 h 6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181" h="61990">
                <a:moveTo>
                  <a:pt x="84" y="3514"/>
                </a:moveTo>
                <a:cubicBezTo>
                  <a:pt x="-3353" y="1222"/>
                  <a:pt x="99202" y="48775"/>
                  <a:pt x="141026" y="48202"/>
                </a:cubicBezTo>
                <a:cubicBezTo>
                  <a:pt x="182850" y="47629"/>
                  <a:pt x="247592" y="-2216"/>
                  <a:pt x="251029" y="76"/>
                </a:cubicBezTo>
                <a:cubicBezTo>
                  <a:pt x="254466" y="2368"/>
                  <a:pt x="198892" y="60234"/>
                  <a:pt x="161651" y="61953"/>
                </a:cubicBezTo>
                <a:cubicBezTo>
                  <a:pt x="124410" y="63672"/>
                  <a:pt x="3521" y="5806"/>
                  <a:pt x="84" y="351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E34896DF-D8F9-8252-9232-A2CAA3E85059}"/>
              </a:ext>
            </a:extLst>
          </p:cNvPr>
          <p:cNvSpPr/>
          <p:nvPr/>
        </p:nvSpPr>
        <p:spPr>
          <a:xfrm>
            <a:off x="6950024" y="3124764"/>
            <a:ext cx="48995" cy="99704"/>
          </a:xfrm>
          <a:custGeom>
            <a:avLst/>
            <a:gdLst>
              <a:gd name="connsiteX0" fmla="*/ 48917 w 48995"/>
              <a:gd name="connsiteY0" fmla="*/ 9 h 99704"/>
              <a:gd name="connsiteX1" fmla="*/ 7666 w 48995"/>
              <a:gd name="connsiteY1" fmla="*/ 41260 h 99704"/>
              <a:gd name="connsiteX2" fmla="*/ 791 w 48995"/>
              <a:gd name="connsiteY2" fmla="*/ 99699 h 99704"/>
              <a:gd name="connsiteX3" fmla="*/ 17979 w 48995"/>
              <a:gd name="connsiteY3" fmla="*/ 44698 h 99704"/>
              <a:gd name="connsiteX4" fmla="*/ 48917 w 48995"/>
              <a:gd name="connsiteY4" fmla="*/ 9 h 9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95" h="99704">
                <a:moveTo>
                  <a:pt x="48917" y="9"/>
                </a:moveTo>
                <a:cubicBezTo>
                  <a:pt x="47198" y="-564"/>
                  <a:pt x="15687" y="24645"/>
                  <a:pt x="7666" y="41260"/>
                </a:cubicBezTo>
                <a:cubicBezTo>
                  <a:pt x="-355" y="57875"/>
                  <a:pt x="-928" y="99126"/>
                  <a:pt x="791" y="99699"/>
                </a:cubicBezTo>
                <a:cubicBezTo>
                  <a:pt x="2510" y="100272"/>
                  <a:pt x="12250" y="59021"/>
                  <a:pt x="17979" y="44698"/>
                </a:cubicBezTo>
                <a:cubicBezTo>
                  <a:pt x="23708" y="30375"/>
                  <a:pt x="50636" y="582"/>
                  <a:pt x="48917" y="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B253654B-2918-980D-266A-CD785B5022C8}"/>
              </a:ext>
            </a:extLst>
          </p:cNvPr>
          <p:cNvSpPr/>
          <p:nvPr/>
        </p:nvSpPr>
        <p:spPr>
          <a:xfrm>
            <a:off x="5646990" y="3427008"/>
            <a:ext cx="69925" cy="94541"/>
          </a:xfrm>
          <a:custGeom>
            <a:avLst/>
            <a:gdLst>
              <a:gd name="connsiteX0" fmla="*/ 977 w 69925"/>
              <a:gd name="connsiteY0" fmla="*/ 273 h 94541"/>
              <a:gd name="connsiteX1" fmla="*/ 31915 w 69925"/>
              <a:gd name="connsiteY1" fmla="*/ 65587 h 94541"/>
              <a:gd name="connsiteX2" fmla="*/ 69729 w 69925"/>
              <a:gd name="connsiteY2" fmla="*/ 93088 h 94541"/>
              <a:gd name="connsiteX3" fmla="*/ 977 w 69925"/>
              <a:gd name="connsiteY3" fmla="*/ 273 h 9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925" h="94541">
                <a:moveTo>
                  <a:pt x="977" y="273"/>
                </a:moveTo>
                <a:cubicBezTo>
                  <a:pt x="-5325" y="-4311"/>
                  <a:pt x="20456" y="50118"/>
                  <a:pt x="31915" y="65587"/>
                </a:cubicBezTo>
                <a:cubicBezTo>
                  <a:pt x="43374" y="81056"/>
                  <a:pt x="72594" y="99963"/>
                  <a:pt x="69729" y="93088"/>
                </a:cubicBezTo>
                <a:cubicBezTo>
                  <a:pt x="66864" y="86213"/>
                  <a:pt x="7279" y="4857"/>
                  <a:pt x="977" y="27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9950B07F-4BEC-D2E6-1C61-D222254BF9FC}"/>
              </a:ext>
            </a:extLst>
          </p:cNvPr>
          <p:cNvSpPr/>
          <p:nvPr/>
        </p:nvSpPr>
        <p:spPr>
          <a:xfrm>
            <a:off x="7007140" y="3682042"/>
            <a:ext cx="132026" cy="293401"/>
          </a:xfrm>
          <a:custGeom>
            <a:avLst/>
            <a:gdLst>
              <a:gd name="connsiteX0" fmla="*/ 132026 w 132026"/>
              <a:gd name="connsiteY0" fmla="*/ 7 h 293401"/>
              <a:gd name="connsiteX1" fmla="*/ 53788 w 132026"/>
              <a:gd name="connsiteY1" fmla="*/ 112474 h 293401"/>
              <a:gd name="connsiteX2" fmla="*/ 0 w 132026"/>
              <a:gd name="connsiteY2" fmla="*/ 293398 h 293401"/>
              <a:gd name="connsiteX3" fmla="*/ 53788 w 132026"/>
              <a:gd name="connsiteY3" fmla="*/ 107584 h 293401"/>
              <a:gd name="connsiteX4" fmla="*/ 132026 w 132026"/>
              <a:gd name="connsiteY4" fmla="*/ 7 h 29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26" h="293401">
                <a:moveTo>
                  <a:pt x="132026" y="7"/>
                </a:moveTo>
                <a:cubicBezTo>
                  <a:pt x="132026" y="822"/>
                  <a:pt x="75792" y="63576"/>
                  <a:pt x="53788" y="112474"/>
                </a:cubicBezTo>
                <a:cubicBezTo>
                  <a:pt x="31784" y="161372"/>
                  <a:pt x="0" y="294213"/>
                  <a:pt x="0" y="293398"/>
                </a:cubicBezTo>
                <a:cubicBezTo>
                  <a:pt x="0" y="292583"/>
                  <a:pt x="30969" y="152408"/>
                  <a:pt x="53788" y="107584"/>
                </a:cubicBezTo>
                <a:cubicBezTo>
                  <a:pt x="76607" y="62760"/>
                  <a:pt x="132026" y="-808"/>
                  <a:pt x="13202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9605CD62-709A-E060-D241-106BCDA3279B}"/>
              </a:ext>
            </a:extLst>
          </p:cNvPr>
          <p:cNvSpPr/>
          <p:nvPr/>
        </p:nvSpPr>
        <p:spPr>
          <a:xfrm>
            <a:off x="5826120" y="1023169"/>
            <a:ext cx="949613" cy="354925"/>
          </a:xfrm>
          <a:custGeom>
            <a:avLst/>
            <a:gdLst>
              <a:gd name="connsiteX0" fmla="*/ 663580 w 949613"/>
              <a:gd name="connsiteY0" fmla="*/ 354781 h 354925"/>
              <a:gd name="connsiteX1" fmla="*/ 949330 w 949613"/>
              <a:gd name="connsiteY1" fmla="*/ 246831 h 354925"/>
              <a:gd name="connsiteX2" fmla="*/ 600080 w 949613"/>
              <a:gd name="connsiteY2" fmla="*/ 126181 h 354925"/>
              <a:gd name="connsiteX3" fmla="*/ 790580 w 949613"/>
              <a:gd name="connsiteY3" fmla="*/ 113481 h 354925"/>
              <a:gd name="connsiteX4" fmla="*/ 482605 w 949613"/>
              <a:gd name="connsiteY4" fmla="*/ 24581 h 354925"/>
              <a:gd name="connsiteX5" fmla="*/ 5 w 949613"/>
              <a:gd name="connsiteY5" fmla="*/ 215081 h 354925"/>
              <a:gd name="connsiteX6" fmla="*/ 473080 w 949613"/>
              <a:gd name="connsiteY6" fmla="*/ 8706 h 354925"/>
              <a:gd name="connsiteX7" fmla="*/ 682630 w 949613"/>
              <a:gd name="connsiteY7" fmla="*/ 43631 h 354925"/>
              <a:gd name="connsiteX8" fmla="*/ 739780 w 949613"/>
              <a:gd name="connsiteY8" fmla="*/ 91256 h 354925"/>
              <a:gd name="connsiteX9" fmla="*/ 625480 w 949613"/>
              <a:gd name="connsiteY9" fmla="*/ 113481 h 354925"/>
              <a:gd name="connsiteX10" fmla="*/ 673105 w 949613"/>
              <a:gd name="connsiteY10" fmla="*/ 123006 h 354925"/>
              <a:gd name="connsiteX11" fmla="*/ 742955 w 949613"/>
              <a:gd name="connsiteY11" fmla="*/ 145231 h 354925"/>
              <a:gd name="connsiteX12" fmla="*/ 923930 w 949613"/>
              <a:gd name="connsiteY12" fmla="*/ 215081 h 354925"/>
              <a:gd name="connsiteX13" fmla="*/ 933455 w 949613"/>
              <a:gd name="connsiteY13" fmla="*/ 230956 h 354925"/>
              <a:gd name="connsiteX14" fmla="*/ 908055 w 949613"/>
              <a:gd name="connsiteY14" fmla="*/ 269056 h 354925"/>
              <a:gd name="connsiteX15" fmla="*/ 663580 w 949613"/>
              <a:gd name="connsiteY15" fmla="*/ 354781 h 3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49613" h="354925">
                <a:moveTo>
                  <a:pt x="663580" y="354781"/>
                </a:moveTo>
                <a:cubicBezTo>
                  <a:pt x="670459" y="351077"/>
                  <a:pt x="959913" y="284931"/>
                  <a:pt x="949330" y="246831"/>
                </a:cubicBezTo>
                <a:cubicBezTo>
                  <a:pt x="938747" y="208731"/>
                  <a:pt x="626538" y="148406"/>
                  <a:pt x="600080" y="126181"/>
                </a:cubicBezTo>
                <a:cubicBezTo>
                  <a:pt x="573622" y="103956"/>
                  <a:pt x="810159" y="130414"/>
                  <a:pt x="790580" y="113481"/>
                </a:cubicBezTo>
                <a:cubicBezTo>
                  <a:pt x="771001" y="96548"/>
                  <a:pt x="614367" y="7648"/>
                  <a:pt x="482605" y="24581"/>
                </a:cubicBezTo>
                <a:cubicBezTo>
                  <a:pt x="350843" y="41514"/>
                  <a:pt x="1592" y="217727"/>
                  <a:pt x="5" y="215081"/>
                </a:cubicBezTo>
                <a:cubicBezTo>
                  <a:pt x="-1583" y="212435"/>
                  <a:pt x="359309" y="37281"/>
                  <a:pt x="473080" y="8706"/>
                </a:cubicBezTo>
                <a:cubicBezTo>
                  <a:pt x="586851" y="-19869"/>
                  <a:pt x="638180" y="29873"/>
                  <a:pt x="682630" y="43631"/>
                </a:cubicBezTo>
                <a:cubicBezTo>
                  <a:pt x="727080" y="57389"/>
                  <a:pt x="749305" y="79614"/>
                  <a:pt x="739780" y="91256"/>
                </a:cubicBezTo>
                <a:cubicBezTo>
                  <a:pt x="730255" y="102898"/>
                  <a:pt x="636592" y="108189"/>
                  <a:pt x="625480" y="113481"/>
                </a:cubicBezTo>
                <a:cubicBezTo>
                  <a:pt x="614367" y="118773"/>
                  <a:pt x="653526" y="117714"/>
                  <a:pt x="673105" y="123006"/>
                </a:cubicBezTo>
                <a:cubicBezTo>
                  <a:pt x="692684" y="128298"/>
                  <a:pt x="701151" y="129885"/>
                  <a:pt x="742955" y="145231"/>
                </a:cubicBezTo>
                <a:cubicBezTo>
                  <a:pt x="784759" y="160577"/>
                  <a:pt x="923930" y="215081"/>
                  <a:pt x="923930" y="215081"/>
                </a:cubicBezTo>
                <a:cubicBezTo>
                  <a:pt x="955680" y="229368"/>
                  <a:pt x="936101" y="221960"/>
                  <a:pt x="933455" y="230956"/>
                </a:cubicBezTo>
                <a:cubicBezTo>
                  <a:pt x="930809" y="239952"/>
                  <a:pt x="948801" y="248419"/>
                  <a:pt x="908055" y="269056"/>
                </a:cubicBezTo>
                <a:cubicBezTo>
                  <a:pt x="867309" y="289693"/>
                  <a:pt x="656701" y="358485"/>
                  <a:pt x="663580" y="354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C1EF7D14-118B-8017-F293-70986FBF709A}"/>
              </a:ext>
            </a:extLst>
          </p:cNvPr>
          <p:cNvSpPr/>
          <p:nvPr/>
        </p:nvSpPr>
        <p:spPr>
          <a:xfrm>
            <a:off x="5628814" y="1237084"/>
            <a:ext cx="969112" cy="607972"/>
          </a:xfrm>
          <a:custGeom>
            <a:avLst/>
            <a:gdLst>
              <a:gd name="connsiteX0" fmla="*/ 949786 w 969112"/>
              <a:gd name="connsiteY0" fmla="*/ 7516 h 607972"/>
              <a:gd name="connsiteX1" fmla="*/ 251286 w 969112"/>
              <a:gd name="connsiteY1" fmla="*/ 223416 h 607972"/>
              <a:gd name="connsiteX2" fmla="*/ 3636 w 969112"/>
              <a:gd name="connsiteY2" fmla="*/ 604416 h 607972"/>
              <a:gd name="connsiteX3" fmla="*/ 111586 w 969112"/>
              <a:gd name="connsiteY3" fmla="*/ 404391 h 607972"/>
              <a:gd name="connsiteX4" fmla="*/ 222711 w 969112"/>
              <a:gd name="connsiteY4" fmla="*/ 242466 h 607972"/>
              <a:gd name="connsiteX5" fmla="*/ 575136 w 969112"/>
              <a:gd name="connsiteY5" fmla="*/ 105941 h 607972"/>
              <a:gd name="connsiteX6" fmla="*/ 571961 w 969112"/>
              <a:gd name="connsiteY6" fmla="*/ 115466 h 607972"/>
              <a:gd name="connsiteX7" fmla="*/ 759286 w 969112"/>
              <a:gd name="connsiteY7" fmla="*/ 55141 h 607972"/>
              <a:gd name="connsiteX8" fmla="*/ 949786 w 969112"/>
              <a:gd name="connsiteY8" fmla="*/ 7516 h 60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9112" h="607972">
                <a:moveTo>
                  <a:pt x="949786" y="7516"/>
                </a:moveTo>
                <a:cubicBezTo>
                  <a:pt x="865119" y="35562"/>
                  <a:pt x="408978" y="123933"/>
                  <a:pt x="251286" y="223416"/>
                </a:cubicBezTo>
                <a:cubicBezTo>
                  <a:pt x="93594" y="322899"/>
                  <a:pt x="26919" y="574254"/>
                  <a:pt x="3636" y="604416"/>
                </a:cubicBezTo>
                <a:cubicBezTo>
                  <a:pt x="-19647" y="634578"/>
                  <a:pt x="75074" y="464716"/>
                  <a:pt x="111586" y="404391"/>
                </a:cubicBezTo>
                <a:cubicBezTo>
                  <a:pt x="148098" y="344066"/>
                  <a:pt x="145453" y="292208"/>
                  <a:pt x="222711" y="242466"/>
                </a:cubicBezTo>
                <a:cubicBezTo>
                  <a:pt x="299969" y="192724"/>
                  <a:pt x="516928" y="127108"/>
                  <a:pt x="575136" y="105941"/>
                </a:cubicBezTo>
                <a:cubicBezTo>
                  <a:pt x="633344" y="84774"/>
                  <a:pt x="541269" y="123933"/>
                  <a:pt x="571961" y="115466"/>
                </a:cubicBezTo>
                <a:cubicBezTo>
                  <a:pt x="602653" y="106999"/>
                  <a:pt x="701607" y="72603"/>
                  <a:pt x="759286" y="55141"/>
                </a:cubicBezTo>
                <a:cubicBezTo>
                  <a:pt x="816965" y="37679"/>
                  <a:pt x="1034453" y="-20530"/>
                  <a:pt x="949786" y="7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17555042-A44F-CB22-3BB2-AF829F908DA2}"/>
              </a:ext>
            </a:extLst>
          </p:cNvPr>
          <p:cNvSpPr/>
          <p:nvPr/>
        </p:nvSpPr>
        <p:spPr>
          <a:xfrm>
            <a:off x="5921362" y="925986"/>
            <a:ext cx="973250" cy="157462"/>
          </a:xfrm>
          <a:custGeom>
            <a:avLst/>
            <a:gdLst>
              <a:gd name="connsiteX0" fmla="*/ 968388 w 973250"/>
              <a:gd name="connsiteY0" fmla="*/ 156689 h 157462"/>
              <a:gd name="connsiteX1" fmla="*/ 736613 w 973250"/>
              <a:gd name="connsiteY1" fmla="*/ 70964 h 157462"/>
              <a:gd name="connsiteX2" fmla="*/ 365138 w 973250"/>
              <a:gd name="connsiteY2" fmla="*/ 20164 h 157462"/>
              <a:gd name="connsiteX3" fmla="*/ 13 w 973250"/>
              <a:gd name="connsiteY3" fmla="*/ 109064 h 157462"/>
              <a:gd name="connsiteX4" fmla="*/ 377838 w 973250"/>
              <a:gd name="connsiteY4" fmla="*/ 10639 h 157462"/>
              <a:gd name="connsiteX5" fmla="*/ 523888 w 973250"/>
              <a:gd name="connsiteY5" fmla="*/ 16989 h 157462"/>
              <a:gd name="connsiteX6" fmla="*/ 968388 w 973250"/>
              <a:gd name="connsiteY6" fmla="*/ 156689 h 15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250" h="157462">
                <a:moveTo>
                  <a:pt x="968388" y="156689"/>
                </a:moveTo>
                <a:cubicBezTo>
                  <a:pt x="1003842" y="165685"/>
                  <a:pt x="837155" y="93718"/>
                  <a:pt x="736613" y="70964"/>
                </a:cubicBezTo>
                <a:cubicBezTo>
                  <a:pt x="636071" y="48210"/>
                  <a:pt x="487905" y="13814"/>
                  <a:pt x="365138" y="20164"/>
                </a:cubicBezTo>
                <a:cubicBezTo>
                  <a:pt x="242371" y="26514"/>
                  <a:pt x="-2104" y="110652"/>
                  <a:pt x="13" y="109064"/>
                </a:cubicBezTo>
                <a:cubicBezTo>
                  <a:pt x="2130" y="107476"/>
                  <a:pt x="290525" y="25985"/>
                  <a:pt x="377838" y="10639"/>
                </a:cubicBezTo>
                <a:cubicBezTo>
                  <a:pt x="465150" y="-4707"/>
                  <a:pt x="427580" y="-4178"/>
                  <a:pt x="523888" y="16989"/>
                </a:cubicBezTo>
                <a:cubicBezTo>
                  <a:pt x="620196" y="38156"/>
                  <a:pt x="932934" y="147693"/>
                  <a:pt x="968388" y="156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86D8BA44-5575-D78A-E830-3024AEC56473}"/>
              </a:ext>
            </a:extLst>
          </p:cNvPr>
          <p:cNvSpPr/>
          <p:nvPr/>
        </p:nvSpPr>
        <p:spPr>
          <a:xfrm>
            <a:off x="5609954" y="774311"/>
            <a:ext cx="1117896" cy="838779"/>
          </a:xfrm>
          <a:custGeom>
            <a:avLst/>
            <a:gdLst>
              <a:gd name="connsiteX0" fmla="*/ 1117871 w 1117896"/>
              <a:gd name="connsiteY0" fmla="*/ 9914 h 838779"/>
              <a:gd name="connsiteX1" fmla="*/ 590821 w 1117896"/>
              <a:gd name="connsiteY1" fmla="*/ 25789 h 838779"/>
              <a:gd name="connsiteX2" fmla="*/ 406671 w 1117896"/>
              <a:gd name="connsiteY2" fmla="*/ 219464 h 838779"/>
              <a:gd name="connsiteX3" fmla="*/ 271 w 1117896"/>
              <a:gd name="connsiteY3" fmla="*/ 838589 h 838779"/>
              <a:gd name="connsiteX4" fmla="*/ 346346 w 1117896"/>
              <a:gd name="connsiteY4" fmla="*/ 282964 h 838779"/>
              <a:gd name="connsiteX5" fmla="*/ 505096 w 1117896"/>
              <a:gd name="connsiteY5" fmla="*/ 44839 h 838779"/>
              <a:gd name="connsiteX6" fmla="*/ 613046 w 1117896"/>
              <a:gd name="connsiteY6" fmla="*/ 3564 h 838779"/>
              <a:gd name="connsiteX7" fmla="*/ 1117871 w 1117896"/>
              <a:gd name="connsiteY7" fmla="*/ 9914 h 83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7896" h="838779">
                <a:moveTo>
                  <a:pt x="1117871" y="9914"/>
                </a:moveTo>
                <a:cubicBezTo>
                  <a:pt x="1114167" y="13618"/>
                  <a:pt x="709354" y="-9136"/>
                  <a:pt x="590821" y="25789"/>
                </a:cubicBezTo>
                <a:cubicBezTo>
                  <a:pt x="472288" y="60714"/>
                  <a:pt x="505096" y="83997"/>
                  <a:pt x="406671" y="219464"/>
                </a:cubicBezTo>
                <a:cubicBezTo>
                  <a:pt x="308246" y="354931"/>
                  <a:pt x="10325" y="828006"/>
                  <a:pt x="271" y="838589"/>
                </a:cubicBezTo>
                <a:cubicBezTo>
                  <a:pt x="-9783" y="849172"/>
                  <a:pt x="262209" y="415256"/>
                  <a:pt x="346346" y="282964"/>
                </a:cubicBezTo>
                <a:cubicBezTo>
                  <a:pt x="430483" y="150672"/>
                  <a:pt x="460646" y="91406"/>
                  <a:pt x="505096" y="44839"/>
                </a:cubicBezTo>
                <a:cubicBezTo>
                  <a:pt x="549546" y="-1728"/>
                  <a:pt x="513034" y="13089"/>
                  <a:pt x="613046" y="3564"/>
                </a:cubicBezTo>
                <a:cubicBezTo>
                  <a:pt x="713058" y="-5961"/>
                  <a:pt x="1121575" y="6210"/>
                  <a:pt x="1117871" y="9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FADC454-7531-37C3-AA2A-B85EF998CF21}"/>
              </a:ext>
            </a:extLst>
          </p:cNvPr>
          <p:cNvSpPr/>
          <p:nvPr/>
        </p:nvSpPr>
        <p:spPr>
          <a:xfrm>
            <a:off x="5536548" y="1291570"/>
            <a:ext cx="556281" cy="950736"/>
          </a:xfrm>
          <a:custGeom>
            <a:avLst/>
            <a:gdLst>
              <a:gd name="connsiteX0" fmla="*/ 556277 w 556281"/>
              <a:gd name="connsiteY0" fmla="*/ 655 h 950736"/>
              <a:gd name="connsiteX1" fmla="*/ 289577 w 556281"/>
              <a:gd name="connsiteY1" fmla="*/ 235605 h 950736"/>
              <a:gd name="connsiteX2" fmla="*/ 652 w 556281"/>
              <a:gd name="connsiteY2" fmla="*/ 949980 h 950736"/>
              <a:gd name="connsiteX3" fmla="*/ 213377 w 556281"/>
              <a:gd name="connsiteY3" fmla="*/ 368955 h 950736"/>
              <a:gd name="connsiteX4" fmla="*/ 295927 w 556281"/>
              <a:gd name="connsiteY4" fmla="*/ 172105 h 950736"/>
              <a:gd name="connsiteX5" fmla="*/ 556277 w 556281"/>
              <a:gd name="connsiteY5" fmla="*/ 655 h 9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281" h="950736">
                <a:moveTo>
                  <a:pt x="556277" y="655"/>
                </a:moveTo>
                <a:cubicBezTo>
                  <a:pt x="555219" y="11238"/>
                  <a:pt x="382181" y="77384"/>
                  <a:pt x="289577" y="235605"/>
                </a:cubicBezTo>
                <a:cubicBezTo>
                  <a:pt x="196973" y="393826"/>
                  <a:pt x="13352" y="927755"/>
                  <a:pt x="652" y="949980"/>
                </a:cubicBezTo>
                <a:cubicBezTo>
                  <a:pt x="-12048" y="972205"/>
                  <a:pt x="164164" y="498601"/>
                  <a:pt x="213377" y="368955"/>
                </a:cubicBezTo>
                <a:cubicBezTo>
                  <a:pt x="262590" y="239309"/>
                  <a:pt x="239306" y="234018"/>
                  <a:pt x="295927" y="172105"/>
                </a:cubicBezTo>
                <a:cubicBezTo>
                  <a:pt x="352548" y="110192"/>
                  <a:pt x="557335" y="-9928"/>
                  <a:pt x="556277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3FC7D16A-67DA-3E8F-B301-CCB48D2E5E84}"/>
              </a:ext>
            </a:extLst>
          </p:cNvPr>
          <p:cNvSpPr/>
          <p:nvPr/>
        </p:nvSpPr>
        <p:spPr>
          <a:xfrm>
            <a:off x="6832577" y="1263566"/>
            <a:ext cx="565621" cy="644805"/>
          </a:xfrm>
          <a:custGeom>
            <a:avLst/>
            <a:gdLst>
              <a:gd name="connsiteX0" fmla="*/ 23 w 565621"/>
              <a:gd name="connsiteY0" fmla="*/ 84 h 644805"/>
              <a:gd name="connsiteX1" fmla="*/ 282598 w 565621"/>
              <a:gd name="connsiteY1" fmla="*/ 174709 h 644805"/>
              <a:gd name="connsiteX2" fmla="*/ 565173 w 565621"/>
              <a:gd name="connsiteY2" fmla="*/ 644609 h 644805"/>
              <a:gd name="connsiteX3" fmla="*/ 346098 w 565621"/>
              <a:gd name="connsiteY3" fmla="*/ 231859 h 644805"/>
              <a:gd name="connsiteX4" fmla="*/ 266723 w 565621"/>
              <a:gd name="connsiteY4" fmla="*/ 152484 h 644805"/>
              <a:gd name="connsiteX5" fmla="*/ 23 w 565621"/>
              <a:gd name="connsiteY5" fmla="*/ 84 h 64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621" h="644805">
                <a:moveTo>
                  <a:pt x="23" y="84"/>
                </a:moveTo>
                <a:cubicBezTo>
                  <a:pt x="2669" y="3788"/>
                  <a:pt x="188406" y="67288"/>
                  <a:pt x="282598" y="174709"/>
                </a:cubicBezTo>
                <a:cubicBezTo>
                  <a:pt x="376790" y="282130"/>
                  <a:pt x="554590" y="635084"/>
                  <a:pt x="565173" y="644609"/>
                </a:cubicBezTo>
                <a:cubicBezTo>
                  <a:pt x="575756" y="654134"/>
                  <a:pt x="395840" y="313880"/>
                  <a:pt x="346098" y="231859"/>
                </a:cubicBezTo>
                <a:cubicBezTo>
                  <a:pt x="296356" y="149838"/>
                  <a:pt x="318581" y="188996"/>
                  <a:pt x="266723" y="152484"/>
                </a:cubicBezTo>
                <a:cubicBezTo>
                  <a:pt x="214865" y="115972"/>
                  <a:pt x="-2623" y="-3620"/>
                  <a:pt x="23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2B771DF3-B875-57D7-22FE-460B84897598}"/>
              </a:ext>
            </a:extLst>
          </p:cNvPr>
          <p:cNvSpPr/>
          <p:nvPr/>
        </p:nvSpPr>
        <p:spPr>
          <a:xfrm>
            <a:off x="4730627" y="236484"/>
            <a:ext cx="1492373" cy="576197"/>
          </a:xfrm>
          <a:custGeom>
            <a:avLst/>
            <a:gdLst>
              <a:gd name="connsiteX0" fmla="*/ 1492373 w 1492373"/>
              <a:gd name="connsiteY0" fmla="*/ 119116 h 576197"/>
              <a:gd name="connsiteX1" fmla="*/ 882773 w 1492373"/>
              <a:gd name="connsiteY1" fmla="*/ 87366 h 576197"/>
              <a:gd name="connsiteX2" fmla="*/ 41398 w 1492373"/>
              <a:gd name="connsiteY2" fmla="*/ 554091 h 576197"/>
              <a:gd name="connsiteX3" fmla="*/ 177923 w 1492373"/>
              <a:gd name="connsiteY3" fmla="*/ 468366 h 576197"/>
              <a:gd name="connsiteX4" fmla="*/ 603373 w 1492373"/>
              <a:gd name="connsiteY4" fmla="*/ 182616 h 576197"/>
              <a:gd name="connsiteX5" fmla="*/ 562098 w 1492373"/>
              <a:gd name="connsiteY5" fmla="*/ 220716 h 576197"/>
              <a:gd name="connsiteX6" fmla="*/ 924048 w 1492373"/>
              <a:gd name="connsiteY6" fmla="*/ 39741 h 576197"/>
              <a:gd name="connsiteX7" fmla="*/ 882773 w 1492373"/>
              <a:gd name="connsiteY7" fmla="*/ 52441 h 576197"/>
              <a:gd name="connsiteX8" fmla="*/ 1082798 w 1492373"/>
              <a:gd name="connsiteY8" fmla="*/ 1641 h 576197"/>
              <a:gd name="connsiteX9" fmla="*/ 1044698 w 1492373"/>
              <a:gd name="connsiteY9" fmla="*/ 14341 h 576197"/>
              <a:gd name="connsiteX10" fmla="*/ 1158998 w 1492373"/>
              <a:gd name="connsiteY10" fmla="*/ 33391 h 576197"/>
              <a:gd name="connsiteX11" fmla="*/ 1492373 w 1492373"/>
              <a:gd name="connsiteY11" fmla="*/ 119116 h 57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2373" h="576197">
                <a:moveTo>
                  <a:pt x="1492373" y="119116"/>
                </a:moveTo>
                <a:cubicBezTo>
                  <a:pt x="1308487" y="66993"/>
                  <a:pt x="1124602" y="14870"/>
                  <a:pt x="882773" y="87366"/>
                </a:cubicBezTo>
                <a:cubicBezTo>
                  <a:pt x="640944" y="159862"/>
                  <a:pt x="158873" y="490591"/>
                  <a:pt x="41398" y="554091"/>
                </a:cubicBezTo>
                <a:cubicBezTo>
                  <a:pt x="-76077" y="617591"/>
                  <a:pt x="84261" y="530278"/>
                  <a:pt x="177923" y="468366"/>
                </a:cubicBezTo>
                <a:cubicBezTo>
                  <a:pt x="271585" y="406454"/>
                  <a:pt x="539344" y="223891"/>
                  <a:pt x="603373" y="182616"/>
                </a:cubicBezTo>
                <a:cubicBezTo>
                  <a:pt x="667402" y="141341"/>
                  <a:pt x="508652" y="244529"/>
                  <a:pt x="562098" y="220716"/>
                </a:cubicBezTo>
                <a:cubicBezTo>
                  <a:pt x="615544" y="196903"/>
                  <a:pt x="870602" y="67787"/>
                  <a:pt x="924048" y="39741"/>
                </a:cubicBezTo>
                <a:cubicBezTo>
                  <a:pt x="977494" y="11695"/>
                  <a:pt x="856315" y="58791"/>
                  <a:pt x="882773" y="52441"/>
                </a:cubicBezTo>
                <a:cubicBezTo>
                  <a:pt x="909231" y="46091"/>
                  <a:pt x="1055811" y="7991"/>
                  <a:pt x="1082798" y="1641"/>
                </a:cubicBezTo>
                <a:cubicBezTo>
                  <a:pt x="1109785" y="-4709"/>
                  <a:pt x="1031998" y="9049"/>
                  <a:pt x="1044698" y="14341"/>
                </a:cubicBezTo>
                <a:cubicBezTo>
                  <a:pt x="1057398" y="19633"/>
                  <a:pt x="1158998" y="33391"/>
                  <a:pt x="1158998" y="33391"/>
                </a:cubicBezTo>
                <a:lnTo>
                  <a:pt x="1492373" y="11911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28522245-8BE5-8524-F5A5-B072B41D5C4F}"/>
              </a:ext>
            </a:extLst>
          </p:cNvPr>
          <p:cNvSpPr/>
          <p:nvPr/>
        </p:nvSpPr>
        <p:spPr>
          <a:xfrm>
            <a:off x="5451431" y="574340"/>
            <a:ext cx="1038152" cy="994173"/>
          </a:xfrm>
          <a:custGeom>
            <a:avLst/>
            <a:gdLst>
              <a:gd name="connsiteX0" fmla="*/ 1031919 w 1038152"/>
              <a:gd name="connsiteY0" fmla="*/ 6685 h 994173"/>
              <a:gd name="connsiteX1" fmla="*/ 523919 w 1038152"/>
              <a:gd name="connsiteY1" fmla="*/ 152735 h 994173"/>
              <a:gd name="connsiteX2" fmla="*/ 44 w 1038152"/>
              <a:gd name="connsiteY2" fmla="*/ 994110 h 994173"/>
              <a:gd name="connsiteX3" fmla="*/ 495344 w 1038152"/>
              <a:gd name="connsiteY3" fmla="*/ 197185 h 994173"/>
              <a:gd name="connsiteX4" fmla="*/ 749344 w 1038152"/>
              <a:gd name="connsiteY4" fmla="*/ 47960 h 994173"/>
              <a:gd name="connsiteX5" fmla="*/ 714419 w 1038152"/>
              <a:gd name="connsiteY5" fmla="*/ 63835 h 994173"/>
              <a:gd name="connsiteX6" fmla="*/ 803319 w 1038152"/>
              <a:gd name="connsiteY6" fmla="*/ 28910 h 994173"/>
              <a:gd name="connsiteX7" fmla="*/ 1031919 w 1038152"/>
              <a:gd name="connsiteY7" fmla="*/ 6685 h 99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8152" h="994173">
                <a:moveTo>
                  <a:pt x="1031919" y="6685"/>
                </a:moveTo>
                <a:cubicBezTo>
                  <a:pt x="985352" y="27323"/>
                  <a:pt x="695898" y="-11836"/>
                  <a:pt x="523919" y="152735"/>
                </a:cubicBezTo>
                <a:cubicBezTo>
                  <a:pt x="351940" y="317306"/>
                  <a:pt x="4806" y="986702"/>
                  <a:pt x="44" y="994110"/>
                </a:cubicBezTo>
                <a:cubicBezTo>
                  <a:pt x="-4719" y="1001518"/>
                  <a:pt x="370461" y="354877"/>
                  <a:pt x="495344" y="197185"/>
                </a:cubicBezTo>
                <a:cubicBezTo>
                  <a:pt x="620227" y="39493"/>
                  <a:pt x="712832" y="70185"/>
                  <a:pt x="749344" y="47960"/>
                </a:cubicBezTo>
                <a:cubicBezTo>
                  <a:pt x="785856" y="25735"/>
                  <a:pt x="705423" y="67010"/>
                  <a:pt x="714419" y="63835"/>
                </a:cubicBezTo>
                <a:cubicBezTo>
                  <a:pt x="723415" y="60660"/>
                  <a:pt x="756223" y="38964"/>
                  <a:pt x="803319" y="28910"/>
                </a:cubicBezTo>
                <a:cubicBezTo>
                  <a:pt x="850415" y="18856"/>
                  <a:pt x="1078486" y="-13953"/>
                  <a:pt x="1031919" y="6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68A61E73-0EF7-E424-2133-5E9AF1FAC4C4}"/>
              </a:ext>
            </a:extLst>
          </p:cNvPr>
          <p:cNvSpPr/>
          <p:nvPr/>
        </p:nvSpPr>
        <p:spPr>
          <a:xfrm>
            <a:off x="4351691" y="776222"/>
            <a:ext cx="426115" cy="636123"/>
          </a:xfrm>
          <a:custGeom>
            <a:avLst/>
            <a:gdLst>
              <a:gd name="connsiteX0" fmla="*/ 413984 w 426115"/>
              <a:gd name="connsiteY0" fmla="*/ 14353 h 636123"/>
              <a:gd name="connsiteX1" fmla="*/ 1234 w 426115"/>
              <a:gd name="connsiteY1" fmla="*/ 633478 h 636123"/>
              <a:gd name="connsiteX2" fmla="*/ 290159 w 426115"/>
              <a:gd name="connsiteY2" fmla="*/ 230253 h 636123"/>
              <a:gd name="connsiteX3" fmla="*/ 413984 w 426115"/>
              <a:gd name="connsiteY3" fmla="*/ 14353 h 63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115" h="636123">
                <a:moveTo>
                  <a:pt x="413984" y="14353"/>
                </a:moveTo>
                <a:cubicBezTo>
                  <a:pt x="365830" y="81557"/>
                  <a:pt x="21871" y="597495"/>
                  <a:pt x="1234" y="633478"/>
                </a:cubicBezTo>
                <a:cubicBezTo>
                  <a:pt x="-19403" y="669461"/>
                  <a:pt x="224542" y="328149"/>
                  <a:pt x="290159" y="230253"/>
                </a:cubicBezTo>
                <a:cubicBezTo>
                  <a:pt x="355776" y="132357"/>
                  <a:pt x="462138" y="-52851"/>
                  <a:pt x="413984" y="14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F9AF5A4-1161-F987-AEBF-08A4A8DE8E1E}"/>
              </a:ext>
            </a:extLst>
          </p:cNvPr>
          <p:cNvSpPr/>
          <p:nvPr/>
        </p:nvSpPr>
        <p:spPr>
          <a:xfrm>
            <a:off x="5432141" y="1849839"/>
            <a:ext cx="302098" cy="1053727"/>
          </a:xfrm>
          <a:custGeom>
            <a:avLst/>
            <a:gdLst>
              <a:gd name="connsiteX0" fmla="*/ 301909 w 302098"/>
              <a:gd name="connsiteY0" fmla="*/ 1186 h 1053727"/>
              <a:gd name="connsiteX1" fmla="*/ 92359 w 302098"/>
              <a:gd name="connsiteY1" fmla="*/ 598086 h 1053727"/>
              <a:gd name="connsiteX2" fmla="*/ 124109 w 302098"/>
              <a:gd name="connsiteY2" fmla="*/ 531411 h 1053727"/>
              <a:gd name="connsiteX3" fmla="*/ 32034 w 302098"/>
              <a:gd name="connsiteY3" fmla="*/ 817161 h 1053727"/>
              <a:gd name="connsiteX4" fmla="*/ 3459 w 302098"/>
              <a:gd name="connsiteY4" fmla="*/ 1052111 h 1053727"/>
              <a:gd name="connsiteX5" fmla="*/ 16159 w 302098"/>
              <a:gd name="connsiteY5" fmla="*/ 893361 h 1053727"/>
              <a:gd name="connsiteX6" fmla="*/ 143159 w 302098"/>
              <a:gd name="connsiteY6" fmla="*/ 401236 h 1053727"/>
              <a:gd name="connsiteX7" fmla="*/ 130459 w 302098"/>
              <a:gd name="connsiteY7" fmla="*/ 442511 h 1053727"/>
              <a:gd name="connsiteX8" fmla="*/ 301909 w 302098"/>
              <a:gd name="connsiteY8" fmla="*/ 1186 h 105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098" h="1053727">
                <a:moveTo>
                  <a:pt x="301909" y="1186"/>
                </a:moveTo>
                <a:cubicBezTo>
                  <a:pt x="295559" y="27115"/>
                  <a:pt x="121992" y="509715"/>
                  <a:pt x="92359" y="598086"/>
                </a:cubicBezTo>
                <a:cubicBezTo>
                  <a:pt x="62726" y="686457"/>
                  <a:pt x="134163" y="494899"/>
                  <a:pt x="124109" y="531411"/>
                </a:cubicBezTo>
                <a:cubicBezTo>
                  <a:pt x="114055" y="567923"/>
                  <a:pt x="52142" y="730378"/>
                  <a:pt x="32034" y="817161"/>
                </a:cubicBezTo>
                <a:cubicBezTo>
                  <a:pt x="11926" y="903944"/>
                  <a:pt x="6105" y="1039411"/>
                  <a:pt x="3459" y="1052111"/>
                </a:cubicBezTo>
                <a:cubicBezTo>
                  <a:pt x="813" y="1064811"/>
                  <a:pt x="-7124" y="1001840"/>
                  <a:pt x="16159" y="893361"/>
                </a:cubicBezTo>
                <a:cubicBezTo>
                  <a:pt x="39442" y="784882"/>
                  <a:pt x="124109" y="476378"/>
                  <a:pt x="143159" y="401236"/>
                </a:cubicBezTo>
                <a:cubicBezTo>
                  <a:pt x="162209" y="326094"/>
                  <a:pt x="107705" y="502836"/>
                  <a:pt x="130459" y="442511"/>
                </a:cubicBezTo>
                <a:cubicBezTo>
                  <a:pt x="153213" y="382186"/>
                  <a:pt x="308259" y="-24743"/>
                  <a:pt x="301909" y="1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259891C-4019-B751-887C-2EAEE7F1C5F2}"/>
              </a:ext>
            </a:extLst>
          </p:cNvPr>
          <p:cNvSpPr/>
          <p:nvPr/>
        </p:nvSpPr>
        <p:spPr>
          <a:xfrm>
            <a:off x="5485096" y="2644507"/>
            <a:ext cx="102954" cy="842700"/>
          </a:xfrm>
          <a:custGeom>
            <a:avLst/>
            <a:gdLst>
              <a:gd name="connsiteX0" fmla="*/ 29879 w 102954"/>
              <a:gd name="connsiteY0" fmla="*/ 268 h 842700"/>
              <a:gd name="connsiteX1" fmla="*/ 10829 w 102954"/>
              <a:gd name="connsiteY1" fmla="*/ 168543 h 842700"/>
              <a:gd name="connsiteX2" fmla="*/ 58454 w 102954"/>
              <a:gd name="connsiteY2" fmla="*/ 505093 h 842700"/>
              <a:gd name="connsiteX3" fmla="*/ 1304 w 102954"/>
              <a:gd name="connsiteY3" fmla="*/ 190768 h 842700"/>
              <a:gd name="connsiteX4" fmla="*/ 64804 w 102954"/>
              <a:gd name="connsiteY4" fmla="*/ 555893 h 842700"/>
              <a:gd name="connsiteX5" fmla="*/ 102904 w 102954"/>
              <a:gd name="connsiteY5" fmla="*/ 841643 h 842700"/>
              <a:gd name="connsiteX6" fmla="*/ 71154 w 102954"/>
              <a:gd name="connsiteY6" fmla="*/ 635268 h 842700"/>
              <a:gd name="connsiteX7" fmla="*/ 1304 w 102954"/>
              <a:gd name="connsiteY7" fmla="*/ 203468 h 842700"/>
              <a:gd name="connsiteX8" fmla="*/ 29879 w 102954"/>
              <a:gd name="connsiteY8" fmla="*/ 268 h 84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954" h="842700">
                <a:moveTo>
                  <a:pt x="29879" y="268"/>
                </a:moveTo>
                <a:cubicBezTo>
                  <a:pt x="31467" y="-5553"/>
                  <a:pt x="6067" y="84406"/>
                  <a:pt x="10829" y="168543"/>
                </a:cubicBezTo>
                <a:cubicBezTo>
                  <a:pt x="15591" y="252680"/>
                  <a:pt x="60041" y="501389"/>
                  <a:pt x="58454" y="505093"/>
                </a:cubicBezTo>
                <a:cubicBezTo>
                  <a:pt x="56867" y="508797"/>
                  <a:pt x="246" y="182301"/>
                  <a:pt x="1304" y="190768"/>
                </a:cubicBezTo>
                <a:cubicBezTo>
                  <a:pt x="2362" y="199235"/>
                  <a:pt x="47871" y="447414"/>
                  <a:pt x="64804" y="555893"/>
                </a:cubicBezTo>
                <a:cubicBezTo>
                  <a:pt x="81737" y="664372"/>
                  <a:pt x="101846" y="828414"/>
                  <a:pt x="102904" y="841643"/>
                </a:cubicBezTo>
                <a:cubicBezTo>
                  <a:pt x="103962" y="854872"/>
                  <a:pt x="88087" y="741631"/>
                  <a:pt x="71154" y="635268"/>
                </a:cubicBezTo>
                <a:cubicBezTo>
                  <a:pt x="54221" y="528906"/>
                  <a:pt x="9771" y="304010"/>
                  <a:pt x="1304" y="203468"/>
                </a:cubicBezTo>
                <a:cubicBezTo>
                  <a:pt x="-7163" y="102926"/>
                  <a:pt x="28291" y="6089"/>
                  <a:pt x="29879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332436F5-3D3F-9712-4678-A488707B6671}"/>
              </a:ext>
            </a:extLst>
          </p:cNvPr>
          <p:cNvSpPr/>
          <p:nvPr/>
        </p:nvSpPr>
        <p:spPr>
          <a:xfrm>
            <a:off x="4133288" y="1464121"/>
            <a:ext cx="210987" cy="691815"/>
          </a:xfrm>
          <a:custGeom>
            <a:avLst/>
            <a:gdLst>
              <a:gd name="connsiteX0" fmla="*/ 210112 w 210987"/>
              <a:gd name="connsiteY0" fmla="*/ 2729 h 691815"/>
              <a:gd name="connsiteX1" fmla="*/ 152962 w 210987"/>
              <a:gd name="connsiteY1" fmla="*/ 126554 h 691815"/>
              <a:gd name="connsiteX2" fmla="*/ 3737 w 210987"/>
              <a:gd name="connsiteY2" fmla="*/ 679004 h 691815"/>
              <a:gd name="connsiteX3" fmla="*/ 51362 w 210987"/>
              <a:gd name="connsiteY3" fmla="*/ 488504 h 691815"/>
              <a:gd name="connsiteX4" fmla="*/ 121212 w 210987"/>
              <a:gd name="connsiteY4" fmla="*/ 180529 h 691815"/>
              <a:gd name="connsiteX5" fmla="*/ 114862 w 210987"/>
              <a:gd name="connsiteY5" fmla="*/ 196404 h 691815"/>
              <a:gd name="connsiteX6" fmla="*/ 210112 w 210987"/>
              <a:gd name="connsiteY6" fmla="*/ 2729 h 69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987" h="691815">
                <a:moveTo>
                  <a:pt x="210112" y="2729"/>
                </a:moveTo>
                <a:cubicBezTo>
                  <a:pt x="216462" y="-8913"/>
                  <a:pt x="187358" y="13842"/>
                  <a:pt x="152962" y="126554"/>
                </a:cubicBezTo>
                <a:cubicBezTo>
                  <a:pt x="118566" y="239266"/>
                  <a:pt x="20670" y="618679"/>
                  <a:pt x="3737" y="679004"/>
                </a:cubicBezTo>
                <a:cubicBezTo>
                  <a:pt x="-13196" y="739329"/>
                  <a:pt x="31783" y="571583"/>
                  <a:pt x="51362" y="488504"/>
                </a:cubicBezTo>
                <a:cubicBezTo>
                  <a:pt x="70941" y="405425"/>
                  <a:pt x="110629" y="229212"/>
                  <a:pt x="121212" y="180529"/>
                </a:cubicBezTo>
                <a:cubicBezTo>
                  <a:pt x="131795" y="131846"/>
                  <a:pt x="102691" y="220217"/>
                  <a:pt x="114862" y="196404"/>
                </a:cubicBezTo>
                <a:cubicBezTo>
                  <a:pt x="127033" y="172592"/>
                  <a:pt x="203762" y="14371"/>
                  <a:pt x="210112" y="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F7A20F32-BF73-F573-DB6B-BE2625C18A4C}"/>
              </a:ext>
            </a:extLst>
          </p:cNvPr>
          <p:cNvSpPr/>
          <p:nvPr/>
        </p:nvSpPr>
        <p:spPr>
          <a:xfrm>
            <a:off x="3756942" y="2086619"/>
            <a:ext cx="380286" cy="1049690"/>
          </a:xfrm>
          <a:custGeom>
            <a:avLst/>
            <a:gdLst>
              <a:gd name="connsiteX0" fmla="*/ 380083 w 380286"/>
              <a:gd name="connsiteY0" fmla="*/ 2531 h 1049690"/>
              <a:gd name="connsiteX1" fmla="*/ 268958 w 380286"/>
              <a:gd name="connsiteY1" fmla="*/ 164456 h 1049690"/>
              <a:gd name="connsiteX2" fmla="*/ 164183 w 380286"/>
              <a:gd name="connsiteY2" fmla="*/ 764531 h 1049690"/>
              <a:gd name="connsiteX3" fmla="*/ 183233 w 380286"/>
              <a:gd name="connsiteY3" fmla="*/ 672456 h 1049690"/>
              <a:gd name="connsiteX4" fmla="*/ 2258 w 380286"/>
              <a:gd name="connsiteY4" fmla="*/ 1043931 h 1049690"/>
              <a:gd name="connsiteX5" fmla="*/ 87983 w 380286"/>
              <a:gd name="connsiteY5" fmla="*/ 872481 h 1049690"/>
              <a:gd name="connsiteX6" fmla="*/ 180058 w 380286"/>
              <a:gd name="connsiteY6" fmla="*/ 526406 h 1049690"/>
              <a:gd name="connsiteX7" fmla="*/ 180058 w 380286"/>
              <a:gd name="connsiteY7" fmla="*/ 523231 h 1049690"/>
              <a:gd name="connsiteX8" fmla="*/ 253083 w 380286"/>
              <a:gd name="connsiteY8" fmla="*/ 253356 h 1049690"/>
              <a:gd name="connsiteX9" fmla="*/ 240383 w 380286"/>
              <a:gd name="connsiteY9" fmla="*/ 253356 h 1049690"/>
              <a:gd name="connsiteX10" fmla="*/ 380083 w 380286"/>
              <a:gd name="connsiteY10" fmla="*/ 2531 h 104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0286" h="1049690">
                <a:moveTo>
                  <a:pt x="380083" y="2531"/>
                </a:moveTo>
                <a:cubicBezTo>
                  <a:pt x="384846" y="-12286"/>
                  <a:pt x="304941" y="37456"/>
                  <a:pt x="268958" y="164456"/>
                </a:cubicBezTo>
                <a:cubicBezTo>
                  <a:pt x="232975" y="291456"/>
                  <a:pt x="178470" y="679864"/>
                  <a:pt x="164183" y="764531"/>
                </a:cubicBezTo>
                <a:cubicBezTo>
                  <a:pt x="149896" y="849198"/>
                  <a:pt x="210220" y="625889"/>
                  <a:pt x="183233" y="672456"/>
                </a:cubicBezTo>
                <a:cubicBezTo>
                  <a:pt x="156246" y="719023"/>
                  <a:pt x="18133" y="1010594"/>
                  <a:pt x="2258" y="1043931"/>
                </a:cubicBezTo>
                <a:cubicBezTo>
                  <a:pt x="-13617" y="1077268"/>
                  <a:pt x="58350" y="958735"/>
                  <a:pt x="87983" y="872481"/>
                </a:cubicBezTo>
                <a:cubicBezTo>
                  <a:pt x="117616" y="786227"/>
                  <a:pt x="164712" y="584614"/>
                  <a:pt x="180058" y="526406"/>
                </a:cubicBezTo>
                <a:cubicBezTo>
                  <a:pt x="195404" y="468198"/>
                  <a:pt x="167887" y="568739"/>
                  <a:pt x="180058" y="523231"/>
                </a:cubicBezTo>
                <a:cubicBezTo>
                  <a:pt x="192229" y="477723"/>
                  <a:pt x="243029" y="298335"/>
                  <a:pt x="253083" y="253356"/>
                </a:cubicBezTo>
                <a:cubicBezTo>
                  <a:pt x="263137" y="208377"/>
                  <a:pt x="225037" y="290398"/>
                  <a:pt x="240383" y="253356"/>
                </a:cubicBezTo>
                <a:cubicBezTo>
                  <a:pt x="255729" y="216314"/>
                  <a:pt x="375320" y="17348"/>
                  <a:pt x="380083" y="2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25372EC7-4C40-83A8-90C8-EE3498CDD088}"/>
              </a:ext>
            </a:extLst>
          </p:cNvPr>
          <p:cNvSpPr/>
          <p:nvPr/>
        </p:nvSpPr>
        <p:spPr>
          <a:xfrm>
            <a:off x="3614952" y="3168213"/>
            <a:ext cx="351393" cy="744463"/>
          </a:xfrm>
          <a:custGeom>
            <a:avLst/>
            <a:gdLst>
              <a:gd name="connsiteX0" fmla="*/ 109323 w 351393"/>
              <a:gd name="connsiteY0" fmla="*/ 437 h 744463"/>
              <a:gd name="connsiteX1" fmla="*/ 39473 w 351393"/>
              <a:gd name="connsiteY1" fmla="*/ 130612 h 744463"/>
              <a:gd name="connsiteX2" fmla="*/ 39473 w 351393"/>
              <a:gd name="connsiteY2" fmla="*/ 295712 h 744463"/>
              <a:gd name="connsiteX3" fmla="*/ 29948 w 351393"/>
              <a:gd name="connsiteY3" fmla="*/ 159187 h 744463"/>
              <a:gd name="connsiteX4" fmla="*/ 17248 w 351393"/>
              <a:gd name="connsiteY4" fmla="*/ 330637 h 744463"/>
              <a:gd name="connsiteX5" fmla="*/ 77573 w 351393"/>
              <a:gd name="connsiteY5" fmla="*/ 413187 h 744463"/>
              <a:gd name="connsiteX6" fmla="*/ 61698 w 351393"/>
              <a:gd name="connsiteY6" fmla="*/ 384612 h 744463"/>
              <a:gd name="connsiteX7" fmla="*/ 341098 w 351393"/>
              <a:gd name="connsiteY7" fmla="*/ 737037 h 744463"/>
              <a:gd name="connsiteX8" fmla="*/ 287123 w 351393"/>
              <a:gd name="connsiteY8" fmla="*/ 622737 h 744463"/>
              <a:gd name="connsiteX9" fmla="*/ 249023 w 351393"/>
              <a:gd name="connsiteY9" fmla="*/ 600512 h 744463"/>
              <a:gd name="connsiteX10" fmla="*/ 198223 w 351393"/>
              <a:gd name="connsiteY10" fmla="*/ 549712 h 744463"/>
              <a:gd name="connsiteX11" fmla="*/ 10898 w 351393"/>
              <a:gd name="connsiteY11" fmla="*/ 340162 h 744463"/>
              <a:gd name="connsiteX12" fmla="*/ 29948 w 351393"/>
              <a:gd name="connsiteY12" fmla="*/ 175062 h 744463"/>
              <a:gd name="connsiteX13" fmla="*/ 109323 w 351393"/>
              <a:gd name="connsiteY13" fmla="*/ 437 h 74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1393" h="744463">
                <a:moveTo>
                  <a:pt x="109323" y="437"/>
                </a:moveTo>
                <a:cubicBezTo>
                  <a:pt x="110910" y="-6971"/>
                  <a:pt x="51115" y="81400"/>
                  <a:pt x="39473" y="130612"/>
                </a:cubicBezTo>
                <a:cubicBezTo>
                  <a:pt x="27831" y="179825"/>
                  <a:pt x="41060" y="290950"/>
                  <a:pt x="39473" y="295712"/>
                </a:cubicBezTo>
                <a:cubicBezTo>
                  <a:pt x="37886" y="300474"/>
                  <a:pt x="33652" y="153366"/>
                  <a:pt x="29948" y="159187"/>
                </a:cubicBezTo>
                <a:cubicBezTo>
                  <a:pt x="26244" y="165008"/>
                  <a:pt x="9311" y="288304"/>
                  <a:pt x="17248" y="330637"/>
                </a:cubicBezTo>
                <a:cubicBezTo>
                  <a:pt x="25185" y="372970"/>
                  <a:pt x="70165" y="404191"/>
                  <a:pt x="77573" y="413187"/>
                </a:cubicBezTo>
                <a:cubicBezTo>
                  <a:pt x="84981" y="422183"/>
                  <a:pt x="17777" y="330637"/>
                  <a:pt x="61698" y="384612"/>
                </a:cubicBezTo>
                <a:cubicBezTo>
                  <a:pt x="105619" y="438587"/>
                  <a:pt x="303527" y="697350"/>
                  <a:pt x="341098" y="737037"/>
                </a:cubicBezTo>
                <a:cubicBezTo>
                  <a:pt x="378669" y="776724"/>
                  <a:pt x="302469" y="645491"/>
                  <a:pt x="287123" y="622737"/>
                </a:cubicBezTo>
                <a:cubicBezTo>
                  <a:pt x="271777" y="599983"/>
                  <a:pt x="263840" y="612683"/>
                  <a:pt x="249023" y="600512"/>
                </a:cubicBezTo>
                <a:cubicBezTo>
                  <a:pt x="234206" y="588341"/>
                  <a:pt x="237911" y="593104"/>
                  <a:pt x="198223" y="549712"/>
                </a:cubicBezTo>
                <a:cubicBezTo>
                  <a:pt x="158536" y="506320"/>
                  <a:pt x="38944" y="402604"/>
                  <a:pt x="10898" y="340162"/>
                </a:cubicBezTo>
                <a:cubicBezTo>
                  <a:pt x="-17148" y="277720"/>
                  <a:pt x="16190" y="224804"/>
                  <a:pt x="29948" y="175062"/>
                </a:cubicBezTo>
                <a:cubicBezTo>
                  <a:pt x="43706" y="125320"/>
                  <a:pt x="107736" y="7845"/>
                  <a:pt x="109323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D679FC18-09DA-9A6E-9CA5-7EB20FE651B5}"/>
              </a:ext>
            </a:extLst>
          </p:cNvPr>
          <p:cNvSpPr/>
          <p:nvPr/>
        </p:nvSpPr>
        <p:spPr>
          <a:xfrm>
            <a:off x="3398736" y="3691299"/>
            <a:ext cx="750501" cy="846644"/>
          </a:xfrm>
          <a:custGeom>
            <a:avLst/>
            <a:gdLst>
              <a:gd name="connsiteX0" fmla="*/ 747814 w 750501"/>
              <a:gd name="connsiteY0" fmla="*/ 1226 h 846644"/>
              <a:gd name="connsiteX1" fmla="*/ 274739 w 750501"/>
              <a:gd name="connsiteY1" fmla="*/ 106001 h 846644"/>
              <a:gd name="connsiteX2" fmla="*/ 96939 w 750501"/>
              <a:gd name="connsiteY2" fmla="*/ 302851 h 846644"/>
              <a:gd name="connsiteX3" fmla="*/ 233464 w 750501"/>
              <a:gd name="connsiteY3" fmla="*/ 150451 h 846644"/>
              <a:gd name="connsiteX4" fmla="*/ 81064 w 750501"/>
              <a:gd name="connsiteY4" fmla="*/ 318726 h 846644"/>
              <a:gd name="connsiteX5" fmla="*/ 36614 w 750501"/>
              <a:gd name="connsiteY5" fmla="*/ 442551 h 846644"/>
              <a:gd name="connsiteX6" fmla="*/ 8039 w 750501"/>
              <a:gd name="connsiteY6" fmla="*/ 785451 h 846644"/>
              <a:gd name="connsiteX7" fmla="*/ 11214 w 750501"/>
              <a:gd name="connsiteY7" fmla="*/ 709251 h 846644"/>
              <a:gd name="connsiteX8" fmla="*/ 65189 w 750501"/>
              <a:gd name="connsiteY8" fmla="*/ 845776 h 846644"/>
              <a:gd name="connsiteX9" fmla="*/ 39789 w 750501"/>
              <a:gd name="connsiteY9" fmla="*/ 753701 h 846644"/>
              <a:gd name="connsiteX10" fmla="*/ 23914 w 750501"/>
              <a:gd name="connsiteY10" fmla="*/ 493351 h 846644"/>
              <a:gd name="connsiteX11" fmla="*/ 17564 w 750501"/>
              <a:gd name="connsiteY11" fmla="*/ 477476 h 846644"/>
              <a:gd name="connsiteX12" fmla="*/ 271564 w 750501"/>
              <a:gd name="connsiteY12" fmla="*/ 125051 h 846644"/>
              <a:gd name="connsiteX13" fmla="*/ 220764 w 750501"/>
              <a:gd name="connsiteY13" fmla="*/ 144101 h 846644"/>
              <a:gd name="connsiteX14" fmla="*/ 338239 w 750501"/>
              <a:gd name="connsiteY14" fmla="*/ 96476 h 846644"/>
              <a:gd name="connsiteX15" fmla="*/ 462064 w 750501"/>
              <a:gd name="connsiteY15" fmla="*/ 52026 h 846644"/>
              <a:gd name="connsiteX16" fmla="*/ 747814 w 750501"/>
              <a:gd name="connsiteY16" fmla="*/ 1226 h 84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0501" h="846644">
                <a:moveTo>
                  <a:pt x="747814" y="1226"/>
                </a:moveTo>
                <a:cubicBezTo>
                  <a:pt x="716593" y="10222"/>
                  <a:pt x="383218" y="55730"/>
                  <a:pt x="274739" y="106001"/>
                </a:cubicBezTo>
                <a:cubicBezTo>
                  <a:pt x="166260" y="156272"/>
                  <a:pt x="103818" y="295443"/>
                  <a:pt x="96939" y="302851"/>
                </a:cubicBezTo>
                <a:cubicBezTo>
                  <a:pt x="90060" y="310259"/>
                  <a:pt x="236110" y="147805"/>
                  <a:pt x="233464" y="150451"/>
                </a:cubicBezTo>
                <a:cubicBezTo>
                  <a:pt x="230818" y="153097"/>
                  <a:pt x="113872" y="270043"/>
                  <a:pt x="81064" y="318726"/>
                </a:cubicBezTo>
                <a:cubicBezTo>
                  <a:pt x="48256" y="367409"/>
                  <a:pt x="48785" y="364763"/>
                  <a:pt x="36614" y="442551"/>
                </a:cubicBezTo>
                <a:cubicBezTo>
                  <a:pt x="24443" y="520339"/>
                  <a:pt x="12272" y="741001"/>
                  <a:pt x="8039" y="785451"/>
                </a:cubicBezTo>
                <a:cubicBezTo>
                  <a:pt x="3806" y="829901"/>
                  <a:pt x="1689" y="699197"/>
                  <a:pt x="11214" y="709251"/>
                </a:cubicBezTo>
                <a:cubicBezTo>
                  <a:pt x="20739" y="719305"/>
                  <a:pt x="60426" y="838368"/>
                  <a:pt x="65189" y="845776"/>
                </a:cubicBezTo>
                <a:cubicBezTo>
                  <a:pt x="69951" y="853184"/>
                  <a:pt x="46668" y="812438"/>
                  <a:pt x="39789" y="753701"/>
                </a:cubicBezTo>
                <a:cubicBezTo>
                  <a:pt x="32910" y="694964"/>
                  <a:pt x="27618" y="539388"/>
                  <a:pt x="23914" y="493351"/>
                </a:cubicBezTo>
                <a:cubicBezTo>
                  <a:pt x="20210" y="447314"/>
                  <a:pt x="-23711" y="538859"/>
                  <a:pt x="17564" y="477476"/>
                </a:cubicBezTo>
                <a:cubicBezTo>
                  <a:pt x="58839" y="416093"/>
                  <a:pt x="237697" y="180613"/>
                  <a:pt x="271564" y="125051"/>
                </a:cubicBezTo>
                <a:cubicBezTo>
                  <a:pt x="305431" y="69489"/>
                  <a:pt x="209652" y="148863"/>
                  <a:pt x="220764" y="144101"/>
                </a:cubicBezTo>
                <a:cubicBezTo>
                  <a:pt x="231876" y="139339"/>
                  <a:pt x="298022" y="111822"/>
                  <a:pt x="338239" y="96476"/>
                </a:cubicBezTo>
                <a:cubicBezTo>
                  <a:pt x="378456" y="81130"/>
                  <a:pt x="394860" y="68959"/>
                  <a:pt x="462064" y="52026"/>
                </a:cubicBezTo>
                <a:cubicBezTo>
                  <a:pt x="529268" y="35093"/>
                  <a:pt x="779035" y="-7770"/>
                  <a:pt x="747814" y="1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F6DC945F-4E2D-91AA-EF5D-78F11C444DD8}"/>
              </a:ext>
            </a:extLst>
          </p:cNvPr>
          <p:cNvSpPr/>
          <p:nvPr/>
        </p:nvSpPr>
        <p:spPr>
          <a:xfrm>
            <a:off x="5438722" y="3473383"/>
            <a:ext cx="184537" cy="1399031"/>
          </a:xfrm>
          <a:custGeom>
            <a:avLst/>
            <a:gdLst>
              <a:gd name="connsiteX0" fmla="*/ 152453 w 184537"/>
              <a:gd name="connsiteY0" fmla="*/ 67 h 1399031"/>
              <a:gd name="connsiteX1" fmla="*/ 174678 w 184537"/>
              <a:gd name="connsiteY1" fmla="*/ 390592 h 1399031"/>
              <a:gd name="connsiteX2" fmla="*/ 181028 w 184537"/>
              <a:gd name="connsiteY2" fmla="*/ 349317 h 1399031"/>
              <a:gd name="connsiteX3" fmla="*/ 120703 w 184537"/>
              <a:gd name="connsiteY3" fmla="*/ 444567 h 1399031"/>
              <a:gd name="connsiteX4" fmla="*/ 19103 w 184537"/>
              <a:gd name="connsiteY4" fmla="*/ 841442 h 1399031"/>
              <a:gd name="connsiteX5" fmla="*/ 22278 w 184537"/>
              <a:gd name="connsiteY5" fmla="*/ 787467 h 1399031"/>
              <a:gd name="connsiteX6" fmla="*/ 53 w 184537"/>
              <a:gd name="connsiteY6" fmla="*/ 1365317 h 1399031"/>
              <a:gd name="connsiteX7" fmla="*/ 15928 w 184537"/>
              <a:gd name="connsiteY7" fmla="*/ 1270067 h 1399031"/>
              <a:gd name="connsiteX8" fmla="*/ 12753 w 184537"/>
              <a:gd name="connsiteY8" fmla="*/ 768417 h 1399031"/>
              <a:gd name="connsiteX9" fmla="*/ 22278 w 184537"/>
              <a:gd name="connsiteY9" fmla="*/ 768417 h 1399031"/>
              <a:gd name="connsiteX10" fmla="*/ 171503 w 184537"/>
              <a:gd name="connsiteY10" fmla="*/ 368367 h 1399031"/>
              <a:gd name="connsiteX11" fmla="*/ 168328 w 184537"/>
              <a:gd name="connsiteY11" fmla="*/ 358842 h 1399031"/>
              <a:gd name="connsiteX12" fmla="*/ 152453 w 184537"/>
              <a:gd name="connsiteY12" fmla="*/ 67 h 139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537" h="1399031">
                <a:moveTo>
                  <a:pt x="152453" y="67"/>
                </a:moveTo>
                <a:cubicBezTo>
                  <a:pt x="153511" y="5358"/>
                  <a:pt x="169916" y="332384"/>
                  <a:pt x="174678" y="390592"/>
                </a:cubicBezTo>
                <a:cubicBezTo>
                  <a:pt x="179440" y="448800"/>
                  <a:pt x="190024" y="340321"/>
                  <a:pt x="181028" y="349317"/>
                </a:cubicBezTo>
                <a:cubicBezTo>
                  <a:pt x="172032" y="358313"/>
                  <a:pt x="147690" y="362546"/>
                  <a:pt x="120703" y="444567"/>
                </a:cubicBezTo>
                <a:cubicBezTo>
                  <a:pt x="93716" y="526588"/>
                  <a:pt x="35507" y="784292"/>
                  <a:pt x="19103" y="841442"/>
                </a:cubicBezTo>
                <a:cubicBezTo>
                  <a:pt x="2699" y="898592"/>
                  <a:pt x="25453" y="700155"/>
                  <a:pt x="22278" y="787467"/>
                </a:cubicBezTo>
                <a:cubicBezTo>
                  <a:pt x="19103" y="874779"/>
                  <a:pt x="1111" y="1284884"/>
                  <a:pt x="53" y="1365317"/>
                </a:cubicBezTo>
                <a:cubicBezTo>
                  <a:pt x="-1005" y="1445750"/>
                  <a:pt x="13811" y="1369550"/>
                  <a:pt x="15928" y="1270067"/>
                </a:cubicBezTo>
                <a:cubicBezTo>
                  <a:pt x="18045" y="1170584"/>
                  <a:pt x="11695" y="852025"/>
                  <a:pt x="12753" y="768417"/>
                </a:cubicBezTo>
                <a:cubicBezTo>
                  <a:pt x="13811" y="684809"/>
                  <a:pt x="-4180" y="835092"/>
                  <a:pt x="22278" y="768417"/>
                </a:cubicBezTo>
                <a:cubicBezTo>
                  <a:pt x="48736" y="701742"/>
                  <a:pt x="171503" y="368367"/>
                  <a:pt x="171503" y="368367"/>
                </a:cubicBezTo>
                <a:cubicBezTo>
                  <a:pt x="195845" y="300105"/>
                  <a:pt x="173620" y="413875"/>
                  <a:pt x="168328" y="358842"/>
                </a:cubicBezTo>
                <a:cubicBezTo>
                  <a:pt x="163036" y="303809"/>
                  <a:pt x="151395" y="-5224"/>
                  <a:pt x="15245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486E8C0A-90A5-523B-08AD-CF8D7A9001F9}"/>
              </a:ext>
            </a:extLst>
          </p:cNvPr>
          <p:cNvSpPr/>
          <p:nvPr/>
        </p:nvSpPr>
        <p:spPr>
          <a:xfrm>
            <a:off x="5813095" y="188429"/>
            <a:ext cx="674019" cy="262957"/>
          </a:xfrm>
          <a:custGeom>
            <a:avLst/>
            <a:gdLst>
              <a:gd name="connsiteX0" fmla="*/ 673430 w 674019"/>
              <a:gd name="connsiteY0" fmla="*/ 262421 h 262957"/>
              <a:gd name="connsiteX1" fmla="*/ 432130 w 674019"/>
              <a:gd name="connsiteY1" fmla="*/ 21121 h 262957"/>
              <a:gd name="connsiteX2" fmla="*/ 330 w 674019"/>
              <a:gd name="connsiteY2" fmla="*/ 11596 h 262957"/>
              <a:gd name="connsiteX3" fmla="*/ 362280 w 674019"/>
              <a:gd name="connsiteY3" fmla="*/ 14771 h 262957"/>
              <a:gd name="connsiteX4" fmla="*/ 444830 w 674019"/>
              <a:gd name="connsiteY4" fmla="*/ 24296 h 262957"/>
              <a:gd name="connsiteX5" fmla="*/ 444830 w 674019"/>
              <a:gd name="connsiteY5" fmla="*/ 33821 h 262957"/>
              <a:gd name="connsiteX6" fmla="*/ 511505 w 674019"/>
              <a:gd name="connsiteY6" fmla="*/ 75096 h 262957"/>
              <a:gd name="connsiteX7" fmla="*/ 549605 w 674019"/>
              <a:gd name="connsiteY7" fmla="*/ 113196 h 262957"/>
              <a:gd name="connsiteX8" fmla="*/ 501980 w 674019"/>
              <a:gd name="connsiteY8" fmla="*/ 87796 h 262957"/>
              <a:gd name="connsiteX9" fmla="*/ 673430 w 674019"/>
              <a:gd name="connsiteY9" fmla="*/ 262421 h 26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019" h="262957">
                <a:moveTo>
                  <a:pt x="673430" y="262421"/>
                </a:moveTo>
                <a:cubicBezTo>
                  <a:pt x="661788" y="251308"/>
                  <a:pt x="544313" y="62925"/>
                  <a:pt x="432130" y="21121"/>
                </a:cubicBezTo>
                <a:cubicBezTo>
                  <a:pt x="319947" y="-20683"/>
                  <a:pt x="11972" y="12654"/>
                  <a:pt x="330" y="11596"/>
                </a:cubicBezTo>
                <a:cubicBezTo>
                  <a:pt x="-11312" y="10538"/>
                  <a:pt x="288197" y="12654"/>
                  <a:pt x="362280" y="14771"/>
                </a:cubicBezTo>
                <a:cubicBezTo>
                  <a:pt x="436363" y="16888"/>
                  <a:pt x="444830" y="24296"/>
                  <a:pt x="444830" y="24296"/>
                </a:cubicBezTo>
                <a:cubicBezTo>
                  <a:pt x="458588" y="27471"/>
                  <a:pt x="433718" y="25354"/>
                  <a:pt x="444830" y="33821"/>
                </a:cubicBezTo>
                <a:cubicBezTo>
                  <a:pt x="455942" y="42288"/>
                  <a:pt x="494042" y="61867"/>
                  <a:pt x="511505" y="75096"/>
                </a:cubicBezTo>
                <a:cubicBezTo>
                  <a:pt x="528967" y="88325"/>
                  <a:pt x="551193" y="111079"/>
                  <a:pt x="549605" y="113196"/>
                </a:cubicBezTo>
                <a:cubicBezTo>
                  <a:pt x="548017" y="115313"/>
                  <a:pt x="483459" y="67159"/>
                  <a:pt x="501980" y="87796"/>
                </a:cubicBezTo>
                <a:cubicBezTo>
                  <a:pt x="520501" y="108433"/>
                  <a:pt x="685072" y="273534"/>
                  <a:pt x="673430" y="262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8F7E8640-A91B-C758-0740-AB29F2A25AA2}"/>
              </a:ext>
            </a:extLst>
          </p:cNvPr>
          <p:cNvSpPr/>
          <p:nvPr/>
        </p:nvSpPr>
        <p:spPr>
          <a:xfrm>
            <a:off x="6410291" y="410971"/>
            <a:ext cx="600332" cy="119305"/>
          </a:xfrm>
          <a:custGeom>
            <a:avLst/>
            <a:gdLst>
              <a:gd name="connsiteX0" fmla="*/ 34 w 600332"/>
              <a:gd name="connsiteY0" fmla="*/ 119254 h 119305"/>
              <a:gd name="connsiteX1" fmla="*/ 215934 w 600332"/>
              <a:gd name="connsiteY1" fmla="*/ 20829 h 119305"/>
              <a:gd name="connsiteX2" fmla="*/ 593759 w 600332"/>
              <a:gd name="connsiteY2" fmla="*/ 109729 h 119305"/>
              <a:gd name="connsiteX3" fmla="*/ 450884 w 600332"/>
              <a:gd name="connsiteY3" fmla="*/ 58929 h 119305"/>
              <a:gd name="connsiteX4" fmla="*/ 384209 w 600332"/>
              <a:gd name="connsiteY4" fmla="*/ 14479 h 119305"/>
              <a:gd name="connsiteX5" fmla="*/ 412784 w 600332"/>
              <a:gd name="connsiteY5" fmla="*/ 20829 h 119305"/>
              <a:gd name="connsiteX6" fmla="*/ 276259 w 600332"/>
              <a:gd name="connsiteY6" fmla="*/ 1779 h 119305"/>
              <a:gd name="connsiteX7" fmla="*/ 323884 w 600332"/>
              <a:gd name="connsiteY7" fmla="*/ 17654 h 119305"/>
              <a:gd name="connsiteX8" fmla="*/ 200059 w 600332"/>
              <a:gd name="connsiteY8" fmla="*/ 4954 h 119305"/>
              <a:gd name="connsiteX9" fmla="*/ 34 w 600332"/>
              <a:gd name="connsiteY9" fmla="*/ 119254 h 119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332" h="119305">
                <a:moveTo>
                  <a:pt x="34" y="119254"/>
                </a:moveTo>
                <a:cubicBezTo>
                  <a:pt x="2680" y="121900"/>
                  <a:pt x="116980" y="22416"/>
                  <a:pt x="215934" y="20829"/>
                </a:cubicBezTo>
                <a:cubicBezTo>
                  <a:pt x="314888" y="19242"/>
                  <a:pt x="554601" y="103379"/>
                  <a:pt x="593759" y="109729"/>
                </a:cubicBezTo>
                <a:cubicBezTo>
                  <a:pt x="632917" y="116079"/>
                  <a:pt x="485809" y="74804"/>
                  <a:pt x="450884" y="58929"/>
                </a:cubicBezTo>
                <a:cubicBezTo>
                  <a:pt x="415959" y="43054"/>
                  <a:pt x="390559" y="20829"/>
                  <a:pt x="384209" y="14479"/>
                </a:cubicBezTo>
                <a:cubicBezTo>
                  <a:pt x="377859" y="8129"/>
                  <a:pt x="430776" y="22946"/>
                  <a:pt x="412784" y="20829"/>
                </a:cubicBezTo>
                <a:cubicBezTo>
                  <a:pt x="394792" y="18712"/>
                  <a:pt x="291076" y="2308"/>
                  <a:pt x="276259" y="1779"/>
                </a:cubicBezTo>
                <a:cubicBezTo>
                  <a:pt x="261442" y="1250"/>
                  <a:pt x="336584" y="17125"/>
                  <a:pt x="323884" y="17654"/>
                </a:cubicBezTo>
                <a:cubicBezTo>
                  <a:pt x="311184" y="18183"/>
                  <a:pt x="254563" y="-11450"/>
                  <a:pt x="200059" y="4954"/>
                </a:cubicBezTo>
                <a:cubicBezTo>
                  <a:pt x="145555" y="21358"/>
                  <a:pt x="-2612" y="116608"/>
                  <a:pt x="34" y="119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06553713-5430-B933-A411-F72E967BD32C}"/>
              </a:ext>
            </a:extLst>
          </p:cNvPr>
          <p:cNvSpPr/>
          <p:nvPr/>
        </p:nvSpPr>
        <p:spPr>
          <a:xfrm>
            <a:off x="6478527" y="567421"/>
            <a:ext cx="893771" cy="257121"/>
          </a:xfrm>
          <a:custGeom>
            <a:avLst/>
            <a:gdLst>
              <a:gd name="connsiteX0" fmla="*/ 4823 w 893771"/>
              <a:gd name="connsiteY0" fmla="*/ 108854 h 257121"/>
              <a:gd name="connsiteX1" fmla="*/ 423923 w 893771"/>
              <a:gd name="connsiteY1" fmla="*/ 48529 h 257121"/>
              <a:gd name="connsiteX2" fmla="*/ 865248 w 893771"/>
              <a:gd name="connsiteY2" fmla="*/ 245379 h 257121"/>
              <a:gd name="connsiteX3" fmla="*/ 846198 w 893771"/>
              <a:gd name="connsiteY3" fmla="*/ 232679 h 257121"/>
              <a:gd name="connsiteX4" fmla="*/ 814448 w 893771"/>
              <a:gd name="connsiteY4" fmla="*/ 216804 h 257121"/>
              <a:gd name="connsiteX5" fmla="*/ 506473 w 893771"/>
              <a:gd name="connsiteY5" fmla="*/ 904 h 257121"/>
              <a:gd name="connsiteX6" fmla="*/ 728723 w 893771"/>
              <a:gd name="connsiteY6" fmla="*/ 137429 h 257121"/>
              <a:gd name="connsiteX7" fmla="*/ 589023 w 893771"/>
              <a:gd name="connsiteY7" fmla="*/ 83454 h 257121"/>
              <a:gd name="connsiteX8" fmla="*/ 446148 w 893771"/>
              <a:gd name="connsiteY8" fmla="*/ 26304 h 257121"/>
              <a:gd name="connsiteX9" fmla="*/ 274698 w 893771"/>
              <a:gd name="connsiteY9" fmla="*/ 42179 h 257121"/>
              <a:gd name="connsiteX10" fmla="*/ 366773 w 893771"/>
              <a:gd name="connsiteY10" fmla="*/ 19954 h 257121"/>
              <a:gd name="connsiteX11" fmla="*/ 204848 w 893771"/>
              <a:gd name="connsiteY11" fmla="*/ 42179 h 257121"/>
              <a:gd name="connsiteX12" fmla="*/ 4823 w 893771"/>
              <a:gd name="connsiteY12" fmla="*/ 108854 h 25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3771" h="257121">
                <a:moveTo>
                  <a:pt x="4823" y="108854"/>
                </a:moveTo>
                <a:cubicBezTo>
                  <a:pt x="41335" y="109912"/>
                  <a:pt x="280519" y="25775"/>
                  <a:pt x="423923" y="48529"/>
                </a:cubicBezTo>
                <a:cubicBezTo>
                  <a:pt x="567327" y="71283"/>
                  <a:pt x="794869" y="214687"/>
                  <a:pt x="865248" y="245379"/>
                </a:cubicBezTo>
                <a:cubicBezTo>
                  <a:pt x="935627" y="276071"/>
                  <a:pt x="854665" y="237442"/>
                  <a:pt x="846198" y="232679"/>
                </a:cubicBezTo>
                <a:cubicBezTo>
                  <a:pt x="837731" y="227916"/>
                  <a:pt x="871069" y="255433"/>
                  <a:pt x="814448" y="216804"/>
                </a:cubicBezTo>
                <a:cubicBezTo>
                  <a:pt x="757827" y="178175"/>
                  <a:pt x="520761" y="14133"/>
                  <a:pt x="506473" y="904"/>
                </a:cubicBezTo>
                <a:cubicBezTo>
                  <a:pt x="492186" y="-12325"/>
                  <a:pt x="714965" y="123671"/>
                  <a:pt x="728723" y="137429"/>
                </a:cubicBezTo>
                <a:cubicBezTo>
                  <a:pt x="742481" y="151187"/>
                  <a:pt x="589023" y="83454"/>
                  <a:pt x="589023" y="83454"/>
                </a:cubicBezTo>
                <a:cubicBezTo>
                  <a:pt x="541927" y="64933"/>
                  <a:pt x="498536" y="33183"/>
                  <a:pt x="446148" y="26304"/>
                </a:cubicBezTo>
                <a:cubicBezTo>
                  <a:pt x="393761" y="19425"/>
                  <a:pt x="287927" y="43237"/>
                  <a:pt x="274698" y="42179"/>
                </a:cubicBezTo>
                <a:cubicBezTo>
                  <a:pt x="261469" y="41121"/>
                  <a:pt x="378415" y="19954"/>
                  <a:pt x="366773" y="19954"/>
                </a:cubicBezTo>
                <a:cubicBezTo>
                  <a:pt x="355131" y="19954"/>
                  <a:pt x="260410" y="30008"/>
                  <a:pt x="204848" y="42179"/>
                </a:cubicBezTo>
                <a:cubicBezTo>
                  <a:pt x="149286" y="54350"/>
                  <a:pt x="-31689" y="107796"/>
                  <a:pt x="4823" y="108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AECD9DC7-5046-96F0-DD3A-9B75C773A096}"/>
              </a:ext>
            </a:extLst>
          </p:cNvPr>
          <p:cNvSpPr/>
          <p:nvPr/>
        </p:nvSpPr>
        <p:spPr>
          <a:xfrm>
            <a:off x="6601936" y="708798"/>
            <a:ext cx="963233" cy="406234"/>
          </a:xfrm>
          <a:custGeom>
            <a:avLst/>
            <a:gdLst>
              <a:gd name="connsiteX0" fmla="*/ 1041 w 963233"/>
              <a:gd name="connsiteY0" fmla="*/ 37021 h 406234"/>
              <a:gd name="connsiteX1" fmla="*/ 470941 w 963233"/>
              <a:gd name="connsiteY1" fmla="*/ 71946 h 406234"/>
              <a:gd name="connsiteX2" fmla="*/ 940841 w 963233"/>
              <a:gd name="connsiteY2" fmla="*/ 392621 h 406234"/>
              <a:gd name="connsiteX3" fmla="*/ 893216 w 963233"/>
              <a:gd name="connsiteY3" fmla="*/ 351346 h 406234"/>
              <a:gd name="connsiteX4" fmla="*/ 724941 w 963233"/>
              <a:gd name="connsiteY4" fmla="*/ 205296 h 406234"/>
              <a:gd name="connsiteX5" fmla="*/ 959891 w 963233"/>
              <a:gd name="connsiteY5" fmla="*/ 351346 h 406234"/>
              <a:gd name="connsiteX6" fmla="*/ 677316 w 963233"/>
              <a:gd name="connsiteY6" fmla="*/ 68771 h 406234"/>
              <a:gd name="connsiteX7" fmla="*/ 836066 w 963233"/>
              <a:gd name="connsiteY7" fmla="*/ 189421 h 406234"/>
              <a:gd name="connsiteX8" fmla="*/ 893216 w 963233"/>
              <a:gd name="connsiteY8" fmla="*/ 329121 h 406234"/>
              <a:gd name="connsiteX9" fmla="*/ 623341 w 963233"/>
              <a:gd name="connsiteY9" fmla="*/ 116396 h 406234"/>
              <a:gd name="connsiteX10" fmla="*/ 321716 w 963233"/>
              <a:gd name="connsiteY10" fmla="*/ 5271 h 406234"/>
              <a:gd name="connsiteX11" fmla="*/ 343941 w 963233"/>
              <a:gd name="connsiteY11" fmla="*/ 21146 h 406234"/>
              <a:gd name="connsiteX12" fmla="*/ 1041 w 963233"/>
              <a:gd name="connsiteY12" fmla="*/ 37021 h 40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3233" h="406234">
                <a:moveTo>
                  <a:pt x="1041" y="37021"/>
                </a:moveTo>
                <a:cubicBezTo>
                  <a:pt x="22208" y="45488"/>
                  <a:pt x="314308" y="12679"/>
                  <a:pt x="470941" y="71946"/>
                </a:cubicBezTo>
                <a:cubicBezTo>
                  <a:pt x="627574" y="131213"/>
                  <a:pt x="870462" y="346054"/>
                  <a:pt x="940841" y="392621"/>
                </a:cubicBezTo>
                <a:cubicBezTo>
                  <a:pt x="1011220" y="439188"/>
                  <a:pt x="893216" y="351346"/>
                  <a:pt x="893216" y="351346"/>
                </a:cubicBezTo>
                <a:cubicBezTo>
                  <a:pt x="857233" y="320125"/>
                  <a:pt x="713829" y="205296"/>
                  <a:pt x="724941" y="205296"/>
                </a:cubicBezTo>
                <a:cubicBezTo>
                  <a:pt x="736053" y="205296"/>
                  <a:pt x="967829" y="374100"/>
                  <a:pt x="959891" y="351346"/>
                </a:cubicBezTo>
                <a:cubicBezTo>
                  <a:pt x="951954" y="328592"/>
                  <a:pt x="697954" y="95759"/>
                  <a:pt x="677316" y="68771"/>
                </a:cubicBezTo>
                <a:cubicBezTo>
                  <a:pt x="656678" y="41783"/>
                  <a:pt x="800083" y="146029"/>
                  <a:pt x="836066" y="189421"/>
                </a:cubicBezTo>
                <a:cubicBezTo>
                  <a:pt x="872049" y="232813"/>
                  <a:pt x="928670" y="341292"/>
                  <a:pt x="893216" y="329121"/>
                </a:cubicBezTo>
                <a:cubicBezTo>
                  <a:pt x="857762" y="316950"/>
                  <a:pt x="718591" y="170371"/>
                  <a:pt x="623341" y="116396"/>
                </a:cubicBezTo>
                <a:cubicBezTo>
                  <a:pt x="528091" y="62421"/>
                  <a:pt x="368283" y="21146"/>
                  <a:pt x="321716" y="5271"/>
                </a:cubicBezTo>
                <a:cubicBezTo>
                  <a:pt x="275149" y="-10604"/>
                  <a:pt x="400033" y="13738"/>
                  <a:pt x="343941" y="21146"/>
                </a:cubicBezTo>
                <a:cubicBezTo>
                  <a:pt x="287849" y="28554"/>
                  <a:pt x="-20126" y="28554"/>
                  <a:pt x="1041" y="37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F79BA4A-C1CA-051C-1622-DEB8626C9BAE}"/>
              </a:ext>
            </a:extLst>
          </p:cNvPr>
          <p:cNvSpPr/>
          <p:nvPr/>
        </p:nvSpPr>
        <p:spPr>
          <a:xfrm>
            <a:off x="6639137" y="888922"/>
            <a:ext cx="955235" cy="422007"/>
          </a:xfrm>
          <a:custGeom>
            <a:avLst/>
            <a:gdLst>
              <a:gd name="connsiteX0" fmla="*/ 6138 w 955235"/>
              <a:gd name="connsiteY0" fmla="*/ 35003 h 422007"/>
              <a:gd name="connsiteX1" fmla="*/ 485563 w 955235"/>
              <a:gd name="connsiteY1" fmla="*/ 82628 h 422007"/>
              <a:gd name="connsiteX2" fmla="*/ 936413 w 955235"/>
              <a:gd name="connsiteY2" fmla="*/ 419178 h 422007"/>
              <a:gd name="connsiteX3" fmla="*/ 872913 w 955235"/>
              <a:gd name="connsiteY3" fmla="*/ 181053 h 422007"/>
              <a:gd name="connsiteX4" fmla="*/ 898313 w 955235"/>
              <a:gd name="connsiteY4" fmla="*/ 244553 h 422007"/>
              <a:gd name="connsiteX5" fmla="*/ 942763 w 955235"/>
              <a:gd name="connsiteY5" fmla="*/ 390603 h 422007"/>
              <a:gd name="connsiteX6" fmla="*/ 917363 w 955235"/>
              <a:gd name="connsiteY6" fmla="*/ 412828 h 422007"/>
              <a:gd name="connsiteX7" fmla="*/ 774488 w 955235"/>
              <a:gd name="connsiteY7" fmla="*/ 273128 h 422007"/>
              <a:gd name="connsiteX8" fmla="*/ 787188 w 955235"/>
              <a:gd name="connsiteY8" fmla="*/ 276303 h 422007"/>
              <a:gd name="connsiteX9" fmla="*/ 441113 w 955235"/>
              <a:gd name="connsiteY9" fmla="*/ 38178 h 422007"/>
              <a:gd name="connsiteX10" fmla="*/ 415713 w 955235"/>
              <a:gd name="connsiteY10" fmla="*/ 57228 h 422007"/>
              <a:gd name="connsiteX11" fmla="*/ 361738 w 955235"/>
              <a:gd name="connsiteY11" fmla="*/ 50878 h 422007"/>
              <a:gd name="connsiteX12" fmla="*/ 222038 w 955235"/>
              <a:gd name="connsiteY12" fmla="*/ 78 h 422007"/>
              <a:gd name="connsiteX13" fmla="*/ 6138 w 955235"/>
              <a:gd name="connsiteY13" fmla="*/ 35003 h 42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5235" h="422007">
                <a:moveTo>
                  <a:pt x="6138" y="35003"/>
                </a:moveTo>
                <a:cubicBezTo>
                  <a:pt x="50059" y="48761"/>
                  <a:pt x="330517" y="18599"/>
                  <a:pt x="485563" y="82628"/>
                </a:cubicBezTo>
                <a:cubicBezTo>
                  <a:pt x="640609" y="146657"/>
                  <a:pt x="871855" y="402774"/>
                  <a:pt x="936413" y="419178"/>
                </a:cubicBezTo>
                <a:cubicBezTo>
                  <a:pt x="1000971" y="435582"/>
                  <a:pt x="879263" y="210157"/>
                  <a:pt x="872913" y="181053"/>
                </a:cubicBezTo>
                <a:cubicBezTo>
                  <a:pt x="866563" y="151949"/>
                  <a:pt x="886671" y="209628"/>
                  <a:pt x="898313" y="244553"/>
                </a:cubicBezTo>
                <a:cubicBezTo>
                  <a:pt x="909955" y="279478"/>
                  <a:pt x="939588" y="362557"/>
                  <a:pt x="942763" y="390603"/>
                </a:cubicBezTo>
                <a:cubicBezTo>
                  <a:pt x="945938" y="418649"/>
                  <a:pt x="945409" y="432407"/>
                  <a:pt x="917363" y="412828"/>
                </a:cubicBezTo>
                <a:cubicBezTo>
                  <a:pt x="889317" y="393249"/>
                  <a:pt x="796184" y="295882"/>
                  <a:pt x="774488" y="273128"/>
                </a:cubicBezTo>
                <a:cubicBezTo>
                  <a:pt x="752792" y="250374"/>
                  <a:pt x="842751" y="315461"/>
                  <a:pt x="787188" y="276303"/>
                </a:cubicBezTo>
                <a:cubicBezTo>
                  <a:pt x="731626" y="237145"/>
                  <a:pt x="503025" y="74690"/>
                  <a:pt x="441113" y="38178"/>
                </a:cubicBezTo>
                <a:cubicBezTo>
                  <a:pt x="379201" y="1666"/>
                  <a:pt x="428942" y="55111"/>
                  <a:pt x="415713" y="57228"/>
                </a:cubicBezTo>
                <a:cubicBezTo>
                  <a:pt x="402484" y="59345"/>
                  <a:pt x="394017" y="60403"/>
                  <a:pt x="361738" y="50878"/>
                </a:cubicBezTo>
                <a:cubicBezTo>
                  <a:pt x="329459" y="41353"/>
                  <a:pt x="277600" y="1665"/>
                  <a:pt x="222038" y="78"/>
                </a:cubicBezTo>
                <a:cubicBezTo>
                  <a:pt x="166476" y="-1509"/>
                  <a:pt x="-37783" y="21245"/>
                  <a:pt x="6138" y="35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DD731DDA-98EC-5FBF-964A-418224621333}"/>
              </a:ext>
            </a:extLst>
          </p:cNvPr>
          <p:cNvSpPr/>
          <p:nvPr/>
        </p:nvSpPr>
        <p:spPr>
          <a:xfrm>
            <a:off x="6819900" y="1009650"/>
            <a:ext cx="934349" cy="980164"/>
          </a:xfrm>
          <a:custGeom>
            <a:avLst/>
            <a:gdLst>
              <a:gd name="connsiteX0" fmla="*/ 0 w 934349"/>
              <a:gd name="connsiteY0" fmla="*/ 0 h 980164"/>
              <a:gd name="connsiteX1" fmla="*/ 641350 w 934349"/>
              <a:gd name="connsiteY1" fmla="*/ 269875 h 980164"/>
              <a:gd name="connsiteX2" fmla="*/ 927100 w 934349"/>
              <a:gd name="connsiteY2" fmla="*/ 968375 h 980164"/>
              <a:gd name="connsiteX3" fmla="*/ 850900 w 934349"/>
              <a:gd name="connsiteY3" fmla="*/ 711200 h 980164"/>
              <a:gd name="connsiteX4" fmla="*/ 873125 w 934349"/>
              <a:gd name="connsiteY4" fmla="*/ 742950 h 980164"/>
              <a:gd name="connsiteX5" fmla="*/ 704850 w 934349"/>
              <a:gd name="connsiteY5" fmla="*/ 336550 h 980164"/>
              <a:gd name="connsiteX6" fmla="*/ 720725 w 934349"/>
              <a:gd name="connsiteY6" fmla="*/ 361950 h 980164"/>
              <a:gd name="connsiteX7" fmla="*/ 558800 w 934349"/>
              <a:gd name="connsiteY7" fmla="*/ 209550 h 980164"/>
              <a:gd name="connsiteX8" fmla="*/ 549275 w 934349"/>
              <a:gd name="connsiteY8" fmla="*/ 203200 h 980164"/>
              <a:gd name="connsiteX9" fmla="*/ 384175 w 934349"/>
              <a:gd name="connsiteY9" fmla="*/ 133350 h 980164"/>
              <a:gd name="connsiteX10" fmla="*/ 409575 w 934349"/>
              <a:gd name="connsiteY10" fmla="*/ 130175 h 980164"/>
              <a:gd name="connsiteX11" fmla="*/ 292100 w 934349"/>
              <a:gd name="connsiteY11" fmla="*/ 88900 h 980164"/>
              <a:gd name="connsiteX12" fmla="*/ 0 w 934349"/>
              <a:gd name="connsiteY12" fmla="*/ 0 h 98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4349" h="980164">
                <a:moveTo>
                  <a:pt x="0" y="0"/>
                </a:moveTo>
                <a:cubicBezTo>
                  <a:pt x="243416" y="54239"/>
                  <a:pt x="486833" y="108479"/>
                  <a:pt x="641350" y="269875"/>
                </a:cubicBezTo>
                <a:cubicBezTo>
                  <a:pt x="795867" y="431271"/>
                  <a:pt x="892175" y="894821"/>
                  <a:pt x="927100" y="968375"/>
                </a:cubicBezTo>
                <a:cubicBezTo>
                  <a:pt x="962025" y="1041929"/>
                  <a:pt x="859896" y="748771"/>
                  <a:pt x="850900" y="711200"/>
                </a:cubicBezTo>
                <a:cubicBezTo>
                  <a:pt x="841904" y="673629"/>
                  <a:pt x="897467" y="805392"/>
                  <a:pt x="873125" y="742950"/>
                </a:cubicBezTo>
                <a:cubicBezTo>
                  <a:pt x="848783" y="680508"/>
                  <a:pt x="730250" y="400050"/>
                  <a:pt x="704850" y="336550"/>
                </a:cubicBezTo>
                <a:cubicBezTo>
                  <a:pt x="679450" y="273050"/>
                  <a:pt x="745067" y="383117"/>
                  <a:pt x="720725" y="361950"/>
                </a:cubicBezTo>
                <a:cubicBezTo>
                  <a:pt x="696383" y="340783"/>
                  <a:pt x="587375" y="236008"/>
                  <a:pt x="558800" y="209550"/>
                </a:cubicBezTo>
                <a:cubicBezTo>
                  <a:pt x="530225" y="183092"/>
                  <a:pt x="578379" y="215900"/>
                  <a:pt x="549275" y="203200"/>
                </a:cubicBezTo>
                <a:cubicBezTo>
                  <a:pt x="520171" y="190500"/>
                  <a:pt x="407458" y="145521"/>
                  <a:pt x="384175" y="133350"/>
                </a:cubicBezTo>
                <a:cubicBezTo>
                  <a:pt x="360892" y="121179"/>
                  <a:pt x="424921" y="137583"/>
                  <a:pt x="409575" y="130175"/>
                </a:cubicBezTo>
                <a:cubicBezTo>
                  <a:pt x="394229" y="122767"/>
                  <a:pt x="292100" y="88900"/>
                  <a:pt x="292100" y="889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9C852C1E-30DB-92FF-B235-4D704D4B7936}"/>
              </a:ext>
            </a:extLst>
          </p:cNvPr>
          <p:cNvSpPr/>
          <p:nvPr/>
        </p:nvSpPr>
        <p:spPr>
          <a:xfrm>
            <a:off x="6775450" y="1147266"/>
            <a:ext cx="1108043" cy="1514631"/>
          </a:xfrm>
          <a:custGeom>
            <a:avLst/>
            <a:gdLst>
              <a:gd name="connsiteX0" fmla="*/ 0 w 1108043"/>
              <a:gd name="connsiteY0" fmla="*/ 11609 h 1514631"/>
              <a:gd name="connsiteX1" fmla="*/ 117475 w 1108043"/>
              <a:gd name="connsiteY1" fmla="*/ 11609 h 1514631"/>
              <a:gd name="connsiteX2" fmla="*/ 552450 w 1108043"/>
              <a:gd name="connsiteY2" fmla="*/ 132259 h 1514631"/>
              <a:gd name="connsiteX3" fmla="*/ 527050 w 1108043"/>
              <a:gd name="connsiteY3" fmla="*/ 129084 h 1514631"/>
              <a:gd name="connsiteX4" fmla="*/ 774700 w 1108043"/>
              <a:gd name="connsiteY4" fmla="*/ 424359 h 1514631"/>
              <a:gd name="connsiteX5" fmla="*/ 771525 w 1108043"/>
              <a:gd name="connsiteY5" fmla="*/ 424359 h 1514631"/>
              <a:gd name="connsiteX6" fmla="*/ 923925 w 1108043"/>
              <a:gd name="connsiteY6" fmla="*/ 795834 h 1514631"/>
              <a:gd name="connsiteX7" fmla="*/ 1098550 w 1108043"/>
              <a:gd name="connsiteY7" fmla="*/ 1484809 h 1514631"/>
              <a:gd name="connsiteX8" fmla="*/ 1066800 w 1108043"/>
              <a:gd name="connsiteY8" fmla="*/ 1332409 h 1514631"/>
              <a:gd name="connsiteX9" fmla="*/ 914400 w 1108043"/>
              <a:gd name="connsiteY9" fmla="*/ 811709 h 1514631"/>
              <a:gd name="connsiteX10" fmla="*/ 930275 w 1108043"/>
              <a:gd name="connsiteY10" fmla="*/ 884734 h 1514631"/>
              <a:gd name="connsiteX11" fmla="*/ 977900 w 1108043"/>
              <a:gd name="connsiteY11" fmla="*/ 1360984 h 1514631"/>
              <a:gd name="connsiteX12" fmla="*/ 958850 w 1108043"/>
              <a:gd name="connsiteY12" fmla="*/ 1154609 h 1514631"/>
              <a:gd name="connsiteX13" fmla="*/ 879475 w 1108043"/>
              <a:gd name="connsiteY13" fmla="*/ 662484 h 1514631"/>
              <a:gd name="connsiteX14" fmla="*/ 720725 w 1108043"/>
              <a:gd name="connsiteY14" fmla="*/ 427534 h 1514631"/>
              <a:gd name="connsiteX15" fmla="*/ 714375 w 1108043"/>
              <a:gd name="connsiteY15" fmla="*/ 405309 h 1514631"/>
              <a:gd name="connsiteX16" fmla="*/ 511175 w 1108043"/>
              <a:gd name="connsiteY16" fmla="*/ 186234 h 1514631"/>
              <a:gd name="connsiteX17" fmla="*/ 539750 w 1108043"/>
              <a:gd name="connsiteY17" fmla="*/ 186234 h 1514631"/>
              <a:gd name="connsiteX18" fmla="*/ 447675 w 1108043"/>
              <a:gd name="connsiteY18" fmla="*/ 132259 h 1514631"/>
              <a:gd name="connsiteX19" fmla="*/ 330200 w 1108043"/>
              <a:gd name="connsiteY19" fmla="*/ 84634 h 1514631"/>
              <a:gd name="connsiteX20" fmla="*/ 358775 w 1108043"/>
              <a:gd name="connsiteY20" fmla="*/ 90984 h 1514631"/>
              <a:gd name="connsiteX21" fmla="*/ 0 w 1108043"/>
              <a:gd name="connsiteY21" fmla="*/ 11609 h 151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08043" h="1514631">
                <a:moveTo>
                  <a:pt x="0" y="11609"/>
                </a:moveTo>
                <a:cubicBezTo>
                  <a:pt x="12700" y="1555"/>
                  <a:pt x="25400" y="-8499"/>
                  <a:pt x="117475" y="11609"/>
                </a:cubicBezTo>
                <a:cubicBezTo>
                  <a:pt x="209550" y="31717"/>
                  <a:pt x="484188" y="112680"/>
                  <a:pt x="552450" y="132259"/>
                </a:cubicBezTo>
                <a:cubicBezTo>
                  <a:pt x="620712" y="151838"/>
                  <a:pt x="490008" y="80401"/>
                  <a:pt x="527050" y="129084"/>
                </a:cubicBezTo>
                <a:cubicBezTo>
                  <a:pt x="564092" y="177767"/>
                  <a:pt x="774700" y="424359"/>
                  <a:pt x="774700" y="424359"/>
                </a:cubicBezTo>
                <a:cubicBezTo>
                  <a:pt x="815446" y="473571"/>
                  <a:pt x="746654" y="362446"/>
                  <a:pt x="771525" y="424359"/>
                </a:cubicBezTo>
                <a:cubicBezTo>
                  <a:pt x="796396" y="486272"/>
                  <a:pt x="869421" y="619092"/>
                  <a:pt x="923925" y="795834"/>
                </a:cubicBezTo>
                <a:cubicBezTo>
                  <a:pt x="978429" y="972576"/>
                  <a:pt x="1074738" y="1395380"/>
                  <a:pt x="1098550" y="1484809"/>
                </a:cubicBezTo>
                <a:cubicBezTo>
                  <a:pt x="1122362" y="1574238"/>
                  <a:pt x="1097492" y="1444592"/>
                  <a:pt x="1066800" y="1332409"/>
                </a:cubicBezTo>
                <a:cubicBezTo>
                  <a:pt x="1036108" y="1220226"/>
                  <a:pt x="937154" y="886321"/>
                  <a:pt x="914400" y="811709"/>
                </a:cubicBezTo>
                <a:cubicBezTo>
                  <a:pt x="891646" y="737097"/>
                  <a:pt x="919692" y="793188"/>
                  <a:pt x="930275" y="884734"/>
                </a:cubicBezTo>
                <a:cubicBezTo>
                  <a:pt x="940858" y="976280"/>
                  <a:pt x="973138" y="1316005"/>
                  <a:pt x="977900" y="1360984"/>
                </a:cubicBezTo>
                <a:cubicBezTo>
                  <a:pt x="982662" y="1405963"/>
                  <a:pt x="975254" y="1271026"/>
                  <a:pt x="958850" y="1154609"/>
                </a:cubicBezTo>
                <a:cubicBezTo>
                  <a:pt x="942446" y="1038192"/>
                  <a:pt x="919162" y="783663"/>
                  <a:pt x="879475" y="662484"/>
                </a:cubicBezTo>
                <a:cubicBezTo>
                  <a:pt x="839788" y="541305"/>
                  <a:pt x="748242" y="470396"/>
                  <a:pt x="720725" y="427534"/>
                </a:cubicBezTo>
                <a:cubicBezTo>
                  <a:pt x="693208" y="384672"/>
                  <a:pt x="749300" y="445526"/>
                  <a:pt x="714375" y="405309"/>
                </a:cubicBezTo>
                <a:cubicBezTo>
                  <a:pt x="679450" y="365092"/>
                  <a:pt x="540279" y="222746"/>
                  <a:pt x="511175" y="186234"/>
                </a:cubicBezTo>
                <a:cubicBezTo>
                  <a:pt x="482071" y="149722"/>
                  <a:pt x="550333" y="195230"/>
                  <a:pt x="539750" y="186234"/>
                </a:cubicBezTo>
                <a:cubicBezTo>
                  <a:pt x="529167" y="177238"/>
                  <a:pt x="482600" y="149192"/>
                  <a:pt x="447675" y="132259"/>
                </a:cubicBezTo>
                <a:cubicBezTo>
                  <a:pt x="412750" y="115326"/>
                  <a:pt x="345017" y="91513"/>
                  <a:pt x="330200" y="84634"/>
                </a:cubicBezTo>
                <a:cubicBezTo>
                  <a:pt x="315383" y="77755"/>
                  <a:pt x="358775" y="90984"/>
                  <a:pt x="358775" y="90984"/>
                </a:cubicBezTo>
                <a:lnTo>
                  <a:pt x="0" y="116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354201A4-4ACD-2280-9B37-F281914CA42D}"/>
              </a:ext>
            </a:extLst>
          </p:cNvPr>
          <p:cNvSpPr/>
          <p:nvPr/>
        </p:nvSpPr>
        <p:spPr>
          <a:xfrm>
            <a:off x="7302500" y="1895475"/>
            <a:ext cx="259740" cy="633682"/>
          </a:xfrm>
          <a:custGeom>
            <a:avLst/>
            <a:gdLst>
              <a:gd name="connsiteX0" fmla="*/ 0 w 259740"/>
              <a:gd name="connsiteY0" fmla="*/ 0 h 633682"/>
              <a:gd name="connsiteX1" fmla="*/ 174625 w 259740"/>
              <a:gd name="connsiteY1" fmla="*/ 187325 h 633682"/>
              <a:gd name="connsiteX2" fmla="*/ 238125 w 259740"/>
              <a:gd name="connsiteY2" fmla="*/ 282575 h 633682"/>
              <a:gd name="connsiteX3" fmla="*/ 212725 w 259740"/>
              <a:gd name="connsiteY3" fmla="*/ 628650 h 633682"/>
              <a:gd name="connsiteX4" fmla="*/ 228600 w 259740"/>
              <a:gd name="connsiteY4" fmla="*/ 473075 h 633682"/>
              <a:gd name="connsiteX5" fmla="*/ 257175 w 259740"/>
              <a:gd name="connsiteY5" fmla="*/ 263525 h 633682"/>
              <a:gd name="connsiteX6" fmla="*/ 250825 w 259740"/>
              <a:gd name="connsiteY6" fmla="*/ 250825 h 633682"/>
              <a:gd name="connsiteX7" fmla="*/ 190500 w 259740"/>
              <a:gd name="connsiteY7" fmla="*/ 190500 h 633682"/>
              <a:gd name="connsiteX8" fmla="*/ 0 w 259740"/>
              <a:gd name="connsiteY8" fmla="*/ 0 h 63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740" h="633682">
                <a:moveTo>
                  <a:pt x="0" y="0"/>
                </a:moveTo>
                <a:cubicBezTo>
                  <a:pt x="67469" y="70114"/>
                  <a:pt x="134938" y="140229"/>
                  <a:pt x="174625" y="187325"/>
                </a:cubicBezTo>
                <a:cubicBezTo>
                  <a:pt x="214312" y="234421"/>
                  <a:pt x="231775" y="209021"/>
                  <a:pt x="238125" y="282575"/>
                </a:cubicBezTo>
                <a:cubicBezTo>
                  <a:pt x="244475" y="356129"/>
                  <a:pt x="214313" y="596900"/>
                  <a:pt x="212725" y="628650"/>
                </a:cubicBezTo>
                <a:cubicBezTo>
                  <a:pt x="211137" y="660400"/>
                  <a:pt x="221192" y="533929"/>
                  <a:pt x="228600" y="473075"/>
                </a:cubicBezTo>
                <a:cubicBezTo>
                  <a:pt x="236008" y="412221"/>
                  <a:pt x="253471" y="300567"/>
                  <a:pt x="257175" y="263525"/>
                </a:cubicBezTo>
                <a:cubicBezTo>
                  <a:pt x="260879" y="226483"/>
                  <a:pt x="261938" y="262996"/>
                  <a:pt x="250825" y="250825"/>
                </a:cubicBezTo>
                <a:cubicBezTo>
                  <a:pt x="239712" y="238654"/>
                  <a:pt x="190500" y="190500"/>
                  <a:pt x="190500" y="1905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59DD8A7E-9025-5734-7216-3258B524157B}"/>
              </a:ext>
            </a:extLst>
          </p:cNvPr>
          <p:cNvSpPr/>
          <p:nvPr/>
        </p:nvSpPr>
        <p:spPr>
          <a:xfrm>
            <a:off x="7537097" y="2349215"/>
            <a:ext cx="35376" cy="533746"/>
          </a:xfrm>
          <a:custGeom>
            <a:avLst/>
            <a:gdLst>
              <a:gd name="connsiteX0" fmla="*/ 35278 w 35376"/>
              <a:gd name="connsiteY0" fmla="*/ 285 h 533746"/>
              <a:gd name="connsiteX1" fmla="*/ 13053 w 35376"/>
              <a:gd name="connsiteY1" fmla="*/ 178085 h 533746"/>
              <a:gd name="connsiteX2" fmla="*/ 353 w 35376"/>
              <a:gd name="connsiteY2" fmla="*/ 533685 h 533746"/>
              <a:gd name="connsiteX3" fmla="*/ 3528 w 35376"/>
              <a:gd name="connsiteY3" fmla="*/ 206660 h 533746"/>
              <a:gd name="connsiteX4" fmla="*/ 3528 w 35376"/>
              <a:gd name="connsiteY4" fmla="*/ 184435 h 533746"/>
              <a:gd name="connsiteX5" fmla="*/ 3528 w 35376"/>
              <a:gd name="connsiteY5" fmla="*/ 136810 h 533746"/>
              <a:gd name="connsiteX6" fmla="*/ 35278 w 35376"/>
              <a:gd name="connsiteY6" fmla="*/ 285 h 53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76" h="533746">
                <a:moveTo>
                  <a:pt x="35278" y="285"/>
                </a:moveTo>
                <a:cubicBezTo>
                  <a:pt x="36865" y="7164"/>
                  <a:pt x="18874" y="89185"/>
                  <a:pt x="13053" y="178085"/>
                </a:cubicBezTo>
                <a:cubicBezTo>
                  <a:pt x="7232" y="266985"/>
                  <a:pt x="1940" y="528923"/>
                  <a:pt x="353" y="533685"/>
                </a:cubicBezTo>
                <a:cubicBezTo>
                  <a:pt x="-1234" y="538447"/>
                  <a:pt x="2999" y="264868"/>
                  <a:pt x="3528" y="206660"/>
                </a:cubicBezTo>
                <a:cubicBezTo>
                  <a:pt x="4057" y="148452"/>
                  <a:pt x="3528" y="184435"/>
                  <a:pt x="3528" y="184435"/>
                </a:cubicBezTo>
                <a:cubicBezTo>
                  <a:pt x="3528" y="172793"/>
                  <a:pt x="-1234" y="160622"/>
                  <a:pt x="3528" y="136810"/>
                </a:cubicBezTo>
                <a:cubicBezTo>
                  <a:pt x="8290" y="112998"/>
                  <a:pt x="33691" y="-6594"/>
                  <a:pt x="35278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EBB3ED79-AC19-8BC2-04A2-7CE56F4DCA66}"/>
              </a:ext>
            </a:extLst>
          </p:cNvPr>
          <p:cNvSpPr/>
          <p:nvPr/>
        </p:nvSpPr>
        <p:spPr>
          <a:xfrm>
            <a:off x="7711357" y="2657312"/>
            <a:ext cx="377400" cy="1166481"/>
          </a:xfrm>
          <a:custGeom>
            <a:avLst/>
            <a:gdLst>
              <a:gd name="connsiteX0" fmla="*/ 213443 w 377400"/>
              <a:gd name="connsiteY0" fmla="*/ 163 h 1166481"/>
              <a:gd name="connsiteX1" fmla="*/ 349968 w 377400"/>
              <a:gd name="connsiteY1" fmla="*/ 352588 h 1166481"/>
              <a:gd name="connsiteX2" fmla="*/ 283293 w 377400"/>
              <a:gd name="connsiteY2" fmla="*/ 543088 h 1166481"/>
              <a:gd name="connsiteX3" fmla="*/ 337268 w 377400"/>
              <a:gd name="connsiteY3" fmla="*/ 466888 h 1166481"/>
              <a:gd name="connsiteX4" fmla="*/ 321393 w 377400"/>
              <a:gd name="connsiteY4" fmla="*/ 527213 h 1166481"/>
              <a:gd name="connsiteX5" fmla="*/ 245193 w 377400"/>
              <a:gd name="connsiteY5" fmla="*/ 749463 h 1166481"/>
              <a:gd name="connsiteX6" fmla="*/ 3893 w 377400"/>
              <a:gd name="connsiteY6" fmla="*/ 1155863 h 1166481"/>
              <a:gd name="connsiteX7" fmla="*/ 92793 w 377400"/>
              <a:gd name="connsiteY7" fmla="*/ 1051088 h 1166481"/>
              <a:gd name="connsiteX8" fmla="*/ 48343 w 377400"/>
              <a:gd name="connsiteY8" fmla="*/ 1089188 h 1166481"/>
              <a:gd name="connsiteX9" fmla="*/ 102318 w 377400"/>
              <a:gd name="connsiteY9" fmla="*/ 1019338 h 1166481"/>
              <a:gd name="connsiteX10" fmla="*/ 359493 w 377400"/>
              <a:gd name="connsiteY10" fmla="*/ 466888 h 1166481"/>
              <a:gd name="connsiteX11" fmla="*/ 353143 w 377400"/>
              <a:gd name="connsiteY11" fmla="*/ 460538 h 1166481"/>
              <a:gd name="connsiteX12" fmla="*/ 334093 w 377400"/>
              <a:gd name="connsiteY12" fmla="*/ 308138 h 1166481"/>
              <a:gd name="connsiteX13" fmla="*/ 213443 w 377400"/>
              <a:gd name="connsiteY13" fmla="*/ 163 h 116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7400" h="1166481">
                <a:moveTo>
                  <a:pt x="213443" y="163"/>
                </a:moveTo>
                <a:cubicBezTo>
                  <a:pt x="216089" y="7571"/>
                  <a:pt x="338326" y="262101"/>
                  <a:pt x="349968" y="352588"/>
                </a:cubicBezTo>
                <a:cubicBezTo>
                  <a:pt x="361610" y="443075"/>
                  <a:pt x="285410" y="524038"/>
                  <a:pt x="283293" y="543088"/>
                </a:cubicBezTo>
                <a:cubicBezTo>
                  <a:pt x="281176" y="562138"/>
                  <a:pt x="330918" y="469534"/>
                  <a:pt x="337268" y="466888"/>
                </a:cubicBezTo>
                <a:cubicBezTo>
                  <a:pt x="343618" y="464242"/>
                  <a:pt x="336739" y="480117"/>
                  <a:pt x="321393" y="527213"/>
                </a:cubicBezTo>
                <a:cubicBezTo>
                  <a:pt x="306047" y="574309"/>
                  <a:pt x="298110" y="644688"/>
                  <a:pt x="245193" y="749463"/>
                </a:cubicBezTo>
                <a:cubicBezTo>
                  <a:pt x="192276" y="854238"/>
                  <a:pt x="29293" y="1105592"/>
                  <a:pt x="3893" y="1155863"/>
                </a:cubicBezTo>
                <a:cubicBezTo>
                  <a:pt x="-21507" y="1206134"/>
                  <a:pt x="85385" y="1062201"/>
                  <a:pt x="92793" y="1051088"/>
                </a:cubicBezTo>
                <a:cubicBezTo>
                  <a:pt x="100201" y="1039976"/>
                  <a:pt x="46756" y="1094480"/>
                  <a:pt x="48343" y="1089188"/>
                </a:cubicBezTo>
                <a:cubicBezTo>
                  <a:pt x="49930" y="1083896"/>
                  <a:pt x="50460" y="1123055"/>
                  <a:pt x="102318" y="1019338"/>
                </a:cubicBezTo>
                <a:cubicBezTo>
                  <a:pt x="154176" y="915621"/>
                  <a:pt x="359493" y="466888"/>
                  <a:pt x="359493" y="466888"/>
                </a:cubicBezTo>
                <a:cubicBezTo>
                  <a:pt x="401297" y="373755"/>
                  <a:pt x="357376" y="486996"/>
                  <a:pt x="353143" y="460538"/>
                </a:cubicBezTo>
                <a:cubicBezTo>
                  <a:pt x="348910" y="434080"/>
                  <a:pt x="354201" y="377459"/>
                  <a:pt x="334093" y="308138"/>
                </a:cubicBezTo>
                <a:cubicBezTo>
                  <a:pt x="313985" y="238817"/>
                  <a:pt x="210797" y="-7245"/>
                  <a:pt x="213443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772F4A2-D283-7907-1D11-15A36416E45F}"/>
              </a:ext>
            </a:extLst>
          </p:cNvPr>
          <p:cNvSpPr/>
          <p:nvPr/>
        </p:nvSpPr>
        <p:spPr>
          <a:xfrm>
            <a:off x="7619933" y="2790643"/>
            <a:ext cx="135688" cy="692348"/>
          </a:xfrm>
          <a:custGeom>
            <a:avLst/>
            <a:gdLst>
              <a:gd name="connsiteX0" fmla="*/ 6417 w 135688"/>
              <a:gd name="connsiteY0" fmla="*/ 182 h 692348"/>
              <a:gd name="connsiteX1" fmla="*/ 108017 w 135688"/>
              <a:gd name="connsiteY1" fmla="*/ 311332 h 692348"/>
              <a:gd name="connsiteX2" fmla="*/ 67 w 135688"/>
              <a:gd name="connsiteY2" fmla="*/ 692332 h 692348"/>
              <a:gd name="connsiteX3" fmla="*/ 127067 w 135688"/>
              <a:gd name="connsiteY3" fmla="*/ 327207 h 692348"/>
              <a:gd name="connsiteX4" fmla="*/ 123892 w 135688"/>
              <a:gd name="connsiteY4" fmla="*/ 336732 h 692348"/>
              <a:gd name="connsiteX5" fmla="*/ 120717 w 135688"/>
              <a:gd name="connsiteY5" fmla="*/ 266882 h 692348"/>
              <a:gd name="connsiteX6" fmla="*/ 6417 w 135688"/>
              <a:gd name="connsiteY6" fmla="*/ 182 h 69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88" h="692348">
                <a:moveTo>
                  <a:pt x="6417" y="182"/>
                </a:moveTo>
                <a:cubicBezTo>
                  <a:pt x="4300" y="7590"/>
                  <a:pt x="109075" y="195974"/>
                  <a:pt x="108017" y="311332"/>
                </a:cubicBezTo>
                <a:cubicBezTo>
                  <a:pt x="106959" y="426690"/>
                  <a:pt x="-3108" y="689686"/>
                  <a:pt x="67" y="692332"/>
                </a:cubicBezTo>
                <a:cubicBezTo>
                  <a:pt x="3242" y="694978"/>
                  <a:pt x="106430" y="386473"/>
                  <a:pt x="127067" y="327207"/>
                </a:cubicBezTo>
                <a:cubicBezTo>
                  <a:pt x="147704" y="267941"/>
                  <a:pt x="124950" y="346786"/>
                  <a:pt x="123892" y="336732"/>
                </a:cubicBezTo>
                <a:cubicBezTo>
                  <a:pt x="122834" y="326678"/>
                  <a:pt x="138179" y="320328"/>
                  <a:pt x="120717" y="266882"/>
                </a:cubicBezTo>
                <a:cubicBezTo>
                  <a:pt x="103255" y="213436"/>
                  <a:pt x="8534" y="-7226"/>
                  <a:pt x="6417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DC259B9A-34BE-3F85-FD28-FF39CCB73545}"/>
              </a:ext>
            </a:extLst>
          </p:cNvPr>
          <p:cNvSpPr/>
          <p:nvPr/>
        </p:nvSpPr>
        <p:spPr>
          <a:xfrm>
            <a:off x="7667569" y="3126693"/>
            <a:ext cx="179581" cy="594443"/>
          </a:xfrm>
          <a:custGeom>
            <a:avLst/>
            <a:gdLst>
              <a:gd name="connsiteX0" fmla="*/ 127056 w 179581"/>
              <a:gd name="connsiteY0" fmla="*/ 682 h 594443"/>
              <a:gd name="connsiteX1" fmla="*/ 149281 w 179581"/>
              <a:gd name="connsiteY1" fmla="*/ 292782 h 594443"/>
              <a:gd name="connsiteX2" fmla="*/ 56 w 179581"/>
              <a:gd name="connsiteY2" fmla="*/ 594407 h 594443"/>
              <a:gd name="connsiteX3" fmla="*/ 168331 w 179581"/>
              <a:gd name="connsiteY3" fmla="*/ 273732 h 594443"/>
              <a:gd name="connsiteX4" fmla="*/ 165156 w 179581"/>
              <a:gd name="connsiteY4" fmla="*/ 289607 h 594443"/>
              <a:gd name="connsiteX5" fmla="*/ 174681 w 179581"/>
              <a:gd name="connsiteY5" fmla="*/ 213407 h 594443"/>
              <a:gd name="connsiteX6" fmla="*/ 127056 w 179581"/>
              <a:gd name="connsiteY6" fmla="*/ 682 h 59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581" h="594443">
                <a:moveTo>
                  <a:pt x="127056" y="682"/>
                </a:moveTo>
                <a:cubicBezTo>
                  <a:pt x="122823" y="13911"/>
                  <a:pt x="170448" y="193828"/>
                  <a:pt x="149281" y="292782"/>
                </a:cubicBezTo>
                <a:cubicBezTo>
                  <a:pt x="128114" y="391736"/>
                  <a:pt x="-3119" y="597582"/>
                  <a:pt x="56" y="594407"/>
                </a:cubicBezTo>
                <a:cubicBezTo>
                  <a:pt x="3231" y="591232"/>
                  <a:pt x="140814" y="324532"/>
                  <a:pt x="168331" y="273732"/>
                </a:cubicBezTo>
                <a:cubicBezTo>
                  <a:pt x="195848" y="222932"/>
                  <a:pt x="164098" y="299661"/>
                  <a:pt x="165156" y="289607"/>
                </a:cubicBezTo>
                <a:cubicBezTo>
                  <a:pt x="166214" y="279553"/>
                  <a:pt x="178914" y="256270"/>
                  <a:pt x="174681" y="213407"/>
                </a:cubicBezTo>
                <a:cubicBezTo>
                  <a:pt x="170448" y="170545"/>
                  <a:pt x="131289" y="-12547"/>
                  <a:pt x="127056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D8062545-9620-D606-4AD6-CDB27C966608}"/>
              </a:ext>
            </a:extLst>
          </p:cNvPr>
          <p:cNvSpPr/>
          <p:nvPr/>
        </p:nvSpPr>
        <p:spPr>
          <a:xfrm>
            <a:off x="7715382" y="3617278"/>
            <a:ext cx="341656" cy="1317992"/>
          </a:xfrm>
          <a:custGeom>
            <a:avLst/>
            <a:gdLst>
              <a:gd name="connsiteX0" fmla="*/ 63368 w 341656"/>
              <a:gd name="connsiteY0" fmla="*/ 2222 h 1317992"/>
              <a:gd name="connsiteX1" fmla="*/ 304668 w 341656"/>
              <a:gd name="connsiteY1" fmla="*/ 354647 h 1317992"/>
              <a:gd name="connsiteX2" fmla="*/ 301493 w 341656"/>
              <a:gd name="connsiteY2" fmla="*/ 338772 h 1317992"/>
              <a:gd name="connsiteX3" fmla="*/ 241168 w 341656"/>
              <a:gd name="connsiteY3" fmla="*/ 653097 h 1317992"/>
              <a:gd name="connsiteX4" fmla="*/ 295143 w 341656"/>
              <a:gd name="connsiteY4" fmla="*/ 424497 h 1317992"/>
              <a:gd name="connsiteX5" fmla="*/ 320543 w 341656"/>
              <a:gd name="connsiteY5" fmla="*/ 529272 h 1317992"/>
              <a:gd name="connsiteX6" fmla="*/ 311018 w 341656"/>
              <a:gd name="connsiteY6" fmla="*/ 761047 h 1317992"/>
              <a:gd name="connsiteX7" fmla="*/ 241168 w 341656"/>
              <a:gd name="connsiteY7" fmla="*/ 954722 h 1317992"/>
              <a:gd name="connsiteX8" fmla="*/ 3043 w 341656"/>
              <a:gd name="connsiteY8" fmla="*/ 1313497 h 1317992"/>
              <a:gd name="connsiteX9" fmla="*/ 120518 w 341656"/>
              <a:gd name="connsiteY9" fmla="*/ 1132522 h 1317992"/>
              <a:gd name="connsiteX10" fmla="*/ 323718 w 341656"/>
              <a:gd name="connsiteY10" fmla="*/ 789622 h 1317992"/>
              <a:gd name="connsiteX11" fmla="*/ 330068 w 341656"/>
              <a:gd name="connsiteY11" fmla="*/ 780097 h 1317992"/>
              <a:gd name="connsiteX12" fmla="*/ 311018 w 341656"/>
              <a:gd name="connsiteY12" fmla="*/ 399097 h 1317992"/>
              <a:gd name="connsiteX13" fmla="*/ 301493 w 341656"/>
              <a:gd name="connsiteY13" fmla="*/ 367347 h 1317992"/>
              <a:gd name="connsiteX14" fmla="*/ 187193 w 341656"/>
              <a:gd name="connsiteY14" fmla="*/ 211772 h 1317992"/>
              <a:gd name="connsiteX15" fmla="*/ 63368 w 341656"/>
              <a:gd name="connsiteY15" fmla="*/ 2222 h 131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1656" h="1317992">
                <a:moveTo>
                  <a:pt x="63368" y="2222"/>
                </a:moveTo>
                <a:cubicBezTo>
                  <a:pt x="82947" y="26034"/>
                  <a:pt x="304668" y="354647"/>
                  <a:pt x="304668" y="354647"/>
                </a:cubicBezTo>
                <a:cubicBezTo>
                  <a:pt x="344355" y="410739"/>
                  <a:pt x="312076" y="289030"/>
                  <a:pt x="301493" y="338772"/>
                </a:cubicBezTo>
                <a:cubicBezTo>
                  <a:pt x="290910" y="388514"/>
                  <a:pt x="242226" y="638810"/>
                  <a:pt x="241168" y="653097"/>
                </a:cubicBezTo>
                <a:cubicBezTo>
                  <a:pt x="240110" y="667384"/>
                  <a:pt x="281914" y="445135"/>
                  <a:pt x="295143" y="424497"/>
                </a:cubicBezTo>
                <a:cubicBezTo>
                  <a:pt x="308372" y="403859"/>
                  <a:pt x="317897" y="473180"/>
                  <a:pt x="320543" y="529272"/>
                </a:cubicBezTo>
                <a:cubicBezTo>
                  <a:pt x="323189" y="585364"/>
                  <a:pt x="324247" y="690139"/>
                  <a:pt x="311018" y="761047"/>
                </a:cubicBezTo>
                <a:cubicBezTo>
                  <a:pt x="297789" y="831955"/>
                  <a:pt x="292497" y="862647"/>
                  <a:pt x="241168" y="954722"/>
                </a:cubicBezTo>
                <a:cubicBezTo>
                  <a:pt x="189839" y="1046797"/>
                  <a:pt x="23151" y="1283864"/>
                  <a:pt x="3043" y="1313497"/>
                </a:cubicBezTo>
                <a:cubicBezTo>
                  <a:pt x="-17065" y="1343130"/>
                  <a:pt x="67072" y="1219835"/>
                  <a:pt x="120518" y="1132522"/>
                </a:cubicBezTo>
                <a:cubicBezTo>
                  <a:pt x="173964" y="1045210"/>
                  <a:pt x="288793" y="848360"/>
                  <a:pt x="323718" y="789622"/>
                </a:cubicBezTo>
                <a:cubicBezTo>
                  <a:pt x="358643" y="730885"/>
                  <a:pt x="332185" y="845184"/>
                  <a:pt x="330068" y="780097"/>
                </a:cubicBezTo>
                <a:cubicBezTo>
                  <a:pt x="327951" y="715010"/>
                  <a:pt x="315780" y="467889"/>
                  <a:pt x="311018" y="399097"/>
                </a:cubicBezTo>
                <a:cubicBezTo>
                  <a:pt x="306256" y="330305"/>
                  <a:pt x="322130" y="398568"/>
                  <a:pt x="301493" y="367347"/>
                </a:cubicBezTo>
                <a:cubicBezTo>
                  <a:pt x="280856" y="336126"/>
                  <a:pt x="222647" y="271039"/>
                  <a:pt x="187193" y="211772"/>
                </a:cubicBezTo>
                <a:cubicBezTo>
                  <a:pt x="151739" y="152505"/>
                  <a:pt x="43789" y="-21590"/>
                  <a:pt x="63368" y="2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F8B074FB-0ACD-5ACD-9184-90DA214A5CBE}"/>
              </a:ext>
            </a:extLst>
          </p:cNvPr>
          <p:cNvSpPr/>
          <p:nvPr/>
        </p:nvSpPr>
        <p:spPr>
          <a:xfrm>
            <a:off x="7524098" y="3323945"/>
            <a:ext cx="222695" cy="655647"/>
          </a:xfrm>
          <a:custGeom>
            <a:avLst/>
            <a:gdLst>
              <a:gd name="connsiteX0" fmla="*/ 652 w 222695"/>
              <a:gd name="connsiteY0" fmla="*/ 280 h 655647"/>
              <a:gd name="connsiteX1" fmla="*/ 86377 w 222695"/>
              <a:gd name="connsiteY1" fmla="*/ 184430 h 655647"/>
              <a:gd name="connsiteX2" fmla="*/ 54627 w 222695"/>
              <a:gd name="connsiteY2" fmla="*/ 127280 h 655647"/>
              <a:gd name="connsiteX3" fmla="*/ 16527 w 222695"/>
              <a:gd name="connsiteY3" fmla="*/ 181255 h 655647"/>
              <a:gd name="connsiteX4" fmla="*/ 13352 w 222695"/>
              <a:gd name="connsiteY4" fmla="*/ 235230 h 655647"/>
              <a:gd name="connsiteX5" fmla="*/ 26052 w 222695"/>
              <a:gd name="connsiteY5" fmla="*/ 352705 h 655647"/>
              <a:gd name="connsiteX6" fmla="*/ 216552 w 222695"/>
              <a:gd name="connsiteY6" fmla="*/ 644805 h 655647"/>
              <a:gd name="connsiteX7" fmla="*/ 162577 w 222695"/>
              <a:gd name="connsiteY7" fmla="*/ 568605 h 655647"/>
              <a:gd name="connsiteX8" fmla="*/ 29227 w 222695"/>
              <a:gd name="connsiteY8" fmla="*/ 336830 h 655647"/>
              <a:gd name="connsiteX9" fmla="*/ 26052 w 222695"/>
              <a:gd name="connsiteY9" fmla="*/ 327305 h 655647"/>
              <a:gd name="connsiteX10" fmla="*/ 22877 w 222695"/>
              <a:gd name="connsiteY10" fmla="*/ 200305 h 655647"/>
              <a:gd name="connsiteX11" fmla="*/ 26052 w 222695"/>
              <a:gd name="connsiteY11" fmla="*/ 197130 h 655647"/>
              <a:gd name="connsiteX12" fmla="*/ 45102 w 222695"/>
              <a:gd name="connsiteY12" fmla="*/ 143155 h 655647"/>
              <a:gd name="connsiteX13" fmla="*/ 652 w 222695"/>
              <a:gd name="connsiteY13" fmla="*/ 280 h 65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695" h="655647">
                <a:moveTo>
                  <a:pt x="652" y="280"/>
                </a:moveTo>
                <a:cubicBezTo>
                  <a:pt x="7531" y="7159"/>
                  <a:pt x="77381" y="163263"/>
                  <a:pt x="86377" y="184430"/>
                </a:cubicBezTo>
                <a:cubicBezTo>
                  <a:pt x="95373" y="205597"/>
                  <a:pt x="66269" y="127809"/>
                  <a:pt x="54627" y="127280"/>
                </a:cubicBezTo>
                <a:cubicBezTo>
                  <a:pt x="42985" y="126751"/>
                  <a:pt x="23406" y="163263"/>
                  <a:pt x="16527" y="181255"/>
                </a:cubicBezTo>
                <a:cubicBezTo>
                  <a:pt x="9648" y="199247"/>
                  <a:pt x="11765" y="206655"/>
                  <a:pt x="13352" y="235230"/>
                </a:cubicBezTo>
                <a:cubicBezTo>
                  <a:pt x="14940" y="263805"/>
                  <a:pt x="-7815" y="284443"/>
                  <a:pt x="26052" y="352705"/>
                </a:cubicBezTo>
                <a:cubicBezTo>
                  <a:pt x="59919" y="420967"/>
                  <a:pt x="193798" y="608822"/>
                  <a:pt x="216552" y="644805"/>
                </a:cubicBezTo>
                <a:cubicBezTo>
                  <a:pt x="239306" y="680788"/>
                  <a:pt x="193798" y="619934"/>
                  <a:pt x="162577" y="568605"/>
                </a:cubicBezTo>
                <a:cubicBezTo>
                  <a:pt x="131356" y="517276"/>
                  <a:pt x="51981" y="377047"/>
                  <a:pt x="29227" y="336830"/>
                </a:cubicBezTo>
                <a:cubicBezTo>
                  <a:pt x="6473" y="296613"/>
                  <a:pt x="27110" y="350059"/>
                  <a:pt x="26052" y="327305"/>
                </a:cubicBezTo>
                <a:cubicBezTo>
                  <a:pt x="24994" y="304551"/>
                  <a:pt x="22877" y="200305"/>
                  <a:pt x="22877" y="200305"/>
                </a:cubicBezTo>
                <a:cubicBezTo>
                  <a:pt x="22877" y="178609"/>
                  <a:pt x="22348" y="206655"/>
                  <a:pt x="26052" y="197130"/>
                </a:cubicBezTo>
                <a:cubicBezTo>
                  <a:pt x="29756" y="187605"/>
                  <a:pt x="46689" y="171201"/>
                  <a:pt x="45102" y="143155"/>
                </a:cubicBezTo>
                <a:cubicBezTo>
                  <a:pt x="43515" y="115109"/>
                  <a:pt x="-6227" y="-6599"/>
                  <a:pt x="65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BB4C3526-D928-409A-69C5-CE17AB032BB4}"/>
              </a:ext>
            </a:extLst>
          </p:cNvPr>
          <p:cNvSpPr/>
          <p:nvPr/>
        </p:nvSpPr>
        <p:spPr>
          <a:xfrm>
            <a:off x="7555616" y="3822413"/>
            <a:ext cx="415491" cy="1192049"/>
          </a:xfrm>
          <a:custGeom>
            <a:avLst/>
            <a:gdLst>
              <a:gd name="connsiteX0" fmla="*/ 248534 w 415491"/>
              <a:gd name="connsiteY0" fmla="*/ 287 h 1192049"/>
              <a:gd name="connsiteX1" fmla="*/ 378709 w 415491"/>
              <a:gd name="connsiteY1" fmla="*/ 273337 h 1192049"/>
              <a:gd name="connsiteX2" fmla="*/ 223134 w 415491"/>
              <a:gd name="connsiteY2" fmla="*/ 562262 h 1192049"/>
              <a:gd name="connsiteX3" fmla="*/ 77084 w 415491"/>
              <a:gd name="connsiteY3" fmla="*/ 892462 h 1192049"/>
              <a:gd name="connsiteX4" fmla="*/ 884 w 415491"/>
              <a:gd name="connsiteY4" fmla="*/ 1190912 h 1192049"/>
              <a:gd name="connsiteX5" fmla="*/ 124709 w 415491"/>
              <a:gd name="connsiteY5" fmla="*/ 781337 h 1192049"/>
              <a:gd name="connsiteX6" fmla="*/ 388234 w 415491"/>
              <a:gd name="connsiteY6" fmla="*/ 311437 h 1192049"/>
              <a:gd name="connsiteX7" fmla="*/ 394584 w 415491"/>
              <a:gd name="connsiteY7" fmla="*/ 222537 h 1192049"/>
              <a:gd name="connsiteX8" fmla="*/ 248534 w 415491"/>
              <a:gd name="connsiteY8" fmla="*/ 287 h 119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491" h="1192049">
                <a:moveTo>
                  <a:pt x="248534" y="287"/>
                </a:moveTo>
                <a:cubicBezTo>
                  <a:pt x="245888" y="8754"/>
                  <a:pt x="382942" y="179675"/>
                  <a:pt x="378709" y="273337"/>
                </a:cubicBezTo>
                <a:cubicBezTo>
                  <a:pt x="374476" y="366999"/>
                  <a:pt x="273405" y="459075"/>
                  <a:pt x="223134" y="562262"/>
                </a:cubicBezTo>
                <a:cubicBezTo>
                  <a:pt x="172863" y="665449"/>
                  <a:pt x="114126" y="787687"/>
                  <a:pt x="77084" y="892462"/>
                </a:cubicBezTo>
                <a:cubicBezTo>
                  <a:pt x="40042" y="997237"/>
                  <a:pt x="-7053" y="1209433"/>
                  <a:pt x="884" y="1190912"/>
                </a:cubicBezTo>
                <a:cubicBezTo>
                  <a:pt x="8821" y="1172391"/>
                  <a:pt x="60151" y="927916"/>
                  <a:pt x="124709" y="781337"/>
                </a:cubicBezTo>
                <a:cubicBezTo>
                  <a:pt x="189267" y="634758"/>
                  <a:pt x="343255" y="404570"/>
                  <a:pt x="388234" y="311437"/>
                </a:cubicBezTo>
                <a:cubicBezTo>
                  <a:pt x="433213" y="218304"/>
                  <a:pt x="413105" y="272279"/>
                  <a:pt x="394584" y="222537"/>
                </a:cubicBezTo>
                <a:cubicBezTo>
                  <a:pt x="376063" y="172795"/>
                  <a:pt x="251180" y="-8180"/>
                  <a:pt x="248534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2B8D9C52-3BFE-3001-269F-1746880DBEAC}"/>
              </a:ext>
            </a:extLst>
          </p:cNvPr>
          <p:cNvSpPr/>
          <p:nvPr/>
        </p:nvSpPr>
        <p:spPr>
          <a:xfrm>
            <a:off x="6987846" y="4349693"/>
            <a:ext cx="331290" cy="1090295"/>
          </a:xfrm>
          <a:custGeom>
            <a:avLst/>
            <a:gdLst>
              <a:gd name="connsiteX0" fmla="*/ 28904 w 331290"/>
              <a:gd name="connsiteY0" fmla="*/ 57 h 1090295"/>
              <a:gd name="connsiteX1" fmla="*/ 19379 w 331290"/>
              <a:gd name="connsiteY1" fmla="*/ 238182 h 1090295"/>
              <a:gd name="connsiteX2" fmla="*/ 317829 w 331290"/>
              <a:gd name="connsiteY2" fmla="*/ 1060507 h 1090295"/>
              <a:gd name="connsiteX3" fmla="*/ 254329 w 331290"/>
              <a:gd name="connsiteY3" fmla="*/ 844607 h 1090295"/>
              <a:gd name="connsiteX4" fmla="*/ 25729 w 331290"/>
              <a:gd name="connsiteY4" fmla="*/ 222307 h 1090295"/>
              <a:gd name="connsiteX5" fmla="*/ 28904 w 331290"/>
              <a:gd name="connsiteY5" fmla="*/ 57 h 1090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290" h="1090295">
                <a:moveTo>
                  <a:pt x="28904" y="57"/>
                </a:moveTo>
                <a:cubicBezTo>
                  <a:pt x="27846" y="2703"/>
                  <a:pt x="-28775" y="61440"/>
                  <a:pt x="19379" y="238182"/>
                </a:cubicBezTo>
                <a:cubicBezTo>
                  <a:pt x="67533" y="414924"/>
                  <a:pt x="278671" y="959436"/>
                  <a:pt x="317829" y="1060507"/>
                </a:cubicBezTo>
                <a:cubicBezTo>
                  <a:pt x="356987" y="1161578"/>
                  <a:pt x="303012" y="984307"/>
                  <a:pt x="254329" y="844607"/>
                </a:cubicBezTo>
                <a:cubicBezTo>
                  <a:pt x="205646" y="704907"/>
                  <a:pt x="65946" y="358303"/>
                  <a:pt x="25729" y="222307"/>
                </a:cubicBezTo>
                <a:cubicBezTo>
                  <a:pt x="-14488" y="86311"/>
                  <a:pt x="29962" y="-2589"/>
                  <a:pt x="2890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0B93F9FB-D514-AC2D-48DF-1BE16C30F986}"/>
              </a:ext>
            </a:extLst>
          </p:cNvPr>
          <p:cNvSpPr/>
          <p:nvPr/>
        </p:nvSpPr>
        <p:spPr>
          <a:xfrm>
            <a:off x="7330969" y="4924264"/>
            <a:ext cx="368536" cy="1063860"/>
          </a:xfrm>
          <a:custGeom>
            <a:avLst/>
            <a:gdLst>
              <a:gd name="connsiteX0" fmla="*/ 362056 w 368536"/>
              <a:gd name="connsiteY0" fmla="*/ 161 h 1063860"/>
              <a:gd name="connsiteX1" fmla="*/ 289031 w 368536"/>
              <a:gd name="connsiteY1" fmla="*/ 419261 h 1063860"/>
              <a:gd name="connsiteX2" fmla="*/ 106 w 368536"/>
              <a:gd name="connsiteY2" fmla="*/ 1063786 h 1063860"/>
              <a:gd name="connsiteX3" fmla="*/ 323956 w 368536"/>
              <a:gd name="connsiteY3" fmla="*/ 377986 h 1063860"/>
              <a:gd name="connsiteX4" fmla="*/ 362056 w 368536"/>
              <a:gd name="connsiteY4" fmla="*/ 161 h 106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536" h="1063860">
                <a:moveTo>
                  <a:pt x="362056" y="161"/>
                </a:moveTo>
                <a:cubicBezTo>
                  <a:pt x="356235" y="7040"/>
                  <a:pt x="349356" y="241990"/>
                  <a:pt x="289031" y="419261"/>
                </a:cubicBezTo>
                <a:cubicBezTo>
                  <a:pt x="228706" y="596532"/>
                  <a:pt x="-5715" y="1070665"/>
                  <a:pt x="106" y="1063786"/>
                </a:cubicBezTo>
                <a:cubicBezTo>
                  <a:pt x="5927" y="1056907"/>
                  <a:pt x="263631" y="548907"/>
                  <a:pt x="323956" y="377986"/>
                </a:cubicBezTo>
                <a:cubicBezTo>
                  <a:pt x="384281" y="207065"/>
                  <a:pt x="367877" y="-6718"/>
                  <a:pt x="362056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7A83FF50-5961-82C9-AC03-65553891AC38}"/>
              </a:ext>
            </a:extLst>
          </p:cNvPr>
          <p:cNvSpPr/>
          <p:nvPr/>
        </p:nvSpPr>
        <p:spPr>
          <a:xfrm>
            <a:off x="6910227" y="5166883"/>
            <a:ext cx="486134" cy="1335879"/>
          </a:xfrm>
          <a:custGeom>
            <a:avLst/>
            <a:gdLst>
              <a:gd name="connsiteX0" fmla="*/ 458948 w 486134"/>
              <a:gd name="connsiteY0" fmla="*/ 8367 h 1335879"/>
              <a:gd name="connsiteX1" fmla="*/ 436723 w 486134"/>
              <a:gd name="connsiteY1" fmla="*/ 167117 h 1335879"/>
              <a:gd name="connsiteX2" fmla="*/ 4923 w 486134"/>
              <a:gd name="connsiteY2" fmla="*/ 1319642 h 1335879"/>
              <a:gd name="connsiteX3" fmla="*/ 201773 w 486134"/>
              <a:gd name="connsiteY3" fmla="*/ 849742 h 1335879"/>
              <a:gd name="connsiteX4" fmla="*/ 182723 w 486134"/>
              <a:gd name="connsiteY4" fmla="*/ 932292 h 1335879"/>
              <a:gd name="connsiteX5" fmla="*/ 465298 w 486134"/>
              <a:gd name="connsiteY5" fmla="*/ 119492 h 1335879"/>
              <a:gd name="connsiteX6" fmla="*/ 458948 w 486134"/>
              <a:gd name="connsiteY6" fmla="*/ 8367 h 133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134" h="1335879">
                <a:moveTo>
                  <a:pt x="458948" y="8367"/>
                </a:moveTo>
                <a:cubicBezTo>
                  <a:pt x="454185" y="16305"/>
                  <a:pt x="512394" y="-51429"/>
                  <a:pt x="436723" y="167117"/>
                </a:cubicBezTo>
                <a:cubicBezTo>
                  <a:pt x="361052" y="385663"/>
                  <a:pt x="44081" y="1205871"/>
                  <a:pt x="4923" y="1319642"/>
                </a:cubicBezTo>
                <a:cubicBezTo>
                  <a:pt x="-34235" y="1433413"/>
                  <a:pt x="172140" y="914300"/>
                  <a:pt x="201773" y="849742"/>
                </a:cubicBezTo>
                <a:cubicBezTo>
                  <a:pt x="231406" y="785184"/>
                  <a:pt x="138802" y="1054000"/>
                  <a:pt x="182723" y="932292"/>
                </a:cubicBezTo>
                <a:cubicBezTo>
                  <a:pt x="226644" y="810584"/>
                  <a:pt x="417144" y="270834"/>
                  <a:pt x="465298" y="119492"/>
                </a:cubicBezTo>
                <a:cubicBezTo>
                  <a:pt x="513452" y="-31850"/>
                  <a:pt x="463711" y="429"/>
                  <a:pt x="458948" y="8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3F0CDFFE-00A5-6220-9753-C1054843BF53}"/>
              </a:ext>
            </a:extLst>
          </p:cNvPr>
          <p:cNvSpPr/>
          <p:nvPr/>
        </p:nvSpPr>
        <p:spPr>
          <a:xfrm>
            <a:off x="4640173" y="392631"/>
            <a:ext cx="1643874" cy="1897190"/>
          </a:xfrm>
          <a:custGeom>
            <a:avLst/>
            <a:gdLst>
              <a:gd name="connsiteX0" fmla="*/ 1642821 w 1643874"/>
              <a:gd name="connsiteY0" fmla="*/ 56 h 1897190"/>
              <a:gd name="connsiteX1" fmla="*/ 919155 w 1643874"/>
              <a:gd name="connsiteY1" fmla="*/ 252498 h 1897190"/>
              <a:gd name="connsiteX2" fmla="*/ 1048180 w 1643874"/>
              <a:gd name="connsiteY2" fmla="*/ 235668 h 1897190"/>
              <a:gd name="connsiteX3" fmla="*/ 969643 w 1643874"/>
              <a:gd name="connsiteY3" fmla="*/ 286157 h 1897190"/>
              <a:gd name="connsiteX4" fmla="*/ 15974 w 1643874"/>
              <a:gd name="connsiteY4" fmla="*/ 1873735 h 1897190"/>
              <a:gd name="connsiteX5" fmla="*/ 408661 w 1643874"/>
              <a:gd name="connsiteY5" fmla="*/ 1172508 h 1897190"/>
              <a:gd name="connsiteX6" fmla="*/ 885496 w 1643874"/>
              <a:gd name="connsiteY6" fmla="*/ 308596 h 1897190"/>
              <a:gd name="connsiteX7" fmla="*/ 879886 w 1643874"/>
              <a:gd name="connsiteY7" fmla="*/ 331035 h 1897190"/>
              <a:gd name="connsiteX8" fmla="*/ 1076229 w 1643874"/>
              <a:gd name="connsiteY8" fmla="*/ 230059 h 1897190"/>
              <a:gd name="connsiteX9" fmla="*/ 1642821 w 1643874"/>
              <a:gd name="connsiteY9" fmla="*/ 56 h 1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874" h="1897190">
                <a:moveTo>
                  <a:pt x="1642821" y="56"/>
                </a:moveTo>
                <a:cubicBezTo>
                  <a:pt x="1616642" y="3796"/>
                  <a:pt x="1018262" y="213229"/>
                  <a:pt x="919155" y="252498"/>
                </a:cubicBezTo>
                <a:cubicBezTo>
                  <a:pt x="820048" y="291767"/>
                  <a:pt x="1039765" y="230058"/>
                  <a:pt x="1048180" y="235668"/>
                </a:cubicBezTo>
                <a:cubicBezTo>
                  <a:pt x="1056595" y="241278"/>
                  <a:pt x="1141677" y="13146"/>
                  <a:pt x="969643" y="286157"/>
                </a:cubicBezTo>
                <a:cubicBezTo>
                  <a:pt x="797609" y="559168"/>
                  <a:pt x="109471" y="1726010"/>
                  <a:pt x="15974" y="1873735"/>
                </a:cubicBezTo>
                <a:cubicBezTo>
                  <a:pt x="-77523" y="2021460"/>
                  <a:pt x="263741" y="1433365"/>
                  <a:pt x="408661" y="1172508"/>
                </a:cubicBezTo>
                <a:cubicBezTo>
                  <a:pt x="553581" y="911652"/>
                  <a:pt x="885496" y="308596"/>
                  <a:pt x="885496" y="308596"/>
                </a:cubicBezTo>
                <a:cubicBezTo>
                  <a:pt x="964033" y="168351"/>
                  <a:pt x="848097" y="344125"/>
                  <a:pt x="879886" y="331035"/>
                </a:cubicBezTo>
                <a:cubicBezTo>
                  <a:pt x="911675" y="317946"/>
                  <a:pt x="952813" y="281482"/>
                  <a:pt x="1076229" y="230059"/>
                </a:cubicBezTo>
                <a:cubicBezTo>
                  <a:pt x="1199645" y="178636"/>
                  <a:pt x="1669000" y="-3684"/>
                  <a:pt x="164282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2AF9FA29-C5BF-01D4-FA92-117D828D4F18}"/>
              </a:ext>
            </a:extLst>
          </p:cNvPr>
          <p:cNvSpPr/>
          <p:nvPr/>
        </p:nvSpPr>
        <p:spPr>
          <a:xfrm>
            <a:off x="4574783" y="344229"/>
            <a:ext cx="1710824" cy="1195350"/>
          </a:xfrm>
          <a:custGeom>
            <a:avLst/>
            <a:gdLst>
              <a:gd name="connsiteX0" fmla="*/ 1708211 w 1710824"/>
              <a:gd name="connsiteY0" fmla="*/ 9189 h 1195350"/>
              <a:gd name="connsiteX1" fmla="*/ 861129 w 1710824"/>
              <a:gd name="connsiteY1" fmla="*/ 177484 h 1195350"/>
              <a:gd name="connsiteX2" fmla="*/ 2827 w 1710824"/>
              <a:gd name="connsiteY2" fmla="*/ 1192861 h 1195350"/>
              <a:gd name="connsiteX3" fmla="*/ 603077 w 1710824"/>
              <a:gd name="connsiteY3" fmla="*/ 452365 h 1195350"/>
              <a:gd name="connsiteX4" fmla="*/ 1107961 w 1710824"/>
              <a:gd name="connsiteY4" fmla="*/ 70897 h 1195350"/>
              <a:gd name="connsiteX5" fmla="*/ 1708211 w 1710824"/>
              <a:gd name="connsiteY5" fmla="*/ 9189 h 11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0824" h="1195350">
                <a:moveTo>
                  <a:pt x="1708211" y="9189"/>
                </a:moveTo>
                <a:cubicBezTo>
                  <a:pt x="1667072" y="26953"/>
                  <a:pt x="1145360" y="-19795"/>
                  <a:pt x="861129" y="177484"/>
                </a:cubicBezTo>
                <a:cubicBezTo>
                  <a:pt x="576898" y="374763"/>
                  <a:pt x="45836" y="1147047"/>
                  <a:pt x="2827" y="1192861"/>
                </a:cubicBezTo>
                <a:cubicBezTo>
                  <a:pt x="-40182" y="1238675"/>
                  <a:pt x="418888" y="639359"/>
                  <a:pt x="603077" y="452365"/>
                </a:cubicBezTo>
                <a:cubicBezTo>
                  <a:pt x="787266" y="265371"/>
                  <a:pt x="921902" y="148500"/>
                  <a:pt x="1107961" y="70897"/>
                </a:cubicBezTo>
                <a:cubicBezTo>
                  <a:pt x="1294020" y="-6706"/>
                  <a:pt x="1749350" y="-8575"/>
                  <a:pt x="1708211" y="9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3F2AE8D0-98BF-6299-8162-74670687A131}"/>
              </a:ext>
            </a:extLst>
          </p:cNvPr>
          <p:cNvSpPr/>
          <p:nvPr/>
        </p:nvSpPr>
        <p:spPr>
          <a:xfrm>
            <a:off x="5074446" y="1099934"/>
            <a:ext cx="1327666" cy="1201043"/>
          </a:xfrm>
          <a:custGeom>
            <a:avLst/>
            <a:gdLst>
              <a:gd name="connsiteX0" fmla="*/ 1326354 w 1327666"/>
              <a:gd name="connsiteY0" fmla="*/ 5200 h 1201043"/>
              <a:gd name="connsiteX1" fmla="*/ 748543 w 1327666"/>
              <a:gd name="connsiteY1" fmla="*/ 319349 h 1201043"/>
              <a:gd name="connsiteX2" fmla="*/ 13657 w 1327666"/>
              <a:gd name="connsiteY2" fmla="*/ 1188871 h 1201043"/>
              <a:gd name="connsiteX3" fmla="*/ 316587 w 1327666"/>
              <a:gd name="connsiteY3" fmla="*/ 784964 h 1201043"/>
              <a:gd name="connsiteX4" fmla="*/ 888788 w 1327666"/>
              <a:gd name="connsiteY4" fmla="*/ 173494 h 1201043"/>
              <a:gd name="connsiteX5" fmla="*/ 1326354 w 1327666"/>
              <a:gd name="connsiteY5" fmla="*/ 5200 h 120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7666" h="1201043">
                <a:moveTo>
                  <a:pt x="1326354" y="5200"/>
                </a:moveTo>
                <a:cubicBezTo>
                  <a:pt x="1302980" y="29509"/>
                  <a:pt x="967326" y="122071"/>
                  <a:pt x="748543" y="319349"/>
                </a:cubicBezTo>
                <a:cubicBezTo>
                  <a:pt x="529760" y="516627"/>
                  <a:pt x="85650" y="1111269"/>
                  <a:pt x="13657" y="1188871"/>
                </a:cubicBezTo>
                <a:cubicBezTo>
                  <a:pt x="-58336" y="1266474"/>
                  <a:pt x="170732" y="954194"/>
                  <a:pt x="316587" y="784964"/>
                </a:cubicBezTo>
                <a:cubicBezTo>
                  <a:pt x="462442" y="615734"/>
                  <a:pt x="722364" y="304390"/>
                  <a:pt x="888788" y="173494"/>
                </a:cubicBezTo>
                <a:cubicBezTo>
                  <a:pt x="1055212" y="42598"/>
                  <a:pt x="1349728" y="-19109"/>
                  <a:pt x="1326354" y="5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AF6E1350-6FAC-DE07-6E3E-961CD311656A}"/>
              </a:ext>
            </a:extLst>
          </p:cNvPr>
          <p:cNvSpPr/>
          <p:nvPr/>
        </p:nvSpPr>
        <p:spPr>
          <a:xfrm>
            <a:off x="5144004" y="2181906"/>
            <a:ext cx="366713" cy="1346675"/>
          </a:xfrm>
          <a:custGeom>
            <a:avLst/>
            <a:gdLst>
              <a:gd name="connsiteX0" fmla="*/ 353616 w 366713"/>
              <a:gd name="connsiteY0" fmla="*/ 22752 h 1346675"/>
              <a:gd name="connsiteX1" fmla="*/ 157272 w 366713"/>
              <a:gd name="connsiteY1" fmla="*/ 381780 h 1346675"/>
              <a:gd name="connsiteX2" fmla="*/ 197 w 366713"/>
              <a:gd name="connsiteY2" fmla="*/ 1346668 h 1346675"/>
              <a:gd name="connsiteX3" fmla="*/ 129223 w 366713"/>
              <a:gd name="connsiteY3" fmla="*/ 398609 h 1346675"/>
              <a:gd name="connsiteX4" fmla="*/ 325567 w 366713"/>
              <a:gd name="connsiteY4" fmla="*/ 73240 h 1346675"/>
              <a:gd name="connsiteX5" fmla="*/ 353616 w 366713"/>
              <a:gd name="connsiteY5" fmla="*/ 22752 h 134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713" h="1346675">
                <a:moveTo>
                  <a:pt x="353616" y="22752"/>
                </a:moveTo>
                <a:cubicBezTo>
                  <a:pt x="325567" y="74175"/>
                  <a:pt x="216175" y="161127"/>
                  <a:pt x="157272" y="381780"/>
                </a:cubicBezTo>
                <a:cubicBezTo>
                  <a:pt x="98369" y="602433"/>
                  <a:pt x="4872" y="1343863"/>
                  <a:pt x="197" y="1346668"/>
                </a:cubicBezTo>
                <a:cubicBezTo>
                  <a:pt x="-4478" y="1349473"/>
                  <a:pt x="74995" y="610847"/>
                  <a:pt x="129223" y="398609"/>
                </a:cubicBezTo>
                <a:cubicBezTo>
                  <a:pt x="183451" y="186371"/>
                  <a:pt x="325567" y="73240"/>
                  <a:pt x="325567" y="73240"/>
                </a:cubicBezTo>
                <a:cubicBezTo>
                  <a:pt x="361096" y="15272"/>
                  <a:pt x="381665" y="-28671"/>
                  <a:pt x="353616" y="22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7EE34D10-BB7E-D638-C035-F48933F3BB3D}"/>
              </a:ext>
            </a:extLst>
          </p:cNvPr>
          <p:cNvSpPr/>
          <p:nvPr/>
        </p:nvSpPr>
        <p:spPr>
          <a:xfrm>
            <a:off x="3999661" y="1519378"/>
            <a:ext cx="925811" cy="1628354"/>
          </a:xfrm>
          <a:custGeom>
            <a:avLst/>
            <a:gdLst>
              <a:gd name="connsiteX0" fmla="*/ 925757 w 925811"/>
              <a:gd name="connsiteY0" fmla="*/ 882 h 1628354"/>
              <a:gd name="connsiteX1" fmla="*/ 314287 w 925811"/>
              <a:gd name="connsiteY1" fmla="*/ 791866 h 1628354"/>
              <a:gd name="connsiteX2" fmla="*/ 138 w 925811"/>
              <a:gd name="connsiteY2" fmla="*/ 1627729 h 1628354"/>
              <a:gd name="connsiteX3" fmla="*/ 347946 w 925811"/>
              <a:gd name="connsiteY3" fmla="*/ 657231 h 1628354"/>
              <a:gd name="connsiteX4" fmla="*/ 925757 w 925811"/>
              <a:gd name="connsiteY4" fmla="*/ 882 h 162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11" h="1628354">
                <a:moveTo>
                  <a:pt x="925757" y="882"/>
                </a:moveTo>
                <a:cubicBezTo>
                  <a:pt x="920147" y="23321"/>
                  <a:pt x="468557" y="520725"/>
                  <a:pt x="314287" y="791866"/>
                </a:cubicBezTo>
                <a:cubicBezTo>
                  <a:pt x="160017" y="1063007"/>
                  <a:pt x="-5472" y="1650168"/>
                  <a:pt x="138" y="1627729"/>
                </a:cubicBezTo>
                <a:cubicBezTo>
                  <a:pt x="5748" y="1605290"/>
                  <a:pt x="195546" y="925567"/>
                  <a:pt x="347946" y="657231"/>
                </a:cubicBezTo>
                <a:cubicBezTo>
                  <a:pt x="500346" y="388895"/>
                  <a:pt x="931367" y="-21557"/>
                  <a:pt x="925757" y="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F5D9E8E1-7E2D-2013-82F8-A984F93447F2}"/>
              </a:ext>
            </a:extLst>
          </p:cNvPr>
          <p:cNvSpPr/>
          <p:nvPr/>
        </p:nvSpPr>
        <p:spPr>
          <a:xfrm>
            <a:off x="5177749" y="3280963"/>
            <a:ext cx="359428" cy="1072551"/>
          </a:xfrm>
          <a:custGeom>
            <a:avLst/>
            <a:gdLst>
              <a:gd name="connsiteX0" fmla="*/ 224504 w 359428"/>
              <a:gd name="connsiteY0" fmla="*/ 779 h 1072551"/>
              <a:gd name="connsiteX1" fmla="*/ 314261 w 359428"/>
              <a:gd name="connsiteY1" fmla="*/ 421516 h 1072551"/>
              <a:gd name="connsiteX2" fmla="*/ 111 w 359428"/>
              <a:gd name="connsiteY2" fmla="*/ 1072254 h 1072551"/>
              <a:gd name="connsiteX3" fmla="*/ 353530 w 359428"/>
              <a:gd name="connsiteY3" fmla="*/ 337368 h 1072551"/>
              <a:gd name="connsiteX4" fmla="*/ 224504 w 359428"/>
              <a:gd name="connsiteY4" fmla="*/ 779 h 107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28" h="1072551">
                <a:moveTo>
                  <a:pt x="224504" y="779"/>
                </a:moveTo>
                <a:cubicBezTo>
                  <a:pt x="217959" y="14804"/>
                  <a:pt x="351660" y="242937"/>
                  <a:pt x="314261" y="421516"/>
                </a:cubicBezTo>
                <a:cubicBezTo>
                  <a:pt x="276862" y="600095"/>
                  <a:pt x="-6434" y="1086279"/>
                  <a:pt x="111" y="1072254"/>
                </a:cubicBezTo>
                <a:cubicBezTo>
                  <a:pt x="6656" y="1058229"/>
                  <a:pt x="315196" y="510337"/>
                  <a:pt x="353530" y="337368"/>
                </a:cubicBezTo>
                <a:cubicBezTo>
                  <a:pt x="391864" y="164399"/>
                  <a:pt x="231049" y="-13246"/>
                  <a:pt x="224504" y="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CC5C331D-7D1D-B0B3-BC0A-1204B3A61212}"/>
              </a:ext>
            </a:extLst>
          </p:cNvPr>
          <p:cNvSpPr/>
          <p:nvPr/>
        </p:nvSpPr>
        <p:spPr>
          <a:xfrm>
            <a:off x="4487409" y="2338629"/>
            <a:ext cx="398750" cy="1588253"/>
          </a:xfrm>
          <a:custGeom>
            <a:avLst/>
            <a:gdLst>
              <a:gd name="connsiteX0" fmla="*/ 398741 w 398750"/>
              <a:gd name="connsiteY0" fmla="*/ 664 h 1588253"/>
              <a:gd name="connsiteX1" fmla="*/ 62152 w 398750"/>
              <a:gd name="connsiteY1" fmla="*/ 427010 h 1588253"/>
              <a:gd name="connsiteX2" fmla="*/ 444 w 398750"/>
              <a:gd name="connsiteY2" fmla="*/ 1588242 h 1588253"/>
              <a:gd name="connsiteX3" fmla="*/ 34103 w 398750"/>
              <a:gd name="connsiteY3" fmla="*/ 404571 h 1588253"/>
              <a:gd name="connsiteX4" fmla="*/ 28493 w 398750"/>
              <a:gd name="connsiteY4" fmla="*/ 443840 h 1588253"/>
              <a:gd name="connsiteX5" fmla="*/ 50932 w 398750"/>
              <a:gd name="connsiteY5" fmla="*/ 331643 h 1588253"/>
              <a:gd name="connsiteX6" fmla="*/ 398741 w 398750"/>
              <a:gd name="connsiteY6" fmla="*/ 664 h 158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750" h="1588253">
                <a:moveTo>
                  <a:pt x="398741" y="664"/>
                </a:moveTo>
                <a:cubicBezTo>
                  <a:pt x="400611" y="16558"/>
                  <a:pt x="128535" y="162414"/>
                  <a:pt x="62152" y="427010"/>
                </a:cubicBezTo>
                <a:cubicBezTo>
                  <a:pt x="-4231" y="691606"/>
                  <a:pt x="5119" y="1591982"/>
                  <a:pt x="444" y="1588242"/>
                </a:cubicBezTo>
                <a:cubicBezTo>
                  <a:pt x="-4231" y="1584502"/>
                  <a:pt x="29428" y="595305"/>
                  <a:pt x="34103" y="404571"/>
                </a:cubicBezTo>
                <a:cubicBezTo>
                  <a:pt x="38778" y="213837"/>
                  <a:pt x="25688" y="455994"/>
                  <a:pt x="28493" y="443840"/>
                </a:cubicBezTo>
                <a:cubicBezTo>
                  <a:pt x="31298" y="431686"/>
                  <a:pt x="-11711" y="404571"/>
                  <a:pt x="50932" y="331643"/>
                </a:cubicBezTo>
                <a:cubicBezTo>
                  <a:pt x="113575" y="258715"/>
                  <a:pt x="396871" y="-15230"/>
                  <a:pt x="398741" y="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F20F8FAE-0B5B-6C07-6E06-EC2CE438CC04}"/>
              </a:ext>
            </a:extLst>
          </p:cNvPr>
          <p:cNvSpPr/>
          <p:nvPr/>
        </p:nvSpPr>
        <p:spPr>
          <a:xfrm>
            <a:off x="3657416" y="4289436"/>
            <a:ext cx="786076" cy="1662172"/>
          </a:xfrm>
          <a:custGeom>
            <a:avLst/>
            <a:gdLst>
              <a:gd name="connsiteX0" fmla="*/ 786074 w 786076"/>
              <a:gd name="connsiteY0" fmla="*/ 830 h 1662172"/>
              <a:gd name="connsiteX1" fmla="*/ 529053 w 786076"/>
              <a:gd name="connsiteY1" fmla="*/ 317163 h 1662172"/>
              <a:gd name="connsiteX2" fmla="*/ 608136 w 786076"/>
              <a:gd name="connsiteY2" fmla="*/ 895459 h 1662172"/>
              <a:gd name="connsiteX3" fmla="*/ 184 w 786076"/>
              <a:gd name="connsiteY3" fmla="*/ 1661578 h 1662172"/>
              <a:gd name="connsiteX4" fmla="*/ 677334 w 786076"/>
              <a:gd name="connsiteY4" fmla="*/ 766949 h 1662172"/>
              <a:gd name="connsiteX5" fmla="*/ 632850 w 786076"/>
              <a:gd name="connsiteY5" fmla="*/ 702694 h 1662172"/>
              <a:gd name="connsiteX6" fmla="*/ 519168 w 786076"/>
              <a:gd name="connsiteY6" fmla="*/ 346819 h 1662172"/>
              <a:gd name="connsiteX7" fmla="*/ 524110 w 786076"/>
              <a:gd name="connsiteY7" fmla="*/ 228194 h 1662172"/>
              <a:gd name="connsiteX8" fmla="*/ 786074 w 786076"/>
              <a:gd name="connsiteY8" fmla="*/ 830 h 166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076" h="1662172">
                <a:moveTo>
                  <a:pt x="786074" y="830"/>
                </a:moveTo>
                <a:cubicBezTo>
                  <a:pt x="786898" y="15658"/>
                  <a:pt x="558709" y="168058"/>
                  <a:pt x="529053" y="317163"/>
                </a:cubicBezTo>
                <a:cubicBezTo>
                  <a:pt x="499397" y="466268"/>
                  <a:pt x="696281" y="671390"/>
                  <a:pt x="608136" y="895459"/>
                </a:cubicBezTo>
                <a:cubicBezTo>
                  <a:pt x="519991" y="1119528"/>
                  <a:pt x="-11349" y="1682996"/>
                  <a:pt x="184" y="1661578"/>
                </a:cubicBezTo>
                <a:cubicBezTo>
                  <a:pt x="11717" y="1640160"/>
                  <a:pt x="571890" y="926763"/>
                  <a:pt x="677334" y="766949"/>
                </a:cubicBezTo>
                <a:cubicBezTo>
                  <a:pt x="782778" y="607135"/>
                  <a:pt x="659211" y="772716"/>
                  <a:pt x="632850" y="702694"/>
                </a:cubicBezTo>
                <a:cubicBezTo>
                  <a:pt x="606489" y="632672"/>
                  <a:pt x="537291" y="425902"/>
                  <a:pt x="519168" y="346819"/>
                </a:cubicBezTo>
                <a:cubicBezTo>
                  <a:pt x="501045" y="267736"/>
                  <a:pt x="483745" y="282564"/>
                  <a:pt x="524110" y="228194"/>
                </a:cubicBezTo>
                <a:cubicBezTo>
                  <a:pt x="564475" y="173824"/>
                  <a:pt x="785250" y="-13998"/>
                  <a:pt x="786074" y="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06D7896B-5DA9-CE66-1B37-FC11ECCFA1BB}"/>
              </a:ext>
            </a:extLst>
          </p:cNvPr>
          <p:cNvSpPr/>
          <p:nvPr/>
        </p:nvSpPr>
        <p:spPr>
          <a:xfrm>
            <a:off x="4438547" y="296851"/>
            <a:ext cx="1551947" cy="1032751"/>
          </a:xfrm>
          <a:custGeom>
            <a:avLst/>
            <a:gdLst>
              <a:gd name="connsiteX0" fmla="*/ 1542123 w 1551947"/>
              <a:gd name="connsiteY0" fmla="*/ 9597 h 1032751"/>
              <a:gd name="connsiteX1" fmla="*/ 647494 w 1551947"/>
              <a:gd name="connsiteY1" fmla="*/ 345700 h 1032751"/>
              <a:gd name="connsiteX2" fmla="*/ 0 w 1551947"/>
              <a:gd name="connsiteY2" fmla="*/ 1032736 h 1032751"/>
              <a:gd name="connsiteX3" fmla="*/ 647494 w 1551947"/>
              <a:gd name="connsiteY3" fmla="*/ 365471 h 1032751"/>
              <a:gd name="connsiteX4" fmla="*/ 1097280 w 1551947"/>
              <a:gd name="connsiteY4" fmla="*/ 113393 h 1032751"/>
              <a:gd name="connsiteX5" fmla="*/ 1542123 w 1551947"/>
              <a:gd name="connsiteY5" fmla="*/ 9597 h 103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1947" h="1032751">
                <a:moveTo>
                  <a:pt x="1542123" y="9597"/>
                </a:moveTo>
                <a:cubicBezTo>
                  <a:pt x="1467159" y="48315"/>
                  <a:pt x="904514" y="175177"/>
                  <a:pt x="647494" y="345700"/>
                </a:cubicBezTo>
                <a:cubicBezTo>
                  <a:pt x="390474" y="516223"/>
                  <a:pt x="0" y="1029441"/>
                  <a:pt x="0" y="1032736"/>
                </a:cubicBezTo>
                <a:cubicBezTo>
                  <a:pt x="0" y="1036031"/>
                  <a:pt x="464614" y="518695"/>
                  <a:pt x="647494" y="365471"/>
                </a:cubicBezTo>
                <a:cubicBezTo>
                  <a:pt x="830374" y="212247"/>
                  <a:pt x="951470" y="168586"/>
                  <a:pt x="1097280" y="113393"/>
                </a:cubicBezTo>
                <a:cubicBezTo>
                  <a:pt x="1243090" y="58200"/>
                  <a:pt x="1617087" y="-29121"/>
                  <a:pt x="1542123" y="9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F211C759-AD8E-6E83-B6D6-DB6DFDC5E1B0}"/>
              </a:ext>
            </a:extLst>
          </p:cNvPr>
          <p:cNvSpPr/>
          <p:nvPr/>
        </p:nvSpPr>
        <p:spPr>
          <a:xfrm>
            <a:off x="4699354" y="398642"/>
            <a:ext cx="1284457" cy="1277984"/>
          </a:xfrm>
          <a:custGeom>
            <a:avLst/>
            <a:gdLst>
              <a:gd name="connsiteX0" fmla="*/ 1202233 w 1284457"/>
              <a:gd name="connsiteY0" fmla="*/ 31373 h 1277984"/>
              <a:gd name="connsiteX1" fmla="*/ 604166 w 1284457"/>
              <a:gd name="connsiteY1" fmla="*/ 431732 h 1277984"/>
              <a:gd name="connsiteX2" fmla="*/ 15984 w 1284457"/>
              <a:gd name="connsiteY2" fmla="*/ 1257163 h 1277984"/>
              <a:gd name="connsiteX3" fmla="*/ 208750 w 1284457"/>
              <a:gd name="connsiteY3" fmla="*/ 975429 h 1277984"/>
              <a:gd name="connsiteX4" fmla="*/ 653593 w 1284457"/>
              <a:gd name="connsiteY4" fmla="*/ 377362 h 1277984"/>
              <a:gd name="connsiteX5" fmla="*/ 1029238 w 1284457"/>
              <a:gd name="connsiteY5" fmla="*/ 100571 h 1277984"/>
              <a:gd name="connsiteX6" fmla="*/ 1261545 w 1284457"/>
              <a:gd name="connsiteY6" fmla="*/ 31373 h 1277984"/>
              <a:gd name="connsiteX7" fmla="*/ 1202233 w 1284457"/>
              <a:gd name="connsiteY7" fmla="*/ 31373 h 127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4457" h="1277984">
                <a:moveTo>
                  <a:pt x="1202233" y="31373"/>
                </a:moveTo>
                <a:cubicBezTo>
                  <a:pt x="1092670" y="98099"/>
                  <a:pt x="801874" y="227434"/>
                  <a:pt x="604166" y="431732"/>
                </a:cubicBezTo>
                <a:cubicBezTo>
                  <a:pt x="406458" y="636030"/>
                  <a:pt x="81887" y="1166547"/>
                  <a:pt x="15984" y="1257163"/>
                </a:cubicBezTo>
                <a:cubicBezTo>
                  <a:pt x="-49919" y="1347779"/>
                  <a:pt x="102482" y="1122063"/>
                  <a:pt x="208750" y="975429"/>
                </a:cubicBezTo>
                <a:cubicBezTo>
                  <a:pt x="315018" y="828796"/>
                  <a:pt x="516845" y="523172"/>
                  <a:pt x="653593" y="377362"/>
                </a:cubicBezTo>
                <a:cubicBezTo>
                  <a:pt x="790341" y="231552"/>
                  <a:pt x="927913" y="158236"/>
                  <a:pt x="1029238" y="100571"/>
                </a:cubicBezTo>
                <a:cubicBezTo>
                  <a:pt x="1130563" y="42906"/>
                  <a:pt x="1233536" y="38787"/>
                  <a:pt x="1261545" y="31373"/>
                </a:cubicBezTo>
                <a:cubicBezTo>
                  <a:pt x="1289554" y="23959"/>
                  <a:pt x="1311796" y="-35353"/>
                  <a:pt x="1202233" y="3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728E2139-8983-4EBA-FB4C-3F3662A99213}"/>
              </a:ext>
            </a:extLst>
          </p:cNvPr>
          <p:cNvSpPr/>
          <p:nvPr/>
        </p:nvSpPr>
        <p:spPr>
          <a:xfrm>
            <a:off x="4087505" y="957091"/>
            <a:ext cx="811474" cy="1623394"/>
          </a:xfrm>
          <a:custGeom>
            <a:avLst/>
            <a:gdLst>
              <a:gd name="connsiteX0" fmla="*/ 810713 w 811474"/>
              <a:gd name="connsiteY0" fmla="*/ 1793 h 1623394"/>
              <a:gd name="connsiteX1" fmla="*/ 321386 w 811474"/>
              <a:gd name="connsiteY1" fmla="*/ 669058 h 1623394"/>
              <a:gd name="connsiteX2" fmla="*/ 110 w 811474"/>
              <a:gd name="connsiteY2" fmla="*/ 1623000 h 1623394"/>
              <a:gd name="connsiteX3" fmla="*/ 286787 w 811474"/>
              <a:gd name="connsiteY3" fmla="*/ 782740 h 1623394"/>
              <a:gd name="connsiteX4" fmla="*/ 430125 w 811474"/>
              <a:gd name="connsiteY4" fmla="*/ 481235 h 1623394"/>
              <a:gd name="connsiteX5" fmla="*/ 810713 w 811474"/>
              <a:gd name="connsiteY5" fmla="*/ 1793 h 162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474" h="1623394">
                <a:moveTo>
                  <a:pt x="810713" y="1793"/>
                </a:moveTo>
                <a:cubicBezTo>
                  <a:pt x="792590" y="33097"/>
                  <a:pt x="456486" y="398857"/>
                  <a:pt x="321386" y="669058"/>
                </a:cubicBezTo>
                <a:cubicBezTo>
                  <a:pt x="186285" y="939259"/>
                  <a:pt x="5876" y="1604053"/>
                  <a:pt x="110" y="1623000"/>
                </a:cubicBezTo>
                <a:cubicBezTo>
                  <a:pt x="-5656" y="1641947"/>
                  <a:pt x="215118" y="973034"/>
                  <a:pt x="286787" y="782740"/>
                </a:cubicBezTo>
                <a:cubicBezTo>
                  <a:pt x="358456" y="592446"/>
                  <a:pt x="341980" y="604803"/>
                  <a:pt x="430125" y="481235"/>
                </a:cubicBezTo>
                <a:cubicBezTo>
                  <a:pt x="518270" y="357668"/>
                  <a:pt x="828836" y="-29511"/>
                  <a:pt x="810713" y="1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B2FED2E1-72A6-B4A6-4B03-1DAAD3BEAA64}"/>
              </a:ext>
            </a:extLst>
          </p:cNvPr>
          <p:cNvSpPr/>
          <p:nvPr/>
        </p:nvSpPr>
        <p:spPr>
          <a:xfrm>
            <a:off x="4443485" y="2011574"/>
            <a:ext cx="1068908" cy="2046654"/>
          </a:xfrm>
          <a:custGeom>
            <a:avLst/>
            <a:gdLst>
              <a:gd name="connsiteX0" fmla="*/ 1067629 w 1068908"/>
              <a:gd name="connsiteY0" fmla="*/ 5049 h 2046654"/>
              <a:gd name="connsiteX1" fmla="*/ 603014 w 1068908"/>
              <a:gd name="connsiteY1" fmla="*/ 795881 h 2046654"/>
              <a:gd name="connsiteX2" fmla="*/ 479447 w 1068908"/>
              <a:gd name="connsiteY2" fmla="*/ 1492802 h 2046654"/>
              <a:gd name="connsiteX3" fmla="*/ 5 w 1068908"/>
              <a:gd name="connsiteY3" fmla="*/ 2046385 h 2046654"/>
              <a:gd name="connsiteX4" fmla="*/ 469561 w 1068908"/>
              <a:gd name="connsiteY4" fmla="*/ 1557057 h 2046654"/>
              <a:gd name="connsiteX5" fmla="*/ 598072 w 1068908"/>
              <a:gd name="connsiteY5" fmla="*/ 914506 h 2046654"/>
              <a:gd name="connsiteX6" fmla="*/ 716697 w 1068908"/>
              <a:gd name="connsiteY6" fmla="*/ 548746 h 2046654"/>
              <a:gd name="connsiteX7" fmla="*/ 741410 w 1068908"/>
              <a:gd name="connsiteY7" fmla="*/ 459777 h 2046654"/>
              <a:gd name="connsiteX8" fmla="*/ 1067629 w 1068908"/>
              <a:gd name="connsiteY8" fmla="*/ 5049 h 204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8908" h="2046654">
                <a:moveTo>
                  <a:pt x="1067629" y="5049"/>
                </a:moveTo>
                <a:cubicBezTo>
                  <a:pt x="1044563" y="61066"/>
                  <a:pt x="701044" y="547922"/>
                  <a:pt x="603014" y="795881"/>
                </a:cubicBezTo>
                <a:cubicBezTo>
                  <a:pt x="504984" y="1043840"/>
                  <a:pt x="579948" y="1284385"/>
                  <a:pt x="479447" y="1492802"/>
                </a:cubicBezTo>
                <a:cubicBezTo>
                  <a:pt x="378946" y="1701219"/>
                  <a:pt x="1653" y="2035676"/>
                  <a:pt x="5" y="2046385"/>
                </a:cubicBezTo>
                <a:cubicBezTo>
                  <a:pt x="-1643" y="2057094"/>
                  <a:pt x="369883" y="1745704"/>
                  <a:pt x="469561" y="1557057"/>
                </a:cubicBezTo>
                <a:cubicBezTo>
                  <a:pt x="569239" y="1368410"/>
                  <a:pt x="556883" y="1082558"/>
                  <a:pt x="598072" y="914506"/>
                </a:cubicBezTo>
                <a:cubicBezTo>
                  <a:pt x="639261" y="746454"/>
                  <a:pt x="692807" y="624534"/>
                  <a:pt x="716697" y="548746"/>
                </a:cubicBezTo>
                <a:cubicBezTo>
                  <a:pt x="740587" y="472958"/>
                  <a:pt x="687864" y="543803"/>
                  <a:pt x="741410" y="459777"/>
                </a:cubicBezTo>
                <a:cubicBezTo>
                  <a:pt x="794956" y="375751"/>
                  <a:pt x="1090695" y="-50968"/>
                  <a:pt x="1067629" y="5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E8B11DB2-45A5-ADAC-1D35-0FA7A4C8518C}"/>
              </a:ext>
            </a:extLst>
          </p:cNvPr>
          <p:cNvSpPr/>
          <p:nvPr/>
        </p:nvSpPr>
        <p:spPr>
          <a:xfrm>
            <a:off x="4509940" y="2357646"/>
            <a:ext cx="482191" cy="1393879"/>
          </a:xfrm>
          <a:custGeom>
            <a:avLst/>
            <a:gdLst>
              <a:gd name="connsiteX0" fmla="*/ 482190 w 482191"/>
              <a:gd name="connsiteY0" fmla="*/ 23 h 1393879"/>
              <a:gd name="connsiteX1" fmla="*/ 62060 w 482191"/>
              <a:gd name="connsiteY1" fmla="*/ 588205 h 1393879"/>
              <a:gd name="connsiteX2" fmla="*/ 2748 w 482191"/>
              <a:gd name="connsiteY2" fmla="*/ 1393865 h 1393879"/>
              <a:gd name="connsiteX3" fmla="*/ 67003 w 482191"/>
              <a:gd name="connsiteY3" fmla="*/ 568434 h 1393879"/>
              <a:gd name="connsiteX4" fmla="*/ 482190 w 482191"/>
              <a:gd name="connsiteY4" fmla="*/ 23 h 139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191" h="1393879">
                <a:moveTo>
                  <a:pt x="482190" y="23"/>
                </a:moveTo>
                <a:cubicBezTo>
                  <a:pt x="481366" y="3318"/>
                  <a:pt x="141967" y="355898"/>
                  <a:pt x="62060" y="588205"/>
                </a:cubicBezTo>
                <a:cubicBezTo>
                  <a:pt x="-17847" y="820512"/>
                  <a:pt x="1924" y="1397160"/>
                  <a:pt x="2748" y="1393865"/>
                </a:cubicBezTo>
                <a:cubicBezTo>
                  <a:pt x="3572" y="1390570"/>
                  <a:pt x="-7137" y="795798"/>
                  <a:pt x="67003" y="568434"/>
                </a:cubicBezTo>
                <a:cubicBezTo>
                  <a:pt x="141143" y="341070"/>
                  <a:pt x="483014" y="-3272"/>
                  <a:pt x="48219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0D2B190C-62AC-E8C4-6281-C90BAA2DA831}"/>
              </a:ext>
            </a:extLst>
          </p:cNvPr>
          <p:cNvSpPr/>
          <p:nvPr/>
        </p:nvSpPr>
        <p:spPr>
          <a:xfrm>
            <a:off x="3902160" y="2866006"/>
            <a:ext cx="501897" cy="2288400"/>
          </a:xfrm>
          <a:custGeom>
            <a:avLst/>
            <a:gdLst>
              <a:gd name="connsiteX0" fmla="*/ 501788 w 501897"/>
              <a:gd name="connsiteY0" fmla="*/ 5704 h 2288400"/>
              <a:gd name="connsiteX1" fmla="*/ 343622 w 501897"/>
              <a:gd name="connsiteY1" fmla="*/ 450548 h 2288400"/>
              <a:gd name="connsiteX2" fmla="*/ 229939 w 501897"/>
              <a:gd name="connsiteY2" fmla="*/ 1720822 h 2288400"/>
              <a:gd name="connsiteX3" fmla="*/ 2575 w 501897"/>
              <a:gd name="connsiteY3" fmla="*/ 2269462 h 2288400"/>
              <a:gd name="connsiteX4" fmla="*/ 121200 w 501897"/>
              <a:gd name="connsiteY4" fmla="*/ 2042098 h 2288400"/>
              <a:gd name="connsiteX5" fmla="*/ 333736 w 501897"/>
              <a:gd name="connsiteY5" fmla="*/ 915162 h 2288400"/>
              <a:gd name="connsiteX6" fmla="*/ 343622 w 501897"/>
              <a:gd name="connsiteY6" fmla="*/ 519745 h 2288400"/>
              <a:gd name="connsiteX7" fmla="*/ 368335 w 501897"/>
              <a:gd name="connsiteY7" fmla="*/ 218240 h 2288400"/>
              <a:gd name="connsiteX8" fmla="*/ 501788 w 501897"/>
              <a:gd name="connsiteY8" fmla="*/ 5704 h 228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897" h="2288400">
                <a:moveTo>
                  <a:pt x="501788" y="5704"/>
                </a:moveTo>
                <a:cubicBezTo>
                  <a:pt x="497669" y="44422"/>
                  <a:pt x="388930" y="164695"/>
                  <a:pt x="343622" y="450548"/>
                </a:cubicBezTo>
                <a:cubicBezTo>
                  <a:pt x="298314" y="736401"/>
                  <a:pt x="286780" y="1417670"/>
                  <a:pt x="229939" y="1720822"/>
                </a:cubicBezTo>
                <a:cubicBezTo>
                  <a:pt x="173098" y="2023974"/>
                  <a:pt x="20698" y="2215916"/>
                  <a:pt x="2575" y="2269462"/>
                </a:cubicBezTo>
                <a:cubicBezTo>
                  <a:pt x="-15548" y="2323008"/>
                  <a:pt x="66007" y="2267815"/>
                  <a:pt x="121200" y="2042098"/>
                </a:cubicBezTo>
                <a:cubicBezTo>
                  <a:pt x="176393" y="1816381"/>
                  <a:pt x="296666" y="1168888"/>
                  <a:pt x="333736" y="915162"/>
                </a:cubicBezTo>
                <a:cubicBezTo>
                  <a:pt x="370806" y="661436"/>
                  <a:pt x="337855" y="635899"/>
                  <a:pt x="343622" y="519745"/>
                </a:cubicBezTo>
                <a:cubicBezTo>
                  <a:pt x="349389" y="403591"/>
                  <a:pt x="344445" y="301442"/>
                  <a:pt x="368335" y="218240"/>
                </a:cubicBezTo>
                <a:cubicBezTo>
                  <a:pt x="392225" y="135038"/>
                  <a:pt x="505907" y="-33014"/>
                  <a:pt x="501788" y="5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EF3A8498-D19E-7D98-E136-04CCC320A174}"/>
              </a:ext>
            </a:extLst>
          </p:cNvPr>
          <p:cNvSpPr/>
          <p:nvPr/>
        </p:nvSpPr>
        <p:spPr>
          <a:xfrm>
            <a:off x="5263897" y="5051043"/>
            <a:ext cx="330357" cy="989476"/>
          </a:xfrm>
          <a:custGeom>
            <a:avLst/>
            <a:gdLst>
              <a:gd name="connsiteX0" fmla="*/ 168133 w 330357"/>
              <a:gd name="connsiteY0" fmla="*/ 399 h 989476"/>
              <a:gd name="connsiteX1" fmla="*/ 301586 w 330357"/>
              <a:gd name="connsiteY1" fmla="*/ 331560 h 989476"/>
              <a:gd name="connsiteX2" fmla="*/ 81 w 330357"/>
              <a:gd name="connsiteY2" fmla="*/ 988940 h 989476"/>
              <a:gd name="connsiteX3" fmla="*/ 271930 w 330357"/>
              <a:gd name="connsiteY3" fmla="*/ 440300 h 989476"/>
              <a:gd name="connsiteX4" fmla="*/ 326300 w 330357"/>
              <a:gd name="connsiteY4" fmla="*/ 267305 h 989476"/>
              <a:gd name="connsiteX5" fmla="*/ 168133 w 330357"/>
              <a:gd name="connsiteY5" fmla="*/ 399 h 98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357" h="989476">
                <a:moveTo>
                  <a:pt x="168133" y="399"/>
                </a:moveTo>
                <a:cubicBezTo>
                  <a:pt x="164014" y="11108"/>
                  <a:pt x="329595" y="166803"/>
                  <a:pt x="301586" y="331560"/>
                </a:cubicBezTo>
                <a:cubicBezTo>
                  <a:pt x="273577" y="496317"/>
                  <a:pt x="5024" y="970817"/>
                  <a:pt x="81" y="988940"/>
                </a:cubicBezTo>
                <a:cubicBezTo>
                  <a:pt x="-4862" y="1007063"/>
                  <a:pt x="217560" y="560572"/>
                  <a:pt x="271930" y="440300"/>
                </a:cubicBezTo>
                <a:cubicBezTo>
                  <a:pt x="326300" y="320028"/>
                  <a:pt x="337833" y="337327"/>
                  <a:pt x="326300" y="267305"/>
                </a:cubicBezTo>
                <a:cubicBezTo>
                  <a:pt x="314767" y="197283"/>
                  <a:pt x="172252" y="-10310"/>
                  <a:pt x="168133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AE54DA7D-573D-0AFF-DEA8-76AD621E55E2}"/>
              </a:ext>
            </a:extLst>
          </p:cNvPr>
          <p:cNvSpPr/>
          <p:nvPr/>
        </p:nvSpPr>
        <p:spPr>
          <a:xfrm>
            <a:off x="4886388" y="4140390"/>
            <a:ext cx="540599" cy="2560960"/>
          </a:xfrm>
          <a:custGeom>
            <a:avLst/>
            <a:gdLst>
              <a:gd name="connsiteX0" fmla="*/ 362762 w 540599"/>
              <a:gd name="connsiteY0" fmla="*/ 6538 h 2560960"/>
              <a:gd name="connsiteX1" fmla="*/ 11830 w 540599"/>
              <a:gd name="connsiteY1" fmla="*/ 861625 h 2560960"/>
              <a:gd name="connsiteX2" fmla="*/ 239195 w 540599"/>
              <a:gd name="connsiteY2" fmla="*/ 1894650 h 2560960"/>
              <a:gd name="connsiteX3" fmla="*/ 184825 w 540599"/>
              <a:gd name="connsiteY3" fmla="*/ 1701885 h 2560960"/>
              <a:gd name="connsiteX4" fmla="*/ 254023 w 540599"/>
              <a:gd name="connsiteY4" fmla="*/ 1850166 h 2560960"/>
              <a:gd name="connsiteX5" fmla="*/ 511043 w 540599"/>
              <a:gd name="connsiteY5" fmla="*/ 2507545 h 2560960"/>
              <a:gd name="connsiteX6" fmla="*/ 486330 w 540599"/>
              <a:gd name="connsiteY6" fmla="*/ 2388920 h 2560960"/>
              <a:gd name="connsiteX7" fmla="*/ 76086 w 540599"/>
              <a:gd name="connsiteY7" fmla="*/ 1336125 h 2560960"/>
              <a:gd name="connsiteX8" fmla="*/ 1945 w 540599"/>
              <a:gd name="connsiteY8" fmla="*/ 935766 h 2560960"/>
              <a:gd name="connsiteX9" fmla="*/ 105742 w 540599"/>
              <a:gd name="connsiteY9" fmla="*/ 481037 h 2560960"/>
              <a:gd name="connsiteX10" fmla="*/ 66200 w 540599"/>
              <a:gd name="connsiteY10" fmla="*/ 466209 h 2560960"/>
              <a:gd name="connsiteX11" fmla="*/ 362762 w 540599"/>
              <a:gd name="connsiteY11" fmla="*/ 6538 h 25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599" h="2560960">
                <a:moveTo>
                  <a:pt x="362762" y="6538"/>
                </a:moveTo>
                <a:cubicBezTo>
                  <a:pt x="353700" y="72441"/>
                  <a:pt x="32425" y="546940"/>
                  <a:pt x="11830" y="861625"/>
                </a:cubicBezTo>
                <a:cubicBezTo>
                  <a:pt x="-8765" y="1176310"/>
                  <a:pt x="210362" y="1754607"/>
                  <a:pt x="239195" y="1894650"/>
                </a:cubicBezTo>
                <a:cubicBezTo>
                  <a:pt x="268028" y="2034693"/>
                  <a:pt x="182354" y="1709299"/>
                  <a:pt x="184825" y="1701885"/>
                </a:cubicBezTo>
                <a:cubicBezTo>
                  <a:pt x="187296" y="1694471"/>
                  <a:pt x="199653" y="1715889"/>
                  <a:pt x="254023" y="1850166"/>
                </a:cubicBezTo>
                <a:cubicBezTo>
                  <a:pt x="308393" y="1984443"/>
                  <a:pt x="472325" y="2417753"/>
                  <a:pt x="511043" y="2507545"/>
                </a:cubicBezTo>
                <a:cubicBezTo>
                  <a:pt x="549761" y="2597337"/>
                  <a:pt x="558823" y="2584157"/>
                  <a:pt x="486330" y="2388920"/>
                </a:cubicBezTo>
                <a:cubicBezTo>
                  <a:pt x="413837" y="2193683"/>
                  <a:pt x="156817" y="1578317"/>
                  <a:pt x="76086" y="1336125"/>
                </a:cubicBezTo>
                <a:cubicBezTo>
                  <a:pt x="-4645" y="1093933"/>
                  <a:pt x="-2998" y="1078281"/>
                  <a:pt x="1945" y="935766"/>
                </a:cubicBezTo>
                <a:cubicBezTo>
                  <a:pt x="6888" y="793251"/>
                  <a:pt x="95033" y="559296"/>
                  <a:pt x="105742" y="481037"/>
                </a:cubicBezTo>
                <a:cubicBezTo>
                  <a:pt x="116451" y="402778"/>
                  <a:pt x="23363" y="539526"/>
                  <a:pt x="66200" y="466209"/>
                </a:cubicBezTo>
                <a:cubicBezTo>
                  <a:pt x="109037" y="392892"/>
                  <a:pt x="371824" y="-59365"/>
                  <a:pt x="362762" y="6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427DE39-93ED-D7CF-D4DC-57D48AD23B4F}"/>
              </a:ext>
            </a:extLst>
          </p:cNvPr>
          <p:cNvSpPr/>
          <p:nvPr/>
        </p:nvSpPr>
        <p:spPr>
          <a:xfrm>
            <a:off x="4382042" y="4175387"/>
            <a:ext cx="551677" cy="744488"/>
          </a:xfrm>
          <a:custGeom>
            <a:avLst/>
            <a:gdLst>
              <a:gd name="connsiteX0" fmla="*/ 550775 w 551677"/>
              <a:gd name="connsiteY0" fmla="*/ 1197 h 744488"/>
              <a:gd name="connsiteX1" fmla="*/ 51562 w 551677"/>
              <a:gd name="connsiteY1" fmla="*/ 391670 h 744488"/>
              <a:gd name="connsiteX2" fmla="*/ 12021 w 551677"/>
              <a:gd name="connsiteY2" fmla="*/ 742602 h 744488"/>
              <a:gd name="connsiteX3" fmla="*/ 16963 w 551677"/>
              <a:gd name="connsiteY3" fmla="*/ 520181 h 744488"/>
              <a:gd name="connsiteX4" fmla="*/ 170187 w 551677"/>
              <a:gd name="connsiteY4" fmla="*/ 277988 h 744488"/>
              <a:gd name="connsiteX5" fmla="*/ 550775 w 551677"/>
              <a:gd name="connsiteY5" fmla="*/ 1197 h 74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677" h="744488">
                <a:moveTo>
                  <a:pt x="550775" y="1197"/>
                </a:moveTo>
                <a:cubicBezTo>
                  <a:pt x="531004" y="20144"/>
                  <a:pt x="141354" y="268103"/>
                  <a:pt x="51562" y="391670"/>
                </a:cubicBezTo>
                <a:cubicBezTo>
                  <a:pt x="-38230" y="515237"/>
                  <a:pt x="17787" y="721184"/>
                  <a:pt x="12021" y="742602"/>
                </a:cubicBezTo>
                <a:cubicBezTo>
                  <a:pt x="6255" y="764020"/>
                  <a:pt x="-9398" y="597617"/>
                  <a:pt x="16963" y="520181"/>
                </a:cubicBezTo>
                <a:cubicBezTo>
                  <a:pt x="43324" y="442745"/>
                  <a:pt x="80395" y="362838"/>
                  <a:pt x="170187" y="277988"/>
                </a:cubicBezTo>
                <a:cubicBezTo>
                  <a:pt x="259979" y="193138"/>
                  <a:pt x="570546" y="-17750"/>
                  <a:pt x="550775" y="1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BAE88552-5FC1-9D61-7207-223AA044D921}"/>
              </a:ext>
            </a:extLst>
          </p:cNvPr>
          <p:cNvSpPr/>
          <p:nvPr/>
        </p:nvSpPr>
        <p:spPr>
          <a:xfrm>
            <a:off x="4547274" y="4502631"/>
            <a:ext cx="615059" cy="2085992"/>
          </a:xfrm>
          <a:custGeom>
            <a:avLst/>
            <a:gdLst>
              <a:gd name="connsiteX0" fmla="*/ 49440 w 615059"/>
              <a:gd name="connsiteY0" fmla="*/ 171 h 2085992"/>
              <a:gd name="connsiteX1" fmla="*/ 59325 w 615059"/>
              <a:gd name="connsiteY1" fmla="*/ 489499 h 2085992"/>
              <a:gd name="connsiteX2" fmla="*/ 385543 w 615059"/>
              <a:gd name="connsiteY2" fmla="*/ 1196305 h 2085992"/>
              <a:gd name="connsiteX3" fmla="*/ 163122 w 615059"/>
              <a:gd name="connsiteY3" fmla="*/ 786061 h 2085992"/>
              <a:gd name="connsiteX4" fmla="*/ 232320 w 615059"/>
              <a:gd name="connsiteY4" fmla="*/ 1008483 h 2085992"/>
              <a:gd name="connsiteX5" fmla="*/ 558538 w 615059"/>
              <a:gd name="connsiteY5" fmla="*/ 1833914 h 2085992"/>
              <a:gd name="connsiteX6" fmla="*/ 514054 w 615059"/>
              <a:gd name="connsiteY6" fmla="*/ 2085992 h 2085992"/>
              <a:gd name="connsiteX7" fmla="*/ 598080 w 615059"/>
              <a:gd name="connsiteY7" fmla="*/ 1833914 h 2085992"/>
              <a:gd name="connsiteX8" fmla="*/ 123580 w 615059"/>
              <a:gd name="connsiteY8" fmla="*/ 776175 h 2085992"/>
              <a:gd name="connsiteX9" fmla="*/ 118637 w 615059"/>
              <a:gd name="connsiteY9" fmla="*/ 791004 h 2085992"/>
              <a:gd name="connsiteX10" fmla="*/ 49440 w 615059"/>
              <a:gd name="connsiteY10" fmla="*/ 578467 h 2085992"/>
              <a:gd name="connsiteX11" fmla="*/ 12 w 615059"/>
              <a:gd name="connsiteY11" fmla="*/ 435129 h 2085992"/>
              <a:gd name="connsiteX12" fmla="*/ 49440 w 615059"/>
              <a:gd name="connsiteY12" fmla="*/ 171 h 208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5059" h="2085992">
                <a:moveTo>
                  <a:pt x="49440" y="171"/>
                </a:moveTo>
                <a:cubicBezTo>
                  <a:pt x="59325" y="9233"/>
                  <a:pt x="3308" y="290143"/>
                  <a:pt x="59325" y="489499"/>
                </a:cubicBezTo>
                <a:cubicBezTo>
                  <a:pt x="115342" y="688855"/>
                  <a:pt x="368244" y="1146878"/>
                  <a:pt x="385543" y="1196305"/>
                </a:cubicBezTo>
                <a:cubicBezTo>
                  <a:pt x="402843" y="1245732"/>
                  <a:pt x="188659" y="817365"/>
                  <a:pt x="163122" y="786061"/>
                </a:cubicBezTo>
                <a:cubicBezTo>
                  <a:pt x="137585" y="754757"/>
                  <a:pt x="166417" y="833841"/>
                  <a:pt x="232320" y="1008483"/>
                </a:cubicBezTo>
                <a:cubicBezTo>
                  <a:pt x="298223" y="1183125"/>
                  <a:pt x="511582" y="1654329"/>
                  <a:pt x="558538" y="1833914"/>
                </a:cubicBezTo>
                <a:cubicBezTo>
                  <a:pt x="605494" y="2013499"/>
                  <a:pt x="507464" y="2085992"/>
                  <a:pt x="514054" y="2085992"/>
                </a:cubicBezTo>
                <a:cubicBezTo>
                  <a:pt x="520644" y="2085992"/>
                  <a:pt x="663159" y="2052217"/>
                  <a:pt x="598080" y="1833914"/>
                </a:cubicBezTo>
                <a:cubicBezTo>
                  <a:pt x="533001" y="1615611"/>
                  <a:pt x="203487" y="949993"/>
                  <a:pt x="123580" y="776175"/>
                </a:cubicBezTo>
                <a:cubicBezTo>
                  <a:pt x="43673" y="602357"/>
                  <a:pt x="130994" y="823955"/>
                  <a:pt x="118637" y="791004"/>
                </a:cubicBezTo>
                <a:cubicBezTo>
                  <a:pt x="106280" y="758053"/>
                  <a:pt x="69211" y="637779"/>
                  <a:pt x="49440" y="578467"/>
                </a:cubicBezTo>
                <a:cubicBezTo>
                  <a:pt x="29669" y="519155"/>
                  <a:pt x="836" y="526569"/>
                  <a:pt x="12" y="435129"/>
                </a:cubicBezTo>
                <a:cubicBezTo>
                  <a:pt x="-812" y="343689"/>
                  <a:pt x="39555" y="-8891"/>
                  <a:pt x="49440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411F9F76-AD1B-2EAB-76F6-A49CF5AE304B}"/>
              </a:ext>
            </a:extLst>
          </p:cNvPr>
          <p:cNvSpPr/>
          <p:nvPr/>
        </p:nvSpPr>
        <p:spPr>
          <a:xfrm>
            <a:off x="7249661" y="1394830"/>
            <a:ext cx="697747" cy="1829839"/>
          </a:xfrm>
          <a:custGeom>
            <a:avLst/>
            <a:gdLst>
              <a:gd name="connsiteX0" fmla="*/ 1284 w 697747"/>
              <a:gd name="connsiteY0" fmla="*/ 3955 h 1829839"/>
              <a:gd name="connsiteX1" fmla="*/ 352216 w 697747"/>
              <a:gd name="connsiteY1" fmla="*/ 631678 h 1829839"/>
              <a:gd name="connsiteX2" fmla="*/ 337388 w 697747"/>
              <a:gd name="connsiteY2" fmla="*/ 779959 h 1829839"/>
              <a:gd name="connsiteX3" fmla="*/ 357158 w 697747"/>
              <a:gd name="connsiteY3" fmla="*/ 730532 h 1829839"/>
              <a:gd name="connsiteX4" fmla="*/ 386815 w 697747"/>
              <a:gd name="connsiteY4" fmla="*/ 1259401 h 1829839"/>
              <a:gd name="connsiteX5" fmla="*/ 386815 w 697747"/>
              <a:gd name="connsiteY5" fmla="*/ 1200089 h 1829839"/>
              <a:gd name="connsiteX6" fmla="*/ 535096 w 697747"/>
              <a:gd name="connsiteY6" fmla="*/ 1427453 h 1829839"/>
              <a:gd name="connsiteX7" fmla="*/ 693262 w 697747"/>
              <a:gd name="connsiteY7" fmla="*/ 1827812 h 1829839"/>
              <a:gd name="connsiteX8" fmla="*/ 648778 w 697747"/>
              <a:gd name="connsiteY8" fmla="*/ 1585620 h 1829839"/>
              <a:gd name="connsiteX9" fmla="*/ 589465 w 697747"/>
              <a:gd name="connsiteY9" fmla="*/ 1649875 h 1829839"/>
              <a:gd name="connsiteX10" fmla="*/ 426356 w 697747"/>
              <a:gd name="connsiteY10" fmla="*/ 1121006 h 1829839"/>
              <a:gd name="connsiteX11" fmla="*/ 371987 w 697747"/>
              <a:gd name="connsiteY11" fmla="*/ 611907 h 1829839"/>
              <a:gd name="connsiteX12" fmla="*/ 238534 w 697747"/>
              <a:gd name="connsiteY12" fmla="*/ 374658 h 1829839"/>
              <a:gd name="connsiteX13" fmla="*/ 1284 w 697747"/>
              <a:gd name="connsiteY13" fmla="*/ 3955 h 182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7747" h="1829839">
                <a:moveTo>
                  <a:pt x="1284" y="3955"/>
                </a:moveTo>
                <a:cubicBezTo>
                  <a:pt x="20231" y="46792"/>
                  <a:pt x="296199" y="502344"/>
                  <a:pt x="352216" y="631678"/>
                </a:cubicBezTo>
                <a:cubicBezTo>
                  <a:pt x="408233" y="761012"/>
                  <a:pt x="336564" y="763483"/>
                  <a:pt x="337388" y="779959"/>
                </a:cubicBezTo>
                <a:cubicBezTo>
                  <a:pt x="338212" y="796435"/>
                  <a:pt x="348920" y="650625"/>
                  <a:pt x="357158" y="730532"/>
                </a:cubicBezTo>
                <a:cubicBezTo>
                  <a:pt x="365396" y="810439"/>
                  <a:pt x="381872" y="1181142"/>
                  <a:pt x="386815" y="1259401"/>
                </a:cubicBezTo>
                <a:cubicBezTo>
                  <a:pt x="391758" y="1337661"/>
                  <a:pt x="362102" y="1172080"/>
                  <a:pt x="386815" y="1200089"/>
                </a:cubicBezTo>
                <a:cubicBezTo>
                  <a:pt x="411529" y="1228098"/>
                  <a:pt x="484022" y="1322833"/>
                  <a:pt x="535096" y="1427453"/>
                </a:cubicBezTo>
                <a:cubicBezTo>
                  <a:pt x="586171" y="1532074"/>
                  <a:pt x="674315" y="1801451"/>
                  <a:pt x="693262" y="1827812"/>
                </a:cubicBezTo>
                <a:cubicBezTo>
                  <a:pt x="712209" y="1854173"/>
                  <a:pt x="666078" y="1615276"/>
                  <a:pt x="648778" y="1585620"/>
                </a:cubicBezTo>
                <a:cubicBezTo>
                  <a:pt x="631479" y="1555964"/>
                  <a:pt x="626535" y="1727311"/>
                  <a:pt x="589465" y="1649875"/>
                </a:cubicBezTo>
                <a:cubicBezTo>
                  <a:pt x="552395" y="1572439"/>
                  <a:pt x="462602" y="1294001"/>
                  <a:pt x="426356" y="1121006"/>
                </a:cubicBezTo>
                <a:cubicBezTo>
                  <a:pt x="390110" y="948011"/>
                  <a:pt x="403291" y="736298"/>
                  <a:pt x="371987" y="611907"/>
                </a:cubicBezTo>
                <a:cubicBezTo>
                  <a:pt x="340683" y="487516"/>
                  <a:pt x="298670" y="471041"/>
                  <a:pt x="238534" y="374658"/>
                </a:cubicBezTo>
                <a:cubicBezTo>
                  <a:pt x="178398" y="278275"/>
                  <a:pt x="-17663" y="-38882"/>
                  <a:pt x="1284" y="3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3C97846E-0A82-B656-3BF5-5E1C4D058F39}"/>
              </a:ext>
            </a:extLst>
          </p:cNvPr>
          <p:cNvSpPr/>
          <p:nvPr/>
        </p:nvSpPr>
        <p:spPr>
          <a:xfrm>
            <a:off x="7459858" y="3710878"/>
            <a:ext cx="224601" cy="1017385"/>
          </a:xfrm>
          <a:custGeom>
            <a:avLst/>
            <a:gdLst>
              <a:gd name="connsiteX0" fmla="*/ 122 w 224601"/>
              <a:gd name="connsiteY0" fmla="*/ 62 h 1017385"/>
              <a:gd name="connsiteX1" fmla="*/ 183002 w 224601"/>
              <a:gd name="connsiteY1" fmla="*/ 468692 h 1017385"/>
              <a:gd name="connsiteX2" fmla="*/ 202052 w 224601"/>
              <a:gd name="connsiteY2" fmla="*/ 1017332 h 1017385"/>
              <a:gd name="connsiteX3" fmla="*/ 213482 w 224601"/>
              <a:gd name="connsiteY3" fmla="*/ 499172 h 1017385"/>
              <a:gd name="connsiteX4" fmla="*/ 122 w 224601"/>
              <a:gd name="connsiteY4" fmla="*/ 62 h 101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601" h="1017385">
                <a:moveTo>
                  <a:pt x="122" y="62"/>
                </a:moveTo>
                <a:cubicBezTo>
                  <a:pt x="-4958" y="-5018"/>
                  <a:pt x="149347" y="299147"/>
                  <a:pt x="183002" y="468692"/>
                </a:cubicBezTo>
                <a:cubicBezTo>
                  <a:pt x="216657" y="638237"/>
                  <a:pt x="196972" y="1012252"/>
                  <a:pt x="202052" y="1017332"/>
                </a:cubicBezTo>
                <a:cubicBezTo>
                  <a:pt x="207132" y="1022412"/>
                  <a:pt x="242057" y="663637"/>
                  <a:pt x="213482" y="499172"/>
                </a:cubicBezTo>
                <a:cubicBezTo>
                  <a:pt x="184907" y="334707"/>
                  <a:pt x="5202" y="5142"/>
                  <a:pt x="122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6BFEDDE6-BB92-2FFA-7C8B-557070C3BA32}"/>
              </a:ext>
            </a:extLst>
          </p:cNvPr>
          <p:cNvSpPr/>
          <p:nvPr/>
        </p:nvSpPr>
        <p:spPr>
          <a:xfrm>
            <a:off x="7359506" y="3927490"/>
            <a:ext cx="146360" cy="997576"/>
          </a:xfrm>
          <a:custGeom>
            <a:avLst/>
            <a:gdLst>
              <a:gd name="connsiteX0" fmla="*/ 1414 w 146360"/>
              <a:gd name="connsiteY0" fmla="*/ 15860 h 997576"/>
              <a:gd name="connsiteX1" fmla="*/ 127144 w 146360"/>
              <a:gd name="connsiteY1" fmla="*/ 652130 h 997576"/>
              <a:gd name="connsiteX2" fmla="*/ 146194 w 146360"/>
              <a:gd name="connsiteY2" fmla="*/ 995030 h 997576"/>
              <a:gd name="connsiteX3" fmla="*/ 130954 w 146360"/>
              <a:gd name="connsiteY3" fmla="*/ 484490 h 997576"/>
              <a:gd name="connsiteX4" fmla="*/ 62374 w 146360"/>
              <a:gd name="connsiteY4" fmla="*/ 213980 h 997576"/>
              <a:gd name="connsiteX5" fmla="*/ 1414 w 146360"/>
              <a:gd name="connsiteY5" fmla="*/ 15860 h 99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360" h="997576">
                <a:moveTo>
                  <a:pt x="1414" y="15860"/>
                </a:moveTo>
                <a:cubicBezTo>
                  <a:pt x="12209" y="88885"/>
                  <a:pt x="103014" y="488935"/>
                  <a:pt x="127144" y="652130"/>
                </a:cubicBezTo>
                <a:cubicBezTo>
                  <a:pt x="151274" y="815325"/>
                  <a:pt x="145559" y="1022970"/>
                  <a:pt x="146194" y="995030"/>
                </a:cubicBezTo>
                <a:cubicBezTo>
                  <a:pt x="146829" y="967090"/>
                  <a:pt x="144924" y="614665"/>
                  <a:pt x="130954" y="484490"/>
                </a:cubicBezTo>
                <a:cubicBezTo>
                  <a:pt x="116984" y="354315"/>
                  <a:pt x="80154" y="286370"/>
                  <a:pt x="62374" y="213980"/>
                </a:cubicBezTo>
                <a:cubicBezTo>
                  <a:pt x="44594" y="141590"/>
                  <a:pt x="-9381" y="-57165"/>
                  <a:pt x="1414" y="15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5660E6B8-F16D-5A7C-70C2-591F796C6F4A}"/>
              </a:ext>
            </a:extLst>
          </p:cNvPr>
          <p:cNvSpPr/>
          <p:nvPr/>
        </p:nvSpPr>
        <p:spPr>
          <a:xfrm>
            <a:off x="7314878" y="4179544"/>
            <a:ext cx="251546" cy="839973"/>
          </a:xfrm>
          <a:custGeom>
            <a:avLst/>
            <a:gdLst>
              <a:gd name="connsiteX0" fmla="*/ 65092 w 251546"/>
              <a:gd name="connsiteY0" fmla="*/ 26 h 839973"/>
              <a:gd name="connsiteX1" fmla="*/ 23182 w 251546"/>
              <a:gd name="connsiteY1" fmla="*/ 236246 h 839973"/>
              <a:gd name="connsiteX2" fmla="*/ 244162 w 251546"/>
              <a:gd name="connsiteY2" fmla="*/ 822986 h 839973"/>
              <a:gd name="connsiteX3" fmla="*/ 183202 w 251546"/>
              <a:gd name="connsiteY3" fmla="*/ 651536 h 839973"/>
              <a:gd name="connsiteX4" fmla="*/ 26992 w 251546"/>
              <a:gd name="connsiteY4" fmla="*/ 335306 h 839973"/>
              <a:gd name="connsiteX5" fmla="*/ 4132 w 251546"/>
              <a:gd name="connsiteY5" fmla="*/ 266726 h 839973"/>
              <a:gd name="connsiteX6" fmla="*/ 4132 w 251546"/>
              <a:gd name="connsiteY6" fmla="*/ 247676 h 839973"/>
              <a:gd name="connsiteX7" fmla="*/ 65092 w 251546"/>
              <a:gd name="connsiteY7" fmla="*/ 26 h 839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546" h="839973">
                <a:moveTo>
                  <a:pt x="65092" y="26"/>
                </a:moveTo>
                <a:cubicBezTo>
                  <a:pt x="68267" y="-1879"/>
                  <a:pt x="-6663" y="99086"/>
                  <a:pt x="23182" y="236246"/>
                </a:cubicBezTo>
                <a:cubicBezTo>
                  <a:pt x="53027" y="373406"/>
                  <a:pt x="217492" y="753771"/>
                  <a:pt x="244162" y="822986"/>
                </a:cubicBezTo>
                <a:cubicBezTo>
                  <a:pt x="270832" y="892201"/>
                  <a:pt x="219397" y="732816"/>
                  <a:pt x="183202" y="651536"/>
                </a:cubicBezTo>
                <a:cubicBezTo>
                  <a:pt x="147007" y="570256"/>
                  <a:pt x="56837" y="399441"/>
                  <a:pt x="26992" y="335306"/>
                </a:cubicBezTo>
                <a:cubicBezTo>
                  <a:pt x="-2853" y="271171"/>
                  <a:pt x="7942" y="281331"/>
                  <a:pt x="4132" y="266726"/>
                </a:cubicBezTo>
                <a:cubicBezTo>
                  <a:pt x="322" y="252121"/>
                  <a:pt x="-2853" y="287046"/>
                  <a:pt x="4132" y="247676"/>
                </a:cubicBezTo>
                <a:cubicBezTo>
                  <a:pt x="11117" y="208306"/>
                  <a:pt x="61917" y="1931"/>
                  <a:pt x="65092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E35E8A27-3863-BE17-485E-E01EC478CF95}"/>
              </a:ext>
            </a:extLst>
          </p:cNvPr>
          <p:cNvSpPr/>
          <p:nvPr/>
        </p:nvSpPr>
        <p:spPr>
          <a:xfrm>
            <a:off x="7307461" y="4667052"/>
            <a:ext cx="195325" cy="1271404"/>
          </a:xfrm>
          <a:custGeom>
            <a:avLst/>
            <a:gdLst>
              <a:gd name="connsiteX0" fmla="*/ 38219 w 195325"/>
              <a:gd name="connsiteY0" fmla="*/ 4008 h 1271404"/>
              <a:gd name="connsiteX1" fmla="*/ 175379 w 195325"/>
              <a:gd name="connsiteY1" fmla="*/ 525978 h 1271404"/>
              <a:gd name="connsiteX2" fmla="*/ 119 w 195325"/>
              <a:gd name="connsiteY2" fmla="*/ 1268928 h 1271404"/>
              <a:gd name="connsiteX3" fmla="*/ 148709 w 195325"/>
              <a:gd name="connsiteY3" fmla="*/ 758388 h 1271404"/>
              <a:gd name="connsiteX4" fmla="*/ 194429 w 195325"/>
              <a:gd name="connsiteY4" fmla="*/ 533598 h 1271404"/>
              <a:gd name="connsiteX5" fmla="*/ 167759 w 195325"/>
              <a:gd name="connsiteY5" fmla="*/ 297378 h 1271404"/>
              <a:gd name="connsiteX6" fmla="*/ 38219 w 195325"/>
              <a:gd name="connsiteY6" fmla="*/ 4008 h 127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325" h="1271404">
                <a:moveTo>
                  <a:pt x="38219" y="4008"/>
                </a:moveTo>
                <a:cubicBezTo>
                  <a:pt x="39489" y="42108"/>
                  <a:pt x="181729" y="315158"/>
                  <a:pt x="175379" y="525978"/>
                </a:cubicBezTo>
                <a:cubicBezTo>
                  <a:pt x="169029" y="736798"/>
                  <a:pt x="4564" y="1230193"/>
                  <a:pt x="119" y="1268928"/>
                </a:cubicBezTo>
                <a:cubicBezTo>
                  <a:pt x="-4326" y="1307663"/>
                  <a:pt x="116324" y="880943"/>
                  <a:pt x="148709" y="758388"/>
                </a:cubicBezTo>
                <a:cubicBezTo>
                  <a:pt x="181094" y="635833"/>
                  <a:pt x="191254" y="610433"/>
                  <a:pt x="194429" y="533598"/>
                </a:cubicBezTo>
                <a:cubicBezTo>
                  <a:pt x="197604" y="456763"/>
                  <a:pt x="193159" y="385008"/>
                  <a:pt x="167759" y="297378"/>
                </a:cubicBezTo>
                <a:cubicBezTo>
                  <a:pt x="142359" y="209748"/>
                  <a:pt x="36949" y="-34092"/>
                  <a:pt x="38219" y="4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DCFC1AC9-04C0-0DD6-2D04-7BE2C880C729}"/>
              </a:ext>
            </a:extLst>
          </p:cNvPr>
          <p:cNvSpPr/>
          <p:nvPr/>
        </p:nvSpPr>
        <p:spPr>
          <a:xfrm>
            <a:off x="7106828" y="4194750"/>
            <a:ext cx="238980" cy="939025"/>
          </a:xfrm>
          <a:custGeom>
            <a:avLst/>
            <a:gdLst>
              <a:gd name="connsiteX0" fmla="*/ 97882 w 238980"/>
              <a:gd name="connsiteY0" fmla="*/ 60 h 939025"/>
              <a:gd name="connsiteX1" fmla="*/ 44542 w 238980"/>
              <a:gd name="connsiteY1" fmla="*/ 301050 h 939025"/>
              <a:gd name="connsiteX2" fmla="*/ 193132 w 238980"/>
              <a:gd name="connsiteY2" fmla="*/ 903030 h 939025"/>
              <a:gd name="connsiteX3" fmla="*/ 177892 w 238980"/>
              <a:gd name="connsiteY3" fmla="*/ 803970 h 939025"/>
              <a:gd name="connsiteX4" fmla="*/ 238852 w 238980"/>
              <a:gd name="connsiteY4" fmla="*/ 937320 h 939025"/>
              <a:gd name="connsiteX5" fmla="*/ 158842 w 238980"/>
              <a:gd name="connsiteY5" fmla="*/ 689670 h 939025"/>
              <a:gd name="connsiteX6" fmla="*/ 14062 w 238980"/>
              <a:gd name="connsiteY6" fmla="*/ 327720 h 939025"/>
              <a:gd name="connsiteX7" fmla="*/ 6442 w 238980"/>
              <a:gd name="connsiteY7" fmla="*/ 221040 h 939025"/>
              <a:gd name="connsiteX8" fmla="*/ 21682 w 238980"/>
              <a:gd name="connsiteY8" fmla="*/ 274380 h 939025"/>
              <a:gd name="connsiteX9" fmla="*/ 97882 w 238980"/>
              <a:gd name="connsiteY9" fmla="*/ 60 h 93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980" h="939025">
                <a:moveTo>
                  <a:pt x="97882" y="60"/>
                </a:moveTo>
                <a:cubicBezTo>
                  <a:pt x="101692" y="4505"/>
                  <a:pt x="28667" y="150555"/>
                  <a:pt x="44542" y="301050"/>
                </a:cubicBezTo>
                <a:cubicBezTo>
                  <a:pt x="60417" y="451545"/>
                  <a:pt x="170907" y="819210"/>
                  <a:pt x="193132" y="903030"/>
                </a:cubicBezTo>
                <a:cubicBezTo>
                  <a:pt x="215357" y="986850"/>
                  <a:pt x="170272" y="798255"/>
                  <a:pt x="177892" y="803970"/>
                </a:cubicBezTo>
                <a:cubicBezTo>
                  <a:pt x="185512" y="809685"/>
                  <a:pt x="242027" y="956370"/>
                  <a:pt x="238852" y="937320"/>
                </a:cubicBezTo>
                <a:cubicBezTo>
                  <a:pt x="235677" y="918270"/>
                  <a:pt x="196307" y="791270"/>
                  <a:pt x="158842" y="689670"/>
                </a:cubicBezTo>
                <a:cubicBezTo>
                  <a:pt x="121377" y="588070"/>
                  <a:pt x="39462" y="405825"/>
                  <a:pt x="14062" y="327720"/>
                </a:cubicBezTo>
                <a:cubicBezTo>
                  <a:pt x="-11338" y="249615"/>
                  <a:pt x="5172" y="229930"/>
                  <a:pt x="6442" y="221040"/>
                </a:cubicBezTo>
                <a:cubicBezTo>
                  <a:pt x="7712" y="212150"/>
                  <a:pt x="11522" y="309305"/>
                  <a:pt x="21682" y="274380"/>
                </a:cubicBezTo>
                <a:cubicBezTo>
                  <a:pt x="31842" y="239455"/>
                  <a:pt x="94072" y="-4385"/>
                  <a:pt x="97882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D79D829E-19B6-7E82-785C-7791CCE336A3}"/>
              </a:ext>
            </a:extLst>
          </p:cNvPr>
          <p:cNvSpPr/>
          <p:nvPr/>
        </p:nvSpPr>
        <p:spPr>
          <a:xfrm>
            <a:off x="6978992" y="5148513"/>
            <a:ext cx="492970" cy="1384937"/>
          </a:xfrm>
          <a:custGeom>
            <a:avLst/>
            <a:gdLst>
              <a:gd name="connsiteX0" fmla="*/ 492418 w 492970"/>
              <a:gd name="connsiteY0" fmla="*/ 2607 h 1384937"/>
              <a:gd name="connsiteX1" fmla="*/ 362878 w 492970"/>
              <a:gd name="connsiteY1" fmla="*/ 482667 h 1384937"/>
              <a:gd name="connsiteX2" fmla="*/ 248578 w 492970"/>
              <a:gd name="connsiteY2" fmla="*/ 955107 h 1384937"/>
              <a:gd name="connsiteX3" fmla="*/ 240958 w 492970"/>
              <a:gd name="connsiteY3" fmla="*/ 905577 h 1384937"/>
              <a:gd name="connsiteX4" fmla="*/ 23788 w 492970"/>
              <a:gd name="connsiteY4" fmla="*/ 1355157 h 1384937"/>
              <a:gd name="connsiteX5" fmla="*/ 35218 w 492970"/>
              <a:gd name="connsiteY5" fmla="*/ 1275147 h 1384937"/>
              <a:gd name="connsiteX6" fmla="*/ 286678 w 492970"/>
              <a:gd name="connsiteY6" fmla="*/ 730317 h 1384937"/>
              <a:gd name="connsiteX7" fmla="*/ 298108 w 492970"/>
              <a:gd name="connsiteY7" fmla="*/ 692217 h 1384937"/>
              <a:gd name="connsiteX8" fmla="*/ 404788 w 492970"/>
              <a:gd name="connsiteY8" fmla="*/ 307407 h 1384937"/>
              <a:gd name="connsiteX9" fmla="*/ 492418 w 492970"/>
              <a:gd name="connsiteY9" fmla="*/ 2607 h 138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970" h="1384937">
                <a:moveTo>
                  <a:pt x="492418" y="2607"/>
                </a:moveTo>
                <a:cubicBezTo>
                  <a:pt x="485433" y="31817"/>
                  <a:pt x="403518" y="323917"/>
                  <a:pt x="362878" y="482667"/>
                </a:cubicBezTo>
                <a:cubicBezTo>
                  <a:pt x="322238" y="641417"/>
                  <a:pt x="268898" y="884622"/>
                  <a:pt x="248578" y="955107"/>
                </a:cubicBezTo>
                <a:cubicBezTo>
                  <a:pt x="228258" y="1025592"/>
                  <a:pt x="278423" y="838902"/>
                  <a:pt x="240958" y="905577"/>
                </a:cubicBezTo>
                <a:cubicBezTo>
                  <a:pt x="203493" y="972252"/>
                  <a:pt x="58078" y="1293562"/>
                  <a:pt x="23788" y="1355157"/>
                </a:cubicBezTo>
                <a:cubicBezTo>
                  <a:pt x="-10502" y="1416752"/>
                  <a:pt x="-8597" y="1379287"/>
                  <a:pt x="35218" y="1275147"/>
                </a:cubicBezTo>
                <a:cubicBezTo>
                  <a:pt x="79033" y="1171007"/>
                  <a:pt x="242863" y="827472"/>
                  <a:pt x="286678" y="730317"/>
                </a:cubicBezTo>
                <a:cubicBezTo>
                  <a:pt x="330493" y="633162"/>
                  <a:pt x="278423" y="762702"/>
                  <a:pt x="298108" y="692217"/>
                </a:cubicBezTo>
                <a:cubicBezTo>
                  <a:pt x="317793" y="621732"/>
                  <a:pt x="371133" y="417897"/>
                  <a:pt x="404788" y="307407"/>
                </a:cubicBezTo>
                <a:cubicBezTo>
                  <a:pt x="438443" y="196917"/>
                  <a:pt x="499403" y="-26603"/>
                  <a:pt x="492418" y="2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22EF2C1-BBC3-4B88-33BB-D3190AEF1E53}"/>
              </a:ext>
            </a:extLst>
          </p:cNvPr>
          <p:cNvSpPr/>
          <p:nvPr/>
        </p:nvSpPr>
        <p:spPr>
          <a:xfrm>
            <a:off x="7592276" y="2678337"/>
            <a:ext cx="70563" cy="581581"/>
          </a:xfrm>
          <a:custGeom>
            <a:avLst/>
            <a:gdLst>
              <a:gd name="connsiteX0" fmla="*/ 23914 w 70563"/>
              <a:gd name="connsiteY0" fmla="*/ 93 h 581581"/>
              <a:gd name="connsiteX1" fmla="*/ 27724 w 70563"/>
              <a:gd name="connsiteY1" fmla="*/ 102963 h 581581"/>
              <a:gd name="connsiteX2" fmla="*/ 1054 w 70563"/>
              <a:gd name="connsiteY2" fmla="*/ 163923 h 581581"/>
              <a:gd name="connsiteX3" fmla="*/ 69634 w 70563"/>
              <a:gd name="connsiteY3" fmla="*/ 579213 h 581581"/>
              <a:gd name="connsiteX4" fmla="*/ 39154 w 70563"/>
              <a:gd name="connsiteY4" fmla="*/ 323943 h 581581"/>
              <a:gd name="connsiteX5" fmla="*/ 16294 w 70563"/>
              <a:gd name="connsiteY5" fmla="*/ 122013 h 581581"/>
              <a:gd name="connsiteX6" fmla="*/ 23914 w 70563"/>
              <a:gd name="connsiteY6" fmla="*/ 93 h 58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563" h="581581">
                <a:moveTo>
                  <a:pt x="23914" y="93"/>
                </a:moveTo>
                <a:cubicBezTo>
                  <a:pt x="25819" y="-3082"/>
                  <a:pt x="31534" y="75658"/>
                  <a:pt x="27724" y="102963"/>
                </a:cubicBezTo>
                <a:cubicBezTo>
                  <a:pt x="23914" y="130268"/>
                  <a:pt x="-5931" y="84548"/>
                  <a:pt x="1054" y="163923"/>
                </a:cubicBezTo>
                <a:cubicBezTo>
                  <a:pt x="8039" y="243298"/>
                  <a:pt x="63284" y="552543"/>
                  <a:pt x="69634" y="579213"/>
                </a:cubicBezTo>
                <a:cubicBezTo>
                  <a:pt x="75984" y="605883"/>
                  <a:pt x="48044" y="400143"/>
                  <a:pt x="39154" y="323943"/>
                </a:cubicBezTo>
                <a:cubicBezTo>
                  <a:pt x="30264" y="247743"/>
                  <a:pt x="18834" y="167733"/>
                  <a:pt x="16294" y="122013"/>
                </a:cubicBezTo>
                <a:cubicBezTo>
                  <a:pt x="13754" y="76293"/>
                  <a:pt x="22009" y="3268"/>
                  <a:pt x="23914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06FCFEBA-A102-B407-8914-325A39889C05}"/>
              </a:ext>
            </a:extLst>
          </p:cNvPr>
          <p:cNvSpPr/>
          <p:nvPr/>
        </p:nvSpPr>
        <p:spPr>
          <a:xfrm>
            <a:off x="7638571" y="3303127"/>
            <a:ext cx="130031" cy="385268"/>
          </a:xfrm>
          <a:custGeom>
            <a:avLst/>
            <a:gdLst>
              <a:gd name="connsiteX0" fmla="*/ 130019 w 130031"/>
              <a:gd name="connsiteY0" fmla="*/ 143 h 385268"/>
              <a:gd name="connsiteX1" fmla="*/ 8099 w 130031"/>
              <a:gd name="connsiteY1" fmla="*/ 224933 h 385268"/>
              <a:gd name="connsiteX2" fmla="*/ 11909 w 130031"/>
              <a:gd name="connsiteY2" fmla="*/ 384953 h 385268"/>
              <a:gd name="connsiteX3" fmla="*/ 15719 w 130031"/>
              <a:gd name="connsiteY3" fmla="*/ 259223 h 385268"/>
              <a:gd name="connsiteX4" fmla="*/ 130019 w 130031"/>
              <a:gd name="connsiteY4" fmla="*/ 143 h 38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31" h="385268">
                <a:moveTo>
                  <a:pt x="130019" y="143"/>
                </a:moveTo>
                <a:cubicBezTo>
                  <a:pt x="128749" y="-5572"/>
                  <a:pt x="27784" y="160798"/>
                  <a:pt x="8099" y="224933"/>
                </a:cubicBezTo>
                <a:cubicBezTo>
                  <a:pt x="-11586" y="289068"/>
                  <a:pt x="10639" y="379238"/>
                  <a:pt x="11909" y="384953"/>
                </a:cubicBezTo>
                <a:cubicBezTo>
                  <a:pt x="13179" y="390668"/>
                  <a:pt x="-1426" y="317643"/>
                  <a:pt x="15719" y="259223"/>
                </a:cubicBezTo>
                <a:cubicBezTo>
                  <a:pt x="32864" y="200803"/>
                  <a:pt x="131289" y="5858"/>
                  <a:pt x="130019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B652D41E-1A7E-B85C-32D9-CEB261E7CFAD}"/>
              </a:ext>
            </a:extLst>
          </p:cNvPr>
          <p:cNvSpPr/>
          <p:nvPr/>
        </p:nvSpPr>
        <p:spPr>
          <a:xfrm>
            <a:off x="4832278" y="502920"/>
            <a:ext cx="1587572" cy="1775071"/>
          </a:xfrm>
          <a:custGeom>
            <a:avLst/>
            <a:gdLst>
              <a:gd name="connsiteX0" fmla="*/ 1587572 w 1587572"/>
              <a:gd name="connsiteY0" fmla="*/ 0 h 1775071"/>
              <a:gd name="connsiteX1" fmla="*/ 905582 w 1587572"/>
              <a:gd name="connsiteY1" fmla="*/ 247650 h 1775071"/>
              <a:gd name="connsiteX2" fmla="*/ 1027502 w 1587572"/>
              <a:gd name="connsiteY2" fmla="*/ 217170 h 1775071"/>
              <a:gd name="connsiteX3" fmla="*/ 958922 w 1587572"/>
              <a:gd name="connsiteY3" fmla="*/ 251460 h 1775071"/>
              <a:gd name="connsiteX4" fmla="*/ 642692 w 1587572"/>
              <a:gd name="connsiteY4" fmla="*/ 681990 h 1775071"/>
              <a:gd name="connsiteX5" fmla="*/ 33092 w 1587572"/>
              <a:gd name="connsiteY5" fmla="*/ 1714500 h 1775071"/>
              <a:gd name="connsiteX6" fmla="*/ 174062 w 1587572"/>
              <a:gd name="connsiteY6" fmla="*/ 1501140 h 1775071"/>
              <a:gd name="connsiteX7" fmla="*/ 955112 w 1587572"/>
              <a:gd name="connsiteY7" fmla="*/ 240030 h 1775071"/>
              <a:gd name="connsiteX8" fmla="*/ 981782 w 1587572"/>
              <a:gd name="connsiteY8" fmla="*/ 228600 h 1775071"/>
              <a:gd name="connsiteX9" fmla="*/ 1587572 w 1587572"/>
              <a:gd name="connsiteY9" fmla="*/ 0 h 1775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7572" h="1775071">
                <a:moveTo>
                  <a:pt x="1587572" y="0"/>
                </a:moveTo>
                <a:lnTo>
                  <a:pt x="905582" y="247650"/>
                </a:lnTo>
                <a:cubicBezTo>
                  <a:pt x="812237" y="283845"/>
                  <a:pt x="1018612" y="216535"/>
                  <a:pt x="1027502" y="217170"/>
                </a:cubicBezTo>
                <a:cubicBezTo>
                  <a:pt x="1036392" y="217805"/>
                  <a:pt x="1023057" y="173990"/>
                  <a:pt x="958922" y="251460"/>
                </a:cubicBezTo>
                <a:cubicBezTo>
                  <a:pt x="894787" y="328930"/>
                  <a:pt x="796997" y="438150"/>
                  <a:pt x="642692" y="681990"/>
                </a:cubicBezTo>
                <a:cubicBezTo>
                  <a:pt x="488387" y="925830"/>
                  <a:pt x="111197" y="1577975"/>
                  <a:pt x="33092" y="1714500"/>
                </a:cubicBezTo>
                <a:cubicBezTo>
                  <a:pt x="-45013" y="1851025"/>
                  <a:pt x="20392" y="1746885"/>
                  <a:pt x="174062" y="1501140"/>
                </a:cubicBezTo>
                <a:cubicBezTo>
                  <a:pt x="327732" y="1255395"/>
                  <a:pt x="820492" y="452120"/>
                  <a:pt x="955112" y="240030"/>
                </a:cubicBezTo>
                <a:cubicBezTo>
                  <a:pt x="1089732" y="27940"/>
                  <a:pt x="981782" y="228600"/>
                  <a:pt x="981782" y="228600"/>
                </a:cubicBezTo>
                <a:lnTo>
                  <a:pt x="158757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16DA9320-040E-167A-FB5A-518EC424D907}"/>
              </a:ext>
            </a:extLst>
          </p:cNvPr>
          <p:cNvSpPr/>
          <p:nvPr/>
        </p:nvSpPr>
        <p:spPr>
          <a:xfrm>
            <a:off x="4129461" y="1968636"/>
            <a:ext cx="667447" cy="1209741"/>
          </a:xfrm>
          <a:custGeom>
            <a:avLst/>
            <a:gdLst>
              <a:gd name="connsiteX0" fmla="*/ 667329 w 667447"/>
              <a:gd name="connsiteY0" fmla="*/ 1134 h 1209741"/>
              <a:gd name="connsiteX1" fmla="*/ 278709 w 667447"/>
              <a:gd name="connsiteY1" fmla="*/ 473574 h 1209741"/>
              <a:gd name="connsiteX2" fmla="*/ 579 w 667447"/>
              <a:gd name="connsiteY2" fmla="*/ 1208904 h 1209741"/>
              <a:gd name="connsiteX3" fmla="*/ 351099 w 667447"/>
              <a:gd name="connsiteY3" fmla="*/ 321174 h 1209741"/>
              <a:gd name="connsiteX4" fmla="*/ 320619 w 667447"/>
              <a:gd name="connsiteY4" fmla="*/ 340224 h 1209741"/>
              <a:gd name="connsiteX5" fmla="*/ 667329 w 667447"/>
              <a:gd name="connsiteY5" fmla="*/ 1134 h 120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447" h="1209741">
                <a:moveTo>
                  <a:pt x="667329" y="1134"/>
                </a:moveTo>
                <a:cubicBezTo>
                  <a:pt x="660344" y="23359"/>
                  <a:pt x="389834" y="272279"/>
                  <a:pt x="278709" y="473574"/>
                </a:cubicBezTo>
                <a:cubicBezTo>
                  <a:pt x="167584" y="674869"/>
                  <a:pt x="-11486" y="1234304"/>
                  <a:pt x="579" y="1208904"/>
                </a:cubicBezTo>
                <a:cubicBezTo>
                  <a:pt x="12644" y="1183504"/>
                  <a:pt x="297759" y="465954"/>
                  <a:pt x="351099" y="321174"/>
                </a:cubicBezTo>
                <a:cubicBezTo>
                  <a:pt x="404439" y="176394"/>
                  <a:pt x="270454" y="390389"/>
                  <a:pt x="320619" y="340224"/>
                </a:cubicBezTo>
                <a:cubicBezTo>
                  <a:pt x="370784" y="290059"/>
                  <a:pt x="674314" y="-21091"/>
                  <a:pt x="667329" y="1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F55D1524-BE29-94B3-6B70-8467C2BC4F3E}"/>
              </a:ext>
            </a:extLst>
          </p:cNvPr>
          <p:cNvSpPr/>
          <p:nvPr/>
        </p:nvSpPr>
        <p:spPr>
          <a:xfrm>
            <a:off x="4548905" y="2883955"/>
            <a:ext cx="625597" cy="1372459"/>
          </a:xfrm>
          <a:custGeom>
            <a:avLst/>
            <a:gdLst>
              <a:gd name="connsiteX0" fmla="*/ 625075 w 625597"/>
              <a:gd name="connsiteY0" fmla="*/ 215 h 1372459"/>
              <a:gd name="connsiteX1" fmla="*/ 407905 w 625597"/>
              <a:gd name="connsiteY1" fmla="*/ 823175 h 1372459"/>
              <a:gd name="connsiteX2" fmla="*/ 235 w 625597"/>
              <a:gd name="connsiteY2" fmla="*/ 1371815 h 1372459"/>
              <a:gd name="connsiteX3" fmla="*/ 350755 w 625597"/>
              <a:gd name="connsiteY3" fmla="*/ 929855 h 1372459"/>
              <a:gd name="connsiteX4" fmla="*/ 465055 w 625597"/>
              <a:gd name="connsiteY4" fmla="*/ 743165 h 1372459"/>
              <a:gd name="connsiteX5" fmla="*/ 625075 w 625597"/>
              <a:gd name="connsiteY5" fmla="*/ 215 h 137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597" h="1372459">
                <a:moveTo>
                  <a:pt x="625075" y="215"/>
                </a:moveTo>
                <a:cubicBezTo>
                  <a:pt x="615550" y="13550"/>
                  <a:pt x="512045" y="594575"/>
                  <a:pt x="407905" y="823175"/>
                </a:cubicBezTo>
                <a:cubicBezTo>
                  <a:pt x="303765" y="1051775"/>
                  <a:pt x="9760" y="1354035"/>
                  <a:pt x="235" y="1371815"/>
                </a:cubicBezTo>
                <a:cubicBezTo>
                  <a:pt x="-9290" y="1389595"/>
                  <a:pt x="273285" y="1034630"/>
                  <a:pt x="350755" y="929855"/>
                </a:cubicBezTo>
                <a:cubicBezTo>
                  <a:pt x="428225" y="825080"/>
                  <a:pt x="418700" y="891120"/>
                  <a:pt x="465055" y="743165"/>
                </a:cubicBezTo>
                <a:cubicBezTo>
                  <a:pt x="511410" y="595210"/>
                  <a:pt x="634600" y="-13120"/>
                  <a:pt x="625075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ED835AD9-35A5-6B95-2D33-0689606F2E4D}"/>
              </a:ext>
            </a:extLst>
          </p:cNvPr>
          <p:cNvSpPr/>
          <p:nvPr/>
        </p:nvSpPr>
        <p:spPr>
          <a:xfrm>
            <a:off x="3962394" y="4647239"/>
            <a:ext cx="575245" cy="1266124"/>
          </a:xfrm>
          <a:custGeom>
            <a:avLst/>
            <a:gdLst>
              <a:gd name="connsiteX0" fmla="*/ 541026 w 575245"/>
              <a:gd name="connsiteY0" fmla="*/ 961 h 1266124"/>
              <a:gd name="connsiteX1" fmla="*/ 529596 w 575245"/>
              <a:gd name="connsiteY1" fmla="*/ 625801 h 1266124"/>
              <a:gd name="connsiteX2" fmla="*/ 6 w 575245"/>
              <a:gd name="connsiteY2" fmla="*/ 1265881 h 1266124"/>
              <a:gd name="connsiteX3" fmla="*/ 518166 w 575245"/>
              <a:gd name="connsiteY3" fmla="*/ 702001 h 1266124"/>
              <a:gd name="connsiteX4" fmla="*/ 461016 w 575245"/>
              <a:gd name="connsiteY4" fmla="*/ 736291 h 1266124"/>
              <a:gd name="connsiteX5" fmla="*/ 571506 w 575245"/>
              <a:gd name="connsiteY5" fmla="*/ 488641 h 1266124"/>
              <a:gd name="connsiteX6" fmla="*/ 541026 w 575245"/>
              <a:gd name="connsiteY6" fmla="*/ 961 h 126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245" h="1266124">
                <a:moveTo>
                  <a:pt x="541026" y="961"/>
                </a:moveTo>
                <a:cubicBezTo>
                  <a:pt x="534041" y="23821"/>
                  <a:pt x="619766" y="414981"/>
                  <a:pt x="529596" y="625801"/>
                </a:cubicBezTo>
                <a:cubicBezTo>
                  <a:pt x="439426" y="836621"/>
                  <a:pt x="1911" y="1253181"/>
                  <a:pt x="6" y="1265881"/>
                </a:cubicBezTo>
                <a:cubicBezTo>
                  <a:pt x="-1899" y="1278581"/>
                  <a:pt x="441331" y="790266"/>
                  <a:pt x="518166" y="702001"/>
                </a:cubicBezTo>
                <a:cubicBezTo>
                  <a:pt x="595001" y="613736"/>
                  <a:pt x="452126" y="771851"/>
                  <a:pt x="461016" y="736291"/>
                </a:cubicBezTo>
                <a:cubicBezTo>
                  <a:pt x="469906" y="700731"/>
                  <a:pt x="555631" y="608021"/>
                  <a:pt x="571506" y="488641"/>
                </a:cubicBezTo>
                <a:cubicBezTo>
                  <a:pt x="587381" y="369261"/>
                  <a:pt x="548011" y="-21899"/>
                  <a:pt x="541026" y="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13E283DA-72E0-9B73-963C-890EEC698862}"/>
              </a:ext>
            </a:extLst>
          </p:cNvPr>
          <p:cNvSpPr/>
          <p:nvPr/>
        </p:nvSpPr>
        <p:spPr>
          <a:xfrm>
            <a:off x="4453852" y="5512677"/>
            <a:ext cx="491603" cy="770435"/>
          </a:xfrm>
          <a:custGeom>
            <a:avLst/>
            <a:gdLst>
              <a:gd name="connsiteX0" fmla="*/ 38 w 491603"/>
              <a:gd name="connsiteY0" fmla="*/ 393 h 770435"/>
              <a:gd name="connsiteX1" fmla="*/ 350558 w 491603"/>
              <a:gd name="connsiteY1" fmla="*/ 377583 h 770435"/>
              <a:gd name="connsiteX2" fmla="*/ 491528 w 491603"/>
              <a:gd name="connsiteY2" fmla="*/ 770013 h 770435"/>
              <a:gd name="connsiteX3" fmla="*/ 335318 w 491603"/>
              <a:gd name="connsiteY3" fmla="*/ 301383 h 770435"/>
              <a:gd name="connsiteX4" fmla="*/ 327698 w 491603"/>
              <a:gd name="connsiteY4" fmla="*/ 305193 h 770435"/>
              <a:gd name="connsiteX5" fmla="*/ 38 w 491603"/>
              <a:gd name="connsiteY5" fmla="*/ 393 h 77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603" h="770435">
                <a:moveTo>
                  <a:pt x="38" y="393"/>
                </a:moveTo>
                <a:cubicBezTo>
                  <a:pt x="3848" y="12458"/>
                  <a:pt x="268643" y="249313"/>
                  <a:pt x="350558" y="377583"/>
                </a:cubicBezTo>
                <a:cubicBezTo>
                  <a:pt x="432473" y="505853"/>
                  <a:pt x="494068" y="782713"/>
                  <a:pt x="491528" y="770013"/>
                </a:cubicBezTo>
                <a:cubicBezTo>
                  <a:pt x="488988" y="757313"/>
                  <a:pt x="362623" y="378853"/>
                  <a:pt x="335318" y="301383"/>
                </a:cubicBezTo>
                <a:cubicBezTo>
                  <a:pt x="308013" y="223913"/>
                  <a:pt x="381038" y="352818"/>
                  <a:pt x="327698" y="305193"/>
                </a:cubicBezTo>
                <a:cubicBezTo>
                  <a:pt x="274358" y="257568"/>
                  <a:pt x="-3772" y="-11672"/>
                  <a:pt x="38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D5227FB1-6CBB-A077-DB53-49DE51312F86}"/>
              </a:ext>
            </a:extLst>
          </p:cNvPr>
          <p:cNvSpPr/>
          <p:nvPr/>
        </p:nvSpPr>
        <p:spPr>
          <a:xfrm>
            <a:off x="4655911" y="2038631"/>
            <a:ext cx="723173" cy="1575004"/>
          </a:xfrm>
          <a:custGeom>
            <a:avLst/>
            <a:gdLst>
              <a:gd name="connsiteX0" fmla="*/ 720054 w 723173"/>
              <a:gd name="connsiteY0" fmla="*/ 2204 h 1575004"/>
              <a:gd name="connsiteX1" fmla="*/ 88367 w 723173"/>
              <a:gd name="connsiteY1" fmla="*/ 792917 h 1575004"/>
              <a:gd name="connsiteX2" fmla="*/ 207637 w 723173"/>
              <a:gd name="connsiteY2" fmla="*/ 633891 h 1575004"/>
              <a:gd name="connsiteX3" fmla="*/ 106037 w 723173"/>
              <a:gd name="connsiteY3" fmla="*/ 775247 h 1575004"/>
              <a:gd name="connsiteX4" fmla="*/ 19 w 723173"/>
              <a:gd name="connsiteY4" fmla="*/ 1574795 h 1575004"/>
              <a:gd name="connsiteX5" fmla="*/ 97202 w 723173"/>
              <a:gd name="connsiteY5" fmla="*/ 854760 h 1575004"/>
              <a:gd name="connsiteX6" fmla="*/ 92785 w 723173"/>
              <a:gd name="connsiteY6" fmla="*/ 898934 h 1575004"/>
              <a:gd name="connsiteX7" fmla="*/ 340159 w 723173"/>
              <a:gd name="connsiteY7" fmla="*/ 505786 h 1575004"/>
              <a:gd name="connsiteX8" fmla="*/ 331324 w 723173"/>
              <a:gd name="connsiteY8" fmla="*/ 554378 h 1575004"/>
              <a:gd name="connsiteX9" fmla="*/ 720054 w 723173"/>
              <a:gd name="connsiteY9" fmla="*/ 2204 h 157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173" h="1575004">
                <a:moveTo>
                  <a:pt x="720054" y="2204"/>
                </a:moveTo>
                <a:cubicBezTo>
                  <a:pt x="679561" y="41960"/>
                  <a:pt x="173770" y="687636"/>
                  <a:pt x="88367" y="792917"/>
                </a:cubicBezTo>
                <a:cubicBezTo>
                  <a:pt x="2964" y="898198"/>
                  <a:pt x="204692" y="636836"/>
                  <a:pt x="207637" y="633891"/>
                </a:cubicBezTo>
                <a:cubicBezTo>
                  <a:pt x="210582" y="630946"/>
                  <a:pt x="140640" y="618430"/>
                  <a:pt x="106037" y="775247"/>
                </a:cubicBezTo>
                <a:cubicBezTo>
                  <a:pt x="71434" y="932064"/>
                  <a:pt x="1492" y="1561543"/>
                  <a:pt x="19" y="1574795"/>
                </a:cubicBezTo>
                <a:cubicBezTo>
                  <a:pt x="-1454" y="1588047"/>
                  <a:pt x="81741" y="967403"/>
                  <a:pt x="97202" y="854760"/>
                </a:cubicBezTo>
                <a:cubicBezTo>
                  <a:pt x="112663" y="742117"/>
                  <a:pt x="52292" y="957096"/>
                  <a:pt x="92785" y="898934"/>
                </a:cubicBezTo>
                <a:cubicBezTo>
                  <a:pt x="133278" y="840772"/>
                  <a:pt x="300403" y="563212"/>
                  <a:pt x="340159" y="505786"/>
                </a:cubicBezTo>
                <a:cubicBezTo>
                  <a:pt x="379915" y="448360"/>
                  <a:pt x="268008" y="636100"/>
                  <a:pt x="331324" y="554378"/>
                </a:cubicBezTo>
                <a:cubicBezTo>
                  <a:pt x="394640" y="472656"/>
                  <a:pt x="760547" y="-37552"/>
                  <a:pt x="720054" y="2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444FD422-27A6-C8C3-C715-D6A0A773F37C}"/>
              </a:ext>
            </a:extLst>
          </p:cNvPr>
          <p:cNvSpPr/>
          <p:nvPr/>
        </p:nvSpPr>
        <p:spPr>
          <a:xfrm>
            <a:off x="5044537" y="3321551"/>
            <a:ext cx="338770" cy="751743"/>
          </a:xfrm>
          <a:custGeom>
            <a:avLst/>
            <a:gdLst>
              <a:gd name="connsiteX0" fmla="*/ 225411 w 338770"/>
              <a:gd name="connsiteY0" fmla="*/ 327 h 751743"/>
              <a:gd name="connsiteX1" fmla="*/ 291672 w 338770"/>
              <a:gd name="connsiteY1" fmla="*/ 446484 h 751743"/>
              <a:gd name="connsiteX2" fmla="*/ 124 w 338770"/>
              <a:gd name="connsiteY2" fmla="*/ 751284 h 751743"/>
              <a:gd name="connsiteX3" fmla="*/ 331428 w 338770"/>
              <a:gd name="connsiteY3" fmla="*/ 380223 h 751743"/>
              <a:gd name="connsiteX4" fmla="*/ 225411 w 338770"/>
              <a:gd name="connsiteY4" fmla="*/ 327 h 75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770" h="751743">
                <a:moveTo>
                  <a:pt x="225411" y="327"/>
                </a:moveTo>
                <a:cubicBezTo>
                  <a:pt x="218785" y="11371"/>
                  <a:pt x="329220" y="321325"/>
                  <a:pt x="291672" y="446484"/>
                </a:cubicBezTo>
                <a:cubicBezTo>
                  <a:pt x="254124" y="571644"/>
                  <a:pt x="-6502" y="762328"/>
                  <a:pt x="124" y="751284"/>
                </a:cubicBezTo>
                <a:cubicBezTo>
                  <a:pt x="6750" y="740241"/>
                  <a:pt x="290935" y="500229"/>
                  <a:pt x="331428" y="380223"/>
                </a:cubicBezTo>
                <a:cubicBezTo>
                  <a:pt x="371921" y="260217"/>
                  <a:pt x="232037" y="-10717"/>
                  <a:pt x="22541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D458E490-2C66-0E21-9DF3-5002C21607B0}"/>
              </a:ext>
            </a:extLst>
          </p:cNvPr>
          <p:cNvSpPr/>
          <p:nvPr/>
        </p:nvSpPr>
        <p:spPr>
          <a:xfrm>
            <a:off x="4753993" y="4412024"/>
            <a:ext cx="935342" cy="1790055"/>
          </a:xfrm>
          <a:custGeom>
            <a:avLst/>
            <a:gdLst>
              <a:gd name="connsiteX0" fmla="*/ 122807 w 935342"/>
              <a:gd name="connsiteY0" fmla="*/ 950 h 1790055"/>
              <a:gd name="connsiteX1" fmla="*/ 16790 w 935342"/>
              <a:gd name="connsiteY1" fmla="*/ 354341 h 1790055"/>
              <a:gd name="connsiteX2" fmla="*/ 551294 w 935342"/>
              <a:gd name="connsiteY2" fmla="*/ 924185 h 1790055"/>
              <a:gd name="connsiteX3" fmla="*/ 485033 w 935342"/>
              <a:gd name="connsiteY3" fmla="*/ 853506 h 1790055"/>
              <a:gd name="connsiteX4" fmla="*/ 741242 w 935342"/>
              <a:gd name="connsiteY4" fmla="*/ 1127385 h 1790055"/>
              <a:gd name="connsiteX5" fmla="*/ 900268 w 935342"/>
              <a:gd name="connsiteY5" fmla="*/ 1388011 h 1790055"/>
              <a:gd name="connsiteX6" fmla="*/ 829590 w 935342"/>
              <a:gd name="connsiteY6" fmla="*/ 1789993 h 1790055"/>
              <a:gd name="connsiteX7" fmla="*/ 922355 w 935342"/>
              <a:gd name="connsiteY7" fmla="*/ 1418933 h 1790055"/>
              <a:gd name="connsiteX8" fmla="*/ 917937 w 935342"/>
              <a:gd name="connsiteY8" fmla="*/ 1423350 h 1790055"/>
              <a:gd name="connsiteX9" fmla="*/ 767746 w 935342"/>
              <a:gd name="connsiteY9" fmla="*/ 1158306 h 1790055"/>
              <a:gd name="connsiteX10" fmla="*/ 144894 w 935342"/>
              <a:gd name="connsiteY10" fmla="*/ 597298 h 1790055"/>
              <a:gd name="connsiteX11" fmla="*/ 83050 w 935342"/>
              <a:gd name="connsiteY11" fmla="*/ 522202 h 1790055"/>
              <a:gd name="connsiteX12" fmla="*/ 16790 w 935342"/>
              <a:gd name="connsiteY12" fmla="*/ 394098 h 1790055"/>
              <a:gd name="connsiteX13" fmla="*/ 30042 w 935342"/>
              <a:gd name="connsiteY13" fmla="*/ 354341 h 1790055"/>
              <a:gd name="connsiteX14" fmla="*/ 3537 w 935342"/>
              <a:gd name="connsiteY14" fmla="*/ 252741 h 1790055"/>
              <a:gd name="connsiteX15" fmla="*/ 122807 w 935342"/>
              <a:gd name="connsiteY15" fmla="*/ 950 h 17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5342" h="1790055">
                <a:moveTo>
                  <a:pt x="122807" y="950"/>
                </a:moveTo>
                <a:cubicBezTo>
                  <a:pt x="125016" y="17883"/>
                  <a:pt x="-54625" y="200469"/>
                  <a:pt x="16790" y="354341"/>
                </a:cubicBezTo>
                <a:cubicBezTo>
                  <a:pt x="88204" y="508214"/>
                  <a:pt x="551294" y="924185"/>
                  <a:pt x="551294" y="924185"/>
                </a:cubicBezTo>
                <a:lnTo>
                  <a:pt x="485033" y="853506"/>
                </a:lnTo>
                <a:cubicBezTo>
                  <a:pt x="516691" y="887373"/>
                  <a:pt x="672036" y="1038301"/>
                  <a:pt x="741242" y="1127385"/>
                </a:cubicBezTo>
                <a:cubicBezTo>
                  <a:pt x="810448" y="1216469"/>
                  <a:pt x="885543" y="1277576"/>
                  <a:pt x="900268" y="1388011"/>
                </a:cubicBezTo>
                <a:cubicBezTo>
                  <a:pt x="914993" y="1498446"/>
                  <a:pt x="825909" y="1784839"/>
                  <a:pt x="829590" y="1789993"/>
                </a:cubicBezTo>
                <a:cubicBezTo>
                  <a:pt x="833271" y="1795147"/>
                  <a:pt x="907630" y="1480040"/>
                  <a:pt x="922355" y="1418933"/>
                </a:cubicBezTo>
                <a:cubicBezTo>
                  <a:pt x="937080" y="1357826"/>
                  <a:pt x="943705" y="1466788"/>
                  <a:pt x="917937" y="1423350"/>
                </a:cubicBezTo>
                <a:cubicBezTo>
                  <a:pt x="892169" y="1379912"/>
                  <a:pt x="896587" y="1295981"/>
                  <a:pt x="767746" y="1158306"/>
                </a:cubicBezTo>
                <a:cubicBezTo>
                  <a:pt x="638905" y="1020631"/>
                  <a:pt x="259010" y="703315"/>
                  <a:pt x="144894" y="597298"/>
                </a:cubicBezTo>
                <a:cubicBezTo>
                  <a:pt x="30778" y="491281"/>
                  <a:pt x="104401" y="556069"/>
                  <a:pt x="83050" y="522202"/>
                </a:cubicBezTo>
                <a:cubicBezTo>
                  <a:pt x="61699" y="488335"/>
                  <a:pt x="25625" y="422075"/>
                  <a:pt x="16790" y="394098"/>
                </a:cubicBezTo>
                <a:cubicBezTo>
                  <a:pt x="7955" y="366121"/>
                  <a:pt x="32251" y="377900"/>
                  <a:pt x="30042" y="354341"/>
                </a:cubicBezTo>
                <a:cubicBezTo>
                  <a:pt x="27833" y="330782"/>
                  <a:pt x="-8243" y="307222"/>
                  <a:pt x="3537" y="252741"/>
                </a:cubicBezTo>
                <a:cubicBezTo>
                  <a:pt x="15317" y="198260"/>
                  <a:pt x="120598" y="-15983"/>
                  <a:pt x="122807" y="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561D2382-0102-24AF-EE17-DDA48C0F73CE}"/>
              </a:ext>
            </a:extLst>
          </p:cNvPr>
          <p:cNvSpPr/>
          <p:nvPr/>
        </p:nvSpPr>
        <p:spPr>
          <a:xfrm>
            <a:off x="6246058" y="172278"/>
            <a:ext cx="720168" cy="322512"/>
          </a:xfrm>
          <a:custGeom>
            <a:avLst/>
            <a:gdLst>
              <a:gd name="connsiteX0" fmla="*/ 133 w 720168"/>
              <a:gd name="connsiteY0" fmla="*/ 322470 h 322512"/>
              <a:gd name="connsiteX1" fmla="*/ 234255 w 720168"/>
              <a:gd name="connsiteY1" fmla="*/ 119270 h 322512"/>
              <a:gd name="connsiteX2" fmla="*/ 720168 w 720168"/>
              <a:gd name="connsiteY2" fmla="*/ 0 h 322512"/>
              <a:gd name="connsiteX3" fmla="*/ 397699 w 720168"/>
              <a:gd name="connsiteY3" fmla="*/ 79513 h 322512"/>
              <a:gd name="connsiteX4" fmla="*/ 203333 w 720168"/>
              <a:gd name="connsiteY4" fmla="*/ 136939 h 322512"/>
              <a:gd name="connsiteX5" fmla="*/ 133 w 720168"/>
              <a:gd name="connsiteY5" fmla="*/ 322470 h 3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0168" h="322512">
                <a:moveTo>
                  <a:pt x="133" y="322470"/>
                </a:moveTo>
                <a:cubicBezTo>
                  <a:pt x="5287" y="319525"/>
                  <a:pt x="114249" y="173015"/>
                  <a:pt x="234255" y="119270"/>
                </a:cubicBezTo>
                <a:cubicBezTo>
                  <a:pt x="354261" y="65525"/>
                  <a:pt x="720168" y="0"/>
                  <a:pt x="720168" y="0"/>
                </a:cubicBezTo>
                <a:lnTo>
                  <a:pt x="397699" y="79513"/>
                </a:lnTo>
                <a:cubicBezTo>
                  <a:pt x="311560" y="102336"/>
                  <a:pt x="266649" y="100864"/>
                  <a:pt x="203333" y="136939"/>
                </a:cubicBezTo>
                <a:cubicBezTo>
                  <a:pt x="140017" y="173014"/>
                  <a:pt x="-5021" y="325415"/>
                  <a:pt x="133" y="322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E129FC44-126B-EFB5-075C-8E7AAFD90391}"/>
              </a:ext>
            </a:extLst>
          </p:cNvPr>
          <p:cNvSpPr/>
          <p:nvPr/>
        </p:nvSpPr>
        <p:spPr>
          <a:xfrm>
            <a:off x="6227007" y="331019"/>
            <a:ext cx="726897" cy="182538"/>
          </a:xfrm>
          <a:custGeom>
            <a:avLst/>
            <a:gdLst>
              <a:gd name="connsiteX0" fmla="*/ 1515 w 726897"/>
              <a:gd name="connsiteY0" fmla="*/ 181398 h 182538"/>
              <a:gd name="connsiteX1" fmla="*/ 341654 w 726897"/>
              <a:gd name="connsiteY1" fmla="*/ 53294 h 182538"/>
              <a:gd name="connsiteX2" fmla="*/ 725967 w 726897"/>
              <a:gd name="connsiteY2" fmla="*/ 285 h 182538"/>
              <a:gd name="connsiteX3" fmla="*/ 447671 w 726897"/>
              <a:gd name="connsiteY3" fmla="*/ 31207 h 182538"/>
              <a:gd name="connsiteX4" fmla="*/ 385828 w 726897"/>
              <a:gd name="connsiteY4" fmla="*/ 9120 h 182538"/>
              <a:gd name="connsiteX5" fmla="*/ 222384 w 726897"/>
              <a:gd name="connsiteY5" fmla="*/ 110720 h 182538"/>
              <a:gd name="connsiteX6" fmla="*/ 1515 w 726897"/>
              <a:gd name="connsiteY6" fmla="*/ 181398 h 18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897" h="182538">
                <a:moveTo>
                  <a:pt x="1515" y="181398"/>
                </a:moveTo>
                <a:cubicBezTo>
                  <a:pt x="21393" y="171827"/>
                  <a:pt x="220912" y="83479"/>
                  <a:pt x="341654" y="53294"/>
                </a:cubicBezTo>
                <a:cubicBezTo>
                  <a:pt x="462396" y="23109"/>
                  <a:pt x="708298" y="3966"/>
                  <a:pt x="725967" y="285"/>
                </a:cubicBezTo>
                <a:cubicBezTo>
                  <a:pt x="743637" y="-3396"/>
                  <a:pt x="504361" y="29735"/>
                  <a:pt x="447671" y="31207"/>
                </a:cubicBezTo>
                <a:cubicBezTo>
                  <a:pt x="390981" y="32679"/>
                  <a:pt x="423376" y="-4132"/>
                  <a:pt x="385828" y="9120"/>
                </a:cubicBezTo>
                <a:cubicBezTo>
                  <a:pt x="348280" y="22372"/>
                  <a:pt x="282019" y="83479"/>
                  <a:pt x="222384" y="110720"/>
                </a:cubicBezTo>
                <a:cubicBezTo>
                  <a:pt x="162749" y="137961"/>
                  <a:pt x="-18363" y="190969"/>
                  <a:pt x="1515" y="181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57978D4-60A4-A24C-08A2-D39337E385FF}"/>
              </a:ext>
            </a:extLst>
          </p:cNvPr>
          <p:cNvSpPr/>
          <p:nvPr/>
        </p:nvSpPr>
        <p:spPr>
          <a:xfrm>
            <a:off x="4976392" y="1201284"/>
            <a:ext cx="841505" cy="966393"/>
          </a:xfrm>
          <a:custGeom>
            <a:avLst/>
            <a:gdLst>
              <a:gd name="connsiteX0" fmla="*/ 810391 w 841505"/>
              <a:gd name="connsiteY0" fmla="*/ 31168 h 966393"/>
              <a:gd name="connsiteX1" fmla="*/ 24095 w 841505"/>
              <a:gd name="connsiteY1" fmla="*/ 932316 h 966393"/>
              <a:gd name="connsiteX2" fmla="*/ 227295 w 841505"/>
              <a:gd name="connsiteY2" fmla="*/ 737951 h 966393"/>
              <a:gd name="connsiteX3" fmla="*/ 487921 w 841505"/>
              <a:gd name="connsiteY3" fmla="*/ 366890 h 966393"/>
              <a:gd name="connsiteX4" fmla="*/ 381904 w 841505"/>
              <a:gd name="connsiteY4" fmla="*/ 437568 h 966393"/>
              <a:gd name="connsiteX5" fmla="*/ 655782 w 841505"/>
              <a:gd name="connsiteY5" fmla="*/ 225533 h 966393"/>
              <a:gd name="connsiteX6" fmla="*/ 810391 w 841505"/>
              <a:gd name="connsiteY6" fmla="*/ 31168 h 96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1505" h="966393">
                <a:moveTo>
                  <a:pt x="810391" y="31168"/>
                </a:moveTo>
                <a:cubicBezTo>
                  <a:pt x="705110" y="148965"/>
                  <a:pt x="121278" y="814519"/>
                  <a:pt x="24095" y="932316"/>
                </a:cubicBezTo>
                <a:cubicBezTo>
                  <a:pt x="-73088" y="1050113"/>
                  <a:pt x="149991" y="832189"/>
                  <a:pt x="227295" y="737951"/>
                </a:cubicBezTo>
                <a:cubicBezTo>
                  <a:pt x="304599" y="643713"/>
                  <a:pt x="462153" y="416954"/>
                  <a:pt x="487921" y="366890"/>
                </a:cubicBezTo>
                <a:cubicBezTo>
                  <a:pt x="513689" y="316826"/>
                  <a:pt x="353927" y="461127"/>
                  <a:pt x="381904" y="437568"/>
                </a:cubicBezTo>
                <a:cubicBezTo>
                  <a:pt x="409881" y="414009"/>
                  <a:pt x="585840" y="288113"/>
                  <a:pt x="655782" y="225533"/>
                </a:cubicBezTo>
                <a:cubicBezTo>
                  <a:pt x="725724" y="162953"/>
                  <a:pt x="915672" y="-86629"/>
                  <a:pt x="810391" y="31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DD9A8416-365D-C696-0F0C-848CA52DD2E2}"/>
              </a:ext>
            </a:extLst>
          </p:cNvPr>
          <p:cNvSpPr/>
          <p:nvPr/>
        </p:nvSpPr>
        <p:spPr>
          <a:xfrm>
            <a:off x="4262783" y="2345530"/>
            <a:ext cx="512417" cy="605320"/>
          </a:xfrm>
          <a:custGeom>
            <a:avLst/>
            <a:gdLst>
              <a:gd name="connsiteX0" fmla="*/ 512417 w 512417"/>
              <a:gd name="connsiteY0" fmla="*/ 105 h 605320"/>
              <a:gd name="connsiteX1" fmla="*/ 176695 w 512417"/>
              <a:gd name="connsiteY1" fmla="*/ 190053 h 605320"/>
              <a:gd name="connsiteX2" fmla="*/ 0 w 512417"/>
              <a:gd name="connsiteY2" fmla="*/ 605287 h 605320"/>
              <a:gd name="connsiteX3" fmla="*/ 176695 w 512417"/>
              <a:gd name="connsiteY3" fmla="*/ 212140 h 605320"/>
              <a:gd name="connsiteX4" fmla="*/ 512417 w 512417"/>
              <a:gd name="connsiteY4" fmla="*/ 105 h 60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417" h="605320">
                <a:moveTo>
                  <a:pt x="512417" y="105"/>
                </a:moveTo>
                <a:cubicBezTo>
                  <a:pt x="512417" y="-3576"/>
                  <a:pt x="262098" y="89189"/>
                  <a:pt x="176695" y="190053"/>
                </a:cubicBezTo>
                <a:cubicBezTo>
                  <a:pt x="91292" y="290917"/>
                  <a:pt x="0" y="601606"/>
                  <a:pt x="0" y="605287"/>
                </a:cubicBezTo>
                <a:cubicBezTo>
                  <a:pt x="0" y="608968"/>
                  <a:pt x="89820" y="310795"/>
                  <a:pt x="176695" y="212140"/>
                </a:cubicBezTo>
                <a:cubicBezTo>
                  <a:pt x="263570" y="113485"/>
                  <a:pt x="512417" y="3786"/>
                  <a:pt x="512417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6FDA13E3-FC8A-8D78-B829-282B3AD12FFB}"/>
              </a:ext>
            </a:extLst>
          </p:cNvPr>
          <p:cNvSpPr/>
          <p:nvPr/>
        </p:nvSpPr>
        <p:spPr>
          <a:xfrm>
            <a:off x="3890388" y="2746863"/>
            <a:ext cx="230701" cy="1358352"/>
          </a:xfrm>
          <a:custGeom>
            <a:avLst/>
            <a:gdLst>
              <a:gd name="connsiteX0" fmla="*/ 176184 w 230701"/>
              <a:gd name="connsiteY0" fmla="*/ 195 h 1358352"/>
              <a:gd name="connsiteX1" fmla="*/ 25713 w 230701"/>
              <a:gd name="connsiteY1" fmla="*/ 443891 h 1358352"/>
              <a:gd name="connsiteX2" fmla="*/ 87445 w 230701"/>
              <a:gd name="connsiteY2" fmla="*/ 845147 h 1358352"/>
              <a:gd name="connsiteX3" fmla="*/ 21855 w 230701"/>
              <a:gd name="connsiteY3" fmla="*/ 536489 h 1358352"/>
              <a:gd name="connsiteX4" fmla="*/ 79728 w 230701"/>
              <a:gd name="connsiteY4" fmla="*/ 818140 h 1358352"/>
              <a:gd name="connsiteX5" fmla="*/ 222483 w 230701"/>
              <a:gd name="connsiteY5" fmla="*/ 1227112 h 1358352"/>
              <a:gd name="connsiteX6" fmla="*/ 172326 w 230701"/>
              <a:gd name="connsiteY6" fmla="*/ 1358291 h 1358352"/>
              <a:gd name="connsiteX7" fmla="*/ 226341 w 230701"/>
              <a:gd name="connsiteY7" fmla="*/ 1215537 h 1358352"/>
              <a:gd name="connsiteX8" fmla="*/ 33430 w 230701"/>
              <a:gd name="connsiteY8" fmla="*/ 578929 h 1358352"/>
              <a:gd name="connsiteX9" fmla="*/ 29571 w 230701"/>
              <a:gd name="connsiteY9" fmla="*/ 602079 h 1358352"/>
              <a:gd name="connsiteX10" fmla="*/ 10280 w 230701"/>
              <a:gd name="connsiteY10" fmla="*/ 389876 h 1358352"/>
              <a:gd name="connsiteX11" fmla="*/ 176184 w 230701"/>
              <a:gd name="connsiteY11" fmla="*/ 195 h 135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701" h="1358352">
                <a:moveTo>
                  <a:pt x="176184" y="195"/>
                </a:moveTo>
                <a:cubicBezTo>
                  <a:pt x="178756" y="9198"/>
                  <a:pt x="40503" y="303066"/>
                  <a:pt x="25713" y="443891"/>
                </a:cubicBezTo>
                <a:cubicBezTo>
                  <a:pt x="10923" y="584716"/>
                  <a:pt x="88088" y="829714"/>
                  <a:pt x="87445" y="845147"/>
                </a:cubicBezTo>
                <a:cubicBezTo>
                  <a:pt x="86802" y="860580"/>
                  <a:pt x="23141" y="540990"/>
                  <a:pt x="21855" y="536489"/>
                </a:cubicBezTo>
                <a:cubicBezTo>
                  <a:pt x="20569" y="531988"/>
                  <a:pt x="46290" y="703036"/>
                  <a:pt x="79728" y="818140"/>
                </a:cubicBezTo>
                <a:cubicBezTo>
                  <a:pt x="113166" y="933244"/>
                  <a:pt x="207050" y="1137087"/>
                  <a:pt x="222483" y="1227112"/>
                </a:cubicBezTo>
                <a:cubicBezTo>
                  <a:pt x="237916" y="1317137"/>
                  <a:pt x="171683" y="1360220"/>
                  <a:pt x="172326" y="1358291"/>
                </a:cubicBezTo>
                <a:cubicBezTo>
                  <a:pt x="172969" y="1356362"/>
                  <a:pt x="249490" y="1345431"/>
                  <a:pt x="226341" y="1215537"/>
                </a:cubicBezTo>
                <a:cubicBezTo>
                  <a:pt x="203192" y="1085643"/>
                  <a:pt x="66225" y="681172"/>
                  <a:pt x="33430" y="578929"/>
                </a:cubicBezTo>
                <a:cubicBezTo>
                  <a:pt x="635" y="476686"/>
                  <a:pt x="33429" y="633588"/>
                  <a:pt x="29571" y="602079"/>
                </a:cubicBezTo>
                <a:cubicBezTo>
                  <a:pt x="25713" y="570570"/>
                  <a:pt x="-19943" y="484403"/>
                  <a:pt x="10280" y="389876"/>
                </a:cubicBezTo>
                <a:cubicBezTo>
                  <a:pt x="40503" y="295349"/>
                  <a:pt x="173612" y="-8808"/>
                  <a:pt x="176184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6C72C427-7ED0-7E65-BEFB-D280656D3CD6}"/>
              </a:ext>
            </a:extLst>
          </p:cNvPr>
          <p:cNvSpPr/>
          <p:nvPr/>
        </p:nvSpPr>
        <p:spPr>
          <a:xfrm>
            <a:off x="3753891" y="3194422"/>
            <a:ext cx="278941" cy="1322157"/>
          </a:xfrm>
          <a:custGeom>
            <a:avLst/>
            <a:gdLst>
              <a:gd name="connsiteX0" fmla="*/ 262524 w 278941"/>
              <a:gd name="connsiteY0" fmla="*/ 191 h 1322157"/>
              <a:gd name="connsiteX1" fmla="*/ 119770 w 278941"/>
              <a:gd name="connsiteY1" fmla="*/ 308849 h 1322157"/>
              <a:gd name="connsiteX2" fmla="*/ 19456 w 278941"/>
              <a:gd name="connsiteY2" fmla="*/ 536484 h 1322157"/>
              <a:gd name="connsiteX3" fmla="*/ 77329 w 278941"/>
              <a:gd name="connsiteY3" fmla="*/ 416879 h 1322157"/>
              <a:gd name="connsiteX4" fmla="*/ 11739 w 278941"/>
              <a:gd name="connsiteY4" fmla="*/ 706246 h 1322157"/>
              <a:gd name="connsiteX5" fmla="*/ 27172 w 278941"/>
              <a:gd name="connsiteY5" fmla="*/ 814277 h 1322157"/>
              <a:gd name="connsiteX6" fmla="*/ 15598 w 278941"/>
              <a:gd name="connsiteY6" fmla="*/ 771836 h 1322157"/>
              <a:gd name="connsiteX7" fmla="*/ 274099 w 278941"/>
              <a:gd name="connsiteY7" fmla="*/ 1315846 h 1322157"/>
              <a:gd name="connsiteX8" fmla="*/ 173785 w 278941"/>
              <a:gd name="connsiteY8" fmla="*/ 1053487 h 1322157"/>
              <a:gd name="connsiteX9" fmla="*/ 42605 w 278941"/>
              <a:gd name="connsiteY9" fmla="*/ 825851 h 1322157"/>
              <a:gd name="connsiteX10" fmla="*/ 34889 w 278941"/>
              <a:gd name="connsiteY10" fmla="*/ 756403 h 1322157"/>
              <a:gd name="connsiteX11" fmla="*/ 158352 w 278941"/>
              <a:gd name="connsiteY11" fmla="*/ 320424 h 1322157"/>
              <a:gd name="connsiteX12" fmla="*/ 104337 w 278941"/>
              <a:gd name="connsiteY12" fmla="*/ 355148 h 1322157"/>
              <a:gd name="connsiteX13" fmla="*/ 262524 w 278941"/>
              <a:gd name="connsiteY13" fmla="*/ 191 h 132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941" h="1322157">
                <a:moveTo>
                  <a:pt x="262524" y="191"/>
                </a:moveTo>
                <a:cubicBezTo>
                  <a:pt x="265096" y="-7526"/>
                  <a:pt x="160281" y="219467"/>
                  <a:pt x="119770" y="308849"/>
                </a:cubicBezTo>
                <a:cubicBezTo>
                  <a:pt x="79259" y="398231"/>
                  <a:pt x="26529" y="518479"/>
                  <a:pt x="19456" y="536484"/>
                </a:cubicBezTo>
                <a:cubicBezTo>
                  <a:pt x="12383" y="554489"/>
                  <a:pt x="78615" y="388585"/>
                  <a:pt x="77329" y="416879"/>
                </a:cubicBezTo>
                <a:cubicBezTo>
                  <a:pt x="76043" y="445173"/>
                  <a:pt x="20098" y="640013"/>
                  <a:pt x="11739" y="706246"/>
                </a:cubicBezTo>
                <a:cubicBezTo>
                  <a:pt x="3380" y="772479"/>
                  <a:pt x="26529" y="803345"/>
                  <a:pt x="27172" y="814277"/>
                </a:cubicBezTo>
                <a:cubicBezTo>
                  <a:pt x="27815" y="825209"/>
                  <a:pt x="-25556" y="688241"/>
                  <a:pt x="15598" y="771836"/>
                </a:cubicBezTo>
                <a:cubicBezTo>
                  <a:pt x="56752" y="855431"/>
                  <a:pt x="247735" y="1268904"/>
                  <a:pt x="274099" y="1315846"/>
                </a:cubicBezTo>
                <a:cubicBezTo>
                  <a:pt x="300463" y="1362788"/>
                  <a:pt x="212367" y="1135153"/>
                  <a:pt x="173785" y="1053487"/>
                </a:cubicBezTo>
                <a:cubicBezTo>
                  <a:pt x="135203" y="971821"/>
                  <a:pt x="65754" y="875365"/>
                  <a:pt x="42605" y="825851"/>
                </a:cubicBezTo>
                <a:cubicBezTo>
                  <a:pt x="19456" y="776337"/>
                  <a:pt x="15598" y="840641"/>
                  <a:pt x="34889" y="756403"/>
                </a:cubicBezTo>
                <a:cubicBezTo>
                  <a:pt x="54180" y="672165"/>
                  <a:pt x="146777" y="387300"/>
                  <a:pt x="158352" y="320424"/>
                </a:cubicBezTo>
                <a:cubicBezTo>
                  <a:pt x="169927" y="253548"/>
                  <a:pt x="86332" y="400804"/>
                  <a:pt x="104337" y="355148"/>
                </a:cubicBezTo>
                <a:cubicBezTo>
                  <a:pt x="122342" y="309492"/>
                  <a:pt x="259952" y="7908"/>
                  <a:pt x="262524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C5B36F02-B2D5-EF78-7B0F-8053309486B5}"/>
              </a:ext>
            </a:extLst>
          </p:cNvPr>
          <p:cNvSpPr/>
          <p:nvPr/>
        </p:nvSpPr>
        <p:spPr>
          <a:xfrm>
            <a:off x="4278638" y="3075008"/>
            <a:ext cx="185332" cy="1860176"/>
          </a:xfrm>
          <a:custGeom>
            <a:avLst/>
            <a:gdLst>
              <a:gd name="connsiteX0" fmla="*/ 185332 w 185332"/>
              <a:gd name="connsiteY0" fmla="*/ 0 h 1860176"/>
              <a:gd name="connsiteX1" fmla="*/ 50294 w 185332"/>
              <a:gd name="connsiteY1" fmla="*/ 412830 h 1860176"/>
              <a:gd name="connsiteX2" fmla="*/ 46435 w 185332"/>
              <a:gd name="connsiteY2" fmla="*/ 462987 h 1860176"/>
              <a:gd name="connsiteX3" fmla="*/ 42577 w 185332"/>
              <a:gd name="connsiteY3" fmla="*/ 408972 h 1860176"/>
              <a:gd name="connsiteX4" fmla="*/ 104309 w 185332"/>
              <a:gd name="connsiteY4" fmla="*/ 702197 h 1860176"/>
              <a:gd name="connsiteX5" fmla="*/ 123600 w 185332"/>
              <a:gd name="connsiteY5" fmla="*/ 663615 h 1860176"/>
              <a:gd name="connsiteX6" fmla="*/ 65727 w 185332"/>
              <a:gd name="connsiteY6" fmla="*/ 1346521 h 1860176"/>
              <a:gd name="connsiteX7" fmla="*/ 137 w 185332"/>
              <a:gd name="connsiteY7" fmla="*/ 1859665 h 1860176"/>
              <a:gd name="connsiteX8" fmla="*/ 50294 w 185332"/>
              <a:gd name="connsiteY8" fmla="*/ 1423686 h 1860176"/>
              <a:gd name="connsiteX9" fmla="*/ 112025 w 185332"/>
              <a:gd name="connsiteY9" fmla="*/ 559443 h 1860176"/>
              <a:gd name="connsiteX10" fmla="*/ 112025 w 185332"/>
              <a:gd name="connsiteY10" fmla="*/ 551726 h 1860176"/>
              <a:gd name="connsiteX11" fmla="*/ 73443 w 185332"/>
              <a:gd name="connsiteY11" fmla="*/ 412830 h 1860176"/>
              <a:gd name="connsiteX12" fmla="*/ 73443 w 185332"/>
              <a:gd name="connsiteY12" fmla="*/ 412830 h 1860176"/>
              <a:gd name="connsiteX13" fmla="*/ 185332 w 185332"/>
              <a:gd name="connsiteY13" fmla="*/ 0 h 186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5332" h="1860176">
                <a:moveTo>
                  <a:pt x="185332" y="0"/>
                </a:moveTo>
                <a:cubicBezTo>
                  <a:pt x="129387" y="167833"/>
                  <a:pt x="73443" y="335666"/>
                  <a:pt x="50294" y="412830"/>
                </a:cubicBezTo>
                <a:cubicBezTo>
                  <a:pt x="27145" y="489994"/>
                  <a:pt x="47721" y="463630"/>
                  <a:pt x="46435" y="462987"/>
                </a:cubicBezTo>
                <a:cubicBezTo>
                  <a:pt x="45149" y="462344"/>
                  <a:pt x="32931" y="369104"/>
                  <a:pt x="42577" y="408972"/>
                </a:cubicBezTo>
                <a:cubicBezTo>
                  <a:pt x="52223" y="448840"/>
                  <a:pt x="90805" y="659757"/>
                  <a:pt x="104309" y="702197"/>
                </a:cubicBezTo>
                <a:cubicBezTo>
                  <a:pt x="117813" y="744637"/>
                  <a:pt x="130030" y="556228"/>
                  <a:pt x="123600" y="663615"/>
                </a:cubicBezTo>
                <a:cubicBezTo>
                  <a:pt x="117170" y="771002"/>
                  <a:pt x="86304" y="1147179"/>
                  <a:pt x="65727" y="1346521"/>
                </a:cubicBezTo>
                <a:cubicBezTo>
                  <a:pt x="45150" y="1545863"/>
                  <a:pt x="2709" y="1846804"/>
                  <a:pt x="137" y="1859665"/>
                </a:cubicBezTo>
                <a:cubicBezTo>
                  <a:pt x="-2435" y="1872526"/>
                  <a:pt x="31646" y="1640390"/>
                  <a:pt x="50294" y="1423686"/>
                </a:cubicBezTo>
                <a:cubicBezTo>
                  <a:pt x="68942" y="1206982"/>
                  <a:pt x="101737" y="704770"/>
                  <a:pt x="112025" y="559443"/>
                </a:cubicBezTo>
                <a:cubicBezTo>
                  <a:pt x="122313" y="414116"/>
                  <a:pt x="118455" y="576162"/>
                  <a:pt x="112025" y="551726"/>
                </a:cubicBezTo>
                <a:cubicBezTo>
                  <a:pt x="105595" y="527291"/>
                  <a:pt x="73443" y="412830"/>
                  <a:pt x="73443" y="412830"/>
                </a:cubicBezTo>
                <a:lnTo>
                  <a:pt x="73443" y="412830"/>
                </a:lnTo>
                <a:lnTo>
                  <a:pt x="1853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917018D6-9821-E0D1-330E-0DA3BCD13BE7}"/>
              </a:ext>
            </a:extLst>
          </p:cNvPr>
          <p:cNvSpPr/>
          <p:nvPr/>
        </p:nvSpPr>
        <p:spPr>
          <a:xfrm>
            <a:off x="6809147" y="1866245"/>
            <a:ext cx="568526" cy="75300"/>
          </a:xfrm>
          <a:custGeom>
            <a:avLst/>
            <a:gdLst>
              <a:gd name="connsiteX0" fmla="*/ 35 w 568526"/>
              <a:gd name="connsiteY0" fmla="*/ 46062 h 75300"/>
              <a:gd name="connsiteX1" fmla="*/ 467674 w 568526"/>
              <a:gd name="connsiteY1" fmla="*/ 133 h 75300"/>
              <a:gd name="connsiteX2" fmla="*/ 430095 w 568526"/>
              <a:gd name="connsiteY2" fmla="*/ 33536 h 75300"/>
              <a:gd name="connsiteX3" fmla="*/ 567882 w 568526"/>
              <a:gd name="connsiteY3" fmla="*/ 75289 h 75300"/>
              <a:gd name="connsiteX4" fmla="*/ 480200 w 568526"/>
              <a:gd name="connsiteY4" fmla="*/ 29360 h 75300"/>
              <a:gd name="connsiteX5" fmla="*/ 442621 w 568526"/>
              <a:gd name="connsiteY5" fmla="*/ 4308 h 75300"/>
              <a:gd name="connsiteX6" fmla="*/ 35 w 568526"/>
              <a:gd name="connsiteY6" fmla="*/ 46062 h 7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8526" h="75300">
                <a:moveTo>
                  <a:pt x="35" y="46062"/>
                </a:moveTo>
                <a:cubicBezTo>
                  <a:pt x="4210" y="45366"/>
                  <a:pt x="395997" y="2221"/>
                  <a:pt x="467674" y="133"/>
                </a:cubicBezTo>
                <a:cubicBezTo>
                  <a:pt x="539351" y="-1955"/>
                  <a:pt x="413394" y="21010"/>
                  <a:pt x="430095" y="33536"/>
                </a:cubicBezTo>
                <a:cubicBezTo>
                  <a:pt x="446796" y="46062"/>
                  <a:pt x="559531" y="75985"/>
                  <a:pt x="567882" y="75289"/>
                </a:cubicBezTo>
                <a:cubicBezTo>
                  <a:pt x="576233" y="74593"/>
                  <a:pt x="501077" y="41190"/>
                  <a:pt x="480200" y="29360"/>
                </a:cubicBezTo>
                <a:cubicBezTo>
                  <a:pt x="459323" y="17530"/>
                  <a:pt x="519169" y="3612"/>
                  <a:pt x="442621" y="4308"/>
                </a:cubicBezTo>
                <a:cubicBezTo>
                  <a:pt x="366073" y="5004"/>
                  <a:pt x="-4140" y="46758"/>
                  <a:pt x="35" y="4606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D8A5DEF3-C490-B679-214B-E970ECFEB127}"/>
              </a:ext>
            </a:extLst>
          </p:cNvPr>
          <p:cNvSpPr/>
          <p:nvPr/>
        </p:nvSpPr>
        <p:spPr>
          <a:xfrm>
            <a:off x="6951932" y="1966582"/>
            <a:ext cx="141810" cy="175379"/>
          </a:xfrm>
          <a:custGeom>
            <a:avLst/>
            <a:gdLst>
              <a:gd name="connsiteX0" fmla="*/ 13 w 141810"/>
              <a:gd name="connsiteY0" fmla="*/ 4 h 175379"/>
              <a:gd name="connsiteX1" fmla="*/ 129449 w 141810"/>
              <a:gd name="connsiteY1" fmla="*/ 108563 h 175379"/>
              <a:gd name="connsiteX2" fmla="*/ 121098 w 141810"/>
              <a:gd name="connsiteY2" fmla="*/ 175369 h 175379"/>
              <a:gd name="connsiteX3" fmla="*/ 137800 w 141810"/>
              <a:gd name="connsiteY3" fmla="*/ 112739 h 175379"/>
              <a:gd name="connsiteX4" fmla="*/ 13 w 141810"/>
              <a:gd name="connsiteY4" fmla="*/ 4 h 1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10" h="175379">
                <a:moveTo>
                  <a:pt x="13" y="4"/>
                </a:moveTo>
                <a:cubicBezTo>
                  <a:pt x="-1379" y="-692"/>
                  <a:pt x="109268" y="79336"/>
                  <a:pt x="129449" y="108563"/>
                </a:cubicBezTo>
                <a:cubicBezTo>
                  <a:pt x="149630" y="137790"/>
                  <a:pt x="119706" y="174673"/>
                  <a:pt x="121098" y="175369"/>
                </a:cubicBezTo>
                <a:cubicBezTo>
                  <a:pt x="122490" y="176065"/>
                  <a:pt x="152414" y="140575"/>
                  <a:pt x="137800" y="112739"/>
                </a:cubicBezTo>
                <a:cubicBezTo>
                  <a:pt x="123186" y="84903"/>
                  <a:pt x="1405" y="700"/>
                  <a:pt x="1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69518377-1F01-DE4F-856C-FA0CE7FBB1F8}"/>
              </a:ext>
            </a:extLst>
          </p:cNvPr>
          <p:cNvSpPr/>
          <p:nvPr/>
        </p:nvSpPr>
        <p:spPr>
          <a:xfrm>
            <a:off x="6112207" y="1908132"/>
            <a:ext cx="738729" cy="304800"/>
          </a:xfrm>
          <a:custGeom>
            <a:avLst/>
            <a:gdLst>
              <a:gd name="connsiteX0" fmla="*/ 738729 w 738729"/>
              <a:gd name="connsiteY0" fmla="*/ 0 h 304800"/>
              <a:gd name="connsiteX1" fmla="*/ 45622 w 738729"/>
              <a:gd name="connsiteY1" fmla="*/ 242169 h 304800"/>
              <a:gd name="connsiteX2" fmla="*/ 79024 w 738729"/>
              <a:gd name="connsiteY2" fmla="*/ 233819 h 304800"/>
              <a:gd name="connsiteX3" fmla="*/ 183408 w 738729"/>
              <a:gd name="connsiteY3" fmla="*/ 304800 h 304800"/>
              <a:gd name="connsiteX4" fmla="*/ 91551 w 738729"/>
              <a:gd name="connsiteY4" fmla="*/ 233819 h 304800"/>
              <a:gd name="connsiteX5" fmla="*/ 291967 w 738729"/>
              <a:gd name="connsiteY5" fmla="*/ 141961 h 304800"/>
              <a:gd name="connsiteX6" fmla="*/ 233512 w 738729"/>
              <a:gd name="connsiteY6" fmla="*/ 158663 h 304800"/>
              <a:gd name="connsiteX7" fmla="*/ 738729 w 738729"/>
              <a:gd name="connsiteY7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8729" h="304800">
                <a:moveTo>
                  <a:pt x="738729" y="0"/>
                </a:moveTo>
                <a:lnTo>
                  <a:pt x="45622" y="242169"/>
                </a:lnTo>
                <a:cubicBezTo>
                  <a:pt x="-64329" y="281139"/>
                  <a:pt x="56060" y="223381"/>
                  <a:pt x="79024" y="233819"/>
                </a:cubicBezTo>
                <a:cubicBezTo>
                  <a:pt x="101988" y="244257"/>
                  <a:pt x="181320" y="304800"/>
                  <a:pt x="183408" y="304800"/>
                </a:cubicBezTo>
                <a:cubicBezTo>
                  <a:pt x="185496" y="304800"/>
                  <a:pt x="73458" y="260959"/>
                  <a:pt x="91551" y="233819"/>
                </a:cubicBezTo>
                <a:cubicBezTo>
                  <a:pt x="109644" y="206679"/>
                  <a:pt x="268307" y="154487"/>
                  <a:pt x="291967" y="141961"/>
                </a:cubicBezTo>
                <a:cubicBezTo>
                  <a:pt x="315627" y="129435"/>
                  <a:pt x="233512" y="158663"/>
                  <a:pt x="233512" y="158663"/>
                </a:cubicBezTo>
                <a:lnTo>
                  <a:pt x="738729" y="0"/>
                </a:ln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2E026ED5-72E1-CA2A-87F6-7FDE8F64D16A}"/>
              </a:ext>
            </a:extLst>
          </p:cNvPr>
          <p:cNvSpPr/>
          <p:nvPr/>
        </p:nvSpPr>
        <p:spPr>
          <a:xfrm>
            <a:off x="6585152" y="3639499"/>
            <a:ext cx="346591" cy="58722"/>
          </a:xfrm>
          <a:custGeom>
            <a:avLst/>
            <a:gdLst>
              <a:gd name="connsiteX0" fmla="*/ 3 w 346591"/>
              <a:gd name="connsiteY0" fmla="*/ 58659 h 58722"/>
              <a:gd name="connsiteX1" fmla="*/ 136425 w 346591"/>
              <a:gd name="connsiteY1" fmla="*/ 3353 h 58722"/>
              <a:gd name="connsiteX2" fmla="*/ 346590 w 346591"/>
              <a:gd name="connsiteY2" fmla="*/ 7040 h 58722"/>
              <a:gd name="connsiteX3" fmla="*/ 132738 w 346591"/>
              <a:gd name="connsiteY3" fmla="*/ 14414 h 58722"/>
              <a:gd name="connsiteX4" fmla="*/ 3 w 346591"/>
              <a:gd name="connsiteY4" fmla="*/ 58659 h 5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591" h="58722">
                <a:moveTo>
                  <a:pt x="3" y="58659"/>
                </a:moveTo>
                <a:cubicBezTo>
                  <a:pt x="618" y="56815"/>
                  <a:pt x="78660" y="11956"/>
                  <a:pt x="136425" y="3353"/>
                </a:cubicBezTo>
                <a:cubicBezTo>
                  <a:pt x="194190" y="-5250"/>
                  <a:pt x="347205" y="5196"/>
                  <a:pt x="346590" y="7040"/>
                </a:cubicBezTo>
                <a:cubicBezTo>
                  <a:pt x="345976" y="8883"/>
                  <a:pt x="185586" y="7040"/>
                  <a:pt x="132738" y="14414"/>
                </a:cubicBezTo>
                <a:cubicBezTo>
                  <a:pt x="79890" y="21788"/>
                  <a:pt x="-612" y="60503"/>
                  <a:pt x="3" y="5865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58BC945D-8A5F-B92C-E731-729FD07A4F98}"/>
              </a:ext>
            </a:extLst>
          </p:cNvPr>
          <p:cNvSpPr/>
          <p:nvPr/>
        </p:nvSpPr>
        <p:spPr>
          <a:xfrm>
            <a:off x="5863827" y="3688931"/>
            <a:ext cx="443813" cy="82973"/>
          </a:xfrm>
          <a:custGeom>
            <a:avLst/>
            <a:gdLst>
              <a:gd name="connsiteX0" fmla="*/ 2344 w 443813"/>
              <a:gd name="connsiteY0" fmla="*/ 82969 h 82973"/>
              <a:gd name="connsiteX1" fmla="*/ 24467 w 443813"/>
              <a:gd name="connsiteY1" fmla="*/ 16601 h 82973"/>
              <a:gd name="connsiteX2" fmla="*/ 149828 w 443813"/>
              <a:gd name="connsiteY2" fmla="*/ 35037 h 82973"/>
              <a:gd name="connsiteX3" fmla="*/ 441108 w 443813"/>
              <a:gd name="connsiteY3" fmla="*/ 1853 h 82973"/>
              <a:gd name="connsiteX4" fmla="*/ 297312 w 443813"/>
              <a:gd name="connsiteY4" fmla="*/ 5540 h 82973"/>
              <a:gd name="connsiteX5" fmla="*/ 334183 w 443813"/>
              <a:gd name="connsiteY5" fmla="*/ 16601 h 82973"/>
              <a:gd name="connsiteX6" fmla="*/ 171950 w 443813"/>
              <a:gd name="connsiteY6" fmla="*/ 20288 h 82973"/>
              <a:gd name="connsiteX7" fmla="*/ 57650 w 443813"/>
              <a:gd name="connsiteY7" fmla="*/ 20288 h 82973"/>
              <a:gd name="connsiteX8" fmla="*/ 2344 w 443813"/>
              <a:gd name="connsiteY8" fmla="*/ 82969 h 8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813" h="82973">
                <a:moveTo>
                  <a:pt x="2344" y="82969"/>
                </a:moveTo>
                <a:cubicBezTo>
                  <a:pt x="-3186" y="82355"/>
                  <a:pt x="-114" y="24590"/>
                  <a:pt x="24467" y="16601"/>
                </a:cubicBezTo>
                <a:cubicBezTo>
                  <a:pt x="49048" y="8612"/>
                  <a:pt x="80388" y="37495"/>
                  <a:pt x="149828" y="35037"/>
                </a:cubicBezTo>
                <a:cubicBezTo>
                  <a:pt x="219268" y="32579"/>
                  <a:pt x="416527" y="6769"/>
                  <a:pt x="441108" y="1853"/>
                </a:cubicBezTo>
                <a:cubicBezTo>
                  <a:pt x="465689" y="-3063"/>
                  <a:pt x="315133" y="3082"/>
                  <a:pt x="297312" y="5540"/>
                </a:cubicBezTo>
                <a:cubicBezTo>
                  <a:pt x="279491" y="7998"/>
                  <a:pt x="355077" y="14143"/>
                  <a:pt x="334183" y="16601"/>
                </a:cubicBezTo>
                <a:cubicBezTo>
                  <a:pt x="313289" y="19059"/>
                  <a:pt x="218039" y="19674"/>
                  <a:pt x="171950" y="20288"/>
                </a:cubicBezTo>
                <a:cubicBezTo>
                  <a:pt x="125861" y="20902"/>
                  <a:pt x="84074" y="15986"/>
                  <a:pt x="57650" y="20288"/>
                </a:cubicBezTo>
                <a:cubicBezTo>
                  <a:pt x="31226" y="24590"/>
                  <a:pt x="7874" y="83583"/>
                  <a:pt x="2344" y="8296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F44FDA97-AC7F-8A51-4C84-BD3711D4E737}"/>
              </a:ext>
            </a:extLst>
          </p:cNvPr>
          <p:cNvSpPr/>
          <p:nvPr/>
        </p:nvSpPr>
        <p:spPr>
          <a:xfrm>
            <a:off x="6616784" y="2475239"/>
            <a:ext cx="317008" cy="96675"/>
          </a:xfrm>
          <a:custGeom>
            <a:avLst/>
            <a:gdLst>
              <a:gd name="connsiteX0" fmla="*/ 3091 w 317008"/>
              <a:gd name="connsiteY0" fmla="*/ 74286 h 96675"/>
              <a:gd name="connsiteX1" fmla="*/ 311066 w 317008"/>
              <a:gd name="connsiteY1" fmla="*/ 1261 h 96675"/>
              <a:gd name="connsiteX2" fmla="*/ 196766 w 317008"/>
              <a:gd name="connsiteY2" fmla="*/ 33011 h 96675"/>
              <a:gd name="connsiteX3" fmla="*/ 79291 w 317008"/>
              <a:gd name="connsiteY3" fmla="*/ 96511 h 96675"/>
              <a:gd name="connsiteX4" fmla="*/ 145966 w 317008"/>
              <a:gd name="connsiteY4" fmla="*/ 52061 h 96675"/>
              <a:gd name="connsiteX5" fmla="*/ 3091 w 317008"/>
              <a:gd name="connsiteY5" fmla="*/ 74286 h 9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008" h="96675">
                <a:moveTo>
                  <a:pt x="3091" y="74286"/>
                </a:moveTo>
                <a:cubicBezTo>
                  <a:pt x="30608" y="65819"/>
                  <a:pt x="278787" y="8140"/>
                  <a:pt x="311066" y="1261"/>
                </a:cubicBezTo>
                <a:cubicBezTo>
                  <a:pt x="343345" y="-5618"/>
                  <a:pt x="235395" y="17136"/>
                  <a:pt x="196766" y="33011"/>
                </a:cubicBezTo>
                <a:cubicBezTo>
                  <a:pt x="158137" y="48886"/>
                  <a:pt x="87758" y="93336"/>
                  <a:pt x="79291" y="96511"/>
                </a:cubicBezTo>
                <a:cubicBezTo>
                  <a:pt x="70824" y="99686"/>
                  <a:pt x="151258" y="55765"/>
                  <a:pt x="145966" y="52061"/>
                </a:cubicBezTo>
                <a:cubicBezTo>
                  <a:pt x="140674" y="48357"/>
                  <a:pt x="-24426" y="82753"/>
                  <a:pt x="3091" y="74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D1E3FE12-E9E6-5E57-A279-23257671E688}"/>
              </a:ext>
            </a:extLst>
          </p:cNvPr>
          <p:cNvSpPr/>
          <p:nvPr/>
        </p:nvSpPr>
        <p:spPr>
          <a:xfrm>
            <a:off x="6013390" y="2558554"/>
            <a:ext cx="187526" cy="153036"/>
          </a:xfrm>
          <a:custGeom>
            <a:avLst/>
            <a:gdLst>
              <a:gd name="connsiteX0" fmla="*/ 60 w 187526"/>
              <a:gd name="connsiteY0" fmla="*/ 496 h 153036"/>
              <a:gd name="connsiteX1" fmla="*/ 123885 w 187526"/>
              <a:gd name="connsiteY1" fmla="*/ 60821 h 153036"/>
              <a:gd name="connsiteX2" fmla="*/ 187385 w 187526"/>
              <a:gd name="connsiteY2" fmla="*/ 152896 h 153036"/>
              <a:gd name="connsiteX3" fmla="*/ 108010 w 187526"/>
              <a:gd name="connsiteY3" fmla="*/ 38596 h 153036"/>
              <a:gd name="connsiteX4" fmla="*/ 60 w 187526"/>
              <a:gd name="connsiteY4" fmla="*/ 496 h 15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526" h="153036">
                <a:moveTo>
                  <a:pt x="60" y="496"/>
                </a:moveTo>
                <a:cubicBezTo>
                  <a:pt x="2706" y="4200"/>
                  <a:pt x="92664" y="35421"/>
                  <a:pt x="123885" y="60821"/>
                </a:cubicBezTo>
                <a:cubicBezTo>
                  <a:pt x="155106" y="86221"/>
                  <a:pt x="190031" y="156600"/>
                  <a:pt x="187385" y="152896"/>
                </a:cubicBezTo>
                <a:cubicBezTo>
                  <a:pt x="184739" y="149192"/>
                  <a:pt x="133939" y="62938"/>
                  <a:pt x="108010" y="38596"/>
                </a:cubicBezTo>
                <a:cubicBezTo>
                  <a:pt x="82081" y="14254"/>
                  <a:pt x="-2586" y="-3208"/>
                  <a:pt x="60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8EC49B35-D819-C7AF-5B98-B3F8C560895C}"/>
              </a:ext>
            </a:extLst>
          </p:cNvPr>
          <p:cNvSpPr/>
          <p:nvPr/>
        </p:nvSpPr>
        <p:spPr>
          <a:xfrm>
            <a:off x="6381629" y="4332456"/>
            <a:ext cx="321833" cy="141151"/>
          </a:xfrm>
          <a:custGeom>
            <a:avLst/>
            <a:gdLst>
              <a:gd name="connsiteX0" fmla="*/ 121 w 321833"/>
              <a:gd name="connsiteY0" fmla="*/ 33169 h 141151"/>
              <a:gd name="connsiteX1" fmla="*/ 130296 w 321833"/>
              <a:gd name="connsiteY1" fmla="*/ 42694 h 141151"/>
              <a:gd name="connsiteX2" fmla="*/ 311271 w 321833"/>
              <a:gd name="connsiteY2" fmla="*/ 4594 h 141151"/>
              <a:gd name="connsiteX3" fmla="*/ 285871 w 321833"/>
              <a:gd name="connsiteY3" fmla="*/ 17294 h 141151"/>
              <a:gd name="connsiteX4" fmla="*/ 165221 w 321833"/>
              <a:gd name="connsiteY4" fmla="*/ 141119 h 141151"/>
              <a:gd name="connsiteX5" fmla="*/ 273171 w 321833"/>
              <a:gd name="connsiteY5" fmla="*/ 4594 h 141151"/>
              <a:gd name="connsiteX6" fmla="*/ 152521 w 321833"/>
              <a:gd name="connsiteY6" fmla="*/ 33169 h 141151"/>
              <a:gd name="connsiteX7" fmla="*/ 121 w 321833"/>
              <a:gd name="connsiteY7" fmla="*/ 33169 h 14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833" h="141151">
                <a:moveTo>
                  <a:pt x="121" y="33169"/>
                </a:moveTo>
                <a:cubicBezTo>
                  <a:pt x="-3583" y="34756"/>
                  <a:pt x="78438" y="47457"/>
                  <a:pt x="130296" y="42694"/>
                </a:cubicBezTo>
                <a:cubicBezTo>
                  <a:pt x="182154" y="37932"/>
                  <a:pt x="285342" y="8827"/>
                  <a:pt x="311271" y="4594"/>
                </a:cubicBezTo>
                <a:cubicBezTo>
                  <a:pt x="337200" y="361"/>
                  <a:pt x="310213" y="-5460"/>
                  <a:pt x="285871" y="17294"/>
                </a:cubicBezTo>
                <a:cubicBezTo>
                  <a:pt x="261529" y="40048"/>
                  <a:pt x="167338" y="143236"/>
                  <a:pt x="165221" y="141119"/>
                </a:cubicBezTo>
                <a:cubicBezTo>
                  <a:pt x="163104" y="139002"/>
                  <a:pt x="275288" y="22586"/>
                  <a:pt x="273171" y="4594"/>
                </a:cubicBezTo>
                <a:cubicBezTo>
                  <a:pt x="271054" y="-13398"/>
                  <a:pt x="191150" y="26819"/>
                  <a:pt x="152521" y="33169"/>
                </a:cubicBezTo>
                <a:cubicBezTo>
                  <a:pt x="113892" y="39519"/>
                  <a:pt x="3825" y="31582"/>
                  <a:pt x="121" y="33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>
            <a:extLst>
              <a:ext uri="{FF2B5EF4-FFF2-40B4-BE49-F238E27FC236}">
                <a16:creationId xmlns:a16="http://schemas.microsoft.com/office/drawing/2014/main" id="{4E072132-2379-1B2C-C077-CA40694B15E3}"/>
              </a:ext>
            </a:extLst>
          </p:cNvPr>
          <p:cNvSpPr/>
          <p:nvPr/>
        </p:nvSpPr>
        <p:spPr>
          <a:xfrm>
            <a:off x="3720477" y="1287023"/>
            <a:ext cx="686855" cy="748226"/>
          </a:xfrm>
          <a:custGeom>
            <a:avLst/>
            <a:gdLst>
              <a:gd name="connsiteX0" fmla="*/ 686423 w 686855"/>
              <a:gd name="connsiteY0" fmla="*/ 2027 h 748226"/>
              <a:gd name="connsiteX1" fmla="*/ 508623 w 686855"/>
              <a:gd name="connsiteY1" fmla="*/ 119502 h 748226"/>
              <a:gd name="connsiteX2" fmla="*/ 368923 w 686855"/>
              <a:gd name="connsiteY2" fmla="*/ 316352 h 748226"/>
              <a:gd name="connsiteX3" fmla="*/ 387973 w 686855"/>
              <a:gd name="connsiteY3" fmla="*/ 281427 h 748226"/>
              <a:gd name="connsiteX4" fmla="*/ 194298 w 686855"/>
              <a:gd name="connsiteY4" fmla="*/ 538602 h 748226"/>
              <a:gd name="connsiteX5" fmla="*/ 623 w 686855"/>
              <a:gd name="connsiteY5" fmla="*/ 748152 h 748226"/>
              <a:gd name="connsiteX6" fmla="*/ 260973 w 686855"/>
              <a:gd name="connsiteY6" fmla="*/ 516377 h 748226"/>
              <a:gd name="connsiteX7" fmla="*/ 270498 w 686855"/>
              <a:gd name="connsiteY7" fmla="*/ 503677 h 748226"/>
              <a:gd name="connsiteX8" fmla="*/ 454648 w 686855"/>
              <a:gd name="connsiteY8" fmla="*/ 240152 h 748226"/>
              <a:gd name="connsiteX9" fmla="*/ 454648 w 686855"/>
              <a:gd name="connsiteY9" fmla="*/ 214752 h 748226"/>
              <a:gd name="connsiteX10" fmla="*/ 686423 w 686855"/>
              <a:gd name="connsiteY10" fmla="*/ 2027 h 748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6855" h="748226">
                <a:moveTo>
                  <a:pt x="686423" y="2027"/>
                </a:moveTo>
                <a:cubicBezTo>
                  <a:pt x="695419" y="-13848"/>
                  <a:pt x="561540" y="67115"/>
                  <a:pt x="508623" y="119502"/>
                </a:cubicBezTo>
                <a:cubicBezTo>
                  <a:pt x="455706" y="171890"/>
                  <a:pt x="389031" y="289365"/>
                  <a:pt x="368923" y="316352"/>
                </a:cubicBezTo>
                <a:cubicBezTo>
                  <a:pt x="348815" y="343340"/>
                  <a:pt x="417077" y="244385"/>
                  <a:pt x="387973" y="281427"/>
                </a:cubicBezTo>
                <a:cubicBezTo>
                  <a:pt x="358869" y="318469"/>
                  <a:pt x="258856" y="460815"/>
                  <a:pt x="194298" y="538602"/>
                </a:cubicBezTo>
                <a:cubicBezTo>
                  <a:pt x="129740" y="616389"/>
                  <a:pt x="-10489" y="751856"/>
                  <a:pt x="623" y="748152"/>
                </a:cubicBezTo>
                <a:cubicBezTo>
                  <a:pt x="11735" y="744448"/>
                  <a:pt x="260973" y="516377"/>
                  <a:pt x="260973" y="516377"/>
                </a:cubicBezTo>
                <a:cubicBezTo>
                  <a:pt x="305952" y="475631"/>
                  <a:pt x="270498" y="503677"/>
                  <a:pt x="270498" y="503677"/>
                </a:cubicBezTo>
                <a:cubicBezTo>
                  <a:pt x="302777" y="457640"/>
                  <a:pt x="423956" y="288306"/>
                  <a:pt x="454648" y="240152"/>
                </a:cubicBezTo>
                <a:cubicBezTo>
                  <a:pt x="485340" y="191998"/>
                  <a:pt x="422898" y="250206"/>
                  <a:pt x="454648" y="214752"/>
                </a:cubicBezTo>
                <a:cubicBezTo>
                  <a:pt x="486398" y="179298"/>
                  <a:pt x="677427" y="17902"/>
                  <a:pt x="686423" y="2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442E99AD-FAA4-87F7-37A2-7AB3D4A9F42A}"/>
              </a:ext>
            </a:extLst>
          </p:cNvPr>
          <p:cNvSpPr/>
          <p:nvPr/>
        </p:nvSpPr>
        <p:spPr>
          <a:xfrm>
            <a:off x="2576503" y="1992931"/>
            <a:ext cx="1225378" cy="526167"/>
          </a:xfrm>
          <a:custGeom>
            <a:avLst/>
            <a:gdLst>
              <a:gd name="connsiteX0" fmla="*/ 36522 w 1225378"/>
              <a:gd name="connsiteY0" fmla="*/ 505794 h 526167"/>
              <a:gd name="connsiteX1" fmla="*/ 693747 w 1225378"/>
              <a:gd name="connsiteY1" fmla="*/ 283544 h 526167"/>
              <a:gd name="connsiteX2" fmla="*/ 652472 w 1225378"/>
              <a:gd name="connsiteY2" fmla="*/ 280369 h 526167"/>
              <a:gd name="connsiteX3" fmla="*/ 1223972 w 1225378"/>
              <a:gd name="connsiteY3" fmla="*/ 969 h 526167"/>
              <a:gd name="connsiteX4" fmla="*/ 811222 w 1225378"/>
              <a:gd name="connsiteY4" fmla="*/ 191469 h 526167"/>
              <a:gd name="connsiteX5" fmla="*/ 715972 w 1225378"/>
              <a:gd name="connsiteY5" fmla="*/ 277194 h 526167"/>
              <a:gd name="connsiteX6" fmla="*/ 465147 w 1225378"/>
              <a:gd name="connsiteY6" fmla="*/ 359744 h 526167"/>
              <a:gd name="connsiteX7" fmla="*/ 169872 w 1225378"/>
              <a:gd name="connsiteY7" fmla="*/ 480394 h 526167"/>
              <a:gd name="connsiteX8" fmla="*/ 90497 w 1225378"/>
              <a:gd name="connsiteY8" fmla="*/ 512144 h 526167"/>
              <a:gd name="connsiteX9" fmla="*/ 36522 w 1225378"/>
              <a:gd name="connsiteY9" fmla="*/ 505794 h 526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25378" h="526167">
                <a:moveTo>
                  <a:pt x="36522" y="505794"/>
                </a:moveTo>
                <a:cubicBezTo>
                  <a:pt x="137064" y="467694"/>
                  <a:pt x="591089" y="321115"/>
                  <a:pt x="693747" y="283544"/>
                </a:cubicBezTo>
                <a:cubicBezTo>
                  <a:pt x="796405" y="245973"/>
                  <a:pt x="564101" y="327465"/>
                  <a:pt x="652472" y="280369"/>
                </a:cubicBezTo>
                <a:cubicBezTo>
                  <a:pt x="740843" y="233273"/>
                  <a:pt x="1197514" y="15786"/>
                  <a:pt x="1223972" y="969"/>
                </a:cubicBezTo>
                <a:cubicBezTo>
                  <a:pt x="1250430" y="-13848"/>
                  <a:pt x="895889" y="145431"/>
                  <a:pt x="811222" y="191469"/>
                </a:cubicBezTo>
                <a:cubicBezTo>
                  <a:pt x="726555" y="237506"/>
                  <a:pt x="773651" y="249148"/>
                  <a:pt x="715972" y="277194"/>
                </a:cubicBezTo>
                <a:cubicBezTo>
                  <a:pt x="658293" y="305240"/>
                  <a:pt x="556164" y="325877"/>
                  <a:pt x="465147" y="359744"/>
                </a:cubicBezTo>
                <a:cubicBezTo>
                  <a:pt x="374130" y="393611"/>
                  <a:pt x="169872" y="480394"/>
                  <a:pt x="169872" y="480394"/>
                </a:cubicBezTo>
                <a:cubicBezTo>
                  <a:pt x="107430" y="505794"/>
                  <a:pt x="107959" y="506323"/>
                  <a:pt x="90497" y="512144"/>
                </a:cubicBezTo>
                <a:cubicBezTo>
                  <a:pt x="73035" y="517965"/>
                  <a:pt x="-64020" y="543894"/>
                  <a:pt x="36522" y="505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 3">
            <a:extLst>
              <a:ext uri="{FF2B5EF4-FFF2-40B4-BE49-F238E27FC236}">
                <a16:creationId xmlns:a16="http://schemas.microsoft.com/office/drawing/2014/main" id="{93B11C66-0934-C0E7-2021-B86EDC1EBF25}"/>
              </a:ext>
            </a:extLst>
          </p:cNvPr>
          <p:cNvSpPr/>
          <p:nvPr/>
        </p:nvSpPr>
        <p:spPr>
          <a:xfrm>
            <a:off x="3009622" y="2847559"/>
            <a:ext cx="833639" cy="423931"/>
          </a:xfrm>
          <a:custGeom>
            <a:avLst/>
            <a:gdLst>
              <a:gd name="connsiteX0" fmla="*/ 832128 w 833639"/>
              <a:gd name="connsiteY0" fmla="*/ 79791 h 423931"/>
              <a:gd name="connsiteX1" fmla="*/ 457478 w 833639"/>
              <a:gd name="connsiteY1" fmla="*/ 143291 h 423931"/>
              <a:gd name="connsiteX2" fmla="*/ 3453 w 833639"/>
              <a:gd name="connsiteY2" fmla="*/ 422691 h 423931"/>
              <a:gd name="connsiteX3" fmla="*/ 711478 w 833639"/>
              <a:gd name="connsiteY3" fmla="*/ 19466 h 423931"/>
              <a:gd name="connsiteX4" fmla="*/ 594003 w 833639"/>
              <a:gd name="connsiteY4" fmla="*/ 63916 h 423931"/>
              <a:gd name="connsiteX5" fmla="*/ 832128 w 833639"/>
              <a:gd name="connsiteY5" fmla="*/ 79791 h 42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3639" h="423931">
                <a:moveTo>
                  <a:pt x="832128" y="79791"/>
                </a:moveTo>
                <a:cubicBezTo>
                  <a:pt x="809374" y="93020"/>
                  <a:pt x="595590" y="86141"/>
                  <a:pt x="457478" y="143291"/>
                </a:cubicBezTo>
                <a:cubicBezTo>
                  <a:pt x="319365" y="200441"/>
                  <a:pt x="-38880" y="443329"/>
                  <a:pt x="3453" y="422691"/>
                </a:cubicBezTo>
                <a:cubicBezTo>
                  <a:pt x="45786" y="402053"/>
                  <a:pt x="613053" y="79262"/>
                  <a:pt x="711478" y="19466"/>
                </a:cubicBezTo>
                <a:cubicBezTo>
                  <a:pt x="809903" y="-40330"/>
                  <a:pt x="574424" y="55978"/>
                  <a:pt x="594003" y="63916"/>
                </a:cubicBezTo>
                <a:cubicBezTo>
                  <a:pt x="613582" y="71854"/>
                  <a:pt x="854882" y="66562"/>
                  <a:pt x="832128" y="797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 1032">
            <a:extLst>
              <a:ext uri="{FF2B5EF4-FFF2-40B4-BE49-F238E27FC236}">
                <a16:creationId xmlns:a16="http://schemas.microsoft.com/office/drawing/2014/main" id="{000289AA-A535-299E-9B7F-EB38B76AD96D}"/>
              </a:ext>
            </a:extLst>
          </p:cNvPr>
          <p:cNvSpPr/>
          <p:nvPr/>
        </p:nvSpPr>
        <p:spPr>
          <a:xfrm>
            <a:off x="7562798" y="1155599"/>
            <a:ext cx="745309" cy="865591"/>
          </a:xfrm>
          <a:custGeom>
            <a:avLst/>
            <a:gdLst>
              <a:gd name="connsiteX0" fmla="*/ 52 w 745309"/>
              <a:gd name="connsiteY0" fmla="*/ 101 h 865591"/>
              <a:gd name="connsiteX1" fmla="*/ 250877 w 745309"/>
              <a:gd name="connsiteY1" fmla="*/ 241401 h 865591"/>
              <a:gd name="connsiteX2" fmla="*/ 241352 w 745309"/>
              <a:gd name="connsiteY2" fmla="*/ 241401 h 865591"/>
              <a:gd name="connsiteX3" fmla="*/ 730302 w 745309"/>
              <a:gd name="connsiteY3" fmla="*/ 841476 h 865591"/>
              <a:gd name="connsiteX4" fmla="*/ 593777 w 745309"/>
              <a:gd name="connsiteY4" fmla="*/ 704951 h 865591"/>
              <a:gd name="connsiteX5" fmla="*/ 327077 w 745309"/>
              <a:gd name="connsiteY5" fmla="*/ 311251 h 865591"/>
              <a:gd name="connsiteX6" fmla="*/ 276277 w 745309"/>
              <a:gd name="connsiteY6" fmla="*/ 276326 h 865591"/>
              <a:gd name="connsiteX7" fmla="*/ 52 w 745309"/>
              <a:gd name="connsiteY7" fmla="*/ 101 h 8655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309" h="865591">
                <a:moveTo>
                  <a:pt x="52" y="101"/>
                </a:moveTo>
                <a:cubicBezTo>
                  <a:pt x="-4181" y="-5720"/>
                  <a:pt x="250877" y="241401"/>
                  <a:pt x="250877" y="241401"/>
                </a:cubicBezTo>
                <a:cubicBezTo>
                  <a:pt x="291094" y="281618"/>
                  <a:pt x="161448" y="141389"/>
                  <a:pt x="241352" y="241401"/>
                </a:cubicBezTo>
                <a:cubicBezTo>
                  <a:pt x="321256" y="341413"/>
                  <a:pt x="671565" y="764218"/>
                  <a:pt x="730302" y="841476"/>
                </a:cubicBezTo>
                <a:cubicBezTo>
                  <a:pt x="789039" y="918734"/>
                  <a:pt x="660981" y="793322"/>
                  <a:pt x="593777" y="704951"/>
                </a:cubicBezTo>
                <a:cubicBezTo>
                  <a:pt x="526573" y="616580"/>
                  <a:pt x="379994" y="382689"/>
                  <a:pt x="327077" y="311251"/>
                </a:cubicBezTo>
                <a:cubicBezTo>
                  <a:pt x="274160" y="239814"/>
                  <a:pt x="330781" y="325009"/>
                  <a:pt x="276277" y="276326"/>
                </a:cubicBezTo>
                <a:cubicBezTo>
                  <a:pt x="221773" y="227643"/>
                  <a:pt x="4285" y="5922"/>
                  <a:pt x="52" y="1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 1104">
            <a:extLst>
              <a:ext uri="{FF2B5EF4-FFF2-40B4-BE49-F238E27FC236}">
                <a16:creationId xmlns:a16="http://schemas.microsoft.com/office/drawing/2014/main" id="{66D5F7AF-58EA-4BA1-A2D8-926229D75290}"/>
              </a:ext>
            </a:extLst>
          </p:cNvPr>
          <p:cNvSpPr/>
          <p:nvPr/>
        </p:nvSpPr>
        <p:spPr>
          <a:xfrm>
            <a:off x="8261273" y="1996864"/>
            <a:ext cx="1204239" cy="354519"/>
          </a:xfrm>
          <a:custGeom>
            <a:avLst/>
            <a:gdLst>
              <a:gd name="connsiteX0" fmla="*/ 77 w 1204239"/>
              <a:gd name="connsiteY0" fmla="*/ 211 h 354519"/>
              <a:gd name="connsiteX1" fmla="*/ 241377 w 1204239"/>
              <a:gd name="connsiteY1" fmla="*/ 82761 h 354519"/>
              <a:gd name="connsiteX2" fmla="*/ 181052 w 1204239"/>
              <a:gd name="connsiteY2" fmla="*/ 60536 h 354519"/>
              <a:gd name="connsiteX3" fmla="*/ 469977 w 1204239"/>
              <a:gd name="connsiteY3" fmla="*/ 165311 h 354519"/>
              <a:gd name="connsiteX4" fmla="*/ 473152 w 1204239"/>
              <a:gd name="connsiteY4" fmla="*/ 216111 h 354519"/>
              <a:gd name="connsiteX5" fmla="*/ 1031952 w 1204239"/>
              <a:gd name="connsiteY5" fmla="*/ 346286 h 354519"/>
              <a:gd name="connsiteX6" fmla="*/ 1203402 w 1204239"/>
              <a:gd name="connsiteY6" fmla="*/ 339936 h 354519"/>
              <a:gd name="connsiteX7" fmla="*/ 1054177 w 1204239"/>
              <a:gd name="connsiteY7" fmla="*/ 330411 h 354519"/>
              <a:gd name="connsiteX8" fmla="*/ 298527 w 1204239"/>
              <a:gd name="connsiteY8" fmla="*/ 155786 h 354519"/>
              <a:gd name="connsiteX9" fmla="*/ 269952 w 1204239"/>
              <a:gd name="connsiteY9" fmla="*/ 111336 h 354519"/>
              <a:gd name="connsiteX10" fmla="*/ 77 w 1204239"/>
              <a:gd name="connsiteY10" fmla="*/ 211 h 354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4239" h="354519">
                <a:moveTo>
                  <a:pt x="77" y="211"/>
                </a:moveTo>
                <a:cubicBezTo>
                  <a:pt x="-4685" y="-4551"/>
                  <a:pt x="211215" y="72707"/>
                  <a:pt x="241377" y="82761"/>
                </a:cubicBezTo>
                <a:cubicBezTo>
                  <a:pt x="271539" y="92815"/>
                  <a:pt x="181052" y="60536"/>
                  <a:pt x="181052" y="60536"/>
                </a:cubicBezTo>
                <a:cubicBezTo>
                  <a:pt x="219152" y="74294"/>
                  <a:pt x="421294" y="139382"/>
                  <a:pt x="469977" y="165311"/>
                </a:cubicBezTo>
                <a:cubicBezTo>
                  <a:pt x="518660" y="191240"/>
                  <a:pt x="379490" y="185949"/>
                  <a:pt x="473152" y="216111"/>
                </a:cubicBezTo>
                <a:cubicBezTo>
                  <a:pt x="566814" y="246273"/>
                  <a:pt x="910244" y="325649"/>
                  <a:pt x="1031952" y="346286"/>
                </a:cubicBezTo>
                <a:cubicBezTo>
                  <a:pt x="1153660" y="366923"/>
                  <a:pt x="1199698" y="342582"/>
                  <a:pt x="1203402" y="339936"/>
                </a:cubicBezTo>
                <a:cubicBezTo>
                  <a:pt x="1207106" y="337290"/>
                  <a:pt x="1204990" y="361103"/>
                  <a:pt x="1054177" y="330411"/>
                </a:cubicBezTo>
                <a:cubicBezTo>
                  <a:pt x="903365" y="299719"/>
                  <a:pt x="429231" y="192298"/>
                  <a:pt x="298527" y="155786"/>
                </a:cubicBezTo>
                <a:cubicBezTo>
                  <a:pt x="167823" y="119274"/>
                  <a:pt x="315990" y="133032"/>
                  <a:pt x="269952" y="111336"/>
                </a:cubicBezTo>
                <a:cubicBezTo>
                  <a:pt x="223915" y="89640"/>
                  <a:pt x="4839" y="4973"/>
                  <a:pt x="77" y="2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 1111">
            <a:extLst>
              <a:ext uri="{FF2B5EF4-FFF2-40B4-BE49-F238E27FC236}">
                <a16:creationId xmlns:a16="http://schemas.microsoft.com/office/drawing/2014/main" id="{DCDA6983-D261-25DD-DD0A-6CBB9A15F50B}"/>
              </a:ext>
            </a:extLst>
          </p:cNvPr>
          <p:cNvSpPr/>
          <p:nvPr/>
        </p:nvSpPr>
        <p:spPr>
          <a:xfrm>
            <a:off x="8092297" y="2827484"/>
            <a:ext cx="718358" cy="90394"/>
          </a:xfrm>
          <a:custGeom>
            <a:avLst/>
            <a:gdLst>
              <a:gd name="connsiteX0" fmla="*/ 778 w 718358"/>
              <a:gd name="connsiteY0" fmla="*/ 71291 h 90394"/>
              <a:gd name="connsiteX1" fmla="*/ 540528 w 718358"/>
              <a:gd name="connsiteY1" fmla="*/ 33191 h 90394"/>
              <a:gd name="connsiteX2" fmla="*/ 718328 w 718358"/>
              <a:gd name="connsiteY2" fmla="*/ 90341 h 90394"/>
              <a:gd name="connsiteX3" fmla="*/ 531003 w 718358"/>
              <a:gd name="connsiteY3" fmla="*/ 42716 h 90394"/>
              <a:gd name="connsiteX4" fmla="*/ 423053 w 718358"/>
              <a:gd name="connsiteY4" fmla="*/ 1441 h 90394"/>
              <a:gd name="connsiteX5" fmla="*/ 778 w 718358"/>
              <a:gd name="connsiteY5" fmla="*/ 71291 h 90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8358" h="90394">
                <a:moveTo>
                  <a:pt x="778" y="71291"/>
                </a:moveTo>
                <a:cubicBezTo>
                  <a:pt x="20357" y="76583"/>
                  <a:pt x="420936" y="30016"/>
                  <a:pt x="540528" y="33191"/>
                </a:cubicBezTo>
                <a:cubicBezTo>
                  <a:pt x="660120" y="36366"/>
                  <a:pt x="719915" y="88754"/>
                  <a:pt x="718328" y="90341"/>
                </a:cubicBezTo>
                <a:cubicBezTo>
                  <a:pt x="716741" y="91928"/>
                  <a:pt x="580215" y="57533"/>
                  <a:pt x="531003" y="42716"/>
                </a:cubicBezTo>
                <a:cubicBezTo>
                  <a:pt x="481791" y="27899"/>
                  <a:pt x="509307" y="-7555"/>
                  <a:pt x="423053" y="1441"/>
                </a:cubicBezTo>
                <a:cubicBezTo>
                  <a:pt x="336799" y="10437"/>
                  <a:pt x="-18801" y="65999"/>
                  <a:pt x="778" y="71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 1119">
            <a:extLst>
              <a:ext uri="{FF2B5EF4-FFF2-40B4-BE49-F238E27FC236}">
                <a16:creationId xmlns:a16="http://schemas.microsoft.com/office/drawing/2014/main" id="{C1DB5DBC-8A32-09EE-3532-DA1ABB1A764E}"/>
              </a:ext>
            </a:extLst>
          </p:cNvPr>
          <p:cNvSpPr/>
          <p:nvPr/>
        </p:nvSpPr>
        <p:spPr>
          <a:xfrm>
            <a:off x="8549974" y="2898249"/>
            <a:ext cx="577118" cy="206367"/>
          </a:xfrm>
          <a:custGeom>
            <a:avLst/>
            <a:gdLst>
              <a:gd name="connsiteX0" fmla="*/ 301 w 577118"/>
              <a:gd name="connsiteY0" fmla="*/ 10051 h 206367"/>
              <a:gd name="connsiteX1" fmla="*/ 200326 w 577118"/>
              <a:gd name="connsiteY1" fmla="*/ 32276 h 206367"/>
              <a:gd name="connsiteX2" fmla="*/ 568626 w 577118"/>
              <a:gd name="connsiteY2" fmla="*/ 200551 h 206367"/>
              <a:gd name="connsiteX3" fmla="*/ 441626 w 577118"/>
              <a:gd name="connsiteY3" fmla="*/ 152926 h 206367"/>
              <a:gd name="connsiteX4" fmla="*/ 241601 w 577118"/>
              <a:gd name="connsiteY4" fmla="*/ 10051 h 206367"/>
              <a:gd name="connsiteX5" fmla="*/ 301 w 577118"/>
              <a:gd name="connsiteY5" fmla="*/ 10051 h 206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7118" h="206367">
                <a:moveTo>
                  <a:pt x="301" y="10051"/>
                </a:moveTo>
                <a:cubicBezTo>
                  <a:pt x="-6578" y="13755"/>
                  <a:pt x="105605" y="526"/>
                  <a:pt x="200326" y="32276"/>
                </a:cubicBezTo>
                <a:cubicBezTo>
                  <a:pt x="295047" y="64026"/>
                  <a:pt x="528409" y="180443"/>
                  <a:pt x="568626" y="200551"/>
                </a:cubicBezTo>
                <a:cubicBezTo>
                  <a:pt x="608843" y="220659"/>
                  <a:pt x="496130" y="184676"/>
                  <a:pt x="441626" y="152926"/>
                </a:cubicBezTo>
                <a:cubicBezTo>
                  <a:pt x="387122" y="121176"/>
                  <a:pt x="308276" y="30688"/>
                  <a:pt x="241601" y="10051"/>
                </a:cubicBezTo>
                <a:cubicBezTo>
                  <a:pt x="174926" y="-10586"/>
                  <a:pt x="7180" y="6347"/>
                  <a:pt x="301" y="10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 1191">
            <a:extLst>
              <a:ext uri="{FF2B5EF4-FFF2-40B4-BE49-F238E27FC236}">
                <a16:creationId xmlns:a16="http://schemas.microsoft.com/office/drawing/2014/main" id="{59FC759F-F7DA-585D-D2D8-9DCEF26011DA}"/>
              </a:ext>
            </a:extLst>
          </p:cNvPr>
          <p:cNvSpPr/>
          <p:nvPr/>
        </p:nvSpPr>
        <p:spPr>
          <a:xfrm>
            <a:off x="7825965" y="1787354"/>
            <a:ext cx="220619" cy="735715"/>
          </a:xfrm>
          <a:custGeom>
            <a:avLst/>
            <a:gdLst>
              <a:gd name="connsiteX0" fmla="*/ 67085 w 220619"/>
              <a:gd name="connsiteY0" fmla="*/ 171 h 735715"/>
              <a:gd name="connsiteX1" fmla="*/ 22635 w 220619"/>
              <a:gd name="connsiteY1" fmla="*/ 358946 h 735715"/>
              <a:gd name="connsiteX2" fmla="*/ 219485 w 220619"/>
              <a:gd name="connsiteY2" fmla="*/ 733596 h 735715"/>
              <a:gd name="connsiteX3" fmla="*/ 108360 w 220619"/>
              <a:gd name="connsiteY3" fmla="*/ 520871 h 735715"/>
              <a:gd name="connsiteX4" fmla="*/ 410 w 220619"/>
              <a:gd name="connsiteY4" fmla="*/ 314496 h 735715"/>
              <a:gd name="connsiteX5" fmla="*/ 67085 w 220619"/>
              <a:gd name="connsiteY5" fmla="*/ 171 h 735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0619" h="735715">
                <a:moveTo>
                  <a:pt x="67085" y="171"/>
                </a:moveTo>
                <a:cubicBezTo>
                  <a:pt x="70789" y="7579"/>
                  <a:pt x="-2765" y="236709"/>
                  <a:pt x="22635" y="358946"/>
                </a:cubicBezTo>
                <a:cubicBezTo>
                  <a:pt x="48035" y="481184"/>
                  <a:pt x="205198" y="706609"/>
                  <a:pt x="219485" y="733596"/>
                </a:cubicBezTo>
                <a:cubicBezTo>
                  <a:pt x="233773" y="760584"/>
                  <a:pt x="108360" y="520871"/>
                  <a:pt x="108360" y="520871"/>
                </a:cubicBezTo>
                <a:cubicBezTo>
                  <a:pt x="71847" y="451021"/>
                  <a:pt x="6760" y="401279"/>
                  <a:pt x="410" y="314496"/>
                </a:cubicBezTo>
                <a:cubicBezTo>
                  <a:pt x="-5940" y="227713"/>
                  <a:pt x="63381" y="-7237"/>
                  <a:pt x="67085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 1192">
            <a:extLst>
              <a:ext uri="{FF2B5EF4-FFF2-40B4-BE49-F238E27FC236}">
                <a16:creationId xmlns:a16="http://schemas.microsoft.com/office/drawing/2014/main" id="{691EB16E-D0AC-86A6-40F6-2B78CFCE7522}"/>
              </a:ext>
            </a:extLst>
          </p:cNvPr>
          <p:cNvSpPr/>
          <p:nvPr/>
        </p:nvSpPr>
        <p:spPr>
          <a:xfrm>
            <a:off x="8137722" y="2120805"/>
            <a:ext cx="285624" cy="606574"/>
          </a:xfrm>
          <a:custGeom>
            <a:avLst/>
            <a:gdLst>
              <a:gd name="connsiteX0" fmla="*/ 285553 w 285624"/>
              <a:gd name="connsiteY0" fmla="*/ 95 h 606574"/>
              <a:gd name="connsiteX1" fmla="*/ 66478 w 285624"/>
              <a:gd name="connsiteY1" fmla="*/ 215995 h 606574"/>
              <a:gd name="connsiteX2" fmla="*/ 60128 w 285624"/>
              <a:gd name="connsiteY2" fmla="*/ 492220 h 606574"/>
              <a:gd name="connsiteX3" fmla="*/ 47428 w 285624"/>
              <a:gd name="connsiteY3" fmla="*/ 285845 h 606574"/>
              <a:gd name="connsiteX4" fmla="*/ 53778 w 285624"/>
              <a:gd name="connsiteY4" fmla="*/ 606520 h 606574"/>
              <a:gd name="connsiteX5" fmla="*/ 6153 w 285624"/>
              <a:gd name="connsiteY5" fmla="*/ 257270 h 606574"/>
              <a:gd name="connsiteX6" fmla="*/ 6153 w 285624"/>
              <a:gd name="connsiteY6" fmla="*/ 289020 h 606574"/>
              <a:gd name="connsiteX7" fmla="*/ 56953 w 285624"/>
              <a:gd name="connsiteY7" fmla="*/ 231870 h 606574"/>
              <a:gd name="connsiteX8" fmla="*/ 41078 w 285624"/>
              <a:gd name="connsiteY8" fmla="*/ 241395 h 606574"/>
              <a:gd name="connsiteX9" fmla="*/ 285553 w 285624"/>
              <a:gd name="connsiteY9" fmla="*/ 95 h 60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5624" h="606574">
                <a:moveTo>
                  <a:pt x="285553" y="95"/>
                </a:moveTo>
                <a:cubicBezTo>
                  <a:pt x="289786" y="-4138"/>
                  <a:pt x="104049" y="133974"/>
                  <a:pt x="66478" y="215995"/>
                </a:cubicBezTo>
                <a:cubicBezTo>
                  <a:pt x="28907" y="298016"/>
                  <a:pt x="63303" y="480578"/>
                  <a:pt x="60128" y="492220"/>
                </a:cubicBezTo>
                <a:cubicBezTo>
                  <a:pt x="56953" y="503862"/>
                  <a:pt x="48486" y="266795"/>
                  <a:pt x="47428" y="285845"/>
                </a:cubicBezTo>
                <a:cubicBezTo>
                  <a:pt x="46370" y="304895"/>
                  <a:pt x="60657" y="611282"/>
                  <a:pt x="53778" y="606520"/>
                </a:cubicBezTo>
                <a:cubicBezTo>
                  <a:pt x="46899" y="601758"/>
                  <a:pt x="14091" y="310187"/>
                  <a:pt x="6153" y="257270"/>
                </a:cubicBezTo>
                <a:cubicBezTo>
                  <a:pt x="-1785" y="204353"/>
                  <a:pt x="-2314" y="293253"/>
                  <a:pt x="6153" y="289020"/>
                </a:cubicBezTo>
                <a:cubicBezTo>
                  <a:pt x="14620" y="284787"/>
                  <a:pt x="56953" y="231870"/>
                  <a:pt x="56953" y="231870"/>
                </a:cubicBezTo>
                <a:cubicBezTo>
                  <a:pt x="62774" y="223933"/>
                  <a:pt x="-2843" y="280553"/>
                  <a:pt x="41078" y="241395"/>
                </a:cubicBezTo>
                <a:cubicBezTo>
                  <a:pt x="84999" y="202237"/>
                  <a:pt x="281320" y="4328"/>
                  <a:pt x="285553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 1193">
            <a:extLst>
              <a:ext uri="{FF2B5EF4-FFF2-40B4-BE49-F238E27FC236}">
                <a16:creationId xmlns:a16="http://schemas.microsoft.com/office/drawing/2014/main" id="{3BC38FF6-D52F-B95C-1DE3-CF7C57A21104}"/>
              </a:ext>
            </a:extLst>
          </p:cNvPr>
          <p:cNvSpPr/>
          <p:nvPr/>
        </p:nvSpPr>
        <p:spPr>
          <a:xfrm>
            <a:off x="7854947" y="2355343"/>
            <a:ext cx="701680" cy="353259"/>
          </a:xfrm>
          <a:custGeom>
            <a:avLst/>
            <a:gdLst>
              <a:gd name="connsiteX0" fmla="*/ 3 w 701680"/>
              <a:gd name="connsiteY0" fmla="*/ 507 h 353259"/>
              <a:gd name="connsiteX1" fmla="*/ 76203 w 701680"/>
              <a:gd name="connsiteY1" fmla="*/ 264032 h 353259"/>
              <a:gd name="connsiteX2" fmla="*/ 60328 w 701680"/>
              <a:gd name="connsiteY2" fmla="*/ 213232 h 353259"/>
              <a:gd name="connsiteX3" fmla="*/ 304803 w 701680"/>
              <a:gd name="connsiteY3" fmla="*/ 327532 h 353259"/>
              <a:gd name="connsiteX4" fmla="*/ 330203 w 701680"/>
              <a:gd name="connsiteY4" fmla="*/ 314832 h 353259"/>
              <a:gd name="connsiteX5" fmla="*/ 701678 w 701680"/>
              <a:gd name="connsiteY5" fmla="*/ 352932 h 353259"/>
              <a:gd name="connsiteX6" fmla="*/ 323853 w 701680"/>
              <a:gd name="connsiteY6" fmla="*/ 289432 h 353259"/>
              <a:gd name="connsiteX7" fmla="*/ 88903 w 701680"/>
              <a:gd name="connsiteY7" fmla="*/ 229107 h 353259"/>
              <a:gd name="connsiteX8" fmla="*/ 117478 w 701680"/>
              <a:gd name="connsiteY8" fmla="*/ 235457 h 353259"/>
              <a:gd name="connsiteX9" fmla="*/ 73028 w 701680"/>
              <a:gd name="connsiteY9" fmla="*/ 197357 h 353259"/>
              <a:gd name="connsiteX10" fmla="*/ 3 w 701680"/>
              <a:gd name="connsiteY10" fmla="*/ 507 h 353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1680" h="353259">
                <a:moveTo>
                  <a:pt x="3" y="507"/>
                </a:moveTo>
                <a:cubicBezTo>
                  <a:pt x="532" y="11619"/>
                  <a:pt x="66149" y="228578"/>
                  <a:pt x="76203" y="264032"/>
                </a:cubicBezTo>
                <a:cubicBezTo>
                  <a:pt x="86257" y="299486"/>
                  <a:pt x="22228" y="202649"/>
                  <a:pt x="60328" y="213232"/>
                </a:cubicBezTo>
                <a:cubicBezTo>
                  <a:pt x="98428" y="223815"/>
                  <a:pt x="259824" y="310599"/>
                  <a:pt x="304803" y="327532"/>
                </a:cubicBezTo>
                <a:cubicBezTo>
                  <a:pt x="349782" y="344465"/>
                  <a:pt x="264057" y="310599"/>
                  <a:pt x="330203" y="314832"/>
                </a:cubicBezTo>
                <a:cubicBezTo>
                  <a:pt x="396349" y="319065"/>
                  <a:pt x="702736" y="357165"/>
                  <a:pt x="701678" y="352932"/>
                </a:cubicBezTo>
                <a:cubicBezTo>
                  <a:pt x="700620" y="348699"/>
                  <a:pt x="425982" y="310069"/>
                  <a:pt x="323853" y="289432"/>
                </a:cubicBezTo>
                <a:cubicBezTo>
                  <a:pt x="221724" y="268795"/>
                  <a:pt x="123299" y="238103"/>
                  <a:pt x="88903" y="229107"/>
                </a:cubicBezTo>
                <a:cubicBezTo>
                  <a:pt x="54507" y="220111"/>
                  <a:pt x="120124" y="240749"/>
                  <a:pt x="117478" y="235457"/>
                </a:cubicBezTo>
                <a:cubicBezTo>
                  <a:pt x="114832" y="230165"/>
                  <a:pt x="89961" y="230694"/>
                  <a:pt x="73028" y="197357"/>
                </a:cubicBezTo>
                <a:cubicBezTo>
                  <a:pt x="56095" y="164020"/>
                  <a:pt x="-526" y="-10605"/>
                  <a:pt x="3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 1194">
            <a:extLst>
              <a:ext uri="{FF2B5EF4-FFF2-40B4-BE49-F238E27FC236}">
                <a16:creationId xmlns:a16="http://schemas.microsoft.com/office/drawing/2014/main" id="{B16B90B6-0B65-99A3-5E8E-8AF63BB59FBB}"/>
              </a:ext>
            </a:extLst>
          </p:cNvPr>
          <p:cNvSpPr/>
          <p:nvPr/>
        </p:nvSpPr>
        <p:spPr>
          <a:xfrm>
            <a:off x="8049820" y="2736578"/>
            <a:ext cx="564205" cy="73789"/>
          </a:xfrm>
          <a:custGeom>
            <a:avLst/>
            <a:gdLst>
              <a:gd name="connsiteX0" fmla="*/ 1980 w 564205"/>
              <a:gd name="connsiteY0" fmla="*/ 272 h 73789"/>
              <a:gd name="connsiteX1" fmla="*/ 379805 w 564205"/>
              <a:gd name="connsiteY1" fmla="*/ 12972 h 73789"/>
              <a:gd name="connsiteX2" fmla="*/ 563955 w 564205"/>
              <a:gd name="connsiteY2" fmla="*/ 73297 h 73789"/>
              <a:gd name="connsiteX3" fmla="*/ 411555 w 564205"/>
              <a:gd name="connsiteY3" fmla="*/ 41547 h 73789"/>
              <a:gd name="connsiteX4" fmla="*/ 94055 w 564205"/>
              <a:gd name="connsiteY4" fmla="*/ 41547 h 73789"/>
              <a:gd name="connsiteX5" fmla="*/ 224230 w 564205"/>
              <a:gd name="connsiteY5" fmla="*/ 19322 h 73789"/>
              <a:gd name="connsiteX6" fmla="*/ 1980 w 564205"/>
              <a:gd name="connsiteY6" fmla="*/ 272 h 73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205" h="73789">
                <a:moveTo>
                  <a:pt x="1980" y="272"/>
                </a:moveTo>
                <a:cubicBezTo>
                  <a:pt x="27909" y="-786"/>
                  <a:pt x="286142" y="801"/>
                  <a:pt x="379805" y="12972"/>
                </a:cubicBezTo>
                <a:cubicBezTo>
                  <a:pt x="473468" y="25143"/>
                  <a:pt x="558663" y="68535"/>
                  <a:pt x="563955" y="73297"/>
                </a:cubicBezTo>
                <a:cubicBezTo>
                  <a:pt x="569247" y="78060"/>
                  <a:pt x="489872" y="46839"/>
                  <a:pt x="411555" y="41547"/>
                </a:cubicBezTo>
                <a:cubicBezTo>
                  <a:pt x="333238" y="36255"/>
                  <a:pt x="125276" y="45251"/>
                  <a:pt x="94055" y="41547"/>
                </a:cubicBezTo>
                <a:cubicBezTo>
                  <a:pt x="62834" y="37843"/>
                  <a:pt x="235343" y="27260"/>
                  <a:pt x="224230" y="19322"/>
                </a:cubicBezTo>
                <a:cubicBezTo>
                  <a:pt x="213118" y="11385"/>
                  <a:pt x="-23949" y="1330"/>
                  <a:pt x="1980" y="2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 1195">
            <a:extLst>
              <a:ext uri="{FF2B5EF4-FFF2-40B4-BE49-F238E27FC236}">
                <a16:creationId xmlns:a16="http://schemas.microsoft.com/office/drawing/2014/main" id="{30B0F152-15E5-98E8-94BB-9FC51FBFE365}"/>
              </a:ext>
            </a:extLst>
          </p:cNvPr>
          <p:cNvSpPr/>
          <p:nvPr/>
        </p:nvSpPr>
        <p:spPr>
          <a:xfrm>
            <a:off x="8039564" y="2088932"/>
            <a:ext cx="225055" cy="235589"/>
          </a:xfrm>
          <a:custGeom>
            <a:avLst/>
            <a:gdLst>
              <a:gd name="connsiteX0" fmla="*/ 224961 w 225055"/>
              <a:gd name="connsiteY0" fmla="*/ 218 h 235589"/>
              <a:gd name="connsiteX1" fmla="*/ 31286 w 225055"/>
              <a:gd name="connsiteY1" fmla="*/ 155793 h 235589"/>
              <a:gd name="connsiteX2" fmla="*/ 2711 w 225055"/>
              <a:gd name="connsiteY2" fmla="*/ 235168 h 235589"/>
              <a:gd name="connsiteX3" fmla="*/ 56686 w 225055"/>
              <a:gd name="connsiteY3" fmla="*/ 124043 h 235589"/>
              <a:gd name="connsiteX4" fmla="*/ 224961 w 225055"/>
              <a:gd name="connsiteY4" fmla="*/ 218 h 235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5055" h="235589">
                <a:moveTo>
                  <a:pt x="224961" y="218"/>
                </a:moveTo>
                <a:cubicBezTo>
                  <a:pt x="220728" y="5510"/>
                  <a:pt x="68328" y="116635"/>
                  <a:pt x="31286" y="155793"/>
                </a:cubicBezTo>
                <a:cubicBezTo>
                  <a:pt x="-5756" y="194951"/>
                  <a:pt x="-1522" y="240460"/>
                  <a:pt x="2711" y="235168"/>
                </a:cubicBezTo>
                <a:cubicBezTo>
                  <a:pt x="6944" y="229876"/>
                  <a:pt x="23878" y="161085"/>
                  <a:pt x="56686" y="124043"/>
                </a:cubicBezTo>
                <a:cubicBezTo>
                  <a:pt x="89494" y="87001"/>
                  <a:pt x="229194" y="-5074"/>
                  <a:pt x="224961" y="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 1196">
            <a:extLst>
              <a:ext uri="{FF2B5EF4-FFF2-40B4-BE49-F238E27FC236}">
                <a16:creationId xmlns:a16="http://schemas.microsoft.com/office/drawing/2014/main" id="{03C12419-CC5C-C866-A7F5-971A5DD687E3}"/>
              </a:ext>
            </a:extLst>
          </p:cNvPr>
          <p:cNvSpPr/>
          <p:nvPr/>
        </p:nvSpPr>
        <p:spPr>
          <a:xfrm>
            <a:off x="7892670" y="2409722"/>
            <a:ext cx="107337" cy="403572"/>
          </a:xfrm>
          <a:custGeom>
            <a:avLst/>
            <a:gdLst>
              <a:gd name="connsiteX0" fmla="*/ 380 w 107337"/>
              <a:gd name="connsiteY0" fmla="*/ 103 h 403572"/>
              <a:gd name="connsiteX1" fmla="*/ 63880 w 107337"/>
              <a:gd name="connsiteY1" fmla="*/ 139803 h 403572"/>
              <a:gd name="connsiteX2" fmla="*/ 105155 w 107337"/>
              <a:gd name="connsiteY2" fmla="*/ 282678 h 403572"/>
              <a:gd name="connsiteX3" fmla="*/ 101980 w 107337"/>
              <a:gd name="connsiteY3" fmla="*/ 403328 h 403572"/>
              <a:gd name="connsiteX4" fmla="*/ 105155 w 107337"/>
              <a:gd name="connsiteY4" fmla="*/ 250928 h 403572"/>
              <a:gd name="connsiteX5" fmla="*/ 95630 w 107337"/>
              <a:gd name="connsiteY5" fmla="*/ 171553 h 403572"/>
              <a:gd name="connsiteX6" fmla="*/ 95630 w 107337"/>
              <a:gd name="connsiteY6" fmla="*/ 162028 h 403572"/>
              <a:gd name="connsiteX7" fmla="*/ 380 w 107337"/>
              <a:gd name="connsiteY7" fmla="*/ 103 h 403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7337" h="403572">
                <a:moveTo>
                  <a:pt x="380" y="103"/>
                </a:moveTo>
                <a:cubicBezTo>
                  <a:pt x="-4912" y="-3601"/>
                  <a:pt x="46418" y="92707"/>
                  <a:pt x="63880" y="139803"/>
                </a:cubicBezTo>
                <a:cubicBezTo>
                  <a:pt x="81342" y="186899"/>
                  <a:pt x="98805" y="238757"/>
                  <a:pt x="105155" y="282678"/>
                </a:cubicBezTo>
                <a:cubicBezTo>
                  <a:pt x="111505" y="326599"/>
                  <a:pt x="101980" y="408620"/>
                  <a:pt x="101980" y="403328"/>
                </a:cubicBezTo>
                <a:cubicBezTo>
                  <a:pt x="101980" y="398036"/>
                  <a:pt x="106213" y="289557"/>
                  <a:pt x="105155" y="250928"/>
                </a:cubicBezTo>
                <a:cubicBezTo>
                  <a:pt x="104097" y="212299"/>
                  <a:pt x="97217" y="186370"/>
                  <a:pt x="95630" y="171553"/>
                </a:cubicBezTo>
                <a:cubicBezTo>
                  <a:pt x="94043" y="156736"/>
                  <a:pt x="110447" y="185840"/>
                  <a:pt x="95630" y="162028"/>
                </a:cubicBezTo>
                <a:cubicBezTo>
                  <a:pt x="80813" y="138216"/>
                  <a:pt x="5672" y="3807"/>
                  <a:pt x="380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 1197">
            <a:extLst>
              <a:ext uri="{FF2B5EF4-FFF2-40B4-BE49-F238E27FC236}">
                <a16:creationId xmlns:a16="http://schemas.microsoft.com/office/drawing/2014/main" id="{3BEC8907-61CD-6316-BD56-671679FDB8F8}"/>
              </a:ext>
            </a:extLst>
          </p:cNvPr>
          <p:cNvSpPr/>
          <p:nvPr/>
        </p:nvSpPr>
        <p:spPr>
          <a:xfrm>
            <a:off x="3555164" y="2371379"/>
            <a:ext cx="182273" cy="524410"/>
          </a:xfrm>
          <a:custGeom>
            <a:avLst/>
            <a:gdLst>
              <a:gd name="connsiteX0" fmla="*/ 143711 w 182273"/>
              <a:gd name="connsiteY0" fmla="*/ 346 h 524410"/>
              <a:gd name="connsiteX1" fmla="*/ 165936 w 182273"/>
              <a:gd name="connsiteY1" fmla="*/ 219421 h 524410"/>
              <a:gd name="connsiteX2" fmla="*/ 836 w 182273"/>
              <a:gd name="connsiteY2" fmla="*/ 473421 h 524410"/>
              <a:gd name="connsiteX3" fmla="*/ 99261 w 182273"/>
              <a:gd name="connsiteY3" fmla="*/ 336896 h 524410"/>
              <a:gd name="connsiteX4" fmla="*/ 38936 w 182273"/>
              <a:gd name="connsiteY4" fmla="*/ 524221 h 524410"/>
              <a:gd name="connsiteX5" fmla="*/ 102436 w 182273"/>
              <a:gd name="connsiteY5" fmla="*/ 374996 h 524410"/>
              <a:gd name="connsiteX6" fmla="*/ 111961 w 182273"/>
              <a:gd name="connsiteY6" fmla="*/ 374996 h 524410"/>
              <a:gd name="connsiteX7" fmla="*/ 181811 w 182273"/>
              <a:gd name="connsiteY7" fmla="*/ 308321 h 524410"/>
              <a:gd name="connsiteX8" fmla="*/ 143711 w 182273"/>
              <a:gd name="connsiteY8" fmla="*/ 327371 h 524410"/>
              <a:gd name="connsiteX9" fmla="*/ 172286 w 182273"/>
              <a:gd name="connsiteY9" fmla="*/ 270221 h 524410"/>
              <a:gd name="connsiteX10" fmla="*/ 143711 w 182273"/>
              <a:gd name="connsiteY10" fmla="*/ 346 h 52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2273" h="524410">
                <a:moveTo>
                  <a:pt x="143711" y="346"/>
                </a:moveTo>
                <a:cubicBezTo>
                  <a:pt x="142653" y="-8121"/>
                  <a:pt x="189748" y="140575"/>
                  <a:pt x="165936" y="219421"/>
                </a:cubicBezTo>
                <a:cubicBezTo>
                  <a:pt x="142124" y="298267"/>
                  <a:pt x="11948" y="453842"/>
                  <a:pt x="836" y="473421"/>
                </a:cubicBezTo>
                <a:cubicBezTo>
                  <a:pt x="-10276" y="493000"/>
                  <a:pt x="92911" y="328429"/>
                  <a:pt x="99261" y="336896"/>
                </a:cubicBezTo>
                <a:cubicBezTo>
                  <a:pt x="105611" y="345363"/>
                  <a:pt x="38407" y="517871"/>
                  <a:pt x="38936" y="524221"/>
                </a:cubicBezTo>
                <a:cubicBezTo>
                  <a:pt x="39465" y="530571"/>
                  <a:pt x="102436" y="374996"/>
                  <a:pt x="102436" y="374996"/>
                </a:cubicBezTo>
                <a:cubicBezTo>
                  <a:pt x="114607" y="350125"/>
                  <a:pt x="98732" y="386108"/>
                  <a:pt x="111961" y="374996"/>
                </a:cubicBezTo>
                <a:cubicBezTo>
                  <a:pt x="125190" y="363884"/>
                  <a:pt x="176519" y="316258"/>
                  <a:pt x="181811" y="308321"/>
                </a:cubicBezTo>
                <a:cubicBezTo>
                  <a:pt x="187103" y="300384"/>
                  <a:pt x="145299" y="333721"/>
                  <a:pt x="143711" y="327371"/>
                </a:cubicBezTo>
                <a:cubicBezTo>
                  <a:pt x="142123" y="321021"/>
                  <a:pt x="170169" y="318904"/>
                  <a:pt x="172286" y="270221"/>
                </a:cubicBezTo>
                <a:cubicBezTo>
                  <a:pt x="174403" y="221538"/>
                  <a:pt x="144769" y="8813"/>
                  <a:pt x="143711" y="3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 1198">
            <a:extLst>
              <a:ext uri="{FF2B5EF4-FFF2-40B4-BE49-F238E27FC236}">
                <a16:creationId xmlns:a16="http://schemas.microsoft.com/office/drawing/2014/main" id="{B46CC1A6-4487-F3B3-7EB2-A80B925E17BD}"/>
              </a:ext>
            </a:extLst>
          </p:cNvPr>
          <p:cNvSpPr/>
          <p:nvPr/>
        </p:nvSpPr>
        <p:spPr>
          <a:xfrm>
            <a:off x="3787297" y="2209371"/>
            <a:ext cx="187534" cy="484248"/>
          </a:xfrm>
          <a:custGeom>
            <a:avLst/>
            <a:gdLst>
              <a:gd name="connsiteX0" fmla="*/ 83028 w 187534"/>
              <a:gd name="connsiteY0" fmla="*/ 429 h 484248"/>
              <a:gd name="connsiteX1" fmla="*/ 175103 w 187534"/>
              <a:gd name="connsiteY1" fmla="*/ 95679 h 484248"/>
              <a:gd name="connsiteX2" fmla="*/ 127478 w 187534"/>
              <a:gd name="connsiteY2" fmla="*/ 216329 h 484248"/>
              <a:gd name="connsiteX3" fmla="*/ 478 w 187534"/>
              <a:gd name="connsiteY3" fmla="*/ 483029 h 484248"/>
              <a:gd name="connsiteX4" fmla="*/ 178278 w 187534"/>
              <a:gd name="connsiteY4" fmla="*/ 98854 h 484248"/>
              <a:gd name="connsiteX5" fmla="*/ 156053 w 187534"/>
              <a:gd name="connsiteY5" fmla="*/ 133779 h 484248"/>
              <a:gd name="connsiteX6" fmla="*/ 83028 w 187534"/>
              <a:gd name="connsiteY6" fmla="*/ 429 h 484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534" h="484248">
                <a:moveTo>
                  <a:pt x="83028" y="429"/>
                </a:moveTo>
                <a:cubicBezTo>
                  <a:pt x="86203" y="-5921"/>
                  <a:pt x="167695" y="59696"/>
                  <a:pt x="175103" y="95679"/>
                </a:cubicBezTo>
                <a:cubicBezTo>
                  <a:pt x="182511" y="131662"/>
                  <a:pt x="156582" y="151771"/>
                  <a:pt x="127478" y="216329"/>
                </a:cubicBezTo>
                <a:cubicBezTo>
                  <a:pt x="98374" y="280887"/>
                  <a:pt x="-7989" y="502608"/>
                  <a:pt x="478" y="483029"/>
                </a:cubicBezTo>
                <a:cubicBezTo>
                  <a:pt x="8945" y="463450"/>
                  <a:pt x="152349" y="157062"/>
                  <a:pt x="178278" y="98854"/>
                </a:cubicBezTo>
                <a:cubicBezTo>
                  <a:pt x="204207" y="40646"/>
                  <a:pt x="168753" y="144362"/>
                  <a:pt x="156053" y="133779"/>
                </a:cubicBezTo>
                <a:cubicBezTo>
                  <a:pt x="143353" y="123196"/>
                  <a:pt x="79853" y="6779"/>
                  <a:pt x="83028" y="4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 1199">
            <a:extLst>
              <a:ext uri="{FF2B5EF4-FFF2-40B4-BE49-F238E27FC236}">
                <a16:creationId xmlns:a16="http://schemas.microsoft.com/office/drawing/2014/main" id="{2DED54B6-B5B3-ED37-9748-6C0C5834819E}"/>
              </a:ext>
            </a:extLst>
          </p:cNvPr>
          <p:cNvSpPr/>
          <p:nvPr/>
        </p:nvSpPr>
        <p:spPr>
          <a:xfrm>
            <a:off x="3708374" y="2101378"/>
            <a:ext cx="158846" cy="422752"/>
          </a:xfrm>
          <a:custGeom>
            <a:avLst/>
            <a:gdLst>
              <a:gd name="connsiteX0" fmla="*/ 26 w 158846"/>
              <a:gd name="connsiteY0" fmla="*/ 472 h 422752"/>
              <a:gd name="connsiteX1" fmla="*/ 95276 w 158846"/>
              <a:gd name="connsiteY1" fmla="*/ 102072 h 422752"/>
              <a:gd name="connsiteX2" fmla="*/ 158776 w 158846"/>
              <a:gd name="connsiteY2" fmla="*/ 232247 h 422752"/>
              <a:gd name="connsiteX3" fmla="*/ 107976 w 158846"/>
              <a:gd name="connsiteY3" fmla="*/ 422747 h 422752"/>
              <a:gd name="connsiteX4" fmla="*/ 117501 w 158846"/>
              <a:gd name="connsiteY4" fmla="*/ 238597 h 422752"/>
              <a:gd name="connsiteX5" fmla="*/ 117501 w 158846"/>
              <a:gd name="connsiteY5" fmla="*/ 219547 h 422752"/>
              <a:gd name="connsiteX6" fmla="*/ 139726 w 158846"/>
              <a:gd name="connsiteY6" fmla="*/ 200497 h 422752"/>
              <a:gd name="connsiteX7" fmla="*/ 104801 w 158846"/>
              <a:gd name="connsiteY7" fmla="*/ 143347 h 422752"/>
              <a:gd name="connsiteX8" fmla="*/ 26 w 158846"/>
              <a:gd name="connsiteY8" fmla="*/ 472 h 422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8846" h="422752">
                <a:moveTo>
                  <a:pt x="26" y="472"/>
                </a:moveTo>
                <a:cubicBezTo>
                  <a:pt x="-1561" y="-6407"/>
                  <a:pt x="68818" y="63443"/>
                  <a:pt x="95276" y="102072"/>
                </a:cubicBezTo>
                <a:cubicBezTo>
                  <a:pt x="121734" y="140701"/>
                  <a:pt x="156659" y="178801"/>
                  <a:pt x="158776" y="232247"/>
                </a:cubicBezTo>
                <a:cubicBezTo>
                  <a:pt x="160893" y="285693"/>
                  <a:pt x="114855" y="421689"/>
                  <a:pt x="107976" y="422747"/>
                </a:cubicBezTo>
                <a:cubicBezTo>
                  <a:pt x="101097" y="423805"/>
                  <a:pt x="115914" y="272464"/>
                  <a:pt x="117501" y="238597"/>
                </a:cubicBezTo>
                <a:cubicBezTo>
                  <a:pt x="119088" y="204730"/>
                  <a:pt x="113797" y="225897"/>
                  <a:pt x="117501" y="219547"/>
                </a:cubicBezTo>
                <a:cubicBezTo>
                  <a:pt x="121205" y="213197"/>
                  <a:pt x="141843" y="213197"/>
                  <a:pt x="139726" y="200497"/>
                </a:cubicBezTo>
                <a:cubicBezTo>
                  <a:pt x="137609" y="187797"/>
                  <a:pt x="128613" y="173509"/>
                  <a:pt x="104801" y="143347"/>
                </a:cubicBezTo>
                <a:cubicBezTo>
                  <a:pt x="80989" y="113185"/>
                  <a:pt x="1613" y="7351"/>
                  <a:pt x="26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 1200">
            <a:extLst>
              <a:ext uri="{FF2B5EF4-FFF2-40B4-BE49-F238E27FC236}">
                <a16:creationId xmlns:a16="http://schemas.microsoft.com/office/drawing/2014/main" id="{39DBF265-7C84-79F2-3CCE-125779CCA5E1}"/>
              </a:ext>
            </a:extLst>
          </p:cNvPr>
          <p:cNvSpPr/>
          <p:nvPr/>
        </p:nvSpPr>
        <p:spPr>
          <a:xfrm>
            <a:off x="3184421" y="2587343"/>
            <a:ext cx="460574" cy="333661"/>
          </a:xfrm>
          <a:custGeom>
            <a:avLst/>
            <a:gdLst>
              <a:gd name="connsiteX0" fmla="*/ 454129 w 460574"/>
              <a:gd name="connsiteY0" fmla="*/ 282 h 333661"/>
              <a:gd name="connsiteX1" fmla="*/ 403329 w 460574"/>
              <a:gd name="connsiteY1" fmla="*/ 95532 h 333661"/>
              <a:gd name="connsiteX2" fmla="*/ 104 w 460574"/>
              <a:gd name="connsiteY2" fmla="*/ 333657 h 333661"/>
              <a:gd name="connsiteX3" fmla="*/ 444604 w 460574"/>
              <a:gd name="connsiteY3" fmla="*/ 89182 h 333661"/>
              <a:gd name="connsiteX4" fmla="*/ 368404 w 460574"/>
              <a:gd name="connsiteY4" fmla="*/ 120932 h 333661"/>
              <a:gd name="connsiteX5" fmla="*/ 454129 w 460574"/>
              <a:gd name="connsiteY5" fmla="*/ 282 h 333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0574" h="333661">
                <a:moveTo>
                  <a:pt x="454129" y="282"/>
                </a:moveTo>
                <a:cubicBezTo>
                  <a:pt x="459950" y="-3951"/>
                  <a:pt x="479000" y="39970"/>
                  <a:pt x="403329" y="95532"/>
                </a:cubicBezTo>
                <a:cubicBezTo>
                  <a:pt x="327658" y="151094"/>
                  <a:pt x="-6775" y="334715"/>
                  <a:pt x="104" y="333657"/>
                </a:cubicBezTo>
                <a:cubicBezTo>
                  <a:pt x="6983" y="332599"/>
                  <a:pt x="383221" y="124636"/>
                  <a:pt x="444604" y="89182"/>
                </a:cubicBezTo>
                <a:cubicBezTo>
                  <a:pt x="505987" y="53728"/>
                  <a:pt x="364171" y="136278"/>
                  <a:pt x="368404" y="120932"/>
                </a:cubicBezTo>
                <a:cubicBezTo>
                  <a:pt x="372637" y="105586"/>
                  <a:pt x="448308" y="4515"/>
                  <a:pt x="454129" y="2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 1201">
            <a:extLst>
              <a:ext uri="{FF2B5EF4-FFF2-40B4-BE49-F238E27FC236}">
                <a16:creationId xmlns:a16="http://schemas.microsoft.com/office/drawing/2014/main" id="{49BB7236-23A8-59B2-419D-73197F131552}"/>
              </a:ext>
            </a:extLst>
          </p:cNvPr>
          <p:cNvSpPr/>
          <p:nvPr/>
        </p:nvSpPr>
        <p:spPr>
          <a:xfrm>
            <a:off x="2854318" y="2238319"/>
            <a:ext cx="831887" cy="327082"/>
          </a:xfrm>
          <a:custGeom>
            <a:avLst/>
            <a:gdLst>
              <a:gd name="connsiteX0" fmla="*/ 831857 w 831887"/>
              <a:gd name="connsiteY0" fmla="*/ 56 h 327082"/>
              <a:gd name="connsiteX1" fmla="*/ 660407 w 831887"/>
              <a:gd name="connsiteY1" fmla="*/ 127056 h 327082"/>
              <a:gd name="connsiteX2" fmla="*/ 244482 w 831887"/>
              <a:gd name="connsiteY2" fmla="*/ 231831 h 327082"/>
              <a:gd name="connsiteX3" fmla="*/ 469907 w 831887"/>
              <a:gd name="connsiteY3" fmla="*/ 171506 h 327082"/>
              <a:gd name="connsiteX4" fmla="*/ 7 w 831887"/>
              <a:gd name="connsiteY4" fmla="*/ 327081 h 327082"/>
              <a:gd name="connsiteX5" fmla="*/ 482607 w 831887"/>
              <a:gd name="connsiteY5" fmla="*/ 168331 h 327082"/>
              <a:gd name="connsiteX6" fmla="*/ 673107 w 831887"/>
              <a:gd name="connsiteY6" fmla="*/ 142931 h 327082"/>
              <a:gd name="connsiteX7" fmla="*/ 831857 w 831887"/>
              <a:gd name="connsiteY7" fmla="*/ 56 h 327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1887" h="327082">
                <a:moveTo>
                  <a:pt x="831857" y="56"/>
                </a:moveTo>
                <a:cubicBezTo>
                  <a:pt x="829740" y="-2590"/>
                  <a:pt x="758303" y="88427"/>
                  <a:pt x="660407" y="127056"/>
                </a:cubicBezTo>
                <a:cubicBezTo>
                  <a:pt x="562511" y="165685"/>
                  <a:pt x="276232" y="224423"/>
                  <a:pt x="244482" y="231831"/>
                </a:cubicBezTo>
                <a:cubicBezTo>
                  <a:pt x="212732" y="239239"/>
                  <a:pt x="510653" y="155631"/>
                  <a:pt x="469907" y="171506"/>
                </a:cubicBezTo>
                <a:cubicBezTo>
                  <a:pt x="429161" y="187381"/>
                  <a:pt x="-2110" y="327610"/>
                  <a:pt x="7" y="327081"/>
                </a:cubicBezTo>
                <a:cubicBezTo>
                  <a:pt x="2124" y="326552"/>
                  <a:pt x="370424" y="199023"/>
                  <a:pt x="482607" y="168331"/>
                </a:cubicBezTo>
                <a:cubicBezTo>
                  <a:pt x="594790" y="137639"/>
                  <a:pt x="619132" y="167273"/>
                  <a:pt x="673107" y="142931"/>
                </a:cubicBezTo>
                <a:cubicBezTo>
                  <a:pt x="727082" y="118589"/>
                  <a:pt x="833974" y="2702"/>
                  <a:pt x="831857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 1202">
            <a:extLst>
              <a:ext uri="{FF2B5EF4-FFF2-40B4-BE49-F238E27FC236}">
                <a16:creationId xmlns:a16="http://schemas.microsoft.com/office/drawing/2014/main" id="{F4761E69-DED3-2724-6DB5-49CF0223CDA3}"/>
              </a:ext>
            </a:extLst>
          </p:cNvPr>
          <p:cNvSpPr/>
          <p:nvPr/>
        </p:nvSpPr>
        <p:spPr>
          <a:xfrm>
            <a:off x="1844245" y="2346016"/>
            <a:ext cx="368795" cy="381956"/>
          </a:xfrm>
          <a:custGeom>
            <a:avLst/>
            <a:gdLst>
              <a:gd name="connsiteX0" fmla="*/ 368730 w 368795"/>
              <a:gd name="connsiteY0" fmla="*/ 309 h 381956"/>
              <a:gd name="connsiteX1" fmla="*/ 171880 w 368795"/>
              <a:gd name="connsiteY1" fmla="*/ 206684 h 381956"/>
              <a:gd name="connsiteX2" fmla="*/ 430 w 368795"/>
              <a:gd name="connsiteY2" fmla="*/ 381309 h 381956"/>
              <a:gd name="connsiteX3" fmla="*/ 222680 w 368795"/>
              <a:gd name="connsiteY3" fmla="*/ 143184 h 381956"/>
              <a:gd name="connsiteX4" fmla="*/ 194105 w 368795"/>
              <a:gd name="connsiteY4" fmla="*/ 159059 h 381956"/>
              <a:gd name="connsiteX5" fmla="*/ 368730 w 368795"/>
              <a:gd name="connsiteY5" fmla="*/ 309 h 38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795" h="381956">
                <a:moveTo>
                  <a:pt x="368730" y="309"/>
                </a:moveTo>
                <a:cubicBezTo>
                  <a:pt x="365026" y="8246"/>
                  <a:pt x="233263" y="143184"/>
                  <a:pt x="171880" y="206684"/>
                </a:cubicBezTo>
                <a:cubicBezTo>
                  <a:pt x="110497" y="270184"/>
                  <a:pt x="-8037" y="391892"/>
                  <a:pt x="430" y="381309"/>
                </a:cubicBezTo>
                <a:cubicBezTo>
                  <a:pt x="8897" y="370726"/>
                  <a:pt x="190401" y="180226"/>
                  <a:pt x="222680" y="143184"/>
                </a:cubicBezTo>
                <a:cubicBezTo>
                  <a:pt x="254959" y="106142"/>
                  <a:pt x="170822" y="178638"/>
                  <a:pt x="194105" y="159059"/>
                </a:cubicBezTo>
                <a:cubicBezTo>
                  <a:pt x="217388" y="139480"/>
                  <a:pt x="372434" y="-7628"/>
                  <a:pt x="368730" y="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 1203">
            <a:extLst>
              <a:ext uri="{FF2B5EF4-FFF2-40B4-BE49-F238E27FC236}">
                <a16:creationId xmlns:a16="http://schemas.microsoft.com/office/drawing/2014/main" id="{0E2118A0-F189-A69B-54D8-29EDDF0A39DD}"/>
              </a:ext>
            </a:extLst>
          </p:cNvPr>
          <p:cNvSpPr/>
          <p:nvPr/>
        </p:nvSpPr>
        <p:spPr>
          <a:xfrm>
            <a:off x="2174723" y="2326827"/>
            <a:ext cx="413200" cy="200693"/>
          </a:xfrm>
          <a:custGeom>
            <a:avLst/>
            <a:gdLst>
              <a:gd name="connsiteX0" fmla="*/ 152 w 413200"/>
              <a:gd name="connsiteY0" fmla="*/ 32198 h 200693"/>
              <a:gd name="connsiteX1" fmla="*/ 149377 w 413200"/>
              <a:gd name="connsiteY1" fmla="*/ 22673 h 200693"/>
              <a:gd name="connsiteX2" fmla="*/ 276377 w 413200"/>
              <a:gd name="connsiteY2" fmla="*/ 89348 h 200693"/>
              <a:gd name="connsiteX3" fmla="*/ 412902 w 413200"/>
              <a:gd name="connsiteY3" fmla="*/ 200473 h 200693"/>
              <a:gd name="connsiteX4" fmla="*/ 308127 w 413200"/>
              <a:gd name="connsiteY4" fmla="*/ 114748 h 200693"/>
              <a:gd name="connsiteX5" fmla="*/ 149377 w 413200"/>
              <a:gd name="connsiteY5" fmla="*/ 6798 h 200693"/>
              <a:gd name="connsiteX6" fmla="*/ 177952 w 413200"/>
              <a:gd name="connsiteY6" fmla="*/ 13148 h 200693"/>
              <a:gd name="connsiteX7" fmla="*/ 152 w 413200"/>
              <a:gd name="connsiteY7" fmla="*/ 32198 h 200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200" h="200693">
                <a:moveTo>
                  <a:pt x="152" y="32198"/>
                </a:moveTo>
                <a:cubicBezTo>
                  <a:pt x="-4610" y="33785"/>
                  <a:pt x="103340" y="13148"/>
                  <a:pt x="149377" y="22673"/>
                </a:cubicBezTo>
                <a:cubicBezTo>
                  <a:pt x="195415" y="32198"/>
                  <a:pt x="232456" y="59715"/>
                  <a:pt x="276377" y="89348"/>
                </a:cubicBezTo>
                <a:cubicBezTo>
                  <a:pt x="320298" y="118981"/>
                  <a:pt x="407610" y="196240"/>
                  <a:pt x="412902" y="200473"/>
                </a:cubicBezTo>
                <a:cubicBezTo>
                  <a:pt x="418194" y="204706"/>
                  <a:pt x="352048" y="147027"/>
                  <a:pt x="308127" y="114748"/>
                </a:cubicBezTo>
                <a:cubicBezTo>
                  <a:pt x="264206" y="82469"/>
                  <a:pt x="171073" y="23731"/>
                  <a:pt x="149377" y="6798"/>
                </a:cubicBezTo>
                <a:cubicBezTo>
                  <a:pt x="127681" y="-10135"/>
                  <a:pt x="198060" y="9444"/>
                  <a:pt x="177952" y="13148"/>
                </a:cubicBezTo>
                <a:cubicBezTo>
                  <a:pt x="157844" y="16852"/>
                  <a:pt x="4914" y="30611"/>
                  <a:pt x="152" y="321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 1204">
            <a:extLst>
              <a:ext uri="{FF2B5EF4-FFF2-40B4-BE49-F238E27FC236}">
                <a16:creationId xmlns:a16="http://schemas.microsoft.com/office/drawing/2014/main" id="{57CBADFB-9DDC-EC94-A179-354F615C6F1C}"/>
              </a:ext>
            </a:extLst>
          </p:cNvPr>
          <p:cNvSpPr/>
          <p:nvPr/>
        </p:nvSpPr>
        <p:spPr>
          <a:xfrm>
            <a:off x="2418821" y="2517498"/>
            <a:ext cx="267107" cy="209931"/>
          </a:xfrm>
          <a:custGeom>
            <a:avLst/>
            <a:gdLst>
              <a:gd name="connsiteX0" fmla="*/ 159279 w 267107"/>
              <a:gd name="connsiteY0" fmla="*/ 277 h 209931"/>
              <a:gd name="connsiteX1" fmla="*/ 245004 w 267107"/>
              <a:gd name="connsiteY1" fmla="*/ 32027 h 209931"/>
              <a:gd name="connsiteX2" fmla="*/ 245004 w 267107"/>
              <a:gd name="connsiteY2" fmla="*/ 60602 h 209931"/>
              <a:gd name="connsiteX3" fmla="*/ 140229 w 267107"/>
              <a:gd name="connsiteY3" fmla="*/ 117752 h 209931"/>
              <a:gd name="connsiteX4" fmla="*/ 529 w 267107"/>
              <a:gd name="connsiteY4" fmla="*/ 209827 h 209931"/>
              <a:gd name="connsiteX5" fmla="*/ 194204 w 267107"/>
              <a:gd name="connsiteY5" fmla="*/ 98702 h 209931"/>
              <a:gd name="connsiteX6" fmla="*/ 260879 w 267107"/>
              <a:gd name="connsiteY6" fmla="*/ 89177 h 209931"/>
              <a:gd name="connsiteX7" fmla="*/ 254529 w 267107"/>
              <a:gd name="connsiteY7" fmla="*/ 51077 h 209931"/>
              <a:gd name="connsiteX8" fmla="*/ 159279 w 267107"/>
              <a:gd name="connsiteY8" fmla="*/ 277 h 20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7107" h="209931">
                <a:moveTo>
                  <a:pt x="159279" y="277"/>
                </a:moveTo>
                <a:cubicBezTo>
                  <a:pt x="157692" y="-2898"/>
                  <a:pt x="230717" y="21973"/>
                  <a:pt x="245004" y="32027"/>
                </a:cubicBezTo>
                <a:cubicBezTo>
                  <a:pt x="259291" y="42081"/>
                  <a:pt x="262466" y="46315"/>
                  <a:pt x="245004" y="60602"/>
                </a:cubicBezTo>
                <a:cubicBezTo>
                  <a:pt x="227542" y="74889"/>
                  <a:pt x="180975" y="92881"/>
                  <a:pt x="140229" y="117752"/>
                </a:cubicBezTo>
                <a:cubicBezTo>
                  <a:pt x="99483" y="142623"/>
                  <a:pt x="-8467" y="213002"/>
                  <a:pt x="529" y="209827"/>
                </a:cubicBezTo>
                <a:cubicBezTo>
                  <a:pt x="9525" y="206652"/>
                  <a:pt x="150812" y="118810"/>
                  <a:pt x="194204" y="98702"/>
                </a:cubicBezTo>
                <a:cubicBezTo>
                  <a:pt x="237596" y="78594"/>
                  <a:pt x="250825" y="97114"/>
                  <a:pt x="260879" y="89177"/>
                </a:cubicBezTo>
                <a:cubicBezTo>
                  <a:pt x="270933" y="81240"/>
                  <a:pt x="268816" y="65894"/>
                  <a:pt x="254529" y="51077"/>
                </a:cubicBezTo>
                <a:cubicBezTo>
                  <a:pt x="240242" y="36260"/>
                  <a:pt x="160866" y="3452"/>
                  <a:pt x="159279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 1205">
            <a:extLst>
              <a:ext uri="{FF2B5EF4-FFF2-40B4-BE49-F238E27FC236}">
                <a16:creationId xmlns:a16="http://schemas.microsoft.com/office/drawing/2014/main" id="{23FA8D79-5717-97D4-43F4-0D3502C369A3}"/>
              </a:ext>
            </a:extLst>
          </p:cNvPr>
          <p:cNvSpPr/>
          <p:nvPr/>
        </p:nvSpPr>
        <p:spPr>
          <a:xfrm>
            <a:off x="2149475" y="2520698"/>
            <a:ext cx="284869" cy="57445"/>
          </a:xfrm>
          <a:custGeom>
            <a:avLst/>
            <a:gdLst>
              <a:gd name="connsiteX0" fmla="*/ 0 w 284869"/>
              <a:gd name="connsiteY0" fmla="*/ 32002 h 57445"/>
              <a:gd name="connsiteX1" fmla="*/ 158750 w 284869"/>
              <a:gd name="connsiteY1" fmla="*/ 16127 h 57445"/>
              <a:gd name="connsiteX2" fmla="*/ 219075 w 284869"/>
              <a:gd name="connsiteY2" fmla="*/ 252 h 57445"/>
              <a:gd name="connsiteX3" fmla="*/ 187325 w 284869"/>
              <a:gd name="connsiteY3" fmla="*/ 6602 h 57445"/>
              <a:gd name="connsiteX4" fmla="*/ 263525 w 284869"/>
              <a:gd name="connsiteY4" fmla="*/ 9777 h 57445"/>
              <a:gd name="connsiteX5" fmla="*/ 219075 w 284869"/>
              <a:gd name="connsiteY5" fmla="*/ 32002 h 57445"/>
              <a:gd name="connsiteX6" fmla="*/ 282575 w 284869"/>
              <a:gd name="connsiteY6" fmla="*/ 57402 h 57445"/>
              <a:gd name="connsiteX7" fmla="*/ 263525 w 284869"/>
              <a:gd name="connsiteY7" fmla="*/ 25652 h 57445"/>
              <a:gd name="connsiteX8" fmla="*/ 193675 w 284869"/>
              <a:gd name="connsiteY8" fmla="*/ 28827 h 57445"/>
              <a:gd name="connsiteX9" fmla="*/ 0 w 284869"/>
              <a:gd name="connsiteY9" fmla="*/ 32002 h 574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84869" h="57445">
                <a:moveTo>
                  <a:pt x="0" y="32002"/>
                </a:moveTo>
                <a:cubicBezTo>
                  <a:pt x="61118" y="26710"/>
                  <a:pt x="122237" y="21419"/>
                  <a:pt x="158750" y="16127"/>
                </a:cubicBezTo>
                <a:cubicBezTo>
                  <a:pt x="195263" y="10835"/>
                  <a:pt x="214313" y="1839"/>
                  <a:pt x="219075" y="252"/>
                </a:cubicBezTo>
                <a:cubicBezTo>
                  <a:pt x="223837" y="-1335"/>
                  <a:pt x="179917" y="5015"/>
                  <a:pt x="187325" y="6602"/>
                </a:cubicBezTo>
                <a:cubicBezTo>
                  <a:pt x="194733" y="8189"/>
                  <a:pt x="258233" y="5544"/>
                  <a:pt x="263525" y="9777"/>
                </a:cubicBezTo>
                <a:cubicBezTo>
                  <a:pt x="268817" y="14010"/>
                  <a:pt x="215900" y="24064"/>
                  <a:pt x="219075" y="32002"/>
                </a:cubicBezTo>
                <a:cubicBezTo>
                  <a:pt x="222250" y="39940"/>
                  <a:pt x="275167" y="58460"/>
                  <a:pt x="282575" y="57402"/>
                </a:cubicBezTo>
                <a:cubicBezTo>
                  <a:pt x="289983" y="56344"/>
                  <a:pt x="278342" y="30415"/>
                  <a:pt x="263525" y="25652"/>
                </a:cubicBezTo>
                <a:cubicBezTo>
                  <a:pt x="248708" y="20889"/>
                  <a:pt x="193675" y="28827"/>
                  <a:pt x="193675" y="28827"/>
                </a:cubicBezTo>
                <a:lnTo>
                  <a:pt x="0" y="3200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 1206">
            <a:extLst>
              <a:ext uri="{FF2B5EF4-FFF2-40B4-BE49-F238E27FC236}">
                <a16:creationId xmlns:a16="http://schemas.microsoft.com/office/drawing/2014/main" id="{0C6E6720-6599-7B3F-1921-4C73C5A057D0}"/>
              </a:ext>
            </a:extLst>
          </p:cNvPr>
          <p:cNvSpPr/>
          <p:nvPr/>
        </p:nvSpPr>
        <p:spPr>
          <a:xfrm>
            <a:off x="2123888" y="2552431"/>
            <a:ext cx="277012" cy="127563"/>
          </a:xfrm>
          <a:custGeom>
            <a:avLst/>
            <a:gdLst>
              <a:gd name="connsiteX0" fmla="*/ 251012 w 277012"/>
              <a:gd name="connsiteY0" fmla="*/ 269 h 127563"/>
              <a:gd name="connsiteX1" fmla="*/ 216087 w 277012"/>
              <a:gd name="connsiteY1" fmla="*/ 44719 h 127563"/>
              <a:gd name="connsiteX2" fmla="*/ 276412 w 277012"/>
              <a:gd name="connsiteY2" fmla="*/ 76469 h 127563"/>
              <a:gd name="connsiteX3" fmla="*/ 171637 w 277012"/>
              <a:gd name="connsiteY3" fmla="*/ 101869 h 127563"/>
              <a:gd name="connsiteX4" fmla="*/ 187 w 277012"/>
              <a:gd name="connsiteY4" fmla="*/ 89169 h 127563"/>
              <a:gd name="connsiteX5" fmla="*/ 206562 w 277012"/>
              <a:gd name="connsiteY5" fmla="*/ 92344 h 127563"/>
              <a:gd name="connsiteX6" fmla="*/ 225612 w 277012"/>
              <a:gd name="connsiteY6" fmla="*/ 127269 h 127563"/>
              <a:gd name="connsiteX7" fmla="*/ 206562 w 277012"/>
              <a:gd name="connsiteY7" fmla="*/ 108219 h 127563"/>
              <a:gd name="connsiteX8" fmla="*/ 228787 w 277012"/>
              <a:gd name="connsiteY8" fmla="*/ 92344 h 127563"/>
              <a:gd name="connsiteX9" fmla="*/ 212912 w 277012"/>
              <a:gd name="connsiteY9" fmla="*/ 66944 h 127563"/>
              <a:gd name="connsiteX10" fmla="*/ 251012 w 277012"/>
              <a:gd name="connsiteY10" fmla="*/ 269 h 127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7012" h="127563">
                <a:moveTo>
                  <a:pt x="251012" y="269"/>
                </a:moveTo>
                <a:cubicBezTo>
                  <a:pt x="251541" y="-3435"/>
                  <a:pt x="211854" y="32019"/>
                  <a:pt x="216087" y="44719"/>
                </a:cubicBezTo>
                <a:cubicBezTo>
                  <a:pt x="220320" y="57419"/>
                  <a:pt x="283820" y="66944"/>
                  <a:pt x="276412" y="76469"/>
                </a:cubicBezTo>
                <a:cubicBezTo>
                  <a:pt x="269004" y="85994"/>
                  <a:pt x="217674" y="99752"/>
                  <a:pt x="171637" y="101869"/>
                </a:cubicBezTo>
                <a:cubicBezTo>
                  <a:pt x="125600" y="103986"/>
                  <a:pt x="-5634" y="90757"/>
                  <a:pt x="187" y="89169"/>
                </a:cubicBezTo>
                <a:cubicBezTo>
                  <a:pt x="6008" y="87582"/>
                  <a:pt x="168991" y="85994"/>
                  <a:pt x="206562" y="92344"/>
                </a:cubicBezTo>
                <a:cubicBezTo>
                  <a:pt x="244133" y="98694"/>
                  <a:pt x="225612" y="124623"/>
                  <a:pt x="225612" y="127269"/>
                </a:cubicBezTo>
                <a:cubicBezTo>
                  <a:pt x="225612" y="129915"/>
                  <a:pt x="206033" y="114040"/>
                  <a:pt x="206562" y="108219"/>
                </a:cubicBezTo>
                <a:cubicBezTo>
                  <a:pt x="207091" y="102398"/>
                  <a:pt x="227729" y="99223"/>
                  <a:pt x="228787" y="92344"/>
                </a:cubicBezTo>
                <a:cubicBezTo>
                  <a:pt x="229845" y="85465"/>
                  <a:pt x="209208" y="81231"/>
                  <a:pt x="212912" y="66944"/>
                </a:cubicBezTo>
                <a:cubicBezTo>
                  <a:pt x="216616" y="52657"/>
                  <a:pt x="250483" y="3973"/>
                  <a:pt x="251012" y="2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 1207">
            <a:extLst>
              <a:ext uri="{FF2B5EF4-FFF2-40B4-BE49-F238E27FC236}">
                <a16:creationId xmlns:a16="http://schemas.microsoft.com/office/drawing/2014/main" id="{3F27E332-9B59-0924-9FCD-19B64A007816}"/>
              </a:ext>
            </a:extLst>
          </p:cNvPr>
          <p:cNvSpPr/>
          <p:nvPr/>
        </p:nvSpPr>
        <p:spPr>
          <a:xfrm>
            <a:off x="2170798" y="2469391"/>
            <a:ext cx="237122" cy="160890"/>
          </a:xfrm>
          <a:custGeom>
            <a:avLst/>
            <a:gdLst>
              <a:gd name="connsiteX0" fmla="*/ 226327 w 237122"/>
              <a:gd name="connsiteY0" fmla="*/ 3934 h 160890"/>
              <a:gd name="connsiteX1" fmla="*/ 102502 w 237122"/>
              <a:gd name="connsiteY1" fmla="*/ 146809 h 160890"/>
              <a:gd name="connsiteX2" fmla="*/ 134252 w 237122"/>
              <a:gd name="connsiteY2" fmla="*/ 156334 h 160890"/>
              <a:gd name="connsiteX3" fmla="*/ 67577 w 237122"/>
              <a:gd name="connsiteY3" fmla="*/ 153159 h 160890"/>
              <a:gd name="connsiteX4" fmla="*/ 124727 w 237122"/>
              <a:gd name="connsiteY4" fmla="*/ 99184 h 160890"/>
              <a:gd name="connsiteX5" fmla="*/ 902 w 237122"/>
              <a:gd name="connsiteY5" fmla="*/ 153159 h 160890"/>
              <a:gd name="connsiteX6" fmla="*/ 200927 w 237122"/>
              <a:gd name="connsiteY6" fmla="*/ 51559 h 160890"/>
              <a:gd name="connsiteX7" fmla="*/ 226327 w 237122"/>
              <a:gd name="connsiteY7" fmla="*/ 3934 h 16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7122" h="160890">
                <a:moveTo>
                  <a:pt x="226327" y="3934"/>
                </a:moveTo>
                <a:cubicBezTo>
                  <a:pt x="209923" y="19809"/>
                  <a:pt x="117848" y="121409"/>
                  <a:pt x="102502" y="146809"/>
                </a:cubicBezTo>
                <a:cubicBezTo>
                  <a:pt x="87156" y="172209"/>
                  <a:pt x="140073" y="155276"/>
                  <a:pt x="134252" y="156334"/>
                </a:cubicBezTo>
                <a:cubicBezTo>
                  <a:pt x="128431" y="157392"/>
                  <a:pt x="69164" y="162684"/>
                  <a:pt x="67577" y="153159"/>
                </a:cubicBezTo>
                <a:cubicBezTo>
                  <a:pt x="65989" y="143634"/>
                  <a:pt x="135839" y="99184"/>
                  <a:pt x="124727" y="99184"/>
                </a:cubicBezTo>
                <a:cubicBezTo>
                  <a:pt x="113615" y="99184"/>
                  <a:pt x="-11798" y="161096"/>
                  <a:pt x="902" y="153159"/>
                </a:cubicBezTo>
                <a:cubicBezTo>
                  <a:pt x="13602" y="145222"/>
                  <a:pt x="157006" y="79605"/>
                  <a:pt x="200927" y="51559"/>
                </a:cubicBezTo>
                <a:cubicBezTo>
                  <a:pt x="244848" y="23513"/>
                  <a:pt x="242731" y="-11941"/>
                  <a:pt x="226327" y="3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 1208">
            <a:extLst>
              <a:ext uri="{FF2B5EF4-FFF2-40B4-BE49-F238E27FC236}">
                <a16:creationId xmlns:a16="http://schemas.microsoft.com/office/drawing/2014/main" id="{D2E9F20F-11CF-096B-9962-275B6870144B}"/>
              </a:ext>
            </a:extLst>
          </p:cNvPr>
          <p:cNvSpPr/>
          <p:nvPr/>
        </p:nvSpPr>
        <p:spPr>
          <a:xfrm>
            <a:off x="2230558" y="2720697"/>
            <a:ext cx="233721" cy="83020"/>
          </a:xfrm>
          <a:custGeom>
            <a:avLst/>
            <a:gdLst>
              <a:gd name="connsiteX0" fmla="*/ 233242 w 233721"/>
              <a:gd name="connsiteY0" fmla="*/ 278 h 83020"/>
              <a:gd name="connsiteX1" fmla="*/ 68142 w 233721"/>
              <a:gd name="connsiteY1" fmla="*/ 19328 h 83020"/>
              <a:gd name="connsiteX2" fmla="*/ 169742 w 233721"/>
              <a:gd name="connsiteY2" fmla="*/ 28853 h 83020"/>
              <a:gd name="connsiteX3" fmla="*/ 20517 w 233721"/>
              <a:gd name="connsiteY3" fmla="*/ 66953 h 83020"/>
              <a:gd name="connsiteX4" fmla="*/ 49092 w 233721"/>
              <a:gd name="connsiteY4" fmla="*/ 57428 h 83020"/>
              <a:gd name="connsiteX5" fmla="*/ 1467 w 233721"/>
              <a:gd name="connsiteY5" fmla="*/ 82828 h 83020"/>
              <a:gd name="connsiteX6" fmla="*/ 115767 w 233721"/>
              <a:gd name="connsiteY6" fmla="*/ 41553 h 83020"/>
              <a:gd name="connsiteX7" fmla="*/ 118942 w 233721"/>
              <a:gd name="connsiteY7" fmla="*/ 35203 h 83020"/>
              <a:gd name="connsiteX8" fmla="*/ 233242 w 233721"/>
              <a:gd name="connsiteY8" fmla="*/ 278 h 83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3721" h="83020">
                <a:moveTo>
                  <a:pt x="233242" y="278"/>
                </a:moveTo>
                <a:cubicBezTo>
                  <a:pt x="224775" y="-2368"/>
                  <a:pt x="78725" y="14566"/>
                  <a:pt x="68142" y="19328"/>
                </a:cubicBezTo>
                <a:cubicBezTo>
                  <a:pt x="57559" y="24091"/>
                  <a:pt x="177679" y="20916"/>
                  <a:pt x="169742" y="28853"/>
                </a:cubicBezTo>
                <a:cubicBezTo>
                  <a:pt x="161805" y="36790"/>
                  <a:pt x="40625" y="62191"/>
                  <a:pt x="20517" y="66953"/>
                </a:cubicBezTo>
                <a:cubicBezTo>
                  <a:pt x="409" y="71715"/>
                  <a:pt x="52267" y="54782"/>
                  <a:pt x="49092" y="57428"/>
                </a:cubicBezTo>
                <a:cubicBezTo>
                  <a:pt x="45917" y="60074"/>
                  <a:pt x="-9646" y="85474"/>
                  <a:pt x="1467" y="82828"/>
                </a:cubicBezTo>
                <a:cubicBezTo>
                  <a:pt x="12580" y="80182"/>
                  <a:pt x="96188" y="49491"/>
                  <a:pt x="115767" y="41553"/>
                </a:cubicBezTo>
                <a:cubicBezTo>
                  <a:pt x="135346" y="33615"/>
                  <a:pt x="102538" y="42082"/>
                  <a:pt x="118942" y="35203"/>
                </a:cubicBezTo>
                <a:cubicBezTo>
                  <a:pt x="135346" y="28324"/>
                  <a:pt x="241709" y="2924"/>
                  <a:pt x="233242" y="2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 1209">
            <a:extLst>
              <a:ext uri="{FF2B5EF4-FFF2-40B4-BE49-F238E27FC236}">
                <a16:creationId xmlns:a16="http://schemas.microsoft.com/office/drawing/2014/main" id="{3BA9620E-1B58-7629-1FF8-60E418BEEDC5}"/>
              </a:ext>
            </a:extLst>
          </p:cNvPr>
          <p:cNvSpPr/>
          <p:nvPr/>
        </p:nvSpPr>
        <p:spPr>
          <a:xfrm>
            <a:off x="1761945" y="2695570"/>
            <a:ext cx="470093" cy="104809"/>
          </a:xfrm>
          <a:custGeom>
            <a:avLst/>
            <a:gdLst>
              <a:gd name="connsiteX0" fmla="*/ 180 w 470093"/>
              <a:gd name="connsiteY0" fmla="*/ 44455 h 104809"/>
              <a:gd name="connsiteX1" fmla="*/ 158930 w 470093"/>
              <a:gd name="connsiteY1" fmla="*/ 5 h 104809"/>
              <a:gd name="connsiteX2" fmla="*/ 327205 w 470093"/>
              <a:gd name="connsiteY2" fmla="*/ 41280 h 104809"/>
              <a:gd name="connsiteX3" fmla="*/ 422455 w 470093"/>
              <a:gd name="connsiteY3" fmla="*/ 41280 h 104809"/>
              <a:gd name="connsiteX4" fmla="*/ 419280 w 470093"/>
              <a:gd name="connsiteY4" fmla="*/ 60330 h 104809"/>
              <a:gd name="connsiteX5" fmla="*/ 400230 w 470093"/>
              <a:gd name="connsiteY5" fmla="*/ 60330 h 104809"/>
              <a:gd name="connsiteX6" fmla="*/ 470080 w 470093"/>
              <a:gd name="connsiteY6" fmla="*/ 104780 h 104809"/>
              <a:gd name="connsiteX7" fmla="*/ 393880 w 470093"/>
              <a:gd name="connsiteY7" fmla="*/ 66680 h 104809"/>
              <a:gd name="connsiteX8" fmla="*/ 327205 w 470093"/>
              <a:gd name="connsiteY8" fmla="*/ 38105 h 104809"/>
              <a:gd name="connsiteX9" fmla="*/ 368480 w 470093"/>
              <a:gd name="connsiteY9" fmla="*/ 12705 h 104809"/>
              <a:gd name="connsiteX10" fmla="*/ 133530 w 470093"/>
              <a:gd name="connsiteY10" fmla="*/ 3180 h 104809"/>
              <a:gd name="connsiteX11" fmla="*/ 180 w 470093"/>
              <a:gd name="connsiteY11" fmla="*/ 44455 h 104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0093" h="104809">
                <a:moveTo>
                  <a:pt x="180" y="44455"/>
                </a:moveTo>
                <a:cubicBezTo>
                  <a:pt x="4413" y="43926"/>
                  <a:pt x="104426" y="534"/>
                  <a:pt x="158930" y="5"/>
                </a:cubicBezTo>
                <a:cubicBezTo>
                  <a:pt x="213434" y="-524"/>
                  <a:pt x="283284" y="34401"/>
                  <a:pt x="327205" y="41280"/>
                </a:cubicBezTo>
                <a:cubicBezTo>
                  <a:pt x="371126" y="48159"/>
                  <a:pt x="407109" y="38105"/>
                  <a:pt x="422455" y="41280"/>
                </a:cubicBezTo>
                <a:cubicBezTo>
                  <a:pt x="437801" y="44455"/>
                  <a:pt x="422984" y="57155"/>
                  <a:pt x="419280" y="60330"/>
                </a:cubicBezTo>
                <a:cubicBezTo>
                  <a:pt x="415576" y="63505"/>
                  <a:pt x="391763" y="52922"/>
                  <a:pt x="400230" y="60330"/>
                </a:cubicBezTo>
                <a:cubicBezTo>
                  <a:pt x="408697" y="67738"/>
                  <a:pt x="471138" y="103722"/>
                  <a:pt x="470080" y="104780"/>
                </a:cubicBezTo>
                <a:cubicBezTo>
                  <a:pt x="469022" y="105838"/>
                  <a:pt x="417693" y="77793"/>
                  <a:pt x="393880" y="66680"/>
                </a:cubicBezTo>
                <a:cubicBezTo>
                  <a:pt x="370068" y="55568"/>
                  <a:pt x="331438" y="47101"/>
                  <a:pt x="327205" y="38105"/>
                </a:cubicBezTo>
                <a:cubicBezTo>
                  <a:pt x="322972" y="29109"/>
                  <a:pt x="400759" y="18526"/>
                  <a:pt x="368480" y="12705"/>
                </a:cubicBezTo>
                <a:cubicBezTo>
                  <a:pt x="336201" y="6884"/>
                  <a:pt x="200205" y="-3699"/>
                  <a:pt x="133530" y="3180"/>
                </a:cubicBezTo>
                <a:cubicBezTo>
                  <a:pt x="66855" y="10059"/>
                  <a:pt x="-4053" y="44984"/>
                  <a:pt x="180" y="444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 1211">
            <a:extLst>
              <a:ext uri="{FF2B5EF4-FFF2-40B4-BE49-F238E27FC236}">
                <a16:creationId xmlns:a16="http://schemas.microsoft.com/office/drawing/2014/main" id="{D05FB185-5DA5-CCAE-D9BA-957ECDFE225B}"/>
              </a:ext>
            </a:extLst>
          </p:cNvPr>
          <p:cNvSpPr/>
          <p:nvPr/>
        </p:nvSpPr>
        <p:spPr>
          <a:xfrm>
            <a:off x="2686035" y="2618841"/>
            <a:ext cx="372395" cy="756380"/>
          </a:xfrm>
          <a:custGeom>
            <a:avLst/>
            <a:gdLst>
              <a:gd name="connsiteX0" fmla="*/ 15 w 372395"/>
              <a:gd name="connsiteY0" fmla="*/ 534 h 756380"/>
              <a:gd name="connsiteX1" fmla="*/ 146065 w 372395"/>
              <a:gd name="connsiteY1" fmla="*/ 137059 h 756380"/>
              <a:gd name="connsiteX2" fmla="*/ 161940 w 372395"/>
              <a:gd name="connsiteY2" fmla="*/ 152934 h 756380"/>
              <a:gd name="connsiteX3" fmla="*/ 180990 w 372395"/>
              <a:gd name="connsiteY3" fmla="*/ 187859 h 756380"/>
              <a:gd name="connsiteX4" fmla="*/ 247665 w 372395"/>
              <a:gd name="connsiteY4" fmla="*/ 257709 h 756380"/>
              <a:gd name="connsiteX5" fmla="*/ 234965 w 372395"/>
              <a:gd name="connsiteY5" fmla="*/ 264059 h 756380"/>
              <a:gd name="connsiteX6" fmla="*/ 285765 w 372395"/>
              <a:gd name="connsiteY6" fmla="*/ 375184 h 756380"/>
              <a:gd name="connsiteX7" fmla="*/ 301640 w 372395"/>
              <a:gd name="connsiteY7" fmla="*/ 372009 h 756380"/>
              <a:gd name="connsiteX8" fmla="*/ 336565 w 372395"/>
              <a:gd name="connsiteY8" fmla="*/ 429159 h 756380"/>
              <a:gd name="connsiteX9" fmla="*/ 320690 w 372395"/>
              <a:gd name="connsiteY9" fmla="*/ 460909 h 756380"/>
              <a:gd name="connsiteX10" fmla="*/ 317515 w 372395"/>
              <a:gd name="connsiteY10" fmla="*/ 479959 h 756380"/>
              <a:gd name="connsiteX11" fmla="*/ 231790 w 372395"/>
              <a:gd name="connsiteY11" fmla="*/ 756184 h 756380"/>
              <a:gd name="connsiteX12" fmla="*/ 368315 w 372395"/>
              <a:gd name="connsiteY12" fmla="*/ 524409 h 756380"/>
              <a:gd name="connsiteX13" fmla="*/ 336565 w 372395"/>
              <a:gd name="connsiteY13" fmla="*/ 546634 h 756380"/>
              <a:gd name="connsiteX14" fmla="*/ 336565 w 372395"/>
              <a:gd name="connsiteY14" fmla="*/ 502184 h 756380"/>
              <a:gd name="connsiteX15" fmla="*/ 238140 w 372395"/>
              <a:gd name="connsiteY15" fmla="*/ 356134 h 756380"/>
              <a:gd name="connsiteX16" fmla="*/ 260365 w 372395"/>
              <a:gd name="connsiteY16" fmla="*/ 372009 h 756380"/>
              <a:gd name="connsiteX17" fmla="*/ 136540 w 372395"/>
              <a:gd name="connsiteY17" fmla="*/ 210084 h 756380"/>
              <a:gd name="connsiteX18" fmla="*/ 155590 w 372395"/>
              <a:gd name="connsiteY18" fmla="*/ 194209 h 756380"/>
              <a:gd name="connsiteX19" fmla="*/ 15 w 372395"/>
              <a:gd name="connsiteY19" fmla="*/ 534 h 756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72395" h="756380">
                <a:moveTo>
                  <a:pt x="15" y="534"/>
                </a:moveTo>
                <a:cubicBezTo>
                  <a:pt x="-1573" y="-8991"/>
                  <a:pt x="119078" y="111659"/>
                  <a:pt x="146065" y="137059"/>
                </a:cubicBezTo>
                <a:cubicBezTo>
                  <a:pt x="173053" y="162459"/>
                  <a:pt x="156119" y="144467"/>
                  <a:pt x="161940" y="152934"/>
                </a:cubicBezTo>
                <a:cubicBezTo>
                  <a:pt x="167761" y="161401"/>
                  <a:pt x="166703" y="170397"/>
                  <a:pt x="180990" y="187859"/>
                </a:cubicBezTo>
                <a:cubicBezTo>
                  <a:pt x="195277" y="205321"/>
                  <a:pt x="247665" y="257709"/>
                  <a:pt x="247665" y="257709"/>
                </a:cubicBezTo>
                <a:cubicBezTo>
                  <a:pt x="256661" y="270409"/>
                  <a:pt x="228615" y="244480"/>
                  <a:pt x="234965" y="264059"/>
                </a:cubicBezTo>
                <a:cubicBezTo>
                  <a:pt x="241315" y="283638"/>
                  <a:pt x="274653" y="357193"/>
                  <a:pt x="285765" y="375184"/>
                </a:cubicBezTo>
                <a:cubicBezTo>
                  <a:pt x="296877" y="393175"/>
                  <a:pt x="293173" y="363013"/>
                  <a:pt x="301640" y="372009"/>
                </a:cubicBezTo>
                <a:cubicBezTo>
                  <a:pt x="310107" y="381005"/>
                  <a:pt x="336565" y="429159"/>
                  <a:pt x="336565" y="429159"/>
                </a:cubicBezTo>
                <a:cubicBezTo>
                  <a:pt x="339740" y="443976"/>
                  <a:pt x="323865" y="452442"/>
                  <a:pt x="320690" y="460909"/>
                </a:cubicBezTo>
                <a:cubicBezTo>
                  <a:pt x="317515" y="469376"/>
                  <a:pt x="332332" y="430747"/>
                  <a:pt x="317515" y="479959"/>
                </a:cubicBezTo>
                <a:cubicBezTo>
                  <a:pt x="302698" y="529171"/>
                  <a:pt x="223323" y="748776"/>
                  <a:pt x="231790" y="756184"/>
                </a:cubicBezTo>
                <a:cubicBezTo>
                  <a:pt x="240257" y="763592"/>
                  <a:pt x="350853" y="559334"/>
                  <a:pt x="368315" y="524409"/>
                </a:cubicBezTo>
                <a:cubicBezTo>
                  <a:pt x="385778" y="489484"/>
                  <a:pt x="341857" y="550338"/>
                  <a:pt x="336565" y="546634"/>
                </a:cubicBezTo>
                <a:cubicBezTo>
                  <a:pt x="331273" y="542930"/>
                  <a:pt x="352969" y="533934"/>
                  <a:pt x="336565" y="502184"/>
                </a:cubicBezTo>
                <a:cubicBezTo>
                  <a:pt x="320161" y="470434"/>
                  <a:pt x="250840" y="377830"/>
                  <a:pt x="238140" y="356134"/>
                </a:cubicBezTo>
                <a:cubicBezTo>
                  <a:pt x="225440" y="334438"/>
                  <a:pt x="277298" y="396351"/>
                  <a:pt x="260365" y="372009"/>
                </a:cubicBezTo>
                <a:cubicBezTo>
                  <a:pt x="243432" y="347667"/>
                  <a:pt x="154002" y="239717"/>
                  <a:pt x="136540" y="210084"/>
                </a:cubicBezTo>
                <a:cubicBezTo>
                  <a:pt x="119078" y="180451"/>
                  <a:pt x="182048" y="228076"/>
                  <a:pt x="155590" y="194209"/>
                </a:cubicBezTo>
                <a:cubicBezTo>
                  <a:pt x="129132" y="160342"/>
                  <a:pt x="1603" y="10059"/>
                  <a:pt x="15" y="5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 1212">
            <a:extLst>
              <a:ext uri="{FF2B5EF4-FFF2-40B4-BE49-F238E27FC236}">
                <a16:creationId xmlns:a16="http://schemas.microsoft.com/office/drawing/2014/main" id="{198A9352-CF4F-D1E9-173D-9916CC3AB0F6}"/>
              </a:ext>
            </a:extLst>
          </p:cNvPr>
          <p:cNvSpPr/>
          <p:nvPr/>
        </p:nvSpPr>
        <p:spPr>
          <a:xfrm>
            <a:off x="2673350" y="2625647"/>
            <a:ext cx="300585" cy="737173"/>
          </a:xfrm>
          <a:custGeom>
            <a:avLst/>
            <a:gdLst>
              <a:gd name="connsiteX0" fmla="*/ 0 w 300585"/>
              <a:gd name="connsiteY0" fmla="*/ 78 h 737173"/>
              <a:gd name="connsiteX1" fmla="*/ 123825 w 300585"/>
              <a:gd name="connsiteY1" fmla="*/ 206453 h 737173"/>
              <a:gd name="connsiteX2" fmla="*/ 158750 w 300585"/>
              <a:gd name="connsiteY2" fmla="*/ 254078 h 737173"/>
              <a:gd name="connsiteX3" fmla="*/ 250825 w 300585"/>
              <a:gd name="connsiteY3" fmla="*/ 409653 h 737173"/>
              <a:gd name="connsiteX4" fmla="*/ 263525 w 300585"/>
              <a:gd name="connsiteY4" fmla="*/ 558878 h 737173"/>
              <a:gd name="connsiteX5" fmla="*/ 244475 w 300585"/>
              <a:gd name="connsiteY5" fmla="*/ 736678 h 737173"/>
              <a:gd name="connsiteX6" fmla="*/ 247650 w 300585"/>
              <a:gd name="connsiteY6" fmla="*/ 606503 h 737173"/>
              <a:gd name="connsiteX7" fmla="*/ 288925 w 300585"/>
              <a:gd name="connsiteY7" fmla="*/ 444578 h 737173"/>
              <a:gd name="connsiteX8" fmla="*/ 285750 w 300585"/>
              <a:gd name="connsiteY8" fmla="*/ 447753 h 737173"/>
              <a:gd name="connsiteX9" fmla="*/ 123825 w 300585"/>
              <a:gd name="connsiteY9" fmla="*/ 241378 h 737173"/>
              <a:gd name="connsiteX10" fmla="*/ 123825 w 300585"/>
              <a:gd name="connsiteY10" fmla="*/ 231853 h 737173"/>
              <a:gd name="connsiteX11" fmla="*/ 0 w 300585"/>
              <a:gd name="connsiteY11" fmla="*/ 78 h 73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0585" h="737173">
                <a:moveTo>
                  <a:pt x="0" y="78"/>
                </a:moveTo>
                <a:cubicBezTo>
                  <a:pt x="0" y="-4155"/>
                  <a:pt x="97367" y="164120"/>
                  <a:pt x="123825" y="206453"/>
                </a:cubicBezTo>
                <a:cubicBezTo>
                  <a:pt x="150283" y="248786"/>
                  <a:pt x="137583" y="220211"/>
                  <a:pt x="158750" y="254078"/>
                </a:cubicBezTo>
                <a:cubicBezTo>
                  <a:pt x="179917" y="287945"/>
                  <a:pt x="233363" y="358853"/>
                  <a:pt x="250825" y="409653"/>
                </a:cubicBezTo>
                <a:cubicBezTo>
                  <a:pt x="268287" y="460453"/>
                  <a:pt x="264583" y="504374"/>
                  <a:pt x="263525" y="558878"/>
                </a:cubicBezTo>
                <a:cubicBezTo>
                  <a:pt x="262467" y="613382"/>
                  <a:pt x="247121" y="728741"/>
                  <a:pt x="244475" y="736678"/>
                </a:cubicBezTo>
                <a:cubicBezTo>
                  <a:pt x="241829" y="744615"/>
                  <a:pt x="240242" y="655186"/>
                  <a:pt x="247650" y="606503"/>
                </a:cubicBezTo>
                <a:cubicBezTo>
                  <a:pt x="255058" y="557820"/>
                  <a:pt x="282575" y="471036"/>
                  <a:pt x="288925" y="444578"/>
                </a:cubicBezTo>
                <a:cubicBezTo>
                  <a:pt x="295275" y="418120"/>
                  <a:pt x="313267" y="481620"/>
                  <a:pt x="285750" y="447753"/>
                </a:cubicBezTo>
                <a:cubicBezTo>
                  <a:pt x="258233" y="413886"/>
                  <a:pt x="150812" y="277361"/>
                  <a:pt x="123825" y="241378"/>
                </a:cubicBezTo>
                <a:cubicBezTo>
                  <a:pt x="96838" y="205395"/>
                  <a:pt x="147108" y="270482"/>
                  <a:pt x="123825" y="231853"/>
                </a:cubicBezTo>
                <a:cubicBezTo>
                  <a:pt x="100542" y="193224"/>
                  <a:pt x="0" y="4311"/>
                  <a:pt x="0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 1213">
            <a:extLst>
              <a:ext uri="{FF2B5EF4-FFF2-40B4-BE49-F238E27FC236}">
                <a16:creationId xmlns:a16="http://schemas.microsoft.com/office/drawing/2014/main" id="{B9CE2191-F6C4-4788-4761-A14E0991C4EB}"/>
              </a:ext>
            </a:extLst>
          </p:cNvPr>
          <p:cNvSpPr/>
          <p:nvPr/>
        </p:nvSpPr>
        <p:spPr>
          <a:xfrm>
            <a:off x="2425692" y="3317875"/>
            <a:ext cx="508008" cy="463640"/>
          </a:xfrm>
          <a:custGeom>
            <a:avLst/>
            <a:gdLst>
              <a:gd name="connsiteX0" fmla="*/ 508008 w 508008"/>
              <a:gd name="connsiteY0" fmla="*/ 0 h 463640"/>
              <a:gd name="connsiteX1" fmla="*/ 330208 w 508008"/>
              <a:gd name="connsiteY1" fmla="*/ 142875 h 463640"/>
              <a:gd name="connsiteX2" fmla="*/ 177808 w 508008"/>
              <a:gd name="connsiteY2" fmla="*/ 254000 h 463640"/>
              <a:gd name="connsiteX3" fmla="*/ 238133 w 508008"/>
              <a:gd name="connsiteY3" fmla="*/ 206375 h 463640"/>
              <a:gd name="connsiteX4" fmla="*/ 8 w 508008"/>
              <a:gd name="connsiteY4" fmla="*/ 463550 h 463640"/>
              <a:gd name="connsiteX5" fmla="*/ 247658 w 508008"/>
              <a:gd name="connsiteY5" fmla="*/ 234950 h 463640"/>
              <a:gd name="connsiteX6" fmla="*/ 320683 w 508008"/>
              <a:gd name="connsiteY6" fmla="*/ 174625 h 463640"/>
              <a:gd name="connsiteX7" fmla="*/ 301633 w 508008"/>
              <a:gd name="connsiteY7" fmla="*/ 190500 h 463640"/>
              <a:gd name="connsiteX8" fmla="*/ 508008 w 508008"/>
              <a:gd name="connsiteY8" fmla="*/ 0 h 463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8008" h="463640">
                <a:moveTo>
                  <a:pt x="508008" y="0"/>
                </a:moveTo>
                <a:cubicBezTo>
                  <a:pt x="446624" y="50271"/>
                  <a:pt x="385241" y="100542"/>
                  <a:pt x="330208" y="142875"/>
                </a:cubicBezTo>
                <a:cubicBezTo>
                  <a:pt x="275175" y="185208"/>
                  <a:pt x="193154" y="243417"/>
                  <a:pt x="177808" y="254000"/>
                </a:cubicBezTo>
                <a:cubicBezTo>
                  <a:pt x="162462" y="264583"/>
                  <a:pt x="267766" y="171450"/>
                  <a:pt x="238133" y="206375"/>
                </a:cubicBezTo>
                <a:cubicBezTo>
                  <a:pt x="208500" y="241300"/>
                  <a:pt x="-1579" y="458788"/>
                  <a:pt x="8" y="463550"/>
                </a:cubicBezTo>
                <a:cubicBezTo>
                  <a:pt x="1595" y="468312"/>
                  <a:pt x="194212" y="283104"/>
                  <a:pt x="247658" y="234950"/>
                </a:cubicBezTo>
                <a:cubicBezTo>
                  <a:pt x="301104" y="186796"/>
                  <a:pt x="320683" y="174625"/>
                  <a:pt x="320683" y="174625"/>
                </a:cubicBezTo>
                <a:lnTo>
                  <a:pt x="301633" y="190500"/>
                </a:lnTo>
                <a:lnTo>
                  <a:pt x="508008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 1214">
            <a:extLst>
              <a:ext uri="{FF2B5EF4-FFF2-40B4-BE49-F238E27FC236}">
                <a16:creationId xmlns:a16="http://schemas.microsoft.com/office/drawing/2014/main" id="{1CBB0DEB-7B41-B236-1CB9-3ED9DC09984B}"/>
              </a:ext>
            </a:extLst>
          </p:cNvPr>
          <p:cNvSpPr/>
          <p:nvPr/>
        </p:nvSpPr>
        <p:spPr>
          <a:xfrm>
            <a:off x="2628598" y="2654256"/>
            <a:ext cx="272159" cy="735638"/>
          </a:xfrm>
          <a:custGeom>
            <a:avLst/>
            <a:gdLst>
              <a:gd name="connsiteX0" fmla="*/ 35227 w 272159"/>
              <a:gd name="connsiteY0" fmla="*/ 44 h 735638"/>
              <a:gd name="connsiteX1" fmla="*/ 28877 w 272159"/>
              <a:gd name="connsiteY1" fmla="*/ 104819 h 735638"/>
              <a:gd name="connsiteX2" fmla="*/ 92377 w 272159"/>
              <a:gd name="connsiteY2" fmla="*/ 193719 h 735638"/>
              <a:gd name="connsiteX3" fmla="*/ 124127 w 272159"/>
              <a:gd name="connsiteY3" fmla="*/ 231819 h 735638"/>
              <a:gd name="connsiteX4" fmla="*/ 219377 w 272159"/>
              <a:gd name="connsiteY4" fmla="*/ 361994 h 735638"/>
              <a:gd name="connsiteX5" fmla="*/ 251127 w 272159"/>
              <a:gd name="connsiteY5" fmla="*/ 530269 h 735638"/>
              <a:gd name="connsiteX6" fmla="*/ 251127 w 272159"/>
              <a:gd name="connsiteY6" fmla="*/ 520744 h 735638"/>
              <a:gd name="connsiteX7" fmla="*/ 251127 w 272159"/>
              <a:gd name="connsiteY7" fmla="*/ 714419 h 735638"/>
              <a:gd name="connsiteX8" fmla="*/ 238427 w 272159"/>
              <a:gd name="connsiteY8" fmla="*/ 714419 h 735638"/>
              <a:gd name="connsiteX9" fmla="*/ 216202 w 272159"/>
              <a:gd name="connsiteY9" fmla="*/ 730294 h 735638"/>
              <a:gd name="connsiteX10" fmla="*/ 238427 w 272159"/>
              <a:gd name="connsiteY10" fmla="*/ 609644 h 735638"/>
              <a:gd name="connsiteX11" fmla="*/ 260652 w 272159"/>
              <a:gd name="connsiteY11" fmla="*/ 530269 h 735638"/>
              <a:gd name="connsiteX12" fmla="*/ 254302 w 272159"/>
              <a:gd name="connsiteY12" fmla="*/ 514394 h 735638"/>
              <a:gd name="connsiteX13" fmla="*/ 54277 w 272159"/>
              <a:gd name="connsiteY13" fmla="*/ 222294 h 735638"/>
              <a:gd name="connsiteX14" fmla="*/ 101902 w 272159"/>
              <a:gd name="connsiteY14" fmla="*/ 241344 h 735638"/>
              <a:gd name="connsiteX15" fmla="*/ 3477 w 272159"/>
              <a:gd name="connsiteY15" fmla="*/ 117519 h 735638"/>
              <a:gd name="connsiteX16" fmla="*/ 35227 w 272159"/>
              <a:gd name="connsiteY16" fmla="*/ 44 h 735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72159" h="735638">
                <a:moveTo>
                  <a:pt x="35227" y="44"/>
                </a:moveTo>
                <a:cubicBezTo>
                  <a:pt x="39460" y="-2073"/>
                  <a:pt x="19352" y="72540"/>
                  <a:pt x="28877" y="104819"/>
                </a:cubicBezTo>
                <a:cubicBezTo>
                  <a:pt x="38402" y="137098"/>
                  <a:pt x="76502" y="172552"/>
                  <a:pt x="92377" y="193719"/>
                </a:cubicBezTo>
                <a:cubicBezTo>
                  <a:pt x="108252" y="214886"/>
                  <a:pt x="102960" y="203773"/>
                  <a:pt x="124127" y="231819"/>
                </a:cubicBezTo>
                <a:cubicBezTo>
                  <a:pt x="145294" y="259865"/>
                  <a:pt x="198210" y="312252"/>
                  <a:pt x="219377" y="361994"/>
                </a:cubicBezTo>
                <a:cubicBezTo>
                  <a:pt x="240544" y="411736"/>
                  <a:pt x="245835" y="503811"/>
                  <a:pt x="251127" y="530269"/>
                </a:cubicBezTo>
                <a:cubicBezTo>
                  <a:pt x="256419" y="556727"/>
                  <a:pt x="251127" y="520744"/>
                  <a:pt x="251127" y="520744"/>
                </a:cubicBezTo>
                <a:lnTo>
                  <a:pt x="251127" y="714419"/>
                </a:lnTo>
                <a:cubicBezTo>
                  <a:pt x="249010" y="746698"/>
                  <a:pt x="244248" y="711773"/>
                  <a:pt x="238427" y="714419"/>
                </a:cubicBezTo>
                <a:cubicBezTo>
                  <a:pt x="232606" y="717065"/>
                  <a:pt x="216202" y="747756"/>
                  <a:pt x="216202" y="730294"/>
                </a:cubicBezTo>
                <a:cubicBezTo>
                  <a:pt x="216202" y="712832"/>
                  <a:pt x="231019" y="642981"/>
                  <a:pt x="238427" y="609644"/>
                </a:cubicBezTo>
                <a:cubicBezTo>
                  <a:pt x="245835" y="576307"/>
                  <a:pt x="258006" y="546144"/>
                  <a:pt x="260652" y="530269"/>
                </a:cubicBezTo>
                <a:cubicBezTo>
                  <a:pt x="263298" y="514394"/>
                  <a:pt x="288698" y="565723"/>
                  <a:pt x="254302" y="514394"/>
                </a:cubicBezTo>
                <a:cubicBezTo>
                  <a:pt x="219906" y="463065"/>
                  <a:pt x="79677" y="267802"/>
                  <a:pt x="54277" y="222294"/>
                </a:cubicBezTo>
                <a:cubicBezTo>
                  <a:pt x="28877" y="176786"/>
                  <a:pt x="110369" y="258806"/>
                  <a:pt x="101902" y="241344"/>
                </a:cubicBezTo>
                <a:cubicBezTo>
                  <a:pt x="93435" y="223882"/>
                  <a:pt x="19352" y="156677"/>
                  <a:pt x="3477" y="117519"/>
                </a:cubicBezTo>
                <a:cubicBezTo>
                  <a:pt x="-12398" y="78361"/>
                  <a:pt x="30994" y="2161"/>
                  <a:pt x="35227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 1215">
            <a:extLst>
              <a:ext uri="{FF2B5EF4-FFF2-40B4-BE49-F238E27FC236}">
                <a16:creationId xmlns:a16="http://schemas.microsoft.com/office/drawing/2014/main" id="{4DFEF09B-1F56-8B78-0DF3-E6000191B2B9}"/>
              </a:ext>
            </a:extLst>
          </p:cNvPr>
          <p:cNvSpPr/>
          <p:nvPr/>
        </p:nvSpPr>
        <p:spPr>
          <a:xfrm>
            <a:off x="2549494" y="2682727"/>
            <a:ext cx="120737" cy="263721"/>
          </a:xfrm>
          <a:custGeom>
            <a:avLst/>
            <a:gdLst>
              <a:gd name="connsiteX0" fmla="*/ 50831 w 120737"/>
              <a:gd name="connsiteY0" fmla="*/ 148 h 263721"/>
              <a:gd name="connsiteX1" fmla="*/ 31 w 120737"/>
              <a:gd name="connsiteY1" fmla="*/ 149373 h 263721"/>
              <a:gd name="connsiteX2" fmla="*/ 44481 w 120737"/>
              <a:gd name="connsiteY2" fmla="*/ 139848 h 263721"/>
              <a:gd name="connsiteX3" fmla="*/ 120681 w 120737"/>
              <a:gd name="connsiteY3" fmla="*/ 263673 h 263721"/>
              <a:gd name="connsiteX4" fmla="*/ 31781 w 120737"/>
              <a:gd name="connsiteY4" fmla="*/ 123973 h 263721"/>
              <a:gd name="connsiteX5" fmla="*/ 50831 w 120737"/>
              <a:gd name="connsiteY5" fmla="*/ 148 h 263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37" h="263721">
                <a:moveTo>
                  <a:pt x="50831" y="148"/>
                </a:moveTo>
                <a:cubicBezTo>
                  <a:pt x="45539" y="4381"/>
                  <a:pt x="1089" y="126090"/>
                  <a:pt x="31" y="149373"/>
                </a:cubicBezTo>
                <a:cubicBezTo>
                  <a:pt x="-1027" y="172656"/>
                  <a:pt x="24373" y="120798"/>
                  <a:pt x="44481" y="139848"/>
                </a:cubicBezTo>
                <a:cubicBezTo>
                  <a:pt x="64589" y="158898"/>
                  <a:pt x="122798" y="266319"/>
                  <a:pt x="120681" y="263673"/>
                </a:cubicBezTo>
                <a:cubicBezTo>
                  <a:pt x="118564" y="261027"/>
                  <a:pt x="43952" y="164719"/>
                  <a:pt x="31781" y="123973"/>
                </a:cubicBezTo>
                <a:cubicBezTo>
                  <a:pt x="19610" y="83227"/>
                  <a:pt x="56123" y="-4085"/>
                  <a:pt x="50831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 1216">
            <a:extLst>
              <a:ext uri="{FF2B5EF4-FFF2-40B4-BE49-F238E27FC236}">
                <a16:creationId xmlns:a16="http://schemas.microsoft.com/office/drawing/2014/main" id="{55461D54-CC81-A733-E0DD-C34BD9228FD5}"/>
              </a:ext>
            </a:extLst>
          </p:cNvPr>
          <p:cNvSpPr/>
          <p:nvPr/>
        </p:nvSpPr>
        <p:spPr>
          <a:xfrm>
            <a:off x="2662276" y="2993386"/>
            <a:ext cx="174181" cy="444168"/>
          </a:xfrm>
          <a:custGeom>
            <a:avLst/>
            <a:gdLst>
              <a:gd name="connsiteX0" fmla="*/ 1549 w 174181"/>
              <a:gd name="connsiteY0" fmla="*/ 639 h 444168"/>
              <a:gd name="connsiteX1" fmla="*/ 166649 w 174181"/>
              <a:gd name="connsiteY1" fmla="*/ 168914 h 444168"/>
              <a:gd name="connsiteX2" fmla="*/ 144424 w 174181"/>
              <a:gd name="connsiteY2" fmla="*/ 273689 h 444168"/>
              <a:gd name="connsiteX3" fmla="*/ 128549 w 174181"/>
              <a:gd name="connsiteY3" fmla="*/ 441964 h 444168"/>
              <a:gd name="connsiteX4" fmla="*/ 125374 w 174181"/>
              <a:gd name="connsiteY4" fmla="*/ 143514 h 444168"/>
              <a:gd name="connsiteX5" fmla="*/ 150774 w 174181"/>
              <a:gd name="connsiteY5" fmla="*/ 232414 h 444168"/>
              <a:gd name="connsiteX6" fmla="*/ 87274 w 174181"/>
              <a:gd name="connsiteY6" fmla="*/ 114939 h 444168"/>
              <a:gd name="connsiteX7" fmla="*/ 1549 w 174181"/>
              <a:gd name="connsiteY7" fmla="*/ 639 h 44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4181" h="444168">
                <a:moveTo>
                  <a:pt x="1549" y="639"/>
                </a:moveTo>
                <a:cubicBezTo>
                  <a:pt x="14778" y="9635"/>
                  <a:pt x="142837" y="123406"/>
                  <a:pt x="166649" y="168914"/>
                </a:cubicBezTo>
                <a:cubicBezTo>
                  <a:pt x="190461" y="214422"/>
                  <a:pt x="150774" y="228181"/>
                  <a:pt x="144424" y="273689"/>
                </a:cubicBezTo>
                <a:cubicBezTo>
                  <a:pt x="138074" y="319197"/>
                  <a:pt x="131724" y="463660"/>
                  <a:pt x="128549" y="441964"/>
                </a:cubicBezTo>
                <a:cubicBezTo>
                  <a:pt x="125374" y="420268"/>
                  <a:pt x="121670" y="178439"/>
                  <a:pt x="125374" y="143514"/>
                </a:cubicBezTo>
                <a:cubicBezTo>
                  <a:pt x="129078" y="108589"/>
                  <a:pt x="157124" y="237176"/>
                  <a:pt x="150774" y="232414"/>
                </a:cubicBezTo>
                <a:cubicBezTo>
                  <a:pt x="144424" y="227652"/>
                  <a:pt x="111086" y="149864"/>
                  <a:pt x="87274" y="114939"/>
                </a:cubicBezTo>
                <a:cubicBezTo>
                  <a:pt x="63462" y="80014"/>
                  <a:pt x="-11680" y="-8357"/>
                  <a:pt x="1549" y="6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 1217">
            <a:extLst>
              <a:ext uri="{FF2B5EF4-FFF2-40B4-BE49-F238E27FC236}">
                <a16:creationId xmlns:a16="http://schemas.microsoft.com/office/drawing/2014/main" id="{0336FC15-7E60-52CA-873A-44453BBFCE31}"/>
              </a:ext>
            </a:extLst>
          </p:cNvPr>
          <p:cNvSpPr/>
          <p:nvPr/>
        </p:nvSpPr>
        <p:spPr>
          <a:xfrm>
            <a:off x="2434645" y="2778122"/>
            <a:ext cx="197430" cy="245062"/>
          </a:xfrm>
          <a:custGeom>
            <a:avLst/>
            <a:gdLst>
              <a:gd name="connsiteX0" fmla="*/ 580 w 197430"/>
              <a:gd name="connsiteY0" fmla="*/ 3 h 245062"/>
              <a:gd name="connsiteX1" fmla="*/ 35505 w 197430"/>
              <a:gd name="connsiteY1" fmla="*/ 85728 h 245062"/>
              <a:gd name="connsiteX2" fmla="*/ 146630 w 197430"/>
              <a:gd name="connsiteY2" fmla="*/ 161928 h 245062"/>
              <a:gd name="connsiteX3" fmla="*/ 197430 w 197430"/>
              <a:gd name="connsiteY3" fmla="*/ 244478 h 245062"/>
              <a:gd name="connsiteX4" fmla="*/ 146630 w 197430"/>
              <a:gd name="connsiteY4" fmla="*/ 193678 h 245062"/>
              <a:gd name="connsiteX5" fmla="*/ 79955 w 197430"/>
              <a:gd name="connsiteY5" fmla="*/ 98428 h 245062"/>
              <a:gd name="connsiteX6" fmla="*/ 57730 w 197430"/>
              <a:gd name="connsiteY6" fmla="*/ 88903 h 245062"/>
              <a:gd name="connsiteX7" fmla="*/ 580 w 197430"/>
              <a:gd name="connsiteY7" fmla="*/ 3 h 245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7430" h="245062">
                <a:moveTo>
                  <a:pt x="580" y="3"/>
                </a:moveTo>
                <a:cubicBezTo>
                  <a:pt x="-3124" y="-526"/>
                  <a:pt x="11163" y="58741"/>
                  <a:pt x="35505" y="85728"/>
                </a:cubicBezTo>
                <a:cubicBezTo>
                  <a:pt x="59847" y="112715"/>
                  <a:pt x="119642" y="135470"/>
                  <a:pt x="146630" y="161928"/>
                </a:cubicBezTo>
                <a:cubicBezTo>
                  <a:pt x="173618" y="188386"/>
                  <a:pt x="197430" y="239186"/>
                  <a:pt x="197430" y="244478"/>
                </a:cubicBezTo>
                <a:cubicBezTo>
                  <a:pt x="197430" y="249770"/>
                  <a:pt x="166209" y="218020"/>
                  <a:pt x="146630" y="193678"/>
                </a:cubicBezTo>
                <a:cubicBezTo>
                  <a:pt x="127051" y="169336"/>
                  <a:pt x="94772" y="115890"/>
                  <a:pt x="79955" y="98428"/>
                </a:cubicBezTo>
                <a:cubicBezTo>
                  <a:pt x="65138" y="80966"/>
                  <a:pt x="71488" y="100016"/>
                  <a:pt x="57730" y="88903"/>
                </a:cubicBezTo>
                <a:cubicBezTo>
                  <a:pt x="43972" y="77790"/>
                  <a:pt x="4284" y="532"/>
                  <a:pt x="58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 1218">
            <a:extLst>
              <a:ext uri="{FF2B5EF4-FFF2-40B4-BE49-F238E27FC236}">
                <a16:creationId xmlns:a16="http://schemas.microsoft.com/office/drawing/2014/main" id="{BE0BCFB0-F445-DD09-CF44-4858CC29DA50}"/>
              </a:ext>
            </a:extLst>
          </p:cNvPr>
          <p:cNvSpPr/>
          <p:nvPr/>
        </p:nvSpPr>
        <p:spPr>
          <a:xfrm>
            <a:off x="2412945" y="2803191"/>
            <a:ext cx="330901" cy="694222"/>
          </a:xfrm>
          <a:custGeom>
            <a:avLst/>
            <a:gdLst>
              <a:gd name="connsiteX0" fmla="*/ 55 w 330901"/>
              <a:gd name="connsiteY0" fmla="*/ 334 h 694222"/>
              <a:gd name="connsiteX1" fmla="*/ 28630 w 330901"/>
              <a:gd name="connsiteY1" fmla="*/ 86059 h 694222"/>
              <a:gd name="connsiteX2" fmla="*/ 190555 w 330901"/>
              <a:gd name="connsiteY2" fmla="*/ 194009 h 694222"/>
              <a:gd name="connsiteX3" fmla="*/ 168330 w 330901"/>
              <a:gd name="connsiteY3" fmla="*/ 206709 h 694222"/>
              <a:gd name="connsiteX4" fmla="*/ 241355 w 330901"/>
              <a:gd name="connsiteY4" fmla="*/ 368634 h 694222"/>
              <a:gd name="connsiteX5" fmla="*/ 247705 w 330901"/>
              <a:gd name="connsiteY5" fmla="*/ 378159 h 694222"/>
              <a:gd name="connsiteX6" fmla="*/ 327080 w 330901"/>
              <a:gd name="connsiteY6" fmla="*/ 524209 h 694222"/>
              <a:gd name="connsiteX7" fmla="*/ 314380 w 330901"/>
              <a:gd name="connsiteY7" fmla="*/ 692484 h 694222"/>
              <a:gd name="connsiteX8" fmla="*/ 279455 w 330901"/>
              <a:gd name="connsiteY8" fmla="*/ 413084 h 694222"/>
              <a:gd name="connsiteX9" fmla="*/ 114355 w 330901"/>
              <a:gd name="connsiteY9" fmla="*/ 162259 h 694222"/>
              <a:gd name="connsiteX10" fmla="*/ 60380 w 330901"/>
              <a:gd name="connsiteY10" fmla="*/ 143209 h 694222"/>
              <a:gd name="connsiteX11" fmla="*/ 22280 w 330901"/>
              <a:gd name="connsiteY11" fmla="*/ 117809 h 694222"/>
              <a:gd name="connsiteX12" fmla="*/ 55 w 330901"/>
              <a:gd name="connsiteY12" fmla="*/ 334 h 694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901" h="694222">
                <a:moveTo>
                  <a:pt x="55" y="334"/>
                </a:moveTo>
                <a:cubicBezTo>
                  <a:pt x="1113" y="-4957"/>
                  <a:pt x="-3120" y="53780"/>
                  <a:pt x="28630" y="86059"/>
                </a:cubicBezTo>
                <a:cubicBezTo>
                  <a:pt x="60380" y="118338"/>
                  <a:pt x="167272" y="173901"/>
                  <a:pt x="190555" y="194009"/>
                </a:cubicBezTo>
                <a:cubicBezTo>
                  <a:pt x="213838" y="214117"/>
                  <a:pt x="159863" y="177605"/>
                  <a:pt x="168330" y="206709"/>
                </a:cubicBezTo>
                <a:cubicBezTo>
                  <a:pt x="176797" y="235813"/>
                  <a:pt x="228126" y="340059"/>
                  <a:pt x="241355" y="368634"/>
                </a:cubicBezTo>
                <a:cubicBezTo>
                  <a:pt x="254584" y="397209"/>
                  <a:pt x="233418" y="352230"/>
                  <a:pt x="247705" y="378159"/>
                </a:cubicBezTo>
                <a:cubicBezTo>
                  <a:pt x="261992" y="404088"/>
                  <a:pt x="315968" y="471822"/>
                  <a:pt x="327080" y="524209"/>
                </a:cubicBezTo>
                <a:cubicBezTo>
                  <a:pt x="338192" y="576596"/>
                  <a:pt x="322317" y="711005"/>
                  <a:pt x="314380" y="692484"/>
                </a:cubicBezTo>
                <a:cubicBezTo>
                  <a:pt x="306443" y="673963"/>
                  <a:pt x="312792" y="501455"/>
                  <a:pt x="279455" y="413084"/>
                </a:cubicBezTo>
                <a:cubicBezTo>
                  <a:pt x="246118" y="324713"/>
                  <a:pt x="150868" y="207238"/>
                  <a:pt x="114355" y="162259"/>
                </a:cubicBezTo>
                <a:cubicBezTo>
                  <a:pt x="77843" y="117280"/>
                  <a:pt x="75726" y="150617"/>
                  <a:pt x="60380" y="143209"/>
                </a:cubicBezTo>
                <a:cubicBezTo>
                  <a:pt x="45034" y="135801"/>
                  <a:pt x="31276" y="141092"/>
                  <a:pt x="22280" y="117809"/>
                </a:cubicBezTo>
                <a:cubicBezTo>
                  <a:pt x="13284" y="94526"/>
                  <a:pt x="-1003" y="5625"/>
                  <a:pt x="55" y="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 1219">
            <a:extLst>
              <a:ext uri="{FF2B5EF4-FFF2-40B4-BE49-F238E27FC236}">
                <a16:creationId xmlns:a16="http://schemas.microsoft.com/office/drawing/2014/main" id="{A3E7408E-A74F-EF11-B1D0-0E2DDEAA8F2F}"/>
              </a:ext>
            </a:extLst>
          </p:cNvPr>
          <p:cNvSpPr/>
          <p:nvPr/>
        </p:nvSpPr>
        <p:spPr>
          <a:xfrm>
            <a:off x="2107796" y="2631584"/>
            <a:ext cx="529470" cy="286393"/>
          </a:xfrm>
          <a:custGeom>
            <a:avLst/>
            <a:gdLst>
              <a:gd name="connsiteX0" fmla="*/ 514754 w 529470"/>
              <a:gd name="connsiteY0" fmla="*/ 491 h 286393"/>
              <a:gd name="connsiteX1" fmla="*/ 505229 w 529470"/>
              <a:gd name="connsiteY1" fmla="*/ 60816 h 286393"/>
              <a:gd name="connsiteX2" fmla="*/ 289329 w 529470"/>
              <a:gd name="connsiteY2" fmla="*/ 162416 h 286393"/>
              <a:gd name="connsiteX3" fmla="*/ 279804 w 529470"/>
              <a:gd name="connsiteY3" fmla="*/ 162416 h 286393"/>
              <a:gd name="connsiteX4" fmla="*/ 404 w 529470"/>
              <a:gd name="connsiteY4" fmla="*/ 286241 h 286393"/>
              <a:gd name="connsiteX5" fmla="*/ 349654 w 529470"/>
              <a:gd name="connsiteY5" fmla="*/ 133841 h 286393"/>
              <a:gd name="connsiteX6" fmla="*/ 213129 w 529470"/>
              <a:gd name="connsiteY6" fmla="*/ 197341 h 286393"/>
              <a:gd name="connsiteX7" fmla="*/ 419504 w 529470"/>
              <a:gd name="connsiteY7" fmla="*/ 92566 h 286393"/>
              <a:gd name="connsiteX8" fmla="*/ 514754 w 529470"/>
              <a:gd name="connsiteY8" fmla="*/ 491 h 28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29470" h="286393">
                <a:moveTo>
                  <a:pt x="514754" y="491"/>
                </a:moveTo>
                <a:cubicBezTo>
                  <a:pt x="529041" y="-4801"/>
                  <a:pt x="542800" y="33828"/>
                  <a:pt x="505229" y="60816"/>
                </a:cubicBezTo>
                <a:cubicBezTo>
                  <a:pt x="467658" y="87804"/>
                  <a:pt x="326900" y="145483"/>
                  <a:pt x="289329" y="162416"/>
                </a:cubicBezTo>
                <a:cubicBezTo>
                  <a:pt x="251758" y="179349"/>
                  <a:pt x="327958" y="141779"/>
                  <a:pt x="279804" y="162416"/>
                </a:cubicBezTo>
                <a:cubicBezTo>
                  <a:pt x="231650" y="183054"/>
                  <a:pt x="-11238" y="291003"/>
                  <a:pt x="404" y="286241"/>
                </a:cubicBezTo>
                <a:cubicBezTo>
                  <a:pt x="12046" y="281479"/>
                  <a:pt x="314200" y="148658"/>
                  <a:pt x="349654" y="133841"/>
                </a:cubicBezTo>
                <a:cubicBezTo>
                  <a:pt x="385108" y="119024"/>
                  <a:pt x="201487" y="204220"/>
                  <a:pt x="213129" y="197341"/>
                </a:cubicBezTo>
                <a:cubicBezTo>
                  <a:pt x="224771" y="190462"/>
                  <a:pt x="368175" y="119554"/>
                  <a:pt x="419504" y="92566"/>
                </a:cubicBezTo>
                <a:cubicBezTo>
                  <a:pt x="470833" y="65579"/>
                  <a:pt x="500467" y="5783"/>
                  <a:pt x="514754" y="4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 1220">
            <a:extLst>
              <a:ext uri="{FF2B5EF4-FFF2-40B4-BE49-F238E27FC236}">
                <a16:creationId xmlns:a16="http://schemas.microsoft.com/office/drawing/2014/main" id="{96E5F578-5D0F-F811-86B2-0DBC3DDFF293}"/>
              </a:ext>
            </a:extLst>
          </p:cNvPr>
          <p:cNvSpPr/>
          <p:nvPr/>
        </p:nvSpPr>
        <p:spPr>
          <a:xfrm>
            <a:off x="2261082" y="2859085"/>
            <a:ext cx="410929" cy="674981"/>
          </a:xfrm>
          <a:custGeom>
            <a:avLst/>
            <a:gdLst>
              <a:gd name="connsiteX0" fmla="*/ 2693 w 410929"/>
              <a:gd name="connsiteY0" fmla="*/ 4765 h 674981"/>
              <a:gd name="connsiteX1" fmla="*/ 212243 w 410929"/>
              <a:gd name="connsiteY1" fmla="*/ 157165 h 674981"/>
              <a:gd name="connsiteX2" fmla="*/ 215418 w 410929"/>
              <a:gd name="connsiteY2" fmla="*/ 163515 h 674981"/>
              <a:gd name="connsiteX3" fmla="*/ 339243 w 410929"/>
              <a:gd name="connsiteY3" fmla="*/ 360365 h 674981"/>
              <a:gd name="connsiteX4" fmla="*/ 339243 w 410929"/>
              <a:gd name="connsiteY4" fmla="*/ 354015 h 674981"/>
              <a:gd name="connsiteX5" fmla="*/ 383693 w 410929"/>
              <a:gd name="connsiteY5" fmla="*/ 423865 h 674981"/>
              <a:gd name="connsiteX6" fmla="*/ 402743 w 410929"/>
              <a:gd name="connsiteY6" fmla="*/ 674690 h 674981"/>
              <a:gd name="connsiteX7" fmla="*/ 409093 w 410929"/>
              <a:gd name="connsiteY7" fmla="*/ 471490 h 674981"/>
              <a:gd name="connsiteX8" fmla="*/ 370993 w 410929"/>
              <a:gd name="connsiteY8" fmla="*/ 344490 h 674981"/>
              <a:gd name="connsiteX9" fmla="*/ 339243 w 410929"/>
              <a:gd name="connsiteY9" fmla="*/ 315915 h 674981"/>
              <a:gd name="connsiteX10" fmla="*/ 221768 w 410929"/>
              <a:gd name="connsiteY10" fmla="*/ 169865 h 674981"/>
              <a:gd name="connsiteX11" fmla="*/ 234468 w 410929"/>
              <a:gd name="connsiteY11" fmla="*/ 179390 h 674981"/>
              <a:gd name="connsiteX12" fmla="*/ 123343 w 410929"/>
              <a:gd name="connsiteY12" fmla="*/ 71440 h 674981"/>
              <a:gd name="connsiteX13" fmla="*/ 97943 w 410929"/>
              <a:gd name="connsiteY13" fmla="*/ 39690 h 674981"/>
              <a:gd name="connsiteX14" fmla="*/ 2693 w 410929"/>
              <a:gd name="connsiteY14" fmla="*/ 4765 h 67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0929" h="674981">
                <a:moveTo>
                  <a:pt x="2693" y="4765"/>
                </a:moveTo>
                <a:cubicBezTo>
                  <a:pt x="21743" y="24344"/>
                  <a:pt x="176789" y="130707"/>
                  <a:pt x="212243" y="157165"/>
                </a:cubicBezTo>
                <a:cubicBezTo>
                  <a:pt x="247697" y="183623"/>
                  <a:pt x="194251" y="129648"/>
                  <a:pt x="215418" y="163515"/>
                </a:cubicBezTo>
                <a:cubicBezTo>
                  <a:pt x="236585" y="197382"/>
                  <a:pt x="318606" y="328615"/>
                  <a:pt x="339243" y="360365"/>
                </a:cubicBezTo>
                <a:cubicBezTo>
                  <a:pt x="359880" y="392115"/>
                  <a:pt x="331835" y="343432"/>
                  <a:pt x="339243" y="354015"/>
                </a:cubicBezTo>
                <a:cubicBezTo>
                  <a:pt x="346651" y="364598"/>
                  <a:pt x="373110" y="370419"/>
                  <a:pt x="383693" y="423865"/>
                </a:cubicBezTo>
                <a:cubicBezTo>
                  <a:pt x="394276" y="477311"/>
                  <a:pt x="398510" y="666753"/>
                  <a:pt x="402743" y="674690"/>
                </a:cubicBezTo>
                <a:cubicBezTo>
                  <a:pt x="406976" y="682627"/>
                  <a:pt x="414385" y="526523"/>
                  <a:pt x="409093" y="471490"/>
                </a:cubicBezTo>
                <a:cubicBezTo>
                  <a:pt x="403801" y="416457"/>
                  <a:pt x="382635" y="370419"/>
                  <a:pt x="370993" y="344490"/>
                </a:cubicBezTo>
                <a:cubicBezTo>
                  <a:pt x="359351" y="318561"/>
                  <a:pt x="364114" y="345019"/>
                  <a:pt x="339243" y="315915"/>
                </a:cubicBezTo>
                <a:cubicBezTo>
                  <a:pt x="314372" y="286811"/>
                  <a:pt x="239231" y="192619"/>
                  <a:pt x="221768" y="169865"/>
                </a:cubicBezTo>
                <a:cubicBezTo>
                  <a:pt x="204306" y="147111"/>
                  <a:pt x="250872" y="195794"/>
                  <a:pt x="234468" y="179390"/>
                </a:cubicBezTo>
                <a:cubicBezTo>
                  <a:pt x="218064" y="162986"/>
                  <a:pt x="146097" y="94723"/>
                  <a:pt x="123343" y="71440"/>
                </a:cubicBezTo>
                <a:cubicBezTo>
                  <a:pt x="100589" y="48157"/>
                  <a:pt x="124930" y="47627"/>
                  <a:pt x="97943" y="39690"/>
                </a:cubicBezTo>
                <a:cubicBezTo>
                  <a:pt x="70956" y="31753"/>
                  <a:pt x="-16357" y="-14814"/>
                  <a:pt x="2693" y="47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 1221">
            <a:extLst>
              <a:ext uri="{FF2B5EF4-FFF2-40B4-BE49-F238E27FC236}">
                <a16:creationId xmlns:a16="http://schemas.microsoft.com/office/drawing/2014/main" id="{7376AEEA-F0D2-FBEF-AE10-E26109A04C9F}"/>
              </a:ext>
            </a:extLst>
          </p:cNvPr>
          <p:cNvSpPr/>
          <p:nvPr/>
        </p:nvSpPr>
        <p:spPr>
          <a:xfrm>
            <a:off x="704193" y="2669208"/>
            <a:ext cx="1270075" cy="441275"/>
          </a:xfrm>
          <a:custGeom>
            <a:avLst/>
            <a:gdLst>
              <a:gd name="connsiteX0" fmla="*/ 657 w 1270075"/>
              <a:gd name="connsiteY0" fmla="*/ 439117 h 441275"/>
              <a:gd name="connsiteX1" fmla="*/ 314982 w 1270075"/>
              <a:gd name="connsiteY1" fmla="*/ 385142 h 441275"/>
              <a:gd name="connsiteX2" fmla="*/ 232432 w 1270075"/>
              <a:gd name="connsiteY2" fmla="*/ 410542 h 441275"/>
              <a:gd name="connsiteX3" fmla="*/ 524532 w 1270075"/>
              <a:gd name="connsiteY3" fmla="*/ 267667 h 441275"/>
              <a:gd name="connsiteX4" fmla="*/ 559457 w 1270075"/>
              <a:gd name="connsiteY4" fmla="*/ 239092 h 441275"/>
              <a:gd name="connsiteX5" fmla="*/ 892832 w 1270075"/>
              <a:gd name="connsiteY5" fmla="*/ 102567 h 441275"/>
              <a:gd name="connsiteX6" fmla="*/ 867432 w 1270075"/>
              <a:gd name="connsiteY6" fmla="*/ 105742 h 441275"/>
              <a:gd name="connsiteX7" fmla="*/ 1267482 w 1270075"/>
              <a:gd name="connsiteY7" fmla="*/ 967 h 441275"/>
              <a:gd name="connsiteX8" fmla="*/ 1000782 w 1270075"/>
              <a:gd name="connsiteY8" fmla="*/ 73992 h 441275"/>
              <a:gd name="connsiteX9" fmla="*/ 273707 w 1270075"/>
              <a:gd name="connsiteY9" fmla="*/ 378792 h 441275"/>
              <a:gd name="connsiteX10" fmla="*/ 372132 w 1270075"/>
              <a:gd name="connsiteY10" fmla="*/ 334342 h 441275"/>
              <a:gd name="connsiteX11" fmla="*/ 235607 w 1270075"/>
              <a:gd name="connsiteY11" fmla="*/ 420067 h 441275"/>
              <a:gd name="connsiteX12" fmla="*/ 657 w 1270075"/>
              <a:gd name="connsiteY12" fmla="*/ 439117 h 44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70075" h="441275">
                <a:moveTo>
                  <a:pt x="657" y="439117"/>
                </a:moveTo>
                <a:cubicBezTo>
                  <a:pt x="13886" y="433296"/>
                  <a:pt x="276353" y="389904"/>
                  <a:pt x="314982" y="385142"/>
                </a:cubicBezTo>
                <a:cubicBezTo>
                  <a:pt x="353611" y="380380"/>
                  <a:pt x="197507" y="430121"/>
                  <a:pt x="232432" y="410542"/>
                </a:cubicBezTo>
                <a:cubicBezTo>
                  <a:pt x="267357" y="390963"/>
                  <a:pt x="470028" y="296242"/>
                  <a:pt x="524532" y="267667"/>
                </a:cubicBezTo>
                <a:cubicBezTo>
                  <a:pt x="579036" y="239092"/>
                  <a:pt x="498074" y="266609"/>
                  <a:pt x="559457" y="239092"/>
                </a:cubicBezTo>
                <a:cubicBezTo>
                  <a:pt x="620840" y="211575"/>
                  <a:pt x="841503" y="124792"/>
                  <a:pt x="892832" y="102567"/>
                </a:cubicBezTo>
                <a:cubicBezTo>
                  <a:pt x="944161" y="80342"/>
                  <a:pt x="867432" y="105742"/>
                  <a:pt x="867432" y="105742"/>
                </a:cubicBezTo>
                <a:lnTo>
                  <a:pt x="1267482" y="967"/>
                </a:lnTo>
                <a:cubicBezTo>
                  <a:pt x="1289707" y="-4325"/>
                  <a:pt x="1166411" y="11021"/>
                  <a:pt x="1000782" y="73992"/>
                </a:cubicBezTo>
                <a:cubicBezTo>
                  <a:pt x="835153" y="136963"/>
                  <a:pt x="378482" y="335400"/>
                  <a:pt x="273707" y="378792"/>
                </a:cubicBezTo>
                <a:cubicBezTo>
                  <a:pt x="168932" y="422184"/>
                  <a:pt x="378482" y="327463"/>
                  <a:pt x="372132" y="334342"/>
                </a:cubicBezTo>
                <a:cubicBezTo>
                  <a:pt x="365782" y="341221"/>
                  <a:pt x="293815" y="401017"/>
                  <a:pt x="235607" y="420067"/>
                </a:cubicBezTo>
                <a:cubicBezTo>
                  <a:pt x="177399" y="439117"/>
                  <a:pt x="-12572" y="444938"/>
                  <a:pt x="657" y="439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 1222">
            <a:extLst>
              <a:ext uri="{FF2B5EF4-FFF2-40B4-BE49-F238E27FC236}">
                <a16:creationId xmlns:a16="http://schemas.microsoft.com/office/drawing/2014/main" id="{62EE7231-8999-814D-B4BD-3B1E686FA9F6}"/>
              </a:ext>
            </a:extLst>
          </p:cNvPr>
          <p:cNvSpPr/>
          <p:nvPr/>
        </p:nvSpPr>
        <p:spPr>
          <a:xfrm>
            <a:off x="1466818" y="2809838"/>
            <a:ext cx="727119" cy="640519"/>
          </a:xfrm>
          <a:custGeom>
            <a:avLst/>
            <a:gdLst>
              <a:gd name="connsiteX0" fmla="*/ 727107 w 727119"/>
              <a:gd name="connsiteY0" fmla="*/ 37 h 640519"/>
              <a:gd name="connsiteX1" fmla="*/ 517557 w 727119"/>
              <a:gd name="connsiteY1" fmla="*/ 82587 h 640519"/>
              <a:gd name="connsiteX2" fmla="*/ 447707 w 727119"/>
              <a:gd name="connsiteY2" fmla="*/ 200062 h 640519"/>
              <a:gd name="connsiteX3" fmla="*/ 339757 w 727119"/>
              <a:gd name="connsiteY3" fmla="*/ 158787 h 640519"/>
              <a:gd name="connsiteX4" fmla="*/ 171482 w 727119"/>
              <a:gd name="connsiteY4" fmla="*/ 304837 h 640519"/>
              <a:gd name="connsiteX5" fmla="*/ 3207 w 727119"/>
              <a:gd name="connsiteY5" fmla="*/ 638212 h 640519"/>
              <a:gd name="connsiteX6" fmla="*/ 327057 w 727119"/>
              <a:gd name="connsiteY6" fmla="*/ 120687 h 640519"/>
              <a:gd name="connsiteX7" fmla="*/ 374682 w 727119"/>
              <a:gd name="connsiteY7" fmla="*/ 133387 h 640519"/>
              <a:gd name="connsiteX8" fmla="*/ 441357 w 727119"/>
              <a:gd name="connsiteY8" fmla="*/ 117512 h 640519"/>
              <a:gd name="connsiteX9" fmla="*/ 428657 w 727119"/>
              <a:gd name="connsiteY9" fmla="*/ 136562 h 640519"/>
              <a:gd name="connsiteX10" fmla="*/ 527082 w 727119"/>
              <a:gd name="connsiteY10" fmla="*/ 73062 h 640519"/>
              <a:gd name="connsiteX11" fmla="*/ 727107 w 727119"/>
              <a:gd name="connsiteY11" fmla="*/ 37 h 64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7119" h="640519">
                <a:moveTo>
                  <a:pt x="727107" y="37"/>
                </a:moveTo>
                <a:cubicBezTo>
                  <a:pt x="725520" y="1624"/>
                  <a:pt x="564124" y="49250"/>
                  <a:pt x="517557" y="82587"/>
                </a:cubicBezTo>
                <a:cubicBezTo>
                  <a:pt x="470990" y="115925"/>
                  <a:pt x="477340" y="187362"/>
                  <a:pt x="447707" y="200062"/>
                </a:cubicBezTo>
                <a:cubicBezTo>
                  <a:pt x="418074" y="212762"/>
                  <a:pt x="385794" y="141325"/>
                  <a:pt x="339757" y="158787"/>
                </a:cubicBezTo>
                <a:cubicBezTo>
                  <a:pt x="293720" y="176249"/>
                  <a:pt x="227574" y="224933"/>
                  <a:pt x="171482" y="304837"/>
                </a:cubicBezTo>
                <a:cubicBezTo>
                  <a:pt x="115390" y="384741"/>
                  <a:pt x="-22722" y="668904"/>
                  <a:pt x="3207" y="638212"/>
                </a:cubicBezTo>
                <a:cubicBezTo>
                  <a:pt x="29136" y="607520"/>
                  <a:pt x="265145" y="204824"/>
                  <a:pt x="327057" y="120687"/>
                </a:cubicBezTo>
                <a:cubicBezTo>
                  <a:pt x="388969" y="36550"/>
                  <a:pt x="355632" y="133916"/>
                  <a:pt x="374682" y="133387"/>
                </a:cubicBezTo>
                <a:cubicBezTo>
                  <a:pt x="393732" y="132858"/>
                  <a:pt x="432361" y="116983"/>
                  <a:pt x="441357" y="117512"/>
                </a:cubicBezTo>
                <a:cubicBezTo>
                  <a:pt x="450353" y="118041"/>
                  <a:pt x="414370" y="143970"/>
                  <a:pt x="428657" y="136562"/>
                </a:cubicBezTo>
                <a:cubicBezTo>
                  <a:pt x="442944" y="129154"/>
                  <a:pt x="481045" y="97933"/>
                  <a:pt x="527082" y="73062"/>
                </a:cubicBezTo>
                <a:cubicBezTo>
                  <a:pt x="573119" y="48191"/>
                  <a:pt x="728694" y="-1550"/>
                  <a:pt x="727107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 1223">
            <a:extLst>
              <a:ext uri="{FF2B5EF4-FFF2-40B4-BE49-F238E27FC236}">
                <a16:creationId xmlns:a16="http://schemas.microsoft.com/office/drawing/2014/main" id="{687A2427-F0A4-3664-BB7D-433E662C8A5C}"/>
              </a:ext>
            </a:extLst>
          </p:cNvPr>
          <p:cNvSpPr/>
          <p:nvPr/>
        </p:nvSpPr>
        <p:spPr>
          <a:xfrm>
            <a:off x="908047" y="2773093"/>
            <a:ext cx="800712" cy="341720"/>
          </a:xfrm>
          <a:custGeom>
            <a:avLst/>
            <a:gdLst>
              <a:gd name="connsiteX0" fmla="*/ 784228 w 800712"/>
              <a:gd name="connsiteY0" fmla="*/ 8207 h 341720"/>
              <a:gd name="connsiteX1" fmla="*/ 355603 w 800712"/>
              <a:gd name="connsiteY1" fmla="*/ 214582 h 341720"/>
              <a:gd name="connsiteX2" fmla="*/ 384178 w 800712"/>
              <a:gd name="connsiteY2" fmla="*/ 214582 h 341720"/>
              <a:gd name="connsiteX3" fmla="*/ 304803 w 800712"/>
              <a:gd name="connsiteY3" fmla="*/ 252682 h 341720"/>
              <a:gd name="connsiteX4" fmla="*/ 3 w 800712"/>
              <a:gd name="connsiteY4" fmla="*/ 341582 h 341720"/>
              <a:gd name="connsiteX5" fmla="*/ 298453 w 800712"/>
              <a:gd name="connsiteY5" fmla="*/ 230457 h 341720"/>
              <a:gd name="connsiteX6" fmla="*/ 203203 w 800712"/>
              <a:gd name="connsiteY6" fmla="*/ 246332 h 341720"/>
              <a:gd name="connsiteX7" fmla="*/ 441328 w 800712"/>
              <a:gd name="connsiteY7" fmla="*/ 160607 h 341720"/>
              <a:gd name="connsiteX8" fmla="*/ 654053 w 800712"/>
              <a:gd name="connsiteY8" fmla="*/ 71707 h 341720"/>
              <a:gd name="connsiteX9" fmla="*/ 704853 w 800712"/>
              <a:gd name="connsiteY9" fmla="*/ 43132 h 341720"/>
              <a:gd name="connsiteX10" fmla="*/ 784228 w 800712"/>
              <a:gd name="connsiteY10" fmla="*/ 8207 h 34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00712" h="341720">
                <a:moveTo>
                  <a:pt x="784228" y="8207"/>
                </a:moveTo>
                <a:lnTo>
                  <a:pt x="355603" y="214582"/>
                </a:lnTo>
                <a:cubicBezTo>
                  <a:pt x="288928" y="248978"/>
                  <a:pt x="392645" y="208232"/>
                  <a:pt x="384178" y="214582"/>
                </a:cubicBezTo>
                <a:cubicBezTo>
                  <a:pt x="375711" y="220932"/>
                  <a:pt x="368832" y="231515"/>
                  <a:pt x="304803" y="252682"/>
                </a:cubicBezTo>
                <a:cubicBezTo>
                  <a:pt x="240774" y="273849"/>
                  <a:pt x="1061" y="345286"/>
                  <a:pt x="3" y="341582"/>
                </a:cubicBezTo>
                <a:cubicBezTo>
                  <a:pt x="-1055" y="337878"/>
                  <a:pt x="264586" y="246332"/>
                  <a:pt x="298453" y="230457"/>
                </a:cubicBezTo>
                <a:cubicBezTo>
                  <a:pt x="332320" y="214582"/>
                  <a:pt x="179390" y="257974"/>
                  <a:pt x="203203" y="246332"/>
                </a:cubicBezTo>
                <a:cubicBezTo>
                  <a:pt x="227016" y="234690"/>
                  <a:pt x="366186" y="189711"/>
                  <a:pt x="441328" y="160607"/>
                </a:cubicBezTo>
                <a:cubicBezTo>
                  <a:pt x="516470" y="131503"/>
                  <a:pt x="610132" y="91286"/>
                  <a:pt x="654053" y="71707"/>
                </a:cubicBezTo>
                <a:cubicBezTo>
                  <a:pt x="697974" y="52128"/>
                  <a:pt x="679982" y="52128"/>
                  <a:pt x="704853" y="43132"/>
                </a:cubicBezTo>
                <a:cubicBezTo>
                  <a:pt x="729724" y="34136"/>
                  <a:pt x="842436" y="-20368"/>
                  <a:pt x="784228" y="8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 1224">
            <a:extLst>
              <a:ext uri="{FF2B5EF4-FFF2-40B4-BE49-F238E27FC236}">
                <a16:creationId xmlns:a16="http://schemas.microsoft.com/office/drawing/2014/main" id="{04A2305C-2FA3-2877-BFCA-A0206B15D453}"/>
              </a:ext>
            </a:extLst>
          </p:cNvPr>
          <p:cNvSpPr/>
          <p:nvPr/>
        </p:nvSpPr>
        <p:spPr>
          <a:xfrm>
            <a:off x="609051" y="3066997"/>
            <a:ext cx="156193" cy="287462"/>
          </a:xfrm>
          <a:custGeom>
            <a:avLst/>
            <a:gdLst>
              <a:gd name="connsiteX0" fmla="*/ 156124 w 156193"/>
              <a:gd name="connsiteY0" fmla="*/ 53 h 287462"/>
              <a:gd name="connsiteX1" fmla="*/ 29124 w 156193"/>
              <a:gd name="connsiteY1" fmla="*/ 88953 h 287462"/>
              <a:gd name="connsiteX2" fmla="*/ 13249 w 156193"/>
              <a:gd name="connsiteY2" fmla="*/ 181028 h 287462"/>
              <a:gd name="connsiteX3" fmla="*/ 29124 w 156193"/>
              <a:gd name="connsiteY3" fmla="*/ 279453 h 287462"/>
              <a:gd name="connsiteX4" fmla="*/ 13249 w 156193"/>
              <a:gd name="connsiteY4" fmla="*/ 190553 h 287462"/>
              <a:gd name="connsiteX5" fmla="*/ 10074 w 156193"/>
              <a:gd name="connsiteY5" fmla="*/ 285803 h 287462"/>
              <a:gd name="connsiteX6" fmla="*/ 6899 w 156193"/>
              <a:gd name="connsiteY6" fmla="*/ 92128 h 287462"/>
              <a:gd name="connsiteX7" fmla="*/ 10074 w 156193"/>
              <a:gd name="connsiteY7" fmla="*/ 101653 h 287462"/>
              <a:gd name="connsiteX8" fmla="*/ 156124 w 156193"/>
              <a:gd name="connsiteY8" fmla="*/ 53 h 28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6193" h="287462">
                <a:moveTo>
                  <a:pt x="156124" y="53"/>
                </a:moveTo>
                <a:cubicBezTo>
                  <a:pt x="159299" y="-2064"/>
                  <a:pt x="52936" y="58791"/>
                  <a:pt x="29124" y="88953"/>
                </a:cubicBezTo>
                <a:cubicBezTo>
                  <a:pt x="5312" y="119115"/>
                  <a:pt x="13249" y="149278"/>
                  <a:pt x="13249" y="181028"/>
                </a:cubicBezTo>
                <a:cubicBezTo>
                  <a:pt x="13249" y="212778"/>
                  <a:pt x="29124" y="277866"/>
                  <a:pt x="29124" y="279453"/>
                </a:cubicBezTo>
                <a:cubicBezTo>
                  <a:pt x="29124" y="281040"/>
                  <a:pt x="16424" y="189495"/>
                  <a:pt x="13249" y="190553"/>
                </a:cubicBezTo>
                <a:cubicBezTo>
                  <a:pt x="10074" y="191611"/>
                  <a:pt x="11132" y="302207"/>
                  <a:pt x="10074" y="285803"/>
                </a:cubicBezTo>
                <a:cubicBezTo>
                  <a:pt x="9016" y="269399"/>
                  <a:pt x="6899" y="122820"/>
                  <a:pt x="6899" y="92128"/>
                </a:cubicBezTo>
                <a:cubicBezTo>
                  <a:pt x="6899" y="61436"/>
                  <a:pt x="-10564" y="117528"/>
                  <a:pt x="10074" y="101653"/>
                </a:cubicBezTo>
                <a:cubicBezTo>
                  <a:pt x="30711" y="85778"/>
                  <a:pt x="152949" y="2170"/>
                  <a:pt x="156124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 1225">
            <a:extLst>
              <a:ext uri="{FF2B5EF4-FFF2-40B4-BE49-F238E27FC236}">
                <a16:creationId xmlns:a16="http://schemas.microsoft.com/office/drawing/2014/main" id="{6A5F87C6-D397-28D1-1F96-8DDB44236BDA}"/>
              </a:ext>
            </a:extLst>
          </p:cNvPr>
          <p:cNvSpPr/>
          <p:nvPr/>
        </p:nvSpPr>
        <p:spPr>
          <a:xfrm>
            <a:off x="492087" y="3152670"/>
            <a:ext cx="230166" cy="444826"/>
          </a:xfrm>
          <a:custGeom>
            <a:avLst/>
            <a:gdLst>
              <a:gd name="connsiteX0" fmla="*/ 165138 w 230166"/>
              <a:gd name="connsiteY0" fmla="*/ 3280 h 444826"/>
              <a:gd name="connsiteX1" fmla="*/ 209588 w 230166"/>
              <a:gd name="connsiteY1" fmla="*/ 101705 h 444826"/>
              <a:gd name="connsiteX2" fmla="*/ 228638 w 230166"/>
              <a:gd name="connsiteY2" fmla="*/ 225530 h 444826"/>
              <a:gd name="connsiteX3" fmla="*/ 171488 w 230166"/>
              <a:gd name="connsiteY3" fmla="*/ 282680 h 444826"/>
              <a:gd name="connsiteX4" fmla="*/ 38 w 230166"/>
              <a:gd name="connsiteY4" fmla="*/ 444605 h 444826"/>
              <a:gd name="connsiteX5" fmla="*/ 187363 w 230166"/>
              <a:gd name="connsiteY5" fmla="*/ 244580 h 444826"/>
              <a:gd name="connsiteX6" fmla="*/ 117513 w 230166"/>
              <a:gd name="connsiteY6" fmla="*/ 323955 h 444826"/>
              <a:gd name="connsiteX7" fmla="*/ 225463 w 230166"/>
              <a:gd name="connsiteY7" fmla="*/ 225530 h 444826"/>
              <a:gd name="connsiteX8" fmla="*/ 165138 w 230166"/>
              <a:gd name="connsiteY8" fmla="*/ 3280 h 44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0166" h="444826">
                <a:moveTo>
                  <a:pt x="165138" y="3280"/>
                </a:moveTo>
                <a:cubicBezTo>
                  <a:pt x="162492" y="-17357"/>
                  <a:pt x="199005" y="64663"/>
                  <a:pt x="209588" y="101705"/>
                </a:cubicBezTo>
                <a:cubicBezTo>
                  <a:pt x="220171" y="138747"/>
                  <a:pt x="234988" y="195368"/>
                  <a:pt x="228638" y="225530"/>
                </a:cubicBezTo>
                <a:cubicBezTo>
                  <a:pt x="222288" y="255692"/>
                  <a:pt x="209588" y="246168"/>
                  <a:pt x="171488" y="282680"/>
                </a:cubicBezTo>
                <a:cubicBezTo>
                  <a:pt x="133388" y="319192"/>
                  <a:pt x="-2608" y="450955"/>
                  <a:pt x="38" y="444605"/>
                </a:cubicBezTo>
                <a:cubicBezTo>
                  <a:pt x="2684" y="438255"/>
                  <a:pt x="167784" y="264688"/>
                  <a:pt x="187363" y="244580"/>
                </a:cubicBezTo>
                <a:cubicBezTo>
                  <a:pt x="206942" y="224472"/>
                  <a:pt x="111163" y="327130"/>
                  <a:pt x="117513" y="323955"/>
                </a:cubicBezTo>
                <a:cubicBezTo>
                  <a:pt x="123863" y="320780"/>
                  <a:pt x="216996" y="277917"/>
                  <a:pt x="225463" y="225530"/>
                </a:cubicBezTo>
                <a:cubicBezTo>
                  <a:pt x="233930" y="173143"/>
                  <a:pt x="167784" y="23917"/>
                  <a:pt x="165138" y="3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 1226">
            <a:extLst>
              <a:ext uri="{FF2B5EF4-FFF2-40B4-BE49-F238E27FC236}">
                <a16:creationId xmlns:a16="http://schemas.microsoft.com/office/drawing/2014/main" id="{A0EDE1F0-F4EB-FE31-A819-6C0DC947DAB4}"/>
              </a:ext>
            </a:extLst>
          </p:cNvPr>
          <p:cNvSpPr/>
          <p:nvPr/>
        </p:nvSpPr>
        <p:spPr>
          <a:xfrm>
            <a:off x="717335" y="2860500"/>
            <a:ext cx="881031" cy="439872"/>
          </a:xfrm>
          <a:custGeom>
            <a:avLst/>
            <a:gdLst>
              <a:gd name="connsiteX0" fmla="*/ 876515 w 881031"/>
              <a:gd name="connsiteY0" fmla="*/ 3350 h 439872"/>
              <a:gd name="connsiteX1" fmla="*/ 111340 w 881031"/>
              <a:gd name="connsiteY1" fmla="*/ 416100 h 439872"/>
              <a:gd name="connsiteX2" fmla="*/ 184365 w 881031"/>
              <a:gd name="connsiteY2" fmla="*/ 393875 h 439872"/>
              <a:gd name="connsiteX3" fmla="*/ 215 w 881031"/>
              <a:gd name="connsiteY3" fmla="*/ 428800 h 439872"/>
              <a:gd name="connsiteX4" fmla="*/ 149440 w 881031"/>
              <a:gd name="connsiteY4" fmla="*/ 368475 h 439872"/>
              <a:gd name="connsiteX5" fmla="*/ 247865 w 881031"/>
              <a:gd name="connsiteY5" fmla="*/ 308150 h 439872"/>
              <a:gd name="connsiteX6" fmla="*/ 311365 w 881031"/>
              <a:gd name="connsiteY6" fmla="*/ 276400 h 439872"/>
              <a:gd name="connsiteX7" fmla="*/ 403440 w 881031"/>
              <a:gd name="connsiteY7" fmla="*/ 247825 h 439872"/>
              <a:gd name="connsiteX8" fmla="*/ 428840 w 881031"/>
              <a:gd name="connsiteY8" fmla="*/ 222425 h 439872"/>
              <a:gd name="connsiteX9" fmla="*/ 876515 w 881031"/>
              <a:gd name="connsiteY9" fmla="*/ 3350 h 439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1031" h="439872">
                <a:moveTo>
                  <a:pt x="876515" y="3350"/>
                </a:moveTo>
                <a:cubicBezTo>
                  <a:pt x="823599" y="35629"/>
                  <a:pt x="226698" y="351013"/>
                  <a:pt x="111340" y="416100"/>
                </a:cubicBezTo>
                <a:cubicBezTo>
                  <a:pt x="-4018" y="481187"/>
                  <a:pt x="202886" y="391758"/>
                  <a:pt x="184365" y="393875"/>
                </a:cubicBezTo>
                <a:cubicBezTo>
                  <a:pt x="165844" y="395992"/>
                  <a:pt x="6036" y="433033"/>
                  <a:pt x="215" y="428800"/>
                </a:cubicBezTo>
                <a:cubicBezTo>
                  <a:pt x="-5606" y="424567"/>
                  <a:pt x="108165" y="388583"/>
                  <a:pt x="149440" y="368475"/>
                </a:cubicBezTo>
                <a:cubicBezTo>
                  <a:pt x="190715" y="348367"/>
                  <a:pt x="220878" y="323496"/>
                  <a:pt x="247865" y="308150"/>
                </a:cubicBezTo>
                <a:cubicBezTo>
                  <a:pt x="274852" y="292804"/>
                  <a:pt x="285436" y="286454"/>
                  <a:pt x="311365" y="276400"/>
                </a:cubicBezTo>
                <a:cubicBezTo>
                  <a:pt x="337294" y="266346"/>
                  <a:pt x="383861" y="256821"/>
                  <a:pt x="403440" y="247825"/>
                </a:cubicBezTo>
                <a:cubicBezTo>
                  <a:pt x="423019" y="238829"/>
                  <a:pt x="356344" y="263171"/>
                  <a:pt x="428840" y="222425"/>
                </a:cubicBezTo>
                <a:cubicBezTo>
                  <a:pt x="501336" y="181679"/>
                  <a:pt x="929431" y="-28929"/>
                  <a:pt x="876515" y="3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 1227">
            <a:extLst>
              <a:ext uri="{FF2B5EF4-FFF2-40B4-BE49-F238E27FC236}">
                <a16:creationId xmlns:a16="http://schemas.microsoft.com/office/drawing/2014/main" id="{D1976728-6641-6622-3E9C-089708505CA6}"/>
              </a:ext>
            </a:extLst>
          </p:cNvPr>
          <p:cNvSpPr/>
          <p:nvPr/>
        </p:nvSpPr>
        <p:spPr>
          <a:xfrm>
            <a:off x="343568" y="3584535"/>
            <a:ext cx="288745" cy="684083"/>
          </a:xfrm>
          <a:custGeom>
            <a:avLst/>
            <a:gdLst>
              <a:gd name="connsiteX0" fmla="*/ 161257 w 288745"/>
              <a:gd name="connsiteY0" fmla="*/ 40 h 684083"/>
              <a:gd name="connsiteX1" fmla="*/ 107282 w 288745"/>
              <a:gd name="connsiteY1" fmla="*/ 133390 h 684083"/>
              <a:gd name="connsiteX2" fmla="*/ 91407 w 288745"/>
              <a:gd name="connsiteY2" fmla="*/ 323890 h 684083"/>
              <a:gd name="connsiteX3" fmla="*/ 158082 w 288745"/>
              <a:gd name="connsiteY3" fmla="*/ 200065 h 684083"/>
              <a:gd name="connsiteX4" fmla="*/ 43782 w 288745"/>
              <a:gd name="connsiteY4" fmla="*/ 435015 h 684083"/>
              <a:gd name="connsiteX5" fmla="*/ 139032 w 288745"/>
              <a:gd name="connsiteY5" fmla="*/ 323890 h 684083"/>
              <a:gd name="connsiteX6" fmla="*/ 2507 w 288745"/>
              <a:gd name="connsiteY6" fmla="*/ 460415 h 684083"/>
              <a:gd name="connsiteX7" fmla="*/ 281907 w 288745"/>
              <a:gd name="connsiteY7" fmla="*/ 679490 h 684083"/>
              <a:gd name="connsiteX8" fmla="*/ 186657 w 288745"/>
              <a:gd name="connsiteY8" fmla="*/ 596940 h 684083"/>
              <a:gd name="connsiteX9" fmla="*/ 5682 w 288745"/>
              <a:gd name="connsiteY9" fmla="*/ 450890 h 684083"/>
              <a:gd name="connsiteX10" fmla="*/ 97757 w 288745"/>
              <a:gd name="connsiteY10" fmla="*/ 374690 h 684083"/>
              <a:gd name="connsiteX11" fmla="*/ 81882 w 288745"/>
              <a:gd name="connsiteY11" fmla="*/ 371515 h 684083"/>
              <a:gd name="connsiteX12" fmla="*/ 110457 w 288745"/>
              <a:gd name="connsiteY12" fmla="*/ 146090 h 684083"/>
              <a:gd name="connsiteX13" fmla="*/ 104107 w 288745"/>
              <a:gd name="connsiteY13" fmla="*/ 146090 h 684083"/>
              <a:gd name="connsiteX14" fmla="*/ 161257 w 288745"/>
              <a:gd name="connsiteY14" fmla="*/ 40 h 684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88745" h="684083">
                <a:moveTo>
                  <a:pt x="161257" y="40"/>
                </a:moveTo>
                <a:cubicBezTo>
                  <a:pt x="161786" y="-2077"/>
                  <a:pt x="118924" y="79415"/>
                  <a:pt x="107282" y="133390"/>
                </a:cubicBezTo>
                <a:cubicBezTo>
                  <a:pt x="95640" y="187365"/>
                  <a:pt x="82940" y="312778"/>
                  <a:pt x="91407" y="323890"/>
                </a:cubicBezTo>
                <a:cubicBezTo>
                  <a:pt x="99874" y="335002"/>
                  <a:pt x="166019" y="181544"/>
                  <a:pt x="158082" y="200065"/>
                </a:cubicBezTo>
                <a:cubicBezTo>
                  <a:pt x="150145" y="218586"/>
                  <a:pt x="46957" y="414378"/>
                  <a:pt x="43782" y="435015"/>
                </a:cubicBezTo>
                <a:cubicBezTo>
                  <a:pt x="40607" y="455653"/>
                  <a:pt x="145911" y="319657"/>
                  <a:pt x="139032" y="323890"/>
                </a:cubicBezTo>
                <a:cubicBezTo>
                  <a:pt x="132153" y="328123"/>
                  <a:pt x="-21306" y="401148"/>
                  <a:pt x="2507" y="460415"/>
                </a:cubicBezTo>
                <a:cubicBezTo>
                  <a:pt x="26320" y="519682"/>
                  <a:pt x="251215" y="656736"/>
                  <a:pt x="281907" y="679490"/>
                </a:cubicBezTo>
                <a:cubicBezTo>
                  <a:pt x="312599" y="702244"/>
                  <a:pt x="232694" y="635040"/>
                  <a:pt x="186657" y="596940"/>
                </a:cubicBezTo>
                <a:cubicBezTo>
                  <a:pt x="140620" y="558840"/>
                  <a:pt x="20499" y="487932"/>
                  <a:pt x="5682" y="450890"/>
                </a:cubicBezTo>
                <a:cubicBezTo>
                  <a:pt x="-9135" y="413848"/>
                  <a:pt x="85057" y="387919"/>
                  <a:pt x="97757" y="374690"/>
                </a:cubicBezTo>
                <a:cubicBezTo>
                  <a:pt x="110457" y="361461"/>
                  <a:pt x="79765" y="409615"/>
                  <a:pt x="81882" y="371515"/>
                </a:cubicBezTo>
                <a:cubicBezTo>
                  <a:pt x="83999" y="333415"/>
                  <a:pt x="106753" y="183661"/>
                  <a:pt x="110457" y="146090"/>
                </a:cubicBezTo>
                <a:cubicBezTo>
                  <a:pt x="114161" y="108519"/>
                  <a:pt x="94582" y="166727"/>
                  <a:pt x="104107" y="146090"/>
                </a:cubicBezTo>
                <a:cubicBezTo>
                  <a:pt x="113632" y="125453"/>
                  <a:pt x="160728" y="2157"/>
                  <a:pt x="161257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 1228">
            <a:extLst>
              <a:ext uri="{FF2B5EF4-FFF2-40B4-BE49-F238E27FC236}">
                <a16:creationId xmlns:a16="http://schemas.microsoft.com/office/drawing/2014/main" id="{09FEFB10-A243-A563-26F9-E021F1AA717A}"/>
              </a:ext>
            </a:extLst>
          </p:cNvPr>
          <p:cNvSpPr/>
          <p:nvPr/>
        </p:nvSpPr>
        <p:spPr>
          <a:xfrm>
            <a:off x="468816" y="3495317"/>
            <a:ext cx="182185" cy="668309"/>
          </a:xfrm>
          <a:custGeom>
            <a:avLst/>
            <a:gdLst>
              <a:gd name="connsiteX0" fmla="*/ 182059 w 182185"/>
              <a:gd name="connsiteY0" fmla="*/ 358 h 668309"/>
              <a:gd name="connsiteX1" fmla="*/ 39184 w 182185"/>
              <a:gd name="connsiteY1" fmla="*/ 228958 h 668309"/>
              <a:gd name="connsiteX2" fmla="*/ 83634 w 182185"/>
              <a:gd name="connsiteY2" fmla="*/ 667108 h 668309"/>
              <a:gd name="connsiteX3" fmla="*/ 26484 w 182185"/>
              <a:gd name="connsiteY3" fmla="*/ 355958 h 668309"/>
              <a:gd name="connsiteX4" fmla="*/ 20134 w 182185"/>
              <a:gd name="connsiteY4" fmla="*/ 260708 h 668309"/>
              <a:gd name="connsiteX5" fmla="*/ 10609 w 182185"/>
              <a:gd name="connsiteY5" fmla="*/ 276583 h 668309"/>
              <a:gd name="connsiteX6" fmla="*/ 182059 w 182185"/>
              <a:gd name="connsiteY6" fmla="*/ 358 h 66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185" h="668309">
                <a:moveTo>
                  <a:pt x="182059" y="358"/>
                </a:moveTo>
                <a:cubicBezTo>
                  <a:pt x="186822" y="-7580"/>
                  <a:pt x="55588" y="117833"/>
                  <a:pt x="39184" y="228958"/>
                </a:cubicBezTo>
                <a:cubicBezTo>
                  <a:pt x="22780" y="340083"/>
                  <a:pt x="85751" y="645941"/>
                  <a:pt x="83634" y="667108"/>
                </a:cubicBezTo>
                <a:cubicBezTo>
                  <a:pt x="81517" y="688275"/>
                  <a:pt x="37067" y="423691"/>
                  <a:pt x="26484" y="355958"/>
                </a:cubicBezTo>
                <a:cubicBezTo>
                  <a:pt x="15901" y="288225"/>
                  <a:pt x="22780" y="273937"/>
                  <a:pt x="20134" y="260708"/>
                </a:cubicBezTo>
                <a:cubicBezTo>
                  <a:pt x="17488" y="247479"/>
                  <a:pt x="-16908" y="317329"/>
                  <a:pt x="10609" y="276583"/>
                </a:cubicBezTo>
                <a:cubicBezTo>
                  <a:pt x="38126" y="235837"/>
                  <a:pt x="177296" y="8296"/>
                  <a:pt x="182059" y="3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 1229">
            <a:extLst>
              <a:ext uri="{FF2B5EF4-FFF2-40B4-BE49-F238E27FC236}">
                <a16:creationId xmlns:a16="http://schemas.microsoft.com/office/drawing/2014/main" id="{07C935DA-423A-BC98-5663-A69F69146C44}"/>
              </a:ext>
            </a:extLst>
          </p:cNvPr>
          <p:cNvSpPr/>
          <p:nvPr/>
        </p:nvSpPr>
        <p:spPr>
          <a:xfrm>
            <a:off x="617869" y="4199441"/>
            <a:ext cx="554647" cy="840690"/>
          </a:xfrm>
          <a:custGeom>
            <a:avLst/>
            <a:gdLst>
              <a:gd name="connsiteX0" fmla="*/ 1256 w 554647"/>
              <a:gd name="connsiteY0" fmla="*/ 1084 h 840690"/>
              <a:gd name="connsiteX1" fmla="*/ 144131 w 554647"/>
              <a:gd name="connsiteY1" fmla="*/ 220159 h 840690"/>
              <a:gd name="connsiteX2" fmla="*/ 528306 w 554647"/>
              <a:gd name="connsiteY2" fmla="*/ 817059 h 840690"/>
              <a:gd name="connsiteX3" fmla="*/ 477506 w 554647"/>
              <a:gd name="connsiteY3" fmla="*/ 664659 h 840690"/>
              <a:gd name="connsiteX4" fmla="*/ 128256 w 554647"/>
              <a:gd name="connsiteY4" fmla="*/ 140784 h 840690"/>
              <a:gd name="connsiteX5" fmla="*/ 299706 w 554647"/>
              <a:gd name="connsiteY5" fmla="*/ 404309 h 840690"/>
              <a:gd name="connsiteX6" fmla="*/ 245731 w 554647"/>
              <a:gd name="connsiteY6" fmla="*/ 334459 h 840690"/>
              <a:gd name="connsiteX7" fmla="*/ 1256 w 554647"/>
              <a:gd name="connsiteY7" fmla="*/ 1084 h 840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4647" h="840690">
                <a:moveTo>
                  <a:pt x="1256" y="1084"/>
                </a:moveTo>
                <a:cubicBezTo>
                  <a:pt x="-15677" y="-17966"/>
                  <a:pt x="144131" y="220159"/>
                  <a:pt x="144131" y="220159"/>
                </a:cubicBezTo>
                <a:cubicBezTo>
                  <a:pt x="231973" y="356155"/>
                  <a:pt x="472744" y="742976"/>
                  <a:pt x="528306" y="817059"/>
                </a:cubicBezTo>
                <a:cubicBezTo>
                  <a:pt x="583868" y="891142"/>
                  <a:pt x="544181" y="777372"/>
                  <a:pt x="477506" y="664659"/>
                </a:cubicBezTo>
                <a:cubicBezTo>
                  <a:pt x="410831" y="551947"/>
                  <a:pt x="157889" y="184176"/>
                  <a:pt x="128256" y="140784"/>
                </a:cubicBezTo>
                <a:cubicBezTo>
                  <a:pt x="98623" y="97392"/>
                  <a:pt x="280127" y="372030"/>
                  <a:pt x="299706" y="404309"/>
                </a:cubicBezTo>
                <a:cubicBezTo>
                  <a:pt x="319285" y="436588"/>
                  <a:pt x="289123" y="399546"/>
                  <a:pt x="245731" y="334459"/>
                </a:cubicBezTo>
                <a:cubicBezTo>
                  <a:pt x="202339" y="269372"/>
                  <a:pt x="18189" y="20134"/>
                  <a:pt x="1256" y="10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 1230">
            <a:extLst>
              <a:ext uri="{FF2B5EF4-FFF2-40B4-BE49-F238E27FC236}">
                <a16:creationId xmlns:a16="http://schemas.microsoft.com/office/drawing/2014/main" id="{C5E2AA95-A9D7-164D-F898-5CDBE368DA97}"/>
              </a:ext>
            </a:extLst>
          </p:cNvPr>
          <p:cNvSpPr/>
          <p:nvPr/>
        </p:nvSpPr>
        <p:spPr>
          <a:xfrm>
            <a:off x="590389" y="4140176"/>
            <a:ext cx="1010364" cy="1304051"/>
          </a:xfrm>
          <a:custGeom>
            <a:avLst/>
            <a:gdLst>
              <a:gd name="connsiteX0" fmla="*/ 12861 w 1010364"/>
              <a:gd name="connsiteY0" fmla="*/ 24 h 1304051"/>
              <a:gd name="connsiteX1" fmla="*/ 25561 w 1010364"/>
              <a:gd name="connsiteY1" fmla="*/ 165124 h 1304051"/>
              <a:gd name="connsiteX2" fmla="*/ 136686 w 1010364"/>
              <a:gd name="connsiteY2" fmla="*/ 295299 h 1304051"/>
              <a:gd name="connsiteX3" fmla="*/ 130336 w 1010364"/>
              <a:gd name="connsiteY3" fmla="*/ 282599 h 1304051"/>
              <a:gd name="connsiteX4" fmla="*/ 238286 w 1010364"/>
              <a:gd name="connsiteY4" fmla="*/ 460399 h 1304051"/>
              <a:gd name="connsiteX5" fmla="*/ 235111 w 1010364"/>
              <a:gd name="connsiteY5" fmla="*/ 460399 h 1304051"/>
              <a:gd name="connsiteX6" fmla="*/ 454186 w 1010364"/>
              <a:gd name="connsiteY6" fmla="*/ 758849 h 1304051"/>
              <a:gd name="connsiteX7" fmla="*/ 968536 w 1010364"/>
              <a:gd name="connsiteY7" fmla="*/ 1254149 h 1304051"/>
              <a:gd name="connsiteX8" fmla="*/ 879636 w 1010364"/>
              <a:gd name="connsiteY8" fmla="*/ 1168424 h 1304051"/>
              <a:gd name="connsiteX9" fmla="*/ 85886 w 1010364"/>
              <a:gd name="connsiteY9" fmla="*/ 206399 h 1304051"/>
              <a:gd name="connsiteX10" fmla="*/ 174786 w 1010364"/>
              <a:gd name="connsiteY10" fmla="*/ 317524 h 1304051"/>
              <a:gd name="connsiteX11" fmla="*/ 12861 w 1010364"/>
              <a:gd name="connsiteY11" fmla="*/ 139724 h 1304051"/>
              <a:gd name="connsiteX12" fmla="*/ 12861 w 1010364"/>
              <a:gd name="connsiteY12" fmla="*/ 152424 h 1304051"/>
              <a:gd name="connsiteX13" fmla="*/ 12861 w 1010364"/>
              <a:gd name="connsiteY13" fmla="*/ 24 h 130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10364" h="1304051">
                <a:moveTo>
                  <a:pt x="12861" y="24"/>
                </a:moveTo>
                <a:cubicBezTo>
                  <a:pt x="14978" y="2141"/>
                  <a:pt x="4924" y="115912"/>
                  <a:pt x="25561" y="165124"/>
                </a:cubicBezTo>
                <a:cubicBezTo>
                  <a:pt x="46198" y="214336"/>
                  <a:pt x="119224" y="275720"/>
                  <a:pt x="136686" y="295299"/>
                </a:cubicBezTo>
                <a:cubicBezTo>
                  <a:pt x="154148" y="314878"/>
                  <a:pt x="113403" y="255082"/>
                  <a:pt x="130336" y="282599"/>
                </a:cubicBezTo>
                <a:cubicBezTo>
                  <a:pt x="147269" y="310116"/>
                  <a:pt x="238286" y="460399"/>
                  <a:pt x="238286" y="460399"/>
                </a:cubicBezTo>
                <a:cubicBezTo>
                  <a:pt x="255748" y="490032"/>
                  <a:pt x="199128" y="410657"/>
                  <a:pt x="235111" y="460399"/>
                </a:cubicBezTo>
                <a:cubicBezTo>
                  <a:pt x="271094" y="510141"/>
                  <a:pt x="331949" y="626557"/>
                  <a:pt x="454186" y="758849"/>
                </a:cubicBezTo>
                <a:cubicBezTo>
                  <a:pt x="576423" y="891141"/>
                  <a:pt x="968536" y="1254149"/>
                  <a:pt x="968536" y="1254149"/>
                </a:cubicBezTo>
                <a:cubicBezTo>
                  <a:pt x="1039444" y="1322411"/>
                  <a:pt x="1026744" y="1343049"/>
                  <a:pt x="879636" y="1168424"/>
                </a:cubicBezTo>
                <a:cubicBezTo>
                  <a:pt x="732528" y="993799"/>
                  <a:pt x="203361" y="348216"/>
                  <a:pt x="85886" y="206399"/>
                </a:cubicBezTo>
                <a:cubicBezTo>
                  <a:pt x="-31589" y="64582"/>
                  <a:pt x="186957" y="328637"/>
                  <a:pt x="174786" y="317524"/>
                </a:cubicBezTo>
                <a:cubicBezTo>
                  <a:pt x="162615" y="306411"/>
                  <a:pt x="39849" y="167241"/>
                  <a:pt x="12861" y="139724"/>
                </a:cubicBezTo>
                <a:cubicBezTo>
                  <a:pt x="-14127" y="112207"/>
                  <a:pt x="9157" y="171474"/>
                  <a:pt x="12861" y="152424"/>
                </a:cubicBezTo>
                <a:cubicBezTo>
                  <a:pt x="16565" y="133374"/>
                  <a:pt x="10744" y="-2093"/>
                  <a:pt x="12861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 1231">
            <a:extLst>
              <a:ext uri="{FF2B5EF4-FFF2-40B4-BE49-F238E27FC236}">
                <a16:creationId xmlns:a16="http://schemas.microsoft.com/office/drawing/2014/main" id="{7D915C35-1D05-64F0-4E68-B365A6974F6E}"/>
              </a:ext>
            </a:extLst>
          </p:cNvPr>
          <p:cNvSpPr/>
          <p:nvPr/>
        </p:nvSpPr>
        <p:spPr>
          <a:xfrm>
            <a:off x="1615705" y="5433791"/>
            <a:ext cx="1349611" cy="930457"/>
          </a:xfrm>
          <a:custGeom>
            <a:avLst/>
            <a:gdLst>
              <a:gd name="connsiteX0" fmla="*/ 9895 w 1349611"/>
              <a:gd name="connsiteY0" fmla="*/ 11334 h 930457"/>
              <a:gd name="connsiteX1" fmla="*/ 428995 w 1349611"/>
              <a:gd name="connsiteY1" fmla="*/ 357409 h 930457"/>
              <a:gd name="connsiteX2" fmla="*/ 911595 w 1349611"/>
              <a:gd name="connsiteY2" fmla="*/ 668559 h 930457"/>
              <a:gd name="connsiteX3" fmla="*/ 1337045 w 1349611"/>
              <a:gd name="connsiteY3" fmla="*/ 925734 h 930457"/>
              <a:gd name="connsiteX4" fmla="*/ 1190995 w 1349611"/>
              <a:gd name="connsiteY4" fmla="*/ 817784 h 930457"/>
              <a:gd name="connsiteX5" fmla="*/ 724270 w 1349611"/>
              <a:gd name="connsiteY5" fmla="*/ 601884 h 930457"/>
              <a:gd name="connsiteX6" fmla="*/ 762370 w 1349611"/>
              <a:gd name="connsiteY6" fmla="*/ 601884 h 930457"/>
              <a:gd name="connsiteX7" fmla="*/ 276595 w 1349611"/>
              <a:gd name="connsiteY7" fmla="*/ 220884 h 930457"/>
              <a:gd name="connsiteX8" fmla="*/ 194045 w 1349611"/>
              <a:gd name="connsiteY8" fmla="*/ 151034 h 930457"/>
              <a:gd name="connsiteX9" fmla="*/ 140070 w 1349611"/>
              <a:gd name="connsiteY9" fmla="*/ 87534 h 930457"/>
              <a:gd name="connsiteX10" fmla="*/ 9895 w 1349611"/>
              <a:gd name="connsiteY10" fmla="*/ 11334 h 93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9611" h="930457">
                <a:moveTo>
                  <a:pt x="9895" y="11334"/>
                </a:moveTo>
                <a:cubicBezTo>
                  <a:pt x="58049" y="56313"/>
                  <a:pt x="278712" y="247872"/>
                  <a:pt x="428995" y="357409"/>
                </a:cubicBezTo>
                <a:cubicBezTo>
                  <a:pt x="579278" y="466946"/>
                  <a:pt x="760253" y="573838"/>
                  <a:pt x="911595" y="668559"/>
                </a:cubicBezTo>
                <a:cubicBezTo>
                  <a:pt x="1062937" y="763280"/>
                  <a:pt x="1290478" y="900863"/>
                  <a:pt x="1337045" y="925734"/>
                </a:cubicBezTo>
                <a:cubicBezTo>
                  <a:pt x="1383612" y="950605"/>
                  <a:pt x="1293124" y="871759"/>
                  <a:pt x="1190995" y="817784"/>
                </a:cubicBezTo>
                <a:cubicBezTo>
                  <a:pt x="1088866" y="763809"/>
                  <a:pt x="795707" y="637867"/>
                  <a:pt x="724270" y="601884"/>
                </a:cubicBezTo>
                <a:cubicBezTo>
                  <a:pt x="652833" y="565901"/>
                  <a:pt x="836982" y="665384"/>
                  <a:pt x="762370" y="601884"/>
                </a:cubicBezTo>
                <a:cubicBezTo>
                  <a:pt x="687758" y="538384"/>
                  <a:pt x="371316" y="296026"/>
                  <a:pt x="276595" y="220884"/>
                </a:cubicBezTo>
                <a:cubicBezTo>
                  <a:pt x="181874" y="145742"/>
                  <a:pt x="216799" y="173259"/>
                  <a:pt x="194045" y="151034"/>
                </a:cubicBezTo>
                <a:cubicBezTo>
                  <a:pt x="171291" y="128809"/>
                  <a:pt x="177112" y="106584"/>
                  <a:pt x="140070" y="87534"/>
                </a:cubicBezTo>
                <a:cubicBezTo>
                  <a:pt x="103028" y="68484"/>
                  <a:pt x="-38259" y="-33645"/>
                  <a:pt x="9895" y="113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 1232">
            <a:extLst>
              <a:ext uri="{FF2B5EF4-FFF2-40B4-BE49-F238E27FC236}">
                <a16:creationId xmlns:a16="http://schemas.microsoft.com/office/drawing/2014/main" id="{6FAD400E-702F-01CB-BABF-ED703983A29C}"/>
              </a:ext>
            </a:extLst>
          </p:cNvPr>
          <p:cNvSpPr/>
          <p:nvPr/>
        </p:nvSpPr>
        <p:spPr>
          <a:xfrm>
            <a:off x="2065970" y="3771038"/>
            <a:ext cx="443630" cy="429741"/>
          </a:xfrm>
          <a:custGeom>
            <a:avLst/>
            <a:gdLst>
              <a:gd name="connsiteX0" fmla="*/ 24 w 443630"/>
              <a:gd name="connsiteY0" fmla="*/ 3 h 429741"/>
              <a:gd name="connsiteX1" fmla="*/ 316283 w 443630"/>
              <a:gd name="connsiteY1" fmla="*/ 72192 h 429741"/>
              <a:gd name="connsiteX2" fmla="*/ 409098 w 443630"/>
              <a:gd name="connsiteY2" fmla="*/ 27503 h 429741"/>
              <a:gd name="connsiteX3" fmla="*/ 271594 w 443630"/>
              <a:gd name="connsiteY3" fmla="*/ 82505 h 429741"/>
              <a:gd name="connsiteX4" fmla="*/ 364409 w 443630"/>
              <a:gd name="connsiteY4" fmla="*/ 82505 h 429741"/>
              <a:gd name="connsiteX5" fmla="*/ 443474 w 443630"/>
              <a:gd name="connsiteY5" fmla="*/ 147819 h 429741"/>
              <a:gd name="connsiteX6" fmla="*/ 385035 w 443630"/>
              <a:gd name="connsiteY6" fmla="*/ 161570 h 429741"/>
              <a:gd name="connsiteX7" fmla="*/ 398785 w 443630"/>
              <a:gd name="connsiteY7" fmla="*/ 429702 h 429741"/>
              <a:gd name="connsiteX8" fmla="*/ 405660 w 443630"/>
              <a:gd name="connsiteY8" fmla="*/ 140944 h 429741"/>
              <a:gd name="connsiteX9" fmla="*/ 333471 w 443630"/>
              <a:gd name="connsiteY9" fmla="*/ 75630 h 429741"/>
              <a:gd name="connsiteX10" fmla="*/ 24 w 443630"/>
              <a:gd name="connsiteY10" fmla="*/ 3 h 42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3630" h="429741">
                <a:moveTo>
                  <a:pt x="24" y="3"/>
                </a:moveTo>
                <a:cubicBezTo>
                  <a:pt x="-2841" y="-570"/>
                  <a:pt x="248104" y="67609"/>
                  <a:pt x="316283" y="72192"/>
                </a:cubicBezTo>
                <a:cubicBezTo>
                  <a:pt x="384462" y="76775"/>
                  <a:pt x="416546" y="25784"/>
                  <a:pt x="409098" y="27503"/>
                </a:cubicBezTo>
                <a:cubicBezTo>
                  <a:pt x="401650" y="29222"/>
                  <a:pt x="279042" y="73338"/>
                  <a:pt x="271594" y="82505"/>
                </a:cubicBezTo>
                <a:cubicBezTo>
                  <a:pt x="264146" y="91672"/>
                  <a:pt x="335762" y="71619"/>
                  <a:pt x="364409" y="82505"/>
                </a:cubicBezTo>
                <a:cubicBezTo>
                  <a:pt x="393056" y="93391"/>
                  <a:pt x="440036" y="134641"/>
                  <a:pt x="443474" y="147819"/>
                </a:cubicBezTo>
                <a:cubicBezTo>
                  <a:pt x="446912" y="160997"/>
                  <a:pt x="392483" y="114590"/>
                  <a:pt x="385035" y="161570"/>
                </a:cubicBezTo>
                <a:cubicBezTo>
                  <a:pt x="377587" y="208551"/>
                  <a:pt x="395348" y="433140"/>
                  <a:pt x="398785" y="429702"/>
                </a:cubicBezTo>
                <a:cubicBezTo>
                  <a:pt x="402222" y="426264"/>
                  <a:pt x="416546" y="199956"/>
                  <a:pt x="405660" y="140944"/>
                </a:cubicBezTo>
                <a:cubicBezTo>
                  <a:pt x="394774" y="81932"/>
                  <a:pt x="398785" y="94537"/>
                  <a:pt x="333471" y="75630"/>
                </a:cubicBezTo>
                <a:cubicBezTo>
                  <a:pt x="268157" y="56723"/>
                  <a:pt x="2889" y="576"/>
                  <a:pt x="2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 1233">
            <a:extLst>
              <a:ext uri="{FF2B5EF4-FFF2-40B4-BE49-F238E27FC236}">
                <a16:creationId xmlns:a16="http://schemas.microsoft.com/office/drawing/2014/main" id="{09B601BF-123A-C482-296C-9AD5185DF4A7}"/>
              </a:ext>
            </a:extLst>
          </p:cNvPr>
          <p:cNvSpPr/>
          <p:nvPr/>
        </p:nvSpPr>
        <p:spPr>
          <a:xfrm>
            <a:off x="3949395" y="3815709"/>
            <a:ext cx="244471" cy="595497"/>
          </a:xfrm>
          <a:custGeom>
            <a:avLst/>
            <a:gdLst>
              <a:gd name="connsiteX0" fmla="*/ 244470 w 244471"/>
              <a:gd name="connsiteY0" fmla="*/ 20 h 595497"/>
              <a:gd name="connsiteX1" fmla="*/ 76028 w 244471"/>
              <a:gd name="connsiteY1" fmla="*/ 140962 h 595497"/>
              <a:gd name="connsiteX2" fmla="*/ 55402 w 244471"/>
              <a:gd name="connsiteY2" fmla="*/ 275028 h 595497"/>
              <a:gd name="connsiteX3" fmla="*/ 82903 w 244471"/>
              <a:gd name="connsiteY3" fmla="*/ 299091 h 595497"/>
              <a:gd name="connsiteX4" fmla="*/ 65715 w 244471"/>
              <a:gd name="connsiteY4" fmla="*/ 275028 h 595497"/>
              <a:gd name="connsiteX5" fmla="*/ 82903 w 244471"/>
              <a:gd name="connsiteY5" fmla="*/ 378156 h 595497"/>
              <a:gd name="connsiteX6" fmla="*/ 58840 w 244471"/>
              <a:gd name="connsiteY6" fmla="*/ 326592 h 595497"/>
              <a:gd name="connsiteX7" fmla="*/ 86340 w 244471"/>
              <a:gd name="connsiteY7" fmla="*/ 484721 h 595497"/>
              <a:gd name="connsiteX8" fmla="*/ 196343 w 244471"/>
              <a:gd name="connsiteY8" fmla="*/ 594724 h 595497"/>
              <a:gd name="connsiteX9" fmla="*/ 65715 w 244471"/>
              <a:gd name="connsiteY9" fmla="*/ 429720 h 595497"/>
              <a:gd name="connsiteX10" fmla="*/ 400 w 244471"/>
              <a:gd name="connsiteY10" fmla="*/ 216589 h 595497"/>
              <a:gd name="connsiteX11" fmla="*/ 38214 w 244471"/>
              <a:gd name="connsiteY11" fmla="*/ 330029 h 595497"/>
              <a:gd name="connsiteX12" fmla="*/ 38214 w 244471"/>
              <a:gd name="connsiteY12" fmla="*/ 158150 h 595497"/>
              <a:gd name="connsiteX13" fmla="*/ 79465 w 244471"/>
              <a:gd name="connsiteY13" fmla="*/ 130649 h 595497"/>
              <a:gd name="connsiteX14" fmla="*/ 244470 w 244471"/>
              <a:gd name="connsiteY14" fmla="*/ 20 h 595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44471" h="595497">
                <a:moveTo>
                  <a:pt x="244470" y="20"/>
                </a:moveTo>
                <a:cubicBezTo>
                  <a:pt x="243897" y="1739"/>
                  <a:pt x="107539" y="95127"/>
                  <a:pt x="76028" y="140962"/>
                </a:cubicBezTo>
                <a:cubicBezTo>
                  <a:pt x="44517" y="186797"/>
                  <a:pt x="54256" y="248673"/>
                  <a:pt x="55402" y="275028"/>
                </a:cubicBezTo>
                <a:cubicBezTo>
                  <a:pt x="56548" y="301383"/>
                  <a:pt x="81184" y="299091"/>
                  <a:pt x="82903" y="299091"/>
                </a:cubicBezTo>
                <a:cubicBezTo>
                  <a:pt x="84622" y="299091"/>
                  <a:pt x="65715" y="261851"/>
                  <a:pt x="65715" y="275028"/>
                </a:cubicBezTo>
                <a:cubicBezTo>
                  <a:pt x="65715" y="288205"/>
                  <a:pt x="84049" y="369562"/>
                  <a:pt x="82903" y="378156"/>
                </a:cubicBezTo>
                <a:cubicBezTo>
                  <a:pt x="81757" y="386750"/>
                  <a:pt x="58267" y="308831"/>
                  <a:pt x="58840" y="326592"/>
                </a:cubicBezTo>
                <a:cubicBezTo>
                  <a:pt x="59413" y="344353"/>
                  <a:pt x="63423" y="440032"/>
                  <a:pt x="86340" y="484721"/>
                </a:cubicBezTo>
                <a:cubicBezTo>
                  <a:pt x="109257" y="529410"/>
                  <a:pt x="199780" y="603891"/>
                  <a:pt x="196343" y="594724"/>
                </a:cubicBezTo>
                <a:cubicBezTo>
                  <a:pt x="192906" y="585557"/>
                  <a:pt x="98372" y="492742"/>
                  <a:pt x="65715" y="429720"/>
                </a:cubicBezTo>
                <a:cubicBezTo>
                  <a:pt x="33058" y="366698"/>
                  <a:pt x="4983" y="233204"/>
                  <a:pt x="400" y="216589"/>
                </a:cubicBezTo>
                <a:cubicBezTo>
                  <a:pt x="-4183" y="199974"/>
                  <a:pt x="31912" y="339769"/>
                  <a:pt x="38214" y="330029"/>
                </a:cubicBezTo>
                <a:cubicBezTo>
                  <a:pt x="44516" y="320289"/>
                  <a:pt x="31339" y="191380"/>
                  <a:pt x="38214" y="158150"/>
                </a:cubicBezTo>
                <a:cubicBezTo>
                  <a:pt x="45089" y="124920"/>
                  <a:pt x="48527" y="153566"/>
                  <a:pt x="79465" y="130649"/>
                </a:cubicBezTo>
                <a:cubicBezTo>
                  <a:pt x="110403" y="107732"/>
                  <a:pt x="245043" y="-1699"/>
                  <a:pt x="244470" y="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 1234">
            <a:extLst>
              <a:ext uri="{FF2B5EF4-FFF2-40B4-BE49-F238E27FC236}">
                <a16:creationId xmlns:a16="http://schemas.microsoft.com/office/drawing/2014/main" id="{43F4CDA0-8357-4795-2492-74DF080BB840}"/>
              </a:ext>
            </a:extLst>
          </p:cNvPr>
          <p:cNvSpPr/>
          <p:nvPr/>
        </p:nvSpPr>
        <p:spPr>
          <a:xfrm>
            <a:off x="3480447" y="4227920"/>
            <a:ext cx="579361" cy="380876"/>
          </a:xfrm>
          <a:custGeom>
            <a:avLst/>
            <a:gdLst>
              <a:gd name="connsiteX0" fmla="*/ 579351 w 579361"/>
              <a:gd name="connsiteY0" fmla="*/ 321 h 380876"/>
              <a:gd name="connsiteX1" fmla="*/ 276843 w 579361"/>
              <a:gd name="connsiteY1" fmla="*/ 295954 h 380876"/>
              <a:gd name="connsiteX2" fmla="*/ 1836 w 579361"/>
              <a:gd name="connsiteY2" fmla="*/ 378456 h 380876"/>
              <a:gd name="connsiteX3" fmla="*/ 170278 w 579361"/>
              <a:gd name="connsiteY3" fmla="*/ 344080 h 380876"/>
              <a:gd name="connsiteX4" fmla="*/ 428097 w 579361"/>
              <a:gd name="connsiteY4" fmla="*/ 196263 h 380876"/>
              <a:gd name="connsiteX5" fmla="*/ 266530 w 579361"/>
              <a:gd name="connsiteY5" fmla="*/ 237515 h 380876"/>
              <a:gd name="connsiteX6" fmla="*/ 579351 w 579361"/>
              <a:gd name="connsiteY6" fmla="*/ 321 h 380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9361" h="380876">
                <a:moveTo>
                  <a:pt x="579351" y="321"/>
                </a:moveTo>
                <a:cubicBezTo>
                  <a:pt x="581070" y="10061"/>
                  <a:pt x="373095" y="232932"/>
                  <a:pt x="276843" y="295954"/>
                </a:cubicBezTo>
                <a:cubicBezTo>
                  <a:pt x="180590" y="358977"/>
                  <a:pt x="19597" y="370435"/>
                  <a:pt x="1836" y="378456"/>
                </a:cubicBezTo>
                <a:cubicBezTo>
                  <a:pt x="-15925" y="386477"/>
                  <a:pt x="99235" y="374445"/>
                  <a:pt x="170278" y="344080"/>
                </a:cubicBezTo>
                <a:cubicBezTo>
                  <a:pt x="241321" y="313715"/>
                  <a:pt x="412055" y="214024"/>
                  <a:pt x="428097" y="196263"/>
                </a:cubicBezTo>
                <a:cubicBezTo>
                  <a:pt x="444139" y="178502"/>
                  <a:pt x="236737" y="270172"/>
                  <a:pt x="266530" y="237515"/>
                </a:cubicBezTo>
                <a:cubicBezTo>
                  <a:pt x="296323" y="204858"/>
                  <a:pt x="577632" y="-9419"/>
                  <a:pt x="579351" y="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 1235">
            <a:extLst>
              <a:ext uri="{FF2B5EF4-FFF2-40B4-BE49-F238E27FC236}">
                <a16:creationId xmlns:a16="http://schemas.microsoft.com/office/drawing/2014/main" id="{D8F232EF-2BAF-BC77-4D84-C271B262B263}"/>
              </a:ext>
            </a:extLst>
          </p:cNvPr>
          <p:cNvSpPr/>
          <p:nvPr/>
        </p:nvSpPr>
        <p:spPr>
          <a:xfrm>
            <a:off x="2790633" y="4440266"/>
            <a:ext cx="1405374" cy="280311"/>
          </a:xfrm>
          <a:custGeom>
            <a:avLst/>
            <a:gdLst>
              <a:gd name="connsiteX0" fmla="*/ 1382606 w 1405374"/>
              <a:gd name="connsiteY0" fmla="*/ 11418 h 280311"/>
              <a:gd name="connsiteX1" fmla="*/ 942594 w 1405374"/>
              <a:gd name="connsiteY1" fmla="*/ 159235 h 280311"/>
              <a:gd name="connsiteX2" fmla="*/ 777590 w 1405374"/>
              <a:gd name="connsiteY2" fmla="*/ 231424 h 280311"/>
              <a:gd name="connsiteX3" fmla="*/ 750089 w 1405374"/>
              <a:gd name="connsiteY3" fmla="*/ 279551 h 280311"/>
              <a:gd name="connsiteX4" fmla="*/ 849779 w 1405374"/>
              <a:gd name="connsiteY4" fmla="*/ 193611 h 280311"/>
              <a:gd name="connsiteX5" fmla="*/ 684775 w 1405374"/>
              <a:gd name="connsiteY5" fmla="*/ 183298 h 280311"/>
              <a:gd name="connsiteX6" fmla="*/ 897905 w 1405374"/>
              <a:gd name="connsiteY6" fmla="*/ 138609 h 280311"/>
              <a:gd name="connsiteX7" fmla="*/ 530083 w 1405374"/>
              <a:gd name="connsiteY7" fmla="*/ 111108 h 280311"/>
              <a:gd name="connsiteX8" fmla="*/ 688212 w 1405374"/>
              <a:gd name="connsiteY8" fmla="*/ 111108 h 280311"/>
              <a:gd name="connsiteX9" fmla="*/ 375391 w 1405374"/>
              <a:gd name="connsiteY9" fmla="*/ 62982 h 280311"/>
              <a:gd name="connsiteX10" fmla="*/ 533520 w 1405374"/>
              <a:gd name="connsiteY10" fmla="*/ 62982 h 280311"/>
              <a:gd name="connsiteX11" fmla="*/ 693 w 1405374"/>
              <a:gd name="connsiteY11" fmla="*/ 1105 h 280311"/>
              <a:gd name="connsiteX12" fmla="*/ 423517 w 1405374"/>
              <a:gd name="connsiteY12" fmla="*/ 25169 h 280311"/>
              <a:gd name="connsiteX13" fmla="*/ 543833 w 1405374"/>
              <a:gd name="connsiteY13" fmla="*/ 49232 h 280311"/>
              <a:gd name="connsiteX14" fmla="*/ 750089 w 1405374"/>
              <a:gd name="connsiteY14" fmla="*/ 148922 h 280311"/>
              <a:gd name="connsiteX15" fmla="*/ 732901 w 1405374"/>
              <a:gd name="connsiteY15" fmla="*/ 152360 h 280311"/>
              <a:gd name="connsiteX16" fmla="*/ 846341 w 1405374"/>
              <a:gd name="connsiteY16" fmla="*/ 128296 h 280311"/>
              <a:gd name="connsiteX17" fmla="*/ 942594 w 1405374"/>
              <a:gd name="connsiteY17" fmla="*/ 114546 h 280311"/>
              <a:gd name="connsiteX18" fmla="*/ 990720 w 1405374"/>
              <a:gd name="connsiteY18" fmla="*/ 114546 h 280311"/>
              <a:gd name="connsiteX19" fmla="*/ 1303541 w 1405374"/>
              <a:gd name="connsiteY19" fmla="*/ 32044 h 280311"/>
              <a:gd name="connsiteX20" fmla="*/ 1382606 w 1405374"/>
              <a:gd name="connsiteY20" fmla="*/ 11418 h 280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05374" h="280311">
                <a:moveTo>
                  <a:pt x="1382606" y="11418"/>
                </a:moveTo>
                <a:cubicBezTo>
                  <a:pt x="1322448" y="32617"/>
                  <a:pt x="1043430" y="122567"/>
                  <a:pt x="942594" y="159235"/>
                </a:cubicBezTo>
                <a:cubicBezTo>
                  <a:pt x="841758" y="195903"/>
                  <a:pt x="809674" y="211371"/>
                  <a:pt x="777590" y="231424"/>
                </a:cubicBezTo>
                <a:cubicBezTo>
                  <a:pt x="745506" y="251477"/>
                  <a:pt x="738058" y="285853"/>
                  <a:pt x="750089" y="279551"/>
                </a:cubicBezTo>
                <a:cubicBezTo>
                  <a:pt x="762120" y="273249"/>
                  <a:pt x="860665" y="209653"/>
                  <a:pt x="849779" y="193611"/>
                </a:cubicBezTo>
                <a:cubicBezTo>
                  <a:pt x="838893" y="177569"/>
                  <a:pt x="676754" y="192465"/>
                  <a:pt x="684775" y="183298"/>
                </a:cubicBezTo>
                <a:cubicBezTo>
                  <a:pt x="692796" y="174131"/>
                  <a:pt x="923687" y="150641"/>
                  <a:pt x="897905" y="138609"/>
                </a:cubicBezTo>
                <a:cubicBezTo>
                  <a:pt x="872123" y="126577"/>
                  <a:pt x="565032" y="115691"/>
                  <a:pt x="530083" y="111108"/>
                </a:cubicBezTo>
                <a:cubicBezTo>
                  <a:pt x="495134" y="106525"/>
                  <a:pt x="713994" y="119129"/>
                  <a:pt x="688212" y="111108"/>
                </a:cubicBezTo>
                <a:cubicBezTo>
                  <a:pt x="662430" y="103087"/>
                  <a:pt x="401173" y="71003"/>
                  <a:pt x="375391" y="62982"/>
                </a:cubicBezTo>
                <a:cubicBezTo>
                  <a:pt x="349609" y="54961"/>
                  <a:pt x="595970" y="73295"/>
                  <a:pt x="533520" y="62982"/>
                </a:cubicBezTo>
                <a:cubicBezTo>
                  <a:pt x="471070" y="52669"/>
                  <a:pt x="19027" y="7407"/>
                  <a:pt x="693" y="1105"/>
                </a:cubicBezTo>
                <a:cubicBezTo>
                  <a:pt x="-17641" y="-5197"/>
                  <a:pt x="332994" y="17148"/>
                  <a:pt x="423517" y="25169"/>
                </a:cubicBezTo>
                <a:cubicBezTo>
                  <a:pt x="514040" y="33190"/>
                  <a:pt x="489404" y="28607"/>
                  <a:pt x="543833" y="49232"/>
                </a:cubicBezTo>
                <a:cubicBezTo>
                  <a:pt x="598262" y="69858"/>
                  <a:pt x="718578" y="131734"/>
                  <a:pt x="750089" y="148922"/>
                </a:cubicBezTo>
                <a:cubicBezTo>
                  <a:pt x="781600" y="166110"/>
                  <a:pt x="732901" y="152360"/>
                  <a:pt x="732901" y="152360"/>
                </a:cubicBezTo>
                <a:cubicBezTo>
                  <a:pt x="748943" y="148922"/>
                  <a:pt x="811392" y="134598"/>
                  <a:pt x="846341" y="128296"/>
                </a:cubicBezTo>
                <a:cubicBezTo>
                  <a:pt x="881290" y="121994"/>
                  <a:pt x="918531" y="116838"/>
                  <a:pt x="942594" y="114546"/>
                </a:cubicBezTo>
                <a:cubicBezTo>
                  <a:pt x="966657" y="112254"/>
                  <a:pt x="930562" y="128296"/>
                  <a:pt x="990720" y="114546"/>
                </a:cubicBezTo>
                <a:cubicBezTo>
                  <a:pt x="1050878" y="100796"/>
                  <a:pt x="1234789" y="49232"/>
                  <a:pt x="1303541" y="32044"/>
                </a:cubicBezTo>
                <a:cubicBezTo>
                  <a:pt x="1372293" y="14856"/>
                  <a:pt x="1442764" y="-9781"/>
                  <a:pt x="1382606" y="11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 1236">
            <a:extLst>
              <a:ext uri="{FF2B5EF4-FFF2-40B4-BE49-F238E27FC236}">
                <a16:creationId xmlns:a16="http://schemas.microsoft.com/office/drawing/2014/main" id="{16B3B903-5E0E-FE33-8F56-1745F7E55C6C}"/>
              </a:ext>
            </a:extLst>
          </p:cNvPr>
          <p:cNvSpPr/>
          <p:nvPr/>
        </p:nvSpPr>
        <p:spPr>
          <a:xfrm>
            <a:off x="2285953" y="3719038"/>
            <a:ext cx="230701" cy="597184"/>
          </a:xfrm>
          <a:custGeom>
            <a:avLst/>
            <a:gdLst>
              <a:gd name="connsiteX0" fmla="*/ 230366 w 230701"/>
              <a:gd name="connsiteY0" fmla="*/ 439 h 597184"/>
              <a:gd name="connsiteX1" fmla="*/ 44736 w 230701"/>
              <a:gd name="connsiteY1" fmla="*/ 217007 h 597184"/>
              <a:gd name="connsiteX2" fmla="*/ 65361 w 230701"/>
              <a:gd name="connsiteY2" fmla="*/ 285759 h 597184"/>
              <a:gd name="connsiteX3" fmla="*/ 65361 w 230701"/>
              <a:gd name="connsiteY3" fmla="*/ 230757 h 597184"/>
              <a:gd name="connsiteX4" fmla="*/ 47 w 230701"/>
              <a:gd name="connsiteY4" fmla="*/ 595142 h 597184"/>
              <a:gd name="connsiteX5" fmla="*/ 55049 w 230701"/>
              <a:gd name="connsiteY5" fmla="*/ 371699 h 597184"/>
              <a:gd name="connsiteX6" fmla="*/ 65361 w 230701"/>
              <a:gd name="connsiteY6" fmla="*/ 227320 h 597184"/>
              <a:gd name="connsiteX7" fmla="*/ 58486 w 230701"/>
              <a:gd name="connsiteY7" fmla="*/ 213570 h 597184"/>
              <a:gd name="connsiteX8" fmla="*/ 89424 w 230701"/>
              <a:gd name="connsiteY8" fmla="*/ 162006 h 597184"/>
              <a:gd name="connsiteX9" fmla="*/ 230366 w 230701"/>
              <a:gd name="connsiteY9" fmla="*/ 439 h 597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0701" h="597184">
                <a:moveTo>
                  <a:pt x="230366" y="439"/>
                </a:moveTo>
                <a:cubicBezTo>
                  <a:pt x="222918" y="9606"/>
                  <a:pt x="72237" y="169454"/>
                  <a:pt x="44736" y="217007"/>
                </a:cubicBezTo>
                <a:cubicBezTo>
                  <a:pt x="17235" y="264560"/>
                  <a:pt x="61924" y="283467"/>
                  <a:pt x="65361" y="285759"/>
                </a:cubicBezTo>
                <a:cubicBezTo>
                  <a:pt x="68798" y="288051"/>
                  <a:pt x="76247" y="179193"/>
                  <a:pt x="65361" y="230757"/>
                </a:cubicBezTo>
                <a:cubicBezTo>
                  <a:pt x="54475" y="282321"/>
                  <a:pt x="1766" y="571652"/>
                  <a:pt x="47" y="595142"/>
                </a:cubicBezTo>
                <a:cubicBezTo>
                  <a:pt x="-1672" y="618632"/>
                  <a:pt x="44163" y="433003"/>
                  <a:pt x="55049" y="371699"/>
                </a:cubicBezTo>
                <a:cubicBezTo>
                  <a:pt x="65935" y="310395"/>
                  <a:pt x="64788" y="253675"/>
                  <a:pt x="65361" y="227320"/>
                </a:cubicBezTo>
                <a:cubicBezTo>
                  <a:pt x="65934" y="200965"/>
                  <a:pt x="54475" y="224456"/>
                  <a:pt x="58486" y="213570"/>
                </a:cubicBezTo>
                <a:cubicBezTo>
                  <a:pt x="62497" y="202684"/>
                  <a:pt x="59632" y="195809"/>
                  <a:pt x="89424" y="162006"/>
                </a:cubicBezTo>
                <a:cubicBezTo>
                  <a:pt x="119216" y="128203"/>
                  <a:pt x="237814" y="-8728"/>
                  <a:pt x="230366" y="4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 1237">
            <a:extLst>
              <a:ext uri="{FF2B5EF4-FFF2-40B4-BE49-F238E27FC236}">
                <a16:creationId xmlns:a16="http://schemas.microsoft.com/office/drawing/2014/main" id="{634D7829-F727-CE19-C016-243A15104A26}"/>
              </a:ext>
            </a:extLst>
          </p:cNvPr>
          <p:cNvSpPr/>
          <p:nvPr/>
        </p:nvSpPr>
        <p:spPr>
          <a:xfrm>
            <a:off x="2285999" y="4159324"/>
            <a:ext cx="837440" cy="635038"/>
          </a:xfrm>
          <a:custGeom>
            <a:avLst/>
            <a:gdLst>
              <a:gd name="connsiteX0" fmla="*/ 1 w 837440"/>
              <a:gd name="connsiteY0" fmla="*/ 82667 h 635038"/>
              <a:gd name="connsiteX1" fmla="*/ 185631 w 837440"/>
              <a:gd name="connsiteY1" fmla="*/ 13915 h 635038"/>
              <a:gd name="connsiteX2" fmla="*/ 158130 w 837440"/>
              <a:gd name="connsiteY2" fmla="*/ 27665 h 635038"/>
              <a:gd name="connsiteX3" fmla="*/ 257821 w 837440"/>
              <a:gd name="connsiteY3" fmla="*/ 123918 h 635038"/>
              <a:gd name="connsiteX4" fmla="*/ 309384 w 837440"/>
              <a:gd name="connsiteY4" fmla="*/ 147981 h 635038"/>
              <a:gd name="connsiteX5" fmla="*/ 436575 w 837440"/>
              <a:gd name="connsiteY5" fmla="*/ 175482 h 635038"/>
              <a:gd name="connsiteX6" fmla="*/ 391887 w 837440"/>
              <a:gd name="connsiteY6" fmla="*/ 185795 h 635038"/>
              <a:gd name="connsiteX7" fmla="*/ 491577 w 837440"/>
              <a:gd name="connsiteY7" fmla="*/ 275172 h 635038"/>
              <a:gd name="connsiteX8" fmla="*/ 835336 w 837440"/>
              <a:gd name="connsiteY8" fmla="*/ 632682 h 635038"/>
              <a:gd name="connsiteX9" fmla="*/ 632518 w 837440"/>
              <a:gd name="connsiteY9" fmla="*/ 422989 h 635038"/>
              <a:gd name="connsiteX10" fmla="*/ 556891 w 837440"/>
              <a:gd name="connsiteY10" fmla="*/ 278610 h 635038"/>
              <a:gd name="connsiteX11" fmla="*/ 594705 w 837440"/>
              <a:gd name="connsiteY11" fmla="*/ 292360 h 635038"/>
              <a:gd name="connsiteX12" fmla="*/ 250945 w 837440"/>
              <a:gd name="connsiteY12" fmla="*/ 113605 h 635038"/>
              <a:gd name="connsiteX13" fmla="*/ 268133 w 837440"/>
              <a:gd name="connsiteY13" fmla="*/ 103293 h 635038"/>
              <a:gd name="connsiteX14" fmla="*/ 213132 w 837440"/>
              <a:gd name="connsiteY14" fmla="*/ 3602 h 635038"/>
              <a:gd name="connsiteX15" fmla="*/ 182193 w 837440"/>
              <a:gd name="connsiteY15" fmla="*/ 27665 h 635038"/>
              <a:gd name="connsiteX16" fmla="*/ 1 w 837440"/>
              <a:gd name="connsiteY16" fmla="*/ 82667 h 635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37440" h="635038">
                <a:moveTo>
                  <a:pt x="1" y="82667"/>
                </a:moveTo>
                <a:cubicBezTo>
                  <a:pt x="574" y="80375"/>
                  <a:pt x="159276" y="23082"/>
                  <a:pt x="185631" y="13915"/>
                </a:cubicBezTo>
                <a:cubicBezTo>
                  <a:pt x="211986" y="4748"/>
                  <a:pt x="146098" y="9331"/>
                  <a:pt x="158130" y="27665"/>
                </a:cubicBezTo>
                <a:cubicBezTo>
                  <a:pt x="170162" y="45999"/>
                  <a:pt x="232612" y="103865"/>
                  <a:pt x="257821" y="123918"/>
                </a:cubicBezTo>
                <a:cubicBezTo>
                  <a:pt x="283030" y="143971"/>
                  <a:pt x="279592" y="139387"/>
                  <a:pt x="309384" y="147981"/>
                </a:cubicBezTo>
                <a:cubicBezTo>
                  <a:pt x="339176" y="156575"/>
                  <a:pt x="422825" y="169180"/>
                  <a:pt x="436575" y="175482"/>
                </a:cubicBezTo>
                <a:cubicBezTo>
                  <a:pt x="450325" y="181784"/>
                  <a:pt x="382720" y="169180"/>
                  <a:pt x="391887" y="185795"/>
                </a:cubicBezTo>
                <a:cubicBezTo>
                  <a:pt x="401054" y="202410"/>
                  <a:pt x="417669" y="200691"/>
                  <a:pt x="491577" y="275172"/>
                </a:cubicBezTo>
                <a:cubicBezTo>
                  <a:pt x="565485" y="349653"/>
                  <a:pt x="811846" y="608046"/>
                  <a:pt x="835336" y="632682"/>
                </a:cubicBezTo>
                <a:cubicBezTo>
                  <a:pt x="858826" y="657318"/>
                  <a:pt x="678926" y="482001"/>
                  <a:pt x="632518" y="422989"/>
                </a:cubicBezTo>
                <a:cubicBezTo>
                  <a:pt x="586110" y="363977"/>
                  <a:pt x="563193" y="300382"/>
                  <a:pt x="556891" y="278610"/>
                </a:cubicBezTo>
                <a:cubicBezTo>
                  <a:pt x="550589" y="256839"/>
                  <a:pt x="645696" y="319861"/>
                  <a:pt x="594705" y="292360"/>
                </a:cubicBezTo>
                <a:cubicBezTo>
                  <a:pt x="543714" y="264859"/>
                  <a:pt x="305374" y="145116"/>
                  <a:pt x="250945" y="113605"/>
                </a:cubicBezTo>
                <a:cubicBezTo>
                  <a:pt x="196516" y="82094"/>
                  <a:pt x="274435" y="121627"/>
                  <a:pt x="268133" y="103293"/>
                </a:cubicBezTo>
                <a:cubicBezTo>
                  <a:pt x="261831" y="84959"/>
                  <a:pt x="227455" y="16207"/>
                  <a:pt x="213132" y="3602"/>
                </a:cubicBezTo>
                <a:cubicBezTo>
                  <a:pt x="198809" y="-9003"/>
                  <a:pt x="210267" y="14487"/>
                  <a:pt x="182193" y="27665"/>
                </a:cubicBezTo>
                <a:cubicBezTo>
                  <a:pt x="154119" y="40842"/>
                  <a:pt x="-572" y="84959"/>
                  <a:pt x="1" y="82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 1238">
            <a:extLst>
              <a:ext uri="{FF2B5EF4-FFF2-40B4-BE49-F238E27FC236}">
                <a16:creationId xmlns:a16="http://schemas.microsoft.com/office/drawing/2014/main" id="{6532CBF3-0CE1-6943-BC89-723F0F7DA815}"/>
              </a:ext>
            </a:extLst>
          </p:cNvPr>
          <p:cNvSpPr/>
          <p:nvPr/>
        </p:nvSpPr>
        <p:spPr>
          <a:xfrm>
            <a:off x="1600583" y="3435677"/>
            <a:ext cx="886296" cy="191366"/>
          </a:xfrm>
          <a:custGeom>
            <a:avLst/>
            <a:gdLst>
              <a:gd name="connsiteX0" fmla="*/ 852602 w 886296"/>
              <a:gd name="connsiteY0" fmla="*/ 147 h 191366"/>
              <a:gd name="connsiteX1" fmla="*/ 832130 w 886296"/>
              <a:gd name="connsiteY1" fmla="*/ 160508 h 191366"/>
              <a:gd name="connsiteX2" fmla="*/ 876486 w 886296"/>
              <a:gd name="connsiteY2" fmla="*/ 191216 h 191366"/>
              <a:gd name="connsiteX3" fmla="*/ 838954 w 886296"/>
              <a:gd name="connsiteY3" fmla="*/ 157096 h 191366"/>
              <a:gd name="connsiteX4" fmla="*/ 426110 w 886296"/>
              <a:gd name="connsiteY4" fmla="*/ 78622 h 191366"/>
              <a:gd name="connsiteX5" fmla="*/ 497760 w 886296"/>
              <a:gd name="connsiteY5" fmla="*/ 122977 h 191366"/>
              <a:gd name="connsiteX6" fmla="*/ 395402 w 886296"/>
              <a:gd name="connsiteY6" fmla="*/ 85445 h 191366"/>
              <a:gd name="connsiteX7" fmla="*/ 173626 w 886296"/>
              <a:gd name="connsiteY7" fmla="*/ 64974 h 191366"/>
              <a:gd name="connsiteX8" fmla="*/ 3029 w 886296"/>
              <a:gd name="connsiteY8" fmla="*/ 119565 h 191366"/>
              <a:gd name="connsiteX9" fmla="*/ 320339 w 886296"/>
              <a:gd name="connsiteY9" fmla="*/ 54738 h 191366"/>
              <a:gd name="connsiteX10" fmla="*/ 272572 w 886296"/>
              <a:gd name="connsiteY10" fmla="*/ 75210 h 191366"/>
              <a:gd name="connsiteX11" fmla="*/ 821895 w 886296"/>
              <a:gd name="connsiteY11" fmla="*/ 129801 h 191366"/>
              <a:gd name="connsiteX12" fmla="*/ 852602 w 886296"/>
              <a:gd name="connsiteY12" fmla="*/ 147 h 191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86296" h="191366">
                <a:moveTo>
                  <a:pt x="852602" y="147"/>
                </a:moveTo>
                <a:cubicBezTo>
                  <a:pt x="854308" y="5265"/>
                  <a:pt x="828149" y="128663"/>
                  <a:pt x="832130" y="160508"/>
                </a:cubicBezTo>
                <a:cubicBezTo>
                  <a:pt x="836111" y="192353"/>
                  <a:pt x="875349" y="191785"/>
                  <a:pt x="876486" y="191216"/>
                </a:cubicBezTo>
                <a:cubicBezTo>
                  <a:pt x="877623" y="190647"/>
                  <a:pt x="914017" y="175862"/>
                  <a:pt x="838954" y="157096"/>
                </a:cubicBezTo>
                <a:cubicBezTo>
                  <a:pt x="763891" y="138330"/>
                  <a:pt x="482976" y="84308"/>
                  <a:pt x="426110" y="78622"/>
                </a:cubicBezTo>
                <a:cubicBezTo>
                  <a:pt x="369244" y="72936"/>
                  <a:pt x="502878" y="121840"/>
                  <a:pt x="497760" y="122977"/>
                </a:cubicBezTo>
                <a:cubicBezTo>
                  <a:pt x="492642" y="124114"/>
                  <a:pt x="449424" y="95112"/>
                  <a:pt x="395402" y="85445"/>
                </a:cubicBezTo>
                <a:cubicBezTo>
                  <a:pt x="341380" y="75778"/>
                  <a:pt x="239021" y="59287"/>
                  <a:pt x="173626" y="64974"/>
                </a:cubicBezTo>
                <a:cubicBezTo>
                  <a:pt x="108231" y="70661"/>
                  <a:pt x="-21423" y="121271"/>
                  <a:pt x="3029" y="119565"/>
                </a:cubicBezTo>
                <a:cubicBezTo>
                  <a:pt x="27481" y="117859"/>
                  <a:pt x="275415" y="62130"/>
                  <a:pt x="320339" y="54738"/>
                </a:cubicBezTo>
                <a:cubicBezTo>
                  <a:pt x="365263" y="47346"/>
                  <a:pt x="188979" y="62700"/>
                  <a:pt x="272572" y="75210"/>
                </a:cubicBezTo>
                <a:cubicBezTo>
                  <a:pt x="356165" y="87720"/>
                  <a:pt x="727498" y="134919"/>
                  <a:pt x="821895" y="129801"/>
                </a:cubicBezTo>
                <a:cubicBezTo>
                  <a:pt x="916292" y="124683"/>
                  <a:pt x="850896" y="-4971"/>
                  <a:pt x="852602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 1239">
            <a:extLst>
              <a:ext uri="{FF2B5EF4-FFF2-40B4-BE49-F238E27FC236}">
                <a16:creationId xmlns:a16="http://schemas.microsoft.com/office/drawing/2014/main" id="{780D8AF1-5FEE-8691-6D96-2107CF2F3896}"/>
              </a:ext>
            </a:extLst>
          </p:cNvPr>
          <p:cNvSpPr/>
          <p:nvPr/>
        </p:nvSpPr>
        <p:spPr>
          <a:xfrm>
            <a:off x="965511" y="3362499"/>
            <a:ext cx="528013" cy="322401"/>
          </a:xfrm>
          <a:custGeom>
            <a:avLst/>
            <a:gdLst>
              <a:gd name="connsiteX0" fmla="*/ 470916 w 528013"/>
              <a:gd name="connsiteY0" fmla="*/ 56265 h 322401"/>
              <a:gd name="connsiteX1" fmla="*/ 262788 w 528013"/>
              <a:gd name="connsiteY1" fmla="*/ 226862 h 322401"/>
              <a:gd name="connsiteX2" fmla="*/ 68 w 528013"/>
              <a:gd name="connsiteY2" fmla="*/ 322397 h 322401"/>
              <a:gd name="connsiteX3" fmla="*/ 235492 w 528013"/>
              <a:gd name="connsiteY3" fmla="*/ 223450 h 322401"/>
              <a:gd name="connsiteX4" fmla="*/ 95602 w 528013"/>
              <a:gd name="connsiteY4" fmla="*/ 281453 h 322401"/>
              <a:gd name="connsiteX5" fmla="*/ 337850 w 528013"/>
              <a:gd name="connsiteY5" fmla="*/ 199567 h 322401"/>
              <a:gd name="connsiteX6" fmla="*/ 518683 w 528013"/>
              <a:gd name="connsiteY6" fmla="*/ 8498 h 322401"/>
              <a:gd name="connsiteX7" fmla="*/ 470916 w 528013"/>
              <a:gd name="connsiteY7" fmla="*/ 56265 h 32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8013" h="322401">
                <a:moveTo>
                  <a:pt x="470916" y="56265"/>
                </a:moveTo>
                <a:cubicBezTo>
                  <a:pt x="428267" y="92659"/>
                  <a:pt x="341263" y="182507"/>
                  <a:pt x="262788" y="226862"/>
                </a:cubicBezTo>
                <a:cubicBezTo>
                  <a:pt x="184313" y="271217"/>
                  <a:pt x="4617" y="322966"/>
                  <a:pt x="68" y="322397"/>
                </a:cubicBezTo>
                <a:cubicBezTo>
                  <a:pt x="-4481" y="321828"/>
                  <a:pt x="219570" y="230274"/>
                  <a:pt x="235492" y="223450"/>
                </a:cubicBezTo>
                <a:cubicBezTo>
                  <a:pt x="251414" y="216626"/>
                  <a:pt x="78542" y="285433"/>
                  <a:pt x="95602" y="281453"/>
                </a:cubicBezTo>
                <a:cubicBezTo>
                  <a:pt x="112662" y="277473"/>
                  <a:pt x="267336" y="245060"/>
                  <a:pt x="337850" y="199567"/>
                </a:cubicBezTo>
                <a:cubicBezTo>
                  <a:pt x="408364" y="154074"/>
                  <a:pt x="493093" y="34088"/>
                  <a:pt x="518683" y="8498"/>
                </a:cubicBezTo>
                <a:cubicBezTo>
                  <a:pt x="544273" y="-17092"/>
                  <a:pt x="513565" y="19871"/>
                  <a:pt x="470916" y="562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 1240">
            <a:extLst>
              <a:ext uri="{FF2B5EF4-FFF2-40B4-BE49-F238E27FC236}">
                <a16:creationId xmlns:a16="http://schemas.microsoft.com/office/drawing/2014/main" id="{661727BA-69BD-839A-3B4F-A6F06EBE7470}"/>
              </a:ext>
            </a:extLst>
          </p:cNvPr>
          <p:cNvSpPr/>
          <p:nvPr/>
        </p:nvSpPr>
        <p:spPr>
          <a:xfrm>
            <a:off x="1459326" y="4185901"/>
            <a:ext cx="861039" cy="161127"/>
          </a:xfrm>
          <a:custGeom>
            <a:avLst/>
            <a:gdLst>
              <a:gd name="connsiteX0" fmla="*/ 860793 w 861039"/>
              <a:gd name="connsiteY0" fmla="*/ 550 h 161127"/>
              <a:gd name="connsiteX1" fmla="*/ 621958 w 861039"/>
              <a:gd name="connsiteY1" fmla="*/ 75612 h 161127"/>
              <a:gd name="connsiteX2" fmla="*/ 424065 w 861039"/>
              <a:gd name="connsiteY2" fmla="*/ 38081 h 161127"/>
              <a:gd name="connsiteX3" fmla="*/ 140874 w 861039"/>
              <a:gd name="connsiteY3" fmla="*/ 38081 h 161127"/>
              <a:gd name="connsiteX4" fmla="*/ 984 w 861039"/>
              <a:gd name="connsiteY4" fmla="*/ 160911 h 161127"/>
              <a:gd name="connsiteX5" fmla="*/ 205701 w 861039"/>
              <a:gd name="connsiteY5" fmla="*/ 3962 h 161127"/>
              <a:gd name="connsiteX6" fmla="*/ 594662 w 861039"/>
              <a:gd name="connsiteY6" fmla="*/ 48317 h 161127"/>
              <a:gd name="connsiteX7" fmla="*/ 666313 w 861039"/>
              <a:gd name="connsiteY7" fmla="*/ 61965 h 161127"/>
              <a:gd name="connsiteX8" fmla="*/ 860793 w 861039"/>
              <a:gd name="connsiteY8" fmla="*/ 550 h 16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61039" h="161127">
                <a:moveTo>
                  <a:pt x="860793" y="550"/>
                </a:moveTo>
                <a:cubicBezTo>
                  <a:pt x="853401" y="2824"/>
                  <a:pt x="694746" y="69357"/>
                  <a:pt x="621958" y="75612"/>
                </a:cubicBezTo>
                <a:cubicBezTo>
                  <a:pt x="549170" y="81867"/>
                  <a:pt x="504246" y="44336"/>
                  <a:pt x="424065" y="38081"/>
                </a:cubicBezTo>
                <a:cubicBezTo>
                  <a:pt x="343884" y="31826"/>
                  <a:pt x="211387" y="17609"/>
                  <a:pt x="140874" y="38081"/>
                </a:cubicBezTo>
                <a:cubicBezTo>
                  <a:pt x="70361" y="58553"/>
                  <a:pt x="-9821" y="166598"/>
                  <a:pt x="984" y="160911"/>
                </a:cubicBezTo>
                <a:cubicBezTo>
                  <a:pt x="11789" y="155224"/>
                  <a:pt x="106755" y="22728"/>
                  <a:pt x="205701" y="3962"/>
                </a:cubicBezTo>
                <a:cubicBezTo>
                  <a:pt x="304647" y="-14804"/>
                  <a:pt x="517893" y="38650"/>
                  <a:pt x="594662" y="48317"/>
                </a:cubicBezTo>
                <a:cubicBezTo>
                  <a:pt x="671431" y="57984"/>
                  <a:pt x="625370" y="68789"/>
                  <a:pt x="666313" y="61965"/>
                </a:cubicBezTo>
                <a:cubicBezTo>
                  <a:pt x="707256" y="55141"/>
                  <a:pt x="868185" y="-1724"/>
                  <a:pt x="860793" y="5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 1241">
            <a:extLst>
              <a:ext uri="{FF2B5EF4-FFF2-40B4-BE49-F238E27FC236}">
                <a16:creationId xmlns:a16="http://schemas.microsoft.com/office/drawing/2014/main" id="{7C34E3F9-E24A-F0EC-CE69-2305E271C787}"/>
              </a:ext>
            </a:extLst>
          </p:cNvPr>
          <p:cNvSpPr/>
          <p:nvPr/>
        </p:nvSpPr>
        <p:spPr>
          <a:xfrm>
            <a:off x="2541896" y="4670946"/>
            <a:ext cx="492795" cy="1245496"/>
          </a:xfrm>
          <a:custGeom>
            <a:avLst/>
            <a:gdLst>
              <a:gd name="connsiteX0" fmla="*/ 0 w 492795"/>
              <a:gd name="connsiteY0" fmla="*/ 0 h 1245496"/>
              <a:gd name="connsiteX1" fmla="*/ 122829 w 492795"/>
              <a:gd name="connsiteY1" fmla="*/ 344606 h 1245496"/>
              <a:gd name="connsiteX2" fmla="*/ 129653 w 492795"/>
              <a:gd name="connsiteY2" fmla="*/ 337782 h 1245496"/>
              <a:gd name="connsiteX3" fmla="*/ 180832 w 492795"/>
              <a:gd name="connsiteY3" fmla="*/ 508379 h 1245496"/>
              <a:gd name="connsiteX4" fmla="*/ 187656 w 492795"/>
              <a:gd name="connsiteY4" fmla="*/ 522027 h 1245496"/>
              <a:gd name="connsiteX5" fmla="*/ 228600 w 492795"/>
              <a:gd name="connsiteY5" fmla="*/ 736979 h 1245496"/>
              <a:gd name="connsiteX6" fmla="*/ 218364 w 492795"/>
              <a:gd name="connsiteY6" fmla="*/ 713096 h 1245496"/>
              <a:gd name="connsiteX7" fmla="*/ 337782 w 492795"/>
              <a:gd name="connsiteY7" fmla="*/ 1026994 h 1245496"/>
              <a:gd name="connsiteX8" fmla="*/ 327546 w 492795"/>
              <a:gd name="connsiteY8" fmla="*/ 1009935 h 1245496"/>
              <a:gd name="connsiteX9" fmla="*/ 491319 w 492795"/>
              <a:gd name="connsiteY9" fmla="*/ 1245358 h 1245496"/>
              <a:gd name="connsiteX10" fmla="*/ 392373 w 492795"/>
              <a:gd name="connsiteY10" fmla="*/ 1030406 h 1245496"/>
              <a:gd name="connsiteX11" fmla="*/ 133065 w 492795"/>
              <a:gd name="connsiteY11" fmla="*/ 290015 h 1245496"/>
              <a:gd name="connsiteX12" fmla="*/ 133065 w 492795"/>
              <a:gd name="connsiteY12" fmla="*/ 290015 h 1245496"/>
              <a:gd name="connsiteX13" fmla="*/ 0 w 492795"/>
              <a:gd name="connsiteY13" fmla="*/ 0 h 1245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92795" h="1245496">
                <a:moveTo>
                  <a:pt x="0" y="0"/>
                </a:moveTo>
                <a:cubicBezTo>
                  <a:pt x="50610" y="144154"/>
                  <a:pt x="101220" y="288309"/>
                  <a:pt x="122829" y="344606"/>
                </a:cubicBezTo>
                <a:cubicBezTo>
                  <a:pt x="144438" y="400903"/>
                  <a:pt x="119986" y="310487"/>
                  <a:pt x="129653" y="337782"/>
                </a:cubicBezTo>
                <a:cubicBezTo>
                  <a:pt x="139320" y="365077"/>
                  <a:pt x="171165" y="477672"/>
                  <a:pt x="180832" y="508379"/>
                </a:cubicBezTo>
                <a:cubicBezTo>
                  <a:pt x="190499" y="539086"/>
                  <a:pt x="179695" y="483927"/>
                  <a:pt x="187656" y="522027"/>
                </a:cubicBezTo>
                <a:cubicBezTo>
                  <a:pt x="195617" y="560127"/>
                  <a:pt x="223482" y="705134"/>
                  <a:pt x="228600" y="736979"/>
                </a:cubicBezTo>
                <a:cubicBezTo>
                  <a:pt x="233718" y="768824"/>
                  <a:pt x="200167" y="664760"/>
                  <a:pt x="218364" y="713096"/>
                </a:cubicBezTo>
                <a:cubicBezTo>
                  <a:pt x="236561" y="761432"/>
                  <a:pt x="319585" y="977521"/>
                  <a:pt x="337782" y="1026994"/>
                </a:cubicBezTo>
                <a:cubicBezTo>
                  <a:pt x="355979" y="1076467"/>
                  <a:pt x="301957" y="973541"/>
                  <a:pt x="327546" y="1009935"/>
                </a:cubicBezTo>
                <a:cubicBezTo>
                  <a:pt x="353136" y="1046329"/>
                  <a:pt x="480515" y="1241946"/>
                  <a:pt x="491319" y="1245358"/>
                </a:cubicBezTo>
                <a:cubicBezTo>
                  <a:pt x="502123" y="1248770"/>
                  <a:pt x="452082" y="1189630"/>
                  <a:pt x="392373" y="1030406"/>
                </a:cubicBezTo>
                <a:cubicBezTo>
                  <a:pt x="332664" y="871182"/>
                  <a:pt x="133065" y="290015"/>
                  <a:pt x="133065" y="290015"/>
                </a:cubicBezTo>
                <a:lnTo>
                  <a:pt x="133065" y="29001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 1242">
            <a:extLst>
              <a:ext uri="{FF2B5EF4-FFF2-40B4-BE49-F238E27FC236}">
                <a16:creationId xmlns:a16="http://schemas.microsoft.com/office/drawing/2014/main" id="{337A4F14-D700-5112-B594-D5873B80E7E5}"/>
              </a:ext>
            </a:extLst>
          </p:cNvPr>
          <p:cNvSpPr/>
          <p:nvPr/>
        </p:nvSpPr>
        <p:spPr>
          <a:xfrm>
            <a:off x="6370937" y="4580758"/>
            <a:ext cx="612060" cy="759707"/>
          </a:xfrm>
          <a:custGeom>
            <a:avLst/>
            <a:gdLst>
              <a:gd name="connsiteX0" fmla="*/ 595218 w 612060"/>
              <a:gd name="connsiteY0" fmla="*/ 1074 h 759707"/>
              <a:gd name="connsiteX1" fmla="*/ 609966 w 612060"/>
              <a:gd name="connsiteY1" fmla="*/ 119061 h 759707"/>
              <a:gd name="connsiteX2" fmla="*/ 541140 w 612060"/>
              <a:gd name="connsiteY2" fmla="*/ 202636 h 759707"/>
              <a:gd name="connsiteX3" fmla="*/ 15115 w 612060"/>
              <a:gd name="connsiteY3" fmla="*/ 743410 h 759707"/>
              <a:gd name="connsiteX4" fmla="*/ 167515 w 612060"/>
              <a:gd name="connsiteY4" fmla="*/ 595926 h 759707"/>
              <a:gd name="connsiteX5" fmla="*/ 428069 w 612060"/>
              <a:gd name="connsiteY5" fmla="*/ 359952 h 759707"/>
              <a:gd name="connsiteX6" fmla="*/ 590302 w 612060"/>
              <a:gd name="connsiteY6" fmla="*/ 114145 h 759707"/>
              <a:gd name="connsiteX7" fmla="*/ 609966 w 612060"/>
              <a:gd name="connsiteY7" fmla="*/ 74816 h 759707"/>
              <a:gd name="connsiteX8" fmla="*/ 605050 w 612060"/>
              <a:gd name="connsiteY8" fmla="*/ 60068 h 759707"/>
              <a:gd name="connsiteX9" fmla="*/ 595218 w 612060"/>
              <a:gd name="connsiteY9" fmla="*/ 1074 h 75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2060" h="759707">
                <a:moveTo>
                  <a:pt x="595218" y="1074"/>
                </a:moveTo>
                <a:cubicBezTo>
                  <a:pt x="596037" y="10906"/>
                  <a:pt x="618979" y="85467"/>
                  <a:pt x="609966" y="119061"/>
                </a:cubicBezTo>
                <a:cubicBezTo>
                  <a:pt x="600953" y="152655"/>
                  <a:pt x="640282" y="98578"/>
                  <a:pt x="541140" y="202636"/>
                </a:cubicBezTo>
                <a:cubicBezTo>
                  <a:pt x="441998" y="306694"/>
                  <a:pt x="77386" y="677862"/>
                  <a:pt x="15115" y="743410"/>
                </a:cubicBezTo>
                <a:cubicBezTo>
                  <a:pt x="-47156" y="808958"/>
                  <a:pt x="98689" y="659836"/>
                  <a:pt x="167515" y="595926"/>
                </a:cubicBezTo>
                <a:cubicBezTo>
                  <a:pt x="236341" y="532016"/>
                  <a:pt x="357604" y="440249"/>
                  <a:pt x="428069" y="359952"/>
                </a:cubicBezTo>
                <a:cubicBezTo>
                  <a:pt x="498533" y="279655"/>
                  <a:pt x="559986" y="161668"/>
                  <a:pt x="590302" y="114145"/>
                </a:cubicBezTo>
                <a:cubicBezTo>
                  <a:pt x="620618" y="66622"/>
                  <a:pt x="609966" y="74816"/>
                  <a:pt x="609966" y="74816"/>
                </a:cubicBezTo>
                <a:cubicBezTo>
                  <a:pt x="612424" y="65803"/>
                  <a:pt x="605869" y="68261"/>
                  <a:pt x="605050" y="60068"/>
                </a:cubicBezTo>
                <a:cubicBezTo>
                  <a:pt x="604231" y="51875"/>
                  <a:pt x="594399" y="-8758"/>
                  <a:pt x="595218" y="10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 1243">
            <a:extLst>
              <a:ext uri="{FF2B5EF4-FFF2-40B4-BE49-F238E27FC236}">
                <a16:creationId xmlns:a16="http://schemas.microsoft.com/office/drawing/2014/main" id="{688C7AAB-2E57-06F4-BD5A-3B04EDBC4BB8}"/>
              </a:ext>
            </a:extLst>
          </p:cNvPr>
          <p:cNvSpPr/>
          <p:nvPr/>
        </p:nvSpPr>
        <p:spPr>
          <a:xfrm>
            <a:off x="5490000" y="4841965"/>
            <a:ext cx="573436" cy="522654"/>
          </a:xfrm>
          <a:custGeom>
            <a:avLst/>
            <a:gdLst>
              <a:gd name="connsiteX0" fmla="*/ 1316 w 573436"/>
              <a:gd name="connsiteY0" fmla="*/ 422 h 522654"/>
              <a:gd name="connsiteX1" fmla="*/ 360194 w 573436"/>
              <a:gd name="connsiteY1" fmla="*/ 319970 h 522654"/>
              <a:gd name="connsiteX2" fmla="*/ 566671 w 573436"/>
              <a:gd name="connsiteY2" fmla="*/ 516616 h 522654"/>
              <a:gd name="connsiteX3" fmla="*/ 497845 w 573436"/>
              <a:gd name="connsiteY3" fmla="*/ 452706 h 522654"/>
              <a:gd name="connsiteX4" fmla="*/ 247123 w 573436"/>
              <a:gd name="connsiteY4" fmla="*/ 256061 h 522654"/>
              <a:gd name="connsiteX5" fmla="*/ 1316 w 573436"/>
              <a:gd name="connsiteY5" fmla="*/ 422 h 52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3436" h="522654">
                <a:moveTo>
                  <a:pt x="1316" y="422"/>
                </a:moveTo>
                <a:cubicBezTo>
                  <a:pt x="20161" y="11073"/>
                  <a:pt x="265968" y="233938"/>
                  <a:pt x="360194" y="319970"/>
                </a:cubicBezTo>
                <a:cubicBezTo>
                  <a:pt x="454420" y="406002"/>
                  <a:pt x="543729" y="494493"/>
                  <a:pt x="566671" y="516616"/>
                </a:cubicBezTo>
                <a:cubicBezTo>
                  <a:pt x="589613" y="538739"/>
                  <a:pt x="551103" y="496132"/>
                  <a:pt x="497845" y="452706"/>
                </a:cubicBezTo>
                <a:cubicBezTo>
                  <a:pt x="444587" y="409280"/>
                  <a:pt x="323323" y="328984"/>
                  <a:pt x="247123" y="256061"/>
                </a:cubicBezTo>
                <a:cubicBezTo>
                  <a:pt x="170923" y="183138"/>
                  <a:pt x="-17529" y="-10229"/>
                  <a:pt x="1316" y="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 1244">
            <a:extLst>
              <a:ext uri="{FF2B5EF4-FFF2-40B4-BE49-F238E27FC236}">
                <a16:creationId xmlns:a16="http://schemas.microsoft.com/office/drawing/2014/main" id="{BF1E2828-5263-701D-B295-90A5939966D1}"/>
              </a:ext>
            </a:extLst>
          </p:cNvPr>
          <p:cNvSpPr/>
          <p:nvPr/>
        </p:nvSpPr>
        <p:spPr>
          <a:xfrm>
            <a:off x="5683027" y="5048816"/>
            <a:ext cx="341832" cy="831576"/>
          </a:xfrm>
          <a:custGeom>
            <a:avLst/>
            <a:gdLst>
              <a:gd name="connsiteX0" fmla="*/ 18 w 341832"/>
              <a:gd name="connsiteY0" fmla="*/ 49 h 831576"/>
              <a:gd name="connsiteX1" fmla="*/ 309734 w 341832"/>
              <a:gd name="connsiteY1" fmla="*/ 329429 h 831576"/>
              <a:gd name="connsiteX2" fmla="*/ 309734 w 341832"/>
              <a:gd name="connsiteY2" fmla="*/ 339261 h 831576"/>
              <a:gd name="connsiteX3" fmla="*/ 290070 w 341832"/>
              <a:gd name="connsiteY3" fmla="*/ 462165 h 831576"/>
              <a:gd name="connsiteX4" fmla="*/ 122921 w 341832"/>
              <a:gd name="connsiteY4" fmla="*/ 830874 h 831576"/>
              <a:gd name="connsiteX5" fmla="*/ 324483 w 341832"/>
              <a:gd name="connsiteY5" fmla="*/ 358926 h 831576"/>
              <a:gd name="connsiteX6" fmla="*/ 294986 w 341832"/>
              <a:gd name="connsiteY6" fmla="*/ 304849 h 831576"/>
              <a:gd name="connsiteX7" fmla="*/ 18 w 341832"/>
              <a:gd name="connsiteY7" fmla="*/ 49 h 831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1832" h="831576">
                <a:moveTo>
                  <a:pt x="18" y="49"/>
                </a:moveTo>
                <a:cubicBezTo>
                  <a:pt x="2476" y="4146"/>
                  <a:pt x="309734" y="329429"/>
                  <a:pt x="309734" y="329429"/>
                </a:cubicBezTo>
                <a:cubicBezTo>
                  <a:pt x="361353" y="385964"/>
                  <a:pt x="313011" y="317138"/>
                  <a:pt x="309734" y="339261"/>
                </a:cubicBezTo>
                <a:cubicBezTo>
                  <a:pt x="306457" y="361384"/>
                  <a:pt x="321206" y="380229"/>
                  <a:pt x="290070" y="462165"/>
                </a:cubicBezTo>
                <a:cubicBezTo>
                  <a:pt x="258934" y="544101"/>
                  <a:pt x="117186" y="848080"/>
                  <a:pt x="122921" y="830874"/>
                </a:cubicBezTo>
                <a:cubicBezTo>
                  <a:pt x="128656" y="813668"/>
                  <a:pt x="295806" y="446597"/>
                  <a:pt x="324483" y="358926"/>
                </a:cubicBezTo>
                <a:cubicBezTo>
                  <a:pt x="353160" y="271255"/>
                  <a:pt x="348244" y="362204"/>
                  <a:pt x="294986" y="304849"/>
                </a:cubicBezTo>
                <a:cubicBezTo>
                  <a:pt x="241728" y="247494"/>
                  <a:pt x="-2440" y="-4048"/>
                  <a:pt x="18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 1245">
            <a:extLst>
              <a:ext uri="{FF2B5EF4-FFF2-40B4-BE49-F238E27FC236}">
                <a16:creationId xmlns:a16="http://schemas.microsoft.com/office/drawing/2014/main" id="{3C846097-13C2-67C6-3124-4D32AFE30BB4}"/>
              </a:ext>
            </a:extLst>
          </p:cNvPr>
          <p:cNvSpPr/>
          <p:nvPr/>
        </p:nvSpPr>
        <p:spPr>
          <a:xfrm>
            <a:off x="6433711" y="4827561"/>
            <a:ext cx="547193" cy="619900"/>
          </a:xfrm>
          <a:custGeom>
            <a:avLst/>
            <a:gdLst>
              <a:gd name="connsiteX0" fmla="*/ 547192 w 547193"/>
              <a:gd name="connsiteY0" fmla="*/ 78 h 619900"/>
              <a:gd name="connsiteX1" fmla="*/ 207979 w 547193"/>
              <a:gd name="connsiteY1" fmla="*/ 324542 h 619900"/>
              <a:gd name="connsiteX2" fmla="*/ 6418 w 547193"/>
              <a:gd name="connsiteY2" fmla="*/ 506439 h 619900"/>
              <a:gd name="connsiteX3" fmla="*/ 45747 w 547193"/>
              <a:gd name="connsiteY3" fmla="*/ 619510 h 619900"/>
              <a:gd name="connsiteX4" fmla="*/ 1502 w 547193"/>
              <a:gd name="connsiteY4" fmla="*/ 540852 h 619900"/>
              <a:gd name="connsiteX5" fmla="*/ 21166 w 547193"/>
              <a:gd name="connsiteY5" fmla="*/ 467110 h 619900"/>
              <a:gd name="connsiteX6" fmla="*/ 11334 w 547193"/>
              <a:gd name="connsiteY6" fmla="*/ 511355 h 619900"/>
              <a:gd name="connsiteX7" fmla="*/ 139154 w 547193"/>
              <a:gd name="connsiteY7" fmla="*/ 422865 h 619900"/>
              <a:gd name="connsiteX8" fmla="*/ 212895 w 547193"/>
              <a:gd name="connsiteY8" fmla="*/ 295045 h 619900"/>
              <a:gd name="connsiteX9" fmla="*/ 547192 w 547193"/>
              <a:gd name="connsiteY9" fmla="*/ 78 h 619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7193" h="619900">
                <a:moveTo>
                  <a:pt x="547192" y="78"/>
                </a:moveTo>
                <a:cubicBezTo>
                  <a:pt x="546373" y="4994"/>
                  <a:pt x="298108" y="240149"/>
                  <a:pt x="207979" y="324542"/>
                </a:cubicBezTo>
                <a:cubicBezTo>
                  <a:pt x="117850" y="408935"/>
                  <a:pt x="33457" y="457278"/>
                  <a:pt x="6418" y="506439"/>
                </a:cubicBezTo>
                <a:cubicBezTo>
                  <a:pt x="-20621" y="555600"/>
                  <a:pt x="46566" y="613775"/>
                  <a:pt x="45747" y="619510"/>
                </a:cubicBezTo>
                <a:cubicBezTo>
                  <a:pt x="44928" y="625245"/>
                  <a:pt x="5599" y="566252"/>
                  <a:pt x="1502" y="540852"/>
                </a:cubicBezTo>
                <a:cubicBezTo>
                  <a:pt x="-2595" y="515452"/>
                  <a:pt x="19527" y="472026"/>
                  <a:pt x="21166" y="467110"/>
                </a:cubicBezTo>
                <a:cubicBezTo>
                  <a:pt x="22805" y="462194"/>
                  <a:pt x="-8331" y="518729"/>
                  <a:pt x="11334" y="511355"/>
                </a:cubicBezTo>
                <a:cubicBezTo>
                  <a:pt x="30999" y="503981"/>
                  <a:pt x="105561" y="458917"/>
                  <a:pt x="139154" y="422865"/>
                </a:cubicBezTo>
                <a:cubicBezTo>
                  <a:pt x="172747" y="386813"/>
                  <a:pt x="141611" y="367968"/>
                  <a:pt x="212895" y="295045"/>
                </a:cubicBezTo>
                <a:cubicBezTo>
                  <a:pt x="284179" y="222122"/>
                  <a:pt x="548011" y="-4838"/>
                  <a:pt x="547192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 1246">
            <a:extLst>
              <a:ext uri="{FF2B5EF4-FFF2-40B4-BE49-F238E27FC236}">
                <a16:creationId xmlns:a16="http://schemas.microsoft.com/office/drawing/2014/main" id="{67D8ABD1-4C6D-2DBF-7947-009D5A485FEB}"/>
              </a:ext>
            </a:extLst>
          </p:cNvPr>
          <p:cNvSpPr/>
          <p:nvPr/>
        </p:nvSpPr>
        <p:spPr>
          <a:xfrm>
            <a:off x="6829920" y="5184770"/>
            <a:ext cx="537136" cy="834311"/>
          </a:xfrm>
          <a:custGeom>
            <a:avLst/>
            <a:gdLst>
              <a:gd name="connsiteX0" fmla="*/ 497980 w 537136"/>
              <a:gd name="connsiteY0" fmla="*/ 5 h 834311"/>
              <a:gd name="connsiteX1" fmla="*/ 494805 w 537136"/>
              <a:gd name="connsiteY1" fmla="*/ 193680 h 834311"/>
              <a:gd name="connsiteX2" fmla="*/ 405905 w 537136"/>
              <a:gd name="connsiteY2" fmla="*/ 288930 h 834311"/>
              <a:gd name="connsiteX3" fmla="*/ 199530 w 537136"/>
              <a:gd name="connsiteY3" fmla="*/ 530230 h 834311"/>
              <a:gd name="connsiteX4" fmla="*/ 9030 w 537136"/>
              <a:gd name="connsiteY4" fmla="*/ 822330 h 834311"/>
              <a:gd name="connsiteX5" fmla="*/ 50305 w 537136"/>
              <a:gd name="connsiteY5" fmla="*/ 755655 h 834311"/>
              <a:gd name="connsiteX6" fmla="*/ 221755 w 537136"/>
              <a:gd name="connsiteY6" fmla="*/ 549280 h 834311"/>
              <a:gd name="connsiteX7" fmla="*/ 234455 w 537136"/>
              <a:gd name="connsiteY7" fmla="*/ 520705 h 834311"/>
              <a:gd name="connsiteX8" fmla="*/ 259855 w 537136"/>
              <a:gd name="connsiteY8" fmla="*/ 473080 h 834311"/>
              <a:gd name="connsiteX9" fmla="*/ 463055 w 537136"/>
              <a:gd name="connsiteY9" fmla="*/ 254005 h 834311"/>
              <a:gd name="connsiteX10" fmla="*/ 536080 w 537136"/>
              <a:gd name="connsiteY10" fmla="*/ 187330 h 834311"/>
              <a:gd name="connsiteX11" fmla="*/ 497980 w 537136"/>
              <a:gd name="connsiteY11" fmla="*/ 5 h 834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37136" h="834311">
                <a:moveTo>
                  <a:pt x="497980" y="5"/>
                </a:moveTo>
                <a:cubicBezTo>
                  <a:pt x="491101" y="1063"/>
                  <a:pt x="510151" y="145526"/>
                  <a:pt x="494805" y="193680"/>
                </a:cubicBezTo>
                <a:cubicBezTo>
                  <a:pt x="479459" y="241834"/>
                  <a:pt x="455117" y="232838"/>
                  <a:pt x="405905" y="288930"/>
                </a:cubicBezTo>
                <a:cubicBezTo>
                  <a:pt x="356692" y="345022"/>
                  <a:pt x="265676" y="441330"/>
                  <a:pt x="199530" y="530230"/>
                </a:cubicBezTo>
                <a:cubicBezTo>
                  <a:pt x="133384" y="619130"/>
                  <a:pt x="33901" y="784759"/>
                  <a:pt x="9030" y="822330"/>
                </a:cubicBezTo>
                <a:cubicBezTo>
                  <a:pt x="-15841" y="859901"/>
                  <a:pt x="14851" y="801163"/>
                  <a:pt x="50305" y="755655"/>
                </a:cubicBezTo>
                <a:cubicBezTo>
                  <a:pt x="85759" y="710147"/>
                  <a:pt x="191063" y="588438"/>
                  <a:pt x="221755" y="549280"/>
                </a:cubicBezTo>
                <a:cubicBezTo>
                  <a:pt x="252447" y="510122"/>
                  <a:pt x="228105" y="533405"/>
                  <a:pt x="234455" y="520705"/>
                </a:cubicBezTo>
                <a:cubicBezTo>
                  <a:pt x="240805" y="508005"/>
                  <a:pt x="221755" y="517530"/>
                  <a:pt x="259855" y="473080"/>
                </a:cubicBezTo>
                <a:cubicBezTo>
                  <a:pt x="297955" y="428630"/>
                  <a:pt x="417017" y="301630"/>
                  <a:pt x="463055" y="254005"/>
                </a:cubicBezTo>
                <a:cubicBezTo>
                  <a:pt x="509093" y="206380"/>
                  <a:pt x="528143" y="225430"/>
                  <a:pt x="536080" y="187330"/>
                </a:cubicBezTo>
                <a:cubicBezTo>
                  <a:pt x="544017" y="149230"/>
                  <a:pt x="504859" y="-1053"/>
                  <a:pt x="497980" y="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 1247">
            <a:extLst>
              <a:ext uri="{FF2B5EF4-FFF2-40B4-BE49-F238E27FC236}">
                <a16:creationId xmlns:a16="http://schemas.microsoft.com/office/drawing/2014/main" id="{41672944-DA22-8387-008C-8C4B3A9D2DEA}"/>
              </a:ext>
            </a:extLst>
          </p:cNvPr>
          <p:cNvSpPr/>
          <p:nvPr/>
        </p:nvSpPr>
        <p:spPr>
          <a:xfrm>
            <a:off x="5704999" y="5346526"/>
            <a:ext cx="352905" cy="684511"/>
          </a:xfrm>
          <a:custGeom>
            <a:avLst/>
            <a:gdLst>
              <a:gd name="connsiteX0" fmla="*/ 352901 w 352905"/>
              <a:gd name="connsiteY0" fmla="*/ 174 h 684511"/>
              <a:gd name="connsiteX1" fmla="*/ 254476 w 352905"/>
              <a:gd name="connsiteY1" fmla="*/ 257349 h 684511"/>
              <a:gd name="connsiteX2" fmla="*/ 264001 w 352905"/>
              <a:gd name="connsiteY2" fmla="*/ 238299 h 684511"/>
              <a:gd name="connsiteX3" fmla="*/ 48101 w 352905"/>
              <a:gd name="connsiteY3" fmla="*/ 663749 h 684511"/>
              <a:gd name="connsiteX4" fmla="*/ 67151 w 352905"/>
              <a:gd name="connsiteY4" fmla="*/ 609774 h 684511"/>
              <a:gd name="connsiteX5" fmla="*/ 95726 w 352905"/>
              <a:gd name="connsiteY5" fmla="*/ 533574 h 684511"/>
              <a:gd name="connsiteX6" fmla="*/ 79851 w 352905"/>
              <a:gd name="connsiteY6" fmla="*/ 473249 h 684511"/>
              <a:gd name="connsiteX7" fmla="*/ 476 w 352905"/>
              <a:gd name="connsiteY7" fmla="*/ 311324 h 684511"/>
              <a:gd name="connsiteX8" fmla="*/ 48101 w 352905"/>
              <a:gd name="connsiteY8" fmla="*/ 374824 h 684511"/>
              <a:gd name="connsiteX9" fmla="*/ 76676 w 352905"/>
              <a:gd name="connsiteY9" fmla="*/ 479599 h 684511"/>
              <a:gd name="connsiteX10" fmla="*/ 48101 w 352905"/>
              <a:gd name="connsiteY10" fmla="*/ 644699 h 684511"/>
              <a:gd name="connsiteX11" fmla="*/ 73501 w 352905"/>
              <a:gd name="connsiteY11" fmla="*/ 584374 h 684511"/>
              <a:gd name="connsiteX12" fmla="*/ 257651 w 352905"/>
              <a:gd name="connsiteY12" fmla="*/ 304974 h 684511"/>
              <a:gd name="connsiteX13" fmla="*/ 352901 w 352905"/>
              <a:gd name="connsiteY13" fmla="*/ 174 h 684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2905" h="684511">
                <a:moveTo>
                  <a:pt x="352901" y="174"/>
                </a:moveTo>
                <a:cubicBezTo>
                  <a:pt x="352372" y="-7764"/>
                  <a:pt x="254476" y="257349"/>
                  <a:pt x="254476" y="257349"/>
                </a:cubicBezTo>
                <a:cubicBezTo>
                  <a:pt x="239659" y="297036"/>
                  <a:pt x="264001" y="238299"/>
                  <a:pt x="264001" y="238299"/>
                </a:cubicBezTo>
                <a:cubicBezTo>
                  <a:pt x="229605" y="306032"/>
                  <a:pt x="80909" y="601837"/>
                  <a:pt x="48101" y="663749"/>
                </a:cubicBezTo>
                <a:cubicBezTo>
                  <a:pt x="15293" y="725661"/>
                  <a:pt x="59214" y="631470"/>
                  <a:pt x="67151" y="609774"/>
                </a:cubicBezTo>
                <a:cubicBezTo>
                  <a:pt x="75088" y="588078"/>
                  <a:pt x="93609" y="556328"/>
                  <a:pt x="95726" y="533574"/>
                </a:cubicBezTo>
                <a:cubicBezTo>
                  <a:pt x="97843" y="510820"/>
                  <a:pt x="95726" y="510291"/>
                  <a:pt x="79851" y="473249"/>
                </a:cubicBezTo>
                <a:cubicBezTo>
                  <a:pt x="63976" y="436207"/>
                  <a:pt x="5768" y="327728"/>
                  <a:pt x="476" y="311324"/>
                </a:cubicBezTo>
                <a:cubicBezTo>
                  <a:pt x="-4816" y="294920"/>
                  <a:pt x="35401" y="346778"/>
                  <a:pt x="48101" y="374824"/>
                </a:cubicBezTo>
                <a:cubicBezTo>
                  <a:pt x="60801" y="402870"/>
                  <a:pt x="76676" y="434620"/>
                  <a:pt x="76676" y="479599"/>
                </a:cubicBezTo>
                <a:cubicBezTo>
                  <a:pt x="76676" y="524578"/>
                  <a:pt x="48630" y="627237"/>
                  <a:pt x="48101" y="644699"/>
                </a:cubicBezTo>
                <a:cubicBezTo>
                  <a:pt x="47572" y="662161"/>
                  <a:pt x="38576" y="640995"/>
                  <a:pt x="73501" y="584374"/>
                </a:cubicBezTo>
                <a:cubicBezTo>
                  <a:pt x="108426" y="527753"/>
                  <a:pt x="212143" y="397578"/>
                  <a:pt x="257651" y="304974"/>
                </a:cubicBezTo>
                <a:cubicBezTo>
                  <a:pt x="303159" y="212370"/>
                  <a:pt x="353430" y="8112"/>
                  <a:pt x="352901" y="1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 1248">
            <a:extLst>
              <a:ext uri="{FF2B5EF4-FFF2-40B4-BE49-F238E27FC236}">
                <a16:creationId xmlns:a16="http://schemas.microsoft.com/office/drawing/2014/main" id="{913F5903-60FC-D764-312A-4760F30B84C3}"/>
              </a:ext>
            </a:extLst>
          </p:cNvPr>
          <p:cNvSpPr/>
          <p:nvPr/>
        </p:nvSpPr>
        <p:spPr>
          <a:xfrm>
            <a:off x="6045153" y="5344773"/>
            <a:ext cx="765927" cy="644203"/>
          </a:xfrm>
          <a:custGeom>
            <a:avLst/>
            <a:gdLst>
              <a:gd name="connsiteX0" fmla="*/ 47 w 765927"/>
              <a:gd name="connsiteY0" fmla="*/ 43202 h 644203"/>
              <a:gd name="connsiteX1" fmla="*/ 358822 w 765927"/>
              <a:gd name="connsiteY1" fmla="*/ 36852 h 644203"/>
              <a:gd name="connsiteX2" fmla="*/ 342947 w 765927"/>
              <a:gd name="connsiteY2" fmla="*/ 43202 h 644203"/>
              <a:gd name="connsiteX3" fmla="*/ 371522 w 765927"/>
              <a:gd name="connsiteY3" fmla="*/ 62252 h 644203"/>
              <a:gd name="connsiteX4" fmla="*/ 479472 w 765927"/>
              <a:gd name="connsiteY4" fmla="*/ 221002 h 644203"/>
              <a:gd name="connsiteX5" fmla="*/ 555672 w 765927"/>
              <a:gd name="connsiteY5" fmla="*/ 360702 h 644203"/>
              <a:gd name="connsiteX6" fmla="*/ 546147 w 765927"/>
              <a:gd name="connsiteY6" fmla="*/ 348002 h 644203"/>
              <a:gd name="connsiteX7" fmla="*/ 752522 w 765927"/>
              <a:gd name="connsiteY7" fmla="*/ 624227 h 644203"/>
              <a:gd name="connsiteX8" fmla="*/ 704897 w 765927"/>
              <a:gd name="connsiteY8" fmla="*/ 557552 h 644203"/>
              <a:gd name="connsiteX9" fmla="*/ 374697 w 765927"/>
              <a:gd name="connsiteY9" fmla="*/ 40027 h 644203"/>
              <a:gd name="connsiteX10" fmla="*/ 333422 w 765927"/>
              <a:gd name="connsiteY10" fmla="*/ 36852 h 644203"/>
              <a:gd name="connsiteX11" fmla="*/ 47 w 765927"/>
              <a:gd name="connsiteY11" fmla="*/ 43202 h 644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65927" h="644203">
                <a:moveTo>
                  <a:pt x="47" y="43202"/>
                </a:moveTo>
                <a:cubicBezTo>
                  <a:pt x="4280" y="43202"/>
                  <a:pt x="301672" y="36852"/>
                  <a:pt x="358822" y="36852"/>
                </a:cubicBezTo>
                <a:cubicBezTo>
                  <a:pt x="415972" y="36852"/>
                  <a:pt x="340830" y="38969"/>
                  <a:pt x="342947" y="43202"/>
                </a:cubicBezTo>
                <a:cubicBezTo>
                  <a:pt x="345064" y="47435"/>
                  <a:pt x="348768" y="32619"/>
                  <a:pt x="371522" y="62252"/>
                </a:cubicBezTo>
                <a:cubicBezTo>
                  <a:pt x="394276" y="91885"/>
                  <a:pt x="448780" y="171260"/>
                  <a:pt x="479472" y="221002"/>
                </a:cubicBezTo>
                <a:cubicBezTo>
                  <a:pt x="510164" y="270744"/>
                  <a:pt x="544560" y="339535"/>
                  <a:pt x="555672" y="360702"/>
                </a:cubicBezTo>
                <a:cubicBezTo>
                  <a:pt x="566785" y="381869"/>
                  <a:pt x="546147" y="348002"/>
                  <a:pt x="546147" y="348002"/>
                </a:cubicBezTo>
                <a:lnTo>
                  <a:pt x="752522" y="624227"/>
                </a:lnTo>
                <a:cubicBezTo>
                  <a:pt x="778980" y="659152"/>
                  <a:pt x="767868" y="654919"/>
                  <a:pt x="704897" y="557552"/>
                </a:cubicBezTo>
                <a:cubicBezTo>
                  <a:pt x="641926" y="460185"/>
                  <a:pt x="436610" y="126810"/>
                  <a:pt x="374697" y="40027"/>
                </a:cubicBezTo>
                <a:cubicBezTo>
                  <a:pt x="312785" y="-46756"/>
                  <a:pt x="390572" y="34206"/>
                  <a:pt x="333422" y="36852"/>
                </a:cubicBezTo>
                <a:cubicBezTo>
                  <a:pt x="276272" y="39498"/>
                  <a:pt x="-4186" y="43202"/>
                  <a:pt x="47" y="432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 1249">
            <a:extLst>
              <a:ext uri="{FF2B5EF4-FFF2-40B4-BE49-F238E27FC236}">
                <a16:creationId xmlns:a16="http://schemas.microsoft.com/office/drawing/2014/main" id="{D0C3B374-EF95-D1E9-E19F-D19C849171FB}"/>
              </a:ext>
            </a:extLst>
          </p:cNvPr>
          <p:cNvSpPr/>
          <p:nvPr/>
        </p:nvSpPr>
        <p:spPr>
          <a:xfrm>
            <a:off x="6022418" y="5270420"/>
            <a:ext cx="480114" cy="75395"/>
          </a:xfrm>
          <a:custGeom>
            <a:avLst/>
            <a:gdLst>
              <a:gd name="connsiteX0" fmla="*/ 557 w 480114"/>
              <a:gd name="connsiteY0" fmla="*/ 60405 h 75395"/>
              <a:gd name="connsiteX1" fmla="*/ 330757 w 480114"/>
              <a:gd name="connsiteY1" fmla="*/ 50880 h 75395"/>
              <a:gd name="connsiteX2" fmla="*/ 479982 w 480114"/>
              <a:gd name="connsiteY2" fmla="*/ 80 h 75395"/>
              <a:gd name="connsiteX3" fmla="*/ 359332 w 480114"/>
              <a:gd name="connsiteY3" fmla="*/ 38180 h 75395"/>
              <a:gd name="connsiteX4" fmla="*/ 254557 w 480114"/>
              <a:gd name="connsiteY4" fmla="*/ 73105 h 75395"/>
              <a:gd name="connsiteX5" fmla="*/ 557 w 480114"/>
              <a:gd name="connsiteY5" fmla="*/ 60405 h 75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114" h="75395">
                <a:moveTo>
                  <a:pt x="557" y="60405"/>
                </a:moveTo>
                <a:cubicBezTo>
                  <a:pt x="13257" y="56701"/>
                  <a:pt x="250853" y="60934"/>
                  <a:pt x="330757" y="50880"/>
                </a:cubicBezTo>
                <a:cubicBezTo>
                  <a:pt x="410661" y="40826"/>
                  <a:pt x="475220" y="2197"/>
                  <a:pt x="479982" y="80"/>
                </a:cubicBezTo>
                <a:cubicBezTo>
                  <a:pt x="484744" y="-2037"/>
                  <a:pt x="359332" y="38180"/>
                  <a:pt x="359332" y="38180"/>
                </a:cubicBezTo>
                <a:cubicBezTo>
                  <a:pt x="321761" y="50351"/>
                  <a:pt x="313294" y="64638"/>
                  <a:pt x="254557" y="73105"/>
                </a:cubicBezTo>
                <a:cubicBezTo>
                  <a:pt x="195820" y="81572"/>
                  <a:pt x="-12143" y="64109"/>
                  <a:pt x="557" y="604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 1250">
            <a:extLst>
              <a:ext uri="{FF2B5EF4-FFF2-40B4-BE49-F238E27FC236}">
                <a16:creationId xmlns:a16="http://schemas.microsoft.com/office/drawing/2014/main" id="{1F53B22A-AD47-7F94-C058-B21659A24C4D}"/>
              </a:ext>
            </a:extLst>
          </p:cNvPr>
          <p:cNvSpPr/>
          <p:nvPr/>
        </p:nvSpPr>
        <p:spPr>
          <a:xfrm>
            <a:off x="6120298" y="5330073"/>
            <a:ext cx="307102" cy="504728"/>
          </a:xfrm>
          <a:custGeom>
            <a:avLst/>
            <a:gdLst>
              <a:gd name="connsiteX0" fmla="*/ 4277 w 307102"/>
              <a:gd name="connsiteY0" fmla="*/ 752 h 504728"/>
              <a:gd name="connsiteX1" fmla="*/ 248752 w 307102"/>
              <a:gd name="connsiteY1" fmla="*/ 115052 h 504728"/>
              <a:gd name="connsiteX2" fmla="*/ 283677 w 307102"/>
              <a:gd name="connsiteY2" fmla="*/ 203952 h 504728"/>
              <a:gd name="connsiteX3" fmla="*/ 280502 w 307102"/>
              <a:gd name="connsiteY3" fmla="*/ 499227 h 504728"/>
              <a:gd name="connsiteX4" fmla="*/ 293202 w 307102"/>
              <a:gd name="connsiteY4" fmla="*/ 378577 h 504728"/>
              <a:gd name="connsiteX5" fmla="*/ 302727 w 307102"/>
              <a:gd name="connsiteY5" fmla="*/ 159502 h 504728"/>
              <a:gd name="connsiteX6" fmla="*/ 302727 w 307102"/>
              <a:gd name="connsiteY6" fmla="*/ 172202 h 504728"/>
              <a:gd name="connsiteX7" fmla="*/ 248752 w 307102"/>
              <a:gd name="connsiteY7" fmla="*/ 115052 h 504728"/>
              <a:gd name="connsiteX8" fmla="*/ 45552 w 307102"/>
              <a:gd name="connsiteY8" fmla="*/ 45202 h 504728"/>
              <a:gd name="connsiteX9" fmla="*/ 86827 w 307102"/>
              <a:gd name="connsiteY9" fmla="*/ 64252 h 504728"/>
              <a:gd name="connsiteX10" fmla="*/ 4277 w 307102"/>
              <a:gd name="connsiteY10" fmla="*/ 752 h 504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7102" h="504728">
                <a:moveTo>
                  <a:pt x="4277" y="752"/>
                </a:moveTo>
                <a:cubicBezTo>
                  <a:pt x="31265" y="9219"/>
                  <a:pt x="202186" y="81185"/>
                  <a:pt x="248752" y="115052"/>
                </a:cubicBezTo>
                <a:cubicBezTo>
                  <a:pt x="295318" y="148919"/>
                  <a:pt x="278385" y="139923"/>
                  <a:pt x="283677" y="203952"/>
                </a:cubicBezTo>
                <a:cubicBezTo>
                  <a:pt x="288969" y="267981"/>
                  <a:pt x="278915" y="470123"/>
                  <a:pt x="280502" y="499227"/>
                </a:cubicBezTo>
                <a:cubicBezTo>
                  <a:pt x="282089" y="528331"/>
                  <a:pt x="289498" y="435198"/>
                  <a:pt x="293202" y="378577"/>
                </a:cubicBezTo>
                <a:cubicBezTo>
                  <a:pt x="296906" y="321956"/>
                  <a:pt x="302727" y="159502"/>
                  <a:pt x="302727" y="159502"/>
                </a:cubicBezTo>
                <a:cubicBezTo>
                  <a:pt x="304315" y="125106"/>
                  <a:pt x="311723" y="179610"/>
                  <a:pt x="302727" y="172202"/>
                </a:cubicBezTo>
                <a:cubicBezTo>
                  <a:pt x="293731" y="164794"/>
                  <a:pt x="291615" y="136219"/>
                  <a:pt x="248752" y="115052"/>
                </a:cubicBezTo>
                <a:cubicBezTo>
                  <a:pt x="205890" y="93885"/>
                  <a:pt x="72540" y="53669"/>
                  <a:pt x="45552" y="45202"/>
                </a:cubicBezTo>
                <a:cubicBezTo>
                  <a:pt x="18564" y="36735"/>
                  <a:pt x="86827" y="70602"/>
                  <a:pt x="86827" y="64252"/>
                </a:cubicBezTo>
                <a:cubicBezTo>
                  <a:pt x="86827" y="57902"/>
                  <a:pt x="-22711" y="-7715"/>
                  <a:pt x="4277" y="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 1251">
            <a:extLst>
              <a:ext uri="{FF2B5EF4-FFF2-40B4-BE49-F238E27FC236}">
                <a16:creationId xmlns:a16="http://schemas.microsoft.com/office/drawing/2014/main" id="{B155799E-86FD-B5BE-FAC0-A44CD7783879}"/>
              </a:ext>
            </a:extLst>
          </p:cNvPr>
          <p:cNvSpPr/>
          <p:nvPr/>
        </p:nvSpPr>
        <p:spPr>
          <a:xfrm>
            <a:off x="6080682" y="5374917"/>
            <a:ext cx="283773" cy="162734"/>
          </a:xfrm>
          <a:custGeom>
            <a:avLst/>
            <a:gdLst>
              <a:gd name="connsiteX0" fmla="*/ 2618 w 283773"/>
              <a:gd name="connsiteY0" fmla="*/ 6708 h 162734"/>
              <a:gd name="connsiteX1" fmla="*/ 151843 w 283773"/>
              <a:gd name="connsiteY1" fmla="*/ 47983 h 162734"/>
              <a:gd name="connsiteX2" fmla="*/ 282018 w 283773"/>
              <a:gd name="connsiteY2" fmla="*/ 162283 h 162734"/>
              <a:gd name="connsiteX3" fmla="*/ 221693 w 283773"/>
              <a:gd name="connsiteY3" fmla="*/ 86083 h 162734"/>
              <a:gd name="connsiteX4" fmla="*/ 145493 w 283773"/>
              <a:gd name="connsiteY4" fmla="*/ 41633 h 162734"/>
              <a:gd name="connsiteX5" fmla="*/ 62943 w 283773"/>
              <a:gd name="connsiteY5" fmla="*/ 3533 h 162734"/>
              <a:gd name="connsiteX6" fmla="*/ 2618 w 283773"/>
              <a:gd name="connsiteY6" fmla="*/ 6708 h 16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3773" h="162734">
                <a:moveTo>
                  <a:pt x="2618" y="6708"/>
                </a:moveTo>
                <a:cubicBezTo>
                  <a:pt x="17435" y="14116"/>
                  <a:pt x="105276" y="22054"/>
                  <a:pt x="151843" y="47983"/>
                </a:cubicBezTo>
                <a:cubicBezTo>
                  <a:pt x="198410" y="73912"/>
                  <a:pt x="270376" y="155933"/>
                  <a:pt x="282018" y="162283"/>
                </a:cubicBezTo>
                <a:cubicBezTo>
                  <a:pt x="293660" y="168633"/>
                  <a:pt x="244447" y="106191"/>
                  <a:pt x="221693" y="86083"/>
                </a:cubicBezTo>
                <a:cubicBezTo>
                  <a:pt x="198939" y="65975"/>
                  <a:pt x="171951" y="55391"/>
                  <a:pt x="145493" y="41633"/>
                </a:cubicBezTo>
                <a:cubicBezTo>
                  <a:pt x="119035" y="27875"/>
                  <a:pt x="86226" y="9354"/>
                  <a:pt x="62943" y="3533"/>
                </a:cubicBezTo>
                <a:cubicBezTo>
                  <a:pt x="39660" y="-2288"/>
                  <a:pt x="-12199" y="-700"/>
                  <a:pt x="2618" y="67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 1252">
            <a:extLst>
              <a:ext uri="{FF2B5EF4-FFF2-40B4-BE49-F238E27FC236}">
                <a16:creationId xmlns:a16="http://schemas.microsoft.com/office/drawing/2014/main" id="{12ACA628-F01A-F49A-BD2C-4EE618D74934}"/>
              </a:ext>
            </a:extLst>
          </p:cNvPr>
          <p:cNvSpPr/>
          <p:nvPr/>
        </p:nvSpPr>
        <p:spPr>
          <a:xfrm>
            <a:off x="6304887" y="5749724"/>
            <a:ext cx="121575" cy="614161"/>
          </a:xfrm>
          <a:custGeom>
            <a:avLst/>
            <a:gdLst>
              <a:gd name="connsiteX0" fmla="*/ 121313 w 121575"/>
              <a:gd name="connsiteY0" fmla="*/ 3376 h 614161"/>
              <a:gd name="connsiteX1" fmla="*/ 86388 w 121575"/>
              <a:gd name="connsiteY1" fmla="*/ 66876 h 614161"/>
              <a:gd name="connsiteX2" fmla="*/ 51463 w 121575"/>
              <a:gd name="connsiteY2" fmla="*/ 333576 h 614161"/>
              <a:gd name="connsiteX3" fmla="*/ 73688 w 121575"/>
              <a:gd name="connsiteY3" fmla="*/ 339926 h 614161"/>
              <a:gd name="connsiteX4" fmla="*/ 51463 w 121575"/>
              <a:gd name="connsiteY4" fmla="*/ 419301 h 614161"/>
              <a:gd name="connsiteX5" fmla="*/ 7013 w 121575"/>
              <a:gd name="connsiteY5" fmla="*/ 609801 h 614161"/>
              <a:gd name="connsiteX6" fmla="*/ 7013 w 121575"/>
              <a:gd name="connsiteY6" fmla="*/ 536776 h 614161"/>
              <a:gd name="connsiteX7" fmla="*/ 73688 w 121575"/>
              <a:gd name="connsiteY7" fmla="*/ 355801 h 614161"/>
              <a:gd name="connsiteX8" fmla="*/ 70513 w 121575"/>
              <a:gd name="connsiteY8" fmla="*/ 339926 h 614161"/>
              <a:gd name="connsiteX9" fmla="*/ 67338 w 121575"/>
              <a:gd name="connsiteY9" fmla="*/ 139901 h 614161"/>
              <a:gd name="connsiteX10" fmla="*/ 121313 w 121575"/>
              <a:gd name="connsiteY10" fmla="*/ 3376 h 614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575" h="614161">
                <a:moveTo>
                  <a:pt x="121313" y="3376"/>
                </a:moveTo>
                <a:cubicBezTo>
                  <a:pt x="124488" y="-8795"/>
                  <a:pt x="98030" y="11843"/>
                  <a:pt x="86388" y="66876"/>
                </a:cubicBezTo>
                <a:cubicBezTo>
                  <a:pt x="74746" y="121909"/>
                  <a:pt x="53580" y="288068"/>
                  <a:pt x="51463" y="333576"/>
                </a:cubicBezTo>
                <a:cubicBezTo>
                  <a:pt x="49346" y="379084"/>
                  <a:pt x="73688" y="325639"/>
                  <a:pt x="73688" y="339926"/>
                </a:cubicBezTo>
                <a:cubicBezTo>
                  <a:pt x="73688" y="354213"/>
                  <a:pt x="62575" y="374322"/>
                  <a:pt x="51463" y="419301"/>
                </a:cubicBezTo>
                <a:cubicBezTo>
                  <a:pt x="40351" y="464280"/>
                  <a:pt x="14421" y="590222"/>
                  <a:pt x="7013" y="609801"/>
                </a:cubicBezTo>
                <a:cubicBezTo>
                  <a:pt x="-395" y="629380"/>
                  <a:pt x="-4099" y="579109"/>
                  <a:pt x="7013" y="536776"/>
                </a:cubicBezTo>
                <a:cubicBezTo>
                  <a:pt x="18125" y="494443"/>
                  <a:pt x="73688" y="355801"/>
                  <a:pt x="73688" y="355801"/>
                </a:cubicBezTo>
                <a:cubicBezTo>
                  <a:pt x="84271" y="322993"/>
                  <a:pt x="71571" y="375909"/>
                  <a:pt x="70513" y="339926"/>
                </a:cubicBezTo>
                <a:cubicBezTo>
                  <a:pt x="69455" y="303943"/>
                  <a:pt x="53051" y="192288"/>
                  <a:pt x="67338" y="139901"/>
                </a:cubicBezTo>
                <a:cubicBezTo>
                  <a:pt x="81625" y="87514"/>
                  <a:pt x="118138" y="15547"/>
                  <a:pt x="121313" y="3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 1253">
            <a:extLst>
              <a:ext uri="{FF2B5EF4-FFF2-40B4-BE49-F238E27FC236}">
                <a16:creationId xmlns:a16="http://schemas.microsoft.com/office/drawing/2014/main" id="{7755AD73-2D24-F146-42FA-9139FBFEE327}"/>
              </a:ext>
            </a:extLst>
          </p:cNvPr>
          <p:cNvSpPr/>
          <p:nvPr/>
        </p:nvSpPr>
        <p:spPr>
          <a:xfrm>
            <a:off x="6001668" y="5473662"/>
            <a:ext cx="110601" cy="1029460"/>
          </a:xfrm>
          <a:custGeom>
            <a:avLst/>
            <a:gdLst>
              <a:gd name="connsiteX0" fmla="*/ 110207 w 110601"/>
              <a:gd name="connsiteY0" fmla="*/ 38 h 1029460"/>
              <a:gd name="connsiteX1" fmla="*/ 5432 w 110601"/>
              <a:gd name="connsiteY1" fmla="*/ 254038 h 1029460"/>
              <a:gd name="connsiteX2" fmla="*/ 14957 w 110601"/>
              <a:gd name="connsiteY2" fmla="*/ 301663 h 1029460"/>
              <a:gd name="connsiteX3" fmla="*/ 14957 w 110601"/>
              <a:gd name="connsiteY3" fmla="*/ 257213 h 1029460"/>
              <a:gd name="connsiteX4" fmla="*/ 14957 w 110601"/>
              <a:gd name="connsiteY4" fmla="*/ 660438 h 1029460"/>
              <a:gd name="connsiteX5" fmla="*/ 14957 w 110601"/>
              <a:gd name="connsiteY5" fmla="*/ 631863 h 1029460"/>
              <a:gd name="connsiteX6" fmla="*/ 34007 w 110601"/>
              <a:gd name="connsiteY6" fmla="*/ 1019213 h 1029460"/>
              <a:gd name="connsiteX7" fmla="*/ 59407 w 110601"/>
              <a:gd name="connsiteY7" fmla="*/ 901738 h 1029460"/>
              <a:gd name="connsiteX8" fmla="*/ 14957 w 110601"/>
              <a:gd name="connsiteY8" fmla="*/ 733463 h 1029460"/>
              <a:gd name="connsiteX9" fmla="*/ 24482 w 110601"/>
              <a:gd name="connsiteY9" fmla="*/ 285788 h 1029460"/>
              <a:gd name="connsiteX10" fmla="*/ 40357 w 110601"/>
              <a:gd name="connsiteY10" fmla="*/ 234988 h 1029460"/>
              <a:gd name="connsiteX11" fmla="*/ 110207 w 110601"/>
              <a:gd name="connsiteY11" fmla="*/ 38 h 1029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0601" h="1029460">
                <a:moveTo>
                  <a:pt x="110207" y="38"/>
                </a:moveTo>
                <a:cubicBezTo>
                  <a:pt x="104386" y="3213"/>
                  <a:pt x="21307" y="203767"/>
                  <a:pt x="5432" y="254038"/>
                </a:cubicBezTo>
                <a:cubicBezTo>
                  <a:pt x="-10443" y="304309"/>
                  <a:pt x="13370" y="301134"/>
                  <a:pt x="14957" y="301663"/>
                </a:cubicBezTo>
                <a:cubicBezTo>
                  <a:pt x="16544" y="302192"/>
                  <a:pt x="14957" y="257213"/>
                  <a:pt x="14957" y="257213"/>
                </a:cubicBezTo>
                <a:lnTo>
                  <a:pt x="14957" y="660438"/>
                </a:lnTo>
                <a:cubicBezTo>
                  <a:pt x="14957" y="722880"/>
                  <a:pt x="11782" y="572067"/>
                  <a:pt x="14957" y="631863"/>
                </a:cubicBezTo>
                <a:cubicBezTo>
                  <a:pt x="18132" y="691659"/>
                  <a:pt x="26599" y="974234"/>
                  <a:pt x="34007" y="1019213"/>
                </a:cubicBezTo>
                <a:cubicBezTo>
                  <a:pt x="41415" y="1064192"/>
                  <a:pt x="62582" y="949363"/>
                  <a:pt x="59407" y="901738"/>
                </a:cubicBezTo>
                <a:cubicBezTo>
                  <a:pt x="56232" y="854113"/>
                  <a:pt x="20778" y="836121"/>
                  <a:pt x="14957" y="733463"/>
                </a:cubicBezTo>
                <a:cubicBezTo>
                  <a:pt x="9136" y="630805"/>
                  <a:pt x="20249" y="368867"/>
                  <a:pt x="24482" y="285788"/>
                </a:cubicBezTo>
                <a:cubicBezTo>
                  <a:pt x="28715" y="202709"/>
                  <a:pt x="25011" y="277321"/>
                  <a:pt x="40357" y="234988"/>
                </a:cubicBezTo>
                <a:cubicBezTo>
                  <a:pt x="55703" y="192655"/>
                  <a:pt x="116028" y="-3137"/>
                  <a:pt x="110207" y="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 1254">
            <a:extLst>
              <a:ext uri="{FF2B5EF4-FFF2-40B4-BE49-F238E27FC236}">
                <a16:creationId xmlns:a16="http://schemas.microsoft.com/office/drawing/2014/main" id="{AFCBDA51-C53E-7DCC-8486-85DA21B30782}"/>
              </a:ext>
            </a:extLst>
          </p:cNvPr>
          <p:cNvSpPr/>
          <p:nvPr/>
        </p:nvSpPr>
        <p:spPr>
          <a:xfrm>
            <a:off x="3503652" y="4581055"/>
            <a:ext cx="269035" cy="1203038"/>
          </a:xfrm>
          <a:custGeom>
            <a:avLst/>
            <a:gdLst>
              <a:gd name="connsiteX0" fmla="*/ 1548 w 269035"/>
              <a:gd name="connsiteY0" fmla="*/ 9995 h 1203038"/>
              <a:gd name="connsiteX1" fmla="*/ 134898 w 269035"/>
              <a:gd name="connsiteY1" fmla="*/ 495770 h 1203038"/>
              <a:gd name="connsiteX2" fmla="*/ 141248 w 269035"/>
              <a:gd name="connsiteY2" fmla="*/ 489420 h 1203038"/>
              <a:gd name="connsiteX3" fmla="*/ 258723 w 269035"/>
              <a:gd name="connsiteY3" fmla="*/ 1162520 h 1203038"/>
              <a:gd name="connsiteX4" fmla="*/ 236498 w 269035"/>
              <a:gd name="connsiteY4" fmla="*/ 1010120 h 1203038"/>
              <a:gd name="connsiteX5" fmla="*/ 1548 w 269035"/>
              <a:gd name="connsiteY5" fmla="*/ 9995 h 120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9035" h="1203038">
                <a:moveTo>
                  <a:pt x="1548" y="9995"/>
                </a:moveTo>
                <a:cubicBezTo>
                  <a:pt x="-15385" y="-75730"/>
                  <a:pt x="111615" y="415866"/>
                  <a:pt x="134898" y="495770"/>
                </a:cubicBezTo>
                <a:cubicBezTo>
                  <a:pt x="158181" y="575674"/>
                  <a:pt x="120611" y="378295"/>
                  <a:pt x="141248" y="489420"/>
                </a:cubicBezTo>
                <a:cubicBezTo>
                  <a:pt x="161885" y="600545"/>
                  <a:pt x="242848" y="1075737"/>
                  <a:pt x="258723" y="1162520"/>
                </a:cubicBezTo>
                <a:cubicBezTo>
                  <a:pt x="274598" y="1249303"/>
                  <a:pt x="275656" y="1195857"/>
                  <a:pt x="236498" y="1010120"/>
                </a:cubicBezTo>
                <a:cubicBezTo>
                  <a:pt x="197340" y="824383"/>
                  <a:pt x="18481" y="95720"/>
                  <a:pt x="1548" y="99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 1255">
            <a:extLst>
              <a:ext uri="{FF2B5EF4-FFF2-40B4-BE49-F238E27FC236}">
                <a16:creationId xmlns:a16="http://schemas.microsoft.com/office/drawing/2014/main" id="{F8C36625-D64D-BAD8-4314-FF00A91B2D9F}"/>
              </a:ext>
            </a:extLst>
          </p:cNvPr>
          <p:cNvSpPr/>
          <p:nvPr/>
        </p:nvSpPr>
        <p:spPr>
          <a:xfrm>
            <a:off x="3392369" y="4533268"/>
            <a:ext cx="387826" cy="1352476"/>
          </a:xfrm>
          <a:custGeom>
            <a:avLst/>
            <a:gdLst>
              <a:gd name="connsiteX0" fmla="*/ 1706 w 387826"/>
              <a:gd name="connsiteY0" fmla="*/ 10157 h 1352476"/>
              <a:gd name="connsiteX1" fmla="*/ 173156 w 387826"/>
              <a:gd name="connsiteY1" fmla="*/ 476882 h 1352476"/>
              <a:gd name="connsiteX2" fmla="*/ 376356 w 387826"/>
              <a:gd name="connsiteY2" fmla="*/ 1289682 h 1352476"/>
              <a:gd name="connsiteX3" fmla="*/ 331906 w 387826"/>
              <a:gd name="connsiteY3" fmla="*/ 1169032 h 1352476"/>
              <a:gd name="connsiteX4" fmla="*/ 77906 w 387826"/>
              <a:gd name="connsiteY4" fmla="*/ 146682 h 1352476"/>
              <a:gd name="connsiteX5" fmla="*/ 84256 w 387826"/>
              <a:gd name="connsiteY5" fmla="*/ 153032 h 1352476"/>
              <a:gd name="connsiteX6" fmla="*/ 1706 w 387826"/>
              <a:gd name="connsiteY6" fmla="*/ 10157 h 1352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7826" h="1352476">
                <a:moveTo>
                  <a:pt x="1706" y="10157"/>
                </a:moveTo>
                <a:cubicBezTo>
                  <a:pt x="16523" y="64132"/>
                  <a:pt x="110714" y="263628"/>
                  <a:pt x="173156" y="476882"/>
                </a:cubicBezTo>
                <a:cubicBezTo>
                  <a:pt x="235598" y="690136"/>
                  <a:pt x="349898" y="1174324"/>
                  <a:pt x="376356" y="1289682"/>
                </a:cubicBezTo>
                <a:cubicBezTo>
                  <a:pt x="402814" y="1405040"/>
                  <a:pt x="381648" y="1359532"/>
                  <a:pt x="331906" y="1169032"/>
                </a:cubicBezTo>
                <a:cubicBezTo>
                  <a:pt x="282164" y="978532"/>
                  <a:pt x="77906" y="146682"/>
                  <a:pt x="77906" y="146682"/>
                </a:cubicBezTo>
                <a:cubicBezTo>
                  <a:pt x="36631" y="-22651"/>
                  <a:pt x="95368" y="172082"/>
                  <a:pt x="84256" y="153032"/>
                </a:cubicBezTo>
                <a:cubicBezTo>
                  <a:pt x="73144" y="133982"/>
                  <a:pt x="-13111" y="-43818"/>
                  <a:pt x="1706" y="101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 1256">
            <a:extLst>
              <a:ext uri="{FF2B5EF4-FFF2-40B4-BE49-F238E27FC236}">
                <a16:creationId xmlns:a16="http://schemas.microsoft.com/office/drawing/2014/main" id="{1864905E-18A8-DFE7-6E80-0C5874E2CA7C}"/>
              </a:ext>
            </a:extLst>
          </p:cNvPr>
          <p:cNvSpPr/>
          <p:nvPr/>
        </p:nvSpPr>
        <p:spPr>
          <a:xfrm>
            <a:off x="2926337" y="4448966"/>
            <a:ext cx="523330" cy="678258"/>
          </a:xfrm>
          <a:custGeom>
            <a:avLst/>
            <a:gdLst>
              <a:gd name="connsiteX0" fmla="*/ 4188 w 523330"/>
              <a:gd name="connsiteY0" fmla="*/ 8734 h 678258"/>
              <a:gd name="connsiteX1" fmla="*/ 166113 w 523330"/>
              <a:gd name="connsiteY1" fmla="*/ 186534 h 678258"/>
              <a:gd name="connsiteX2" fmla="*/ 509013 w 523330"/>
              <a:gd name="connsiteY2" fmla="*/ 665959 h 678258"/>
              <a:gd name="connsiteX3" fmla="*/ 448688 w 523330"/>
              <a:gd name="connsiteY3" fmla="*/ 538959 h 678258"/>
              <a:gd name="connsiteX4" fmla="*/ 356613 w 523330"/>
              <a:gd name="connsiteY4" fmla="*/ 570709 h 678258"/>
              <a:gd name="connsiteX5" fmla="*/ 324863 w 523330"/>
              <a:gd name="connsiteY5" fmla="*/ 431009 h 678258"/>
              <a:gd name="connsiteX6" fmla="*/ 4188 w 523330"/>
              <a:gd name="connsiteY6" fmla="*/ 8734 h 678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3330" h="678258">
                <a:moveTo>
                  <a:pt x="4188" y="8734"/>
                </a:moveTo>
                <a:cubicBezTo>
                  <a:pt x="-22270" y="-32012"/>
                  <a:pt x="81975" y="76996"/>
                  <a:pt x="166113" y="186534"/>
                </a:cubicBezTo>
                <a:cubicBezTo>
                  <a:pt x="250251" y="296072"/>
                  <a:pt x="461917" y="607222"/>
                  <a:pt x="509013" y="665959"/>
                </a:cubicBezTo>
                <a:cubicBezTo>
                  <a:pt x="556109" y="724697"/>
                  <a:pt x="474088" y="554834"/>
                  <a:pt x="448688" y="538959"/>
                </a:cubicBezTo>
                <a:cubicBezTo>
                  <a:pt x="423288" y="523084"/>
                  <a:pt x="377251" y="588701"/>
                  <a:pt x="356613" y="570709"/>
                </a:cubicBezTo>
                <a:cubicBezTo>
                  <a:pt x="335976" y="552717"/>
                  <a:pt x="379896" y="523613"/>
                  <a:pt x="324863" y="431009"/>
                </a:cubicBezTo>
                <a:cubicBezTo>
                  <a:pt x="269830" y="338405"/>
                  <a:pt x="30646" y="49480"/>
                  <a:pt x="4188" y="87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 1257">
            <a:extLst>
              <a:ext uri="{FF2B5EF4-FFF2-40B4-BE49-F238E27FC236}">
                <a16:creationId xmlns:a16="http://schemas.microsoft.com/office/drawing/2014/main" id="{6B2CD21F-55BA-499B-B9A2-5CA1869303B4}"/>
              </a:ext>
            </a:extLst>
          </p:cNvPr>
          <p:cNvSpPr/>
          <p:nvPr/>
        </p:nvSpPr>
        <p:spPr>
          <a:xfrm>
            <a:off x="3383200" y="4778134"/>
            <a:ext cx="135149" cy="927336"/>
          </a:xfrm>
          <a:custGeom>
            <a:avLst/>
            <a:gdLst>
              <a:gd name="connsiteX0" fmla="*/ 1350 w 135149"/>
              <a:gd name="connsiteY0" fmla="*/ 241 h 927336"/>
              <a:gd name="connsiteX1" fmla="*/ 64850 w 135149"/>
              <a:gd name="connsiteY1" fmla="*/ 158991 h 927336"/>
              <a:gd name="connsiteX2" fmla="*/ 118825 w 135149"/>
              <a:gd name="connsiteY2" fmla="*/ 266941 h 927336"/>
              <a:gd name="connsiteX3" fmla="*/ 122000 w 135149"/>
              <a:gd name="connsiteY3" fmla="*/ 908291 h 927336"/>
              <a:gd name="connsiteX4" fmla="*/ 122000 w 135149"/>
              <a:gd name="connsiteY4" fmla="*/ 708266 h 927336"/>
              <a:gd name="connsiteX5" fmla="*/ 128350 w 135149"/>
              <a:gd name="connsiteY5" fmla="*/ 197091 h 927336"/>
              <a:gd name="connsiteX6" fmla="*/ 1350 w 135149"/>
              <a:gd name="connsiteY6" fmla="*/ 241 h 927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149" h="927336">
                <a:moveTo>
                  <a:pt x="1350" y="241"/>
                </a:moveTo>
                <a:cubicBezTo>
                  <a:pt x="-9233" y="-6109"/>
                  <a:pt x="45271" y="114541"/>
                  <a:pt x="64850" y="158991"/>
                </a:cubicBezTo>
                <a:cubicBezTo>
                  <a:pt x="84429" y="203441"/>
                  <a:pt x="109300" y="142058"/>
                  <a:pt x="118825" y="266941"/>
                </a:cubicBezTo>
                <a:cubicBezTo>
                  <a:pt x="128350" y="391824"/>
                  <a:pt x="121471" y="834737"/>
                  <a:pt x="122000" y="908291"/>
                </a:cubicBezTo>
                <a:cubicBezTo>
                  <a:pt x="122529" y="981845"/>
                  <a:pt x="120942" y="826799"/>
                  <a:pt x="122000" y="708266"/>
                </a:cubicBezTo>
                <a:cubicBezTo>
                  <a:pt x="123058" y="589733"/>
                  <a:pt x="146342" y="313508"/>
                  <a:pt x="128350" y="197091"/>
                </a:cubicBezTo>
                <a:cubicBezTo>
                  <a:pt x="110358" y="80674"/>
                  <a:pt x="11933" y="6591"/>
                  <a:pt x="1350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 1258">
            <a:extLst>
              <a:ext uri="{FF2B5EF4-FFF2-40B4-BE49-F238E27FC236}">
                <a16:creationId xmlns:a16="http://schemas.microsoft.com/office/drawing/2014/main" id="{9E137D11-2B9B-559C-70F7-80EA77FB4A60}"/>
              </a:ext>
            </a:extLst>
          </p:cNvPr>
          <p:cNvSpPr/>
          <p:nvPr/>
        </p:nvSpPr>
        <p:spPr>
          <a:xfrm>
            <a:off x="3336872" y="5667374"/>
            <a:ext cx="257541" cy="1024954"/>
          </a:xfrm>
          <a:custGeom>
            <a:avLst/>
            <a:gdLst>
              <a:gd name="connsiteX0" fmla="*/ 257228 w 257541"/>
              <a:gd name="connsiteY0" fmla="*/ 1 h 1024954"/>
              <a:gd name="connsiteX1" fmla="*/ 158803 w 257541"/>
              <a:gd name="connsiteY1" fmla="*/ 222251 h 1024954"/>
              <a:gd name="connsiteX2" fmla="*/ 92128 w 257541"/>
              <a:gd name="connsiteY2" fmla="*/ 663576 h 1024954"/>
              <a:gd name="connsiteX3" fmla="*/ 73078 w 257541"/>
              <a:gd name="connsiteY3" fmla="*/ 568326 h 1024954"/>
              <a:gd name="connsiteX4" fmla="*/ 69903 w 257541"/>
              <a:gd name="connsiteY4" fmla="*/ 1000126 h 1024954"/>
              <a:gd name="connsiteX5" fmla="*/ 44503 w 257541"/>
              <a:gd name="connsiteY5" fmla="*/ 876301 h 1024954"/>
              <a:gd name="connsiteX6" fmla="*/ 53 w 257541"/>
              <a:gd name="connsiteY6" fmla="*/ 82551 h 1024954"/>
              <a:gd name="connsiteX7" fmla="*/ 54028 w 257541"/>
              <a:gd name="connsiteY7" fmla="*/ 657226 h 1024954"/>
              <a:gd name="connsiteX8" fmla="*/ 50853 w 257541"/>
              <a:gd name="connsiteY8" fmla="*/ 717551 h 1024954"/>
              <a:gd name="connsiteX9" fmla="*/ 73078 w 257541"/>
              <a:gd name="connsiteY9" fmla="*/ 469901 h 1024954"/>
              <a:gd name="connsiteX10" fmla="*/ 155628 w 257541"/>
              <a:gd name="connsiteY10" fmla="*/ 196851 h 1024954"/>
              <a:gd name="connsiteX11" fmla="*/ 123878 w 257541"/>
              <a:gd name="connsiteY11" fmla="*/ 225426 h 1024954"/>
              <a:gd name="connsiteX12" fmla="*/ 257228 w 257541"/>
              <a:gd name="connsiteY12" fmla="*/ 1 h 102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7541" h="1024954">
                <a:moveTo>
                  <a:pt x="257228" y="1"/>
                </a:moveTo>
                <a:cubicBezTo>
                  <a:pt x="263049" y="-528"/>
                  <a:pt x="186320" y="111655"/>
                  <a:pt x="158803" y="222251"/>
                </a:cubicBezTo>
                <a:cubicBezTo>
                  <a:pt x="131286" y="332847"/>
                  <a:pt x="106415" y="605897"/>
                  <a:pt x="92128" y="663576"/>
                </a:cubicBezTo>
                <a:cubicBezTo>
                  <a:pt x="77841" y="721255"/>
                  <a:pt x="76782" y="512234"/>
                  <a:pt x="73078" y="568326"/>
                </a:cubicBezTo>
                <a:cubicBezTo>
                  <a:pt x="69374" y="624418"/>
                  <a:pt x="74665" y="948797"/>
                  <a:pt x="69903" y="1000126"/>
                </a:cubicBezTo>
                <a:cubicBezTo>
                  <a:pt x="65141" y="1051455"/>
                  <a:pt x="56145" y="1029230"/>
                  <a:pt x="44503" y="876301"/>
                </a:cubicBezTo>
                <a:cubicBezTo>
                  <a:pt x="32861" y="723372"/>
                  <a:pt x="-1534" y="119063"/>
                  <a:pt x="53" y="82551"/>
                </a:cubicBezTo>
                <a:cubicBezTo>
                  <a:pt x="1640" y="46039"/>
                  <a:pt x="45561" y="551393"/>
                  <a:pt x="54028" y="657226"/>
                </a:cubicBezTo>
                <a:cubicBezTo>
                  <a:pt x="62495" y="763059"/>
                  <a:pt x="47678" y="748772"/>
                  <a:pt x="50853" y="717551"/>
                </a:cubicBezTo>
                <a:cubicBezTo>
                  <a:pt x="54028" y="686330"/>
                  <a:pt x="55615" y="556684"/>
                  <a:pt x="73078" y="469901"/>
                </a:cubicBezTo>
                <a:cubicBezTo>
                  <a:pt x="90540" y="383118"/>
                  <a:pt x="147161" y="237597"/>
                  <a:pt x="155628" y="196851"/>
                </a:cubicBezTo>
                <a:cubicBezTo>
                  <a:pt x="164095" y="156105"/>
                  <a:pt x="107474" y="255059"/>
                  <a:pt x="123878" y="225426"/>
                </a:cubicBezTo>
                <a:cubicBezTo>
                  <a:pt x="140282" y="195793"/>
                  <a:pt x="251407" y="530"/>
                  <a:pt x="257228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 1259">
            <a:extLst>
              <a:ext uri="{FF2B5EF4-FFF2-40B4-BE49-F238E27FC236}">
                <a16:creationId xmlns:a16="http://schemas.microsoft.com/office/drawing/2014/main" id="{3F25BA1D-6EBF-E427-DD7E-F34A4CD48B0C}"/>
              </a:ext>
            </a:extLst>
          </p:cNvPr>
          <p:cNvSpPr/>
          <p:nvPr/>
        </p:nvSpPr>
        <p:spPr>
          <a:xfrm>
            <a:off x="3846770" y="5997403"/>
            <a:ext cx="106172" cy="581210"/>
          </a:xfrm>
          <a:custGeom>
            <a:avLst/>
            <a:gdLst>
              <a:gd name="connsiteX0" fmla="*/ 106105 w 106172"/>
              <a:gd name="connsiteY0" fmla="*/ 172 h 581210"/>
              <a:gd name="connsiteX1" fmla="*/ 20380 w 106172"/>
              <a:gd name="connsiteY1" fmla="*/ 146222 h 581210"/>
              <a:gd name="connsiteX2" fmla="*/ 33080 w 106172"/>
              <a:gd name="connsiteY2" fmla="*/ 562147 h 581210"/>
              <a:gd name="connsiteX3" fmla="*/ 17205 w 106172"/>
              <a:gd name="connsiteY3" fmla="*/ 476422 h 581210"/>
              <a:gd name="connsiteX4" fmla="*/ 4505 w 106172"/>
              <a:gd name="connsiteY4" fmla="*/ 168447 h 581210"/>
              <a:gd name="connsiteX5" fmla="*/ 106105 w 106172"/>
              <a:gd name="connsiteY5" fmla="*/ 172 h 58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172" h="581210">
                <a:moveTo>
                  <a:pt x="106105" y="172"/>
                </a:moveTo>
                <a:cubicBezTo>
                  <a:pt x="108751" y="-3532"/>
                  <a:pt x="32551" y="52559"/>
                  <a:pt x="20380" y="146222"/>
                </a:cubicBezTo>
                <a:cubicBezTo>
                  <a:pt x="8209" y="239885"/>
                  <a:pt x="33609" y="507114"/>
                  <a:pt x="33080" y="562147"/>
                </a:cubicBezTo>
                <a:cubicBezTo>
                  <a:pt x="32551" y="617180"/>
                  <a:pt x="21967" y="542039"/>
                  <a:pt x="17205" y="476422"/>
                </a:cubicBezTo>
                <a:cubicBezTo>
                  <a:pt x="12442" y="410805"/>
                  <a:pt x="-9253" y="247822"/>
                  <a:pt x="4505" y="168447"/>
                </a:cubicBezTo>
                <a:cubicBezTo>
                  <a:pt x="18263" y="89072"/>
                  <a:pt x="103459" y="3876"/>
                  <a:pt x="106105" y="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 1260">
            <a:extLst>
              <a:ext uri="{FF2B5EF4-FFF2-40B4-BE49-F238E27FC236}">
                <a16:creationId xmlns:a16="http://schemas.microsoft.com/office/drawing/2014/main" id="{C399197F-8954-9EF5-57D9-E8A521CB591F}"/>
              </a:ext>
            </a:extLst>
          </p:cNvPr>
          <p:cNvSpPr/>
          <p:nvPr/>
        </p:nvSpPr>
        <p:spPr>
          <a:xfrm>
            <a:off x="3600382" y="5583714"/>
            <a:ext cx="43372" cy="1116989"/>
          </a:xfrm>
          <a:custGeom>
            <a:avLst/>
            <a:gdLst>
              <a:gd name="connsiteX0" fmla="*/ 41343 w 43372"/>
              <a:gd name="connsiteY0" fmla="*/ 1111 h 1116989"/>
              <a:gd name="connsiteX1" fmla="*/ 38168 w 43372"/>
              <a:gd name="connsiteY1" fmla="*/ 296386 h 1116989"/>
              <a:gd name="connsiteX2" fmla="*/ 68 w 43372"/>
              <a:gd name="connsiteY2" fmla="*/ 861536 h 1116989"/>
              <a:gd name="connsiteX3" fmla="*/ 28643 w 43372"/>
              <a:gd name="connsiteY3" fmla="*/ 1106011 h 1116989"/>
              <a:gd name="connsiteX4" fmla="*/ 22293 w 43372"/>
              <a:gd name="connsiteY4" fmla="*/ 1001236 h 1116989"/>
              <a:gd name="connsiteX5" fmla="*/ 19118 w 43372"/>
              <a:gd name="connsiteY5" fmla="*/ 366236 h 1116989"/>
              <a:gd name="connsiteX6" fmla="*/ 22293 w 43372"/>
              <a:gd name="connsiteY6" fmla="*/ 394811 h 1116989"/>
              <a:gd name="connsiteX7" fmla="*/ 41343 w 43372"/>
              <a:gd name="connsiteY7" fmla="*/ 1111 h 111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72" h="1116989">
                <a:moveTo>
                  <a:pt x="41343" y="1111"/>
                </a:moveTo>
                <a:cubicBezTo>
                  <a:pt x="43989" y="-15293"/>
                  <a:pt x="45047" y="152982"/>
                  <a:pt x="38168" y="296386"/>
                </a:cubicBezTo>
                <a:cubicBezTo>
                  <a:pt x="31289" y="439790"/>
                  <a:pt x="1655" y="726599"/>
                  <a:pt x="68" y="861536"/>
                </a:cubicBezTo>
                <a:cubicBezTo>
                  <a:pt x="-1519" y="996473"/>
                  <a:pt x="24939" y="1082728"/>
                  <a:pt x="28643" y="1106011"/>
                </a:cubicBezTo>
                <a:cubicBezTo>
                  <a:pt x="32347" y="1129294"/>
                  <a:pt x="23880" y="1124532"/>
                  <a:pt x="22293" y="1001236"/>
                </a:cubicBezTo>
                <a:cubicBezTo>
                  <a:pt x="20706" y="877940"/>
                  <a:pt x="19118" y="467307"/>
                  <a:pt x="19118" y="366236"/>
                </a:cubicBezTo>
                <a:cubicBezTo>
                  <a:pt x="19118" y="265165"/>
                  <a:pt x="19118" y="450373"/>
                  <a:pt x="22293" y="394811"/>
                </a:cubicBezTo>
                <a:cubicBezTo>
                  <a:pt x="25468" y="339249"/>
                  <a:pt x="38697" y="17515"/>
                  <a:pt x="41343" y="11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 1261">
            <a:extLst>
              <a:ext uri="{FF2B5EF4-FFF2-40B4-BE49-F238E27FC236}">
                <a16:creationId xmlns:a16="http://schemas.microsoft.com/office/drawing/2014/main" id="{EAF66295-83E9-E36A-A931-7A500880068F}"/>
              </a:ext>
            </a:extLst>
          </p:cNvPr>
          <p:cNvSpPr/>
          <p:nvPr/>
        </p:nvSpPr>
        <p:spPr>
          <a:xfrm>
            <a:off x="7348011" y="2753100"/>
            <a:ext cx="110360" cy="262856"/>
          </a:xfrm>
          <a:custGeom>
            <a:avLst/>
            <a:gdLst>
              <a:gd name="connsiteX0" fmla="*/ 76519 w 110360"/>
              <a:gd name="connsiteY0" fmla="*/ 39 h 262856"/>
              <a:gd name="connsiteX1" fmla="*/ 16885 w 110360"/>
              <a:gd name="connsiteY1" fmla="*/ 92804 h 262856"/>
              <a:gd name="connsiteX2" fmla="*/ 109650 w 110360"/>
              <a:gd name="connsiteY2" fmla="*/ 261770 h 262856"/>
              <a:gd name="connsiteX3" fmla="*/ 56641 w 110360"/>
              <a:gd name="connsiteY3" fmla="*/ 162378 h 262856"/>
              <a:gd name="connsiteX4" fmla="*/ 319 w 110360"/>
              <a:gd name="connsiteY4" fmla="*/ 102743 h 262856"/>
              <a:gd name="connsiteX5" fmla="*/ 76519 w 110360"/>
              <a:gd name="connsiteY5" fmla="*/ 39 h 262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0360" h="262856">
                <a:moveTo>
                  <a:pt x="76519" y="39"/>
                </a:moveTo>
                <a:cubicBezTo>
                  <a:pt x="79280" y="-1618"/>
                  <a:pt x="11363" y="49182"/>
                  <a:pt x="16885" y="92804"/>
                </a:cubicBezTo>
                <a:cubicBezTo>
                  <a:pt x="22407" y="136426"/>
                  <a:pt x="103024" y="250174"/>
                  <a:pt x="109650" y="261770"/>
                </a:cubicBezTo>
                <a:cubicBezTo>
                  <a:pt x="116276" y="273366"/>
                  <a:pt x="74863" y="188882"/>
                  <a:pt x="56641" y="162378"/>
                </a:cubicBezTo>
                <a:cubicBezTo>
                  <a:pt x="38419" y="135874"/>
                  <a:pt x="-4099" y="124830"/>
                  <a:pt x="319" y="102743"/>
                </a:cubicBezTo>
                <a:cubicBezTo>
                  <a:pt x="4736" y="80656"/>
                  <a:pt x="73758" y="1696"/>
                  <a:pt x="76519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3" name="フリーフォーム 1262">
            <a:extLst>
              <a:ext uri="{FF2B5EF4-FFF2-40B4-BE49-F238E27FC236}">
                <a16:creationId xmlns:a16="http://schemas.microsoft.com/office/drawing/2014/main" id="{1EA0D19C-BFAE-1602-7FC6-F5A38F655307}"/>
              </a:ext>
            </a:extLst>
          </p:cNvPr>
          <p:cNvSpPr/>
          <p:nvPr/>
        </p:nvSpPr>
        <p:spPr>
          <a:xfrm>
            <a:off x="7212120" y="3181275"/>
            <a:ext cx="183094" cy="280245"/>
          </a:xfrm>
          <a:custGeom>
            <a:avLst/>
            <a:gdLst>
              <a:gd name="connsiteX0" fmla="*/ 182882 w 183094"/>
              <a:gd name="connsiteY0" fmla="*/ 837 h 280245"/>
              <a:gd name="connsiteX1" fmla="*/ 126356 w 183094"/>
              <a:gd name="connsiteY1" fmla="*/ 83964 h 280245"/>
              <a:gd name="connsiteX2" fmla="*/ 123031 w 183094"/>
              <a:gd name="connsiteY2" fmla="*/ 216968 h 280245"/>
              <a:gd name="connsiteX3" fmla="*/ 2 w 183094"/>
              <a:gd name="connsiteY3" fmla="*/ 280145 h 280245"/>
              <a:gd name="connsiteX4" fmla="*/ 119705 w 183094"/>
              <a:gd name="connsiteY4" fmla="*/ 230268 h 280245"/>
              <a:gd name="connsiteX5" fmla="*/ 129681 w 183094"/>
              <a:gd name="connsiteY5" fmla="*/ 177067 h 280245"/>
              <a:gd name="connsiteX6" fmla="*/ 103080 w 183094"/>
              <a:gd name="connsiteY6" fmla="*/ 133841 h 280245"/>
              <a:gd name="connsiteX7" fmla="*/ 182882 w 183094"/>
              <a:gd name="connsiteY7" fmla="*/ 837 h 280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094" h="280245">
                <a:moveTo>
                  <a:pt x="182882" y="837"/>
                </a:moveTo>
                <a:cubicBezTo>
                  <a:pt x="186761" y="-7476"/>
                  <a:pt x="136331" y="47942"/>
                  <a:pt x="126356" y="83964"/>
                </a:cubicBezTo>
                <a:cubicBezTo>
                  <a:pt x="116381" y="119986"/>
                  <a:pt x="144090" y="184271"/>
                  <a:pt x="123031" y="216968"/>
                </a:cubicBezTo>
                <a:cubicBezTo>
                  <a:pt x="101972" y="249665"/>
                  <a:pt x="556" y="277928"/>
                  <a:pt x="2" y="280145"/>
                </a:cubicBezTo>
                <a:cubicBezTo>
                  <a:pt x="-552" y="282362"/>
                  <a:pt x="98092" y="247448"/>
                  <a:pt x="119705" y="230268"/>
                </a:cubicBezTo>
                <a:cubicBezTo>
                  <a:pt x="141318" y="213088"/>
                  <a:pt x="132452" y="193138"/>
                  <a:pt x="129681" y="177067"/>
                </a:cubicBezTo>
                <a:cubicBezTo>
                  <a:pt x="126910" y="160996"/>
                  <a:pt x="94213" y="159887"/>
                  <a:pt x="103080" y="133841"/>
                </a:cubicBezTo>
                <a:cubicBezTo>
                  <a:pt x="111947" y="107795"/>
                  <a:pt x="179003" y="9150"/>
                  <a:pt x="182882" y="8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 1263">
            <a:extLst>
              <a:ext uri="{FF2B5EF4-FFF2-40B4-BE49-F238E27FC236}">
                <a16:creationId xmlns:a16="http://schemas.microsoft.com/office/drawing/2014/main" id="{ED138313-628A-BCE4-EA77-4A80DEE80E82}"/>
              </a:ext>
            </a:extLst>
          </p:cNvPr>
          <p:cNvSpPr/>
          <p:nvPr/>
        </p:nvSpPr>
        <p:spPr>
          <a:xfrm>
            <a:off x="6671489" y="3931580"/>
            <a:ext cx="161753" cy="171700"/>
          </a:xfrm>
          <a:custGeom>
            <a:avLst/>
            <a:gdLst>
              <a:gd name="connsiteX0" fmla="*/ 161753 w 161753"/>
              <a:gd name="connsiteY0" fmla="*/ 10 h 171700"/>
              <a:gd name="connsiteX1" fmla="*/ 69323 w 161753"/>
              <a:gd name="connsiteY1" fmla="*/ 118849 h 171700"/>
              <a:gd name="connsiteX2" fmla="*/ 0 w 161753"/>
              <a:gd name="connsiteY2" fmla="*/ 171666 h 171700"/>
              <a:gd name="connsiteX3" fmla="*/ 69323 w 161753"/>
              <a:gd name="connsiteY3" fmla="*/ 112247 h 171700"/>
              <a:gd name="connsiteX4" fmla="*/ 161753 w 161753"/>
              <a:gd name="connsiteY4" fmla="*/ 10 h 171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1753" h="171700">
                <a:moveTo>
                  <a:pt x="161753" y="10"/>
                </a:moveTo>
                <a:cubicBezTo>
                  <a:pt x="161753" y="1110"/>
                  <a:pt x="96282" y="90240"/>
                  <a:pt x="69323" y="118849"/>
                </a:cubicBezTo>
                <a:cubicBezTo>
                  <a:pt x="42364" y="147458"/>
                  <a:pt x="0" y="172766"/>
                  <a:pt x="0" y="171666"/>
                </a:cubicBezTo>
                <a:cubicBezTo>
                  <a:pt x="0" y="170566"/>
                  <a:pt x="45665" y="137005"/>
                  <a:pt x="69323" y="112247"/>
                </a:cubicBezTo>
                <a:cubicBezTo>
                  <a:pt x="92981" y="87489"/>
                  <a:pt x="161753" y="-1090"/>
                  <a:pt x="16175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5" name="フリーフォーム 1264">
            <a:extLst>
              <a:ext uri="{FF2B5EF4-FFF2-40B4-BE49-F238E27FC236}">
                <a16:creationId xmlns:a16="http://schemas.microsoft.com/office/drawing/2014/main" id="{43CEA176-27A2-9F29-DB24-47D1EBFB2747}"/>
              </a:ext>
            </a:extLst>
          </p:cNvPr>
          <p:cNvSpPr/>
          <p:nvPr/>
        </p:nvSpPr>
        <p:spPr>
          <a:xfrm>
            <a:off x="9267060" y="2250888"/>
            <a:ext cx="462211" cy="217297"/>
          </a:xfrm>
          <a:custGeom>
            <a:avLst/>
            <a:gdLst>
              <a:gd name="connsiteX0" fmla="*/ 765 w 462211"/>
              <a:gd name="connsiteY0" fmla="*/ 216087 h 217297"/>
              <a:gd name="connsiteX1" fmla="*/ 99190 w 462211"/>
              <a:gd name="connsiteY1" fmla="*/ 168462 h 217297"/>
              <a:gd name="connsiteX2" fmla="*/ 156340 w 462211"/>
              <a:gd name="connsiteY2" fmla="*/ 108137 h 217297"/>
              <a:gd name="connsiteX3" fmla="*/ 461140 w 462211"/>
              <a:gd name="connsiteY3" fmla="*/ 187 h 217297"/>
              <a:gd name="connsiteX4" fmla="*/ 254765 w 462211"/>
              <a:gd name="connsiteY4" fmla="*/ 82737 h 217297"/>
              <a:gd name="connsiteX5" fmla="*/ 184915 w 462211"/>
              <a:gd name="connsiteY5" fmla="*/ 108137 h 217297"/>
              <a:gd name="connsiteX6" fmla="*/ 156340 w 462211"/>
              <a:gd name="connsiteY6" fmla="*/ 117662 h 217297"/>
              <a:gd name="connsiteX7" fmla="*/ 765 w 462211"/>
              <a:gd name="connsiteY7" fmla="*/ 216087 h 217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2211" h="217297">
                <a:moveTo>
                  <a:pt x="765" y="216087"/>
                </a:moveTo>
                <a:cubicBezTo>
                  <a:pt x="-8760" y="224554"/>
                  <a:pt x="73261" y="186454"/>
                  <a:pt x="99190" y="168462"/>
                </a:cubicBezTo>
                <a:cubicBezTo>
                  <a:pt x="125119" y="150470"/>
                  <a:pt x="96015" y="136183"/>
                  <a:pt x="156340" y="108137"/>
                </a:cubicBezTo>
                <a:cubicBezTo>
                  <a:pt x="216665" y="80091"/>
                  <a:pt x="444736" y="4420"/>
                  <a:pt x="461140" y="187"/>
                </a:cubicBezTo>
                <a:cubicBezTo>
                  <a:pt x="477544" y="-4046"/>
                  <a:pt x="300802" y="64745"/>
                  <a:pt x="254765" y="82737"/>
                </a:cubicBezTo>
                <a:cubicBezTo>
                  <a:pt x="208728" y="100729"/>
                  <a:pt x="201319" y="102316"/>
                  <a:pt x="184915" y="108137"/>
                </a:cubicBezTo>
                <a:cubicBezTo>
                  <a:pt x="168511" y="113958"/>
                  <a:pt x="180682" y="103904"/>
                  <a:pt x="156340" y="117662"/>
                </a:cubicBezTo>
                <a:cubicBezTo>
                  <a:pt x="131998" y="131420"/>
                  <a:pt x="10290" y="207620"/>
                  <a:pt x="765" y="216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 1265">
            <a:extLst>
              <a:ext uri="{FF2B5EF4-FFF2-40B4-BE49-F238E27FC236}">
                <a16:creationId xmlns:a16="http://schemas.microsoft.com/office/drawing/2014/main" id="{0F1CED21-4199-0CEF-C81F-DACB41CB5682}"/>
              </a:ext>
            </a:extLst>
          </p:cNvPr>
          <p:cNvSpPr/>
          <p:nvPr/>
        </p:nvSpPr>
        <p:spPr>
          <a:xfrm>
            <a:off x="9620231" y="2279424"/>
            <a:ext cx="235316" cy="54426"/>
          </a:xfrm>
          <a:custGeom>
            <a:avLst/>
            <a:gdLst>
              <a:gd name="connsiteX0" fmla="*/ 19 w 235316"/>
              <a:gd name="connsiteY0" fmla="*/ 41501 h 54426"/>
              <a:gd name="connsiteX1" fmla="*/ 123844 w 235316"/>
              <a:gd name="connsiteY1" fmla="*/ 12926 h 54426"/>
              <a:gd name="connsiteX2" fmla="*/ 165119 w 235316"/>
              <a:gd name="connsiteY2" fmla="*/ 19276 h 54426"/>
              <a:gd name="connsiteX3" fmla="*/ 234969 w 235316"/>
              <a:gd name="connsiteY3" fmla="*/ 54201 h 54426"/>
              <a:gd name="connsiteX4" fmla="*/ 133369 w 235316"/>
              <a:gd name="connsiteY4" fmla="*/ 226 h 54426"/>
              <a:gd name="connsiteX5" fmla="*/ 19 w 235316"/>
              <a:gd name="connsiteY5" fmla="*/ 41501 h 54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6" h="54426">
                <a:moveTo>
                  <a:pt x="19" y="41501"/>
                </a:moveTo>
                <a:cubicBezTo>
                  <a:pt x="-1569" y="43618"/>
                  <a:pt x="96327" y="16630"/>
                  <a:pt x="123844" y="12926"/>
                </a:cubicBezTo>
                <a:cubicBezTo>
                  <a:pt x="151361" y="9222"/>
                  <a:pt x="146598" y="12397"/>
                  <a:pt x="165119" y="19276"/>
                </a:cubicBezTo>
                <a:cubicBezTo>
                  <a:pt x="183640" y="26155"/>
                  <a:pt x="240261" y="57376"/>
                  <a:pt x="234969" y="54201"/>
                </a:cubicBezTo>
                <a:cubicBezTo>
                  <a:pt x="229677" y="51026"/>
                  <a:pt x="167236" y="3930"/>
                  <a:pt x="133369" y="226"/>
                </a:cubicBezTo>
                <a:cubicBezTo>
                  <a:pt x="99502" y="-3478"/>
                  <a:pt x="1607" y="39384"/>
                  <a:pt x="19" y="41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 1266">
            <a:extLst>
              <a:ext uri="{FF2B5EF4-FFF2-40B4-BE49-F238E27FC236}">
                <a16:creationId xmlns:a16="http://schemas.microsoft.com/office/drawing/2014/main" id="{5F300897-075F-CC6E-1066-864A6ED5CF4D}"/>
              </a:ext>
            </a:extLst>
          </p:cNvPr>
          <p:cNvSpPr/>
          <p:nvPr/>
        </p:nvSpPr>
        <p:spPr>
          <a:xfrm>
            <a:off x="9754220" y="2249847"/>
            <a:ext cx="425774" cy="253956"/>
          </a:xfrm>
          <a:custGeom>
            <a:avLst/>
            <a:gdLst>
              <a:gd name="connsiteX0" fmla="*/ 2555 w 425774"/>
              <a:gd name="connsiteY0" fmla="*/ 1228 h 253956"/>
              <a:gd name="connsiteX1" fmla="*/ 418480 w 425774"/>
              <a:gd name="connsiteY1" fmla="*/ 248878 h 253956"/>
              <a:gd name="connsiteX2" fmla="*/ 250205 w 425774"/>
              <a:gd name="connsiteY2" fmla="*/ 156803 h 253956"/>
              <a:gd name="connsiteX3" fmla="*/ 2555 w 425774"/>
              <a:gd name="connsiteY3" fmla="*/ 1228 h 253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774" h="253956">
                <a:moveTo>
                  <a:pt x="2555" y="1228"/>
                </a:moveTo>
                <a:cubicBezTo>
                  <a:pt x="30601" y="16574"/>
                  <a:pt x="377205" y="222949"/>
                  <a:pt x="418480" y="248878"/>
                </a:cubicBezTo>
                <a:cubicBezTo>
                  <a:pt x="459755" y="274807"/>
                  <a:pt x="315292" y="194903"/>
                  <a:pt x="250205" y="156803"/>
                </a:cubicBezTo>
                <a:cubicBezTo>
                  <a:pt x="185118" y="118703"/>
                  <a:pt x="-25491" y="-14118"/>
                  <a:pt x="2555" y="12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 1267">
            <a:extLst>
              <a:ext uri="{FF2B5EF4-FFF2-40B4-BE49-F238E27FC236}">
                <a16:creationId xmlns:a16="http://schemas.microsoft.com/office/drawing/2014/main" id="{F230F36B-B951-B5E2-C617-9869F596E6EB}"/>
              </a:ext>
            </a:extLst>
          </p:cNvPr>
          <p:cNvSpPr/>
          <p:nvPr/>
        </p:nvSpPr>
        <p:spPr>
          <a:xfrm>
            <a:off x="9280495" y="2489103"/>
            <a:ext cx="415975" cy="124137"/>
          </a:xfrm>
          <a:custGeom>
            <a:avLst/>
            <a:gdLst>
              <a:gd name="connsiteX0" fmla="*/ 30 w 415975"/>
              <a:gd name="connsiteY0" fmla="*/ 97 h 124137"/>
              <a:gd name="connsiteX1" fmla="*/ 187355 w 415975"/>
              <a:gd name="connsiteY1" fmla="*/ 69947 h 124137"/>
              <a:gd name="connsiteX2" fmla="*/ 415955 w 415975"/>
              <a:gd name="connsiteY2" fmla="*/ 123922 h 124137"/>
              <a:gd name="connsiteX3" fmla="*/ 174655 w 415975"/>
              <a:gd name="connsiteY3" fmla="*/ 85822 h 124137"/>
              <a:gd name="connsiteX4" fmla="*/ 30 w 415975"/>
              <a:gd name="connsiteY4" fmla="*/ 97 h 124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5975" h="124137">
                <a:moveTo>
                  <a:pt x="30" y="97"/>
                </a:moveTo>
                <a:cubicBezTo>
                  <a:pt x="2147" y="-2549"/>
                  <a:pt x="118034" y="49309"/>
                  <a:pt x="187355" y="69947"/>
                </a:cubicBezTo>
                <a:cubicBezTo>
                  <a:pt x="256676" y="90585"/>
                  <a:pt x="418072" y="121276"/>
                  <a:pt x="415955" y="123922"/>
                </a:cubicBezTo>
                <a:cubicBezTo>
                  <a:pt x="413838" y="126568"/>
                  <a:pt x="241330" y="104343"/>
                  <a:pt x="174655" y="85822"/>
                </a:cubicBezTo>
                <a:cubicBezTo>
                  <a:pt x="107980" y="67301"/>
                  <a:pt x="-2087" y="2743"/>
                  <a:pt x="30" y="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 1268">
            <a:extLst>
              <a:ext uri="{FF2B5EF4-FFF2-40B4-BE49-F238E27FC236}">
                <a16:creationId xmlns:a16="http://schemas.microsoft.com/office/drawing/2014/main" id="{002505ED-7E97-43EF-559E-4FE27018813B}"/>
              </a:ext>
            </a:extLst>
          </p:cNvPr>
          <p:cNvSpPr/>
          <p:nvPr/>
        </p:nvSpPr>
        <p:spPr>
          <a:xfrm>
            <a:off x="9295908" y="2470150"/>
            <a:ext cx="468646" cy="89669"/>
          </a:xfrm>
          <a:custGeom>
            <a:avLst/>
            <a:gdLst>
              <a:gd name="connsiteX0" fmla="*/ 492 w 468646"/>
              <a:gd name="connsiteY0" fmla="*/ 0 h 89669"/>
              <a:gd name="connsiteX1" fmla="*/ 229092 w 468646"/>
              <a:gd name="connsiteY1" fmla="*/ 73025 h 89669"/>
              <a:gd name="connsiteX2" fmla="*/ 467217 w 468646"/>
              <a:gd name="connsiteY2" fmla="*/ 85725 h 89669"/>
              <a:gd name="connsiteX3" fmla="*/ 321167 w 468646"/>
              <a:gd name="connsiteY3" fmla="*/ 88900 h 89669"/>
              <a:gd name="connsiteX4" fmla="*/ 171942 w 468646"/>
              <a:gd name="connsiteY4" fmla="*/ 73025 h 89669"/>
              <a:gd name="connsiteX5" fmla="*/ 492 w 468646"/>
              <a:gd name="connsiteY5" fmla="*/ 0 h 89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8646" h="89669">
                <a:moveTo>
                  <a:pt x="492" y="0"/>
                </a:moveTo>
                <a:cubicBezTo>
                  <a:pt x="10017" y="0"/>
                  <a:pt x="151305" y="58738"/>
                  <a:pt x="229092" y="73025"/>
                </a:cubicBezTo>
                <a:cubicBezTo>
                  <a:pt x="306880" y="87313"/>
                  <a:pt x="451871" y="83079"/>
                  <a:pt x="467217" y="85725"/>
                </a:cubicBezTo>
                <a:cubicBezTo>
                  <a:pt x="482563" y="88371"/>
                  <a:pt x="370379" y="91017"/>
                  <a:pt x="321167" y="88900"/>
                </a:cubicBezTo>
                <a:cubicBezTo>
                  <a:pt x="271955" y="86783"/>
                  <a:pt x="221684" y="87842"/>
                  <a:pt x="171942" y="73025"/>
                </a:cubicBezTo>
                <a:cubicBezTo>
                  <a:pt x="122200" y="58208"/>
                  <a:pt x="-9033" y="0"/>
                  <a:pt x="49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 1269">
            <a:extLst>
              <a:ext uri="{FF2B5EF4-FFF2-40B4-BE49-F238E27FC236}">
                <a16:creationId xmlns:a16="http://schemas.microsoft.com/office/drawing/2014/main" id="{A271B94D-A288-098B-51F2-5D24A6359E10}"/>
              </a:ext>
            </a:extLst>
          </p:cNvPr>
          <p:cNvSpPr/>
          <p:nvPr/>
        </p:nvSpPr>
        <p:spPr>
          <a:xfrm>
            <a:off x="9705678" y="2599358"/>
            <a:ext cx="632592" cy="423286"/>
          </a:xfrm>
          <a:custGeom>
            <a:avLst/>
            <a:gdLst>
              <a:gd name="connsiteX0" fmla="*/ 297 w 632592"/>
              <a:gd name="connsiteY0" fmla="*/ 4142 h 423286"/>
              <a:gd name="connsiteX1" fmla="*/ 225722 w 632592"/>
              <a:gd name="connsiteY1" fmla="*/ 64467 h 423286"/>
              <a:gd name="connsiteX2" fmla="*/ 467022 w 632592"/>
              <a:gd name="connsiteY2" fmla="*/ 172417 h 423286"/>
              <a:gd name="connsiteX3" fmla="*/ 632122 w 632592"/>
              <a:gd name="connsiteY3" fmla="*/ 423242 h 423286"/>
              <a:gd name="connsiteX4" fmla="*/ 505122 w 632592"/>
              <a:gd name="connsiteY4" fmla="*/ 191467 h 423286"/>
              <a:gd name="connsiteX5" fmla="*/ 184447 w 632592"/>
              <a:gd name="connsiteY5" fmla="*/ 26367 h 423286"/>
              <a:gd name="connsiteX6" fmla="*/ 297 w 632592"/>
              <a:gd name="connsiteY6" fmla="*/ 4142 h 423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592" h="423286">
                <a:moveTo>
                  <a:pt x="297" y="4142"/>
                </a:moveTo>
                <a:cubicBezTo>
                  <a:pt x="7176" y="10492"/>
                  <a:pt x="147935" y="36421"/>
                  <a:pt x="225722" y="64467"/>
                </a:cubicBezTo>
                <a:cubicBezTo>
                  <a:pt x="303509" y="92513"/>
                  <a:pt x="399289" y="112621"/>
                  <a:pt x="467022" y="172417"/>
                </a:cubicBezTo>
                <a:cubicBezTo>
                  <a:pt x="534755" y="232213"/>
                  <a:pt x="625772" y="420067"/>
                  <a:pt x="632122" y="423242"/>
                </a:cubicBezTo>
                <a:cubicBezTo>
                  <a:pt x="638472" y="426417"/>
                  <a:pt x="579735" y="257613"/>
                  <a:pt x="505122" y="191467"/>
                </a:cubicBezTo>
                <a:cubicBezTo>
                  <a:pt x="430509" y="125321"/>
                  <a:pt x="261705" y="58117"/>
                  <a:pt x="184447" y="26367"/>
                </a:cubicBezTo>
                <a:cubicBezTo>
                  <a:pt x="107189" y="-5383"/>
                  <a:pt x="-6582" y="-2208"/>
                  <a:pt x="297" y="4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 1270">
            <a:extLst>
              <a:ext uri="{FF2B5EF4-FFF2-40B4-BE49-F238E27FC236}">
                <a16:creationId xmlns:a16="http://schemas.microsoft.com/office/drawing/2014/main" id="{2B9A8E72-9B7C-4FA1-F2AA-1E1FFEF21950}"/>
              </a:ext>
            </a:extLst>
          </p:cNvPr>
          <p:cNvSpPr/>
          <p:nvPr/>
        </p:nvSpPr>
        <p:spPr>
          <a:xfrm>
            <a:off x="9778597" y="2499310"/>
            <a:ext cx="394579" cy="47513"/>
          </a:xfrm>
          <a:custGeom>
            <a:avLst/>
            <a:gdLst>
              <a:gd name="connsiteX0" fmla="*/ 403 w 394579"/>
              <a:gd name="connsiteY0" fmla="*/ 47040 h 47513"/>
              <a:gd name="connsiteX1" fmla="*/ 184553 w 394579"/>
              <a:gd name="connsiteY1" fmla="*/ 24815 h 47513"/>
              <a:gd name="connsiteX2" fmla="*/ 394103 w 394579"/>
              <a:gd name="connsiteY2" fmla="*/ 5765 h 47513"/>
              <a:gd name="connsiteX3" fmla="*/ 235353 w 394579"/>
              <a:gd name="connsiteY3" fmla="*/ 2590 h 47513"/>
              <a:gd name="connsiteX4" fmla="*/ 403 w 394579"/>
              <a:gd name="connsiteY4" fmla="*/ 47040 h 4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4579" h="47513">
                <a:moveTo>
                  <a:pt x="403" y="47040"/>
                </a:moveTo>
                <a:cubicBezTo>
                  <a:pt x="-8064" y="50744"/>
                  <a:pt x="118936" y="31694"/>
                  <a:pt x="184553" y="24815"/>
                </a:cubicBezTo>
                <a:cubicBezTo>
                  <a:pt x="250170" y="17936"/>
                  <a:pt x="385636" y="9469"/>
                  <a:pt x="394103" y="5765"/>
                </a:cubicBezTo>
                <a:cubicBezTo>
                  <a:pt x="402570" y="2061"/>
                  <a:pt x="296207" y="-3231"/>
                  <a:pt x="235353" y="2590"/>
                </a:cubicBezTo>
                <a:cubicBezTo>
                  <a:pt x="174499" y="8411"/>
                  <a:pt x="8870" y="43336"/>
                  <a:pt x="403" y="470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 1271">
            <a:extLst>
              <a:ext uri="{FF2B5EF4-FFF2-40B4-BE49-F238E27FC236}">
                <a16:creationId xmlns:a16="http://schemas.microsoft.com/office/drawing/2014/main" id="{4689A073-982E-DBE3-3758-60939886C8B8}"/>
              </a:ext>
            </a:extLst>
          </p:cNvPr>
          <p:cNvSpPr/>
          <p:nvPr/>
        </p:nvSpPr>
        <p:spPr>
          <a:xfrm>
            <a:off x="9098966" y="2525701"/>
            <a:ext cx="227535" cy="579597"/>
          </a:xfrm>
          <a:custGeom>
            <a:avLst/>
            <a:gdLst>
              <a:gd name="connsiteX0" fmla="*/ 226009 w 227535"/>
              <a:gd name="connsiteY0" fmla="*/ 1599 h 579597"/>
              <a:gd name="connsiteX1" fmla="*/ 51384 w 227535"/>
              <a:gd name="connsiteY1" fmla="*/ 223849 h 579597"/>
              <a:gd name="connsiteX2" fmla="*/ 16459 w 227535"/>
              <a:gd name="connsiteY2" fmla="*/ 284174 h 579597"/>
              <a:gd name="connsiteX3" fmla="*/ 584 w 227535"/>
              <a:gd name="connsiteY3" fmla="*/ 430224 h 579597"/>
              <a:gd name="connsiteX4" fmla="*/ 3759 w 227535"/>
              <a:gd name="connsiteY4" fmla="*/ 487374 h 579597"/>
              <a:gd name="connsiteX5" fmla="*/ 6934 w 227535"/>
              <a:gd name="connsiteY5" fmla="*/ 573099 h 579597"/>
              <a:gd name="connsiteX6" fmla="*/ 22809 w 227535"/>
              <a:gd name="connsiteY6" fmla="*/ 296874 h 579597"/>
              <a:gd name="connsiteX7" fmla="*/ 130759 w 227535"/>
              <a:gd name="connsiteY7" fmla="*/ 131774 h 579597"/>
              <a:gd name="connsiteX8" fmla="*/ 226009 w 227535"/>
              <a:gd name="connsiteY8" fmla="*/ 1599 h 579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7535" h="579597">
                <a:moveTo>
                  <a:pt x="226009" y="1599"/>
                </a:moveTo>
                <a:cubicBezTo>
                  <a:pt x="212780" y="16945"/>
                  <a:pt x="86309" y="176753"/>
                  <a:pt x="51384" y="223849"/>
                </a:cubicBezTo>
                <a:cubicBezTo>
                  <a:pt x="16459" y="270945"/>
                  <a:pt x="24926" y="249778"/>
                  <a:pt x="16459" y="284174"/>
                </a:cubicBezTo>
                <a:cubicBezTo>
                  <a:pt x="7992" y="318570"/>
                  <a:pt x="2701" y="396357"/>
                  <a:pt x="584" y="430224"/>
                </a:cubicBezTo>
                <a:cubicBezTo>
                  <a:pt x="-1533" y="464091"/>
                  <a:pt x="2701" y="463562"/>
                  <a:pt x="3759" y="487374"/>
                </a:cubicBezTo>
                <a:cubicBezTo>
                  <a:pt x="4817" y="511186"/>
                  <a:pt x="3759" y="604849"/>
                  <a:pt x="6934" y="573099"/>
                </a:cubicBezTo>
                <a:cubicBezTo>
                  <a:pt x="10109" y="541349"/>
                  <a:pt x="2172" y="370428"/>
                  <a:pt x="22809" y="296874"/>
                </a:cubicBezTo>
                <a:cubicBezTo>
                  <a:pt x="43446" y="223320"/>
                  <a:pt x="98480" y="178341"/>
                  <a:pt x="130759" y="131774"/>
                </a:cubicBezTo>
                <a:cubicBezTo>
                  <a:pt x="163038" y="85207"/>
                  <a:pt x="239238" y="-13747"/>
                  <a:pt x="226009" y="1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 1272">
            <a:extLst>
              <a:ext uri="{FF2B5EF4-FFF2-40B4-BE49-F238E27FC236}">
                <a16:creationId xmlns:a16="http://schemas.microsoft.com/office/drawing/2014/main" id="{E0B5FEDD-6436-7964-5CF4-8705E94D797D}"/>
              </a:ext>
            </a:extLst>
          </p:cNvPr>
          <p:cNvSpPr/>
          <p:nvPr/>
        </p:nvSpPr>
        <p:spPr>
          <a:xfrm>
            <a:off x="9117888" y="3091627"/>
            <a:ext cx="340488" cy="356424"/>
          </a:xfrm>
          <a:custGeom>
            <a:avLst/>
            <a:gdLst>
              <a:gd name="connsiteX0" fmla="*/ 712 w 340488"/>
              <a:gd name="connsiteY0" fmla="*/ 823 h 356424"/>
              <a:gd name="connsiteX1" fmla="*/ 86437 w 340488"/>
              <a:gd name="connsiteY1" fmla="*/ 96073 h 356424"/>
              <a:gd name="connsiteX2" fmla="*/ 200737 w 340488"/>
              <a:gd name="connsiteY2" fmla="*/ 175448 h 356424"/>
              <a:gd name="connsiteX3" fmla="*/ 340437 w 340488"/>
              <a:gd name="connsiteY3" fmla="*/ 356423 h 356424"/>
              <a:gd name="connsiteX4" fmla="*/ 184862 w 340488"/>
              <a:gd name="connsiteY4" fmla="*/ 172273 h 356424"/>
              <a:gd name="connsiteX5" fmla="*/ 134062 w 340488"/>
              <a:gd name="connsiteY5" fmla="*/ 153223 h 356424"/>
              <a:gd name="connsiteX6" fmla="*/ 712 w 340488"/>
              <a:gd name="connsiteY6" fmla="*/ 823 h 35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0488" h="356424">
                <a:moveTo>
                  <a:pt x="712" y="823"/>
                </a:moveTo>
                <a:cubicBezTo>
                  <a:pt x="-7225" y="-8702"/>
                  <a:pt x="53100" y="66969"/>
                  <a:pt x="86437" y="96073"/>
                </a:cubicBezTo>
                <a:cubicBezTo>
                  <a:pt x="119774" y="125177"/>
                  <a:pt x="158404" y="132056"/>
                  <a:pt x="200737" y="175448"/>
                </a:cubicBezTo>
                <a:cubicBezTo>
                  <a:pt x="243070" y="218840"/>
                  <a:pt x="343083" y="356952"/>
                  <a:pt x="340437" y="356423"/>
                </a:cubicBezTo>
                <a:cubicBezTo>
                  <a:pt x="337791" y="355894"/>
                  <a:pt x="219258" y="206140"/>
                  <a:pt x="184862" y="172273"/>
                </a:cubicBezTo>
                <a:cubicBezTo>
                  <a:pt x="150466" y="138406"/>
                  <a:pt x="161579" y="177565"/>
                  <a:pt x="134062" y="153223"/>
                </a:cubicBezTo>
                <a:cubicBezTo>
                  <a:pt x="106545" y="128881"/>
                  <a:pt x="8649" y="10348"/>
                  <a:pt x="712" y="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4" name="フリーフォーム 1273">
            <a:extLst>
              <a:ext uri="{FF2B5EF4-FFF2-40B4-BE49-F238E27FC236}">
                <a16:creationId xmlns:a16="http://schemas.microsoft.com/office/drawing/2014/main" id="{F7EE7467-C32C-EB71-F960-056E524F1590}"/>
              </a:ext>
            </a:extLst>
          </p:cNvPr>
          <p:cNvSpPr/>
          <p:nvPr/>
        </p:nvSpPr>
        <p:spPr>
          <a:xfrm>
            <a:off x="9543462" y="2645754"/>
            <a:ext cx="322666" cy="329303"/>
          </a:xfrm>
          <a:custGeom>
            <a:avLst/>
            <a:gdLst>
              <a:gd name="connsiteX0" fmla="*/ 321263 w 322666"/>
              <a:gd name="connsiteY0" fmla="*/ 2196 h 329303"/>
              <a:gd name="connsiteX1" fmla="*/ 124413 w 322666"/>
              <a:gd name="connsiteY1" fmla="*/ 145071 h 329303"/>
              <a:gd name="connsiteX2" fmla="*/ 588 w 322666"/>
              <a:gd name="connsiteY2" fmla="*/ 329221 h 329303"/>
              <a:gd name="connsiteX3" fmla="*/ 83138 w 322666"/>
              <a:gd name="connsiteY3" fmla="*/ 167296 h 329303"/>
              <a:gd name="connsiteX4" fmla="*/ 206963 w 322666"/>
              <a:gd name="connsiteY4" fmla="*/ 65696 h 329303"/>
              <a:gd name="connsiteX5" fmla="*/ 321263 w 322666"/>
              <a:gd name="connsiteY5" fmla="*/ 2196 h 3293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2666" h="329303">
                <a:moveTo>
                  <a:pt x="321263" y="2196"/>
                </a:moveTo>
                <a:cubicBezTo>
                  <a:pt x="307505" y="15425"/>
                  <a:pt x="177859" y="90567"/>
                  <a:pt x="124413" y="145071"/>
                </a:cubicBezTo>
                <a:cubicBezTo>
                  <a:pt x="70967" y="199575"/>
                  <a:pt x="7467" y="325517"/>
                  <a:pt x="588" y="329221"/>
                </a:cubicBezTo>
                <a:cubicBezTo>
                  <a:pt x="-6291" y="332925"/>
                  <a:pt x="48742" y="211217"/>
                  <a:pt x="83138" y="167296"/>
                </a:cubicBezTo>
                <a:cubicBezTo>
                  <a:pt x="117534" y="123375"/>
                  <a:pt x="169921" y="92683"/>
                  <a:pt x="206963" y="65696"/>
                </a:cubicBezTo>
                <a:cubicBezTo>
                  <a:pt x="244005" y="38709"/>
                  <a:pt x="335021" y="-11033"/>
                  <a:pt x="321263" y="21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 1274">
            <a:extLst>
              <a:ext uri="{FF2B5EF4-FFF2-40B4-BE49-F238E27FC236}">
                <a16:creationId xmlns:a16="http://schemas.microsoft.com/office/drawing/2014/main" id="{9645E176-B25B-DC15-CF51-20F048EFF8D1}"/>
              </a:ext>
            </a:extLst>
          </p:cNvPr>
          <p:cNvSpPr/>
          <p:nvPr/>
        </p:nvSpPr>
        <p:spPr>
          <a:xfrm>
            <a:off x="9446794" y="3005984"/>
            <a:ext cx="88071" cy="436157"/>
          </a:xfrm>
          <a:custGeom>
            <a:avLst/>
            <a:gdLst>
              <a:gd name="connsiteX0" fmla="*/ 87731 w 88071"/>
              <a:gd name="connsiteY0" fmla="*/ 741 h 436157"/>
              <a:gd name="connsiteX1" fmla="*/ 33756 w 88071"/>
              <a:gd name="connsiteY1" fmla="*/ 76941 h 436157"/>
              <a:gd name="connsiteX2" fmla="*/ 14706 w 88071"/>
              <a:gd name="connsiteY2" fmla="*/ 203941 h 436157"/>
              <a:gd name="connsiteX3" fmla="*/ 27406 w 88071"/>
              <a:gd name="connsiteY3" fmla="*/ 435716 h 436157"/>
              <a:gd name="connsiteX4" fmla="*/ 5181 w 88071"/>
              <a:gd name="connsiteY4" fmla="*/ 140441 h 436157"/>
              <a:gd name="connsiteX5" fmla="*/ 5181 w 88071"/>
              <a:gd name="connsiteY5" fmla="*/ 121391 h 436157"/>
              <a:gd name="connsiteX6" fmla="*/ 87731 w 88071"/>
              <a:gd name="connsiteY6" fmla="*/ 741 h 436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071" h="436157">
                <a:moveTo>
                  <a:pt x="87731" y="741"/>
                </a:moveTo>
                <a:cubicBezTo>
                  <a:pt x="92494" y="-6667"/>
                  <a:pt x="45927" y="43074"/>
                  <a:pt x="33756" y="76941"/>
                </a:cubicBezTo>
                <a:cubicBezTo>
                  <a:pt x="21585" y="110808"/>
                  <a:pt x="15764" y="144145"/>
                  <a:pt x="14706" y="203941"/>
                </a:cubicBezTo>
                <a:cubicBezTo>
                  <a:pt x="13648" y="263737"/>
                  <a:pt x="28993" y="446299"/>
                  <a:pt x="27406" y="435716"/>
                </a:cubicBezTo>
                <a:cubicBezTo>
                  <a:pt x="25818" y="425133"/>
                  <a:pt x="5181" y="140441"/>
                  <a:pt x="5181" y="140441"/>
                </a:cubicBezTo>
                <a:cubicBezTo>
                  <a:pt x="1477" y="88054"/>
                  <a:pt x="-4344" y="140970"/>
                  <a:pt x="5181" y="121391"/>
                </a:cubicBezTo>
                <a:cubicBezTo>
                  <a:pt x="14706" y="101812"/>
                  <a:pt x="82968" y="8149"/>
                  <a:pt x="87731" y="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 1275">
            <a:extLst>
              <a:ext uri="{FF2B5EF4-FFF2-40B4-BE49-F238E27FC236}">
                <a16:creationId xmlns:a16="http://schemas.microsoft.com/office/drawing/2014/main" id="{1D87F559-1D26-AB86-B9B4-7F462AF3829B}"/>
              </a:ext>
            </a:extLst>
          </p:cNvPr>
          <p:cNvSpPr/>
          <p:nvPr/>
        </p:nvSpPr>
        <p:spPr>
          <a:xfrm>
            <a:off x="9439618" y="2967719"/>
            <a:ext cx="95124" cy="136219"/>
          </a:xfrm>
          <a:custGeom>
            <a:avLst/>
            <a:gdLst>
              <a:gd name="connsiteX0" fmla="*/ 94907 w 95124"/>
              <a:gd name="connsiteY0" fmla="*/ 906 h 136219"/>
              <a:gd name="connsiteX1" fmla="*/ 2832 w 95124"/>
              <a:gd name="connsiteY1" fmla="*/ 134256 h 136219"/>
              <a:gd name="connsiteX2" fmla="*/ 28232 w 95124"/>
              <a:gd name="connsiteY2" fmla="*/ 77106 h 136219"/>
              <a:gd name="connsiteX3" fmla="*/ 94907 w 95124"/>
              <a:gd name="connsiteY3" fmla="*/ 906 h 13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124" h="136219">
                <a:moveTo>
                  <a:pt x="94907" y="906"/>
                </a:moveTo>
                <a:cubicBezTo>
                  <a:pt x="90674" y="10431"/>
                  <a:pt x="13944" y="121556"/>
                  <a:pt x="2832" y="134256"/>
                </a:cubicBezTo>
                <a:cubicBezTo>
                  <a:pt x="-8280" y="146956"/>
                  <a:pt x="16061" y="94568"/>
                  <a:pt x="28232" y="77106"/>
                </a:cubicBezTo>
                <a:cubicBezTo>
                  <a:pt x="40403" y="59644"/>
                  <a:pt x="99140" y="-8619"/>
                  <a:pt x="94907" y="9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 1276">
            <a:extLst>
              <a:ext uri="{FF2B5EF4-FFF2-40B4-BE49-F238E27FC236}">
                <a16:creationId xmlns:a16="http://schemas.microsoft.com/office/drawing/2014/main" id="{EFF589B1-5B96-91A2-2E5D-6A7268D83B17}"/>
              </a:ext>
            </a:extLst>
          </p:cNvPr>
          <p:cNvSpPr/>
          <p:nvPr/>
        </p:nvSpPr>
        <p:spPr>
          <a:xfrm>
            <a:off x="9143250" y="2656108"/>
            <a:ext cx="126561" cy="158846"/>
          </a:xfrm>
          <a:custGeom>
            <a:avLst/>
            <a:gdLst>
              <a:gd name="connsiteX0" fmla="*/ 124575 w 126561"/>
              <a:gd name="connsiteY0" fmla="*/ 1367 h 158846"/>
              <a:gd name="connsiteX1" fmla="*/ 750 w 126561"/>
              <a:gd name="connsiteY1" fmla="*/ 156942 h 158846"/>
              <a:gd name="connsiteX2" fmla="*/ 73775 w 126561"/>
              <a:gd name="connsiteY2" fmla="*/ 83917 h 158846"/>
              <a:gd name="connsiteX3" fmla="*/ 124575 w 126561"/>
              <a:gd name="connsiteY3" fmla="*/ 1367 h 158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6561" h="158846">
                <a:moveTo>
                  <a:pt x="124575" y="1367"/>
                </a:moveTo>
                <a:cubicBezTo>
                  <a:pt x="112404" y="13538"/>
                  <a:pt x="9217" y="143184"/>
                  <a:pt x="750" y="156942"/>
                </a:cubicBezTo>
                <a:cubicBezTo>
                  <a:pt x="-7717" y="170700"/>
                  <a:pt x="57900" y="106142"/>
                  <a:pt x="73775" y="83917"/>
                </a:cubicBezTo>
                <a:cubicBezTo>
                  <a:pt x="89650" y="61692"/>
                  <a:pt x="136746" y="-10804"/>
                  <a:pt x="124575" y="1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 1277">
            <a:extLst>
              <a:ext uri="{FF2B5EF4-FFF2-40B4-BE49-F238E27FC236}">
                <a16:creationId xmlns:a16="http://schemas.microsoft.com/office/drawing/2014/main" id="{5C9CAE07-DDE7-E1F0-BCC0-E1C2511B5ED2}"/>
              </a:ext>
            </a:extLst>
          </p:cNvPr>
          <p:cNvSpPr/>
          <p:nvPr/>
        </p:nvSpPr>
        <p:spPr>
          <a:xfrm>
            <a:off x="9534195" y="2387223"/>
            <a:ext cx="229319" cy="54369"/>
          </a:xfrm>
          <a:custGeom>
            <a:avLst/>
            <a:gdLst>
              <a:gd name="connsiteX0" fmla="*/ 330 w 229319"/>
              <a:gd name="connsiteY0" fmla="*/ 38477 h 54369"/>
              <a:gd name="connsiteX1" fmla="*/ 105105 w 229319"/>
              <a:gd name="connsiteY1" fmla="*/ 6727 h 54369"/>
              <a:gd name="connsiteX2" fmla="*/ 228930 w 229319"/>
              <a:gd name="connsiteY2" fmla="*/ 54352 h 54369"/>
              <a:gd name="connsiteX3" fmla="*/ 140030 w 229319"/>
              <a:gd name="connsiteY3" fmla="*/ 377 h 54369"/>
              <a:gd name="connsiteX4" fmla="*/ 330 w 229319"/>
              <a:gd name="connsiteY4" fmla="*/ 38477 h 5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319" h="54369">
                <a:moveTo>
                  <a:pt x="330" y="38477"/>
                </a:moveTo>
                <a:cubicBezTo>
                  <a:pt x="-5491" y="39535"/>
                  <a:pt x="67005" y="4081"/>
                  <a:pt x="105105" y="6727"/>
                </a:cubicBezTo>
                <a:cubicBezTo>
                  <a:pt x="143205" y="9373"/>
                  <a:pt x="223109" y="55410"/>
                  <a:pt x="228930" y="54352"/>
                </a:cubicBezTo>
                <a:cubicBezTo>
                  <a:pt x="234751" y="53294"/>
                  <a:pt x="173897" y="5139"/>
                  <a:pt x="140030" y="377"/>
                </a:cubicBezTo>
                <a:cubicBezTo>
                  <a:pt x="106163" y="-4385"/>
                  <a:pt x="6151" y="37419"/>
                  <a:pt x="330" y="38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 1278">
            <a:extLst>
              <a:ext uri="{FF2B5EF4-FFF2-40B4-BE49-F238E27FC236}">
                <a16:creationId xmlns:a16="http://schemas.microsoft.com/office/drawing/2014/main" id="{00E8559F-5C7F-29DC-E03A-718DD401C589}"/>
              </a:ext>
            </a:extLst>
          </p:cNvPr>
          <p:cNvSpPr/>
          <p:nvPr/>
        </p:nvSpPr>
        <p:spPr>
          <a:xfrm>
            <a:off x="9537700" y="2444733"/>
            <a:ext cx="216149" cy="58762"/>
          </a:xfrm>
          <a:custGeom>
            <a:avLst/>
            <a:gdLst>
              <a:gd name="connsiteX0" fmla="*/ 0 w 216149"/>
              <a:gd name="connsiteY0" fmla="*/ 17 h 58762"/>
              <a:gd name="connsiteX1" fmla="*/ 63500 w 216149"/>
              <a:gd name="connsiteY1" fmla="*/ 47642 h 58762"/>
              <a:gd name="connsiteX2" fmla="*/ 215900 w 216149"/>
              <a:gd name="connsiteY2" fmla="*/ 12717 h 58762"/>
              <a:gd name="connsiteX3" fmla="*/ 98425 w 216149"/>
              <a:gd name="connsiteY3" fmla="*/ 53992 h 58762"/>
              <a:gd name="connsiteX4" fmla="*/ 63500 w 216149"/>
              <a:gd name="connsiteY4" fmla="*/ 53992 h 58762"/>
              <a:gd name="connsiteX5" fmla="*/ 0 w 216149"/>
              <a:gd name="connsiteY5" fmla="*/ 17 h 58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49" h="58762">
                <a:moveTo>
                  <a:pt x="0" y="17"/>
                </a:moveTo>
                <a:cubicBezTo>
                  <a:pt x="0" y="-1041"/>
                  <a:pt x="27517" y="45525"/>
                  <a:pt x="63500" y="47642"/>
                </a:cubicBezTo>
                <a:cubicBezTo>
                  <a:pt x="99483" y="49759"/>
                  <a:pt x="210079" y="11659"/>
                  <a:pt x="215900" y="12717"/>
                </a:cubicBezTo>
                <a:cubicBezTo>
                  <a:pt x="221721" y="13775"/>
                  <a:pt x="123825" y="47113"/>
                  <a:pt x="98425" y="53992"/>
                </a:cubicBezTo>
                <a:cubicBezTo>
                  <a:pt x="73025" y="60871"/>
                  <a:pt x="77787" y="59813"/>
                  <a:pt x="63500" y="53992"/>
                </a:cubicBezTo>
                <a:cubicBezTo>
                  <a:pt x="49213" y="48171"/>
                  <a:pt x="0" y="1075"/>
                  <a:pt x="0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 1279">
            <a:extLst>
              <a:ext uri="{FF2B5EF4-FFF2-40B4-BE49-F238E27FC236}">
                <a16:creationId xmlns:a16="http://schemas.microsoft.com/office/drawing/2014/main" id="{5F2134AE-4CA9-FC02-F2FC-67EFE1B41F76}"/>
              </a:ext>
            </a:extLst>
          </p:cNvPr>
          <p:cNvSpPr/>
          <p:nvPr/>
        </p:nvSpPr>
        <p:spPr>
          <a:xfrm>
            <a:off x="9623471" y="2463777"/>
            <a:ext cx="146633" cy="50715"/>
          </a:xfrm>
          <a:custGeom>
            <a:avLst/>
            <a:gdLst>
              <a:gd name="connsiteX0" fmla="*/ 3129 w 146633"/>
              <a:gd name="connsiteY0" fmla="*/ 47648 h 50715"/>
              <a:gd name="connsiteX1" fmla="*/ 146004 w 146633"/>
              <a:gd name="connsiteY1" fmla="*/ 23 h 50715"/>
              <a:gd name="connsiteX2" fmla="*/ 53929 w 146633"/>
              <a:gd name="connsiteY2" fmla="*/ 41298 h 50715"/>
              <a:gd name="connsiteX3" fmla="*/ 3129 w 146633"/>
              <a:gd name="connsiteY3" fmla="*/ 47648 h 50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633" h="50715">
                <a:moveTo>
                  <a:pt x="3129" y="47648"/>
                </a:moveTo>
                <a:cubicBezTo>
                  <a:pt x="18475" y="40769"/>
                  <a:pt x="137537" y="1081"/>
                  <a:pt x="146004" y="23"/>
                </a:cubicBezTo>
                <a:cubicBezTo>
                  <a:pt x="154471" y="-1035"/>
                  <a:pt x="75096" y="33890"/>
                  <a:pt x="53929" y="41298"/>
                </a:cubicBezTo>
                <a:cubicBezTo>
                  <a:pt x="32762" y="48706"/>
                  <a:pt x="-12217" y="54527"/>
                  <a:pt x="3129" y="47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 1280">
            <a:extLst>
              <a:ext uri="{FF2B5EF4-FFF2-40B4-BE49-F238E27FC236}">
                <a16:creationId xmlns:a16="http://schemas.microsoft.com/office/drawing/2014/main" id="{1D19D16F-58F4-2DB8-EE3C-B49CE3E34EDF}"/>
              </a:ext>
            </a:extLst>
          </p:cNvPr>
          <p:cNvSpPr/>
          <p:nvPr/>
        </p:nvSpPr>
        <p:spPr>
          <a:xfrm>
            <a:off x="10161779" y="2437535"/>
            <a:ext cx="859820" cy="418986"/>
          </a:xfrm>
          <a:custGeom>
            <a:avLst/>
            <a:gdLst>
              <a:gd name="connsiteX0" fmla="*/ 8916 w 859820"/>
              <a:gd name="connsiteY0" fmla="*/ 40970 h 418986"/>
              <a:gd name="connsiteX1" fmla="*/ 129232 w 859820"/>
              <a:gd name="connsiteY1" fmla="*/ 61023 h 418986"/>
              <a:gd name="connsiteX2" fmla="*/ 273610 w 859820"/>
              <a:gd name="connsiteY2" fmla="*/ 28939 h 418986"/>
              <a:gd name="connsiteX3" fmla="*/ 522263 w 859820"/>
              <a:gd name="connsiteY3" fmla="*/ 36960 h 418986"/>
              <a:gd name="connsiteX4" fmla="*/ 734821 w 859820"/>
              <a:gd name="connsiteY4" fmla="*/ 141233 h 418986"/>
              <a:gd name="connsiteX5" fmla="*/ 790968 w 859820"/>
              <a:gd name="connsiteY5" fmla="*/ 225454 h 418986"/>
              <a:gd name="connsiteX6" fmla="*/ 859147 w 859820"/>
              <a:gd name="connsiteY6" fmla="*/ 417960 h 418986"/>
              <a:gd name="connsiteX7" fmla="*/ 746853 w 859820"/>
              <a:gd name="connsiteY7" fmla="*/ 133212 h 418986"/>
              <a:gd name="connsiteX8" fmla="*/ 534295 w 859820"/>
              <a:gd name="connsiteY8" fmla="*/ 28939 h 418986"/>
              <a:gd name="connsiteX9" fmla="*/ 381895 w 859820"/>
              <a:gd name="connsiteY9" fmla="*/ 865 h 418986"/>
              <a:gd name="connsiteX10" fmla="*/ 8916 w 859820"/>
              <a:gd name="connsiteY10" fmla="*/ 40970 h 418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59820" h="418986">
                <a:moveTo>
                  <a:pt x="8916" y="40970"/>
                </a:moveTo>
                <a:cubicBezTo>
                  <a:pt x="-33194" y="50996"/>
                  <a:pt x="85116" y="63028"/>
                  <a:pt x="129232" y="61023"/>
                </a:cubicBezTo>
                <a:cubicBezTo>
                  <a:pt x="173348" y="59018"/>
                  <a:pt x="208105" y="32949"/>
                  <a:pt x="273610" y="28939"/>
                </a:cubicBezTo>
                <a:cubicBezTo>
                  <a:pt x="339115" y="24929"/>
                  <a:pt x="445395" y="18244"/>
                  <a:pt x="522263" y="36960"/>
                </a:cubicBezTo>
                <a:cubicBezTo>
                  <a:pt x="599131" y="55676"/>
                  <a:pt x="690037" y="109817"/>
                  <a:pt x="734821" y="141233"/>
                </a:cubicBezTo>
                <a:cubicBezTo>
                  <a:pt x="779605" y="172649"/>
                  <a:pt x="770247" y="179333"/>
                  <a:pt x="790968" y="225454"/>
                </a:cubicBezTo>
                <a:cubicBezTo>
                  <a:pt x="811689" y="271575"/>
                  <a:pt x="866499" y="433334"/>
                  <a:pt x="859147" y="417960"/>
                </a:cubicBezTo>
                <a:cubicBezTo>
                  <a:pt x="851795" y="402586"/>
                  <a:pt x="800995" y="198049"/>
                  <a:pt x="746853" y="133212"/>
                </a:cubicBezTo>
                <a:cubicBezTo>
                  <a:pt x="692711" y="68375"/>
                  <a:pt x="595121" y="50997"/>
                  <a:pt x="534295" y="28939"/>
                </a:cubicBezTo>
                <a:cubicBezTo>
                  <a:pt x="473469" y="6881"/>
                  <a:pt x="462774" y="-3146"/>
                  <a:pt x="381895" y="865"/>
                </a:cubicBezTo>
                <a:cubicBezTo>
                  <a:pt x="301016" y="4876"/>
                  <a:pt x="51026" y="30944"/>
                  <a:pt x="8916" y="409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 1281">
            <a:extLst>
              <a:ext uri="{FF2B5EF4-FFF2-40B4-BE49-F238E27FC236}">
                <a16:creationId xmlns:a16="http://schemas.microsoft.com/office/drawing/2014/main" id="{81F3C1E4-06EF-BA3C-889E-C138F277F032}"/>
              </a:ext>
            </a:extLst>
          </p:cNvPr>
          <p:cNvSpPr/>
          <p:nvPr/>
        </p:nvSpPr>
        <p:spPr>
          <a:xfrm>
            <a:off x="10638873" y="2710041"/>
            <a:ext cx="950074" cy="632067"/>
          </a:xfrm>
          <a:custGeom>
            <a:avLst/>
            <a:gdLst>
              <a:gd name="connsiteX0" fmla="*/ 1053 w 950074"/>
              <a:gd name="connsiteY0" fmla="*/ 1075 h 632067"/>
              <a:gd name="connsiteX1" fmla="*/ 446222 w 950074"/>
              <a:gd name="connsiteY1" fmla="*/ 213633 h 632067"/>
              <a:gd name="connsiteX2" fmla="*/ 823211 w 950074"/>
              <a:gd name="connsiteY2" fmla="*/ 466296 h 632067"/>
              <a:gd name="connsiteX3" fmla="*/ 947538 w 950074"/>
              <a:gd name="connsiteY3" fmla="*/ 630727 h 632067"/>
              <a:gd name="connsiteX4" fmla="*/ 730969 w 950074"/>
              <a:gd name="connsiteY4" fmla="*/ 378064 h 632067"/>
              <a:gd name="connsiteX5" fmla="*/ 333927 w 950074"/>
              <a:gd name="connsiteY5" fmla="*/ 141443 h 632067"/>
              <a:gd name="connsiteX6" fmla="*/ 1053 w 950074"/>
              <a:gd name="connsiteY6" fmla="*/ 1075 h 632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50074" h="632067">
                <a:moveTo>
                  <a:pt x="1053" y="1075"/>
                </a:moveTo>
                <a:cubicBezTo>
                  <a:pt x="19769" y="13107"/>
                  <a:pt x="309196" y="136096"/>
                  <a:pt x="446222" y="213633"/>
                </a:cubicBezTo>
                <a:cubicBezTo>
                  <a:pt x="583248" y="291170"/>
                  <a:pt x="739658" y="396780"/>
                  <a:pt x="823211" y="466296"/>
                </a:cubicBezTo>
                <a:cubicBezTo>
                  <a:pt x="906764" y="535812"/>
                  <a:pt x="962912" y="645432"/>
                  <a:pt x="947538" y="630727"/>
                </a:cubicBezTo>
                <a:cubicBezTo>
                  <a:pt x="932164" y="616022"/>
                  <a:pt x="833237" y="459611"/>
                  <a:pt x="730969" y="378064"/>
                </a:cubicBezTo>
                <a:cubicBezTo>
                  <a:pt x="628701" y="296517"/>
                  <a:pt x="450232" y="202269"/>
                  <a:pt x="333927" y="141443"/>
                </a:cubicBezTo>
                <a:cubicBezTo>
                  <a:pt x="217622" y="80617"/>
                  <a:pt x="-17663" y="-10957"/>
                  <a:pt x="1053" y="10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 1282">
            <a:extLst>
              <a:ext uri="{FF2B5EF4-FFF2-40B4-BE49-F238E27FC236}">
                <a16:creationId xmlns:a16="http://schemas.microsoft.com/office/drawing/2014/main" id="{FDF5C554-AD6B-E8AD-6DE5-095AD9830D10}"/>
              </a:ext>
            </a:extLst>
          </p:cNvPr>
          <p:cNvSpPr/>
          <p:nvPr/>
        </p:nvSpPr>
        <p:spPr>
          <a:xfrm>
            <a:off x="9450501" y="3250066"/>
            <a:ext cx="279046" cy="644950"/>
          </a:xfrm>
          <a:custGeom>
            <a:avLst/>
            <a:gdLst>
              <a:gd name="connsiteX0" fmla="*/ 2310 w 279046"/>
              <a:gd name="connsiteY0" fmla="*/ 2471 h 644950"/>
              <a:gd name="connsiteX1" fmla="*/ 74499 w 279046"/>
              <a:gd name="connsiteY1" fmla="*/ 531860 h 644950"/>
              <a:gd name="connsiteX2" fmla="*/ 106583 w 279046"/>
              <a:gd name="connsiteY2" fmla="*/ 571966 h 644950"/>
              <a:gd name="connsiteX3" fmla="*/ 279036 w 279046"/>
              <a:gd name="connsiteY3" fmla="*/ 644155 h 644950"/>
              <a:gd name="connsiteX4" fmla="*/ 114604 w 279046"/>
              <a:gd name="connsiteY4" fmla="*/ 592018 h 644950"/>
              <a:gd name="connsiteX5" fmla="*/ 26373 w 279046"/>
              <a:gd name="connsiteY5" fmla="*/ 343366 h 644950"/>
              <a:gd name="connsiteX6" fmla="*/ 2310 w 279046"/>
              <a:gd name="connsiteY6" fmla="*/ 2471 h 64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046" h="644950">
                <a:moveTo>
                  <a:pt x="2310" y="2471"/>
                </a:moveTo>
                <a:cubicBezTo>
                  <a:pt x="10331" y="33887"/>
                  <a:pt x="57120" y="436944"/>
                  <a:pt x="74499" y="531860"/>
                </a:cubicBezTo>
                <a:cubicBezTo>
                  <a:pt x="91878" y="626776"/>
                  <a:pt x="72494" y="553250"/>
                  <a:pt x="106583" y="571966"/>
                </a:cubicBezTo>
                <a:cubicBezTo>
                  <a:pt x="140673" y="590682"/>
                  <a:pt x="277699" y="640813"/>
                  <a:pt x="279036" y="644155"/>
                </a:cubicBezTo>
                <a:cubicBezTo>
                  <a:pt x="280373" y="647497"/>
                  <a:pt x="156715" y="642150"/>
                  <a:pt x="114604" y="592018"/>
                </a:cubicBezTo>
                <a:cubicBezTo>
                  <a:pt x="72493" y="541886"/>
                  <a:pt x="44420" y="438950"/>
                  <a:pt x="26373" y="343366"/>
                </a:cubicBezTo>
                <a:cubicBezTo>
                  <a:pt x="8326" y="247782"/>
                  <a:pt x="-5711" y="-28945"/>
                  <a:pt x="2310" y="24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 1283">
            <a:extLst>
              <a:ext uri="{FF2B5EF4-FFF2-40B4-BE49-F238E27FC236}">
                <a16:creationId xmlns:a16="http://schemas.microsoft.com/office/drawing/2014/main" id="{4913E517-3AFB-49E8-7979-55A35AC40ABA}"/>
              </a:ext>
            </a:extLst>
          </p:cNvPr>
          <p:cNvSpPr/>
          <p:nvPr/>
        </p:nvSpPr>
        <p:spPr>
          <a:xfrm>
            <a:off x="11565523" y="3320445"/>
            <a:ext cx="201997" cy="489568"/>
          </a:xfrm>
          <a:custGeom>
            <a:avLst/>
            <a:gdLst>
              <a:gd name="connsiteX0" fmla="*/ 8856 w 201997"/>
              <a:gd name="connsiteY0" fmla="*/ 271 h 489568"/>
              <a:gd name="connsiteX1" fmla="*/ 20888 w 201997"/>
              <a:gd name="connsiteY1" fmla="*/ 124597 h 489568"/>
              <a:gd name="connsiteX2" fmla="*/ 197351 w 201997"/>
              <a:gd name="connsiteY2" fmla="*/ 329134 h 489568"/>
              <a:gd name="connsiteX3" fmla="*/ 153235 w 201997"/>
              <a:gd name="connsiteY3" fmla="*/ 489555 h 489568"/>
              <a:gd name="connsiteX4" fmla="*/ 181309 w 201997"/>
              <a:gd name="connsiteY4" fmla="*/ 337155 h 489568"/>
              <a:gd name="connsiteX5" fmla="*/ 16877 w 201997"/>
              <a:gd name="connsiteY5" fmla="*/ 156681 h 489568"/>
              <a:gd name="connsiteX6" fmla="*/ 8856 w 201997"/>
              <a:gd name="connsiteY6" fmla="*/ 271 h 489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1997" h="489568">
                <a:moveTo>
                  <a:pt x="8856" y="271"/>
                </a:moveTo>
                <a:cubicBezTo>
                  <a:pt x="9525" y="-5076"/>
                  <a:pt x="-10528" y="69787"/>
                  <a:pt x="20888" y="124597"/>
                </a:cubicBezTo>
                <a:cubicBezTo>
                  <a:pt x="52304" y="179407"/>
                  <a:pt x="175293" y="268308"/>
                  <a:pt x="197351" y="329134"/>
                </a:cubicBezTo>
                <a:cubicBezTo>
                  <a:pt x="219409" y="389960"/>
                  <a:pt x="155909" y="488218"/>
                  <a:pt x="153235" y="489555"/>
                </a:cubicBezTo>
                <a:cubicBezTo>
                  <a:pt x="150561" y="490892"/>
                  <a:pt x="204035" y="392634"/>
                  <a:pt x="181309" y="337155"/>
                </a:cubicBezTo>
                <a:cubicBezTo>
                  <a:pt x="158583" y="281676"/>
                  <a:pt x="48961" y="206813"/>
                  <a:pt x="16877" y="156681"/>
                </a:cubicBezTo>
                <a:cubicBezTo>
                  <a:pt x="-15207" y="106550"/>
                  <a:pt x="8187" y="5618"/>
                  <a:pt x="8856" y="2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 1284">
            <a:extLst>
              <a:ext uri="{FF2B5EF4-FFF2-40B4-BE49-F238E27FC236}">
                <a16:creationId xmlns:a16="http://schemas.microsoft.com/office/drawing/2014/main" id="{A4C700B1-C574-055E-379F-C26EF016701E}"/>
              </a:ext>
            </a:extLst>
          </p:cNvPr>
          <p:cNvSpPr/>
          <p:nvPr/>
        </p:nvSpPr>
        <p:spPr>
          <a:xfrm>
            <a:off x="9672622" y="3353424"/>
            <a:ext cx="835034" cy="444651"/>
          </a:xfrm>
          <a:custGeom>
            <a:avLst/>
            <a:gdLst>
              <a:gd name="connsiteX0" fmla="*/ 767 w 835034"/>
              <a:gd name="connsiteY0" fmla="*/ 444544 h 444651"/>
              <a:gd name="connsiteX1" fmla="*/ 257441 w 835034"/>
              <a:gd name="connsiteY1" fmla="*/ 175839 h 444651"/>
              <a:gd name="connsiteX2" fmla="*/ 830946 w 835034"/>
              <a:gd name="connsiteY2" fmla="*/ 3387 h 444651"/>
              <a:gd name="connsiteX3" fmla="*/ 502083 w 835034"/>
              <a:gd name="connsiteY3" fmla="*/ 67555 h 444651"/>
              <a:gd name="connsiteX4" fmla="*/ 265462 w 835034"/>
              <a:gd name="connsiteY4" fmla="*/ 143755 h 444651"/>
              <a:gd name="connsiteX5" fmla="*/ 181241 w 835034"/>
              <a:gd name="connsiteY5" fmla="*/ 207923 h 444651"/>
              <a:gd name="connsiteX6" fmla="*/ 767 w 835034"/>
              <a:gd name="connsiteY6" fmla="*/ 444544 h 444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35034" h="444651">
                <a:moveTo>
                  <a:pt x="767" y="444544"/>
                </a:moveTo>
                <a:cubicBezTo>
                  <a:pt x="13467" y="439197"/>
                  <a:pt x="119078" y="249365"/>
                  <a:pt x="257441" y="175839"/>
                </a:cubicBezTo>
                <a:cubicBezTo>
                  <a:pt x="395804" y="102313"/>
                  <a:pt x="790172" y="21434"/>
                  <a:pt x="830946" y="3387"/>
                </a:cubicBezTo>
                <a:cubicBezTo>
                  <a:pt x="871720" y="-14660"/>
                  <a:pt x="596330" y="44160"/>
                  <a:pt x="502083" y="67555"/>
                </a:cubicBezTo>
                <a:cubicBezTo>
                  <a:pt x="407836" y="90950"/>
                  <a:pt x="318936" y="120360"/>
                  <a:pt x="265462" y="143755"/>
                </a:cubicBezTo>
                <a:cubicBezTo>
                  <a:pt x="211988" y="167150"/>
                  <a:pt x="226025" y="161133"/>
                  <a:pt x="181241" y="207923"/>
                </a:cubicBezTo>
                <a:cubicBezTo>
                  <a:pt x="136457" y="254713"/>
                  <a:pt x="-11933" y="449891"/>
                  <a:pt x="767" y="444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 1285">
            <a:extLst>
              <a:ext uri="{FF2B5EF4-FFF2-40B4-BE49-F238E27FC236}">
                <a16:creationId xmlns:a16="http://schemas.microsoft.com/office/drawing/2014/main" id="{04542DEF-CEAF-62E9-020B-498342DBE1C6}"/>
              </a:ext>
            </a:extLst>
          </p:cNvPr>
          <p:cNvSpPr/>
          <p:nvPr/>
        </p:nvSpPr>
        <p:spPr>
          <a:xfrm>
            <a:off x="10583560" y="3345738"/>
            <a:ext cx="501988" cy="183595"/>
          </a:xfrm>
          <a:custGeom>
            <a:avLst/>
            <a:gdLst>
              <a:gd name="connsiteX0" fmla="*/ 104493 w 501988"/>
              <a:gd name="connsiteY0" fmla="*/ 3051 h 183595"/>
              <a:gd name="connsiteX1" fmla="*/ 333093 w 501988"/>
              <a:gd name="connsiteY1" fmla="*/ 15083 h 183595"/>
              <a:gd name="connsiteX2" fmla="*/ 497524 w 501988"/>
              <a:gd name="connsiteY2" fmla="*/ 79251 h 183595"/>
              <a:gd name="connsiteX3" fmla="*/ 409293 w 501988"/>
              <a:gd name="connsiteY3" fmla="*/ 75241 h 183595"/>
              <a:gd name="connsiteX4" fmla="*/ 219 w 501988"/>
              <a:gd name="connsiteY4" fmla="*/ 183525 h 183595"/>
              <a:gd name="connsiteX5" fmla="*/ 469451 w 501988"/>
              <a:gd name="connsiteY5" fmla="*/ 91283 h 183595"/>
              <a:gd name="connsiteX6" fmla="*/ 425335 w 501988"/>
              <a:gd name="connsiteY6" fmla="*/ 59199 h 183595"/>
              <a:gd name="connsiteX7" fmla="*/ 104493 w 501988"/>
              <a:gd name="connsiteY7" fmla="*/ 3051 h 183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1988" h="183595">
                <a:moveTo>
                  <a:pt x="104493" y="3051"/>
                </a:moveTo>
                <a:cubicBezTo>
                  <a:pt x="89119" y="-4302"/>
                  <a:pt x="267588" y="2383"/>
                  <a:pt x="333093" y="15083"/>
                </a:cubicBezTo>
                <a:cubicBezTo>
                  <a:pt x="398598" y="27783"/>
                  <a:pt x="484824" y="69225"/>
                  <a:pt x="497524" y="79251"/>
                </a:cubicBezTo>
                <a:cubicBezTo>
                  <a:pt x="510224" y="89277"/>
                  <a:pt x="492177" y="57862"/>
                  <a:pt x="409293" y="75241"/>
                </a:cubicBezTo>
                <a:cubicBezTo>
                  <a:pt x="326409" y="92620"/>
                  <a:pt x="-9807" y="180851"/>
                  <a:pt x="219" y="183525"/>
                </a:cubicBezTo>
                <a:cubicBezTo>
                  <a:pt x="10245" y="186199"/>
                  <a:pt x="398598" y="112004"/>
                  <a:pt x="469451" y="91283"/>
                </a:cubicBezTo>
                <a:cubicBezTo>
                  <a:pt x="540304" y="70562"/>
                  <a:pt x="481483" y="71899"/>
                  <a:pt x="425335" y="59199"/>
                </a:cubicBezTo>
                <a:cubicBezTo>
                  <a:pt x="369188" y="46499"/>
                  <a:pt x="119867" y="10404"/>
                  <a:pt x="104493" y="30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 1286">
            <a:extLst>
              <a:ext uri="{FF2B5EF4-FFF2-40B4-BE49-F238E27FC236}">
                <a16:creationId xmlns:a16="http://schemas.microsoft.com/office/drawing/2014/main" id="{D7DECA36-57B6-6112-8B90-C8A13313B330}"/>
              </a:ext>
            </a:extLst>
          </p:cNvPr>
          <p:cNvSpPr/>
          <p:nvPr/>
        </p:nvSpPr>
        <p:spPr>
          <a:xfrm>
            <a:off x="11016842" y="3824343"/>
            <a:ext cx="694528" cy="892402"/>
          </a:xfrm>
          <a:custGeom>
            <a:avLst/>
            <a:gdLst>
              <a:gd name="connsiteX0" fmla="*/ 693895 w 694528"/>
              <a:gd name="connsiteY0" fmla="*/ 1699 h 892402"/>
              <a:gd name="connsiteX1" fmla="*/ 481337 w 694528"/>
              <a:gd name="connsiteY1" fmla="*/ 334573 h 892402"/>
              <a:gd name="connsiteX2" fmla="*/ 401126 w 694528"/>
              <a:gd name="connsiteY2" fmla="*/ 466920 h 892402"/>
              <a:gd name="connsiteX3" fmla="*/ 74 w 694528"/>
              <a:gd name="connsiteY3" fmla="*/ 892036 h 892402"/>
              <a:gd name="connsiteX4" fmla="*/ 369042 w 694528"/>
              <a:gd name="connsiteY4" fmla="*/ 535099 h 892402"/>
              <a:gd name="connsiteX5" fmla="*/ 541495 w 694528"/>
              <a:gd name="connsiteY5" fmla="*/ 218268 h 892402"/>
              <a:gd name="connsiteX6" fmla="*/ 693895 w 694528"/>
              <a:gd name="connsiteY6" fmla="*/ 1699 h 89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4528" h="892402">
                <a:moveTo>
                  <a:pt x="693895" y="1699"/>
                </a:moveTo>
                <a:cubicBezTo>
                  <a:pt x="683869" y="21083"/>
                  <a:pt x="530132" y="257036"/>
                  <a:pt x="481337" y="334573"/>
                </a:cubicBezTo>
                <a:cubicBezTo>
                  <a:pt x="432542" y="412110"/>
                  <a:pt x="481336" y="374010"/>
                  <a:pt x="401126" y="466920"/>
                </a:cubicBezTo>
                <a:cubicBezTo>
                  <a:pt x="320915" y="559831"/>
                  <a:pt x="5421" y="880673"/>
                  <a:pt x="74" y="892036"/>
                </a:cubicBezTo>
                <a:cubicBezTo>
                  <a:pt x="-5273" y="903399"/>
                  <a:pt x="278805" y="647394"/>
                  <a:pt x="369042" y="535099"/>
                </a:cubicBezTo>
                <a:cubicBezTo>
                  <a:pt x="459279" y="422804"/>
                  <a:pt x="490695" y="303158"/>
                  <a:pt x="541495" y="218268"/>
                </a:cubicBezTo>
                <a:cubicBezTo>
                  <a:pt x="592295" y="133379"/>
                  <a:pt x="703921" y="-17685"/>
                  <a:pt x="693895" y="1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 1287">
            <a:extLst>
              <a:ext uri="{FF2B5EF4-FFF2-40B4-BE49-F238E27FC236}">
                <a16:creationId xmlns:a16="http://schemas.microsoft.com/office/drawing/2014/main" id="{5A14CA70-F7A4-B55C-9226-BEB3D7E72A92}"/>
              </a:ext>
            </a:extLst>
          </p:cNvPr>
          <p:cNvSpPr/>
          <p:nvPr/>
        </p:nvSpPr>
        <p:spPr>
          <a:xfrm>
            <a:off x="11048781" y="3763579"/>
            <a:ext cx="384988" cy="823698"/>
          </a:xfrm>
          <a:custGeom>
            <a:avLst/>
            <a:gdLst>
              <a:gd name="connsiteX0" fmla="*/ 381219 w 384988"/>
              <a:gd name="connsiteY0" fmla="*/ 10326 h 823698"/>
              <a:gd name="connsiteX1" fmla="*/ 4230 w 384988"/>
              <a:gd name="connsiteY1" fmla="*/ 816442 h 823698"/>
              <a:gd name="connsiteX2" fmla="*/ 188714 w 384988"/>
              <a:gd name="connsiteY2" fmla="*/ 387316 h 823698"/>
              <a:gd name="connsiteX3" fmla="*/ 381219 w 384988"/>
              <a:gd name="connsiteY3" fmla="*/ 10326 h 823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988" h="823698">
                <a:moveTo>
                  <a:pt x="381219" y="10326"/>
                </a:moveTo>
                <a:cubicBezTo>
                  <a:pt x="350472" y="81847"/>
                  <a:pt x="36314" y="753610"/>
                  <a:pt x="4230" y="816442"/>
                </a:cubicBezTo>
                <a:cubicBezTo>
                  <a:pt x="-27854" y="879274"/>
                  <a:pt x="131230" y="516990"/>
                  <a:pt x="188714" y="387316"/>
                </a:cubicBezTo>
                <a:cubicBezTo>
                  <a:pt x="246198" y="257642"/>
                  <a:pt x="411966" y="-61195"/>
                  <a:pt x="381219" y="10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 1288">
            <a:extLst>
              <a:ext uri="{FF2B5EF4-FFF2-40B4-BE49-F238E27FC236}">
                <a16:creationId xmlns:a16="http://schemas.microsoft.com/office/drawing/2014/main" id="{BDD823D1-AE25-B7E5-E146-BB5902526351}"/>
              </a:ext>
            </a:extLst>
          </p:cNvPr>
          <p:cNvSpPr/>
          <p:nvPr/>
        </p:nvSpPr>
        <p:spPr>
          <a:xfrm>
            <a:off x="11170606" y="3565193"/>
            <a:ext cx="421868" cy="892900"/>
          </a:xfrm>
          <a:custGeom>
            <a:avLst/>
            <a:gdLst>
              <a:gd name="connsiteX0" fmla="*/ 419815 w 421868"/>
              <a:gd name="connsiteY0" fmla="*/ 165 h 892900"/>
              <a:gd name="connsiteX1" fmla="*/ 379710 w 421868"/>
              <a:gd name="connsiteY1" fmla="*/ 212723 h 892900"/>
              <a:gd name="connsiteX2" fmla="*/ 191215 w 421868"/>
              <a:gd name="connsiteY2" fmla="*/ 553618 h 892900"/>
              <a:gd name="connsiteX3" fmla="*/ 2720 w 421868"/>
              <a:gd name="connsiteY3" fmla="*/ 886491 h 892900"/>
              <a:gd name="connsiteX4" fmla="*/ 339605 w 421868"/>
              <a:gd name="connsiteY4" fmla="*/ 244807 h 892900"/>
              <a:gd name="connsiteX5" fmla="*/ 419815 w 421868"/>
              <a:gd name="connsiteY5" fmla="*/ 165 h 89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868" h="892900">
                <a:moveTo>
                  <a:pt x="419815" y="165"/>
                </a:moveTo>
                <a:cubicBezTo>
                  <a:pt x="426499" y="-5182"/>
                  <a:pt x="417810" y="120481"/>
                  <a:pt x="379710" y="212723"/>
                </a:cubicBezTo>
                <a:cubicBezTo>
                  <a:pt x="341610" y="304965"/>
                  <a:pt x="254047" y="441323"/>
                  <a:pt x="191215" y="553618"/>
                </a:cubicBezTo>
                <a:cubicBezTo>
                  <a:pt x="128383" y="665913"/>
                  <a:pt x="-22012" y="937960"/>
                  <a:pt x="2720" y="886491"/>
                </a:cubicBezTo>
                <a:cubicBezTo>
                  <a:pt x="27452" y="835023"/>
                  <a:pt x="271426" y="384507"/>
                  <a:pt x="339605" y="244807"/>
                </a:cubicBezTo>
                <a:cubicBezTo>
                  <a:pt x="407784" y="105107"/>
                  <a:pt x="413131" y="5512"/>
                  <a:pt x="419815" y="1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 1289">
            <a:extLst>
              <a:ext uri="{FF2B5EF4-FFF2-40B4-BE49-F238E27FC236}">
                <a16:creationId xmlns:a16="http://schemas.microsoft.com/office/drawing/2014/main" id="{F0FEF6BB-DD0F-36F9-663C-784E3A93F82F}"/>
              </a:ext>
            </a:extLst>
          </p:cNvPr>
          <p:cNvSpPr/>
          <p:nvPr/>
        </p:nvSpPr>
        <p:spPr>
          <a:xfrm>
            <a:off x="10378836" y="4615852"/>
            <a:ext cx="622536" cy="826751"/>
          </a:xfrm>
          <a:custGeom>
            <a:avLst/>
            <a:gdLst>
              <a:gd name="connsiteX0" fmla="*/ 622038 w 622536"/>
              <a:gd name="connsiteY0" fmla="*/ 264 h 826751"/>
              <a:gd name="connsiteX1" fmla="*/ 365364 w 622536"/>
              <a:gd name="connsiteY1" fmla="*/ 405327 h 826751"/>
              <a:gd name="connsiteX2" fmla="*/ 406 w 622536"/>
              <a:gd name="connsiteY2" fmla="*/ 826432 h 826751"/>
              <a:gd name="connsiteX3" fmla="*/ 301196 w 622536"/>
              <a:gd name="connsiteY3" fmla="*/ 465485 h 826751"/>
              <a:gd name="connsiteX4" fmla="*/ 622038 w 622536"/>
              <a:gd name="connsiteY4" fmla="*/ 264 h 826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536" h="826751">
                <a:moveTo>
                  <a:pt x="622038" y="264"/>
                </a:moveTo>
                <a:cubicBezTo>
                  <a:pt x="632733" y="-9762"/>
                  <a:pt x="468969" y="267632"/>
                  <a:pt x="365364" y="405327"/>
                </a:cubicBezTo>
                <a:cubicBezTo>
                  <a:pt x="261759" y="543022"/>
                  <a:pt x="11101" y="816406"/>
                  <a:pt x="406" y="826432"/>
                </a:cubicBezTo>
                <a:cubicBezTo>
                  <a:pt x="-10289" y="836458"/>
                  <a:pt x="192912" y="608527"/>
                  <a:pt x="301196" y="465485"/>
                </a:cubicBezTo>
                <a:cubicBezTo>
                  <a:pt x="409480" y="322443"/>
                  <a:pt x="611343" y="10290"/>
                  <a:pt x="622038" y="2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1" name="フリーフォーム 1290">
            <a:extLst>
              <a:ext uri="{FF2B5EF4-FFF2-40B4-BE49-F238E27FC236}">
                <a16:creationId xmlns:a16="http://schemas.microsoft.com/office/drawing/2014/main" id="{FC10AC10-8ADE-B848-F9A1-8D4ED8D8668B}"/>
              </a:ext>
            </a:extLst>
          </p:cNvPr>
          <p:cNvSpPr/>
          <p:nvPr/>
        </p:nvSpPr>
        <p:spPr>
          <a:xfrm>
            <a:off x="9512957" y="5398168"/>
            <a:ext cx="906390" cy="902395"/>
          </a:xfrm>
          <a:custGeom>
            <a:avLst/>
            <a:gdLst>
              <a:gd name="connsiteX0" fmla="*/ 906390 w 906390"/>
              <a:gd name="connsiteY0" fmla="*/ 0 h 902395"/>
              <a:gd name="connsiteX1" fmla="*/ 280748 w 906390"/>
              <a:gd name="connsiteY1" fmla="*/ 641685 h 902395"/>
              <a:gd name="connsiteX2" fmla="*/ 11 w 906390"/>
              <a:gd name="connsiteY2" fmla="*/ 902369 h 902395"/>
              <a:gd name="connsiteX3" fmla="*/ 268717 w 906390"/>
              <a:gd name="connsiteY3" fmla="*/ 629653 h 902395"/>
              <a:gd name="connsiteX4" fmla="*/ 906390 w 906390"/>
              <a:gd name="connsiteY4" fmla="*/ 0 h 902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6390" h="902395">
                <a:moveTo>
                  <a:pt x="906390" y="0"/>
                </a:moveTo>
                <a:lnTo>
                  <a:pt x="280748" y="641685"/>
                </a:lnTo>
                <a:cubicBezTo>
                  <a:pt x="129685" y="792080"/>
                  <a:pt x="2016" y="904374"/>
                  <a:pt x="11" y="902369"/>
                </a:cubicBezTo>
                <a:cubicBezTo>
                  <a:pt x="-1994" y="900364"/>
                  <a:pt x="268717" y="629653"/>
                  <a:pt x="268717" y="629653"/>
                </a:cubicBezTo>
                <a:lnTo>
                  <a:pt x="90639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 1291">
            <a:extLst>
              <a:ext uri="{FF2B5EF4-FFF2-40B4-BE49-F238E27FC236}">
                <a16:creationId xmlns:a16="http://schemas.microsoft.com/office/drawing/2014/main" id="{91D080E8-55E5-9033-BDD5-4DCB96C4B9CB}"/>
              </a:ext>
            </a:extLst>
          </p:cNvPr>
          <p:cNvSpPr/>
          <p:nvPr/>
        </p:nvSpPr>
        <p:spPr>
          <a:xfrm>
            <a:off x="9199770" y="6164143"/>
            <a:ext cx="393518" cy="641762"/>
          </a:xfrm>
          <a:custGeom>
            <a:avLst/>
            <a:gdLst>
              <a:gd name="connsiteX0" fmla="*/ 393409 w 393518"/>
              <a:gd name="connsiteY0" fmla="*/ 36 h 641762"/>
              <a:gd name="connsiteX1" fmla="*/ 112672 w 393518"/>
              <a:gd name="connsiteY1" fmla="*/ 344941 h 641762"/>
              <a:gd name="connsiteX2" fmla="*/ 377 w 393518"/>
              <a:gd name="connsiteY2" fmla="*/ 641720 h 641762"/>
              <a:gd name="connsiteX3" fmla="*/ 144756 w 393518"/>
              <a:gd name="connsiteY3" fmla="*/ 324889 h 641762"/>
              <a:gd name="connsiteX4" fmla="*/ 393409 w 393518"/>
              <a:gd name="connsiteY4" fmla="*/ 36 h 64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518" h="641762">
                <a:moveTo>
                  <a:pt x="393409" y="36"/>
                </a:moveTo>
                <a:cubicBezTo>
                  <a:pt x="388062" y="3378"/>
                  <a:pt x="178177" y="237994"/>
                  <a:pt x="112672" y="344941"/>
                </a:cubicBezTo>
                <a:cubicBezTo>
                  <a:pt x="47167" y="451888"/>
                  <a:pt x="-4970" y="645062"/>
                  <a:pt x="377" y="641720"/>
                </a:cubicBezTo>
                <a:cubicBezTo>
                  <a:pt x="5724" y="638378"/>
                  <a:pt x="81924" y="427157"/>
                  <a:pt x="144756" y="324889"/>
                </a:cubicBezTo>
                <a:cubicBezTo>
                  <a:pt x="207588" y="222621"/>
                  <a:pt x="398756" y="-3306"/>
                  <a:pt x="393409" y="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 1292">
            <a:extLst>
              <a:ext uri="{FF2B5EF4-FFF2-40B4-BE49-F238E27FC236}">
                <a16:creationId xmlns:a16="http://schemas.microsoft.com/office/drawing/2014/main" id="{7CA16326-61CB-CDB2-78CD-F3EDBD6C74F8}"/>
              </a:ext>
            </a:extLst>
          </p:cNvPr>
          <p:cNvSpPr/>
          <p:nvPr/>
        </p:nvSpPr>
        <p:spPr>
          <a:xfrm>
            <a:off x="7615879" y="4744344"/>
            <a:ext cx="272958" cy="709993"/>
          </a:xfrm>
          <a:custGeom>
            <a:avLst/>
            <a:gdLst>
              <a:gd name="connsiteX0" fmla="*/ 240742 w 272958"/>
              <a:gd name="connsiteY0" fmla="*/ 109 h 709993"/>
              <a:gd name="connsiteX1" fmla="*/ 224700 w 272958"/>
              <a:gd name="connsiteY1" fmla="*/ 204645 h 709993"/>
              <a:gd name="connsiteX2" fmla="*/ 110 w 272958"/>
              <a:gd name="connsiteY2" fmla="*/ 709972 h 709993"/>
              <a:gd name="connsiteX3" fmla="*/ 256784 w 272958"/>
              <a:gd name="connsiteY3" fmla="*/ 184593 h 709993"/>
              <a:gd name="connsiteX4" fmla="*/ 240742 w 272958"/>
              <a:gd name="connsiteY4" fmla="*/ 109 h 709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958" h="709993">
                <a:moveTo>
                  <a:pt x="240742" y="109"/>
                </a:moveTo>
                <a:cubicBezTo>
                  <a:pt x="235395" y="3451"/>
                  <a:pt x="264805" y="86335"/>
                  <a:pt x="224700" y="204645"/>
                </a:cubicBezTo>
                <a:cubicBezTo>
                  <a:pt x="184595" y="322955"/>
                  <a:pt x="-5237" y="713314"/>
                  <a:pt x="110" y="709972"/>
                </a:cubicBezTo>
                <a:cubicBezTo>
                  <a:pt x="5457" y="706630"/>
                  <a:pt x="214673" y="298893"/>
                  <a:pt x="256784" y="184593"/>
                </a:cubicBezTo>
                <a:cubicBezTo>
                  <a:pt x="298895" y="70293"/>
                  <a:pt x="246089" y="-3233"/>
                  <a:pt x="240742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 1293">
            <a:extLst>
              <a:ext uri="{FF2B5EF4-FFF2-40B4-BE49-F238E27FC236}">
                <a16:creationId xmlns:a16="http://schemas.microsoft.com/office/drawing/2014/main" id="{1298D29D-14C6-BCC8-75ED-3E0E50C64D9E}"/>
              </a:ext>
            </a:extLst>
          </p:cNvPr>
          <p:cNvSpPr/>
          <p:nvPr/>
        </p:nvSpPr>
        <p:spPr>
          <a:xfrm>
            <a:off x="7087822" y="5981909"/>
            <a:ext cx="272946" cy="501017"/>
          </a:xfrm>
          <a:custGeom>
            <a:avLst/>
            <a:gdLst>
              <a:gd name="connsiteX0" fmla="*/ 268653 w 272946"/>
              <a:gd name="connsiteY0" fmla="*/ 9316 h 501017"/>
              <a:gd name="connsiteX1" fmla="*/ 1953 w 272946"/>
              <a:gd name="connsiteY1" fmla="*/ 498266 h 501017"/>
              <a:gd name="connsiteX2" fmla="*/ 154353 w 272946"/>
              <a:gd name="connsiteY2" fmla="*/ 199816 h 501017"/>
              <a:gd name="connsiteX3" fmla="*/ 268653 w 272946"/>
              <a:gd name="connsiteY3" fmla="*/ 9316 h 501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2946" h="501017">
                <a:moveTo>
                  <a:pt x="268653" y="9316"/>
                </a:moveTo>
                <a:cubicBezTo>
                  <a:pt x="243253" y="59058"/>
                  <a:pt x="21003" y="466516"/>
                  <a:pt x="1953" y="498266"/>
                </a:cubicBezTo>
                <a:cubicBezTo>
                  <a:pt x="-17097" y="530016"/>
                  <a:pt x="108315" y="278133"/>
                  <a:pt x="154353" y="199816"/>
                </a:cubicBezTo>
                <a:cubicBezTo>
                  <a:pt x="200390" y="121499"/>
                  <a:pt x="294053" y="-40426"/>
                  <a:pt x="268653" y="9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 1294">
            <a:extLst>
              <a:ext uri="{FF2B5EF4-FFF2-40B4-BE49-F238E27FC236}">
                <a16:creationId xmlns:a16="http://schemas.microsoft.com/office/drawing/2014/main" id="{67A8F99B-2453-267D-5EF1-95903905C40E}"/>
              </a:ext>
            </a:extLst>
          </p:cNvPr>
          <p:cNvSpPr/>
          <p:nvPr/>
        </p:nvSpPr>
        <p:spPr>
          <a:xfrm>
            <a:off x="7930885" y="4457369"/>
            <a:ext cx="147225" cy="359298"/>
          </a:xfrm>
          <a:custGeom>
            <a:avLst/>
            <a:gdLst>
              <a:gd name="connsiteX0" fmla="*/ 146315 w 147225"/>
              <a:gd name="connsiteY0" fmla="*/ 331 h 359298"/>
              <a:gd name="connsiteX1" fmla="*/ 89165 w 147225"/>
              <a:gd name="connsiteY1" fmla="*/ 51131 h 359298"/>
              <a:gd name="connsiteX2" fmla="*/ 32015 w 147225"/>
              <a:gd name="connsiteY2" fmla="*/ 159081 h 359298"/>
              <a:gd name="connsiteX3" fmla="*/ 9790 w 147225"/>
              <a:gd name="connsiteY3" fmla="*/ 238456 h 359298"/>
              <a:gd name="connsiteX4" fmla="*/ 265 w 147225"/>
              <a:gd name="connsiteY4" fmla="*/ 267031 h 359298"/>
              <a:gd name="connsiteX5" fmla="*/ 19315 w 147225"/>
              <a:gd name="connsiteY5" fmla="*/ 359106 h 359298"/>
              <a:gd name="connsiteX6" fmla="*/ 3440 w 147225"/>
              <a:gd name="connsiteY6" fmla="*/ 286081 h 359298"/>
              <a:gd name="connsiteX7" fmla="*/ 38365 w 147225"/>
              <a:gd name="connsiteY7" fmla="*/ 120981 h 359298"/>
              <a:gd name="connsiteX8" fmla="*/ 41540 w 147225"/>
              <a:gd name="connsiteY8" fmla="*/ 73356 h 359298"/>
              <a:gd name="connsiteX9" fmla="*/ 146315 w 147225"/>
              <a:gd name="connsiteY9" fmla="*/ 331 h 359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47225" h="359298">
                <a:moveTo>
                  <a:pt x="146315" y="331"/>
                </a:moveTo>
                <a:cubicBezTo>
                  <a:pt x="154252" y="-3373"/>
                  <a:pt x="108215" y="24673"/>
                  <a:pt x="89165" y="51131"/>
                </a:cubicBezTo>
                <a:cubicBezTo>
                  <a:pt x="70115" y="77589"/>
                  <a:pt x="45244" y="127860"/>
                  <a:pt x="32015" y="159081"/>
                </a:cubicBezTo>
                <a:cubicBezTo>
                  <a:pt x="18786" y="190302"/>
                  <a:pt x="15082" y="220464"/>
                  <a:pt x="9790" y="238456"/>
                </a:cubicBezTo>
                <a:cubicBezTo>
                  <a:pt x="4498" y="256448"/>
                  <a:pt x="-1323" y="246923"/>
                  <a:pt x="265" y="267031"/>
                </a:cubicBezTo>
                <a:cubicBezTo>
                  <a:pt x="1852" y="287139"/>
                  <a:pt x="18786" y="355931"/>
                  <a:pt x="19315" y="359106"/>
                </a:cubicBezTo>
                <a:cubicBezTo>
                  <a:pt x="19844" y="362281"/>
                  <a:pt x="265" y="325768"/>
                  <a:pt x="3440" y="286081"/>
                </a:cubicBezTo>
                <a:cubicBezTo>
                  <a:pt x="6615" y="246394"/>
                  <a:pt x="32015" y="156435"/>
                  <a:pt x="38365" y="120981"/>
                </a:cubicBezTo>
                <a:cubicBezTo>
                  <a:pt x="44715" y="85527"/>
                  <a:pt x="24077" y="91877"/>
                  <a:pt x="41540" y="73356"/>
                </a:cubicBezTo>
                <a:cubicBezTo>
                  <a:pt x="59002" y="54835"/>
                  <a:pt x="138378" y="4035"/>
                  <a:pt x="146315" y="3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 1295">
            <a:extLst>
              <a:ext uri="{FF2B5EF4-FFF2-40B4-BE49-F238E27FC236}">
                <a16:creationId xmlns:a16="http://schemas.microsoft.com/office/drawing/2014/main" id="{79E5E17A-5CB1-7693-4E9C-4E81DF1A8020}"/>
              </a:ext>
            </a:extLst>
          </p:cNvPr>
          <p:cNvSpPr/>
          <p:nvPr/>
        </p:nvSpPr>
        <p:spPr>
          <a:xfrm>
            <a:off x="8097223" y="4412045"/>
            <a:ext cx="424609" cy="119094"/>
          </a:xfrm>
          <a:custGeom>
            <a:avLst/>
            <a:gdLst>
              <a:gd name="connsiteX0" fmla="*/ 2202 w 424609"/>
              <a:gd name="connsiteY0" fmla="*/ 29780 h 119094"/>
              <a:gd name="connsiteX1" fmla="*/ 100627 w 424609"/>
              <a:gd name="connsiteY1" fmla="*/ 1205 h 119094"/>
              <a:gd name="connsiteX2" fmla="*/ 303827 w 424609"/>
              <a:gd name="connsiteY2" fmla="*/ 17080 h 119094"/>
              <a:gd name="connsiteX3" fmla="*/ 424477 w 424609"/>
              <a:gd name="connsiteY3" fmla="*/ 118680 h 119094"/>
              <a:gd name="connsiteX4" fmla="*/ 326052 w 424609"/>
              <a:gd name="connsiteY4" fmla="*/ 52005 h 119094"/>
              <a:gd name="connsiteX5" fmla="*/ 262552 w 424609"/>
              <a:gd name="connsiteY5" fmla="*/ 26605 h 119094"/>
              <a:gd name="connsiteX6" fmla="*/ 189527 w 424609"/>
              <a:gd name="connsiteY6" fmla="*/ 13905 h 119094"/>
              <a:gd name="connsiteX7" fmla="*/ 2202 w 424609"/>
              <a:gd name="connsiteY7" fmla="*/ 29780 h 119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609" h="119094">
                <a:moveTo>
                  <a:pt x="2202" y="29780"/>
                </a:moveTo>
                <a:cubicBezTo>
                  <a:pt x="-12615" y="27663"/>
                  <a:pt x="50356" y="3322"/>
                  <a:pt x="100627" y="1205"/>
                </a:cubicBezTo>
                <a:cubicBezTo>
                  <a:pt x="150898" y="-912"/>
                  <a:pt x="249852" y="-2499"/>
                  <a:pt x="303827" y="17080"/>
                </a:cubicBezTo>
                <a:cubicBezTo>
                  <a:pt x="357802" y="36659"/>
                  <a:pt x="420773" y="112859"/>
                  <a:pt x="424477" y="118680"/>
                </a:cubicBezTo>
                <a:cubicBezTo>
                  <a:pt x="428181" y="124501"/>
                  <a:pt x="353039" y="67351"/>
                  <a:pt x="326052" y="52005"/>
                </a:cubicBezTo>
                <a:cubicBezTo>
                  <a:pt x="299065" y="36659"/>
                  <a:pt x="285306" y="32955"/>
                  <a:pt x="262552" y="26605"/>
                </a:cubicBezTo>
                <a:cubicBezTo>
                  <a:pt x="239798" y="20255"/>
                  <a:pt x="230802" y="14434"/>
                  <a:pt x="189527" y="13905"/>
                </a:cubicBezTo>
                <a:cubicBezTo>
                  <a:pt x="148252" y="13376"/>
                  <a:pt x="17019" y="31897"/>
                  <a:pt x="2202" y="29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 1296">
            <a:extLst>
              <a:ext uri="{FF2B5EF4-FFF2-40B4-BE49-F238E27FC236}">
                <a16:creationId xmlns:a16="http://schemas.microsoft.com/office/drawing/2014/main" id="{3320F465-7FCC-90F2-4A90-2388A06CBE5C}"/>
              </a:ext>
            </a:extLst>
          </p:cNvPr>
          <p:cNvSpPr/>
          <p:nvPr/>
        </p:nvSpPr>
        <p:spPr>
          <a:xfrm>
            <a:off x="8531190" y="4485513"/>
            <a:ext cx="369787" cy="55639"/>
          </a:xfrm>
          <a:custGeom>
            <a:avLst/>
            <a:gdLst>
              <a:gd name="connsiteX0" fmla="*/ 35 w 369787"/>
              <a:gd name="connsiteY0" fmla="*/ 54737 h 55639"/>
              <a:gd name="connsiteX1" fmla="*/ 206410 w 369787"/>
              <a:gd name="connsiteY1" fmla="*/ 45212 h 55639"/>
              <a:gd name="connsiteX2" fmla="*/ 368335 w 369787"/>
              <a:gd name="connsiteY2" fmla="*/ 762 h 55639"/>
              <a:gd name="connsiteX3" fmla="*/ 282610 w 369787"/>
              <a:gd name="connsiteY3" fmla="*/ 16637 h 55639"/>
              <a:gd name="connsiteX4" fmla="*/ 222285 w 369787"/>
              <a:gd name="connsiteY4" fmla="*/ 10287 h 55639"/>
              <a:gd name="connsiteX5" fmla="*/ 184185 w 369787"/>
              <a:gd name="connsiteY5" fmla="*/ 29337 h 55639"/>
              <a:gd name="connsiteX6" fmla="*/ 222285 w 369787"/>
              <a:gd name="connsiteY6" fmla="*/ 29337 h 55639"/>
              <a:gd name="connsiteX7" fmla="*/ 35 w 369787"/>
              <a:gd name="connsiteY7" fmla="*/ 54737 h 55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9787" h="55639">
                <a:moveTo>
                  <a:pt x="35" y="54737"/>
                </a:moveTo>
                <a:cubicBezTo>
                  <a:pt x="-2611" y="57383"/>
                  <a:pt x="145027" y="54208"/>
                  <a:pt x="206410" y="45212"/>
                </a:cubicBezTo>
                <a:cubicBezTo>
                  <a:pt x="267793" y="36216"/>
                  <a:pt x="355635" y="5525"/>
                  <a:pt x="368335" y="762"/>
                </a:cubicBezTo>
                <a:cubicBezTo>
                  <a:pt x="381035" y="-4001"/>
                  <a:pt x="306952" y="15049"/>
                  <a:pt x="282610" y="16637"/>
                </a:cubicBezTo>
                <a:cubicBezTo>
                  <a:pt x="258268" y="18224"/>
                  <a:pt x="238689" y="8170"/>
                  <a:pt x="222285" y="10287"/>
                </a:cubicBezTo>
                <a:cubicBezTo>
                  <a:pt x="205881" y="12404"/>
                  <a:pt x="184185" y="26162"/>
                  <a:pt x="184185" y="29337"/>
                </a:cubicBezTo>
                <a:cubicBezTo>
                  <a:pt x="184185" y="32512"/>
                  <a:pt x="247685" y="23516"/>
                  <a:pt x="222285" y="29337"/>
                </a:cubicBezTo>
                <a:cubicBezTo>
                  <a:pt x="196885" y="35158"/>
                  <a:pt x="2681" y="52091"/>
                  <a:pt x="35" y="547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 1297">
            <a:extLst>
              <a:ext uri="{FF2B5EF4-FFF2-40B4-BE49-F238E27FC236}">
                <a16:creationId xmlns:a16="http://schemas.microsoft.com/office/drawing/2014/main" id="{9D0BDDDB-876A-E37A-258B-38902825B276}"/>
              </a:ext>
            </a:extLst>
          </p:cNvPr>
          <p:cNvSpPr/>
          <p:nvPr/>
        </p:nvSpPr>
        <p:spPr>
          <a:xfrm>
            <a:off x="8927267" y="4368224"/>
            <a:ext cx="334109" cy="110641"/>
          </a:xfrm>
          <a:custGeom>
            <a:avLst/>
            <a:gdLst>
              <a:gd name="connsiteX0" fmla="*/ 4008 w 334109"/>
              <a:gd name="connsiteY0" fmla="*/ 108526 h 110641"/>
              <a:gd name="connsiteX1" fmla="*/ 331033 w 334109"/>
              <a:gd name="connsiteY1" fmla="*/ 576 h 110641"/>
              <a:gd name="connsiteX2" fmla="*/ 159583 w 334109"/>
              <a:gd name="connsiteY2" fmla="*/ 67251 h 110641"/>
              <a:gd name="connsiteX3" fmla="*/ 4008 w 334109"/>
              <a:gd name="connsiteY3" fmla="*/ 108526 h 110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109" h="110641">
                <a:moveTo>
                  <a:pt x="4008" y="108526"/>
                </a:moveTo>
                <a:cubicBezTo>
                  <a:pt x="32583" y="97414"/>
                  <a:pt x="305104" y="7455"/>
                  <a:pt x="331033" y="576"/>
                </a:cubicBezTo>
                <a:cubicBezTo>
                  <a:pt x="356962" y="-6303"/>
                  <a:pt x="211970" y="50318"/>
                  <a:pt x="159583" y="67251"/>
                </a:cubicBezTo>
                <a:cubicBezTo>
                  <a:pt x="107196" y="84184"/>
                  <a:pt x="-24567" y="119638"/>
                  <a:pt x="4008" y="108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 1298">
            <a:extLst>
              <a:ext uri="{FF2B5EF4-FFF2-40B4-BE49-F238E27FC236}">
                <a16:creationId xmlns:a16="http://schemas.microsoft.com/office/drawing/2014/main" id="{67CF3B9C-C336-8B00-3E13-9DDB3FF00350}"/>
              </a:ext>
            </a:extLst>
          </p:cNvPr>
          <p:cNvSpPr/>
          <p:nvPr/>
        </p:nvSpPr>
        <p:spPr>
          <a:xfrm>
            <a:off x="9251914" y="4152889"/>
            <a:ext cx="276296" cy="342916"/>
          </a:xfrm>
          <a:custGeom>
            <a:avLst/>
            <a:gdLst>
              <a:gd name="connsiteX0" fmla="*/ 276261 w 276296"/>
              <a:gd name="connsiteY0" fmla="*/ 11 h 342916"/>
              <a:gd name="connsiteX1" fmla="*/ 133386 w 276296"/>
              <a:gd name="connsiteY1" fmla="*/ 130186 h 342916"/>
              <a:gd name="connsiteX2" fmla="*/ 36 w 276296"/>
              <a:gd name="connsiteY2" fmla="*/ 342911 h 342916"/>
              <a:gd name="connsiteX3" fmla="*/ 146086 w 276296"/>
              <a:gd name="connsiteY3" fmla="*/ 123836 h 342916"/>
              <a:gd name="connsiteX4" fmla="*/ 276261 w 276296"/>
              <a:gd name="connsiteY4" fmla="*/ 11 h 3429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296" h="342916">
                <a:moveTo>
                  <a:pt x="276261" y="11"/>
                </a:moveTo>
                <a:cubicBezTo>
                  <a:pt x="274144" y="1069"/>
                  <a:pt x="179423" y="73036"/>
                  <a:pt x="133386" y="130186"/>
                </a:cubicBezTo>
                <a:cubicBezTo>
                  <a:pt x="87349" y="187336"/>
                  <a:pt x="-2081" y="343969"/>
                  <a:pt x="36" y="342911"/>
                </a:cubicBezTo>
                <a:cubicBezTo>
                  <a:pt x="2153" y="341853"/>
                  <a:pt x="105869" y="177282"/>
                  <a:pt x="146086" y="123836"/>
                </a:cubicBezTo>
                <a:cubicBezTo>
                  <a:pt x="186303" y="70390"/>
                  <a:pt x="278378" y="-1047"/>
                  <a:pt x="276261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 1299">
            <a:extLst>
              <a:ext uri="{FF2B5EF4-FFF2-40B4-BE49-F238E27FC236}">
                <a16:creationId xmlns:a16="http://schemas.microsoft.com/office/drawing/2014/main" id="{8888C9E5-FC50-288A-17B5-55436A002D32}"/>
              </a:ext>
            </a:extLst>
          </p:cNvPr>
          <p:cNvSpPr/>
          <p:nvPr/>
        </p:nvSpPr>
        <p:spPr>
          <a:xfrm>
            <a:off x="9522059" y="3901255"/>
            <a:ext cx="216164" cy="293071"/>
          </a:xfrm>
          <a:custGeom>
            <a:avLst/>
            <a:gdLst>
              <a:gd name="connsiteX0" fmla="*/ 215666 w 216164"/>
              <a:gd name="connsiteY0" fmla="*/ 820 h 293071"/>
              <a:gd name="connsiteX1" fmla="*/ 82316 w 216164"/>
              <a:gd name="connsiteY1" fmla="*/ 86545 h 293071"/>
              <a:gd name="connsiteX2" fmla="*/ 53741 w 216164"/>
              <a:gd name="connsiteY2" fmla="*/ 115120 h 293071"/>
              <a:gd name="connsiteX3" fmla="*/ 2941 w 216164"/>
              <a:gd name="connsiteY3" fmla="*/ 292920 h 293071"/>
              <a:gd name="connsiteX4" fmla="*/ 28341 w 216164"/>
              <a:gd name="connsiteY4" fmla="*/ 143695 h 293071"/>
              <a:gd name="connsiteX5" fmla="*/ 215666 w 216164"/>
              <a:gd name="connsiteY5" fmla="*/ 820 h 293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6164" h="293071">
                <a:moveTo>
                  <a:pt x="215666" y="820"/>
                </a:moveTo>
                <a:cubicBezTo>
                  <a:pt x="224662" y="-8705"/>
                  <a:pt x="109303" y="67495"/>
                  <a:pt x="82316" y="86545"/>
                </a:cubicBezTo>
                <a:cubicBezTo>
                  <a:pt x="55329" y="105595"/>
                  <a:pt x="66970" y="80724"/>
                  <a:pt x="53741" y="115120"/>
                </a:cubicBezTo>
                <a:cubicBezTo>
                  <a:pt x="40512" y="149516"/>
                  <a:pt x="7174" y="288158"/>
                  <a:pt x="2941" y="292920"/>
                </a:cubicBezTo>
                <a:cubicBezTo>
                  <a:pt x="-1292" y="297682"/>
                  <a:pt x="-6055" y="188674"/>
                  <a:pt x="28341" y="143695"/>
                </a:cubicBezTo>
                <a:cubicBezTo>
                  <a:pt x="62737" y="98716"/>
                  <a:pt x="206670" y="10345"/>
                  <a:pt x="215666" y="8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 1300">
            <a:extLst>
              <a:ext uri="{FF2B5EF4-FFF2-40B4-BE49-F238E27FC236}">
                <a16:creationId xmlns:a16="http://schemas.microsoft.com/office/drawing/2014/main" id="{D6D24E1B-71C4-BD0F-E41D-0DFE3C5FB91F}"/>
              </a:ext>
            </a:extLst>
          </p:cNvPr>
          <p:cNvSpPr/>
          <p:nvPr/>
        </p:nvSpPr>
        <p:spPr>
          <a:xfrm>
            <a:off x="8018934" y="4561946"/>
            <a:ext cx="566266" cy="264362"/>
          </a:xfrm>
          <a:custGeom>
            <a:avLst/>
            <a:gdLst>
              <a:gd name="connsiteX0" fmla="*/ 1116 w 566266"/>
              <a:gd name="connsiteY0" fmla="*/ 264054 h 264362"/>
              <a:gd name="connsiteX1" fmla="*/ 321791 w 566266"/>
              <a:gd name="connsiteY1" fmla="*/ 38629 h 264362"/>
              <a:gd name="connsiteX2" fmla="*/ 375766 w 566266"/>
              <a:gd name="connsiteY2" fmla="*/ 16404 h 264362"/>
              <a:gd name="connsiteX3" fmla="*/ 566266 w 566266"/>
              <a:gd name="connsiteY3" fmla="*/ 35454 h 264362"/>
              <a:gd name="connsiteX4" fmla="*/ 375766 w 566266"/>
              <a:gd name="connsiteY4" fmla="*/ 529 h 264362"/>
              <a:gd name="connsiteX5" fmla="*/ 350366 w 566266"/>
              <a:gd name="connsiteY5" fmla="*/ 19579 h 264362"/>
              <a:gd name="connsiteX6" fmla="*/ 220191 w 566266"/>
              <a:gd name="connsiteY6" fmla="*/ 86254 h 264362"/>
              <a:gd name="connsiteX7" fmla="*/ 1116 w 566266"/>
              <a:gd name="connsiteY7" fmla="*/ 264054 h 264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6266" h="264362">
                <a:moveTo>
                  <a:pt x="1116" y="264054"/>
                </a:moveTo>
                <a:cubicBezTo>
                  <a:pt x="18049" y="256117"/>
                  <a:pt x="259349" y="79904"/>
                  <a:pt x="321791" y="38629"/>
                </a:cubicBezTo>
                <a:cubicBezTo>
                  <a:pt x="384233" y="-2646"/>
                  <a:pt x="335020" y="16933"/>
                  <a:pt x="375766" y="16404"/>
                </a:cubicBezTo>
                <a:cubicBezTo>
                  <a:pt x="416512" y="15875"/>
                  <a:pt x="566266" y="38100"/>
                  <a:pt x="566266" y="35454"/>
                </a:cubicBezTo>
                <a:cubicBezTo>
                  <a:pt x="566266" y="32808"/>
                  <a:pt x="411749" y="3175"/>
                  <a:pt x="375766" y="529"/>
                </a:cubicBezTo>
                <a:cubicBezTo>
                  <a:pt x="339783" y="-2117"/>
                  <a:pt x="376295" y="5292"/>
                  <a:pt x="350366" y="19579"/>
                </a:cubicBezTo>
                <a:cubicBezTo>
                  <a:pt x="324437" y="33866"/>
                  <a:pt x="275753" y="48154"/>
                  <a:pt x="220191" y="86254"/>
                </a:cubicBezTo>
                <a:cubicBezTo>
                  <a:pt x="164629" y="124354"/>
                  <a:pt x="-15817" y="271991"/>
                  <a:pt x="1116" y="2640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 1301">
            <a:extLst>
              <a:ext uri="{FF2B5EF4-FFF2-40B4-BE49-F238E27FC236}">
                <a16:creationId xmlns:a16="http://schemas.microsoft.com/office/drawing/2014/main" id="{E9A744D3-302B-CC34-335C-4F7D739ECE8F}"/>
              </a:ext>
            </a:extLst>
          </p:cNvPr>
          <p:cNvSpPr/>
          <p:nvPr/>
        </p:nvSpPr>
        <p:spPr>
          <a:xfrm>
            <a:off x="8365765" y="4554685"/>
            <a:ext cx="335262" cy="852639"/>
          </a:xfrm>
          <a:custGeom>
            <a:avLst/>
            <a:gdLst>
              <a:gd name="connsiteX0" fmla="*/ 333735 w 335262"/>
              <a:gd name="connsiteY0" fmla="*/ 4615 h 852639"/>
              <a:gd name="connsiteX1" fmla="*/ 184510 w 335262"/>
              <a:gd name="connsiteY1" fmla="*/ 191940 h 852639"/>
              <a:gd name="connsiteX2" fmla="*/ 60685 w 335262"/>
              <a:gd name="connsiteY2" fmla="*/ 452290 h 852639"/>
              <a:gd name="connsiteX3" fmla="*/ 360 w 335262"/>
              <a:gd name="connsiteY3" fmla="*/ 852340 h 852639"/>
              <a:gd name="connsiteX4" fmla="*/ 86085 w 335262"/>
              <a:gd name="connsiteY4" fmla="*/ 385615 h 852639"/>
              <a:gd name="connsiteX5" fmla="*/ 333735 w 335262"/>
              <a:gd name="connsiteY5" fmla="*/ 4615 h 852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5262" h="852639">
                <a:moveTo>
                  <a:pt x="333735" y="4615"/>
                </a:moveTo>
                <a:cubicBezTo>
                  <a:pt x="350139" y="-27664"/>
                  <a:pt x="230018" y="117328"/>
                  <a:pt x="184510" y="191940"/>
                </a:cubicBezTo>
                <a:cubicBezTo>
                  <a:pt x="139002" y="266552"/>
                  <a:pt x="91377" y="342223"/>
                  <a:pt x="60685" y="452290"/>
                </a:cubicBezTo>
                <a:cubicBezTo>
                  <a:pt x="29993" y="562357"/>
                  <a:pt x="-3873" y="863453"/>
                  <a:pt x="360" y="852340"/>
                </a:cubicBezTo>
                <a:cubicBezTo>
                  <a:pt x="4593" y="841228"/>
                  <a:pt x="31052" y="521611"/>
                  <a:pt x="86085" y="385615"/>
                </a:cubicBezTo>
                <a:cubicBezTo>
                  <a:pt x="141118" y="249619"/>
                  <a:pt x="317331" y="36894"/>
                  <a:pt x="333735" y="46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 1302">
            <a:extLst>
              <a:ext uri="{FF2B5EF4-FFF2-40B4-BE49-F238E27FC236}">
                <a16:creationId xmlns:a16="http://schemas.microsoft.com/office/drawing/2014/main" id="{1879300E-5B5F-E314-DF5F-006E5A8DD428}"/>
              </a:ext>
            </a:extLst>
          </p:cNvPr>
          <p:cNvSpPr/>
          <p:nvPr/>
        </p:nvSpPr>
        <p:spPr>
          <a:xfrm>
            <a:off x="8838971" y="4402804"/>
            <a:ext cx="368633" cy="753843"/>
          </a:xfrm>
          <a:custGeom>
            <a:avLst/>
            <a:gdLst>
              <a:gd name="connsiteX0" fmla="*/ 368529 w 368633"/>
              <a:gd name="connsiteY0" fmla="*/ 921 h 753843"/>
              <a:gd name="connsiteX1" fmla="*/ 127229 w 368633"/>
              <a:gd name="connsiteY1" fmla="*/ 334296 h 753843"/>
              <a:gd name="connsiteX2" fmla="*/ 229 w 368633"/>
              <a:gd name="connsiteY2" fmla="*/ 753396 h 753843"/>
              <a:gd name="connsiteX3" fmla="*/ 155804 w 368633"/>
              <a:gd name="connsiteY3" fmla="*/ 251746 h 753843"/>
              <a:gd name="connsiteX4" fmla="*/ 368529 w 368633"/>
              <a:gd name="connsiteY4" fmla="*/ 921 h 75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633" h="753843">
                <a:moveTo>
                  <a:pt x="368529" y="921"/>
                </a:moveTo>
                <a:cubicBezTo>
                  <a:pt x="363767" y="14679"/>
                  <a:pt x="188612" y="208884"/>
                  <a:pt x="127229" y="334296"/>
                </a:cubicBezTo>
                <a:cubicBezTo>
                  <a:pt x="65846" y="459708"/>
                  <a:pt x="-4533" y="767154"/>
                  <a:pt x="229" y="753396"/>
                </a:cubicBezTo>
                <a:cubicBezTo>
                  <a:pt x="4991" y="739638"/>
                  <a:pt x="97596" y="373454"/>
                  <a:pt x="155804" y="251746"/>
                </a:cubicBezTo>
                <a:cubicBezTo>
                  <a:pt x="214012" y="130038"/>
                  <a:pt x="373291" y="-12837"/>
                  <a:pt x="368529" y="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 1303">
            <a:extLst>
              <a:ext uri="{FF2B5EF4-FFF2-40B4-BE49-F238E27FC236}">
                <a16:creationId xmlns:a16="http://schemas.microsoft.com/office/drawing/2014/main" id="{DDCDD587-FE4E-D8D3-CC42-BCAEB4AF76C0}"/>
              </a:ext>
            </a:extLst>
          </p:cNvPr>
          <p:cNvSpPr/>
          <p:nvPr/>
        </p:nvSpPr>
        <p:spPr>
          <a:xfrm>
            <a:off x="9004730" y="4541687"/>
            <a:ext cx="187670" cy="894109"/>
          </a:xfrm>
          <a:custGeom>
            <a:avLst/>
            <a:gdLst>
              <a:gd name="connsiteX0" fmla="*/ 186895 w 187670"/>
              <a:gd name="connsiteY0" fmla="*/ 1738 h 894109"/>
              <a:gd name="connsiteX1" fmla="*/ 75770 w 187670"/>
              <a:gd name="connsiteY1" fmla="*/ 227163 h 894109"/>
              <a:gd name="connsiteX2" fmla="*/ 2745 w 187670"/>
              <a:gd name="connsiteY2" fmla="*/ 414488 h 894109"/>
              <a:gd name="connsiteX3" fmla="*/ 15445 w 187670"/>
              <a:gd name="connsiteY3" fmla="*/ 893913 h 894109"/>
              <a:gd name="connsiteX4" fmla="*/ 15445 w 187670"/>
              <a:gd name="connsiteY4" fmla="*/ 354163 h 894109"/>
              <a:gd name="connsiteX5" fmla="*/ 186895 w 187670"/>
              <a:gd name="connsiteY5" fmla="*/ 1738 h 894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7670" h="894109">
                <a:moveTo>
                  <a:pt x="186895" y="1738"/>
                </a:moveTo>
                <a:cubicBezTo>
                  <a:pt x="196949" y="-19429"/>
                  <a:pt x="106462" y="158371"/>
                  <a:pt x="75770" y="227163"/>
                </a:cubicBezTo>
                <a:cubicBezTo>
                  <a:pt x="45078" y="295955"/>
                  <a:pt x="12799" y="303363"/>
                  <a:pt x="2745" y="414488"/>
                </a:cubicBezTo>
                <a:cubicBezTo>
                  <a:pt x="-7309" y="525613"/>
                  <a:pt x="13328" y="903967"/>
                  <a:pt x="15445" y="893913"/>
                </a:cubicBezTo>
                <a:cubicBezTo>
                  <a:pt x="17562" y="883859"/>
                  <a:pt x="-11542" y="498625"/>
                  <a:pt x="15445" y="354163"/>
                </a:cubicBezTo>
                <a:cubicBezTo>
                  <a:pt x="42432" y="209701"/>
                  <a:pt x="176841" y="22905"/>
                  <a:pt x="186895" y="17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 1304">
            <a:extLst>
              <a:ext uri="{FF2B5EF4-FFF2-40B4-BE49-F238E27FC236}">
                <a16:creationId xmlns:a16="http://schemas.microsoft.com/office/drawing/2014/main" id="{0A72AB00-3390-AFB7-9EDB-79F22FE4B42F}"/>
              </a:ext>
            </a:extLst>
          </p:cNvPr>
          <p:cNvSpPr/>
          <p:nvPr/>
        </p:nvSpPr>
        <p:spPr>
          <a:xfrm>
            <a:off x="8791284" y="5397430"/>
            <a:ext cx="16485" cy="1068634"/>
          </a:xfrm>
          <a:custGeom>
            <a:avLst/>
            <a:gdLst>
              <a:gd name="connsiteX0" fmla="*/ 6641 w 16485"/>
              <a:gd name="connsiteY0" fmla="*/ 41345 h 1068634"/>
              <a:gd name="connsiteX1" fmla="*/ 291 w 16485"/>
              <a:gd name="connsiteY1" fmla="*/ 1066870 h 1068634"/>
              <a:gd name="connsiteX2" fmla="*/ 16166 w 16485"/>
              <a:gd name="connsiteY2" fmla="*/ 282645 h 1068634"/>
              <a:gd name="connsiteX3" fmla="*/ 6641 w 16485"/>
              <a:gd name="connsiteY3" fmla="*/ 41345 h 1068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485" h="1068634">
                <a:moveTo>
                  <a:pt x="6641" y="41345"/>
                </a:moveTo>
                <a:cubicBezTo>
                  <a:pt x="3995" y="172049"/>
                  <a:pt x="-1297" y="1026653"/>
                  <a:pt x="291" y="1066870"/>
                </a:cubicBezTo>
                <a:cubicBezTo>
                  <a:pt x="1879" y="1107087"/>
                  <a:pt x="14049" y="448274"/>
                  <a:pt x="16166" y="282645"/>
                </a:cubicBezTo>
                <a:cubicBezTo>
                  <a:pt x="18283" y="117016"/>
                  <a:pt x="9287" y="-89359"/>
                  <a:pt x="6641" y="413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 1305">
            <a:extLst>
              <a:ext uri="{FF2B5EF4-FFF2-40B4-BE49-F238E27FC236}">
                <a16:creationId xmlns:a16="http://schemas.microsoft.com/office/drawing/2014/main" id="{3AF5A47F-22CE-0897-EA37-E09307B8CE53}"/>
              </a:ext>
            </a:extLst>
          </p:cNvPr>
          <p:cNvSpPr/>
          <p:nvPr/>
        </p:nvSpPr>
        <p:spPr>
          <a:xfrm>
            <a:off x="8280389" y="5451475"/>
            <a:ext cx="155586" cy="943012"/>
          </a:xfrm>
          <a:custGeom>
            <a:avLst/>
            <a:gdLst>
              <a:gd name="connsiteX0" fmla="*/ 155586 w 155586"/>
              <a:gd name="connsiteY0" fmla="*/ 0 h 943012"/>
              <a:gd name="connsiteX1" fmla="*/ 11 w 155586"/>
              <a:gd name="connsiteY1" fmla="*/ 942975 h 943012"/>
              <a:gd name="connsiteX2" fmla="*/ 155586 w 155586"/>
              <a:gd name="connsiteY2" fmla="*/ 0 h 943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5586" h="943012">
                <a:moveTo>
                  <a:pt x="155586" y="0"/>
                </a:moveTo>
                <a:cubicBezTo>
                  <a:pt x="155586" y="0"/>
                  <a:pt x="-1576" y="936096"/>
                  <a:pt x="11" y="942975"/>
                </a:cubicBezTo>
                <a:cubicBezTo>
                  <a:pt x="1598" y="949854"/>
                  <a:pt x="155586" y="0"/>
                  <a:pt x="1555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 1306">
            <a:extLst>
              <a:ext uri="{FF2B5EF4-FFF2-40B4-BE49-F238E27FC236}">
                <a16:creationId xmlns:a16="http://schemas.microsoft.com/office/drawing/2014/main" id="{583880DB-2C5C-C011-B484-DEFD363CA17F}"/>
              </a:ext>
            </a:extLst>
          </p:cNvPr>
          <p:cNvSpPr/>
          <p:nvPr/>
        </p:nvSpPr>
        <p:spPr>
          <a:xfrm>
            <a:off x="9067557" y="5227306"/>
            <a:ext cx="65653" cy="1408492"/>
          </a:xfrm>
          <a:custGeom>
            <a:avLst/>
            <a:gdLst>
              <a:gd name="connsiteX0" fmla="*/ 31993 w 65653"/>
              <a:gd name="connsiteY0" fmla="*/ 33669 h 1408492"/>
              <a:gd name="connsiteX1" fmla="*/ 41518 w 65653"/>
              <a:gd name="connsiteY1" fmla="*/ 1157619 h 1408492"/>
              <a:gd name="connsiteX2" fmla="*/ 243 w 65653"/>
              <a:gd name="connsiteY2" fmla="*/ 1408444 h 1408492"/>
              <a:gd name="connsiteX3" fmla="*/ 63743 w 65653"/>
              <a:gd name="connsiteY3" fmla="*/ 1170319 h 1408492"/>
              <a:gd name="connsiteX4" fmla="*/ 47868 w 65653"/>
              <a:gd name="connsiteY4" fmla="*/ 370219 h 1408492"/>
              <a:gd name="connsiteX5" fmla="*/ 31993 w 65653"/>
              <a:gd name="connsiteY5" fmla="*/ 33669 h 1408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653" h="1408492">
                <a:moveTo>
                  <a:pt x="31993" y="33669"/>
                </a:moveTo>
                <a:cubicBezTo>
                  <a:pt x="30935" y="164902"/>
                  <a:pt x="46810" y="928490"/>
                  <a:pt x="41518" y="1157619"/>
                </a:cubicBezTo>
                <a:cubicBezTo>
                  <a:pt x="36226" y="1386748"/>
                  <a:pt x="-3461" y="1406327"/>
                  <a:pt x="243" y="1408444"/>
                </a:cubicBezTo>
                <a:cubicBezTo>
                  <a:pt x="3947" y="1410561"/>
                  <a:pt x="55806" y="1343356"/>
                  <a:pt x="63743" y="1170319"/>
                </a:cubicBezTo>
                <a:cubicBezTo>
                  <a:pt x="71680" y="997282"/>
                  <a:pt x="52630" y="555956"/>
                  <a:pt x="47868" y="370219"/>
                </a:cubicBezTo>
                <a:cubicBezTo>
                  <a:pt x="43106" y="184482"/>
                  <a:pt x="33051" y="-97564"/>
                  <a:pt x="31993" y="336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 1307">
            <a:extLst>
              <a:ext uri="{FF2B5EF4-FFF2-40B4-BE49-F238E27FC236}">
                <a16:creationId xmlns:a16="http://schemas.microsoft.com/office/drawing/2014/main" id="{09FDAF4F-AFD4-DA6C-6D3C-13B30409847F}"/>
              </a:ext>
            </a:extLst>
          </p:cNvPr>
          <p:cNvSpPr/>
          <p:nvPr/>
        </p:nvSpPr>
        <p:spPr>
          <a:xfrm>
            <a:off x="9531185" y="4375110"/>
            <a:ext cx="219271" cy="1000248"/>
          </a:xfrm>
          <a:custGeom>
            <a:avLst/>
            <a:gdLst>
              <a:gd name="connsiteX0" fmla="*/ 165 w 219271"/>
              <a:gd name="connsiteY0" fmla="*/ 40 h 1000248"/>
              <a:gd name="connsiteX1" fmla="*/ 41440 w 219271"/>
              <a:gd name="connsiteY1" fmla="*/ 266740 h 1000248"/>
              <a:gd name="connsiteX2" fmla="*/ 111290 w 219271"/>
              <a:gd name="connsiteY2" fmla="*/ 536615 h 1000248"/>
              <a:gd name="connsiteX3" fmla="*/ 193840 w 219271"/>
              <a:gd name="connsiteY3" fmla="*/ 806490 h 1000248"/>
              <a:gd name="connsiteX4" fmla="*/ 181140 w 219271"/>
              <a:gd name="connsiteY4" fmla="*/ 1000165 h 1000248"/>
              <a:gd name="connsiteX5" fmla="*/ 212890 w 219271"/>
              <a:gd name="connsiteY5" fmla="*/ 784265 h 1000248"/>
              <a:gd name="connsiteX6" fmla="*/ 35090 w 219271"/>
              <a:gd name="connsiteY6" fmla="*/ 250865 h 1000248"/>
              <a:gd name="connsiteX7" fmla="*/ 165 w 219271"/>
              <a:gd name="connsiteY7" fmla="*/ 40 h 1000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9271" h="1000248">
                <a:moveTo>
                  <a:pt x="165" y="40"/>
                </a:moveTo>
                <a:cubicBezTo>
                  <a:pt x="1223" y="2686"/>
                  <a:pt x="22919" y="177311"/>
                  <a:pt x="41440" y="266740"/>
                </a:cubicBezTo>
                <a:cubicBezTo>
                  <a:pt x="59961" y="356169"/>
                  <a:pt x="85890" y="446657"/>
                  <a:pt x="111290" y="536615"/>
                </a:cubicBezTo>
                <a:cubicBezTo>
                  <a:pt x="136690" y="626573"/>
                  <a:pt x="182198" y="729232"/>
                  <a:pt x="193840" y="806490"/>
                </a:cubicBezTo>
                <a:cubicBezTo>
                  <a:pt x="205482" y="883748"/>
                  <a:pt x="177965" y="1003869"/>
                  <a:pt x="181140" y="1000165"/>
                </a:cubicBezTo>
                <a:cubicBezTo>
                  <a:pt x="184315" y="996461"/>
                  <a:pt x="237232" y="909148"/>
                  <a:pt x="212890" y="784265"/>
                </a:cubicBezTo>
                <a:cubicBezTo>
                  <a:pt x="188548" y="659382"/>
                  <a:pt x="67898" y="376277"/>
                  <a:pt x="35090" y="250865"/>
                </a:cubicBezTo>
                <a:cubicBezTo>
                  <a:pt x="2282" y="125453"/>
                  <a:pt x="-893" y="-2606"/>
                  <a:pt x="165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 1308">
            <a:extLst>
              <a:ext uri="{FF2B5EF4-FFF2-40B4-BE49-F238E27FC236}">
                <a16:creationId xmlns:a16="http://schemas.microsoft.com/office/drawing/2014/main" id="{DC802F67-1B7B-E291-F58A-2A85697B5F15}"/>
              </a:ext>
            </a:extLst>
          </p:cNvPr>
          <p:cNvSpPr/>
          <p:nvPr/>
        </p:nvSpPr>
        <p:spPr>
          <a:xfrm>
            <a:off x="9359209" y="4412764"/>
            <a:ext cx="118432" cy="1194140"/>
          </a:xfrm>
          <a:custGeom>
            <a:avLst/>
            <a:gdLst>
              <a:gd name="connsiteX0" fmla="*/ 118166 w 118432"/>
              <a:gd name="connsiteY0" fmla="*/ 486 h 1194140"/>
              <a:gd name="connsiteX1" fmla="*/ 32441 w 118432"/>
              <a:gd name="connsiteY1" fmla="*/ 387836 h 1194140"/>
              <a:gd name="connsiteX2" fmla="*/ 22916 w 118432"/>
              <a:gd name="connsiteY2" fmla="*/ 845036 h 1194140"/>
              <a:gd name="connsiteX3" fmla="*/ 51491 w 118432"/>
              <a:gd name="connsiteY3" fmla="*/ 1184761 h 1194140"/>
              <a:gd name="connsiteX4" fmla="*/ 691 w 118432"/>
              <a:gd name="connsiteY4" fmla="*/ 467211 h 1194140"/>
              <a:gd name="connsiteX5" fmla="*/ 118166 w 118432"/>
              <a:gd name="connsiteY5" fmla="*/ 486 h 119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8432" h="1194140">
                <a:moveTo>
                  <a:pt x="118166" y="486"/>
                </a:moveTo>
                <a:cubicBezTo>
                  <a:pt x="123458" y="-12743"/>
                  <a:pt x="48316" y="247078"/>
                  <a:pt x="32441" y="387836"/>
                </a:cubicBezTo>
                <a:cubicBezTo>
                  <a:pt x="16566" y="528594"/>
                  <a:pt x="19741" y="712215"/>
                  <a:pt x="22916" y="845036"/>
                </a:cubicBezTo>
                <a:cubicBezTo>
                  <a:pt x="26091" y="977857"/>
                  <a:pt x="55195" y="1247732"/>
                  <a:pt x="51491" y="1184761"/>
                </a:cubicBezTo>
                <a:cubicBezTo>
                  <a:pt x="47787" y="1121790"/>
                  <a:pt x="-6717" y="660886"/>
                  <a:pt x="691" y="467211"/>
                </a:cubicBezTo>
                <a:cubicBezTo>
                  <a:pt x="8099" y="273536"/>
                  <a:pt x="112874" y="13715"/>
                  <a:pt x="118166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 1309">
            <a:extLst>
              <a:ext uri="{FF2B5EF4-FFF2-40B4-BE49-F238E27FC236}">
                <a16:creationId xmlns:a16="http://schemas.microsoft.com/office/drawing/2014/main" id="{2EE1F260-BC18-1E06-DDD1-8DEFE30FCD83}"/>
              </a:ext>
            </a:extLst>
          </p:cNvPr>
          <p:cNvSpPr/>
          <p:nvPr/>
        </p:nvSpPr>
        <p:spPr>
          <a:xfrm>
            <a:off x="9696420" y="5320006"/>
            <a:ext cx="234806" cy="668398"/>
          </a:xfrm>
          <a:custGeom>
            <a:avLst/>
            <a:gdLst>
              <a:gd name="connsiteX0" fmla="*/ 215930 w 234806"/>
              <a:gd name="connsiteY0" fmla="*/ 39394 h 668398"/>
              <a:gd name="connsiteX1" fmla="*/ 30 w 234806"/>
              <a:gd name="connsiteY1" fmla="*/ 668044 h 668398"/>
              <a:gd name="connsiteX2" fmla="*/ 200055 w 234806"/>
              <a:gd name="connsiteY2" fmla="*/ 128294 h 668398"/>
              <a:gd name="connsiteX3" fmla="*/ 215930 w 234806"/>
              <a:gd name="connsiteY3" fmla="*/ 39394 h 66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4806" h="668398">
                <a:moveTo>
                  <a:pt x="215930" y="39394"/>
                </a:moveTo>
                <a:cubicBezTo>
                  <a:pt x="182593" y="129352"/>
                  <a:pt x="2676" y="653227"/>
                  <a:pt x="30" y="668044"/>
                </a:cubicBezTo>
                <a:cubicBezTo>
                  <a:pt x="-2616" y="682861"/>
                  <a:pt x="165130" y="228306"/>
                  <a:pt x="200055" y="128294"/>
                </a:cubicBezTo>
                <a:cubicBezTo>
                  <a:pt x="234980" y="28282"/>
                  <a:pt x="249267" y="-50564"/>
                  <a:pt x="215930" y="39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 1310">
            <a:extLst>
              <a:ext uri="{FF2B5EF4-FFF2-40B4-BE49-F238E27FC236}">
                <a16:creationId xmlns:a16="http://schemas.microsoft.com/office/drawing/2014/main" id="{57BBF829-86C0-164B-2792-0311C80162EA}"/>
              </a:ext>
            </a:extLst>
          </p:cNvPr>
          <p:cNvSpPr/>
          <p:nvPr/>
        </p:nvSpPr>
        <p:spPr>
          <a:xfrm>
            <a:off x="9131283" y="5654629"/>
            <a:ext cx="193814" cy="930450"/>
          </a:xfrm>
          <a:custGeom>
            <a:avLst/>
            <a:gdLst>
              <a:gd name="connsiteX0" fmla="*/ 193692 w 193814"/>
              <a:gd name="connsiteY0" fmla="*/ 46 h 930450"/>
              <a:gd name="connsiteX1" fmla="*/ 139717 w 193814"/>
              <a:gd name="connsiteY1" fmla="*/ 596946 h 930450"/>
              <a:gd name="connsiteX2" fmla="*/ 17 w 193814"/>
              <a:gd name="connsiteY2" fmla="*/ 930321 h 930450"/>
              <a:gd name="connsiteX3" fmla="*/ 149242 w 193814"/>
              <a:gd name="connsiteY3" fmla="*/ 628696 h 930450"/>
              <a:gd name="connsiteX4" fmla="*/ 193692 w 193814"/>
              <a:gd name="connsiteY4" fmla="*/ 46 h 93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814" h="930450">
                <a:moveTo>
                  <a:pt x="193692" y="46"/>
                </a:moveTo>
                <a:cubicBezTo>
                  <a:pt x="192105" y="-5246"/>
                  <a:pt x="171996" y="441900"/>
                  <a:pt x="139717" y="596946"/>
                </a:cubicBezTo>
                <a:cubicBezTo>
                  <a:pt x="107438" y="751992"/>
                  <a:pt x="-1570" y="925029"/>
                  <a:pt x="17" y="930321"/>
                </a:cubicBezTo>
                <a:cubicBezTo>
                  <a:pt x="1604" y="935613"/>
                  <a:pt x="116963" y="777392"/>
                  <a:pt x="149242" y="628696"/>
                </a:cubicBezTo>
                <a:cubicBezTo>
                  <a:pt x="181521" y="480000"/>
                  <a:pt x="195279" y="5338"/>
                  <a:pt x="193692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 1311">
            <a:extLst>
              <a:ext uri="{FF2B5EF4-FFF2-40B4-BE49-F238E27FC236}">
                <a16:creationId xmlns:a16="http://schemas.microsoft.com/office/drawing/2014/main" id="{843A7225-D19D-CBED-22CD-680D78155B51}"/>
              </a:ext>
            </a:extLst>
          </p:cNvPr>
          <p:cNvSpPr/>
          <p:nvPr/>
        </p:nvSpPr>
        <p:spPr>
          <a:xfrm>
            <a:off x="9889948" y="3670119"/>
            <a:ext cx="521152" cy="168465"/>
          </a:xfrm>
          <a:custGeom>
            <a:avLst/>
            <a:gdLst>
              <a:gd name="connsiteX0" fmla="*/ 177 w 521152"/>
              <a:gd name="connsiteY0" fmla="*/ 181 h 168465"/>
              <a:gd name="connsiteX1" fmla="*/ 120827 w 521152"/>
              <a:gd name="connsiteY1" fmla="*/ 60506 h 168465"/>
              <a:gd name="connsiteX2" fmla="*/ 314502 w 521152"/>
              <a:gd name="connsiteY2" fmla="*/ 60506 h 168465"/>
              <a:gd name="connsiteX3" fmla="*/ 520877 w 521152"/>
              <a:gd name="connsiteY3" fmla="*/ 168456 h 168465"/>
              <a:gd name="connsiteX4" fmla="*/ 355777 w 521152"/>
              <a:gd name="connsiteY4" fmla="*/ 66856 h 168465"/>
              <a:gd name="connsiteX5" fmla="*/ 231952 w 521152"/>
              <a:gd name="connsiteY5" fmla="*/ 57331 h 168465"/>
              <a:gd name="connsiteX6" fmla="*/ 146227 w 521152"/>
              <a:gd name="connsiteY6" fmla="*/ 82731 h 168465"/>
              <a:gd name="connsiteX7" fmla="*/ 177 w 521152"/>
              <a:gd name="connsiteY7" fmla="*/ 181 h 16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152" h="168465">
                <a:moveTo>
                  <a:pt x="177" y="181"/>
                </a:moveTo>
                <a:cubicBezTo>
                  <a:pt x="-4056" y="-3523"/>
                  <a:pt x="68440" y="50452"/>
                  <a:pt x="120827" y="60506"/>
                </a:cubicBezTo>
                <a:cubicBezTo>
                  <a:pt x="173215" y="70560"/>
                  <a:pt x="247827" y="42514"/>
                  <a:pt x="314502" y="60506"/>
                </a:cubicBezTo>
                <a:cubicBezTo>
                  <a:pt x="381177" y="78498"/>
                  <a:pt x="513998" y="167398"/>
                  <a:pt x="520877" y="168456"/>
                </a:cubicBezTo>
                <a:cubicBezTo>
                  <a:pt x="527756" y="169514"/>
                  <a:pt x="403931" y="85377"/>
                  <a:pt x="355777" y="66856"/>
                </a:cubicBezTo>
                <a:cubicBezTo>
                  <a:pt x="307623" y="48335"/>
                  <a:pt x="266877" y="54685"/>
                  <a:pt x="231952" y="57331"/>
                </a:cubicBezTo>
                <a:cubicBezTo>
                  <a:pt x="197027" y="59977"/>
                  <a:pt x="180623" y="86435"/>
                  <a:pt x="146227" y="82731"/>
                </a:cubicBezTo>
                <a:cubicBezTo>
                  <a:pt x="111831" y="79027"/>
                  <a:pt x="4410" y="3885"/>
                  <a:pt x="177" y="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 1312">
            <a:extLst>
              <a:ext uri="{FF2B5EF4-FFF2-40B4-BE49-F238E27FC236}">
                <a16:creationId xmlns:a16="http://schemas.microsoft.com/office/drawing/2014/main" id="{0A531495-090B-9BF6-3F8D-0FB3FEAE9D36}"/>
              </a:ext>
            </a:extLst>
          </p:cNvPr>
          <p:cNvSpPr/>
          <p:nvPr/>
        </p:nvSpPr>
        <p:spPr>
          <a:xfrm>
            <a:off x="9800963" y="3704900"/>
            <a:ext cx="413062" cy="206702"/>
          </a:xfrm>
          <a:custGeom>
            <a:avLst/>
            <a:gdLst>
              <a:gd name="connsiteX0" fmla="*/ 262 w 413062"/>
              <a:gd name="connsiteY0" fmla="*/ 325 h 206702"/>
              <a:gd name="connsiteX1" fmla="*/ 165362 w 413062"/>
              <a:gd name="connsiteY1" fmla="*/ 63825 h 206702"/>
              <a:gd name="connsiteX2" fmla="*/ 365387 w 413062"/>
              <a:gd name="connsiteY2" fmla="*/ 47950 h 206702"/>
              <a:gd name="connsiteX3" fmla="*/ 393962 w 413062"/>
              <a:gd name="connsiteY3" fmla="*/ 79700 h 206702"/>
              <a:gd name="connsiteX4" fmla="*/ 301887 w 413062"/>
              <a:gd name="connsiteY4" fmla="*/ 206700 h 206702"/>
              <a:gd name="connsiteX5" fmla="*/ 413012 w 413062"/>
              <a:gd name="connsiteY5" fmla="*/ 82875 h 206702"/>
              <a:gd name="connsiteX6" fmla="*/ 314587 w 413062"/>
              <a:gd name="connsiteY6" fmla="*/ 79700 h 206702"/>
              <a:gd name="connsiteX7" fmla="*/ 203462 w 413062"/>
              <a:gd name="connsiteY7" fmla="*/ 95575 h 206702"/>
              <a:gd name="connsiteX8" fmla="*/ 262 w 413062"/>
              <a:gd name="connsiteY8" fmla="*/ 325 h 206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3062" h="206702">
                <a:moveTo>
                  <a:pt x="262" y="325"/>
                </a:moveTo>
                <a:cubicBezTo>
                  <a:pt x="-6088" y="-4967"/>
                  <a:pt x="104508" y="55887"/>
                  <a:pt x="165362" y="63825"/>
                </a:cubicBezTo>
                <a:cubicBezTo>
                  <a:pt x="226216" y="71763"/>
                  <a:pt x="327287" y="45304"/>
                  <a:pt x="365387" y="47950"/>
                </a:cubicBezTo>
                <a:cubicBezTo>
                  <a:pt x="403487" y="50596"/>
                  <a:pt x="404545" y="53242"/>
                  <a:pt x="393962" y="79700"/>
                </a:cubicBezTo>
                <a:cubicBezTo>
                  <a:pt x="383379" y="106158"/>
                  <a:pt x="298712" y="206171"/>
                  <a:pt x="301887" y="206700"/>
                </a:cubicBezTo>
                <a:cubicBezTo>
                  <a:pt x="305062" y="207229"/>
                  <a:pt x="410895" y="104042"/>
                  <a:pt x="413012" y="82875"/>
                </a:cubicBezTo>
                <a:cubicBezTo>
                  <a:pt x="415129" y="61708"/>
                  <a:pt x="349512" y="77583"/>
                  <a:pt x="314587" y="79700"/>
                </a:cubicBezTo>
                <a:cubicBezTo>
                  <a:pt x="279662" y="81817"/>
                  <a:pt x="251616" y="107217"/>
                  <a:pt x="203462" y="95575"/>
                </a:cubicBezTo>
                <a:cubicBezTo>
                  <a:pt x="155308" y="83933"/>
                  <a:pt x="6612" y="5617"/>
                  <a:pt x="262" y="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 1313">
            <a:extLst>
              <a:ext uri="{FF2B5EF4-FFF2-40B4-BE49-F238E27FC236}">
                <a16:creationId xmlns:a16="http://schemas.microsoft.com/office/drawing/2014/main" id="{5B19ADAC-F8EF-77DD-E36E-9CB37931879D}"/>
              </a:ext>
            </a:extLst>
          </p:cNvPr>
          <p:cNvSpPr/>
          <p:nvPr/>
        </p:nvSpPr>
        <p:spPr>
          <a:xfrm>
            <a:off x="9784321" y="3835203"/>
            <a:ext cx="248877" cy="182168"/>
          </a:xfrm>
          <a:custGeom>
            <a:avLst/>
            <a:gdLst>
              <a:gd name="connsiteX0" fmla="*/ 159779 w 248877"/>
              <a:gd name="connsiteY0" fmla="*/ 197 h 182168"/>
              <a:gd name="connsiteX1" fmla="*/ 10554 w 248877"/>
              <a:gd name="connsiteY1" fmla="*/ 146247 h 182168"/>
              <a:gd name="connsiteX2" fmla="*/ 42304 w 248877"/>
              <a:gd name="connsiteY2" fmla="*/ 162122 h 182168"/>
              <a:gd name="connsiteX3" fmla="*/ 248679 w 248877"/>
              <a:gd name="connsiteY3" fmla="*/ 95447 h 182168"/>
              <a:gd name="connsiteX4" fmla="*/ 1029 w 248877"/>
              <a:gd name="connsiteY4" fmla="*/ 181172 h 182168"/>
              <a:gd name="connsiteX5" fmla="*/ 159779 w 248877"/>
              <a:gd name="connsiteY5" fmla="*/ 197 h 182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8877" h="182168">
                <a:moveTo>
                  <a:pt x="159779" y="197"/>
                </a:moveTo>
                <a:cubicBezTo>
                  <a:pt x="161367" y="-5624"/>
                  <a:pt x="30133" y="119260"/>
                  <a:pt x="10554" y="146247"/>
                </a:cubicBezTo>
                <a:cubicBezTo>
                  <a:pt x="-9025" y="173234"/>
                  <a:pt x="2616" y="170589"/>
                  <a:pt x="42304" y="162122"/>
                </a:cubicBezTo>
                <a:cubicBezTo>
                  <a:pt x="81991" y="153655"/>
                  <a:pt x="255558" y="92272"/>
                  <a:pt x="248679" y="95447"/>
                </a:cubicBezTo>
                <a:cubicBezTo>
                  <a:pt x="241800" y="98622"/>
                  <a:pt x="16904" y="192814"/>
                  <a:pt x="1029" y="181172"/>
                </a:cubicBezTo>
                <a:cubicBezTo>
                  <a:pt x="-14846" y="169530"/>
                  <a:pt x="158191" y="6018"/>
                  <a:pt x="159779" y="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 1314">
            <a:extLst>
              <a:ext uri="{FF2B5EF4-FFF2-40B4-BE49-F238E27FC236}">
                <a16:creationId xmlns:a16="http://schemas.microsoft.com/office/drawing/2014/main" id="{D894BA08-6ED5-FE5E-A753-B6DA7D910EF0}"/>
              </a:ext>
            </a:extLst>
          </p:cNvPr>
          <p:cNvSpPr/>
          <p:nvPr/>
        </p:nvSpPr>
        <p:spPr>
          <a:xfrm>
            <a:off x="9753531" y="3978025"/>
            <a:ext cx="389509" cy="881039"/>
          </a:xfrm>
          <a:custGeom>
            <a:avLst/>
            <a:gdLst>
              <a:gd name="connsiteX0" fmla="*/ 34994 w 389509"/>
              <a:gd name="connsiteY0" fmla="*/ 250 h 881039"/>
              <a:gd name="connsiteX1" fmla="*/ 9594 w 389509"/>
              <a:gd name="connsiteY1" fmla="*/ 146300 h 881039"/>
              <a:gd name="connsiteX2" fmla="*/ 184219 w 389509"/>
              <a:gd name="connsiteY2" fmla="*/ 432050 h 881039"/>
              <a:gd name="connsiteX3" fmla="*/ 387419 w 389509"/>
              <a:gd name="connsiteY3" fmla="*/ 879725 h 881039"/>
              <a:gd name="connsiteX4" fmla="*/ 273119 w 389509"/>
              <a:gd name="connsiteY4" fmla="*/ 555875 h 881039"/>
              <a:gd name="connsiteX5" fmla="*/ 12769 w 389509"/>
              <a:gd name="connsiteY5" fmla="*/ 178050 h 881039"/>
              <a:gd name="connsiteX6" fmla="*/ 34994 w 389509"/>
              <a:gd name="connsiteY6" fmla="*/ 250 h 881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9509" h="881039">
                <a:moveTo>
                  <a:pt x="34994" y="250"/>
                </a:moveTo>
                <a:cubicBezTo>
                  <a:pt x="34465" y="-5042"/>
                  <a:pt x="-15277" y="74333"/>
                  <a:pt x="9594" y="146300"/>
                </a:cubicBezTo>
                <a:cubicBezTo>
                  <a:pt x="34465" y="218267"/>
                  <a:pt x="121248" y="309813"/>
                  <a:pt x="184219" y="432050"/>
                </a:cubicBezTo>
                <a:cubicBezTo>
                  <a:pt x="247190" y="554288"/>
                  <a:pt x="372602" y="859088"/>
                  <a:pt x="387419" y="879725"/>
                </a:cubicBezTo>
                <a:cubicBezTo>
                  <a:pt x="402236" y="900362"/>
                  <a:pt x="335561" y="672821"/>
                  <a:pt x="273119" y="555875"/>
                </a:cubicBezTo>
                <a:cubicBezTo>
                  <a:pt x="210677" y="438929"/>
                  <a:pt x="51398" y="264304"/>
                  <a:pt x="12769" y="178050"/>
                </a:cubicBezTo>
                <a:cubicBezTo>
                  <a:pt x="-25860" y="91796"/>
                  <a:pt x="35523" y="5542"/>
                  <a:pt x="34994" y="2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 1315">
            <a:extLst>
              <a:ext uri="{FF2B5EF4-FFF2-40B4-BE49-F238E27FC236}">
                <a16:creationId xmlns:a16="http://schemas.microsoft.com/office/drawing/2014/main" id="{E6DF6D06-EAC3-9326-F1CE-C3E37CDE7511}"/>
              </a:ext>
            </a:extLst>
          </p:cNvPr>
          <p:cNvSpPr/>
          <p:nvPr/>
        </p:nvSpPr>
        <p:spPr>
          <a:xfrm>
            <a:off x="9400902" y="5075600"/>
            <a:ext cx="263974" cy="627247"/>
          </a:xfrm>
          <a:custGeom>
            <a:avLst/>
            <a:gdLst>
              <a:gd name="connsiteX0" fmla="*/ 263798 w 263974"/>
              <a:gd name="connsiteY0" fmla="*/ 1225 h 627247"/>
              <a:gd name="connsiteX1" fmla="*/ 162198 w 263974"/>
              <a:gd name="connsiteY1" fmla="*/ 236175 h 627247"/>
              <a:gd name="connsiteX2" fmla="*/ 89173 w 263974"/>
              <a:gd name="connsiteY2" fmla="*/ 398100 h 627247"/>
              <a:gd name="connsiteX3" fmla="*/ 114573 w 263974"/>
              <a:gd name="connsiteY3" fmla="*/ 487000 h 627247"/>
              <a:gd name="connsiteX4" fmla="*/ 73298 w 263974"/>
              <a:gd name="connsiteY4" fmla="*/ 540975 h 627247"/>
              <a:gd name="connsiteX5" fmla="*/ 273 w 263974"/>
              <a:gd name="connsiteY5" fmla="*/ 626700 h 627247"/>
              <a:gd name="connsiteX6" fmla="*/ 101873 w 263974"/>
              <a:gd name="connsiteY6" fmla="*/ 496525 h 627247"/>
              <a:gd name="connsiteX7" fmla="*/ 92348 w 263974"/>
              <a:gd name="connsiteY7" fmla="*/ 407625 h 627247"/>
              <a:gd name="connsiteX8" fmla="*/ 184423 w 263974"/>
              <a:gd name="connsiteY8" fmla="*/ 153625 h 627247"/>
              <a:gd name="connsiteX9" fmla="*/ 263798 w 263974"/>
              <a:gd name="connsiteY9" fmla="*/ 1225 h 62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3974" h="627247">
                <a:moveTo>
                  <a:pt x="263798" y="1225"/>
                </a:moveTo>
                <a:cubicBezTo>
                  <a:pt x="260094" y="14983"/>
                  <a:pt x="191302" y="170029"/>
                  <a:pt x="162198" y="236175"/>
                </a:cubicBezTo>
                <a:cubicBezTo>
                  <a:pt x="133094" y="302321"/>
                  <a:pt x="97110" y="356296"/>
                  <a:pt x="89173" y="398100"/>
                </a:cubicBezTo>
                <a:cubicBezTo>
                  <a:pt x="81236" y="439904"/>
                  <a:pt x="117219" y="463188"/>
                  <a:pt x="114573" y="487000"/>
                </a:cubicBezTo>
                <a:cubicBezTo>
                  <a:pt x="111927" y="510812"/>
                  <a:pt x="92348" y="517692"/>
                  <a:pt x="73298" y="540975"/>
                </a:cubicBezTo>
                <a:cubicBezTo>
                  <a:pt x="54248" y="564258"/>
                  <a:pt x="-4490" y="634108"/>
                  <a:pt x="273" y="626700"/>
                </a:cubicBezTo>
                <a:cubicBezTo>
                  <a:pt x="5035" y="619292"/>
                  <a:pt x="86527" y="533037"/>
                  <a:pt x="101873" y="496525"/>
                </a:cubicBezTo>
                <a:cubicBezTo>
                  <a:pt x="117219" y="460013"/>
                  <a:pt x="78590" y="464775"/>
                  <a:pt x="92348" y="407625"/>
                </a:cubicBezTo>
                <a:cubicBezTo>
                  <a:pt x="106106" y="350475"/>
                  <a:pt x="156906" y="214479"/>
                  <a:pt x="184423" y="153625"/>
                </a:cubicBezTo>
                <a:cubicBezTo>
                  <a:pt x="211940" y="92771"/>
                  <a:pt x="267502" y="-12533"/>
                  <a:pt x="263798" y="1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7" name="フリーフォーム 1316">
            <a:extLst>
              <a:ext uri="{FF2B5EF4-FFF2-40B4-BE49-F238E27FC236}">
                <a16:creationId xmlns:a16="http://schemas.microsoft.com/office/drawing/2014/main" id="{311ADB27-FFAF-B50E-37C6-DF64E9EE4B58}"/>
              </a:ext>
            </a:extLst>
          </p:cNvPr>
          <p:cNvSpPr/>
          <p:nvPr/>
        </p:nvSpPr>
        <p:spPr>
          <a:xfrm>
            <a:off x="9477167" y="5174688"/>
            <a:ext cx="232011" cy="573035"/>
          </a:xfrm>
          <a:custGeom>
            <a:avLst/>
            <a:gdLst>
              <a:gd name="connsiteX0" fmla="*/ 231983 w 232011"/>
              <a:gd name="connsiteY0" fmla="*/ 562 h 573035"/>
              <a:gd name="connsiteX1" fmla="*/ 149433 w 232011"/>
              <a:gd name="connsiteY1" fmla="*/ 210112 h 573035"/>
              <a:gd name="connsiteX2" fmla="*/ 117683 w 232011"/>
              <a:gd name="connsiteY2" fmla="*/ 292662 h 573035"/>
              <a:gd name="connsiteX3" fmla="*/ 47833 w 232011"/>
              <a:gd name="connsiteY3" fmla="*/ 505387 h 573035"/>
              <a:gd name="connsiteX4" fmla="*/ 3383 w 232011"/>
              <a:gd name="connsiteY4" fmla="*/ 559362 h 573035"/>
              <a:gd name="connsiteX5" fmla="*/ 139908 w 232011"/>
              <a:gd name="connsiteY5" fmla="*/ 279962 h 573035"/>
              <a:gd name="connsiteX6" fmla="*/ 231983 w 232011"/>
              <a:gd name="connsiteY6" fmla="*/ 562 h 573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2011" h="573035">
                <a:moveTo>
                  <a:pt x="231983" y="562"/>
                </a:moveTo>
                <a:cubicBezTo>
                  <a:pt x="233570" y="-11080"/>
                  <a:pt x="168483" y="161429"/>
                  <a:pt x="149433" y="210112"/>
                </a:cubicBezTo>
                <a:cubicBezTo>
                  <a:pt x="130383" y="258795"/>
                  <a:pt x="134616" y="243450"/>
                  <a:pt x="117683" y="292662"/>
                </a:cubicBezTo>
                <a:cubicBezTo>
                  <a:pt x="100750" y="341874"/>
                  <a:pt x="66883" y="460937"/>
                  <a:pt x="47833" y="505387"/>
                </a:cubicBezTo>
                <a:cubicBezTo>
                  <a:pt x="28783" y="549837"/>
                  <a:pt x="-11963" y="596933"/>
                  <a:pt x="3383" y="559362"/>
                </a:cubicBezTo>
                <a:cubicBezTo>
                  <a:pt x="18729" y="521791"/>
                  <a:pt x="104983" y="368862"/>
                  <a:pt x="139908" y="279962"/>
                </a:cubicBezTo>
                <a:cubicBezTo>
                  <a:pt x="174833" y="191062"/>
                  <a:pt x="230396" y="12204"/>
                  <a:pt x="231983" y="5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 1317">
            <a:extLst>
              <a:ext uri="{FF2B5EF4-FFF2-40B4-BE49-F238E27FC236}">
                <a16:creationId xmlns:a16="http://schemas.microsoft.com/office/drawing/2014/main" id="{0862E289-DD92-0BEC-65F2-83FF9286FAFB}"/>
              </a:ext>
            </a:extLst>
          </p:cNvPr>
          <p:cNvSpPr/>
          <p:nvPr/>
        </p:nvSpPr>
        <p:spPr>
          <a:xfrm>
            <a:off x="10029825" y="3796910"/>
            <a:ext cx="433917" cy="203623"/>
          </a:xfrm>
          <a:custGeom>
            <a:avLst/>
            <a:gdLst>
              <a:gd name="connsiteX0" fmla="*/ 241300 w 433917"/>
              <a:gd name="connsiteY0" fmla="*/ 390 h 203623"/>
              <a:gd name="connsiteX1" fmla="*/ 377825 w 433917"/>
              <a:gd name="connsiteY1" fmla="*/ 111515 h 203623"/>
              <a:gd name="connsiteX2" fmla="*/ 336550 w 433917"/>
              <a:gd name="connsiteY2" fmla="*/ 162315 h 203623"/>
              <a:gd name="connsiteX3" fmla="*/ 0 w 433917"/>
              <a:gd name="connsiteY3" fmla="*/ 203590 h 203623"/>
              <a:gd name="connsiteX4" fmla="*/ 406400 w 433917"/>
              <a:gd name="connsiteY4" fmla="*/ 168665 h 203623"/>
              <a:gd name="connsiteX5" fmla="*/ 393700 w 433917"/>
              <a:gd name="connsiteY5" fmla="*/ 133740 h 203623"/>
              <a:gd name="connsiteX6" fmla="*/ 365125 w 433917"/>
              <a:gd name="connsiteY6" fmla="*/ 76590 h 203623"/>
              <a:gd name="connsiteX7" fmla="*/ 241300 w 433917"/>
              <a:gd name="connsiteY7" fmla="*/ 390 h 203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3917" h="203623">
                <a:moveTo>
                  <a:pt x="241300" y="390"/>
                </a:moveTo>
                <a:cubicBezTo>
                  <a:pt x="243417" y="6211"/>
                  <a:pt x="361950" y="84528"/>
                  <a:pt x="377825" y="111515"/>
                </a:cubicBezTo>
                <a:cubicBezTo>
                  <a:pt x="393700" y="138503"/>
                  <a:pt x="399521" y="146969"/>
                  <a:pt x="336550" y="162315"/>
                </a:cubicBezTo>
                <a:cubicBezTo>
                  <a:pt x="273579" y="177661"/>
                  <a:pt x="0" y="203590"/>
                  <a:pt x="0" y="203590"/>
                </a:cubicBezTo>
                <a:cubicBezTo>
                  <a:pt x="11642" y="204648"/>
                  <a:pt x="340783" y="180307"/>
                  <a:pt x="406400" y="168665"/>
                </a:cubicBezTo>
                <a:cubicBezTo>
                  <a:pt x="472017" y="157023"/>
                  <a:pt x="400579" y="149086"/>
                  <a:pt x="393700" y="133740"/>
                </a:cubicBezTo>
                <a:cubicBezTo>
                  <a:pt x="386821" y="118394"/>
                  <a:pt x="387879" y="97757"/>
                  <a:pt x="365125" y="76590"/>
                </a:cubicBezTo>
                <a:cubicBezTo>
                  <a:pt x="342371" y="55423"/>
                  <a:pt x="239183" y="-5431"/>
                  <a:pt x="241300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 1318">
            <a:extLst>
              <a:ext uri="{FF2B5EF4-FFF2-40B4-BE49-F238E27FC236}">
                <a16:creationId xmlns:a16="http://schemas.microsoft.com/office/drawing/2014/main" id="{E166DAE3-65A3-6B98-EEED-09DC34FDE22F}"/>
              </a:ext>
            </a:extLst>
          </p:cNvPr>
          <p:cNvSpPr/>
          <p:nvPr/>
        </p:nvSpPr>
        <p:spPr>
          <a:xfrm>
            <a:off x="10553420" y="2571732"/>
            <a:ext cx="413908" cy="229486"/>
          </a:xfrm>
          <a:custGeom>
            <a:avLst/>
            <a:gdLst>
              <a:gd name="connsiteX0" fmla="*/ 384455 w 413908"/>
              <a:gd name="connsiteY0" fmla="*/ 228618 h 229486"/>
              <a:gd name="connsiteX1" fmla="*/ 406680 w 413908"/>
              <a:gd name="connsiteY1" fmla="*/ 136543 h 229486"/>
              <a:gd name="connsiteX2" fmla="*/ 247930 w 413908"/>
              <a:gd name="connsiteY2" fmla="*/ 18 h 229486"/>
              <a:gd name="connsiteX3" fmla="*/ 280 w 413908"/>
              <a:gd name="connsiteY3" fmla="*/ 146068 h 229486"/>
              <a:gd name="connsiteX4" fmla="*/ 200305 w 413908"/>
              <a:gd name="connsiteY4" fmla="*/ 34943 h 229486"/>
              <a:gd name="connsiteX5" fmla="*/ 270155 w 413908"/>
              <a:gd name="connsiteY5" fmla="*/ 31768 h 229486"/>
              <a:gd name="connsiteX6" fmla="*/ 362230 w 413908"/>
              <a:gd name="connsiteY6" fmla="*/ 82568 h 229486"/>
              <a:gd name="connsiteX7" fmla="*/ 384455 w 413908"/>
              <a:gd name="connsiteY7" fmla="*/ 228618 h 229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3908" h="229486">
                <a:moveTo>
                  <a:pt x="384455" y="228618"/>
                </a:moveTo>
                <a:cubicBezTo>
                  <a:pt x="391863" y="237614"/>
                  <a:pt x="429434" y="174643"/>
                  <a:pt x="406680" y="136543"/>
                </a:cubicBezTo>
                <a:cubicBezTo>
                  <a:pt x="383926" y="98443"/>
                  <a:pt x="315663" y="-1569"/>
                  <a:pt x="247930" y="18"/>
                </a:cubicBezTo>
                <a:cubicBezTo>
                  <a:pt x="180197" y="1605"/>
                  <a:pt x="8217" y="140247"/>
                  <a:pt x="280" y="146068"/>
                </a:cubicBezTo>
                <a:cubicBezTo>
                  <a:pt x="-7657" y="151889"/>
                  <a:pt x="155326" y="53993"/>
                  <a:pt x="200305" y="34943"/>
                </a:cubicBezTo>
                <a:cubicBezTo>
                  <a:pt x="245284" y="15893"/>
                  <a:pt x="243168" y="23831"/>
                  <a:pt x="270155" y="31768"/>
                </a:cubicBezTo>
                <a:cubicBezTo>
                  <a:pt x="297142" y="39705"/>
                  <a:pt x="340534" y="55051"/>
                  <a:pt x="362230" y="82568"/>
                </a:cubicBezTo>
                <a:cubicBezTo>
                  <a:pt x="383926" y="110085"/>
                  <a:pt x="377047" y="219622"/>
                  <a:pt x="384455" y="2286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 1319">
            <a:extLst>
              <a:ext uri="{FF2B5EF4-FFF2-40B4-BE49-F238E27FC236}">
                <a16:creationId xmlns:a16="http://schemas.microsoft.com/office/drawing/2014/main" id="{564F8EC4-319F-F113-AC79-DDB101663920}"/>
              </a:ext>
            </a:extLst>
          </p:cNvPr>
          <p:cNvSpPr/>
          <p:nvPr/>
        </p:nvSpPr>
        <p:spPr>
          <a:xfrm>
            <a:off x="10486090" y="2646462"/>
            <a:ext cx="197359" cy="378176"/>
          </a:xfrm>
          <a:custGeom>
            <a:avLst/>
            <a:gdLst>
              <a:gd name="connsiteX0" fmla="*/ 102535 w 197359"/>
              <a:gd name="connsiteY0" fmla="*/ 1488 h 378176"/>
              <a:gd name="connsiteX1" fmla="*/ 19985 w 197359"/>
              <a:gd name="connsiteY1" fmla="*/ 144363 h 378176"/>
              <a:gd name="connsiteX2" fmla="*/ 35860 w 197359"/>
              <a:gd name="connsiteY2" fmla="*/ 261838 h 378176"/>
              <a:gd name="connsiteX3" fmla="*/ 194610 w 197359"/>
              <a:gd name="connsiteY3" fmla="*/ 376138 h 378176"/>
              <a:gd name="connsiteX4" fmla="*/ 140635 w 197359"/>
              <a:gd name="connsiteY4" fmla="*/ 338038 h 378176"/>
              <a:gd name="connsiteX5" fmla="*/ 935 w 197359"/>
              <a:gd name="connsiteY5" fmla="*/ 239613 h 378176"/>
              <a:gd name="connsiteX6" fmla="*/ 102535 w 197359"/>
              <a:gd name="connsiteY6" fmla="*/ 1488 h 378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7359" h="378176">
                <a:moveTo>
                  <a:pt x="102535" y="1488"/>
                </a:moveTo>
                <a:cubicBezTo>
                  <a:pt x="105710" y="-14387"/>
                  <a:pt x="31097" y="100971"/>
                  <a:pt x="19985" y="144363"/>
                </a:cubicBezTo>
                <a:cubicBezTo>
                  <a:pt x="8873" y="187755"/>
                  <a:pt x="6756" y="223209"/>
                  <a:pt x="35860" y="261838"/>
                </a:cubicBezTo>
                <a:cubicBezTo>
                  <a:pt x="64964" y="300467"/>
                  <a:pt x="177148" y="363438"/>
                  <a:pt x="194610" y="376138"/>
                </a:cubicBezTo>
                <a:cubicBezTo>
                  <a:pt x="212073" y="388838"/>
                  <a:pt x="140635" y="338038"/>
                  <a:pt x="140635" y="338038"/>
                </a:cubicBezTo>
                <a:cubicBezTo>
                  <a:pt x="108356" y="315284"/>
                  <a:pt x="13106" y="294117"/>
                  <a:pt x="935" y="239613"/>
                </a:cubicBezTo>
                <a:cubicBezTo>
                  <a:pt x="-11236" y="185109"/>
                  <a:pt x="99360" y="17363"/>
                  <a:pt x="102535" y="14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1" name="フリーフォーム 1320">
            <a:extLst>
              <a:ext uri="{FF2B5EF4-FFF2-40B4-BE49-F238E27FC236}">
                <a16:creationId xmlns:a16="http://schemas.microsoft.com/office/drawing/2014/main" id="{56EABC25-FADA-8D4B-57F6-F2688FA64D13}"/>
              </a:ext>
            </a:extLst>
          </p:cNvPr>
          <p:cNvSpPr/>
          <p:nvPr/>
        </p:nvSpPr>
        <p:spPr>
          <a:xfrm>
            <a:off x="10429875" y="3038475"/>
            <a:ext cx="612850" cy="165173"/>
          </a:xfrm>
          <a:custGeom>
            <a:avLst/>
            <a:gdLst>
              <a:gd name="connsiteX0" fmla="*/ 0 w 612850"/>
              <a:gd name="connsiteY0" fmla="*/ 0 h 165173"/>
              <a:gd name="connsiteX1" fmla="*/ 234950 w 612850"/>
              <a:gd name="connsiteY1" fmla="*/ 22225 h 165173"/>
              <a:gd name="connsiteX2" fmla="*/ 612775 w 612850"/>
              <a:gd name="connsiteY2" fmla="*/ 165100 h 165173"/>
              <a:gd name="connsiteX3" fmla="*/ 266700 w 612850"/>
              <a:gd name="connsiteY3" fmla="*/ 41275 h 165173"/>
              <a:gd name="connsiteX4" fmla="*/ 152400 w 612850"/>
              <a:gd name="connsiteY4" fmla="*/ 9525 h 165173"/>
              <a:gd name="connsiteX5" fmla="*/ 0 w 612850"/>
              <a:gd name="connsiteY5" fmla="*/ 0 h 16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2850" h="165173">
                <a:moveTo>
                  <a:pt x="0" y="0"/>
                </a:moveTo>
                <a:cubicBezTo>
                  <a:pt x="13758" y="2117"/>
                  <a:pt x="132821" y="-5292"/>
                  <a:pt x="234950" y="22225"/>
                </a:cubicBezTo>
                <a:cubicBezTo>
                  <a:pt x="337079" y="49742"/>
                  <a:pt x="607483" y="161925"/>
                  <a:pt x="612775" y="165100"/>
                </a:cubicBezTo>
                <a:cubicBezTo>
                  <a:pt x="618067" y="168275"/>
                  <a:pt x="343429" y="67204"/>
                  <a:pt x="266700" y="41275"/>
                </a:cubicBezTo>
                <a:cubicBezTo>
                  <a:pt x="189971" y="15346"/>
                  <a:pt x="192617" y="12171"/>
                  <a:pt x="152400" y="95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2" name="フリーフォーム 1321">
            <a:extLst>
              <a:ext uri="{FF2B5EF4-FFF2-40B4-BE49-F238E27FC236}">
                <a16:creationId xmlns:a16="http://schemas.microsoft.com/office/drawing/2014/main" id="{50042824-5B0A-D4BC-0F7C-D9689E08FE57}"/>
              </a:ext>
            </a:extLst>
          </p:cNvPr>
          <p:cNvSpPr/>
          <p:nvPr/>
        </p:nvSpPr>
        <p:spPr>
          <a:xfrm>
            <a:off x="9877228" y="2523691"/>
            <a:ext cx="350019" cy="92227"/>
          </a:xfrm>
          <a:custGeom>
            <a:avLst/>
            <a:gdLst>
              <a:gd name="connsiteX0" fmla="*/ 197 w 350019"/>
              <a:gd name="connsiteY0" fmla="*/ 79809 h 92227"/>
              <a:gd name="connsiteX1" fmla="*/ 165297 w 350019"/>
              <a:gd name="connsiteY1" fmla="*/ 32184 h 92227"/>
              <a:gd name="connsiteX2" fmla="*/ 279597 w 350019"/>
              <a:gd name="connsiteY2" fmla="*/ 67109 h 92227"/>
              <a:gd name="connsiteX3" fmla="*/ 276422 w 350019"/>
              <a:gd name="connsiteY3" fmla="*/ 89334 h 92227"/>
              <a:gd name="connsiteX4" fmla="*/ 349447 w 350019"/>
              <a:gd name="connsiteY4" fmla="*/ 434 h 92227"/>
              <a:gd name="connsiteX5" fmla="*/ 308172 w 350019"/>
              <a:gd name="connsiteY5" fmla="*/ 54409 h 92227"/>
              <a:gd name="connsiteX6" fmla="*/ 266897 w 350019"/>
              <a:gd name="connsiteY6" fmla="*/ 32184 h 92227"/>
              <a:gd name="connsiteX7" fmla="*/ 200222 w 350019"/>
              <a:gd name="connsiteY7" fmla="*/ 19484 h 92227"/>
              <a:gd name="connsiteX8" fmla="*/ 197 w 350019"/>
              <a:gd name="connsiteY8" fmla="*/ 79809 h 9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0019" h="92227">
                <a:moveTo>
                  <a:pt x="197" y="79809"/>
                </a:moveTo>
                <a:cubicBezTo>
                  <a:pt x="-5624" y="81926"/>
                  <a:pt x="118730" y="34301"/>
                  <a:pt x="165297" y="32184"/>
                </a:cubicBezTo>
                <a:cubicBezTo>
                  <a:pt x="211864" y="30067"/>
                  <a:pt x="261076" y="57584"/>
                  <a:pt x="279597" y="67109"/>
                </a:cubicBezTo>
                <a:cubicBezTo>
                  <a:pt x="298118" y="76634"/>
                  <a:pt x="264780" y="100447"/>
                  <a:pt x="276422" y="89334"/>
                </a:cubicBezTo>
                <a:cubicBezTo>
                  <a:pt x="288064" y="78221"/>
                  <a:pt x="344155" y="6255"/>
                  <a:pt x="349447" y="434"/>
                </a:cubicBezTo>
                <a:cubicBezTo>
                  <a:pt x="354739" y="-5387"/>
                  <a:pt x="321930" y="49117"/>
                  <a:pt x="308172" y="54409"/>
                </a:cubicBezTo>
                <a:cubicBezTo>
                  <a:pt x="294414" y="59701"/>
                  <a:pt x="284889" y="38005"/>
                  <a:pt x="266897" y="32184"/>
                </a:cubicBezTo>
                <a:cubicBezTo>
                  <a:pt x="248905" y="26363"/>
                  <a:pt x="239909" y="13663"/>
                  <a:pt x="200222" y="19484"/>
                </a:cubicBezTo>
                <a:cubicBezTo>
                  <a:pt x="160535" y="25305"/>
                  <a:pt x="6018" y="77692"/>
                  <a:pt x="197" y="79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3" name="フリーフォーム 1322">
            <a:extLst>
              <a:ext uri="{FF2B5EF4-FFF2-40B4-BE49-F238E27FC236}">
                <a16:creationId xmlns:a16="http://schemas.microsoft.com/office/drawing/2014/main" id="{52E10C75-331C-E07C-25C9-7C067D34984D}"/>
              </a:ext>
            </a:extLst>
          </p:cNvPr>
          <p:cNvSpPr/>
          <p:nvPr/>
        </p:nvSpPr>
        <p:spPr>
          <a:xfrm>
            <a:off x="10064184" y="2802347"/>
            <a:ext cx="274689" cy="257551"/>
          </a:xfrm>
          <a:custGeom>
            <a:avLst/>
            <a:gdLst>
              <a:gd name="connsiteX0" fmla="*/ 566 w 274689"/>
              <a:gd name="connsiteY0" fmla="*/ 1178 h 257551"/>
              <a:gd name="connsiteX1" fmla="*/ 187891 w 274689"/>
              <a:gd name="connsiteY1" fmla="*/ 188503 h 257551"/>
              <a:gd name="connsiteX2" fmla="*/ 273616 w 274689"/>
              <a:gd name="connsiteY2" fmla="*/ 255178 h 257551"/>
              <a:gd name="connsiteX3" fmla="*/ 133916 w 274689"/>
              <a:gd name="connsiteY3" fmla="*/ 115478 h 257551"/>
              <a:gd name="connsiteX4" fmla="*/ 566 w 274689"/>
              <a:gd name="connsiteY4" fmla="*/ 1178 h 25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689" h="257551">
                <a:moveTo>
                  <a:pt x="566" y="1178"/>
                </a:moveTo>
                <a:cubicBezTo>
                  <a:pt x="9562" y="13349"/>
                  <a:pt x="142383" y="146170"/>
                  <a:pt x="187891" y="188503"/>
                </a:cubicBezTo>
                <a:cubicBezTo>
                  <a:pt x="233399" y="230836"/>
                  <a:pt x="282612" y="267349"/>
                  <a:pt x="273616" y="255178"/>
                </a:cubicBezTo>
                <a:cubicBezTo>
                  <a:pt x="264620" y="243007"/>
                  <a:pt x="175720" y="156753"/>
                  <a:pt x="133916" y="115478"/>
                </a:cubicBezTo>
                <a:cubicBezTo>
                  <a:pt x="92112" y="74203"/>
                  <a:pt x="-8430" y="-10993"/>
                  <a:pt x="566" y="1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4" name="フリーフォーム 1323">
            <a:extLst>
              <a:ext uri="{FF2B5EF4-FFF2-40B4-BE49-F238E27FC236}">
                <a16:creationId xmlns:a16="http://schemas.microsoft.com/office/drawing/2014/main" id="{AF353C00-8E25-FDC8-676C-1861509AD502}"/>
              </a:ext>
            </a:extLst>
          </p:cNvPr>
          <p:cNvSpPr/>
          <p:nvPr/>
        </p:nvSpPr>
        <p:spPr>
          <a:xfrm>
            <a:off x="9826530" y="3038549"/>
            <a:ext cx="231206" cy="358772"/>
          </a:xfrm>
          <a:custGeom>
            <a:avLst/>
            <a:gdLst>
              <a:gd name="connsiteX0" fmla="*/ 98520 w 231206"/>
              <a:gd name="connsiteY0" fmla="*/ 6276 h 358772"/>
              <a:gd name="connsiteX1" fmla="*/ 184245 w 231206"/>
              <a:gd name="connsiteY1" fmla="*/ 6276 h 358772"/>
              <a:gd name="connsiteX2" fmla="*/ 200120 w 231206"/>
              <a:gd name="connsiteY2" fmla="*/ 69776 h 358772"/>
              <a:gd name="connsiteX3" fmla="*/ 95 w 231206"/>
              <a:gd name="connsiteY3" fmla="*/ 358701 h 358772"/>
              <a:gd name="connsiteX4" fmla="*/ 228695 w 231206"/>
              <a:gd name="connsiteY4" fmla="*/ 41201 h 358772"/>
              <a:gd name="connsiteX5" fmla="*/ 98520 w 231206"/>
              <a:gd name="connsiteY5" fmla="*/ 6276 h 358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1206" h="358772">
                <a:moveTo>
                  <a:pt x="98520" y="6276"/>
                </a:moveTo>
                <a:cubicBezTo>
                  <a:pt x="91112" y="455"/>
                  <a:pt x="167312" y="-4307"/>
                  <a:pt x="184245" y="6276"/>
                </a:cubicBezTo>
                <a:cubicBezTo>
                  <a:pt x="201178" y="16859"/>
                  <a:pt x="230812" y="11039"/>
                  <a:pt x="200120" y="69776"/>
                </a:cubicBezTo>
                <a:cubicBezTo>
                  <a:pt x="169428" y="128513"/>
                  <a:pt x="-4667" y="363463"/>
                  <a:pt x="95" y="358701"/>
                </a:cubicBezTo>
                <a:cubicBezTo>
                  <a:pt x="4857" y="353939"/>
                  <a:pt x="205412" y="100468"/>
                  <a:pt x="228695" y="41201"/>
                </a:cubicBezTo>
                <a:cubicBezTo>
                  <a:pt x="251978" y="-18066"/>
                  <a:pt x="105928" y="12097"/>
                  <a:pt x="98520" y="62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5" name="フリーフォーム 1324">
            <a:extLst>
              <a:ext uri="{FF2B5EF4-FFF2-40B4-BE49-F238E27FC236}">
                <a16:creationId xmlns:a16="http://schemas.microsoft.com/office/drawing/2014/main" id="{82F69DCE-EAA9-1943-323F-5C3ED4F375BC}"/>
              </a:ext>
            </a:extLst>
          </p:cNvPr>
          <p:cNvSpPr/>
          <p:nvPr/>
        </p:nvSpPr>
        <p:spPr>
          <a:xfrm>
            <a:off x="9623011" y="3413034"/>
            <a:ext cx="324267" cy="365216"/>
          </a:xfrm>
          <a:custGeom>
            <a:avLst/>
            <a:gdLst>
              <a:gd name="connsiteX0" fmla="*/ 324264 w 324267"/>
              <a:gd name="connsiteY0" fmla="*/ 91 h 365216"/>
              <a:gd name="connsiteX1" fmla="*/ 32164 w 324267"/>
              <a:gd name="connsiteY1" fmla="*/ 184241 h 365216"/>
              <a:gd name="connsiteX2" fmla="*/ 6764 w 324267"/>
              <a:gd name="connsiteY2" fmla="*/ 266791 h 365216"/>
              <a:gd name="connsiteX3" fmla="*/ 25814 w 324267"/>
              <a:gd name="connsiteY3" fmla="*/ 342991 h 365216"/>
              <a:gd name="connsiteX4" fmla="*/ 25814 w 324267"/>
              <a:gd name="connsiteY4" fmla="*/ 365216 h 365216"/>
              <a:gd name="connsiteX5" fmla="*/ 25814 w 324267"/>
              <a:gd name="connsiteY5" fmla="*/ 209641 h 365216"/>
              <a:gd name="connsiteX6" fmla="*/ 324264 w 324267"/>
              <a:gd name="connsiteY6" fmla="*/ 91 h 36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4267" h="365216">
                <a:moveTo>
                  <a:pt x="324264" y="91"/>
                </a:moveTo>
                <a:cubicBezTo>
                  <a:pt x="325322" y="-4142"/>
                  <a:pt x="85081" y="139791"/>
                  <a:pt x="32164" y="184241"/>
                </a:cubicBezTo>
                <a:cubicBezTo>
                  <a:pt x="-20753" y="228691"/>
                  <a:pt x="7822" y="240333"/>
                  <a:pt x="6764" y="266791"/>
                </a:cubicBezTo>
                <a:cubicBezTo>
                  <a:pt x="5706" y="293249"/>
                  <a:pt x="22639" y="326587"/>
                  <a:pt x="25814" y="342991"/>
                </a:cubicBezTo>
                <a:cubicBezTo>
                  <a:pt x="28989" y="359395"/>
                  <a:pt x="25814" y="365216"/>
                  <a:pt x="25814" y="365216"/>
                </a:cubicBezTo>
                <a:cubicBezTo>
                  <a:pt x="25814" y="342991"/>
                  <a:pt x="-22869" y="264674"/>
                  <a:pt x="25814" y="209641"/>
                </a:cubicBezTo>
                <a:cubicBezTo>
                  <a:pt x="74497" y="154608"/>
                  <a:pt x="323206" y="4324"/>
                  <a:pt x="324264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6" name="フリーフォーム 1325">
            <a:extLst>
              <a:ext uri="{FF2B5EF4-FFF2-40B4-BE49-F238E27FC236}">
                <a16:creationId xmlns:a16="http://schemas.microsoft.com/office/drawing/2014/main" id="{7496895B-B355-838E-437F-553CF0BE3940}"/>
              </a:ext>
            </a:extLst>
          </p:cNvPr>
          <p:cNvSpPr/>
          <p:nvPr/>
        </p:nvSpPr>
        <p:spPr>
          <a:xfrm>
            <a:off x="11264794" y="3317728"/>
            <a:ext cx="86060" cy="174843"/>
          </a:xfrm>
          <a:custGeom>
            <a:avLst/>
            <a:gdLst>
              <a:gd name="connsiteX0" fmla="*/ 106 w 86060"/>
              <a:gd name="connsiteY0" fmla="*/ 147 h 174843"/>
              <a:gd name="connsiteX1" fmla="*/ 66781 w 86060"/>
              <a:gd name="connsiteY1" fmla="*/ 76347 h 174843"/>
              <a:gd name="connsiteX2" fmla="*/ 6456 w 86060"/>
              <a:gd name="connsiteY2" fmla="*/ 174772 h 174843"/>
              <a:gd name="connsiteX3" fmla="*/ 85831 w 86060"/>
              <a:gd name="connsiteY3" fmla="*/ 60472 h 174843"/>
              <a:gd name="connsiteX4" fmla="*/ 106 w 86060"/>
              <a:gd name="connsiteY4" fmla="*/ 147 h 17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060" h="174843">
                <a:moveTo>
                  <a:pt x="106" y="147"/>
                </a:moveTo>
                <a:cubicBezTo>
                  <a:pt x="-3069" y="2793"/>
                  <a:pt x="65723" y="47243"/>
                  <a:pt x="66781" y="76347"/>
                </a:cubicBezTo>
                <a:cubicBezTo>
                  <a:pt x="67839" y="105451"/>
                  <a:pt x="3281" y="177418"/>
                  <a:pt x="6456" y="174772"/>
                </a:cubicBezTo>
                <a:cubicBezTo>
                  <a:pt x="9631" y="172126"/>
                  <a:pt x="80539" y="90105"/>
                  <a:pt x="85831" y="60472"/>
                </a:cubicBezTo>
                <a:cubicBezTo>
                  <a:pt x="91123" y="30839"/>
                  <a:pt x="3281" y="-2499"/>
                  <a:pt x="106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8" name="フリーフォーム 1327">
            <a:extLst>
              <a:ext uri="{FF2B5EF4-FFF2-40B4-BE49-F238E27FC236}">
                <a16:creationId xmlns:a16="http://schemas.microsoft.com/office/drawing/2014/main" id="{9FFDEC4C-72A1-EE3B-841C-F61BD854A767}"/>
              </a:ext>
            </a:extLst>
          </p:cNvPr>
          <p:cNvSpPr/>
          <p:nvPr/>
        </p:nvSpPr>
        <p:spPr>
          <a:xfrm>
            <a:off x="6148423" y="4005028"/>
            <a:ext cx="458454" cy="99021"/>
          </a:xfrm>
          <a:custGeom>
            <a:avLst/>
            <a:gdLst>
              <a:gd name="connsiteX0" fmla="*/ 3 w 458454"/>
              <a:gd name="connsiteY0" fmla="*/ 44 h 99021"/>
              <a:gd name="connsiteX1" fmla="*/ 142649 w 458454"/>
              <a:gd name="connsiteY1" fmla="*/ 43935 h 99021"/>
              <a:gd name="connsiteX2" fmla="*/ 329187 w 458454"/>
              <a:gd name="connsiteY2" fmla="*/ 91484 h 99021"/>
              <a:gd name="connsiteX3" fmla="*/ 457203 w 458454"/>
              <a:gd name="connsiteY3" fmla="*/ 58566 h 99021"/>
              <a:gd name="connsiteX4" fmla="*/ 252377 w 458454"/>
              <a:gd name="connsiteY4" fmla="*/ 98799 h 99021"/>
              <a:gd name="connsiteX5" fmla="*/ 146307 w 458454"/>
              <a:gd name="connsiteY5" fmla="*/ 36620 h 99021"/>
              <a:gd name="connsiteX6" fmla="*/ 3 w 458454"/>
              <a:gd name="connsiteY6" fmla="*/ 44 h 99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8454" h="99021">
                <a:moveTo>
                  <a:pt x="3" y="44"/>
                </a:moveTo>
                <a:cubicBezTo>
                  <a:pt x="-607" y="1263"/>
                  <a:pt x="87785" y="28695"/>
                  <a:pt x="142649" y="43935"/>
                </a:cubicBezTo>
                <a:cubicBezTo>
                  <a:pt x="197513" y="59175"/>
                  <a:pt x="276761" y="89046"/>
                  <a:pt x="329187" y="91484"/>
                </a:cubicBezTo>
                <a:cubicBezTo>
                  <a:pt x="381613" y="93923"/>
                  <a:pt x="470005" y="57347"/>
                  <a:pt x="457203" y="58566"/>
                </a:cubicBezTo>
                <a:cubicBezTo>
                  <a:pt x="444401" y="59785"/>
                  <a:pt x="304193" y="102457"/>
                  <a:pt x="252377" y="98799"/>
                </a:cubicBezTo>
                <a:cubicBezTo>
                  <a:pt x="200561" y="95141"/>
                  <a:pt x="182273" y="50031"/>
                  <a:pt x="146307" y="36620"/>
                </a:cubicBezTo>
                <a:cubicBezTo>
                  <a:pt x="110341" y="23209"/>
                  <a:pt x="613" y="-1175"/>
                  <a:pt x="3" y="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9" name="フリーフォーム 1328">
            <a:extLst>
              <a:ext uri="{FF2B5EF4-FFF2-40B4-BE49-F238E27FC236}">
                <a16:creationId xmlns:a16="http://schemas.microsoft.com/office/drawing/2014/main" id="{AC42B8F2-38DF-5E39-2E6A-A870F6005916}"/>
              </a:ext>
            </a:extLst>
          </p:cNvPr>
          <p:cNvSpPr/>
          <p:nvPr/>
        </p:nvSpPr>
        <p:spPr>
          <a:xfrm>
            <a:off x="6940781" y="4413042"/>
            <a:ext cx="17194" cy="329170"/>
          </a:xfrm>
          <a:custGeom>
            <a:avLst/>
            <a:gdLst>
              <a:gd name="connsiteX0" fmla="*/ 793 w 17194"/>
              <a:gd name="connsiteY0" fmla="*/ 1642 h 329170"/>
              <a:gd name="connsiteX1" fmla="*/ 4071 w 17194"/>
              <a:gd name="connsiteY1" fmla="*/ 322829 h 329170"/>
              <a:gd name="connsiteX2" fmla="*/ 17180 w 17194"/>
              <a:gd name="connsiteY2" fmla="*/ 201564 h 329170"/>
              <a:gd name="connsiteX3" fmla="*/ 793 w 17194"/>
              <a:gd name="connsiteY3" fmla="*/ 1642 h 32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194" h="329170">
                <a:moveTo>
                  <a:pt x="793" y="1642"/>
                </a:moveTo>
                <a:cubicBezTo>
                  <a:pt x="-1392" y="21853"/>
                  <a:pt x="1340" y="289509"/>
                  <a:pt x="4071" y="322829"/>
                </a:cubicBezTo>
                <a:cubicBezTo>
                  <a:pt x="6802" y="356149"/>
                  <a:pt x="16634" y="249633"/>
                  <a:pt x="17180" y="201564"/>
                </a:cubicBezTo>
                <a:cubicBezTo>
                  <a:pt x="17726" y="153495"/>
                  <a:pt x="2978" y="-18569"/>
                  <a:pt x="793" y="16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30" name="フリーフォーム 1329">
            <a:extLst>
              <a:ext uri="{FF2B5EF4-FFF2-40B4-BE49-F238E27FC236}">
                <a16:creationId xmlns:a16="http://schemas.microsoft.com/office/drawing/2014/main" id="{6FE64032-340D-0019-D652-D90395A4785B}"/>
              </a:ext>
            </a:extLst>
          </p:cNvPr>
          <p:cNvSpPr/>
          <p:nvPr/>
        </p:nvSpPr>
        <p:spPr>
          <a:xfrm>
            <a:off x="5433794" y="4254997"/>
            <a:ext cx="78331" cy="552259"/>
          </a:xfrm>
          <a:custGeom>
            <a:avLst/>
            <a:gdLst>
              <a:gd name="connsiteX0" fmla="*/ 75548 w 78331"/>
              <a:gd name="connsiteY0" fmla="*/ 5648 h 552259"/>
              <a:gd name="connsiteX1" fmla="*/ 167 w 78331"/>
              <a:gd name="connsiteY1" fmla="*/ 546422 h 552259"/>
              <a:gd name="connsiteX2" fmla="*/ 55883 w 78331"/>
              <a:gd name="connsiteY2" fmla="*/ 277674 h 552259"/>
              <a:gd name="connsiteX3" fmla="*/ 75548 w 78331"/>
              <a:gd name="connsiteY3" fmla="*/ 5648 h 552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31" h="552259">
                <a:moveTo>
                  <a:pt x="75548" y="5648"/>
                </a:moveTo>
                <a:cubicBezTo>
                  <a:pt x="66262" y="50439"/>
                  <a:pt x="3444" y="501084"/>
                  <a:pt x="167" y="546422"/>
                </a:cubicBezTo>
                <a:cubicBezTo>
                  <a:pt x="-3110" y="591760"/>
                  <a:pt x="42773" y="360702"/>
                  <a:pt x="55883" y="277674"/>
                </a:cubicBezTo>
                <a:cubicBezTo>
                  <a:pt x="68993" y="194646"/>
                  <a:pt x="84834" y="-39143"/>
                  <a:pt x="75548" y="56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66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小島瑠璃子、片想いだった高校の先輩に13年越しの告白「朝、同じ電車になるように…」：マピオンニュース" hidden="1">
            <a:extLst>
              <a:ext uri="{FF2B5EF4-FFF2-40B4-BE49-F238E27FC236}">
                <a16:creationId xmlns:a16="http://schemas.microsoft.com/office/drawing/2014/main" id="{75B5415A-F752-5594-29A4-9D88C9ED47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3" r="2852"/>
          <a:stretch/>
        </p:blipFill>
        <p:spPr bwMode="auto">
          <a:xfrm>
            <a:off x="286600" y="0"/>
            <a:ext cx="11618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2654D94-5BAC-7696-4BE1-EF73721DEFF3}"/>
              </a:ext>
            </a:extLst>
          </p:cNvPr>
          <p:cNvSpPr/>
          <p:nvPr/>
        </p:nvSpPr>
        <p:spPr>
          <a:xfrm>
            <a:off x="5543190" y="2657024"/>
            <a:ext cx="199970" cy="70334"/>
          </a:xfrm>
          <a:custGeom>
            <a:avLst/>
            <a:gdLst>
              <a:gd name="connsiteX0" fmla="*/ 360 w 199970"/>
              <a:gd name="connsiteY0" fmla="*/ 70301 h 70334"/>
              <a:gd name="connsiteX1" fmla="*/ 197210 w 199970"/>
              <a:gd name="connsiteY1" fmla="*/ 3626 h 70334"/>
              <a:gd name="connsiteX2" fmla="*/ 114660 w 199970"/>
              <a:gd name="connsiteY2" fmla="*/ 9976 h 70334"/>
              <a:gd name="connsiteX3" fmla="*/ 98785 w 199970"/>
              <a:gd name="connsiteY3" fmla="*/ 19501 h 70334"/>
              <a:gd name="connsiteX4" fmla="*/ 146410 w 199970"/>
              <a:gd name="connsiteY4" fmla="*/ 13151 h 70334"/>
              <a:gd name="connsiteX5" fmla="*/ 360 w 199970"/>
              <a:gd name="connsiteY5" fmla="*/ 70301 h 7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70" h="70334">
                <a:moveTo>
                  <a:pt x="360" y="70301"/>
                </a:moveTo>
                <a:cubicBezTo>
                  <a:pt x="8827" y="68714"/>
                  <a:pt x="178160" y="13680"/>
                  <a:pt x="197210" y="3626"/>
                </a:cubicBezTo>
                <a:cubicBezTo>
                  <a:pt x="216260" y="-6428"/>
                  <a:pt x="131064" y="7330"/>
                  <a:pt x="114660" y="9976"/>
                </a:cubicBezTo>
                <a:cubicBezTo>
                  <a:pt x="98256" y="12622"/>
                  <a:pt x="93493" y="18972"/>
                  <a:pt x="98785" y="19501"/>
                </a:cubicBezTo>
                <a:cubicBezTo>
                  <a:pt x="104077" y="20030"/>
                  <a:pt x="157523" y="8918"/>
                  <a:pt x="146410" y="13151"/>
                </a:cubicBezTo>
                <a:cubicBezTo>
                  <a:pt x="135298" y="17384"/>
                  <a:pt x="-8107" y="71888"/>
                  <a:pt x="360" y="70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7162083F-7586-8E2F-4164-5933763519B6}"/>
              </a:ext>
            </a:extLst>
          </p:cNvPr>
          <p:cNvSpPr/>
          <p:nvPr/>
        </p:nvSpPr>
        <p:spPr>
          <a:xfrm>
            <a:off x="5702287" y="2597027"/>
            <a:ext cx="263595" cy="86135"/>
          </a:xfrm>
          <a:custGeom>
            <a:avLst/>
            <a:gdLst>
              <a:gd name="connsiteX0" fmla="*/ 13 w 263595"/>
              <a:gd name="connsiteY0" fmla="*/ 66798 h 86135"/>
              <a:gd name="connsiteX1" fmla="*/ 79388 w 263595"/>
              <a:gd name="connsiteY1" fmla="*/ 63623 h 86135"/>
              <a:gd name="connsiteX2" fmla="*/ 101613 w 263595"/>
              <a:gd name="connsiteY2" fmla="*/ 123 h 86135"/>
              <a:gd name="connsiteX3" fmla="*/ 101613 w 263595"/>
              <a:gd name="connsiteY3" fmla="*/ 47748 h 86135"/>
              <a:gd name="connsiteX4" fmla="*/ 123838 w 263595"/>
              <a:gd name="connsiteY4" fmla="*/ 57273 h 86135"/>
              <a:gd name="connsiteX5" fmla="*/ 127013 w 263595"/>
              <a:gd name="connsiteY5" fmla="*/ 28698 h 86135"/>
              <a:gd name="connsiteX6" fmla="*/ 142888 w 263595"/>
              <a:gd name="connsiteY6" fmla="*/ 57273 h 86135"/>
              <a:gd name="connsiteX7" fmla="*/ 180988 w 263595"/>
              <a:gd name="connsiteY7" fmla="*/ 57273 h 86135"/>
              <a:gd name="connsiteX8" fmla="*/ 260363 w 263595"/>
              <a:gd name="connsiteY8" fmla="*/ 31873 h 86135"/>
              <a:gd name="connsiteX9" fmla="*/ 225438 w 263595"/>
              <a:gd name="connsiteY9" fmla="*/ 54098 h 86135"/>
              <a:gd name="connsiteX10" fmla="*/ 263538 w 263595"/>
              <a:gd name="connsiteY10" fmla="*/ 85848 h 86135"/>
              <a:gd name="connsiteX11" fmla="*/ 231788 w 263595"/>
              <a:gd name="connsiteY11" fmla="*/ 69973 h 86135"/>
              <a:gd name="connsiteX12" fmla="*/ 149238 w 263595"/>
              <a:gd name="connsiteY12" fmla="*/ 73148 h 86135"/>
              <a:gd name="connsiteX13" fmla="*/ 244488 w 263595"/>
              <a:gd name="connsiteY13" fmla="*/ 76323 h 86135"/>
              <a:gd name="connsiteX14" fmla="*/ 136538 w 263595"/>
              <a:gd name="connsiteY14" fmla="*/ 73148 h 86135"/>
              <a:gd name="connsiteX15" fmla="*/ 85738 w 263595"/>
              <a:gd name="connsiteY15" fmla="*/ 73148 h 86135"/>
              <a:gd name="connsiteX16" fmla="*/ 13 w 263595"/>
              <a:gd name="connsiteY16" fmla="*/ 66798 h 8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3595" h="86135">
                <a:moveTo>
                  <a:pt x="13" y="66798"/>
                </a:moveTo>
                <a:cubicBezTo>
                  <a:pt x="-1045" y="65210"/>
                  <a:pt x="62455" y="74735"/>
                  <a:pt x="79388" y="63623"/>
                </a:cubicBezTo>
                <a:cubicBezTo>
                  <a:pt x="96321" y="52511"/>
                  <a:pt x="97909" y="2769"/>
                  <a:pt x="101613" y="123"/>
                </a:cubicBezTo>
                <a:cubicBezTo>
                  <a:pt x="105317" y="-2523"/>
                  <a:pt x="97909" y="38223"/>
                  <a:pt x="101613" y="47748"/>
                </a:cubicBezTo>
                <a:cubicBezTo>
                  <a:pt x="105317" y="57273"/>
                  <a:pt x="119605" y="60448"/>
                  <a:pt x="123838" y="57273"/>
                </a:cubicBezTo>
                <a:cubicBezTo>
                  <a:pt x="128071" y="54098"/>
                  <a:pt x="123838" y="28698"/>
                  <a:pt x="127013" y="28698"/>
                </a:cubicBezTo>
                <a:cubicBezTo>
                  <a:pt x="130188" y="28698"/>
                  <a:pt x="133892" y="52511"/>
                  <a:pt x="142888" y="57273"/>
                </a:cubicBezTo>
                <a:cubicBezTo>
                  <a:pt x="151884" y="62035"/>
                  <a:pt x="161409" y="61506"/>
                  <a:pt x="180988" y="57273"/>
                </a:cubicBezTo>
                <a:cubicBezTo>
                  <a:pt x="200567" y="53040"/>
                  <a:pt x="252955" y="32402"/>
                  <a:pt x="260363" y="31873"/>
                </a:cubicBezTo>
                <a:cubicBezTo>
                  <a:pt x="267771" y="31344"/>
                  <a:pt x="224909" y="45102"/>
                  <a:pt x="225438" y="54098"/>
                </a:cubicBezTo>
                <a:cubicBezTo>
                  <a:pt x="225967" y="63094"/>
                  <a:pt x="262480" y="83202"/>
                  <a:pt x="263538" y="85848"/>
                </a:cubicBezTo>
                <a:cubicBezTo>
                  <a:pt x="264596" y="88494"/>
                  <a:pt x="250838" y="72090"/>
                  <a:pt x="231788" y="69973"/>
                </a:cubicBezTo>
                <a:cubicBezTo>
                  <a:pt x="212738" y="67856"/>
                  <a:pt x="147121" y="72090"/>
                  <a:pt x="149238" y="73148"/>
                </a:cubicBezTo>
                <a:cubicBezTo>
                  <a:pt x="151355" y="74206"/>
                  <a:pt x="246605" y="76323"/>
                  <a:pt x="244488" y="76323"/>
                </a:cubicBezTo>
                <a:cubicBezTo>
                  <a:pt x="242371" y="76323"/>
                  <a:pt x="162996" y="73677"/>
                  <a:pt x="136538" y="73148"/>
                </a:cubicBezTo>
                <a:cubicBezTo>
                  <a:pt x="110080" y="72619"/>
                  <a:pt x="102142" y="74735"/>
                  <a:pt x="85738" y="73148"/>
                </a:cubicBezTo>
                <a:cubicBezTo>
                  <a:pt x="69334" y="71561"/>
                  <a:pt x="1071" y="68386"/>
                  <a:pt x="13" y="66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C19DEA6-72E2-8821-767A-6CE00C8CDB01}"/>
              </a:ext>
            </a:extLst>
          </p:cNvPr>
          <p:cNvSpPr/>
          <p:nvPr/>
        </p:nvSpPr>
        <p:spPr>
          <a:xfrm>
            <a:off x="5530795" y="2650977"/>
            <a:ext cx="254448" cy="138152"/>
          </a:xfrm>
          <a:custGeom>
            <a:avLst/>
            <a:gdLst>
              <a:gd name="connsiteX0" fmla="*/ 254055 w 254448"/>
              <a:gd name="connsiteY0" fmla="*/ 148 h 138152"/>
              <a:gd name="connsiteX1" fmla="*/ 111180 w 254448"/>
              <a:gd name="connsiteY1" fmla="*/ 57298 h 138152"/>
              <a:gd name="connsiteX2" fmla="*/ 31805 w 254448"/>
              <a:gd name="connsiteY2" fmla="*/ 114448 h 138152"/>
              <a:gd name="connsiteX3" fmla="*/ 3230 w 254448"/>
              <a:gd name="connsiteY3" fmla="*/ 136673 h 138152"/>
              <a:gd name="connsiteX4" fmla="*/ 101655 w 254448"/>
              <a:gd name="connsiteY4" fmla="*/ 76348 h 138152"/>
              <a:gd name="connsiteX5" fmla="*/ 98480 w 254448"/>
              <a:gd name="connsiteY5" fmla="*/ 79523 h 138152"/>
              <a:gd name="connsiteX6" fmla="*/ 152455 w 254448"/>
              <a:gd name="connsiteY6" fmla="*/ 41423 h 138152"/>
              <a:gd name="connsiteX7" fmla="*/ 254055 w 254448"/>
              <a:gd name="connsiteY7" fmla="*/ 148 h 13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448" h="138152">
                <a:moveTo>
                  <a:pt x="254055" y="148"/>
                </a:moveTo>
                <a:cubicBezTo>
                  <a:pt x="247176" y="2794"/>
                  <a:pt x="148222" y="38248"/>
                  <a:pt x="111180" y="57298"/>
                </a:cubicBezTo>
                <a:cubicBezTo>
                  <a:pt x="74138" y="76348"/>
                  <a:pt x="49797" y="101219"/>
                  <a:pt x="31805" y="114448"/>
                </a:cubicBezTo>
                <a:cubicBezTo>
                  <a:pt x="13813" y="127677"/>
                  <a:pt x="-8412" y="143023"/>
                  <a:pt x="3230" y="136673"/>
                </a:cubicBezTo>
                <a:cubicBezTo>
                  <a:pt x="14872" y="130323"/>
                  <a:pt x="101655" y="76348"/>
                  <a:pt x="101655" y="76348"/>
                </a:cubicBezTo>
                <a:cubicBezTo>
                  <a:pt x="117530" y="66823"/>
                  <a:pt x="90013" y="85344"/>
                  <a:pt x="98480" y="79523"/>
                </a:cubicBezTo>
                <a:cubicBezTo>
                  <a:pt x="106947" y="73702"/>
                  <a:pt x="129172" y="52006"/>
                  <a:pt x="152455" y="41423"/>
                </a:cubicBezTo>
                <a:cubicBezTo>
                  <a:pt x="175738" y="30840"/>
                  <a:pt x="260934" y="-2498"/>
                  <a:pt x="254055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00E54C4C-C60D-4013-EA96-F597F8E62AEF}"/>
              </a:ext>
            </a:extLst>
          </p:cNvPr>
          <p:cNvSpPr/>
          <p:nvPr/>
        </p:nvSpPr>
        <p:spPr>
          <a:xfrm>
            <a:off x="5593056" y="2662603"/>
            <a:ext cx="246067" cy="134602"/>
          </a:xfrm>
          <a:custGeom>
            <a:avLst/>
            <a:gdLst>
              <a:gd name="connsiteX0" fmla="*/ 245769 w 246067"/>
              <a:gd name="connsiteY0" fmla="*/ 4397 h 134602"/>
              <a:gd name="connsiteX1" fmla="*/ 83844 w 246067"/>
              <a:gd name="connsiteY1" fmla="*/ 52022 h 134602"/>
              <a:gd name="connsiteX2" fmla="*/ 109244 w 246067"/>
              <a:gd name="connsiteY2" fmla="*/ 42497 h 134602"/>
              <a:gd name="connsiteX3" fmla="*/ 7644 w 246067"/>
              <a:gd name="connsiteY3" fmla="*/ 93297 h 134602"/>
              <a:gd name="connsiteX4" fmla="*/ 7644 w 246067"/>
              <a:gd name="connsiteY4" fmla="*/ 134572 h 134602"/>
              <a:gd name="connsiteX5" fmla="*/ 10819 w 246067"/>
              <a:gd name="connsiteY5" fmla="*/ 86947 h 134602"/>
              <a:gd name="connsiteX6" fmla="*/ 121944 w 246067"/>
              <a:gd name="connsiteY6" fmla="*/ 10747 h 134602"/>
              <a:gd name="connsiteX7" fmla="*/ 245769 w 246067"/>
              <a:gd name="connsiteY7" fmla="*/ 4397 h 13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067" h="134602">
                <a:moveTo>
                  <a:pt x="245769" y="4397"/>
                </a:moveTo>
                <a:cubicBezTo>
                  <a:pt x="239419" y="11276"/>
                  <a:pt x="106598" y="45672"/>
                  <a:pt x="83844" y="52022"/>
                </a:cubicBezTo>
                <a:cubicBezTo>
                  <a:pt x="61090" y="58372"/>
                  <a:pt x="121944" y="35618"/>
                  <a:pt x="109244" y="42497"/>
                </a:cubicBezTo>
                <a:cubicBezTo>
                  <a:pt x="96544" y="49376"/>
                  <a:pt x="24577" y="77951"/>
                  <a:pt x="7644" y="93297"/>
                </a:cubicBezTo>
                <a:cubicBezTo>
                  <a:pt x="-9289" y="108643"/>
                  <a:pt x="7115" y="135630"/>
                  <a:pt x="7644" y="134572"/>
                </a:cubicBezTo>
                <a:cubicBezTo>
                  <a:pt x="8173" y="133514"/>
                  <a:pt x="-8231" y="107584"/>
                  <a:pt x="10819" y="86947"/>
                </a:cubicBezTo>
                <a:cubicBezTo>
                  <a:pt x="29869" y="66310"/>
                  <a:pt x="88606" y="23447"/>
                  <a:pt x="121944" y="10747"/>
                </a:cubicBezTo>
                <a:cubicBezTo>
                  <a:pt x="155281" y="-1953"/>
                  <a:pt x="252119" y="-2482"/>
                  <a:pt x="245769" y="4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200B9D0-A048-E0A9-78D8-00E478E09D61}"/>
              </a:ext>
            </a:extLst>
          </p:cNvPr>
          <p:cNvSpPr/>
          <p:nvPr/>
        </p:nvSpPr>
        <p:spPr>
          <a:xfrm>
            <a:off x="5549869" y="2809830"/>
            <a:ext cx="241879" cy="63545"/>
          </a:xfrm>
          <a:custGeom>
            <a:avLst/>
            <a:gdLst>
              <a:gd name="connsiteX0" fmla="*/ 66706 w 241879"/>
              <a:gd name="connsiteY0" fmla="*/ 45 h 63545"/>
              <a:gd name="connsiteX1" fmla="*/ 168306 w 241879"/>
              <a:gd name="connsiteY1" fmla="*/ 47670 h 63545"/>
              <a:gd name="connsiteX2" fmla="*/ 241331 w 241879"/>
              <a:gd name="connsiteY2" fmla="*/ 63545 h 63545"/>
              <a:gd name="connsiteX3" fmla="*/ 130206 w 241879"/>
              <a:gd name="connsiteY3" fmla="*/ 47670 h 63545"/>
              <a:gd name="connsiteX4" fmla="*/ 31 w 241879"/>
              <a:gd name="connsiteY4" fmla="*/ 6395 h 63545"/>
              <a:gd name="connsiteX5" fmla="*/ 117506 w 241879"/>
              <a:gd name="connsiteY5" fmla="*/ 38145 h 63545"/>
              <a:gd name="connsiteX6" fmla="*/ 66706 w 241879"/>
              <a:gd name="connsiteY6" fmla="*/ 45 h 6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879" h="63545">
                <a:moveTo>
                  <a:pt x="66706" y="45"/>
                </a:moveTo>
                <a:cubicBezTo>
                  <a:pt x="75173" y="1632"/>
                  <a:pt x="139202" y="37087"/>
                  <a:pt x="168306" y="47670"/>
                </a:cubicBezTo>
                <a:cubicBezTo>
                  <a:pt x="197410" y="58253"/>
                  <a:pt x="247681" y="63545"/>
                  <a:pt x="241331" y="63545"/>
                </a:cubicBezTo>
                <a:cubicBezTo>
                  <a:pt x="234981" y="63545"/>
                  <a:pt x="170423" y="57195"/>
                  <a:pt x="130206" y="47670"/>
                </a:cubicBezTo>
                <a:cubicBezTo>
                  <a:pt x="89989" y="38145"/>
                  <a:pt x="2148" y="7983"/>
                  <a:pt x="31" y="6395"/>
                </a:cubicBezTo>
                <a:cubicBezTo>
                  <a:pt x="-2086" y="4807"/>
                  <a:pt x="103748" y="37616"/>
                  <a:pt x="117506" y="38145"/>
                </a:cubicBezTo>
                <a:cubicBezTo>
                  <a:pt x="131264" y="38674"/>
                  <a:pt x="58239" y="-1542"/>
                  <a:pt x="66706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583555B5-A74C-9EEB-B0A4-03EB51140069}"/>
              </a:ext>
            </a:extLst>
          </p:cNvPr>
          <p:cNvSpPr/>
          <p:nvPr/>
        </p:nvSpPr>
        <p:spPr>
          <a:xfrm>
            <a:off x="5615688" y="2787552"/>
            <a:ext cx="149206" cy="79704"/>
          </a:xfrm>
          <a:custGeom>
            <a:avLst/>
            <a:gdLst>
              <a:gd name="connsiteX0" fmla="*/ 887 w 149206"/>
              <a:gd name="connsiteY0" fmla="*/ 98 h 79704"/>
              <a:gd name="connsiteX1" fmla="*/ 146937 w 149206"/>
              <a:gd name="connsiteY1" fmla="*/ 76298 h 79704"/>
              <a:gd name="connsiteX2" fmla="*/ 86612 w 149206"/>
              <a:gd name="connsiteY2" fmla="*/ 60423 h 79704"/>
              <a:gd name="connsiteX3" fmla="*/ 887 w 149206"/>
              <a:gd name="connsiteY3" fmla="*/ 98 h 7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06" h="79704">
                <a:moveTo>
                  <a:pt x="887" y="98"/>
                </a:moveTo>
                <a:cubicBezTo>
                  <a:pt x="10941" y="2744"/>
                  <a:pt x="132650" y="66244"/>
                  <a:pt x="146937" y="76298"/>
                </a:cubicBezTo>
                <a:cubicBezTo>
                  <a:pt x="161224" y="86352"/>
                  <a:pt x="104074" y="72065"/>
                  <a:pt x="86612" y="60423"/>
                </a:cubicBezTo>
                <a:cubicBezTo>
                  <a:pt x="69150" y="48781"/>
                  <a:pt x="-9167" y="-2548"/>
                  <a:pt x="887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F9FA7532-0282-E7B7-33B0-91C467BFCF90}"/>
              </a:ext>
            </a:extLst>
          </p:cNvPr>
          <p:cNvSpPr/>
          <p:nvPr/>
        </p:nvSpPr>
        <p:spPr>
          <a:xfrm>
            <a:off x="5765758" y="2828452"/>
            <a:ext cx="274049" cy="51381"/>
          </a:xfrm>
          <a:custGeom>
            <a:avLst/>
            <a:gdLst>
              <a:gd name="connsiteX0" fmla="*/ 42 w 274049"/>
              <a:gd name="connsiteY0" fmla="*/ 35398 h 51381"/>
              <a:gd name="connsiteX1" fmla="*/ 107992 w 274049"/>
              <a:gd name="connsiteY1" fmla="*/ 44923 h 51381"/>
              <a:gd name="connsiteX2" fmla="*/ 266742 w 274049"/>
              <a:gd name="connsiteY2" fmla="*/ 473 h 51381"/>
              <a:gd name="connsiteX3" fmla="*/ 238167 w 274049"/>
              <a:gd name="connsiteY3" fmla="*/ 22698 h 51381"/>
              <a:gd name="connsiteX4" fmla="*/ 155617 w 274049"/>
              <a:gd name="connsiteY4" fmla="*/ 41748 h 51381"/>
              <a:gd name="connsiteX5" fmla="*/ 95292 w 274049"/>
              <a:gd name="connsiteY5" fmla="*/ 51273 h 51381"/>
              <a:gd name="connsiteX6" fmla="*/ 42 w 274049"/>
              <a:gd name="connsiteY6" fmla="*/ 35398 h 5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049" h="51381">
                <a:moveTo>
                  <a:pt x="42" y="35398"/>
                </a:moveTo>
                <a:cubicBezTo>
                  <a:pt x="2159" y="34340"/>
                  <a:pt x="63542" y="50744"/>
                  <a:pt x="107992" y="44923"/>
                </a:cubicBezTo>
                <a:cubicBezTo>
                  <a:pt x="152442" y="39102"/>
                  <a:pt x="245046" y="4177"/>
                  <a:pt x="266742" y="473"/>
                </a:cubicBezTo>
                <a:cubicBezTo>
                  <a:pt x="288438" y="-3231"/>
                  <a:pt x="256688" y="15819"/>
                  <a:pt x="238167" y="22698"/>
                </a:cubicBezTo>
                <a:cubicBezTo>
                  <a:pt x="219646" y="29577"/>
                  <a:pt x="179429" y="36986"/>
                  <a:pt x="155617" y="41748"/>
                </a:cubicBezTo>
                <a:cubicBezTo>
                  <a:pt x="131805" y="46510"/>
                  <a:pt x="114342" y="49686"/>
                  <a:pt x="95292" y="51273"/>
                </a:cubicBezTo>
                <a:cubicBezTo>
                  <a:pt x="76242" y="52860"/>
                  <a:pt x="-2075" y="36456"/>
                  <a:pt x="42" y="35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AFC9D646-8FBA-C3B7-09B8-BD25A39F182A}"/>
              </a:ext>
            </a:extLst>
          </p:cNvPr>
          <p:cNvSpPr/>
          <p:nvPr/>
        </p:nvSpPr>
        <p:spPr>
          <a:xfrm>
            <a:off x="5904894" y="2656433"/>
            <a:ext cx="134396" cy="179061"/>
          </a:xfrm>
          <a:custGeom>
            <a:avLst/>
            <a:gdLst>
              <a:gd name="connsiteX0" fmla="*/ 606 w 134396"/>
              <a:gd name="connsiteY0" fmla="*/ 1042 h 179061"/>
              <a:gd name="connsiteX1" fmla="*/ 76806 w 134396"/>
              <a:gd name="connsiteY1" fmla="*/ 45492 h 179061"/>
              <a:gd name="connsiteX2" fmla="*/ 127606 w 134396"/>
              <a:gd name="connsiteY2" fmla="*/ 137567 h 179061"/>
              <a:gd name="connsiteX3" fmla="*/ 108556 w 134396"/>
              <a:gd name="connsiteY3" fmla="*/ 178842 h 179061"/>
              <a:gd name="connsiteX4" fmla="*/ 133956 w 134396"/>
              <a:gd name="connsiteY4" fmla="*/ 121692 h 179061"/>
              <a:gd name="connsiteX5" fmla="*/ 124431 w 134396"/>
              <a:gd name="connsiteY5" fmla="*/ 108992 h 179061"/>
              <a:gd name="connsiteX6" fmla="*/ 121256 w 134396"/>
              <a:gd name="connsiteY6" fmla="*/ 86767 h 179061"/>
              <a:gd name="connsiteX7" fmla="*/ 606 w 134396"/>
              <a:gd name="connsiteY7" fmla="*/ 1042 h 17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396" h="179061">
                <a:moveTo>
                  <a:pt x="606" y="1042"/>
                </a:moveTo>
                <a:cubicBezTo>
                  <a:pt x="-6802" y="-5837"/>
                  <a:pt x="55639" y="22738"/>
                  <a:pt x="76806" y="45492"/>
                </a:cubicBezTo>
                <a:cubicBezTo>
                  <a:pt x="97973" y="68246"/>
                  <a:pt x="122314" y="115342"/>
                  <a:pt x="127606" y="137567"/>
                </a:cubicBezTo>
                <a:cubicBezTo>
                  <a:pt x="132898" y="159792"/>
                  <a:pt x="107498" y="181488"/>
                  <a:pt x="108556" y="178842"/>
                </a:cubicBezTo>
                <a:cubicBezTo>
                  <a:pt x="109614" y="176196"/>
                  <a:pt x="133956" y="121692"/>
                  <a:pt x="133956" y="121692"/>
                </a:cubicBezTo>
                <a:cubicBezTo>
                  <a:pt x="136602" y="110050"/>
                  <a:pt x="126548" y="114813"/>
                  <a:pt x="124431" y="108992"/>
                </a:cubicBezTo>
                <a:cubicBezTo>
                  <a:pt x="122314" y="103171"/>
                  <a:pt x="136073" y="103700"/>
                  <a:pt x="121256" y="86767"/>
                </a:cubicBezTo>
                <a:cubicBezTo>
                  <a:pt x="106439" y="69834"/>
                  <a:pt x="8014" y="7921"/>
                  <a:pt x="606" y="1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C9D5EE2-2822-2FE4-0549-E3800872F4F9}"/>
              </a:ext>
            </a:extLst>
          </p:cNvPr>
          <p:cNvSpPr/>
          <p:nvPr/>
        </p:nvSpPr>
        <p:spPr>
          <a:xfrm>
            <a:off x="5943591" y="2657471"/>
            <a:ext cx="184183" cy="203206"/>
          </a:xfrm>
          <a:custGeom>
            <a:avLst/>
            <a:gdLst>
              <a:gd name="connsiteX0" fmla="*/ 9 w 184183"/>
              <a:gd name="connsiteY0" fmla="*/ 4 h 203206"/>
              <a:gd name="connsiteX1" fmla="*/ 120659 w 184183"/>
              <a:gd name="connsiteY1" fmla="*/ 82554 h 203206"/>
              <a:gd name="connsiteX2" fmla="*/ 184159 w 184183"/>
              <a:gd name="connsiteY2" fmla="*/ 203204 h 203206"/>
              <a:gd name="connsiteX3" fmla="*/ 114309 w 184183"/>
              <a:gd name="connsiteY3" fmla="*/ 79379 h 203206"/>
              <a:gd name="connsiteX4" fmla="*/ 9 w 184183"/>
              <a:gd name="connsiteY4" fmla="*/ 4 h 20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83" h="203206">
                <a:moveTo>
                  <a:pt x="9" y="4"/>
                </a:moveTo>
                <a:cubicBezTo>
                  <a:pt x="1067" y="533"/>
                  <a:pt x="89967" y="48687"/>
                  <a:pt x="120659" y="82554"/>
                </a:cubicBezTo>
                <a:cubicBezTo>
                  <a:pt x="151351" y="116421"/>
                  <a:pt x="185217" y="203733"/>
                  <a:pt x="184159" y="203204"/>
                </a:cubicBezTo>
                <a:cubicBezTo>
                  <a:pt x="183101" y="202675"/>
                  <a:pt x="139180" y="110600"/>
                  <a:pt x="114309" y="79379"/>
                </a:cubicBezTo>
                <a:cubicBezTo>
                  <a:pt x="89438" y="48158"/>
                  <a:pt x="-1049" y="-525"/>
                  <a:pt x="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016D5C54-5338-DA74-DB29-9C0564DBF752}"/>
              </a:ext>
            </a:extLst>
          </p:cNvPr>
          <p:cNvSpPr/>
          <p:nvPr/>
        </p:nvSpPr>
        <p:spPr>
          <a:xfrm>
            <a:off x="5933992" y="2654300"/>
            <a:ext cx="147348" cy="139776"/>
          </a:xfrm>
          <a:custGeom>
            <a:avLst/>
            <a:gdLst>
              <a:gd name="connsiteX0" fmla="*/ 83 w 147348"/>
              <a:gd name="connsiteY0" fmla="*/ 0 h 139776"/>
              <a:gd name="connsiteX1" fmla="*/ 82633 w 147348"/>
              <a:gd name="connsiteY1" fmla="*/ 50800 h 139776"/>
              <a:gd name="connsiteX2" fmla="*/ 146133 w 147348"/>
              <a:gd name="connsiteY2" fmla="*/ 139700 h 139776"/>
              <a:gd name="connsiteX3" fmla="*/ 123908 w 147348"/>
              <a:gd name="connsiteY3" fmla="*/ 66675 h 139776"/>
              <a:gd name="connsiteX4" fmla="*/ 117558 w 147348"/>
              <a:gd name="connsiteY4" fmla="*/ 85725 h 139776"/>
              <a:gd name="connsiteX5" fmla="*/ 98508 w 147348"/>
              <a:gd name="connsiteY5" fmla="*/ 50800 h 139776"/>
              <a:gd name="connsiteX6" fmla="*/ 83 w 147348"/>
              <a:gd name="connsiteY6" fmla="*/ 0 h 13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348" h="139776">
                <a:moveTo>
                  <a:pt x="83" y="0"/>
                </a:moveTo>
                <a:cubicBezTo>
                  <a:pt x="-2563" y="0"/>
                  <a:pt x="58291" y="27517"/>
                  <a:pt x="82633" y="50800"/>
                </a:cubicBezTo>
                <a:cubicBezTo>
                  <a:pt x="106975" y="74083"/>
                  <a:pt x="139254" y="137054"/>
                  <a:pt x="146133" y="139700"/>
                </a:cubicBezTo>
                <a:cubicBezTo>
                  <a:pt x="153012" y="142346"/>
                  <a:pt x="128670" y="75671"/>
                  <a:pt x="123908" y="66675"/>
                </a:cubicBezTo>
                <a:cubicBezTo>
                  <a:pt x="119146" y="57679"/>
                  <a:pt x="121791" y="88371"/>
                  <a:pt x="117558" y="85725"/>
                </a:cubicBezTo>
                <a:cubicBezTo>
                  <a:pt x="113325" y="83079"/>
                  <a:pt x="112266" y="63500"/>
                  <a:pt x="98508" y="50800"/>
                </a:cubicBezTo>
                <a:cubicBezTo>
                  <a:pt x="84750" y="38100"/>
                  <a:pt x="2729" y="0"/>
                  <a:pt x="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853B1748-5F89-02A8-08EB-EACC00BC9776}"/>
              </a:ext>
            </a:extLst>
          </p:cNvPr>
          <p:cNvSpPr/>
          <p:nvPr/>
        </p:nvSpPr>
        <p:spPr>
          <a:xfrm>
            <a:off x="5959425" y="2819231"/>
            <a:ext cx="152550" cy="47889"/>
          </a:xfrm>
          <a:custGeom>
            <a:avLst/>
            <a:gdLst>
              <a:gd name="connsiteX0" fmla="*/ 50 w 152550"/>
              <a:gd name="connsiteY0" fmla="*/ 47794 h 47889"/>
              <a:gd name="connsiteX1" fmla="*/ 88950 w 152550"/>
              <a:gd name="connsiteY1" fmla="*/ 12869 h 47889"/>
              <a:gd name="connsiteX2" fmla="*/ 152450 w 152550"/>
              <a:gd name="connsiteY2" fmla="*/ 28744 h 47889"/>
              <a:gd name="connsiteX3" fmla="*/ 101650 w 152550"/>
              <a:gd name="connsiteY3" fmla="*/ 169 h 47889"/>
              <a:gd name="connsiteX4" fmla="*/ 50 w 152550"/>
              <a:gd name="connsiteY4" fmla="*/ 47794 h 4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50" h="47889">
                <a:moveTo>
                  <a:pt x="50" y="47794"/>
                </a:moveTo>
                <a:cubicBezTo>
                  <a:pt x="-2067" y="49911"/>
                  <a:pt x="63550" y="16044"/>
                  <a:pt x="88950" y="12869"/>
                </a:cubicBezTo>
                <a:cubicBezTo>
                  <a:pt x="114350" y="9694"/>
                  <a:pt x="150333" y="30861"/>
                  <a:pt x="152450" y="28744"/>
                </a:cubicBezTo>
                <a:cubicBezTo>
                  <a:pt x="154567" y="26627"/>
                  <a:pt x="122817" y="-2477"/>
                  <a:pt x="101650" y="169"/>
                </a:cubicBezTo>
                <a:cubicBezTo>
                  <a:pt x="80483" y="2815"/>
                  <a:pt x="2167" y="45677"/>
                  <a:pt x="50" y="47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9BFFF11C-70EE-5D18-8C70-6EB9C975150B}"/>
              </a:ext>
            </a:extLst>
          </p:cNvPr>
          <p:cNvSpPr/>
          <p:nvPr/>
        </p:nvSpPr>
        <p:spPr>
          <a:xfrm>
            <a:off x="5761507" y="2660060"/>
            <a:ext cx="214026" cy="201022"/>
          </a:xfrm>
          <a:custGeom>
            <a:avLst/>
            <a:gdLst>
              <a:gd name="connsiteX0" fmla="*/ 64618 w 214026"/>
              <a:gd name="connsiteY0" fmla="*/ 3765 h 201022"/>
              <a:gd name="connsiteX1" fmla="*/ 13818 w 214026"/>
              <a:gd name="connsiteY1" fmla="*/ 57740 h 201022"/>
              <a:gd name="connsiteX2" fmla="*/ 1118 w 214026"/>
              <a:gd name="connsiteY2" fmla="*/ 86315 h 201022"/>
              <a:gd name="connsiteX3" fmla="*/ 36043 w 214026"/>
              <a:gd name="connsiteY3" fmla="*/ 172040 h 201022"/>
              <a:gd name="connsiteX4" fmla="*/ 90018 w 214026"/>
              <a:gd name="connsiteY4" fmla="*/ 197440 h 201022"/>
              <a:gd name="connsiteX5" fmla="*/ 150343 w 214026"/>
              <a:gd name="connsiteY5" fmla="*/ 197440 h 201022"/>
              <a:gd name="connsiteX6" fmla="*/ 201143 w 214026"/>
              <a:gd name="connsiteY6" fmla="*/ 165690 h 201022"/>
              <a:gd name="connsiteX7" fmla="*/ 213843 w 214026"/>
              <a:gd name="connsiteY7" fmla="*/ 124415 h 201022"/>
              <a:gd name="connsiteX8" fmla="*/ 207493 w 214026"/>
              <a:gd name="connsiteY8" fmla="*/ 67265 h 201022"/>
              <a:gd name="connsiteX9" fmla="*/ 191618 w 214026"/>
              <a:gd name="connsiteY9" fmla="*/ 19640 h 201022"/>
              <a:gd name="connsiteX10" fmla="*/ 204318 w 214026"/>
              <a:gd name="connsiteY10" fmla="*/ 29165 h 201022"/>
              <a:gd name="connsiteX11" fmla="*/ 156693 w 214026"/>
              <a:gd name="connsiteY11" fmla="*/ 6940 h 201022"/>
              <a:gd name="connsiteX12" fmla="*/ 64618 w 214026"/>
              <a:gd name="connsiteY12" fmla="*/ 3765 h 20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026" h="201022">
                <a:moveTo>
                  <a:pt x="64618" y="3765"/>
                </a:moveTo>
                <a:cubicBezTo>
                  <a:pt x="40806" y="12232"/>
                  <a:pt x="24401" y="43982"/>
                  <a:pt x="13818" y="57740"/>
                </a:cubicBezTo>
                <a:cubicBezTo>
                  <a:pt x="3235" y="71498"/>
                  <a:pt x="-2586" y="67265"/>
                  <a:pt x="1118" y="86315"/>
                </a:cubicBezTo>
                <a:cubicBezTo>
                  <a:pt x="4822" y="105365"/>
                  <a:pt x="21226" y="153519"/>
                  <a:pt x="36043" y="172040"/>
                </a:cubicBezTo>
                <a:cubicBezTo>
                  <a:pt x="50860" y="190561"/>
                  <a:pt x="70968" y="193207"/>
                  <a:pt x="90018" y="197440"/>
                </a:cubicBezTo>
                <a:cubicBezTo>
                  <a:pt x="109068" y="201673"/>
                  <a:pt x="131822" y="202732"/>
                  <a:pt x="150343" y="197440"/>
                </a:cubicBezTo>
                <a:cubicBezTo>
                  <a:pt x="168864" y="192148"/>
                  <a:pt x="190560" y="177861"/>
                  <a:pt x="201143" y="165690"/>
                </a:cubicBezTo>
                <a:cubicBezTo>
                  <a:pt x="211726" y="153519"/>
                  <a:pt x="212785" y="140819"/>
                  <a:pt x="213843" y="124415"/>
                </a:cubicBezTo>
                <a:cubicBezTo>
                  <a:pt x="214901" y="108011"/>
                  <a:pt x="211197" y="84727"/>
                  <a:pt x="207493" y="67265"/>
                </a:cubicBezTo>
                <a:cubicBezTo>
                  <a:pt x="203789" y="49803"/>
                  <a:pt x="191618" y="19640"/>
                  <a:pt x="191618" y="19640"/>
                </a:cubicBezTo>
                <a:cubicBezTo>
                  <a:pt x="191089" y="13290"/>
                  <a:pt x="210139" y="31282"/>
                  <a:pt x="204318" y="29165"/>
                </a:cubicBezTo>
                <a:cubicBezTo>
                  <a:pt x="198497" y="27048"/>
                  <a:pt x="175214" y="10644"/>
                  <a:pt x="156693" y="6940"/>
                </a:cubicBezTo>
                <a:cubicBezTo>
                  <a:pt x="138172" y="3236"/>
                  <a:pt x="88430" y="-4702"/>
                  <a:pt x="64618" y="37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786160A0-3333-29D6-A6F9-B438A0DE74ED}"/>
              </a:ext>
            </a:extLst>
          </p:cNvPr>
          <p:cNvSpPr/>
          <p:nvPr/>
        </p:nvSpPr>
        <p:spPr>
          <a:xfrm>
            <a:off x="5810587" y="270449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57EC7084-14EC-7910-D005-FDCE6AC2BFDB}"/>
              </a:ext>
            </a:extLst>
          </p:cNvPr>
          <p:cNvSpPr/>
          <p:nvPr/>
        </p:nvSpPr>
        <p:spPr>
          <a:xfrm>
            <a:off x="5806887" y="276469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011DDC29-B1F2-644D-34D5-96B9728EDDE1}"/>
              </a:ext>
            </a:extLst>
          </p:cNvPr>
          <p:cNvSpPr/>
          <p:nvPr/>
        </p:nvSpPr>
        <p:spPr>
          <a:xfrm>
            <a:off x="5862572" y="2712497"/>
            <a:ext cx="71634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05A0027-723A-C9E0-D27D-55CAA343304A}"/>
              </a:ext>
            </a:extLst>
          </p:cNvPr>
          <p:cNvSpPr/>
          <p:nvPr/>
        </p:nvSpPr>
        <p:spPr>
          <a:xfrm>
            <a:off x="5524392" y="2736850"/>
            <a:ext cx="31892" cy="149225"/>
          </a:xfrm>
          <a:custGeom>
            <a:avLst/>
            <a:gdLst>
              <a:gd name="connsiteX0" fmla="*/ 31858 w 31892"/>
              <a:gd name="connsiteY0" fmla="*/ 0 h 149225"/>
              <a:gd name="connsiteX1" fmla="*/ 6458 w 31892"/>
              <a:gd name="connsiteY1" fmla="*/ 69850 h 149225"/>
              <a:gd name="connsiteX2" fmla="*/ 15983 w 31892"/>
              <a:gd name="connsiteY2" fmla="*/ 149225 h 149225"/>
              <a:gd name="connsiteX3" fmla="*/ 108 w 31892"/>
              <a:gd name="connsiteY3" fmla="*/ 69850 h 149225"/>
              <a:gd name="connsiteX4" fmla="*/ 31858 w 31892"/>
              <a:gd name="connsiteY4" fmla="*/ 0 h 14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92" h="149225">
                <a:moveTo>
                  <a:pt x="31858" y="0"/>
                </a:moveTo>
                <a:cubicBezTo>
                  <a:pt x="32916" y="0"/>
                  <a:pt x="9104" y="44979"/>
                  <a:pt x="6458" y="69850"/>
                </a:cubicBezTo>
                <a:cubicBezTo>
                  <a:pt x="3812" y="94721"/>
                  <a:pt x="17041" y="149225"/>
                  <a:pt x="15983" y="149225"/>
                </a:cubicBezTo>
                <a:cubicBezTo>
                  <a:pt x="14925" y="149225"/>
                  <a:pt x="-1479" y="91017"/>
                  <a:pt x="108" y="69850"/>
                </a:cubicBezTo>
                <a:cubicBezTo>
                  <a:pt x="1695" y="48683"/>
                  <a:pt x="30800" y="0"/>
                  <a:pt x="318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FA74183D-E223-9810-9FC8-728C305DBCDC}"/>
              </a:ext>
            </a:extLst>
          </p:cNvPr>
          <p:cNvSpPr/>
          <p:nvPr/>
        </p:nvSpPr>
        <p:spPr>
          <a:xfrm>
            <a:off x="5641401" y="2857457"/>
            <a:ext cx="408944" cy="79706"/>
          </a:xfrm>
          <a:custGeom>
            <a:avLst/>
            <a:gdLst>
              <a:gd name="connsiteX0" fmla="*/ 3749 w 408944"/>
              <a:gd name="connsiteY0" fmla="*/ 15918 h 79706"/>
              <a:gd name="connsiteX1" fmla="*/ 254574 w 408944"/>
              <a:gd name="connsiteY1" fmla="*/ 63543 h 79706"/>
              <a:gd name="connsiteX2" fmla="*/ 406974 w 408944"/>
              <a:gd name="connsiteY2" fmla="*/ 43 h 79706"/>
              <a:gd name="connsiteX3" fmla="*/ 333949 w 408944"/>
              <a:gd name="connsiteY3" fmla="*/ 54018 h 79706"/>
              <a:gd name="connsiteX4" fmla="*/ 229174 w 408944"/>
              <a:gd name="connsiteY4" fmla="*/ 79418 h 79706"/>
              <a:gd name="connsiteX5" fmla="*/ 203774 w 408944"/>
              <a:gd name="connsiteY5" fmla="*/ 66718 h 79706"/>
              <a:gd name="connsiteX6" fmla="*/ 108524 w 408944"/>
              <a:gd name="connsiteY6" fmla="*/ 50843 h 79706"/>
              <a:gd name="connsiteX7" fmla="*/ 3749 w 408944"/>
              <a:gd name="connsiteY7" fmla="*/ 15918 h 7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944" h="79706">
                <a:moveTo>
                  <a:pt x="3749" y="15918"/>
                </a:moveTo>
                <a:cubicBezTo>
                  <a:pt x="28091" y="18035"/>
                  <a:pt x="187370" y="66189"/>
                  <a:pt x="254574" y="63543"/>
                </a:cubicBezTo>
                <a:cubicBezTo>
                  <a:pt x="321778" y="60897"/>
                  <a:pt x="393745" y="1630"/>
                  <a:pt x="406974" y="43"/>
                </a:cubicBezTo>
                <a:cubicBezTo>
                  <a:pt x="420203" y="-1544"/>
                  <a:pt x="363582" y="40789"/>
                  <a:pt x="333949" y="54018"/>
                </a:cubicBezTo>
                <a:cubicBezTo>
                  <a:pt x="304316" y="67247"/>
                  <a:pt x="250870" y="77301"/>
                  <a:pt x="229174" y="79418"/>
                </a:cubicBezTo>
                <a:cubicBezTo>
                  <a:pt x="207478" y="81535"/>
                  <a:pt x="223882" y="71480"/>
                  <a:pt x="203774" y="66718"/>
                </a:cubicBezTo>
                <a:cubicBezTo>
                  <a:pt x="183666" y="61956"/>
                  <a:pt x="136570" y="56664"/>
                  <a:pt x="108524" y="50843"/>
                </a:cubicBezTo>
                <a:cubicBezTo>
                  <a:pt x="80478" y="45022"/>
                  <a:pt x="-20593" y="13801"/>
                  <a:pt x="3749" y="15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3655F97F-AA02-B4E9-C839-2ADF51D848F8}"/>
              </a:ext>
            </a:extLst>
          </p:cNvPr>
          <p:cNvSpPr/>
          <p:nvPr/>
        </p:nvSpPr>
        <p:spPr>
          <a:xfrm>
            <a:off x="5568484" y="2879721"/>
            <a:ext cx="330687" cy="64682"/>
          </a:xfrm>
          <a:custGeom>
            <a:avLst/>
            <a:gdLst>
              <a:gd name="connsiteX0" fmla="*/ 466 w 330687"/>
              <a:gd name="connsiteY0" fmla="*/ 4 h 64682"/>
              <a:gd name="connsiteX1" fmla="*/ 238591 w 330687"/>
              <a:gd name="connsiteY1" fmla="*/ 57154 h 64682"/>
              <a:gd name="connsiteX2" fmla="*/ 330666 w 330687"/>
              <a:gd name="connsiteY2" fmla="*/ 57154 h 64682"/>
              <a:gd name="connsiteX3" fmla="*/ 232241 w 330687"/>
              <a:gd name="connsiteY3" fmla="*/ 60329 h 64682"/>
              <a:gd name="connsiteX4" fmla="*/ 178266 w 330687"/>
              <a:gd name="connsiteY4" fmla="*/ 60329 h 64682"/>
              <a:gd name="connsiteX5" fmla="*/ 466 w 330687"/>
              <a:gd name="connsiteY5" fmla="*/ 4 h 6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87" h="64682">
                <a:moveTo>
                  <a:pt x="466" y="4"/>
                </a:moveTo>
                <a:cubicBezTo>
                  <a:pt x="10520" y="-525"/>
                  <a:pt x="183558" y="47629"/>
                  <a:pt x="238591" y="57154"/>
                </a:cubicBezTo>
                <a:cubicBezTo>
                  <a:pt x="293624" y="66679"/>
                  <a:pt x="331724" y="56625"/>
                  <a:pt x="330666" y="57154"/>
                </a:cubicBezTo>
                <a:cubicBezTo>
                  <a:pt x="329608" y="57683"/>
                  <a:pt x="257641" y="59800"/>
                  <a:pt x="232241" y="60329"/>
                </a:cubicBezTo>
                <a:cubicBezTo>
                  <a:pt x="206841" y="60858"/>
                  <a:pt x="210545" y="69854"/>
                  <a:pt x="178266" y="60329"/>
                </a:cubicBezTo>
                <a:cubicBezTo>
                  <a:pt x="145987" y="50804"/>
                  <a:pt x="-9588" y="533"/>
                  <a:pt x="46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BEAB743-F0D6-C7BD-BF32-E8C544DCD5E5}"/>
              </a:ext>
            </a:extLst>
          </p:cNvPr>
          <p:cNvSpPr/>
          <p:nvPr/>
        </p:nvSpPr>
        <p:spPr>
          <a:xfrm>
            <a:off x="5711676" y="2866907"/>
            <a:ext cx="388202" cy="97726"/>
          </a:xfrm>
          <a:custGeom>
            <a:avLst/>
            <a:gdLst>
              <a:gd name="connsiteX0" fmla="*/ 387499 w 388202"/>
              <a:gd name="connsiteY0" fmla="*/ 118 h 97726"/>
              <a:gd name="connsiteX1" fmla="*/ 292249 w 388202"/>
              <a:gd name="connsiteY1" fmla="*/ 73143 h 97726"/>
              <a:gd name="connsiteX2" fmla="*/ 149 w 388202"/>
              <a:gd name="connsiteY2" fmla="*/ 89018 h 97726"/>
              <a:gd name="connsiteX3" fmla="*/ 254149 w 388202"/>
              <a:gd name="connsiteY3" fmla="*/ 92193 h 97726"/>
              <a:gd name="connsiteX4" fmla="*/ 387499 w 388202"/>
              <a:gd name="connsiteY4" fmla="*/ 118 h 9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202" h="97726">
                <a:moveTo>
                  <a:pt x="387499" y="118"/>
                </a:moveTo>
                <a:cubicBezTo>
                  <a:pt x="393849" y="-3057"/>
                  <a:pt x="356807" y="58326"/>
                  <a:pt x="292249" y="73143"/>
                </a:cubicBezTo>
                <a:cubicBezTo>
                  <a:pt x="227691" y="87960"/>
                  <a:pt x="6499" y="85843"/>
                  <a:pt x="149" y="89018"/>
                </a:cubicBezTo>
                <a:cubicBezTo>
                  <a:pt x="-6201" y="92193"/>
                  <a:pt x="191178" y="104893"/>
                  <a:pt x="254149" y="92193"/>
                </a:cubicBezTo>
                <a:cubicBezTo>
                  <a:pt x="317120" y="79493"/>
                  <a:pt x="381149" y="3293"/>
                  <a:pt x="387499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62A6E921-C0D0-C64F-1F42-29E022A94551}"/>
              </a:ext>
            </a:extLst>
          </p:cNvPr>
          <p:cNvSpPr/>
          <p:nvPr/>
        </p:nvSpPr>
        <p:spPr>
          <a:xfrm>
            <a:off x="5657808" y="2955523"/>
            <a:ext cx="314616" cy="29866"/>
          </a:xfrm>
          <a:custGeom>
            <a:avLst/>
            <a:gdLst>
              <a:gd name="connsiteX0" fmla="*/ 42 w 314616"/>
              <a:gd name="connsiteY0" fmla="*/ 25802 h 29866"/>
              <a:gd name="connsiteX1" fmla="*/ 215942 w 314616"/>
              <a:gd name="connsiteY1" fmla="*/ 13102 h 29866"/>
              <a:gd name="connsiteX2" fmla="*/ 314367 w 314616"/>
              <a:gd name="connsiteY2" fmla="*/ 402 h 29866"/>
              <a:gd name="connsiteX3" fmla="*/ 190542 w 314616"/>
              <a:gd name="connsiteY3" fmla="*/ 28977 h 29866"/>
              <a:gd name="connsiteX4" fmla="*/ 196892 w 314616"/>
              <a:gd name="connsiteY4" fmla="*/ 22627 h 29866"/>
              <a:gd name="connsiteX5" fmla="*/ 42 w 314616"/>
              <a:gd name="connsiteY5" fmla="*/ 25802 h 2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616" h="29866">
                <a:moveTo>
                  <a:pt x="42" y="25802"/>
                </a:moveTo>
                <a:cubicBezTo>
                  <a:pt x="3217" y="24215"/>
                  <a:pt x="163555" y="17335"/>
                  <a:pt x="215942" y="13102"/>
                </a:cubicBezTo>
                <a:cubicBezTo>
                  <a:pt x="268329" y="8869"/>
                  <a:pt x="318600" y="-2244"/>
                  <a:pt x="314367" y="402"/>
                </a:cubicBezTo>
                <a:cubicBezTo>
                  <a:pt x="310134" y="3048"/>
                  <a:pt x="210121" y="25273"/>
                  <a:pt x="190542" y="28977"/>
                </a:cubicBezTo>
                <a:cubicBezTo>
                  <a:pt x="170963" y="32681"/>
                  <a:pt x="221234" y="23685"/>
                  <a:pt x="196892" y="22627"/>
                </a:cubicBezTo>
                <a:cubicBezTo>
                  <a:pt x="172550" y="21569"/>
                  <a:pt x="-3133" y="27389"/>
                  <a:pt x="42" y="25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0D6ECAE9-C3B0-B329-44C3-9C1B171567EA}"/>
              </a:ext>
            </a:extLst>
          </p:cNvPr>
          <p:cNvSpPr/>
          <p:nvPr/>
        </p:nvSpPr>
        <p:spPr>
          <a:xfrm>
            <a:off x="5556115" y="2409775"/>
            <a:ext cx="213251" cy="22422"/>
          </a:xfrm>
          <a:custGeom>
            <a:avLst/>
            <a:gdLst>
              <a:gd name="connsiteX0" fmla="*/ 135 w 213251"/>
              <a:gd name="connsiteY0" fmla="*/ 22275 h 22422"/>
              <a:gd name="connsiteX1" fmla="*/ 108085 w 213251"/>
              <a:gd name="connsiteY1" fmla="*/ 50 h 22422"/>
              <a:gd name="connsiteX2" fmla="*/ 212860 w 213251"/>
              <a:gd name="connsiteY2" fmla="*/ 15925 h 22422"/>
              <a:gd name="connsiteX3" fmla="*/ 146185 w 213251"/>
              <a:gd name="connsiteY3" fmla="*/ 6400 h 22422"/>
              <a:gd name="connsiteX4" fmla="*/ 158885 w 213251"/>
              <a:gd name="connsiteY4" fmla="*/ 15925 h 22422"/>
              <a:gd name="connsiteX5" fmla="*/ 127135 w 213251"/>
              <a:gd name="connsiteY5" fmla="*/ 6400 h 22422"/>
              <a:gd name="connsiteX6" fmla="*/ 85860 w 213251"/>
              <a:gd name="connsiteY6" fmla="*/ 9575 h 22422"/>
              <a:gd name="connsiteX7" fmla="*/ 135 w 213251"/>
              <a:gd name="connsiteY7" fmla="*/ 22275 h 2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251" h="22422">
                <a:moveTo>
                  <a:pt x="135" y="22275"/>
                </a:moveTo>
                <a:cubicBezTo>
                  <a:pt x="3839" y="20688"/>
                  <a:pt x="72631" y="1108"/>
                  <a:pt x="108085" y="50"/>
                </a:cubicBezTo>
                <a:cubicBezTo>
                  <a:pt x="143539" y="-1008"/>
                  <a:pt x="206510" y="14867"/>
                  <a:pt x="212860" y="15925"/>
                </a:cubicBezTo>
                <a:cubicBezTo>
                  <a:pt x="219210" y="16983"/>
                  <a:pt x="146185" y="6400"/>
                  <a:pt x="146185" y="6400"/>
                </a:cubicBezTo>
                <a:cubicBezTo>
                  <a:pt x="137189" y="6400"/>
                  <a:pt x="162060" y="15925"/>
                  <a:pt x="158885" y="15925"/>
                </a:cubicBezTo>
                <a:cubicBezTo>
                  <a:pt x="155710" y="15925"/>
                  <a:pt x="139306" y="7458"/>
                  <a:pt x="127135" y="6400"/>
                </a:cubicBezTo>
                <a:cubicBezTo>
                  <a:pt x="114964" y="5342"/>
                  <a:pt x="101735" y="6929"/>
                  <a:pt x="85860" y="9575"/>
                </a:cubicBezTo>
                <a:cubicBezTo>
                  <a:pt x="69985" y="12221"/>
                  <a:pt x="-3569" y="23862"/>
                  <a:pt x="135" y="22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C150DE83-600B-614E-FF2B-91016BCAE60B}"/>
              </a:ext>
            </a:extLst>
          </p:cNvPr>
          <p:cNvSpPr/>
          <p:nvPr/>
        </p:nvSpPr>
        <p:spPr>
          <a:xfrm>
            <a:off x="5543538" y="2476861"/>
            <a:ext cx="292303" cy="65123"/>
          </a:xfrm>
          <a:custGeom>
            <a:avLst/>
            <a:gdLst>
              <a:gd name="connsiteX0" fmla="*/ 12 w 292303"/>
              <a:gd name="connsiteY0" fmla="*/ 63139 h 65123"/>
              <a:gd name="connsiteX1" fmla="*/ 104787 w 292303"/>
              <a:gd name="connsiteY1" fmla="*/ 59964 h 65123"/>
              <a:gd name="connsiteX2" fmla="*/ 222262 w 292303"/>
              <a:gd name="connsiteY2" fmla="*/ 15514 h 65123"/>
              <a:gd name="connsiteX3" fmla="*/ 292112 w 292303"/>
              <a:gd name="connsiteY3" fmla="*/ 50439 h 65123"/>
              <a:gd name="connsiteX4" fmla="*/ 244487 w 292303"/>
              <a:gd name="connsiteY4" fmla="*/ 5989 h 65123"/>
              <a:gd name="connsiteX5" fmla="*/ 234962 w 292303"/>
              <a:gd name="connsiteY5" fmla="*/ 2814 h 65123"/>
              <a:gd name="connsiteX6" fmla="*/ 180987 w 292303"/>
              <a:gd name="connsiteY6" fmla="*/ 28214 h 65123"/>
              <a:gd name="connsiteX7" fmla="*/ 133362 w 292303"/>
              <a:gd name="connsiteY7" fmla="*/ 44089 h 65123"/>
              <a:gd name="connsiteX8" fmla="*/ 111137 w 292303"/>
              <a:gd name="connsiteY8" fmla="*/ 50439 h 65123"/>
              <a:gd name="connsiteX9" fmla="*/ 12 w 292303"/>
              <a:gd name="connsiteY9" fmla="*/ 63139 h 6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303" h="65123">
                <a:moveTo>
                  <a:pt x="12" y="63139"/>
                </a:moveTo>
                <a:cubicBezTo>
                  <a:pt x="-1046" y="64727"/>
                  <a:pt x="67745" y="67902"/>
                  <a:pt x="104787" y="59964"/>
                </a:cubicBezTo>
                <a:cubicBezTo>
                  <a:pt x="141829" y="52026"/>
                  <a:pt x="191041" y="17101"/>
                  <a:pt x="222262" y="15514"/>
                </a:cubicBezTo>
                <a:cubicBezTo>
                  <a:pt x="253483" y="13927"/>
                  <a:pt x="288408" y="52026"/>
                  <a:pt x="292112" y="50439"/>
                </a:cubicBezTo>
                <a:cubicBezTo>
                  <a:pt x="295816" y="48852"/>
                  <a:pt x="244487" y="5989"/>
                  <a:pt x="244487" y="5989"/>
                </a:cubicBezTo>
                <a:cubicBezTo>
                  <a:pt x="234962" y="-1948"/>
                  <a:pt x="245545" y="-890"/>
                  <a:pt x="234962" y="2814"/>
                </a:cubicBezTo>
                <a:cubicBezTo>
                  <a:pt x="224379" y="6518"/>
                  <a:pt x="197920" y="21335"/>
                  <a:pt x="180987" y="28214"/>
                </a:cubicBezTo>
                <a:cubicBezTo>
                  <a:pt x="164054" y="35093"/>
                  <a:pt x="145004" y="40385"/>
                  <a:pt x="133362" y="44089"/>
                </a:cubicBezTo>
                <a:cubicBezTo>
                  <a:pt x="121720" y="47793"/>
                  <a:pt x="127541" y="49381"/>
                  <a:pt x="111137" y="50439"/>
                </a:cubicBezTo>
                <a:cubicBezTo>
                  <a:pt x="94733" y="51497"/>
                  <a:pt x="1070" y="61551"/>
                  <a:pt x="12" y="63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04962B54-B74B-042A-7AFF-1258781CC048}"/>
              </a:ext>
            </a:extLst>
          </p:cNvPr>
          <p:cNvSpPr/>
          <p:nvPr/>
        </p:nvSpPr>
        <p:spPr>
          <a:xfrm>
            <a:off x="5727427" y="2398560"/>
            <a:ext cx="321624" cy="33814"/>
          </a:xfrm>
          <a:custGeom>
            <a:avLst/>
            <a:gdLst>
              <a:gd name="connsiteX0" fmla="*/ 273 w 321624"/>
              <a:gd name="connsiteY0" fmla="*/ 33490 h 33814"/>
              <a:gd name="connsiteX1" fmla="*/ 117748 w 321624"/>
              <a:gd name="connsiteY1" fmla="*/ 1740 h 33814"/>
              <a:gd name="connsiteX2" fmla="*/ 317773 w 321624"/>
              <a:gd name="connsiteY2" fmla="*/ 4915 h 33814"/>
              <a:gd name="connsiteX3" fmla="*/ 244748 w 321624"/>
              <a:gd name="connsiteY3" fmla="*/ 11265 h 33814"/>
              <a:gd name="connsiteX4" fmla="*/ 184423 w 321624"/>
              <a:gd name="connsiteY4" fmla="*/ 8090 h 33814"/>
              <a:gd name="connsiteX5" fmla="*/ 149498 w 321624"/>
              <a:gd name="connsiteY5" fmla="*/ 8090 h 33814"/>
              <a:gd name="connsiteX6" fmla="*/ 85998 w 321624"/>
              <a:gd name="connsiteY6" fmla="*/ 17615 h 33814"/>
              <a:gd name="connsiteX7" fmla="*/ 273 w 321624"/>
              <a:gd name="connsiteY7" fmla="*/ 33490 h 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624" h="33814">
                <a:moveTo>
                  <a:pt x="273" y="33490"/>
                </a:moveTo>
                <a:cubicBezTo>
                  <a:pt x="5565" y="30844"/>
                  <a:pt x="64831" y="6502"/>
                  <a:pt x="117748" y="1740"/>
                </a:cubicBezTo>
                <a:cubicBezTo>
                  <a:pt x="170665" y="-3022"/>
                  <a:pt x="296606" y="3328"/>
                  <a:pt x="317773" y="4915"/>
                </a:cubicBezTo>
                <a:cubicBezTo>
                  <a:pt x="338940" y="6502"/>
                  <a:pt x="266973" y="10736"/>
                  <a:pt x="244748" y="11265"/>
                </a:cubicBezTo>
                <a:cubicBezTo>
                  <a:pt x="222523" y="11794"/>
                  <a:pt x="200298" y="8619"/>
                  <a:pt x="184423" y="8090"/>
                </a:cubicBezTo>
                <a:cubicBezTo>
                  <a:pt x="168548" y="7561"/>
                  <a:pt x="165902" y="6503"/>
                  <a:pt x="149498" y="8090"/>
                </a:cubicBezTo>
                <a:cubicBezTo>
                  <a:pt x="133094" y="9677"/>
                  <a:pt x="103990" y="13382"/>
                  <a:pt x="85998" y="17615"/>
                </a:cubicBezTo>
                <a:cubicBezTo>
                  <a:pt x="68006" y="21848"/>
                  <a:pt x="-5019" y="36136"/>
                  <a:pt x="273" y="33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65F4D28-E3B1-B669-7F0F-E8303D603F25}"/>
              </a:ext>
            </a:extLst>
          </p:cNvPr>
          <p:cNvSpPr/>
          <p:nvPr/>
        </p:nvSpPr>
        <p:spPr>
          <a:xfrm>
            <a:off x="6013433" y="2397064"/>
            <a:ext cx="73089" cy="127068"/>
          </a:xfrm>
          <a:custGeom>
            <a:avLst/>
            <a:gdLst>
              <a:gd name="connsiteX0" fmla="*/ 17 w 73089"/>
              <a:gd name="connsiteY0" fmla="*/ 61 h 127068"/>
              <a:gd name="connsiteX1" fmla="*/ 57167 w 73089"/>
              <a:gd name="connsiteY1" fmla="*/ 66736 h 127068"/>
              <a:gd name="connsiteX2" fmla="*/ 50817 w 73089"/>
              <a:gd name="connsiteY2" fmla="*/ 95311 h 127068"/>
              <a:gd name="connsiteX3" fmla="*/ 73042 w 73089"/>
              <a:gd name="connsiteY3" fmla="*/ 127061 h 127068"/>
              <a:gd name="connsiteX4" fmla="*/ 57167 w 73089"/>
              <a:gd name="connsiteY4" fmla="*/ 98486 h 127068"/>
              <a:gd name="connsiteX5" fmla="*/ 50817 w 73089"/>
              <a:gd name="connsiteY5" fmla="*/ 79436 h 127068"/>
              <a:gd name="connsiteX6" fmla="*/ 17 w 73089"/>
              <a:gd name="connsiteY6" fmla="*/ 61 h 12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89" h="127068">
                <a:moveTo>
                  <a:pt x="17" y="61"/>
                </a:moveTo>
                <a:cubicBezTo>
                  <a:pt x="1075" y="-2056"/>
                  <a:pt x="48700" y="50861"/>
                  <a:pt x="57167" y="66736"/>
                </a:cubicBezTo>
                <a:cubicBezTo>
                  <a:pt x="65634" y="82611"/>
                  <a:pt x="48171" y="85257"/>
                  <a:pt x="50817" y="95311"/>
                </a:cubicBezTo>
                <a:cubicBezTo>
                  <a:pt x="53463" y="105365"/>
                  <a:pt x="71984" y="126532"/>
                  <a:pt x="73042" y="127061"/>
                </a:cubicBezTo>
                <a:cubicBezTo>
                  <a:pt x="74100" y="127590"/>
                  <a:pt x="57167" y="98486"/>
                  <a:pt x="57167" y="98486"/>
                </a:cubicBezTo>
                <a:cubicBezTo>
                  <a:pt x="53463" y="90549"/>
                  <a:pt x="55579" y="90548"/>
                  <a:pt x="50817" y="79436"/>
                </a:cubicBezTo>
                <a:cubicBezTo>
                  <a:pt x="46055" y="68324"/>
                  <a:pt x="-1041" y="2178"/>
                  <a:pt x="17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3B536A93-B3F1-7B27-299A-DB81A97CADB0}"/>
              </a:ext>
            </a:extLst>
          </p:cNvPr>
          <p:cNvSpPr/>
          <p:nvPr/>
        </p:nvSpPr>
        <p:spPr>
          <a:xfrm>
            <a:off x="5837231" y="2486015"/>
            <a:ext cx="225806" cy="25492"/>
          </a:xfrm>
          <a:custGeom>
            <a:avLst/>
            <a:gdLst>
              <a:gd name="connsiteX0" fmla="*/ 1594 w 225806"/>
              <a:gd name="connsiteY0" fmla="*/ 19060 h 25492"/>
              <a:gd name="connsiteX1" fmla="*/ 71444 w 225806"/>
              <a:gd name="connsiteY1" fmla="*/ 3185 h 25492"/>
              <a:gd name="connsiteX2" fmla="*/ 160344 w 225806"/>
              <a:gd name="connsiteY2" fmla="*/ 19060 h 25492"/>
              <a:gd name="connsiteX3" fmla="*/ 134944 w 225806"/>
              <a:gd name="connsiteY3" fmla="*/ 25410 h 25492"/>
              <a:gd name="connsiteX4" fmla="*/ 223844 w 225806"/>
              <a:gd name="connsiteY4" fmla="*/ 22235 h 25492"/>
              <a:gd name="connsiteX5" fmla="*/ 192094 w 225806"/>
              <a:gd name="connsiteY5" fmla="*/ 15885 h 25492"/>
              <a:gd name="connsiteX6" fmla="*/ 141294 w 225806"/>
              <a:gd name="connsiteY6" fmla="*/ 10 h 25492"/>
              <a:gd name="connsiteX7" fmla="*/ 1594 w 225806"/>
              <a:gd name="connsiteY7" fmla="*/ 19060 h 2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806" h="25492">
                <a:moveTo>
                  <a:pt x="1594" y="19060"/>
                </a:moveTo>
                <a:cubicBezTo>
                  <a:pt x="-10048" y="19589"/>
                  <a:pt x="44986" y="3185"/>
                  <a:pt x="71444" y="3185"/>
                </a:cubicBezTo>
                <a:cubicBezTo>
                  <a:pt x="97902" y="3185"/>
                  <a:pt x="149761" y="15356"/>
                  <a:pt x="160344" y="19060"/>
                </a:cubicBezTo>
                <a:cubicBezTo>
                  <a:pt x="170927" y="22764"/>
                  <a:pt x="124361" y="24881"/>
                  <a:pt x="134944" y="25410"/>
                </a:cubicBezTo>
                <a:cubicBezTo>
                  <a:pt x="145527" y="25939"/>
                  <a:pt x="214319" y="23823"/>
                  <a:pt x="223844" y="22235"/>
                </a:cubicBezTo>
                <a:cubicBezTo>
                  <a:pt x="233369" y="20648"/>
                  <a:pt x="205852" y="19589"/>
                  <a:pt x="192094" y="15885"/>
                </a:cubicBezTo>
                <a:cubicBezTo>
                  <a:pt x="178336" y="12181"/>
                  <a:pt x="166694" y="539"/>
                  <a:pt x="141294" y="10"/>
                </a:cubicBezTo>
                <a:cubicBezTo>
                  <a:pt x="115894" y="-519"/>
                  <a:pt x="13236" y="18531"/>
                  <a:pt x="1594" y="19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4FA46FC1-F35F-93B9-8901-24CBDCAB340F}"/>
              </a:ext>
            </a:extLst>
          </p:cNvPr>
          <p:cNvSpPr/>
          <p:nvPr/>
        </p:nvSpPr>
        <p:spPr>
          <a:xfrm>
            <a:off x="6086412" y="2412983"/>
            <a:ext cx="66743" cy="111171"/>
          </a:xfrm>
          <a:custGeom>
            <a:avLst/>
            <a:gdLst>
              <a:gd name="connsiteX0" fmla="*/ 63 w 66743"/>
              <a:gd name="connsiteY0" fmla="*/ 17 h 111171"/>
              <a:gd name="connsiteX1" fmla="*/ 54038 w 66743"/>
              <a:gd name="connsiteY1" fmla="*/ 63517 h 111171"/>
              <a:gd name="connsiteX2" fmla="*/ 28638 w 66743"/>
              <a:gd name="connsiteY2" fmla="*/ 111142 h 111171"/>
              <a:gd name="connsiteX3" fmla="*/ 66738 w 66743"/>
              <a:gd name="connsiteY3" fmla="*/ 69867 h 111171"/>
              <a:gd name="connsiteX4" fmla="*/ 63 w 66743"/>
              <a:gd name="connsiteY4" fmla="*/ 17 h 1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3" h="111171">
                <a:moveTo>
                  <a:pt x="63" y="17"/>
                </a:moveTo>
                <a:cubicBezTo>
                  <a:pt x="-2054" y="-1041"/>
                  <a:pt x="49275" y="44996"/>
                  <a:pt x="54038" y="63517"/>
                </a:cubicBezTo>
                <a:cubicBezTo>
                  <a:pt x="58801" y="82038"/>
                  <a:pt x="26521" y="110084"/>
                  <a:pt x="28638" y="111142"/>
                </a:cubicBezTo>
                <a:cubicBezTo>
                  <a:pt x="30755" y="112200"/>
                  <a:pt x="67267" y="84684"/>
                  <a:pt x="66738" y="69867"/>
                </a:cubicBezTo>
                <a:cubicBezTo>
                  <a:pt x="66209" y="55050"/>
                  <a:pt x="2180" y="1075"/>
                  <a:pt x="63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A2F57399-7E59-2A11-58F8-CE6DDB7F3EDC}"/>
              </a:ext>
            </a:extLst>
          </p:cNvPr>
          <p:cNvSpPr/>
          <p:nvPr/>
        </p:nvSpPr>
        <p:spPr>
          <a:xfrm>
            <a:off x="6684643" y="2613007"/>
            <a:ext cx="132164" cy="212766"/>
          </a:xfrm>
          <a:custGeom>
            <a:avLst/>
            <a:gdLst>
              <a:gd name="connsiteX0" fmla="*/ 132082 w 132164"/>
              <a:gd name="connsiteY0" fmla="*/ 18 h 212766"/>
              <a:gd name="connsiteX1" fmla="*/ 65407 w 132164"/>
              <a:gd name="connsiteY1" fmla="*/ 69868 h 212766"/>
              <a:gd name="connsiteX2" fmla="*/ 14607 w 132164"/>
              <a:gd name="connsiteY2" fmla="*/ 127018 h 212766"/>
              <a:gd name="connsiteX3" fmla="*/ 8257 w 132164"/>
              <a:gd name="connsiteY3" fmla="*/ 158768 h 212766"/>
              <a:gd name="connsiteX4" fmla="*/ 1907 w 132164"/>
              <a:gd name="connsiteY4" fmla="*/ 212743 h 212766"/>
              <a:gd name="connsiteX5" fmla="*/ 1907 w 132164"/>
              <a:gd name="connsiteY5" fmla="*/ 165118 h 212766"/>
              <a:gd name="connsiteX6" fmla="*/ 24132 w 132164"/>
              <a:gd name="connsiteY6" fmla="*/ 127018 h 212766"/>
              <a:gd name="connsiteX7" fmla="*/ 78107 w 132164"/>
              <a:gd name="connsiteY7" fmla="*/ 63518 h 212766"/>
              <a:gd name="connsiteX8" fmla="*/ 132082 w 132164"/>
              <a:gd name="connsiteY8" fmla="*/ 18 h 21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164" h="212766">
                <a:moveTo>
                  <a:pt x="132082" y="18"/>
                </a:moveTo>
                <a:cubicBezTo>
                  <a:pt x="129965" y="1076"/>
                  <a:pt x="84986" y="48701"/>
                  <a:pt x="65407" y="69868"/>
                </a:cubicBezTo>
                <a:cubicBezTo>
                  <a:pt x="45828" y="91035"/>
                  <a:pt x="24132" y="112201"/>
                  <a:pt x="14607" y="127018"/>
                </a:cubicBezTo>
                <a:cubicBezTo>
                  <a:pt x="5082" y="141835"/>
                  <a:pt x="10374" y="144481"/>
                  <a:pt x="8257" y="158768"/>
                </a:cubicBezTo>
                <a:cubicBezTo>
                  <a:pt x="6140" y="173056"/>
                  <a:pt x="2965" y="211685"/>
                  <a:pt x="1907" y="212743"/>
                </a:cubicBezTo>
                <a:cubicBezTo>
                  <a:pt x="849" y="213801"/>
                  <a:pt x="-1797" y="179405"/>
                  <a:pt x="1907" y="165118"/>
                </a:cubicBezTo>
                <a:cubicBezTo>
                  <a:pt x="5611" y="150831"/>
                  <a:pt x="11432" y="143951"/>
                  <a:pt x="24132" y="127018"/>
                </a:cubicBezTo>
                <a:cubicBezTo>
                  <a:pt x="36832" y="110085"/>
                  <a:pt x="61174" y="82568"/>
                  <a:pt x="78107" y="63518"/>
                </a:cubicBezTo>
                <a:cubicBezTo>
                  <a:pt x="95040" y="44468"/>
                  <a:pt x="134199" y="-1040"/>
                  <a:pt x="13208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D90276CD-68AB-C032-00E7-385162B65A10}"/>
              </a:ext>
            </a:extLst>
          </p:cNvPr>
          <p:cNvSpPr/>
          <p:nvPr/>
        </p:nvSpPr>
        <p:spPr>
          <a:xfrm>
            <a:off x="6826243" y="2495199"/>
            <a:ext cx="221663" cy="118311"/>
          </a:xfrm>
          <a:custGeom>
            <a:avLst/>
            <a:gdLst>
              <a:gd name="connsiteX0" fmla="*/ 7 w 221663"/>
              <a:gd name="connsiteY0" fmla="*/ 117826 h 118311"/>
              <a:gd name="connsiteX1" fmla="*/ 133357 w 221663"/>
              <a:gd name="connsiteY1" fmla="*/ 86076 h 118311"/>
              <a:gd name="connsiteX2" fmla="*/ 212732 w 221663"/>
              <a:gd name="connsiteY2" fmla="*/ 89251 h 118311"/>
              <a:gd name="connsiteX3" fmla="*/ 219082 w 221663"/>
              <a:gd name="connsiteY3" fmla="*/ 351 h 118311"/>
              <a:gd name="connsiteX4" fmla="*/ 206382 w 221663"/>
              <a:gd name="connsiteY4" fmla="*/ 57501 h 118311"/>
              <a:gd name="connsiteX5" fmla="*/ 184157 w 221663"/>
              <a:gd name="connsiteY5" fmla="*/ 38451 h 118311"/>
              <a:gd name="connsiteX6" fmla="*/ 174632 w 221663"/>
              <a:gd name="connsiteY6" fmla="*/ 63851 h 118311"/>
              <a:gd name="connsiteX7" fmla="*/ 161932 w 221663"/>
              <a:gd name="connsiteY7" fmla="*/ 35276 h 118311"/>
              <a:gd name="connsiteX8" fmla="*/ 158757 w 221663"/>
              <a:gd name="connsiteY8" fmla="*/ 47976 h 118311"/>
              <a:gd name="connsiteX9" fmla="*/ 127007 w 221663"/>
              <a:gd name="connsiteY9" fmla="*/ 57501 h 118311"/>
              <a:gd name="connsiteX10" fmla="*/ 7 w 221663"/>
              <a:gd name="connsiteY10" fmla="*/ 117826 h 11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663" h="118311">
                <a:moveTo>
                  <a:pt x="7" y="117826"/>
                </a:moveTo>
                <a:cubicBezTo>
                  <a:pt x="1065" y="122588"/>
                  <a:pt x="97903" y="90838"/>
                  <a:pt x="133357" y="86076"/>
                </a:cubicBezTo>
                <a:cubicBezTo>
                  <a:pt x="168811" y="81314"/>
                  <a:pt x="198445" y="103538"/>
                  <a:pt x="212732" y="89251"/>
                </a:cubicBezTo>
                <a:cubicBezTo>
                  <a:pt x="227019" y="74964"/>
                  <a:pt x="220140" y="5642"/>
                  <a:pt x="219082" y="351"/>
                </a:cubicBezTo>
                <a:cubicBezTo>
                  <a:pt x="218024" y="-4940"/>
                  <a:pt x="212203" y="51151"/>
                  <a:pt x="206382" y="57501"/>
                </a:cubicBezTo>
                <a:cubicBezTo>
                  <a:pt x="200561" y="63851"/>
                  <a:pt x="189448" y="37393"/>
                  <a:pt x="184157" y="38451"/>
                </a:cubicBezTo>
                <a:cubicBezTo>
                  <a:pt x="178866" y="39509"/>
                  <a:pt x="178336" y="64380"/>
                  <a:pt x="174632" y="63851"/>
                </a:cubicBezTo>
                <a:cubicBezTo>
                  <a:pt x="170928" y="63322"/>
                  <a:pt x="161932" y="35276"/>
                  <a:pt x="161932" y="35276"/>
                </a:cubicBezTo>
                <a:cubicBezTo>
                  <a:pt x="159286" y="32630"/>
                  <a:pt x="164578" y="44272"/>
                  <a:pt x="158757" y="47976"/>
                </a:cubicBezTo>
                <a:cubicBezTo>
                  <a:pt x="152936" y="51680"/>
                  <a:pt x="148174" y="50093"/>
                  <a:pt x="127007" y="57501"/>
                </a:cubicBezTo>
                <a:cubicBezTo>
                  <a:pt x="105840" y="64909"/>
                  <a:pt x="-1051" y="113064"/>
                  <a:pt x="7" y="117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E729A3F-A424-842D-AC53-117BC1B361D7}"/>
              </a:ext>
            </a:extLst>
          </p:cNvPr>
          <p:cNvSpPr/>
          <p:nvPr/>
        </p:nvSpPr>
        <p:spPr>
          <a:xfrm>
            <a:off x="7045064" y="2532406"/>
            <a:ext cx="214188" cy="93338"/>
          </a:xfrm>
          <a:custGeom>
            <a:avLst/>
            <a:gdLst>
              <a:gd name="connsiteX0" fmla="*/ 261 w 214188"/>
              <a:gd name="connsiteY0" fmla="*/ 1244 h 93338"/>
              <a:gd name="connsiteX1" fmla="*/ 114561 w 214188"/>
              <a:gd name="connsiteY1" fmla="*/ 7594 h 93338"/>
              <a:gd name="connsiteX2" fmla="*/ 79636 w 214188"/>
              <a:gd name="connsiteY2" fmla="*/ 29819 h 93338"/>
              <a:gd name="connsiteX3" fmla="*/ 101861 w 214188"/>
              <a:gd name="connsiteY3" fmla="*/ 42519 h 93338"/>
              <a:gd name="connsiteX4" fmla="*/ 174886 w 214188"/>
              <a:gd name="connsiteY4" fmla="*/ 39344 h 93338"/>
              <a:gd name="connsiteX5" fmla="*/ 120911 w 214188"/>
              <a:gd name="connsiteY5" fmla="*/ 58394 h 93338"/>
              <a:gd name="connsiteX6" fmla="*/ 212986 w 214188"/>
              <a:gd name="connsiteY6" fmla="*/ 13944 h 93338"/>
              <a:gd name="connsiteX7" fmla="*/ 171711 w 214188"/>
              <a:gd name="connsiteY7" fmla="*/ 39344 h 93338"/>
              <a:gd name="connsiteX8" fmla="*/ 146311 w 214188"/>
              <a:gd name="connsiteY8" fmla="*/ 74269 h 93338"/>
              <a:gd name="connsiteX9" fmla="*/ 152661 w 214188"/>
              <a:gd name="connsiteY9" fmla="*/ 93319 h 93338"/>
              <a:gd name="connsiteX10" fmla="*/ 162186 w 214188"/>
              <a:gd name="connsiteY10" fmla="*/ 71094 h 93338"/>
              <a:gd name="connsiteX11" fmla="*/ 149486 w 214188"/>
              <a:gd name="connsiteY11" fmla="*/ 67919 h 93338"/>
              <a:gd name="connsiteX12" fmla="*/ 92336 w 214188"/>
              <a:gd name="connsiteY12" fmla="*/ 36169 h 93338"/>
              <a:gd name="connsiteX13" fmla="*/ 82811 w 214188"/>
              <a:gd name="connsiteY13" fmla="*/ 29819 h 93338"/>
              <a:gd name="connsiteX14" fmla="*/ 261 w 214188"/>
              <a:gd name="connsiteY14" fmla="*/ 1244 h 9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4188" h="93338">
                <a:moveTo>
                  <a:pt x="261" y="1244"/>
                </a:moveTo>
                <a:cubicBezTo>
                  <a:pt x="5553" y="-2460"/>
                  <a:pt x="101332" y="2832"/>
                  <a:pt x="114561" y="7594"/>
                </a:cubicBezTo>
                <a:cubicBezTo>
                  <a:pt x="127790" y="12356"/>
                  <a:pt x="79636" y="29819"/>
                  <a:pt x="79636" y="29819"/>
                </a:cubicBezTo>
                <a:cubicBezTo>
                  <a:pt x="77519" y="35640"/>
                  <a:pt x="85986" y="40932"/>
                  <a:pt x="101861" y="42519"/>
                </a:cubicBezTo>
                <a:cubicBezTo>
                  <a:pt x="117736" y="44107"/>
                  <a:pt x="171711" y="36698"/>
                  <a:pt x="174886" y="39344"/>
                </a:cubicBezTo>
                <a:cubicBezTo>
                  <a:pt x="178061" y="41990"/>
                  <a:pt x="114561" y="62627"/>
                  <a:pt x="120911" y="58394"/>
                </a:cubicBezTo>
                <a:cubicBezTo>
                  <a:pt x="127261" y="54161"/>
                  <a:pt x="204519" y="17119"/>
                  <a:pt x="212986" y="13944"/>
                </a:cubicBezTo>
                <a:cubicBezTo>
                  <a:pt x="221453" y="10769"/>
                  <a:pt x="182823" y="29290"/>
                  <a:pt x="171711" y="39344"/>
                </a:cubicBezTo>
                <a:cubicBezTo>
                  <a:pt x="160599" y="49398"/>
                  <a:pt x="146311" y="74269"/>
                  <a:pt x="146311" y="74269"/>
                </a:cubicBezTo>
                <a:cubicBezTo>
                  <a:pt x="143136" y="83265"/>
                  <a:pt x="150015" y="93848"/>
                  <a:pt x="152661" y="93319"/>
                </a:cubicBezTo>
                <a:cubicBezTo>
                  <a:pt x="155307" y="92790"/>
                  <a:pt x="162186" y="71094"/>
                  <a:pt x="162186" y="71094"/>
                </a:cubicBezTo>
                <a:cubicBezTo>
                  <a:pt x="161657" y="66861"/>
                  <a:pt x="161128" y="73740"/>
                  <a:pt x="149486" y="67919"/>
                </a:cubicBezTo>
                <a:cubicBezTo>
                  <a:pt x="137844" y="62098"/>
                  <a:pt x="92336" y="36169"/>
                  <a:pt x="92336" y="36169"/>
                </a:cubicBezTo>
                <a:cubicBezTo>
                  <a:pt x="81224" y="29819"/>
                  <a:pt x="93924" y="32994"/>
                  <a:pt x="82811" y="29819"/>
                </a:cubicBezTo>
                <a:cubicBezTo>
                  <a:pt x="71698" y="26644"/>
                  <a:pt x="-5031" y="4948"/>
                  <a:pt x="261" y="1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E908C18-C15D-6CB2-54FF-ED4E096042C1}"/>
              </a:ext>
            </a:extLst>
          </p:cNvPr>
          <p:cNvSpPr/>
          <p:nvPr/>
        </p:nvSpPr>
        <p:spPr>
          <a:xfrm>
            <a:off x="7042093" y="2547738"/>
            <a:ext cx="186014" cy="129611"/>
          </a:xfrm>
          <a:custGeom>
            <a:avLst/>
            <a:gdLst>
              <a:gd name="connsiteX0" fmla="*/ 57 w 186014"/>
              <a:gd name="connsiteY0" fmla="*/ 11312 h 129611"/>
              <a:gd name="connsiteX1" fmla="*/ 69907 w 186014"/>
              <a:gd name="connsiteY1" fmla="*/ 55762 h 129611"/>
              <a:gd name="connsiteX2" fmla="*/ 92132 w 186014"/>
              <a:gd name="connsiteY2" fmla="*/ 74812 h 129611"/>
              <a:gd name="connsiteX3" fmla="*/ 69907 w 186014"/>
              <a:gd name="connsiteY3" fmla="*/ 128787 h 129611"/>
              <a:gd name="connsiteX4" fmla="*/ 92132 w 186014"/>
              <a:gd name="connsiteY4" fmla="*/ 106562 h 129611"/>
              <a:gd name="connsiteX5" fmla="*/ 181032 w 186014"/>
              <a:gd name="connsiteY5" fmla="*/ 93862 h 129611"/>
              <a:gd name="connsiteX6" fmla="*/ 168332 w 186014"/>
              <a:gd name="connsiteY6" fmla="*/ 52587 h 129611"/>
              <a:gd name="connsiteX7" fmla="*/ 114357 w 186014"/>
              <a:gd name="connsiteY7" fmla="*/ 24012 h 129611"/>
              <a:gd name="connsiteX8" fmla="*/ 174682 w 186014"/>
              <a:gd name="connsiteY8" fmla="*/ 14487 h 129611"/>
              <a:gd name="connsiteX9" fmla="*/ 82607 w 186014"/>
              <a:gd name="connsiteY9" fmla="*/ 1787 h 129611"/>
              <a:gd name="connsiteX10" fmla="*/ 57 w 186014"/>
              <a:gd name="connsiteY10" fmla="*/ 11312 h 12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014" h="129611">
                <a:moveTo>
                  <a:pt x="57" y="11312"/>
                </a:moveTo>
                <a:cubicBezTo>
                  <a:pt x="-2060" y="20308"/>
                  <a:pt x="54561" y="45179"/>
                  <a:pt x="69907" y="55762"/>
                </a:cubicBezTo>
                <a:cubicBezTo>
                  <a:pt x="85253" y="66345"/>
                  <a:pt x="92132" y="62641"/>
                  <a:pt x="92132" y="74812"/>
                </a:cubicBezTo>
                <a:cubicBezTo>
                  <a:pt x="92132" y="86983"/>
                  <a:pt x="69907" y="128787"/>
                  <a:pt x="69907" y="128787"/>
                </a:cubicBezTo>
                <a:cubicBezTo>
                  <a:pt x="69907" y="134079"/>
                  <a:pt x="73611" y="112383"/>
                  <a:pt x="92132" y="106562"/>
                </a:cubicBezTo>
                <a:cubicBezTo>
                  <a:pt x="110653" y="100741"/>
                  <a:pt x="168332" y="102858"/>
                  <a:pt x="181032" y="93862"/>
                </a:cubicBezTo>
                <a:cubicBezTo>
                  <a:pt x="193732" y="84866"/>
                  <a:pt x="179445" y="64229"/>
                  <a:pt x="168332" y="52587"/>
                </a:cubicBezTo>
                <a:cubicBezTo>
                  <a:pt x="157220" y="40945"/>
                  <a:pt x="113299" y="30362"/>
                  <a:pt x="114357" y="24012"/>
                </a:cubicBezTo>
                <a:cubicBezTo>
                  <a:pt x="115415" y="17662"/>
                  <a:pt x="179974" y="18191"/>
                  <a:pt x="174682" y="14487"/>
                </a:cubicBezTo>
                <a:cubicBezTo>
                  <a:pt x="169390" y="10783"/>
                  <a:pt x="108007" y="6549"/>
                  <a:pt x="82607" y="1787"/>
                </a:cubicBezTo>
                <a:cubicBezTo>
                  <a:pt x="57207" y="-2975"/>
                  <a:pt x="2174" y="2316"/>
                  <a:pt x="57" y="11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722F3C5-EF70-559F-16C4-2CE3C0ACDAB8}"/>
              </a:ext>
            </a:extLst>
          </p:cNvPr>
          <p:cNvSpPr/>
          <p:nvPr/>
        </p:nvSpPr>
        <p:spPr>
          <a:xfrm>
            <a:off x="6768935" y="2597100"/>
            <a:ext cx="108125" cy="174745"/>
          </a:xfrm>
          <a:custGeom>
            <a:avLst/>
            <a:gdLst>
              <a:gd name="connsiteX0" fmla="*/ 108115 w 108125"/>
              <a:gd name="connsiteY0" fmla="*/ 50 h 174745"/>
              <a:gd name="connsiteX1" fmla="*/ 12865 w 108125"/>
              <a:gd name="connsiteY1" fmla="*/ 101650 h 174745"/>
              <a:gd name="connsiteX2" fmla="*/ 9690 w 108125"/>
              <a:gd name="connsiteY2" fmla="*/ 174675 h 174745"/>
              <a:gd name="connsiteX3" fmla="*/ 6515 w 108125"/>
              <a:gd name="connsiteY3" fmla="*/ 88950 h 174745"/>
              <a:gd name="connsiteX4" fmla="*/ 108115 w 108125"/>
              <a:gd name="connsiteY4" fmla="*/ 50 h 17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25" h="174745">
                <a:moveTo>
                  <a:pt x="108115" y="50"/>
                </a:moveTo>
                <a:cubicBezTo>
                  <a:pt x="109173" y="2167"/>
                  <a:pt x="29269" y="72546"/>
                  <a:pt x="12865" y="101650"/>
                </a:cubicBezTo>
                <a:cubicBezTo>
                  <a:pt x="-3539" y="130754"/>
                  <a:pt x="10748" y="176792"/>
                  <a:pt x="9690" y="174675"/>
                </a:cubicBezTo>
                <a:cubicBezTo>
                  <a:pt x="8632" y="172558"/>
                  <a:pt x="-9360" y="114350"/>
                  <a:pt x="6515" y="88950"/>
                </a:cubicBezTo>
                <a:cubicBezTo>
                  <a:pt x="22390" y="63550"/>
                  <a:pt x="107057" y="-2067"/>
                  <a:pt x="10811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39C8793-4742-FD96-819D-7159919000F2}"/>
              </a:ext>
            </a:extLst>
          </p:cNvPr>
          <p:cNvSpPr/>
          <p:nvPr/>
        </p:nvSpPr>
        <p:spPr>
          <a:xfrm>
            <a:off x="7045309" y="2574668"/>
            <a:ext cx="69942" cy="184598"/>
          </a:xfrm>
          <a:custGeom>
            <a:avLst/>
            <a:gdLst>
              <a:gd name="connsiteX0" fmla="*/ 53991 w 69942"/>
              <a:gd name="connsiteY0" fmla="*/ 257 h 184598"/>
              <a:gd name="connsiteX1" fmla="*/ 60341 w 69942"/>
              <a:gd name="connsiteY1" fmla="*/ 89157 h 184598"/>
              <a:gd name="connsiteX2" fmla="*/ 60341 w 69942"/>
              <a:gd name="connsiteY2" fmla="*/ 105032 h 184598"/>
              <a:gd name="connsiteX3" fmla="*/ 16 w 69942"/>
              <a:gd name="connsiteY3" fmla="*/ 184407 h 184598"/>
              <a:gd name="connsiteX4" fmla="*/ 66691 w 69942"/>
              <a:gd name="connsiteY4" fmla="*/ 124082 h 184598"/>
              <a:gd name="connsiteX5" fmla="*/ 53991 w 69942"/>
              <a:gd name="connsiteY5" fmla="*/ 257 h 184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42" h="184598">
                <a:moveTo>
                  <a:pt x="53991" y="257"/>
                </a:moveTo>
                <a:cubicBezTo>
                  <a:pt x="52933" y="-5564"/>
                  <a:pt x="60341" y="89157"/>
                  <a:pt x="60341" y="89157"/>
                </a:cubicBezTo>
                <a:cubicBezTo>
                  <a:pt x="61399" y="106619"/>
                  <a:pt x="70395" y="89157"/>
                  <a:pt x="60341" y="105032"/>
                </a:cubicBezTo>
                <a:cubicBezTo>
                  <a:pt x="50287" y="120907"/>
                  <a:pt x="-1042" y="181232"/>
                  <a:pt x="16" y="184407"/>
                </a:cubicBezTo>
                <a:cubicBezTo>
                  <a:pt x="1074" y="187582"/>
                  <a:pt x="55049" y="150540"/>
                  <a:pt x="66691" y="124082"/>
                </a:cubicBezTo>
                <a:cubicBezTo>
                  <a:pt x="78333" y="97624"/>
                  <a:pt x="55049" y="6078"/>
                  <a:pt x="53991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AF550A9-B5ED-F0A4-2332-5D23BB8A1BDF}"/>
              </a:ext>
            </a:extLst>
          </p:cNvPr>
          <p:cNvSpPr/>
          <p:nvPr/>
        </p:nvSpPr>
        <p:spPr>
          <a:xfrm>
            <a:off x="6699250" y="2739383"/>
            <a:ext cx="213458" cy="41922"/>
          </a:xfrm>
          <a:custGeom>
            <a:avLst/>
            <a:gdLst>
              <a:gd name="connsiteX0" fmla="*/ 0 w 213458"/>
              <a:gd name="connsiteY0" fmla="*/ 41917 h 41922"/>
              <a:gd name="connsiteX1" fmla="*/ 92075 w 213458"/>
              <a:gd name="connsiteY1" fmla="*/ 642 h 41922"/>
              <a:gd name="connsiteX2" fmla="*/ 209550 w 213458"/>
              <a:gd name="connsiteY2" fmla="*/ 16517 h 41922"/>
              <a:gd name="connsiteX3" fmla="*/ 180975 w 213458"/>
              <a:gd name="connsiteY3" fmla="*/ 13342 h 41922"/>
              <a:gd name="connsiteX4" fmla="*/ 136525 w 213458"/>
              <a:gd name="connsiteY4" fmla="*/ 6992 h 41922"/>
              <a:gd name="connsiteX5" fmla="*/ 92075 w 213458"/>
              <a:gd name="connsiteY5" fmla="*/ 3817 h 41922"/>
              <a:gd name="connsiteX6" fmla="*/ 0 w 213458"/>
              <a:gd name="connsiteY6" fmla="*/ 41917 h 4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458" h="41922">
                <a:moveTo>
                  <a:pt x="0" y="41917"/>
                </a:moveTo>
                <a:cubicBezTo>
                  <a:pt x="0" y="41388"/>
                  <a:pt x="57150" y="4875"/>
                  <a:pt x="92075" y="642"/>
                </a:cubicBezTo>
                <a:cubicBezTo>
                  <a:pt x="127000" y="-3591"/>
                  <a:pt x="194733" y="14400"/>
                  <a:pt x="209550" y="16517"/>
                </a:cubicBezTo>
                <a:cubicBezTo>
                  <a:pt x="224367" y="18634"/>
                  <a:pt x="193146" y="14929"/>
                  <a:pt x="180975" y="13342"/>
                </a:cubicBezTo>
                <a:cubicBezTo>
                  <a:pt x="168804" y="11755"/>
                  <a:pt x="151342" y="8579"/>
                  <a:pt x="136525" y="6992"/>
                </a:cubicBezTo>
                <a:cubicBezTo>
                  <a:pt x="121708" y="5405"/>
                  <a:pt x="108479" y="2230"/>
                  <a:pt x="92075" y="3817"/>
                </a:cubicBezTo>
                <a:cubicBezTo>
                  <a:pt x="75671" y="5404"/>
                  <a:pt x="0" y="42446"/>
                  <a:pt x="0" y="41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9CA5354C-6759-44BD-3CEF-18E69C47E88C}"/>
              </a:ext>
            </a:extLst>
          </p:cNvPr>
          <p:cNvSpPr/>
          <p:nvPr/>
        </p:nvSpPr>
        <p:spPr>
          <a:xfrm>
            <a:off x="7057842" y="2622488"/>
            <a:ext cx="103838" cy="136823"/>
          </a:xfrm>
          <a:custGeom>
            <a:avLst/>
            <a:gdLst>
              <a:gd name="connsiteX0" fmla="*/ 98608 w 103838"/>
              <a:gd name="connsiteY0" fmla="*/ 62 h 136823"/>
              <a:gd name="connsiteX1" fmla="*/ 101783 w 103838"/>
              <a:gd name="connsiteY1" fmla="*/ 66737 h 136823"/>
              <a:gd name="connsiteX2" fmla="*/ 66858 w 103838"/>
              <a:gd name="connsiteY2" fmla="*/ 98487 h 136823"/>
              <a:gd name="connsiteX3" fmla="*/ 183 w 103838"/>
              <a:gd name="connsiteY3" fmla="*/ 136587 h 136823"/>
              <a:gd name="connsiteX4" fmla="*/ 89083 w 103838"/>
              <a:gd name="connsiteY4" fmla="*/ 79437 h 136823"/>
              <a:gd name="connsiteX5" fmla="*/ 98608 w 103838"/>
              <a:gd name="connsiteY5" fmla="*/ 62 h 13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838" h="136823">
                <a:moveTo>
                  <a:pt x="98608" y="62"/>
                </a:moveTo>
                <a:cubicBezTo>
                  <a:pt x="100725" y="-2055"/>
                  <a:pt x="107075" y="50333"/>
                  <a:pt x="101783" y="66737"/>
                </a:cubicBezTo>
                <a:cubicBezTo>
                  <a:pt x="96491" y="83141"/>
                  <a:pt x="83791" y="86845"/>
                  <a:pt x="66858" y="98487"/>
                </a:cubicBezTo>
                <a:cubicBezTo>
                  <a:pt x="49925" y="110129"/>
                  <a:pt x="-3521" y="139762"/>
                  <a:pt x="183" y="136587"/>
                </a:cubicBezTo>
                <a:cubicBezTo>
                  <a:pt x="3887" y="133412"/>
                  <a:pt x="73208" y="96370"/>
                  <a:pt x="89083" y="79437"/>
                </a:cubicBezTo>
                <a:cubicBezTo>
                  <a:pt x="104958" y="62504"/>
                  <a:pt x="96491" y="2179"/>
                  <a:pt x="98608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6ABA28F9-31FE-1EB8-5C98-4A5953F84AFB}"/>
              </a:ext>
            </a:extLst>
          </p:cNvPr>
          <p:cNvSpPr/>
          <p:nvPr/>
        </p:nvSpPr>
        <p:spPr>
          <a:xfrm>
            <a:off x="6691498" y="2746233"/>
            <a:ext cx="391934" cy="44669"/>
          </a:xfrm>
          <a:custGeom>
            <a:avLst/>
            <a:gdLst>
              <a:gd name="connsiteX0" fmla="*/ 1402 w 391934"/>
              <a:gd name="connsiteY0" fmla="*/ 44592 h 44669"/>
              <a:gd name="connsiteX1" fmla="*/ 83952 w 391934"/>
              <a:gd name="connsiteY1" fmla="*/ 28717 h 44669"/>
              <a:gd name="connsiteX2" fmla="*/ 147452 w 391934"/>
              <a:gd name="connsiteY2" fmla="*/ 3317 h 44669"/>
              <a:gd name="connsiteX3" fmla="*/ 131577 w 391934"/>
              <a:gd name="connsiteY3" fmla="*/ 12842 h 44669"/>
              <a:gd name="connsiteX4" fmla="*/ 226827 w 391934"/>
              <a:gd name="connsiteY4" fmla="*/ 12842 h 44669"/>
              <a:gd name="connsiteX5" fmla="*/ 357002 w 391934"/>
              <a:gd name="connsiteY5" fmla="*/ 142 h 44669"/>
              <a:gd name="connsiteX6" fmla="*/ 271277 w 391934"/>
              <a:gd name="connsiteY6" fmla="*/ 22367 h 44669"/>
              <a:gd name="connsiteX7" fmla="*/ 391927 w 391934"/>
              <a:gd name="connsiteY7" fmla="*/ 9667 h 44669"/>
              <a:gd name="connsiteX8" fmla="*/ 264927 w 391934"/>
              <a:gd name="connsiteY8" fmla="*/ 25542 h 44669"/>
              <a:gd name="connsiteX9" fmla="*/ 182377 w 391934"/>
              <a:gd name="connsiteY9" fmla="*/ 22367 h 44669"/>
              <a:gd name="connsiteX10" fmla="*/ 156977 w 391934"/>
              <a:gd name="connsiteY10" fmla="*/ 22367 h 44669"/>
              <a:gd name="connsiteX11" fmla="*/ 1402 w 391934"/>
              <a:gd name="connsiteY11" fmla="*/ 44592 h 4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934" h="44669">
                <a:moveTo>
                  <a:pt x="1402" y="44592"/>
                </a:moveTo>
                <a:cubicBezTo>
                  <a:pt x="-10769" y="45650"/>
                  <a:pt x="59610" y="35596"/>
                  <a:pt x="83952" y="28717"/>
                </a:cubicBezTo>
                <a:cubicBezTo>
                  <a:pt x="108294" y="21838"/>
                  <a:pt x="147452" y="3317"/>
                  <a:pt x="147452" y="3317"/>
                </a:cubicBezTo>
                <a:cubicBezTo>
                  <a:pt x="155389" y="671"/>
                  <a:pt x="118348" y="11255"/>
                  <a:pt x="131577" y="12842"/>
                </a:cubicBezTo>
                <a:cubicBezTo>
                  <a:pt x="144806" y="14429"/>
                  <a:pt x="189256" y="14959"/>
                  <a:pt x="226827" y="12842"/>
                </a:cubicBezTo>
                <a:cubicBezTo>
                  <a:pt x="264398" y="10725"/>
                  <a:pt x="349594" y="-1445"/>
                  <a:pt x="357002" y="142"/>
                </a:cubicBezTo>
                <a:cubicBezTo>
                  <a:pt x="364410" y="1729"/>
                  <a:pt x="265456" y="20779"/>
                  <a:pt x="271277" y="22367"/>
                </a:cubicBezTo>
                <a:cubicBezTo>
                  <a:pt x="277098" y="23954"/>
                  <a:pt x="392985" y="9138"/>
                  <a:pt x="391927" y="9667"/>
                </a:cubicBezTo>
                <a:cubicBezTo>
                  <a:pt x="390869" y="10196"/>
                  <a:pt x="299852" y="23425"/>
                  <a:pt x="264927" y="25542"/>
                </a:cubicBezTo>
                <a:cubicBezTo>
                  <a:pt x="230002" y="27659"/>
                  <a:pt x="200369" y="22896"/>
                  <a:pt x="182377" y="22367"/>
                </a:cubicBezTo>
                <a:cubicBezTo>
                  <a:pt x="164385" y="21838"/>
                  <a:pt x="183965" y="17075"/>
                  <a:pt x="156977" y="22367"/>
                </a:cubicBezTo>
                <a:cubicBezTo>
                  <a:pt x="129990" y="27659"/>
                  <a:pt x="13573" y="43534"/>
                  <a:pt x="1402" y="44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25895144-0541-7962-154D-48F4BEDD8E6C}"/>
              </a:ext>
            </a:extLst>
          </p:cNvPr>
          <p:cNvSpPr/>
          <p:nvPr/>
        </p:nvSpPr>
        <p:spPr>
          <a:xfrm>
            <a:off x="7146408" y="2644760"/>
            <a:ext cx="166047" cy="66690"/>
          </a:xfrm>
          <a:custGeom>
            <a:avLst/>
            <a:gdLst>
              <a:gd name="connsiteX0" fmla="*/ 517 w 166047"/>
              <a:gd name="connsiteY0" fmla="*/ 15 h 66690"/>
              <a:gd name="connsiteX1" fmla="*/ 57667 w 166047"/>
              <a:gd name="connsiteY1" fmla="*/ 50815 h 66690"/>
              <a:gd name="connsiteX2" fmla="*/ 60842 w 166047"/>
              <a:gd name="connsiteY2" fmla="*/ 66690 h 66690"/>
              <a:gd name="connsiteX3" fmla="*/ 117992 w 166047"/>
              <a:gd name="connsiteY3" fmla="*/ 50815 h 66690"/>
              <a:gd name="connsiteX4" fmla="*/ 165617 w 166047"/>
              <a:gd name="connsiteY4" fmla="*/ 12715 h 66690"/>
              <a:gd name="connsiteX5" fmla="*/ 140217 w 166047"/>
              <a:gd name="connsiteY5" fmla="*/ 25415 h 66690"/>
              <a:gd name="connsiteX6" fmla="*/ 117992 w 166047"/>
              <a:gd name="connsiteY6" fmla="*/ 47640 h 66690"/>
              <a:gd name="connsiteX7" fmla="*/ 98942 w 166047"/>
              <a:gd name="connsiteY7" fmla="*/ 57165 h 66690"/>
              <a:gd name="connsiteX8" fmla="*/ 517 w 166047"/>
              <a:gd name="connsiteY8" fmla="*/ 15 h 6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047" h="66690">
                <a:moveTo>
                  <a:pt x="517" y="15"/>
                </a:moveTo>
                <a:cubicBezTo>
                  <a:pt x="-6362" y="-1043"/>
                  <a:pt x="57667" y="50815"/>
                  <a:pt x="57667" y="50815"/>
                </a:cubicBezTo>
                <a:cubicBezTo>
                  <a:pt x="67721" y="61927"/>
                  <a:pt x="50788" y="66690"/>
                  <a:pt x="60842" y="66690"/>
                </a:cubicBezTo>
                <a:cubicBezTo>
                  <a:pt x="70896" y="66690"/>
                  <a:pt x="100530" y="59811"/>
                  <a:pt x="117992" y="50815"/>
                </a:cubicBezTo>
                <a:cubicBezTo>
                  <a:pt x="135455" y="41819"/>
                  <a:pt x="161913" y="16948"/>
                  <a:pt x="165617" y="12715"/>
                </a:cubicBezTo>
                <a:cubicBezTo>
                  <a:pt x="169321" y="8482"/>
                  <a:pt x="148154" y="19594"/>
                  <a:pt x="140217" y="25415"/>
                </a:cubicBezTo>
                <a:cubicBezTo>
                  <a:pt x="132280" y="31236"/>
                  <a:pt x="117992" y="47640"/>
                  <a:pt x="117992" y="47640"/>
                </a:cubicBezTo>
                <a:cubicBezTo>
                  <a:pt x="111113" y="52932"/>
                  <a:pt x="112700" y="61398"/>
                  <a:pt x="98942" y="57165"/>
                </a:cubicBezTo>
                <a:cubicBezTo>
                  <a:pt x="85184" y="52932"/>
                  <a:pt x="7396" y="1073"/>
                  <a:pt x="517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6FFC7F60-AF9C-E6C4-AA07-A9E7A4D2B2CA}"/>
              </a:ext>
            </a:extLst>
          </p:cNvPr>
          <p:cNvSpPr/>
          <p:nvPr/>
        </p:nvSpPr>
        <p:spPr>
          <a:xfrm>
            <a:off x="7016146" y="2727271"/>
            <a:ext cx="179191" cy="76375"/>
          </a:xfrm>
          <a:custGeom>
            <a:avLst/>
            <a:gdLst>
              <a:gd name="connsiteX0" fmla="*/ 178404 w 179191"/>
              <a:gd name="connsiteY0" fmla="*/ 54 h 76375"/>
              <a:gd name="connsiteX1" fmla="*/ 76804 w 179191"/>
              <a:gd name="connsiteY1" fmla="*/ 50854 h 76375"/>
              <a:gd name="connsiteX2" fmla="*/ 604 w 179191"/>
              <a:gd name="connsiteY2" fmla="*/ 76254 h 76375"/>
              <a:gd name="connsiteX3" fmla="*/ 118079 w 179191"/>
              <a:gd name="connsiteY3" fmla="*/ 41329 h 76375"/>
              <a:gd name="connsiteX4" fmla="*/ 178404 w 179191"/>
              <a:gd name="connsiteY4" fmla="*/ 54 h 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91" h="76375">
                <a:moveTo>
                  <a:pt x="178404" y="54"/>
                </a:moveTo>
                <a:cubicBezTo>
                  <a:pt x="171525" y="1641"/>
                  <a:pt x="106437" y="38154"/>
                  <a:pt x="76804" y="50854"/>
                </a:cubicBezTo>
                <a:cubicBezTo>
                  <a:pt x="47171" y="63554"/>
                  <a:pt x="-6275" y="77841"/>
                  <a:pt x="604" y="76254"/>
                </a:cubicBezTo>
                <a:cubicBezTo>
                  <a:pt x="7483" y="74667"/>
                  <a:pt x="90562" y="50854"/>
                  <a:pt x="118079" y="41329"/>
                </a:cubicBezTo>
                <a:cubicBezTo>
                  <a:pt x="145596" y="31804"/>
                  <a:pt x="185283" y="-1533"/>
                  <a:pt x="178404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7CE40CA5-21DD-E533-DDFE-25414C353DCB}"/>
              </a:ext>
            </a:extLst>
          </p:cNvPr>
          <p:cNvSpPr/>
          <p:nvPr/>
        </p:nvSpPr>
        <p:spPr>
          <a:xfrm>
            <a:off x="6702259" y="2825701"/>
            <a:ext cx="343437" cy="23576"/>
          </a:xfrm>
          <a:custGeom>
            <a:avLst/>
            <a:gdLst>
              <a:gd name="connsiteX0" fmla="*/ 166 w 343437"/>
              <a:gd name="connsiteY0" fmla="*/ 49 h 23576"/>
              <a:gd name="connsiteX1" fmla="*/ 139866 w 343437"/>
              <a:gd name="connsiteY1" fmla="*/ 15924 h 23576"/>
              <a:gd name="connsiteX2" fmla="*/ 339891 w 343437"/>
              <a:gd name="connsiteY2" fmla="*/ 3224 h 23576"/>
              <a:gd name="connsiteX3" fmla="*/ 270041 w 343437"/>
              <a:gd name="connsiteY3" fmla="*/ 15924 h 23576"/>
              <a:gd name="connsiteX4" fmla="*/ 298616 w 343437"/>
              <a:gd name="connsiteY4" fmla="*/ 19099 h 23576"/>
              <a:gd name="connsiteX5" fmla="*/ 260516 w 343437"/>
              <a:gd name="connsiteY5" fmla="*/ 22274 h 23576"/>
              <a:gd name="connsiteX6" fmla="*/ 219241 w 343437"/>
              <a:gd name="connsiteY6" fmla="*/ 19099 h 23576"/>
              <a:gd name="connsiteX7" fmla="*/ 143041 w 343437"/>
              <a:gd name="connsiteY7" fmla="*/ 22274 h 23576"/>
              <a:gd name="connsiteX8" fmla="*/ 111291 w 343437"/>
              <a:gd name="connsiteY8" fmla="*/ 22274 h 23576"/>
              <a:gd name="connsiteX9" fmla="*/ 166 w 343437"/>
              <a:gd name="connsiteY9" fmla="*/ 49 h 2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437" h="23576">
                <a:moveTo>
                  <a:pt x="166" y="49"/>
                </a:moveTo>
                <a:cubicBezTo>
                  <a:pt x="4928" y="-1009"/>
                  <a:pt x="83245" y="15395"/>
                  <a:pt x="139866" y="15924"/>
                </a:cubicBezTo>
                <a:cubicBezTo>
                  <a:pt x="196487" y="16453"/>
                  <a:pt x="318195" y="3224"/>
                  <a:pt x="339891" y="3224"/>
                </a:cubicBezTo>
                <a:cubicBezTo>
                  <a:pt x="361587" y="3224"/>
                  <a:pt x="276920" y="13278"/>
                  <a:pt x="270041" y="15924"/>
                </a:cubicBezTo>
                <a:cubicBezTo>
                  <a:pt x="263162" y="18570"/>
                  <a:pt x="300204" y="18041"/>
                  <a:pt x="298616" y="19099"/>
                </a:cubicBezTo>
                <a:cubicBezTo>
                  <a:pt x="297028" y="20157"/>
                  <a:pt x="273745" y="22274"/>
                  <a:pt x="260516" y="22274"/>
                </a:cubicBezTo>
                <a:cubicBezTo>
                  <a:pt x="247287" y="22274"/>
                  <a:pt x="238820" y="19099"/>
                  <a:pt x="219241" y="19099"/>
                </a:cubicBezTo>
                <a:cubicBezTo>
                  <a:pt x="199662" y="19099"/>
                  <a:pt x="161033" y="21745"/>
                  <a:pt x="143041" y="22274"/>
                </a:cubicBezTo>
                <a:cubicBezTo>
                  <a:pt x="125049" y="22803"/>
                  <a:pt x="128224" y="24920"/>
                  <a:pt x="111291" y="22274"/>
                </a:cubicBezTo>
                <a:cubicBezTo>
                  <a:pt x="94358" y="19628"/>
                  <a:pt x="-4596" y="1107"/>
                  <a:pt x="166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071906D-5B71-B841-E8F1-32E1476E8A5B}"/>
              </a:ext>
            </a:extLst>
          </p:cNvPr>
          <p:cNvSpPr/>
          <p:nvPr/>
        </p:nvSpPr>
        <p:spPr>
          <a:xfrm>
            <a:off x="6711741" y="2816225"/>
            <a:ext cx="479634" cy="57735"/>
          </a:xfrm>
          <a:custGeom>
            <a:avLst/>
            <a:gdLst>
              <a:gd name="connsiteX0" fmla="*/ 479634 w 479634"/>
              <a:gd name="connsiteY0" fmla="*/ 0 h 57735"/>
              <a:gd name="connsiteX1" fmla="*/ 231984 w 479634"/>
              <a:gd name="connsiteY1" fmla="*/ 47625 h 57735"/>
              <a:gd name="connsiteX2" fmla="*/ 273259 w 479634"/>
              <a:gd name="connsiteY2" fmla="*/ 50800 h 57735"/>
              <a:gd name="connsiteX3" fmla="*/ 136734 w 479634"/>
              <a:gd name="connsiteY3" fmla="*/ 41275 h 57735"/>
              <a:gd name="connsiteX4" fmla="*/ 209 w 479634"/>
              <a:gd name="connsiteY4" fmla="*/ 15875 h 57735"/>
              <a:gd name="connsiteX5" fmla="*/ 168484 w 479634"/>
              <a:gd name="connsiteY5" fmla="*/ 57150 h 57735"/>
              <a:gd name="connsiteX6" fmla="*/ 279609 w 479634"/>
              <a:gd name="connsiteY6" fmla="*/ 41275 h 57735"/>
              <a:gd name="connsiteX7" fmla="*/ 479634 w 479634"/>
              <a:gd name="connsiteY7" fmla="*/ 0 h 5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634" h="57735">
                <a:moveTo>
                  <a:pt x="479634" y="0"/>
                </a:moveTo>
                <a:lnTo>
                  <a:pt x="231984" y="47625"/>
                </a:lnTo>
                <a:cubicBezTo>
                  <a:pt x="197588" y="56092"/>
                  <a:pt x="273259" y="50800"/>
                  <a:pt x="273259" y="50800"/>
                </a:cubicBezTo>
                <a:cubicBezTo>
                  <a:pt x="257384" y="49742"/>
                  <a:pt x="182242" y="47096"/>
                  <a:pt x="136734" y="41275"/>
                </a:cubicBezTo>
                <a:cubicBezTo>
                  <a:pt x="91226" y="35454"/>
                  <a:pt x="-5083" y="13229"/>
                  <a:pt x="209" y="15875"/>
                </a:cubicBezTo>
                <a:cubicBezTo>
                  <a:pt x="5501" y="18521"/>
                  <a:pt x="121917" y="52917"/>
                  <a:pt x="168484" y="57150"/>
                </a:cubicBezTo>
                <a:cubicBezTo>
                  <a:pt x="215051" y="61383"/>
                  <a:pt x="279609" y="41275"/>
                  <a:pt x="279609" y="41275"/>
                </a:cubicBezTo>
                <a:lnTo>
                  <a:pt x="47963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3A0BC36-97FD-898C-C534-DF2D765BDBF3}"/>
              </a:ext>
            </a:extLst>
          </p:cNvPr>
          <p:cNvSpPr/>
          <p:nvPr/>
        </p:nvSpPr>
        <p:spPr>
          <a:xfrm>
            <a:off x="6759024" y="2822444"/>
            <a:ext cx="452405" cy="67138"/>
          </a:xfrm>
          <a:custGeom>
            <a:avLst/>
            <a:gdLst>
              <a:gd name="connsiteX0" fmla="*/ 551 w 452405"/>
              <a:gd name="connsiteY0" fmla="*/ 31881 h 67138"/>
              <a:gd name="connsiteX1" fmla="*/ 178351 w 452405"/>
              <a:gd name="connsiteY1" fmla="*/ 66806 h 67138"/>
              <a:gd name="connsiteX2" fmla="*/ 451401 w 452405"/>
              <a:gd name="connsiteY2" fmla="*/ 6481 h 67138"/>
              <a:gd name="connsiteX3" fmla="*/ 276776 w 452405"/>
              <a:gd name="connsiteY3" fmla="*/ 12831 h 67138"/>
              <a:gd name="connsiteX4" fmla="*/ 445051 w 452405"/>
              <a:gd name="connsiteY4" fmla="*/ 131 h 67138"/>
              <a:gd name="connsiteX5" fmla="*/ 375201 w 452405"/>
              <a:gd name="connsiteY5" fmla="*/ 22356 h 67138"/>
              <a:gd name="connsiteX6" fmla="*/ 194226 w 452405"/>
              <a:gd name="connsiteY6" fmla="*/ 57281 h 67138"/>
              <a:gd name="connsiteX7" fmla="*/ 124376 w 452405"/>
              <a:gd name="connsiteY7" fmla="*/ 57281 h 67138"/>
              <a:gd name="connsiteX8" fmla="*/ 551 w 452405"/>
              <a:gd name="connsiteY8" fmla="*/ 31881 h 6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405" h="67138">
                <a:moveTo>
                  <a:pt x="551" y="31881"/>
                </a:moveTo>
                <a:cubicBezTo>
                  <a:pt x="9547" y="33468"/>
                  <a:pt x="103209" y="71039"/>
                  <a:pt x="178351" y="66806"/>
                </a:cubicBezTo>
                <a:cubicBezTo>
                  <a:pt x="253493" y="62573"/>
                  <a:pt x="434997" y="15477"/>
                  <a:pt x="451401" y="6481"/>
                </a:cubicBezTo>
                <a:cubicBezTo>
                  <a:pt x="467805" y="-2515"/>
                  <a:pt x="277834" y="13889"/>
                  <a:pt x="276776" y="12831"/>
                </a:cubicBezTo>
                <a:cubicBezTo>
                  <a:pt x="275718" y="11773"/>
                  <a:pt x="428647" y="-1456"/>
                  <a:pt x="445051" y="131"/>
                </a:cubicBezTo>
                <a:cubicBezTo>
                  <a:pt x="461455" y="1718"/>
                  <a:pt x="417005" y="12831"/>
                  <a:pt x="375201" y="22356"/>
                </a:cubicBezTo>
                <a:cubicBezTo>
                  <a:pt x="333397" y="31881"/>
                  <a:pt x="236030" y="51460"/>
                  <a:pt x="194226" y="57281"/>
                </a:cubicBezTo>
                <a:cubicBezTo>
                  <a:pt x="152422" y="63102"/>
                  <a:pt x="153480" y="59398"/>
                  <a:pt x="124376" y="57281"/>
                </a:cubicBezTo>
                <a:cubicBezTo>
                  <a:pt x="95272" y="55164"/>
                  <a:pt x="-8445" y="30294"/>
                  <a:pt x="551" y="31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3AE39D5-B071-F211-AE5C-CEA0A8567881}"/>
              </a:ext>
            </a:extLst>
          </p:cNvPr>
          <p:cNvSpPr/>
          <p:nvPr/>
        </p:nvSpPr>
        <p:spPr>
          <a:xfrm>
            <a:off x="6821477" y="2561149"/>
            <a:ext cx="259246" cy="194369"/>
          </a:xfrm>
          <a:custGeom>
            <a:avLst/>
            <a:gdLst>
              <a:gd name="connsiteX0" fmla="*/ 1598 w 259246"/>
              <a:gd name="connsiteY0" fmla="*/ 67751 h 194369"/>
              <a:gd name="connsiteX1" fmla="*/ 68273 w 259246"/>
              <a:gd name="connsiteY1" fmla="*/ 55051 h 194369"/>
              <a:gd name="connsiteX2" fmla="*/ 42873 w 259246"/>
              <a:gd name="connsiteY2" fmla="*/ 112201 h 194369"/>
              <a:gd name="connsiteX3" fmla="*/ 65098 w 259246"/>
              <a:gd name="connsiteY3" fmla="*/ 159826 h 194369"/>
              <a:gd name="connsiteX4" fmla="*/ 138123 w 259246"/>
              <a:gd name="connsiteY4" fmla="*/ 191576 h 194369"/>
              <a:gd name="connsiteX5" fmla="*/ 201623 w 259246"/>
              <a:gd name="connsiteY5" fmla="*/ 185226 h 194369"/>
              <a:gd name="connsiteX6" fmla="*/ 255598 w 259246"/>
              <a:gd name="connsiteY6" fmla="*/ 124901 h 194369"/>
              <a:gd name="connsiteX7" fmla="*/ 249248 w 259246"/>
              <a:gd name="connsiteY7" fmla="*/ 58226 h 194369"/>
              <a:gd name="connsiteX8" fmla="*/ 207973 w 259246"/>
              <a:gd name="connsiteY8" fmla="*/ 7426 h 194369"/>
              <a:gd name="connsiteX9" fmla="*/ 147648 w 259246"/>
              <a:gd name="connsiteY9" fmla="*/ 4251 h 194369"/>
              <a:gd name="connsiteX10" fmla="*/ 1598 w 259246"/>
              <a:gd name="connsiteY10" fmla="*/ 67751 h 19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246" h="194369">
                <a:moveTo>
                  <a:pt x="1598" y="67751"/>
                </a:moveTo>
                <a:cubicBezTo>
                  <a:pt x="-11631" y="76218"/>
                  <a:pt x="61394" y="47643"/>
                  <a:pt x="68273" y="55051"/>
                </a:cubicBezTo>
                <a:cubicBezTo>
                  <a:pt x="75152" y="62459"/>
                  <a:pt x="43402" y="94739"/>
                  <a:pt x="42873" y="112201"/>
                </a:cubicBezTo>
                <a:cubicBezTo>
                  <a:pt x="42344" y="129663"/>
                  <a:pt x="49223" y="146597"/>
                  <a:pt x="65098" y="159826"/>
                </a:cubicBezTo>
                <a:cubicBezTo>
                  <a:pt x="80973" y="173055"/>
                  <a:pt x="115369" y="187343"/>
                  <a:pt x="138123" y="191576"/>
                </a:cubicBezTo>
                <a:cubicBezTo>
                  <a:pt x="160877" y="195809"/>
                  <a:pt x="182044" y="196338"/>
                  <a:pt x="201623" y="185226"/>
                </a:cubicBezTo>
                <a:cubicBezTo>
                  <a:pt x="221202" y="174114"/>
                  <a:pt x="247661" y="146068"/>
                  <a:pt x="255598" y="124901"/>
                </a:cubicBezTo>
                <a:cubicBezTo>
                  <a:pt x="263536" y="103734"/>
                  <a:pt x="257186" y="77805"/>
                  <a:pt x="249248" y="58226"/>
                </a:cubicBezTo>
                <a:cubicBezTo>
                  <a:pt x="241310" y="38647"/>
                  <a:pt x="224906" y="16422"/>
                  <a:pt x="207973" y="7426"/>
                </a:cubicBezTo>
                <a:cubicBezTo>
                  <a:pt x="191040" y="-1570"/>
                  <a:pt x="176752" y="-2099"/>
                  <a:pt x="147648" y="4251"/>
                </a:cubicBezTo>
                <a:cubicBezTo>
                  <a:pt x="118544" y="10601"/>
                  <a:pt x="14827" y="59284"/>
                  <a:pt x="1598" y="677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FB1E3C32-E3F7-C160-CFFB-C63D085817B6}"/>
              </a:ext>
            </a:extLst>
          </p:cNvPr>
          <p:cNvSpPr/>
          <p:nvPr/>
        </p:nvSpPr>
        <p:spPr>
          <a:xfrm>
            <a:off x="6929237" y="2612543"/>
            <a:ext cx="71634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190F2FF6-7CD8-C927-8CA1-DB52F69F6405}"/>
              </a:ext>
            </a:extLst>
          </p:cNvPr>
          <p:cNvSpPr/>
          <p:nvPr/>
        </p:nvSpPr>
        <p:spPr>
          <a:xfrm>
            <a:off x="6912026" y="26709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76FBD75-629A-59D0-2A72-51D646965D38}"/>
              </a:ext>
            </a:extLst>
          </p:cNvPr>
          <p:cNvSpPr/>
          <p:nvPr/>
        </p:nvSpPr>
        <p:spPr>
          <a:xfrm>
            <a:off x="6594471" y="2371033"/>
            <a:ext cx="181164" cy="143639"/>
          </a:xfrm>
          <a:custGeom>
            <a:avLst/>
            <a:gdLst>
              <a:gd name="connsiteX0" fmla="*/ 4 w 181164"/>
              <a:gd name="connsiteY0" fmla="*/ 143567 h 143639"/>
              <a:gd name="connsiteX1" fmla="*/ 73029 w 181164"/>
              <a:gd name="connsiteY1" fmla="*/ 51492 h 143639"/>
              <a:gd name="connsiteX2" fmla="*/ 180979 w 181164"/>
              <a:gd name="connsiteY2" fmla="*/ 692 h 143639"/>
              <a:gd name="connsiteX3" fmla="*/ 98429 w 181164"/>
              <a:gd name="connsiteY3" fmla="*/ 22917 h 143639"/>
              <a:gd name="connsiteX4" fmla="*/ 76204 w 181164"/>
              <a:gd name="connsiteY4" fmla="*/ 35617 h 143639"/>
              <a:gd name="connsiteX5" fmla="*/ 4 w 181164"/>
              <a:gd name="connsiteY5" fmla="*/ 143567 h 14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164" h="143639">
                <a:moveTo>
                  <a:pt x="4" y="143567"/>
                </a:moveTo>
                <a:cubicBezTo>
                  <a:pt x="-525" y="146213"/>
                  <a:pt x="42867" y="75304"/>
                  <a:pt x="73029" y="51492"/>
                </a:cubicBezTo>
                <a:cubicBezTo>
                  <a:pt x="103191" y="27680"/>
                  <a:pt x="176746" y="5454"/>
                  <a:pt x="180979" y="692"/>
                </a:cubicBezTo>
                <a:cubicBezTo>
                  <a:pt x="185212" y="-4070"/>
                  <a:pt x="115891" y="17096"/>
                  <a:pt x="98429" y="22917"/>
                </a:cubicBezTo>
                <a:cubicBezTo>
                  <a:pt x="80967" y="28738"/>
                  <a:pt x="91550" y="20800"/>
                  <a:pt x="76204" y="35617"/>
                </a:cubicBezTo>
                <a:cubicBezTo>
                  <a:pt x="60858" y="50434"/>
                  <a:pt x="533" y="140921"/>
                  <a:pt x="4" y="143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C6C4A6B5-C10A-B99D-C048-88E5761293A5}"/>
              </a:ext>
            </a:extLst>
          </p:cNvPr>
          <p:cNvSpPr/>
          <p:nvPr/>
        </p:nvSpPr>
        <p:spPr>
          <a:xfrm>
            <a:off x="6670675" y="2447493"/>
            <a:ext cx="219177" cy="57582"/>
          </a:xfrm>
          <a:custGeom>
            <a:avLst/>
            <a:gdLst>
              <a:gd name="connsiteX0" fmla="*/ 0 w 219177"/>
              <a:gd name="connsiteY0" fmla="*/ 57582 h 57582"/>
              <a:gd name="connsiteX1" fmla="*/ 139700 w 219177"/>
              <a:gd name="connsiteY1" fmla="*/ 9957 h 57582"/>
              <a:gd name="connsiteX2" fmla="*/ 219075 w 219177"/>
              <a:gd name="connsiteY2" fmla="*/ 3607 h 57582"/>
              <a:gd name="connsiteX3" fmla="*/ 155575 w 219177"/>
              <a:gd name="connsiteY3" fmla="*/ 432 h 57582"/>
              <a:gd name="connsiteX4" fmla="*/ 117475 w 219177"/>
              <a:gd name="connsiteY4" fmla="*/ 13132 h 57582"/>
              <a:gd name="connsiteX5" fmla="*/ 0 w 219177"/>
              <a:gd name="connsiteY5" fmla="*/ 57582 h 5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177" h="57582">
                <a:moveTo>
                  <a:pt x="0" y="57582"/>
                </a:moveTo>
                <a:cubicBezTo>
                  <a:pt x="51594" y="38267"/>
                  <a:pt x="103188" y="18953"/>
                  <a:pt x="139700" y="9957"/>
                </a:cubicBezTo>
                <a:cubicBezTo>
                  <a:pt x="176212" y="961"/>
                  <a:pt x="216429" y="5194"/>
                  <a:pt x="219075" y="3607"/>
                </a:cubicBezTo>
                <a:cubicBezTo>
                  <a:pt x="221721" y="2019"/>
                  <a:pt x="172508" y="-1156"/>
                  <a:pt x="155575" y="432"/>
                </a:cubicBezTo>
                <a:cubicBezTo>
                  <a:pt x="138642" y="2019"/>
                  <a:pt x="117475" y="13132"/>
                  <a:pt x="117475" y="13132"/>
                </a:cubicBezTo>
                <a:lnTo>
                  <a:pt x="0" y="5758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823281B4-7E8A-0700-50AD-6EA828132B6A}"/>
              </a:ext>
            </a:extLst>
          </p:cNvPr>
          <p:cNvSpPr/>
          <p:nvPr/>
        </p:nvSpPr>
        <p:spPr>
          <a:xfrm>
            <a:off x="6742286" y="2302903"/>
            <a:ext cx="332998" cy="97404"/>
          </a:xfrm>
          <a:custGeom>
            <a:avLst/>
            <a:gdLst>
              <a:gd name="connsiteX0" fmla="*/ 1414 w 332998"/>
              <a:gd name="connsiteY0" fmla="*/ 97397 h 97404"/>
              <a:gd name="connsiteX1" fmla="*/ 90314 w 332998"/>
              <a:gd name="connsiteY1" fmla="*/ 56122 h 97404"/>
              <a:gd name="connsiteX2" fmla="*/ 325264 w 332998"/>
              <a:gd name="connsiteY2" fmla="*/ 2147 h 97404"/>
              <a:gd name="connsiteX3" fmla="*/ 264939 w 332998"/>
              <a:gd name="connsiteY3" fmla="*/ 14847 h 97404"/>
              <a:gd name="connsiteX4" fmla="*/ 150639 w 332998"/>
              <a:gd name="connsiteY4" fmla="*/ 52947 h 97404"/>
              <a:gd name="connsiteX5" fmla="*/ 1414 w 332998"/>
              <a:gd name="connsiteY5" fmla="*/ 97397 h 9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998" h="97404">
                <a:moveTo>
                  <a:pt x="1414" y="97397"/>
                </a:moveTo>
                <a:cubicBezTo>
                  <a:pt x="-8640" y="97926"/>
                  <a:pt x="36339" y="71997"/>
                  <a:pt x="90314" y="56122"/>
                </a:cubicBezTo>
                <a:cubicBezTo>
                  <a:pt x="144289" y="40247"/>
                  <a:pt x="296160" y="9026"/>
                  <a:pt x="325264" y="2147"/>
                </a:cubicBezTo>
                <a:cubicBezTo>
                  <a:pt x="354368" y="-4732"/>
                  <a:pt x="294043" y="6380"/>
                  <a:pt x="264939" y="14847"/>
                </a:cubicBezTo>
                <a:cubicBezTo>
                  <a:pt x="235835" y="23314"/>
                  <a:pt x="190856" y="41834"/>
                  <a:pt x="150639" y="52947"/>
                </a:cubicBezTo>
                <a:cubicBezTo>
                  <a:pt x="110422" y="64059"/>
                  <a:pt x="11468" y="96868"/>
                  <a:pt x="1414" y="97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2BA065E0-6502-A0AB-390B-2D6FA246B5CE}"/>
              </a:ext>
            </a:extLst>
          </p:cNvPr>
          <p:cNvSpPr/>
          <p:nvPr/>
        </p:nvSpPr>
        <p:spPr>
          <a:xfrm>
            <a:off x="7058023" y="2304899"/>
            <a:ext cx="273623" cy="76580"/>
          </a:xfrm>
          <a:custGeom>
            <a:avLst/>
            <a:gdLst>
              <a:gd name="connsiteX0" fmla="*/ 2 w 273623"/>
              <a:gd name="connsiteY0" fmla="*/ 151 h 76580"/>
              <a:gd name="connsiteX1" fmla="*/ 149227 w 273623"/>
              <a:gd name="connsiteY1" fmla="*/ 22376 h 76580"/>
              <a:gd name="connsiteX2" fmla="*/ 273052 w 273623"/>
              <a:gd name="connsiteY2" fmla="*/ 76351 h 76580"/>
              <a:gd name="connsiteX3" fmla="*/ 193677 w 273623"/>
              <a:gd name="connsiteY3" fmla="*/ 41426 h 76580"/>
              <a:gd name="connsiteX4" fmla="*/ 152402 w 273623"/>
              <a:gd name="connsiteY4" fmla="*/ 31901 h 76580"/>
              <a:gd name="connsiteX5" fmla="*/ 2 w 273623"/>
              <a:gd name="connsiteY5" fmla="*/ 151 h 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623" h="76580">
                <a:moveTo>
                  <a:pt x="2" y="151"/>
                </a:moveTo>
                <a:cubicBezTo>
                  <a:pt x="-527" y="-1436"/>
                  <a:pt x="103719" y="9676"/>
                  <a:pt x="149227" y="22376"/>
                </a:cubicBezTo>
                <a:cubicBezTo>
                  <a:pt x="194735" y="35076"/>
                  <a:pt x="265644" y="73176"/>
                  <a:pt x="273052" y="76351"/>
                </a:cubicBezTo>
                <a:cubicBezTo>
                  <a:pt x="280460" y="79526"/>
                  <a:pt x="213785" y="48834"/>
                  <a:pt x="193677" y="41426"/>
                </a:cubicBezTo>
                <a:cubicBezTo>
                  <a:pt x="173569" y="34018"/>
                  <a:pt x="180448" y="40368"/>
                  <a:pt x="152402" y="31901"/>
                </a:cubicBezTo>
                <a:cubicBezTo>
                  <a:pt x="124356" y="23434"/>
                  <a:pt x="531" y="1738"/>
                  <a:pt x="2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519E64DE-72F1-7C1E-4B8C-443C0B86A59B}"/>
              </a:ext>
            </a:extLst>
          </p:cNvPr>
          <p:cNvSpPr/>
          <p:nvPr/>
        </p:nvSpPr>
        <p:spPr>
          <a:xfrm>
            <a:off x="6911916" y="2393932"/>
            <a:ext cx="422565" cy="50818"/>
          </a:xfrm>
          <a:custGeom>
            <a:avLst/>
            <a:gdLst>
              <a:gd name="connsiteX0" fmla="*/ 59 w 422565"/>
              <a:gd name="connsiteY0" fmla="*/ 50818 h 50818"/>
              <a:gd name="connsiteX1" fmla="*/ 117534 w 422565"/>
              <a:gd name="connsiteY1" fmla="*/ 31768 h 50818"/>
              <a:gd name="connsiteX2" fmla="*/ 184209 w 422565"/>
              <a:gd name="connsiteY2" fmla="*/ 9543 h 50818"/>
              <a:gd name="connsiteX3" fmla="*/ 317559 w 422565"/>
              <a:gd name="connsiteY3" fmla="*/ 3193 h 50818"/>
              <a:gd name="connsiteX4" fmla="*/ 422334 w 422565"/>
              <a:gd name="connsiteY4" fmla="*/ 12718 h 50818"/>
              <a:gd name="connsiteX5" fmla="*/ 288984 w 422565"/>
              <a:gd name="connsiteY5" fmla="*/ 12718 h 50818"/>
              <a:gd name="connsiteX6" fmla="*/ 155634 w 422565"/>
              <a:gd name="connsiteY6" fmla="*/ 18 h 50818"/>
              <a:gd name="connsiteX7" fmla="*/ 127059 w 422565"/>
              <a:gd name="connsiteY7" fmla="*/ 15893 h 50818"/>
              <a:gd name="connsiteX8" fmla="*/ 101659 w 422565"/>
              <a:gd name="connsiteY8" fmla="*/ 31768 h 50818"/>
              <a:gd name="connsiteX9" fmla="*/ 59 w 422565"/>
              <a:gd name="connsiteY9" fmla="*/ 50818 h 5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565" h="50818">
                <a:moveTo>
                  <a:pt x="59" y="50818"/>
                </a:moveTo>
                <a:cubicBezTo>
                  <a:pt x="2705" y="50818"/>
                  <a:pt x="86842" y="38647"/>
                  <a:pt x="117534" y="31768"/>
                </a:cubicBezTo>
                <a:cubicBezTo>
                  <a:pt x="148226" y="24889"/>
                  <a:pt x="150872" y="14305"/>
                  <a:pt x="184209" y="9543"/>
                </a:cubicBezTo>
                <a:cubicBezTo>
                  <a:pt x="217546" y="4781"/>
                  <a:pt x="277872" y="2664"/>
                  <a:pt x="317559" y="3193"/>
                </a:cubicBezTo>
                <a:cubicBezTo>
                  <a:pt x="357246" y="3722"/>
                  <a:pt x="427096" y="11131"/>
                  <a:pt x="422334" y="12718"/>
                </a:cubicBezTo>
                <a:cubicBezTo>
                  <a:pt x="417572" y="14305"/>
                  <a:pt x="333434" y="14835"/>
                  <a:pt x="288984" y="12718"/>
                </a:cubicBezTo>
                <a:cubicBezTo>
                  <a:pt x="244534" y="10601"/>
                  <a:pt x="182621" y="-511"/>
                  <a:pt x="155634" y="18"/>
                </a:cubicBezTo>
                <a:cubicBezTo>
                  <a:pt x="128647" y="547"/>
                  <a:pt x="136055" y="10601"/>
                  <a:pt x="127059" y="15893"/>
                </a:cubicBezTo>
                <a:cubicBezTo>
                  <a:pt x="118063" y="21185"/>
                  <a:pt x="120180" y="26476"/>
                  <a:pt x="101659" y="31768"/>
                </a:cubicBezTo>
                <a:cubicBezTo>
                  <a:pt x="83138" y="37060"/>
                  <a:pt x="-2587" y="50818"/>
                  <a:pt x="59" y="50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95F01146-D487-8B6C-54C2-630C2F8D5F9E}"/>
              </a:ext>
            </a:extLst>
          </p:cNvPr>
          <p:cNvSpPr/>
          <p:nvPr/>
        </p:nvSpPr>
        <p:spPr>
          <a:xfrm>
            <a:off x="6485888" y="2717632"/>
            <a:ext cx="16803" cy="222494"/>
          </a:xfrm>
          <a:custGeom>
            <a:avLst/>
            <a:gdLst>
              <a:gd name="connsiteX0" fmla="*/ 16512 w 16803"/>
              <a:gd name="connsiteY0" fmla="*/ 168 h 222494"/>
              <a:gd name="connsiteX1" fmla="*/ 637 w 16803"/>
              <a:gd name="connsiteY1" fmla="*/ 76368 h 222494"/>
              <a:gd name="connsiteX2" fmla="*/ 3812 w 16803"/>
              <a:gd name="connsiteY2" fmla="*/ 222418 h 222494"/>
              <a:gd name="connsiteX3" fmla="*/ 10162 w 16803"/>
              <a:gd name="connsiteY3" fmla="*/ 95418 h 222494"/>
              <a:gd name="connsiteX4" fmla="*/ 16512 w 16803"/>
              <a:gd name="connsiteY4" fmla="*/ 168 h 22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3" h="222494">
                <a:moveTo>
                  <a:pt x="16512" y="168"/>
                </a:moveTo>
                <a:cubicBezTo>
                  <a:pt x="14925" y="-3007"/>
                  <a:pt x="2754" y="39326"/>
                  <a:pt x="637" y="76368"/>
                </a:cubicBezTo>
                <a:cubicBezTo>
                  <a:pt x="-1480" y="113410"/>
                  <a:pt x="2225" y="219243"/>
                  <a:pt x="3812" y="222418"/>
                </a:cubicBezTo>
                <a:cubicBezTo>
                  <a:pt x="5399" y="225593"/>
                  <a:pt x="7516" y="129285"/>
                  <a:pt x="10162" y="95418"/>
                </a:cubicBezTo>
                <a:cubicBezTo>
                  <a:pt x="12808" y="61551"/>
                  <a:pt x="18099" y="3343"/>
                  <a:pt x="16512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B087E758-645E-2064-223F-B74DF40C614A}"/>
              </a:ext>
            </a:extLst>
          </p:cNvPr>
          <p:cNvSpPr/>
          <p:nvPr/>
        </p:nvSpPr>
        <p:spPr>
          <a:xfrm>
            <a:off x="6283323" y="2613025"/>
            <a:ext cx="99617" cy="317513"/>
          </a:xfrm>
          <a:custGeom>
            <a:avLst/>
            <a:gdLst>
              <a:gd name="connsiteX0" fmla="*/ 2 w 99617"/>
              <a:gd name="connsiteY0" fmla="*/ 0 h 317513"/>
              <a:gd name="connsiteX1" fmla="*/ 92077 w 99617"/>
              <a:gd name="connsiteY1" fmla="*/ 152400 h 317513"/>
              <a:gd name="connsiteX2" fmla="*/ 88902 w 99617"/>
              <a:gd name="connsiteY2" fmla="*/ 317500 h 317513"/>
              <a:gd name="connsiteX3" fmla="*/ 98427 w 99617"/>
              <a:gd name="connsiteY3" fmla="*/ 161925 h 317513"/>
              <a:gd name="connsiteX4" fmla="*/ 98427 w 99617"/>
              <a:gd name="connsiteY4" fmla="*/ 187325 h 317513"/>
              <a:gd name="connsiteX5" fmla="*/ 88902 w 99617"/>
              <a:gd name="connsiteY5" fmla="*/ 152400 h 317513"/>
              <a:gd name="connsiteX6" fmla="*/ 2 w 99617"/>
              <a:gd name="connsiteY6" fmla="*/ 0 h 31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617" h="317513">
                <a:moveTo>
                  <a:pt x="2" y="0"/>
                </a:moveTo>
                <a:cubicBezTo>
                  <a:pt x="531" y="0"/>
                  <a:pt x="77260" y="99483"/>
                  <a:pt x="92077" y="152400"/>
                </a:cubicBezTo>
                <a:cubicBezTo>
                  <a:pt x="106894" y="205317"/>
                  <a:pt x="87844" y="315912"/>
                  <a:pt x="88902" y="317500"/>
                </a:cubicBezTo>
                <a:cubicBezTo>
                  <a:pt x="89960" y="319088"/>
                  <a:pt x="96840" y="183621"/>
                  <a:pt x="98427" y="161925"/>
                </a:cubicBezTo>
                <a:cubicBezTo>
                  <a:pt x="100014" y="140229"/>
                  <a:pt x="100014" y="188912"/>
                  <a:pt x="98427" y="187325"/>
                </a:cubicBezTo>
                <a:cubicBezTo>
                  <a:pt x="96840" y="185738"/>
                  <a:pt x="104248" y="180975"/>
                  <a:pt x="88902" y="152400"/>
                </a:cubicBezTo>
                <a:cubicBezTo>
                  <a:pt x="73556" y="123825"/>
                  <a:pt x="-527" y="0"/>
                  <a:pt x="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6047AE81-4010-4451-8BB6-3598F142E7AE}"/>
              </a:ext>
            </a:extLst>
          </p:cNvPr>
          <p:cNvSpPr/>
          <p:nvPr/>
        </p:nvSpPr>
        <p:spPr>
          <a:xfrm>
            <a:off x="6482953" y="2492359"/>
            <a:ext cx="67120" cy="196876"/>
          </a:xfrm>
          <a:custGeom>
            <a:avLst/>
            <a:gdLst>
              <a:gd name="connsiteX0" fmla="*/ 67072 w 67120"/>
              <a:gd name="connsiteY0" fmla="*/ 16 h 196876"/>
              <a:gd name="connsiteX1" fmla="*/ 19447 w 67120"/>
              <a:gd name="connsiteY1" fmla="*/ 85741 h 196876"/>
              <a:gd name="connsiteX2" fmla="*/ 397 w 67120"/>
              <a:gd name="connsiteY2" fmla="*/ 196866 h 196876"/>
              <a:gd name="connsiteX3" fmla="*/ 9922 w 67120"/>
              <a:gd name="connsiteY3" fmla="*/ 79391 h 196876"/>
              <a:gd name="connsiteX4" fmla="*/ 67072 w 67120"/>
              <a:gd name="connsiteY4" fmla="*/ 16 h 19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20" h="196876">
                <a:moveTo>
                  <a:pt x="67072" y="16"/>
                </a:moveTo>
                <a:cubicBezTo>
                  <a:pt x="68660" y="1074"/>
                  <a:pt x="30559" y="52933"/>
                  <a:pt x="19447" y="85741"/>
                </a:cubicBezTo>
                <a:cubicBezTo>
                  <a:pt x="8334" y="118549"/>
                  <a:pt x="1985" y="197924"/>
                  <a:pt x="397" y="196866"/>
                </a:cubicBezTo>
                <a:cubicBezTo>
                  <a:pt x="-1191" y="195808"/>
                  <a:pt x="1985" y="109024"/>
                  <a:pt x="9922" y="79391"/>
                </a:cubicBezTo>
                <a:cubicBezTo>
                  <a:pt x="17859" y="49758"/>
                  <a:pt x="65484" y="-1042"/>
                  <a:pt x="6707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06B51B4E-39AE-FCF6-37F1-C45B389E42A2}"/>
              </a:ext>
            </a:extLst>
          </p:cNvPr>
          <p:cNvSpPr/>
          <p:nvPr/>
        </p:nvSpPr>
        <p:spPr>
          <a:xfrm>
            <a:off x="6502178" y="2990468"/>
            <a:ext cx="47852" cy="296330"/>
          </a:xfrm>
          <a:custGeom>
            <a:avLst/>
            <a:gdLst>
              <a:gd name="connsiteX0" fmla="*/ 16097 w 47852"/>
              <a:gd name="connsiteY0" fmla="*/ 382 h 296330"/>
              <a:gd name="connsiteX1" fmla="*/ 222 w 47852"/>
              <a:gd name="connsiteY1" fmla="*/ 114682 h 296330"/>
              <a:gd name="connsiteX2" fmla="*/ 9747 w 47852"/>
              <a:gd name="connsiteY2" fmla="*/ 200407 h 296330"/>
              <a:gd name="connsiteX3" fmla="*/ 47847 w 47852"/>
              <a:gd name="connsiteY3" fmla="*/ 295657 h 296330"/>
              <a:gd name="connsiteX4" fmla="*/ 12922 w 47852"/>
              <a:gd name="connsiteY4" fmla="*/ 149607 h 296330"/>
              <a:gd name="connsiteX5" fmla="*/ 6572 w 47852"/>
              <a:gd name="connsiteY5" fmla="*/ 155957 h 296330"/>
              <a:gd name="connsiteX6" fmla="*/ 16097 w 47852"/>
              <a:gd name="connsiteY6" fmla="*/ 382 h 29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52" h="296330">
                <a:moveTo>
                  <a:pt x="16097" y="382"/>
                </a:moveTo>
                <a:cubicBezTo>
                  <a:pt x="15039" y="-6497"/>
                  <a:pt x="1280" y="81345"/>
                  <a:pt x="222" y="114682"/>
                </a:cubicBezTo>
                <a:cubicBezTo>
                  <a:pt x="-836" y="148019"/>
                  <a:pt x="1809" y="170244"/>
                  <a:pt x="9747" y="200407"/>
                </a:cubicBezTo>
                <a:cubicBezTo>
                  <a:pt x="17685" y="230570"/>
                  <a:pt x="47318" y="304124"/>
                  <a:pt x="47847" y="295657"/>
                </a:cubicBezTo>
                <a:cubicBezTo>
                  <a:pt x="48376" y="287190"/>
                  <a:pt x="12922" y="149607"/>
                  <a:pt x="12922" y="149607"/>
                </a:cubicBezTo>
                <a:cubicBezTo>
                  <a:pt x="6043" y="126324"/>
                  <a:pt x="5514" y="174478"/>
                  <a:pt x="6572" y="155957"/>
                </a:cubicBezTo>
                <a:cubicBezTo>
                  <a:pt x="7630" y="137436"/>
                  <a:pt x="17155" y="7261"/>
                  <a:pt x="16097" y="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3F7F0753-D547-87DD-9359-27FE194E6F14}"/>
              </a:ext>
            </a:extLst>
          </p:cNvPr>
          <p:cNvSpPr/>
          <p:nvPr/>
        </p:nvSpPr>
        <p:spPr>
          <a:xfrm>
            <a:off x="6378039" y="2978150"/>
            <a:ext cx="22811" cy="244475"/>
          </a:xfrm>
          <a:custGeom>
            <a:avLst/>
            <a:gdLst>
              <a:gd name="connsiteX0" fmla="*/ 6886 w 22811"/>
              <a:gd name="connsiteY0" fmla="*/ 0 h 244475"/>
              <a:gd name="connsiteX1" fmla="*/ 536 w 22811"/>
              <a:gd name="connsiteY1" fmla="*/ 92075 h 244475"/>
              <a:gd name="connsiteX2" fmla="*/ 22761 w 22811"/>
              <a:gd name="connsiteY2" fmla="*/ 244475 h 244475"/>
              <a:gd name="connsiteX3" fmla="*/ 6886 w 22811"/>
              <a:gd name="connsiteY3" fmla="*/ 92075 h 244475"/>
              <a:gd name="connsiteX4" fmla="*/ 6886 w 22811"/>
              <a:gd name="connsiteY4" fmla="*/ 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11" h="244475">
                <a:moveTo>
                  <a:pt x="6886" y="0"/>
                </a:moveTo>
                <a:cubicBezTo>
                  <a:pt x="5828" y="0"/>
                  <a:pt x="-2110" y="51329"/>
                  <a:pt x="536" y="92075"/>
                </a:cubicBezTo>
                <a:cubicBezTo>
                  <a:pt x="3182" y="132821"/>
                  <a:pt x="21703" y="244475"/>
                  <a:pt x="22761" y="244475"/>
                </a:cubicBezTo>
                <a:cubicBezTo>
                  <a:pt x="23819" y="244475"/>
                  <a:pt x="7944" y="127529"/>
                  <a:pt x="6886" y="92075"/>
                </a:cubicBezTo>
                <a:cubicBezTo>
                  <a:pt x="5828" y="56621"/>
                  <a:pt x="7944" y="0"/>
                  <a:pt x="68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1F13E80-67A5-97AB-ADF0-2AE960158D52}"/>
              </a:ext>
            </a:extLst>
          </p:cNvPr>
          <p:cNvSpPr/>
          <p:nvPr/>
        </p:nvSpPr>
        <p:spPr>
          <a:xfrm>
            <a:off x="6432516" y="3336925"/>
            <a:ext cx="148421" cy="139700"/>
          </a:xfrm>
          <a:custGeom>
            <a:avLst/>
            <a:gdLst>
              <a:gd name="connsiteX0" fmla="*/ 146084 w 148421"/>
              <a:gd name="connsiteY0" fmla="*/ 0 h 139700"/>
              <a:gd name="connsiteX1" fmla="*/ 130209 w 148421"/>
              <a:gd name="connsiteY1" fmla="*/ 63500 h 139700"/>
              <a:gd name="connsiteX2" fmla="*/ 34 w 148421"/>
              <a:gd name="connsiteY2" fmla="*/ 139700 h 139700"/>
              <a:gd name="connsiteX3" fmla="*/ 117509 w 148421"/>
              <a:gd name="connsiteY3" fmla="*/ 63500 h 139700"/>
              <a:gd name="connsiteX4" fmla="*/ 146084 w 148421"/>
              <a:gd name="connsiteY4" fmla="*/ 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421" h="139700">
                <a:moveTo>
                  <a:pt x="146084" y="0"/>
                </a:moveTo>
                <a:cubicBezTo>
                  <a:pt x="148201" y="0"/>
                  <a:pt x="154551" y="40217"/>
                  <a:pt x="130209" y="63500"/>
                </a:cubicBezTo>
                <a:cubicBezTo>
                  <a:pt x="105867" y="86783"/>
                  <a:pt x="2151" y="139700"/>
                  <a:pt x="34" y="139700"/>
                </a:cubicBezTo>
                <a:cubicBezTo>
                  <a:pt x="-2083" y="139700"/>
                  <a:pt x="94226" y="79904"/>
                  <a:pt x="117509" y="63500"/>
                </a:cubicBezTo>
                <a:cubicBezTo>
                  <a:pt x="140792" y="47096"/>
                  <a:pt x="143967" y="0"/>
                  <a:pt x="1460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2BC5A5B2-7D60-8B6C-AEEB-6A2CD1D940CD}"/>
              </a:ext>
            </a:extLst>
          </p:cNvPr>
          <p:cNvSpPr/>
          <p:nvPr/>
        </p:nvSpPr>
        <p:spPr>
          <a:xfrm>
            <a:off x="6110926" y="3276453"/>
            <a:ext cx="55000" cy="165378"/>
          </a:xfrm>
          <a:custGeom>
            <a:avLst/>
            <a:gdLst>
              <a:gd name="connsiteX0" fmla="*/ 54924 w 55000"/>
              <a:gd name="connsiteY0" fmla="*/ 147 h 165378"/>
              <a:gd name="connsiteX1" fmla="*/ 949 w 55000"/>
              <a:gd name="connsiteY1" fmla="*/ 73172 h 165378"/>
              <a:gd name="connsiteX2" fmla="*/ 19999 w 55000"/>
              <a:gd name="connsiteY2" fmla="*/ 165247 h 165378"/>
              <a:gd name="connsiteX3" fmla="*/ 13649 w 55000"/>
              <a:gd name="connsiteY3" fmla="*/ 92222 h 165378"/>
              <a:gd name="connsiteX4" fmla="*/ 54924 w 55000"/>
              <a:gd name="connsiteY4" fmla="*/ 147 h 16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00" h="165378">
                <a:moveTo>
                  <a:pt x="54924" y="147"/>
                </a:moveTo>
                <a:cubicBezTo>
                  <a:pt x="52807" y="-3028"/>
                  <a:pt x="6770" y="45655"/>
                  <a:pt x="949" y="73172"/>
                </a:cubicBezTo>
                <a:cubicBezTo>
                  <a:pt x="-4872" y="100689"/>
                  <a:pt x="17882" y="162072"/>
                  <a:pt x="19999" y="165247"/>
                </a:cubicBezTo>
                <a:cubicBezTo>
                  <a:pt x="22116" y="168422"/>
                  <a:pt x="12591" y="113389"/>
                  <a:pt x="13649" y="92222"/>
                </a:cubicBezTo>
                <a:cubicBezTo>
                  <a:pt x="14707" y="71055"/>
                  <a:pt x="57041" y="3322"/>
                  <a:pt x="54924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C7A4C1D1-CD7F-58BA-05C6-4D516960BC5A}"/>
              </a:ext>
            </a:extLst>
          </p:cNvPr>
          <p:cNvSpPr/>
          <p:nvPr/>
        </p:nvSpPr>
        <p:spPr>
          <a:xfrm>
            <a:off x="6718203" y="3289298"/>
            <a:ext cx="64492" cy="158758"/>
          </a:xfrm>
          <a:custGeom>
            <a:avLst/>
            <a:gdLst>
              <a:gd name="connsiteX0" fmla="*/ 63597 w 64492"/>
              <a:gd name="connsiteY0" fmla="*/ 2 h 158758"/>
              <a:gd name="connsiteX1" fmla="*/ 54072 w 64492"/>
              <a:gd name="connsiteY1" fmla="*/ 101602 h 158758"/>
              <a:gd name="connsiteX2" fmla="*/ 97 w 64492"/>
              <a:gd name="connsiteY2" fmla="*/ 158752 h 158758"/>
              <a:gd name="connsiteX3" fmla="*/ 41372 w 64492"/>
              <a:gd name="connsiteY3" fmla="*/ 104777 h 158758"/>
              <a:gd name="connsiteX4" fmla="*/ 63597 w 64492"/>
              <a:gd name="connsiteY4" fmla="*/ 2 h 15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92" h="158758">
                <a:moveTo>
                  <a:pt x="63597" y="2"/>
                </a:moveTo>
                <a:cubicBezTo>
                  <a:pt x="65714" y="-527"/>
                  <a:pt x="64655" y="75144"/>
                  <a:pt x="54072" y="101602"/>
                </a:cubicBezTo>
                <a:cubicBezTo>
                  <a:pt x="43489" y="128060"/>
                  <a:pt x="2214" y="158223"/>
                  <a:pt x="97" y="158752"/>
                </a:cubicBezTo>
                <a:cubicBezTo>
                  <a:pt x="-2020" y="159281"/>
                  <a:pt x="30789" y="124885"/>
                  <a:pt x="41372" y="104777"/>
                </a:cubicBezTo>
                <a:cubicBezTo>
                  <a:pt x="51955" y="84669"/>
                  <a:pt x="61480" y="531"/>
                  <a:pt x="6359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E4BEFD83-0A22-CD80-D9E2-895071F880E0}"/>
              </a:ext>
            </a:extLst>
          </p:cNvPr>
          <p:cNvSpPr/>
          <p:nvPr/>
        </p:nvSpPr>
        <p:spPr>
          <a:xfrm>
            <a:off x="6242046" y="3298769"/>
            <a:ext cx="91155" cy="114903"/>
          </a:xfrm>
          <a:custGeom>
            <a:avLst/>
            <a:gdLst>
              <a:gd name="connsiteX0" fmla="*/ 4 w 91155"/>
              <a:gd name="connsiteY0" fmla="*/ 56 h 114903"/>
              <a:gd name="connsiteX1" fmla="*/ 60329 w 91155"/>
              <a:gd name="connsiteY1" fmla="*/ 50856 h 114903"/>
              <a:gd name="connsiteX2" fmla="*/ 88904 w 91155"/>
              <a:gd name="connsiteY2" fmla="*/ 114356 h 114903"/>
              <a:gd name="connsiteX3" fmla="*/ 85729 w 91155"/>
              <a:gd name="connsiteY3" fmla="*/ 79431 h 114903"/>
              <a:gd name="connsiteX4" fmla="*/ 57154 w 91155"/>
              <a:gd name="connsiteY4" fmla="*/ 41331 h 114903"/>
              <a:gd name="connsiteX5" fmla="*/ 4 w 91155"/>
              <a:gd name="connsiteY5" fmla="*/ 56 h 11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55" h="114903">
                <a:moveTo>
                  <a:pt x="4" y="56"/>
                </a:moveTo>
                <a:cubicBezTo>
                  <a:pt x="533" y="1643"/>
                  <a:pt x="45512" y="31806"/>
                  <a:pt x="60329" y="50856"/>
                </a:cubicBezTo>
                <a:cubicBezTo>
                  <a:pt x="75146" y="69906"/>
                  <a:pt x="84671" y="109594"/>
                  <a:pt x="88904" y="114356"/>
                </a:cubicBezTo>
                <a:cubicBezTo>
                  <a:pt x="93137" y="119118"/>
                  <a:pt x="91021" y="91602"/>
                  <a:pt x="85729" y="79431"/>
                </a:cubicBezTo>
                <a:cubicBezTo>
                  <a:pt x="80437" y="67260"/>
                  <a:pt x="65621" y="51914"/>
                  <a:pt x="57154" y="41331"/>
                </a:cubicBezTo>
                <a:cubicBezTo>
                  <a:pt x="48687" y="30748"/>
                  <a:pt x="-525" y="-1531"/>
                  <a:pt x="4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94884D3-1E81-546F-0770-62AACD37048C}"/>
              </a:ext>
            </a:extLst>
          </p:cNvPr>
          <p:cNvSpPr/>
          <p:nvPr/>
        </p:nvSpPr>
        <p:spPr>
          <a:xfrm>
            <a:off x="6623039" y="3263900"/>
            <a:ext cx="38178" cy="130175"/>
          </a:xfrm>
          <a:custGeom>
            <a:avLst/>
            <a:gdLst>
              <a:gd name="connsiteX0" fmla="*/ 38111 w 38178"/>
              <a:gd name="connsiteY0" fmla="*/ 0 h 130175"/>
              <a:gd name="connsiteX1" fmla="*/ 9536 w 38178"/>
              <a:gd name="connsiteY1" fmla="*/ 63500 h 130175"/>
              <a:gd name="connsiteX2" fmla="*/ 19061 w 38178"/>
              <a:gd name="connsiteY2" fmla="*/ 130175 h 130175"/>
              <a:gd name="connsiteX3" fmla="*/ 11 w 38178"/>
              <a:gd name="connsiteY3" fmla="*/ 63500 h 130175"/>
              <a:gd name="connsiteX4" fmla="*/ 38111 w 38178"/>
              <a:gd name="connsiteY4" fmla="*/ 0 h 13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78" h="130175">
                <a:moveTo>
                  <a:pt x="38111" y="0"/>
                </a:moveTo>
                <a:cubicBezTo>
                  <a:pt x="39698" y="0"/>
                  <a:pt x="12711" y="41804"/>
                  <a:pt x="9536" y="63500"/>
                </a:cubicBezTo>
                <a:cubicBezTo>
                  <a:pt x="6361" y="85196"/>
                  <a:pt x="20648" y="130175"/>
                  <a:pt x="19061" y="130175"/>
                </a:cubicBezTo>
                <a:cubicBezTo>
                  <a:pt x="17474" y="130175"/>
                  <a:pt x="-518" y="81492"/>
                  <a:pt x="11" y="63500"/>
                </a:cubicBezTo>
                <a:cubicBezTo>
                  <a:pt x="540" y="45508"/>
                  <a:pt x="36524" y="0"/>
                  <a:pt x="381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B1DA401-0977-9A4C-F8F9-C2972E06CC1C}"/>
              </a:ext>
            </a:extLst>
          </p:cNvPr>
          <p:cNvSpPr/>
          <p:nvPr/>
        </p:nvSpPr>
        <p:spPr>
          <a:xfrm>
            <a:off x="6341750" y="3222136"/>
            <a:ext cx="140822" cy="301630"/>
          </a:xfrm>
          <a:custGeom>
            <a:avLst/>
            <a:gdLst>
              <a:gd name="connsiteX0" fmla="*/ 119375 w 140822"/>
              <a:gd name="connsiteY0" fmla="*/ 489 h 301630"/>
              <a:gd name="connsiteX1" fmla="*/ 71750 w 140822"/>
              <a:gd name="connsiteY1" fmla="*/ 114789 h 301630"/>
              <a:gd name="connsiteX2" fmla="*/ 36825 w 140822"/>
              <a:gd name="connsiteY2" fmla="*/ 156064 h 301630"/>
              <a:gd name="connsiteX3" fmla="*/ 24125 w 140822"/>
              <a:gd name="connsiteY3" fmla="*/ 232264 h 301630"/>
              <a:gd name="connsiteX4" fmla="*/ 138425 w 140822"/>
              <a:gd name="connsiteY4" fmla="*/ 298939 h 301630"/>
              <a:gd name="connsiteX5" fmla="*/ 93975 w 140822"/>
              <a:gd name="connsiteY5" fmla="*/ 283064 h 301630"/>
              <a:gd name="connsiteX6" fmla="*/ 1900 w 140822"/>
              <a:gd name="connsiteY6" fmla="*/ 232264 h 301630"/>
              <a:gd name="connsiteX7" fmla="*/ 36825 w 140822"/>
              <a:gd name="connsiteY7" fmla="*/ 156064 h 301630"/>
              <a:gd name="connsiteX8" fmla="*/ 97150 w 140822"/>
              <a:gd name="connsiteY8" fmla="*/ 92564 h 301630"/>
              <a:gd name="connsiteX9" fmla="*/ 97150 w 140822"/>
              <a:gd name="connsiteY9" fmla="*/ 73514 h 301630"/>
              <a:gd name="connsiteX10" fmla="*/ 119375 w 140822"/>
              <a:gd name="connsiteY10" fmla="*/ 489 h 301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822" h="301630">
                <a:moveTo>
                  <a:pt x="119375" y="489"/>
                </a:moveTo>
                <a:cubicBezTo>
                  <a:pt x="115142" y="7368"/>
                  <a:pt x="85508" y="88860"/>
                  <a:pt x="71750" y="114789"/>
                </a:cubicBezTo>
                <a:cubicBezTo>
                  <a:pt x="57992" y="140718"/>
                  <a:pt x="44763" y="136485"/>
                  <a:pt x="36825" y="156064"/>
                </a:cubicBezTo>
                <a:cubicBezTo>
                  <a:pt x="28887" y="175643"/>
                  <a:pt x="7192" y="208452"/>
                  <a:pt x="24125" y="232264"/>
                </a:cubicBezTo>
                <a:cubicBezTo>
                  <a:pt x="41058" y="256077"/>
                  <a:pt x="126783" y="290472"/>
                  <a:pt x="138425" y="298939"/>
                </a:cubicBezTo>
                <a:cubicBezTo>
                  <a:pt x="150067" y="307406"/>
                  <a:pt x="116729" y="294176"/>
                  <a:pt x="93975" y="283064"/>
                </a:cubicBezTo>
                <a:cubicBezTo>
                  <a:pt x="71221" y="271952"/>
                  <a:pt x="11425" y="253431"/>
                  <a:pt x="1900" y="232264"/>
                </a:cubicBezTo>
                <a:cubicBezTo>
                  <a:pt x="-7625" y="211097"/>
                  <a:pt x="20950" y="179347"/>
                  <a:pt x="36825" y="156064"/>
                </a:cubicBezTo>
                <a:cubicBezTo>
                  <a:pt x="52700" y="132781"/>
                  <a:pt x="87096" y="106322"/>
                  <a:pt x="97150" y="92564"/>
                </a:cubicBezTo>
                <a:cubicBezTo>
                  <a:pt x="107204" y="78806"/>
                  <a:pt x="93975" y="85685"/>
                  <a:pt x="97150" y="73514"/>
                </a:cubicBezTo>
                <a:cubicBezTo>
                  <a:pt x="100325" y="61343"/>
                  <a:pt x="123608" y="-6390"/>
                  <a:pt x="119375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9F9F463-3690-F36A-4889-C93C75061ED5}"/>
              </a:ext>
            </a:extLst>
          </p:cNvPr>
          <p:cNvSpPr/>
          <p:nvPr/>
        </p:nvSpPr>
        <p:spPr>
          <a:xfrm>
            <a:off x="6521189" y="3454400"/>
            <a:ext cx="118063" cy="106574"/>
          </a:xfrm>
          <a:custGeom>
            <a:avLst/>
            <a:gdLst>
              <a:gd name="connsiteX0" fmla="*/ 117736 w 118063"/>
              <a:gd name="connsiteY0" fmla="*/ 0 h 106574"/>
              <a:gd name="connsiteX1" fmla="*/ 73286 w 118063"/>
              <a:gd name="connsiteY1" fmla="*/ 95250 h 106574"/>
              <a:gd name="connsiteX2" fmla="*/ 261 w 118063"/>
              <a:gd name="connsiteY2" fmla="*/ 104775 h 106574"/>
              <a:gd name="connsiteX3" fmla="*/ 51061 w 118063"/>
              <a:gd name="connsiteY3" fmla="*/ 95250 h 106574"/>
              <a:gd name="connsiteX4" fmla="*/ 117736 w 118063"/>
              <a:gd name="connsiteY4" fmla="*/ 0 h 10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63" h="106574">
                <a:moveTo>
                  <a:pt x="117736" y="0"/>
                </a:moveTo>
                <a:cubicBezTo>
                  <a:pt x="121440" y="0"/>
                  <a:pt x="92865" y="77788"/>
                  <a:pt x="73286" y="95250"/>
                </a:cubicBezTo>
                <a:cubicBezTo>
                  <a:pt x="53707" y="112712"/>
                  <a:pt x="3965" y="104775"/>
                  <a:pt x="261" y="104775"/>
                </a:cubicBezTo>
                <a:cubicBezTo>
                  <a:pt x="-3443" y="104775"/>
                  <a:pt x="33069" y="107950"/>
                  <a:pt x="51061" y="95250"/>
                </a:cubicBezTo>
                <a:cubicBezTo>
                  <a:pt x="69053" y="82550"/>
                  <a:pt x="114032" y="0"/>
                  <a:pt x="1177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866E248B-34A5-DCCB-F00E-881DAC67207B}"/>
              </a:ext>
            </a:extLst>
          </p:cNvPr>
          <p:cNvSpPr/>
          <p:nvPr/>
        </p:nvSpPr>
        <p:spPr>
          <a:xfrm>
            <a:off x="6194040" y="3473450"/>
            <a:ext cx="220199" cy="76204"/>
          </a:xfrm>
          <a:custGeom>
            <a:avLst/>
            <a:gdLst>
              <a:gd name="connsiteX0" fmla="*/ 385 w 220199"/>
              <a:gd name="connsiteY0" fmla="*/ 0 h 76204"/>
              <a:gd name="connsiteX1" fmla="*/ 92460 w 220199"/>
              <a:gd name="connsiteY1" fmla="*/ 15875 h 76204"/>
              <a:gd name="connsiteX2" fmla="*/ 219460 w 220199"/>
              <a:gd name="connsiteY2" fmla="*/ 76200 h 76204"/>
              <a:gd name="connsiteX3" fmla="*/ 143260 w 220199"/>
              <a:gd name="connsiteY3" fmla="*/ 19050 h 76204"/>
              <a:gd name="connsiteX4" fmla="*/ 111510 w 220199"/>
              <a:gd name="connsiteY4" fmla="*/ 6350 h 76204"/>
              <a:gd name="connsiteX5" fmla="*/ 127385 w 220199"/>
              <a:gd name="connsiteY5" fmla="*/ 15875 h 76204"/>
              <a:gd name="connsiteX6" fmla="*/ 385 w 220199"/>
              <a:gd name="connsiteY6" fmla="*/ 0 h 7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199" h="76204">
                <a:moveTo>
                  <a:pt x="385" y="0"/>
                </a:moveTo>
                <a:cubicBezTo>
                  <a:pt x="-5436" y="0"/>
                  <a:pt x="55948" y="3175"/>
                  <a:pt x="92460" y="15875"/>
                </a:cubicBezTo>
                <a:cubicBezTo>
                  <a:pt x="128973" y="28575"/>
                  <a:pt x="210993" y="75671"/>
                  <a:pt x="219460" y="76200"/>
                </a:cubicBezTo>
                <a:cubicBezTo>
                  <a:pt x="227927" y="76729"/>
                  <a:pt x="161252" y="30692"/>
                  <a:pt x="143260" y="19050"/>
                </a:cubicBezTo>
                <a:cubicBezTo>
                  <a:pt x="125268" y="7408"/>
                  <a:pt x="111510" y="6350"/>
                  <a:pt x="111510" y="6350"/>
                </a:cubicBezTo>
                <a:cubicBezTo>
                  <a:pt x="108864" y="5821"/>
                  <a:pt x="141143" y="17462"/>
                  <a:pt x="127385" y="15875"/>
                </a:cubicBezTo>
                <a:lnTo>
                  <a:pt x="3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5C0150DA-010E-74E4-608E-D4BFA81D4200}"/>
              </a:ext>
            </a:extLst>
          </p:cNvPr>
          <p:cNvSpPr/>
          <p:nvPr/>
        </p:nvSpPr>
        <p:spPr>
          <a:xfrm>
            <a:off x="6215000" y="2825737"/>
            <a:ext cx="77853" cy="311188"/>
          </a:xfrm>
          <a:custGeom>
            <a:avLst/>
            <a:gdLst>
              <a:gd name="connsiteX0" fmla="*/ 77850 w 77853"/>
              <a:gd name="connsiteY0" fmla="*/ 13 h 311188"/>
              <a:gd name="connsiteX1" fmla="*/ 1650 w 77853"/>
              <a:gd name="connsiteY1" fmla="*/ 184163 h 311188"/>
              <a:gd name="connsiteX2" fmla="*/ 23875 w 77853"/>
              <a:gd name="connsiteY2" fmla="*/ 311163 h 311188"/>
              <a:gd name="connsiteX3" fmla="*/ 4825 w 77853"/>
              <a:gd name="connsiteY3" fmla="*/ 193688 h 311188"/>
              <a:gd name="connsiteX4" fmla="*/ 77850 w 77853"/>
              <a:gd name="connsiteY4" fmla="*/ 13 h 31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53" h="311188">
                <a:moveTo>
                  <a:pt x="77850" y="13"/>
                </a:moveTo>
                <a:cubicBezTo>
                  <a:pt x="77321" y="-1574"/>
                  <a:pt x="10646" y="132305"/>
                  <a:pt x="1650" y="184163"/>
                </a:cubicBezTo>
                <a:cubicBezTo>
                  <a:pt x="-7346" y="236021"/>
                  <a:pt x="23346" y="309576"/>
                  <a:pt x="23875" y="311163"/>
                </a:cubicBezTo>
                <a:cubicBezTo>
                  <a:pt x="24404" y="312750"/>
                  <a:pt x="-3112" y="240255"/>
                  <a:pt x="4825" y="193688"/>
                </a:cubicBezTo>
                <a:cubicBezTo>
                  <a:pt x="12762" y="147121"/>
                  <a:pt x="78379" y="1600"/>
                  <a:pt x="7785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D85FD659-00FC-B39F-9EC7-6FB37B6D4B5D}"/>
              </a:ext>
            </a:extLst>
          </p:cNvPr>
          <p:cNvSpPr/>
          <p:nvPr/>
        </p:nvSpPr>
        <p:spPr>
          <a:xfrm>
            <a:off x="6556342" y="2587348"/>
            <a:ext cx="63538" cy="184742"/>
          </a:xfrm>
          <a:custGeom>
            <a:avLst/>
            <a:gdLst>
              <a:gd name="connsiteX0" fmla="*/ 63533 w 63538"/>
              <a:gd name="connsiteY0" fmla="*/ 277 h 184742"/>
              <a:gd name="connsiteX1" fmla="*/ 15908 w 63538"/>
              <a:gd name="connsiteY1" fmla="*/ 108227 h 184742"/>
              <a:gd name="connsiteX2" fmla="*/ 33 w 63538"/>
              <a:gd name="connsiteY2" fmla="*/ 184427 h 184742"/>
              <a:gd name="connsiteX3" fmla="*/ 19083 w 63538"/>
              <a:gd name="connsiteY3" fmla="*/ 79652 h 184742"/>
              <a:gd name="connsiteX4" fmla="*/ 63533 w 63538"/>
              <a:gd name="connsiteY4" fmla="*/ 277 h 18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38" h="184742">
                <a:moveTo>
                  <a:pt x="63533" y="277"/>
                </a:moveTo>
                <a:cubicBezTo>
                  <a:pt x="63004" y="5040"/>
                  <a:pt x="26491" y="77535"/>
                  <a:pt x="15908" y="108227"/>
                </a:cubicBezTo>
                <a:cubicBezTo>
                  <a:pt x="5325" y="138919"/>
                  <a:pt x="-496" y="189190"/>
                  <a:pt x="33" y="184427"/>
                </a:cubicBezTo>
                <a:cubicBezTo>
                  <a:pt x="562" y="179665"/>
                  <a:pt x="9558" y="106110"/>
                  <a:pt x="19083" y="79652"/>
                </a:cubicBezTo>
                <a:cubicBezTo>
                  <a:pt x="28608" y="53194"/>
                  <a:pt x="64062" y="-4486"/>
                  <a:pt x="63533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2452A4E9-85B0-F458-8A97-DCC8E7EF5058}"/>
              </a:ext>
            </a:extLst>
          </p:cNvPr>
          <p:cNvSpPr/>
          <p:nvPr/>
        </p:nvSpPr>
        <p:spPr>
          <a:xfrm>
            <a:off x="6127516" y="2561990"/>
            <a:ext cx="165460" cy="169994"/>
          </a:xfrm>
          <a:custGeom>
            <a:avLst/>
            <a:gdLst>
              <a:gd name="connsiteX0" fmla="*/ 234 w 165460"/>
              <a:gd name="connsiteY0" fmla="*/ 235 h 169994"/>
              <a:gd name="connsiteX1" fmla="*/ 108184 w 165460"/>
              <a:gd name="connsiteY1" fmla="*/ 92310 h 169994"/>
              <a:gd name="connsiteX2" fmla="*/ 165334 w 165460"/>
              <a:gd name="connsiteY2" fmla="*/ 168510 h 169994"/>
              <a:gd name="connsiteX3" fmla="*/ 124059 w 165460"/>
              <a:gd name="connsiteY3" fmla="*/ 22460 h 169994"/>
              <a:gd name="connsiteX4" fmla="*/ 139934 w 165460"/>
              <a:gd name="connsiteY4" fmla="*/ 120885 h 169994"/>
              <a:gd name="connsiteX5" fmla="*/ 234 w 165460"/>
              <a:gd name="connsiteY5" fmla="*/ 235 h 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60" h="169994">
                <a:moveTo>
                  <a:pt x="234" y="235"/>
                </a:moveTo>
                <a:cubicBezTo>
                  <a:pt x="-5058" y="-4528"/>
                  <a:pt x="80667" y="64264"/>
                  <a:pt x="108184" y="92310"/>
                </a:cubicBezTo>
                <a:cubicBezTo>
                  <a:pt x="135701" y="120356"/>
                  <a:pt x="162688" y="180152"/>
                  <a:pt x="165334" y="168510"/>
                </a:cubicBezTo>
                <a:cubicBezTo>
                  <a:pt x="167980" y="156868"/>
                  <a:pt x="128292" y="30397"/>
                  <a:pt x="124059" y="22460"/>
                </a:cubicBezTo>
                <a:cubicBezTo>
                  <a:pt x="119826" y="14523"/>
                  <a:pt x="155809" y="123002"/>
                  <a:pt x="139934" y="120885"/>
                </a:cubicBezTo>
                <a:cubicBezTo>
                  <a:pt x="124059" y="118768"/>
                  <a:pt x="5526" y="4998"/>
                  <a:pt x="234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AD048D0-D744-BFE0-52CF-6A64C4B123BC}"/>
              </a:ext>
            </a:extLst>
          </p:cNvPr>
          <p:cNvSpPr/>
          <p:nvPr/>
        </p:nvSpPr>
        <p:spPr>
          <a:xfrm>
            <a:off x="6619589" y="2879479"/>
            <a:ext cx="64453" cy="251128"/>
          </a:xfrm>
          <a:custGeom>
            <a:avLst/>
            <a:gdLst>
              <a:gd name="connsiteX0" fmla="*/ 286 w 64453"/>
              <a:gd name="connsiteY0" fmla="*/ 246 h 251128"/>
              <a:gd name="connsiteX1" fmla="*/ 9811 w 64453"/>
              <a:gd name="connsiteY1" fmla="*/ 105021 h 251128"/>
              <a:gd name="connsiteX2" fmla="*/ 54261 w 64453"/>
              <a:gd name="connsiteY2" fmla="*/ 171696 h 251128"/>
              <a:gd name="connsiteX3" fmla="*/ 44736 w 64453"/>
              <a:gd name="connsiteY3" fmla="*/ 251071 h 251128"/>
              <a:gd name="connsiteX4" fmla="*/ 63786 w 64453"/>
              <a:gd name="connsiteY4" fmla="*/ 158996 h 251128"/>
              <a:gd name="connsiteX5" fmla="*/ 16161 w 64453"/>
              <a:gd name="connsiteY5" fmla="*/ 136771 h 251128"/>
              <a:gd name="connsiteX6" fmla="*/ 286 w 64453"/>
              <a:gd name="connsiteY6" fmla="*/ 246 h 25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53" h="251128">
                <a:moveTo>
                  <a:pt x="286" y="246"/>
                </a:moveTo>
                <a:cubicBezTo>
                  <a:pt x="-772" y="-5045"/>
                  <a:pt x="815" y="76446"/>
                  <a:pt x="9811" y="105021"/>
                </a:cubicBezTo>
                <a:cubicBezTo>
                  <a:pt x="18807" y="133596"/>
                  <a:pt x="48440" y="147354"/>
                  <a:pt x="54261" y="171696"/>
                </a:cubicBezTo>
                <a:cubicBezTo>
                  <a:pt x="60082" y="196038"/>
                  <a:pt x="43148" y="253188"/>
                  <a:pt x="44736" y="251071"/>
                </a:cubicBezTo>
                <a:cubicBezTo>
                  <a:pt x="46324" y="248954"/>
                  <a:pt x="68548" y="178046"/>
                  <a:pt x="63786" y="158996"/>
                </a:cubicBezTo>
                <a:cubicBezTo>
                  <a:pt x="59024" y="139946"/>
                  <a:pt x="26215" y="155821"/>
                  <a:pt x="16161" y="136771"/>
                </a:cubicBezTo>
                <a:cubicBezTo>
                  <a:pt x="6107" y="117721"/>
                  <a:pt x="1344" y="5537"/>
                  <a:pt x="286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AA5EAC3D-70B0-5E12-B4FE-BBC0661A15F6}"/>
              </a:ext>
            </a:extLst>
          </p:cNvPr>
          <p:cNvSpPr/>
          <p:nvPr/>
        </p:nvSpPr>
        <p:spPr>
          <a:xfrm>
            <a:off x="6502102" y="3568565"/>
            <a:ext cx="137704" cy="108275"/>
          </a:xfrm>
          <a:custGeom>
            <a:avLst/>
            <a:gdLst>
              <a:gd name="connsiteX0" fmla="*/ 136823 w 137704"/>
              <a:gd name="connsiteY0" fmla="*/ 135 h 108275"/>
              <a:gd name="connsiteX1" fmla="*/ 60623 w 137704"/>
              <a:gd name="connsiteY1" fmla="*/ 76335 h 108275"/>
              <a:gd name="connsiteX2" fmla="*/ 298 w 137704"/>
              <a:gd name="connsiteY2" fmla="*/ 108085 h 108275"/>
              <a:gd name="connsiteX3" fmla="*/ 86023 w 137704"/>
              <a:gd name="connsiteY3" fmla="*/ 63635 h 108275"/>
              <a:gd name="connsiteX4" fmla="*/ 101898 w 137704"/>
              <a:gd name="connsiteY4" fmla="*/ 57285 h 108275"/>
              <a:gd name="connsiteX5" fmla="*/ 136823 w 137704"/>
              <a:gd name="connsiteY5" fmla="*/ 135 h 10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704" h="108275">
                <a:moveTo>
                  <a:pt x="136823" y="135"/>
                </a:moveTo>
                <a:cubicBezTo>
                  <a:pt x="129944" y="3310"/>
                  <a:pt x="83377" y="58343"/>
                  <a:pt x="60623" y="76335"/>
                </a:cubicBezTo>
                <a:cubicBezTo>
                  <a:pt x="37869" y="94327"/>
                  <a:pt x="-3935" y="110202"/>
                  <a:pt x="298" y="108085"/>
                </a:cubicBezTo>
                <a:cubicBezTo>
                  <a:pt x="4531" y="105968"/>
                  <a:pt x="86023" y="63635"/>
                  <a:pt x="86023" y="63635"/>
                </a:cubicBezTo>
                <a:cubicBezTo>
                  <a:pt x="102956" y="55168"/>
                  <a:pt x="95548" y="64164"/>
                  <a:pt x="101898" y="57285"/>
                </a:cubicBezTo>
                <a:cubicBezTo>
                  <a:pt x="108248" y="50406"/>
                  <a:pt x="143702" y="-3040"/>
                  <a:pt x="136823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9DDA4E97-E81A-659C-8E79-2A90EFDD6CED}"/>
              </a:ext>
            </a:extLst>
          </p:cNvPr>
          <p:cNvSpPr/>
          <p:nvPr/>
        </p:nvSpPr>
        <p:spPr>
          <a:xfrm>
            <a:off x="6330850" y="3609975"/>
            <a:ext cx="120750" cy="80144"/>
          </a:xfrm>
          <a:custGeom>
            <a:avLst/>
            <a:gdLst>
              <a:gd name="connsiteX0" fmla="*/ 100 w 120750"/>
              <a:gd name="connsiteY0" fmla="*/ 0 h 80144"/>
              <a:gd name="connsiteX1" fmla="*/ 60425 w 120750"/>
              <a:gd name="connsiteY1" fmla="*/ 63500 h 80144"/>
              <a:gd name="connsiteX2" fmla="*/ 76300 w 120750"/>
              <a:gd name="connsiteY2" fmla="*/ 79375 h 80144"/>
              <a:gd name="connsiteX3" fmla="*/ 120750 w 120750"/>
              <a:gd name="connsiteY3" fmla="*/ 76200 h 80144"/>
              <a:gd name="connsiteX4" fmla="*/ 76300 w 120750"/>
              <a:gd name="connsiteY4" fmla="*/ 63500 h 80144"/>
              <a:gd name="connsiteX5" fmla="*/ 100 w 120750"/>
              <a:gd name="connsiteY5" fmla="*/ 0 h 8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50" h="80144">
                <a:moveTo>
                  <a:pt x="100" y="0"/>
                </a:moveTo>
                <a:cubicBezTo>
                  <a:pt x="-2546" y="0"/>
                  <a:pt x="47725" y="50271"/>
                  <a:pt x="60425" y="63500"/>
                </a:cubicBezTo>
                <a:cubicBezTo>
                  <a:pt x="73125" y="76729"/>
                  <a:pt x="66246" y="77258"/>
                  <a:pt x="76300" y="79375"/>
                </a:cubicBezTo>
                <a:cubicBezTo>
                  <a:pt x="86354" y="81492"/>
                  <a:pt x="120750" y="78846"/>
                  <a:pt x="120750" y="76200"/>
                </a:cubicBezTo>
                <a:cubicBezTo>
                  <a:pt x="120750" y="73554"/>
                  <a:pt x="91646" y="73554"/>
                  <a:pt x="76300" y="63500"/>
                </a:cubicBezTo>
                <a:cubicBezTo>
                  <a:pt x="60954" y="53446"/>
                  <a:pt x="2746" y="0"/>
                  <a:pt x="1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79D21541-9A7D-FD19-8D9A-1D6301FBA2BC}"/>
              </a:ext>
            </a:extLst>
          </p:cNvPr>
          <p:cNvSpPr/>
          <p:nvPr/>
        </p:nvSpPr>
        <p:spPr>
          <a:xfrm>
            <a:off x="6032438" y="3162158"/>
            <a:ext cx="130257" cy="152545"/>
          </a:xfrm>
          <a:custGeom>
            <a:avLst/>
            <a:gdLst>
              <a:gd name="connsiteX0" fmla="*/ 117537 w 130257"/>
              <a:gd name="connsiteY0" fmla="*/ 142 h 152545"/>
              <a:gd name="connsiteX1" fmla="*/ 88962 w 130257"/>
              <a:gd name="connsiteY1" fmla="*/ 60467 h 152545"/>
              <a:gd name="connsiteX2" fmla="*/ 130237 w 130257"/>
              <a:gd name="connsiteY2" fmla="*/ 76342 h 152545"/>
              <a:gd name="connsiteX3" fmla="*/ 82612 w 130257"/>
              <a:gd name="connsiteY3" fmla="*/ 76342 h 152545"/>
              <a:gd name="connsiteX4" fmla="*/ 62 w 130257"/>
              <a:gd name="connsiteY4" fmla="*/ 152542 h 152545"/>
              <a:gd name="connsiteX5" fmla="*/ 69912 w 130257"/>
              <a:gd name="connsiteY5" fmla="*/ 79517 h 152545"/>
              <a:gd name="connsiteX6" fmla="*/ 117537 w 130257"/>
              <a:gd name="connsiteY6" fmla="*/ 142 h 15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57" h="152545">
                <a:moveTo>
                  <a:pt x="117537" y="142"/>
                </a:moveTo>
                <a:cubicBezTo>
                  <a:pt x="120712" y="-3033"/>
                  <a:pt x="86845" y="47767"/>
                  <a:pt x="88962" y="60467"/>
                </a:cubicBezTo>
                <a:cubicBezTo>
                  <a:pt x="91079" y="73167"/>
                  <a:pt x="131295" y="73696"/>
                  <a:pt x="130237" y="76342"/>
                </a:cubicBezTo>
                <a:cubicBezTo>
                  <a:pt x="129179" y="78988"/>
                  <a:pt x="104308" y="63642"/>
                  <a:pt x="82612" y="76342"/>
                </a:cubicBezTo>
                <a:cubicBezTo>
                  <a:pt x="60916" y="89042"/>
                  <a:pt x="2179" y="152013"/>
                  <a:pt x="62" y="152542"/>
                </a:cubicBezTo>
                <a:cubicBezTo>
                  <a:pt x="-2055" y="153071"/>
                  <a:pt x="50333" y="100684"/>
                  <a:pt x="69912" y="79517"/>
                </a:cubicBezTo>
                <a:cubicBezTo>
                  <a:pt x="89491" y="58350"/>
                  <a:pt x="114362" y="3317"/>
                  <a:pt x="117537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BD8233F5-6F52-702B-183C-29D259578458}"/>
              </a:ext>
            </a:extLst>
          </p:cNvPr>
          <p:cNvSpPr/>
          <p:nvPr/>
        </p:nvSpPr>
        <p:spPr>
          <a:xfrm>
            <a:off x="6673532" y="3145189"/>
            <a:ext cx="188906" cy="74589"/>
          </a:xfrm>
          <a:custGeom>
            <a:avLst/>
            <a:gdLst>
              <a:gd name="connsiteX0" fmla="*/ 318 w 188906"/>
              <a:gd name="connsiteY0" fmla="*/ 64736 h 74589"/>
              <a:gd name="connsiteX1" fmla="*/ 35243 w 188906"/>
              <a:gd name="connsiteY1" fmla="*/ 1236 h 74589"/>
              <a:gd name="connsiteX2" fmla="*/ 54293 w 188906"/>
              <a:gd name="connsiteY2" fmla="*/ 26636 h 74589"/>
              <a:gd name="connsiteX3" fmla="*/ 187643 w 188906"/>
              <a:gd name="connsiteY3" fmla="*/ 74261 h 74589"/>
              <a:gd name="connsiteX4" fmla="*/ 117793 w 188906"/>
              <a:gd name="connsiteY4" fmla="*/ 45686 h 74589"/>
              <a:gd name="connsiteX5" fmla="*/ 57468 w 188906"/>
              <a:gd name="connsiteY5" fmla="*/ 7586 h 74589"/>
              <a:gd name="connsiteX6" fmla="*/ 318 w 188906"/>
              <a:gd name="connsiteY6" fmla="*/ 64736 h 7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906" h="74589">
                <a:moveTo>
                  <a:pt x="318" y="64736"/>
                </a:moveTo>
                <a:cubicBezTo>
                  <a:pt x="-3386" y="63678"/>
                  <a:pt x="26247" y="7586"/>
                  <a:pt x="35243" y="1236"/>
                </a:cubicBezTo>
                <a:cubicBezTo>
                  <a:pt x="44239" y="-5114"/>
                  <a:pt x="28893" y="14465"/>
                  <a:pt x="54293" y="26636"/>
                </a:cubicBezTo>
                <a:cubicBezTo>
                  <a:pt x="79693" y="38807"/>
                  <a:pt x="177060" y="71086"/>
                  <a:pt x="187643" y="74261"/>
                </a:cubicBezTo>
                <a:cubicBezTo>
                  <a:pt x="198226" y="77436"/>
                  <a:pt x="139489" y="56798"/>
                  <a:pt x="117793" y="45686"/>
                </a:cubicBezTo>
                <a:cubicBezTo>
                  <a:pt x="96097" y="34574"/>
                  <a:pt x="74931" y="10761"/>
                  <a:pt x="57468" y="7586"/>
                </a:cubicBezTo>
                <a:cubicBezTo>
                  <a:pt x="40006" y="4411"/>
                  <a:pt x="4022" y="65794"/>
                  <a:pt x="318" y="64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947C260-9CE9-4ED8-6E97-320C2F6D1234}"/>
              </a:ext>
            </a:extLst>
          </p:cNvPr>
          <p:cNvSpPr/>
          <p:nvPr/>
        </p:nvSpPr>
        <p:spPr>
          <a:xfrm>
            <a:off x="5757179" y="3502012"/>
            <a:ext cx="151546" cy="193700"/>
          </a:xfrm>
          <a:custGeom>
            <a:avLst/>
            <a:gdLst>
              <a:gd name="connsiteX0" fmla="*/ 151496 w 151546"/>
              <a:gd name="connsiteY0" fmla="*/ 13 h 193700"/>
              <a:gd name="connsiteX1" fmla="*/ 27671 w 151546"/>
              <a:gd name="connsiteY1" fmla="*/ 98438 h 193700"/>
              <a:gd name="connsiteX2" fmla="*/ 5446 w 151546"/>
              <a:gd name="connsiteY2" fmla="*/ 193688 h 193700"/>
              <a:gd name="connsiteX3" fmla="*/ 11796 w 151546"/>
              <a:gd name="connsiteY3" fmla="*/ 92088 h 193700"/>
              <a:gd name="connsiteX4" fmla="*/ 151496 w 151546"/>
              <a:gd name="connsiteY4" fmla="*/ 13 h 1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546" h="193700">
                <a:moveTo>
                  <a:pt x="151496" y="13"/>
                </a:moveTo>
                <a:cubicBezTo>
                  <a:pt x="154142" y="1071"/>
                  <a:pt x="52013" y="66159"/>
                  <a:pt x="27671" y="98438"/>
                </a:cubicBezTo>
                <a:cubicBezTo>
                  <a:pt x="3329" y="130717"/>
                  <a:pt x="8092" y="194746"/>
                  <a:pt x="5446" y="193688"/>
                </a:cubicBezTo>
                <a:cubicBezTo>
                  <a:pt x="2800" y="192630"/>
                  <a:pt x="-8312" y="121721"/>
                  <a:pt x="11796" y="92088"/>
                </a:cubicBezTo>
                <a:cubicBezTo>
                  <a:pt x="31904" y="62455"/>
                  <a:pt x="148850" y="-1045"/>
                  <a:pt x="15149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FF2A04BE-F599-A9BB-83F8-DDAC2EBB5E86}"/>
              </a:ext>
            </a:extLst>
          </p:cNvPr>
          <p:cNvSpPr/>
          <p:nvPr/>
        </p:nvSpPr>
        <p:spPr>
          <a:xfrm>
            <a:off x="6913182" y="3282857"/>
            <a:ext cx="207534" cy="308554"/>
          </a:xfrm>
          <a:custGeom>
            <a:avLst/>
            <a:gdLst>
              <a:gd name="connsiteX0" fmla="*/ 40068 w 207534"/>
              <a:gd name="connsiteY0" fmla="*/ 93 h 308554"/>
              <a:gd name="connsiteX1" fmla="*/ 1968 w 207534"/>
              <a:gd name="connsiteY1" fmla="*/ 60418 h 308554"/>
              <a:gd name="connsiteX2" fmla="*/ 113093 w 207534"/>
              <a:gd name="connsiteY2" fmla="*/ 168368 h 308554"/>
              <a:gd name="connsiteX3" fmla="*/ 179768 w 207534"/>
              <a:gd name="connsiteY3" fmla="*/ 222343 h 308554"/>
              <a:gd name="connsiteX4" fmla="*/ 205168 w 207534"/>
              <a:gd name="connsiteY4" fmla="*/ 308068 h 308554"/>
              <a:gd name="connsiteX5" fmla="*/ 195643 w 207534"/>
              <a:gd name="connsiteY5" fmla="*/ 254093 h 308554"/>
              <a:gd name="connsiteX6" fmla="*/ 109918 w 207534"/>
              <a:gd name="connsiteY6" fmla="*/ 187418 h 308554"/>
              <a:gd name="connsiteX7" fmla="*/ 122618 w 207534"/>
              <a:gd name="connsiteY7" fmla="*/ 200118 h 308554"/>
              <a:gd name="connsiteX8" fmla="*/ 55943 w 207534"/>
              <a:gd name="connsiteY8" fmla="*/ 123918 h 308554"/>
              <a:gd name="connsiteX9" fmla="*/ 14668 w 207534"/>
              <a:gd name="connsiteY9" fmla="*/ 73118 h 308554"/>
              <a:gd name="connsiteX10" fmla="*/ 40068 w 207534"/>
              <a:gd name="connsiteY10" fmla="*/ 93 h 30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7534" h="308554">
                <a:moveTo>
                  <a:pt x="40068" y="93"/>
                </a:moveTo>
                <a:cubicBezTo>
                  <a:pt x="37951" y="-2024"/>
                  <a:pt x="-10203" y="32372"/>
                  <a:pt x="1968" y="60418"/>
                </a:cubicBezTo>
                <a:cubicBezTo>
                  <a:pt x="14139" y="88464"/>
                  <a:pt x="83460" y="141381"/>
                  <a:pt x="113093" y="168368"/>
                </a:cubicBezTo>
                <a:cubicBezTo>
                  <a:pt x="142726" y="195356"/>
                  <a:pt x="164422" y="199060"/>
                  <a:pt x="179768" y="222343"/>
                </a:cubicBezTo>
                <a:cubicBezTo>
                  <a:pt x="195114" y="245626"/>
                  <a:pt x="202522" y="302776"/>
                  <a:pt x="205168" y="308068"/>
                </a:cubicBezTo>
                <a:cubicBezTo>
                  <a:pt x="207814" y="313360"/>
                  <a:pt x="211518" y="274201"/>
                  <a:pt x="195643" y="254093"/>
                </a:cubicBezTo>
                <a:cubicBezTo>
                  <a:pt x="179768" y="233985"/>
                  <a:pt x="109918" y="187418"/>
                  <a:pt x="109918" y="187418"/>
                </a:cubicBezTo>
                <a:cubicBezTo>
                  <a:pt x="97747" y="178422"/>
                  <a:pt x="131614" y="210701"/>
                  <a:pt x="122618" y="200118"/>
                </a:cubicBezTo>
                <a:cubicBezTo>
                  <a:pt x="113622" y="189535"/>
                  <a:pt x="73935" y="145085"/>
                  <a:pt x="55943" y="123918"/>
                </a:cubicBezTo>
                <a:cubicBezTo>
                  <a:pt x="37951" y="102751"/>
                  <a:pt x="17843" y="92697"/>
                  <a:pt x="14668" y="73118"/>
                </a:cubicBezTo>
                <a:cubicBezTo>
                  <a:pt x="11493" y="53539"/>
                  <a:pt x="42185" y="2210"/>
                  <a:pt x="40068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FDC35FFC-4F8B-1A2D-86B7-91D7684A7958}"/>
              </a:ext>
            </a:extLst>
          </p:cNvPr>
          <p:cNvSpPr/>
          <p:nvPr/>
        </p:nvSpPr>
        <p:spPr>
          <a:xfrm>
            <a:off x="5909260" y="3733379"/>
            <a:ext cx="581632" cy="80437"/>
          </a:xfrm>
          <a:custGeom>
            <a:avLst/>
            <a:gdLst>
              <a:gd name="connsiteX0" fmla="*/ 580440 w 581632"/>
              <a:gd name="connsiteY0" fmla="*/ 13121 h 80437"/>
              <a:gd name="connsiteX1" fmla="*/ 462965 w 581632"/>
              <a:gd name="connsiteY1" fmla="*/ 421 h 80437"/>
              <a:gd name="connsiteX2" fmla="*/ 351840 w 581632"/>
              <a:gd name="connsiteY2" fmla="*/ 6771 h 80437"/>
              <a:gd name="connsiteX3" fmla="*/ 237540 w 581632"/>
              <a:gd name="connsiteY3" fmla="*/ 41696 h 80437"/>
              <a:gd name="connsiteX4" fmla="*/ 50215 w 581632"/>
              <a:gd name="connsiteY4" fmla="*/ 76621 h 80437"/>
              <a:gd name="connsiteX5" fmla="*/ 24815 w 581632"/>
              <a:gd name="connsiteY5" fmla="*/ 73446 h 80437"/>
              <a:gd name="connsiteX6" fmla="*/ 367715 w 581632"/>
              <a:gd name="connsiteY6" fmla="*/ 22646 h 80437"/>
              <a:gd name="connsiteX7" fmla="*/ 386765 w 581632"/>
              <a:gd name="connsiteY7" fmla="*/ 9946 h 80437"/>
              <a:gd name="connsiteX8" fmla="*/ 580440 w 581632"/>
              <a:gd name="connsiteY8" fmla="*/ 13121 h 8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1632" h="80437">
                <a:moveTo>
                  <a:pt x="580440" y="13121"/>
                </a:moveTo>
                <a:cubicBezTo>
                  <a:pt x="593140" y="11534"/>
                  <a:pt x="501065" y="1479"/>
                  <a:pt x="462965" y="421"/>
                </a:cubicBezTo>
                <a:cubicBezTo>
                  <a:pt x="424865" y="-637"/>
                  <a:pt x="389411" y="-108"/>
                  <a:pt x="351840" y="6771"/>
                </a:cubicBezTo>
                <a:cubicBezTo>
                  <a:pt x="314269" y="13650"/>
                  <a:pt x="287811" y="30054"/>
                  <a:pt x="237540" y="41696"/>
                </a:cubicBezTo>
                <a:cubicBezTo>
                  <a:pt x="187269" y="53338"/>
                  <a:pt x="85669" y="71329"/>
                  <a:pt x="50215" y="76621"/>
                </a:cubicBezTo>
                <a:cubicBezTo>
                  <a:pt x="14761" y="81913"/>
                  <a:pt x="-28102" y="82442"/>
                  <a:pt x="24815" y="73446"/>
                </a:cubicBezTo>
                <a:cubicBezTo>
                  <a:pt x="77732" y="64450"/>
                  <a:pt x="307390" y="33229"/>
                  <a:pt x="367715" y="22646"/>
                </a:cubicBezTo>
                <a:cubicBezTo>
                  <a:pt x="428040" y="12063"/>
                  <a:pt x="357661" y="10475"/>
                  <a:pt x="386765" y="9946"/>
                </a:cubicBezTo>
                <a:lnTo>
                  <a:pt x="580440" y="1312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707E9855-F74D-F517-B828-ABA38C76E7FC}"/>
              </a:ext>
            </a:extLst>
          </p:cNvPr>
          <p:cNvSpPr/>
          <p:nvPr/>
        </p:nvSpPr>
        <p:spPr>
          <a:xfrm>
            <a:off x="6485322" y="3720969"/>
            <a:ext cx="155484" cy="26059"/>
          </a:xfrm>
          <a:custGeom>
            <a:avLst/>
            <a:gdLst>
              <a:gd name="connsiteX0" fmla="*/ 1203 w 155484"/>
              <a:gd name="connsiteY0" fmla="*/ 25531 h 26059"/>
              <a:gd name="connsiteX1" fmla="*/ 153603 w 155484"/>
              <a:gd name="connsiteY1" fmla="*/ 131 h 26059"/>
              <a:gd name="connsiteX2" fmla="*/ 83753 w 155484"/>
              <a:gd name="connsiteY2" fmla="*/ 16006 h 26059"/>
              <a:gd name="connsiteX3" fmla="*/ 1203 w 155484"/>
              <a:gd name="connsiteY3" fmla="*/ 25531 h 2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484" h="26059">
                <a:moveTo>
                  <a:pt x="1203" y="25531"/>
                </a:moveTo>
                <a:cubicBezTo>
                  <a:pt x="12845" y="22885"/>
                  <a:pt x="139845" y="1718"/>
                  <a:pt x="153603" y="131"/>
                </a:cubicBezTo>
                <a:cubicBezTo>
                  <a:pt x="167361" y="-1456"/>
                  <a:pt x="101745" y="11773"/>
                  <a:pt x="83753" y="16006"/>
                </a:cubicBezTo>
                <a:cubicBezTo>
                  <a:pt x="65761" y="20239"/>
                  <a:pt x="-10439" y="28177"/>
                  <a:pt x="1203" y="25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EB974D63-95F8-88D9-1D17-4E1311EA060C}"/>
              </a:ext>
            </a:extLst>
          </p:cNvPr>
          <p:cNvSpPr/>
          <p:nvPr/>
        </p:nvSpPr>
        <p:spPr>
          <a:xfrm>
            <a:off x="6635681" y="3720728"/>
            <a:ext cx="333712" cy="26095"/>
          </a:xfrm>
          <a:custGeom>
            <a:avLst/>
            <a:gdLst>
              <a:gd name="connsiteX0" fmla="*/ 69 w 333712"/>
              <a:gd name="connsiteY0" fmla="*/ 22597 h 26095"/>
              <a:gd name="connsiteX1" fmla="*/ 161994 w 333712"/>
              <a:gd name="connsiteY1" fmla="*/ 25772 h 26095"/>
              <a:gd name="connsiteX2" fmla="*/ 260419 w 333712"/>
              <a:gd name="connsiteY2" fmla="*/ 22597 h 26095"/>
              <a:gd name="connsiteX3" fmla="*/ 333444 w 333712"/>
              <a:gd name="connsiteY3" fmla="*/ 372 h 26095"/>
              <a:gd name="connsiteX4" fmla="*/ 279469 w 333712"/>
              <a:gd name="connsiteY4" fmla="*/ 9897 h 26095"/>
              <a:gd name="connsiteX5" fmla="*/ 142944 w 333712"/>
              <a:gd name="connsiteY5" fmla="*/ 25772 h 26095"/>
              <a:gd name="connsiteX6" fmla="*/ 69 w 333712"/>
              <a:gd name="connsiteY6" fmla="*/ 22597 h 2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712" h="26095">
                <a:moveTo>
                  <a:pt x="69" y="22597"/>
                </a:moveTo>
                <a:cubicBezTo>
                  <a:pt x="3244" y="22597"/>
                  <a:pt x="118602" y="25772"/>
                  <a:pt x="161994" y="25772"/>
                </a:cubicBezTo>
                <a:cubicBezTo>
                  <a:pt x="205386" y="25772"/>
                  <a:pt x="231844" y="26830"/>
                  <a:pt x="260419" y="22597"/>
                </a:cubicBezTo>
                <a:cubicBezTo>
                  <a:pt x="288994" y="18364"/>
                  <a:pt x="330269" y="2489"/>
                  <a:pt x="333444" y="372"/>
                </a:cubicBezTo>
                <a:cubicBezTo>
                  <a:pt x="336619" y="-1745"/>
                  <a:pt x="311219" y="5664"/>
                  <a:pt x="279469" y="9897"/>
                </a:cubicBezTo>
                <a:cubicBezTo>
                  <a:pt x="247719" y="14130"/>
                  <a:pt x="182102" y="24185"/>
                  <a:pt x="142944" y="25772"/>
                </a:cubicBezTo>
                <a:cubicBezTo>
                  <a:pt x="103786" y="27359"/>
                  <a:pt x="-3106" y="22597"/>
                  <a:pt x="69" y="22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1BC3F843-8B00-F8FD-1385-317ECB63902F}"/>
              </a:ext>
            </a:extLst>
          </p:cNvPr>
          <p:cNvSpPr/>
          <p:nvPr/>
        </p:nvSpPr>
        <p:spPr>
          <a:xfrm>
            <a:off x="6615041" y="3730389"/>
            <a:ext cx="192523" cy="19286"/>
          </a:xfrm>
          <a:custGeom>
            <a:avLst/>
            <a:gdLst>
              <a:gd name="connsiteX0" fmla="*/ 1659 w 192523"/>
              <a:gd name="connsiteY0" fmla="*/ 19286 h 19286"/>
              <a:gd name="connsiteX1" fmla="*/ 188984 w 192523"/>
              <a:gd name="connsiteY1" fmla="*/ 6586 h 19286"/>
              <a:gd name="connsiteX2" fmla="*/ 122309 w 192523"/>
              <a:gd name="connsiteY2" fmla="*/ 6586 h 19286"/>
              <a:gd name="connsiteX3" fmla="*/ 96909 w 192523"/>
              <a:gd name="connsiteY3" fmla="*/ 236 h 19286"/>
              <a:gd name="connsiteX4" fmla="*/ 1659 w 192523"/>
              <a:gd name="connsiteY4" fmla="*/ 19286 h 1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23" h="19286">
                <a:moveTo>
                  <a:pt x="1659" y="19286"/>
                </a:moveTo>
                <a:lnTo>
                  <a:pt x="188984" y="6586"/>
                </a:lnTo>
                <a:cubicBezTo>
                  <a:pt x="209092" y="4469"/>
                  <a:pt x="137655" y="7644"/>
                  <a:pt x="122309" y="6586"/>
                </a:cubicBezTo>
                <a:cubicBezTo>
                  <a:pt x="106963" y="5528"/>
                  <a:pt x="111726" y="-1351"/>
                  <a:pt x="96909" y="236"/>
                </a:cubicBezTo>
                <a:cubicBezTo>
                  <a:pt x="82092" y="1823"/>
                  <a:pt x="-13687" y="18228"/>
                  <a:pt x="1659" y="19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DFB24351-A2F9-AC53-4EB4-3FB4044A6FC6}"/>
              </a:ext>
            </a:extLst>
          </p:cNvPr>
          <p:cNvSpPr/>
          <p:nvPr/>
        </p:nvSpPr>
        <p:spPr>
          <a:xfrm>
            <a:off x="5857614" y="3781340"/>
            <a:ext cx="149664" cy="69935"/>
          </a:xfrm>
          <a:custGeom>
            <a:avLst/>
            <a:gdLst>
              <a:gd name="connsiteX0" fmla="*/ 149486 w 149664"/>
              <a:gd name="connsiteY0" fmla="*/ 9610 h 69935"/>
              <a:gd name="connsiteX1" fmla="*/ 73286 w 149664"/>
              <a:gd name="connsiteY1" fmla="*/ 3260 h 69935"/>
              <a:gd name="connsiteX2" fmla="*/ 261 w 149664"/>
              <a:gd name="connsiteY2" fmla="*/ 69935 h 69935"/>
              <a:gd name="connsiteX3" fmla="*/ 51061 w 149664"/>
              <a:gd name="connsiteY3" fmla="*/ 3260 h 69935"/>
              <a:gd name="connsiteX4" fmla="*/ 149486 w 149664"/>
              <a:gd name="connsiteY4" fmla="*/ 9610 h 6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664" h="69935">
                <a:moveTo>
                  <a:pt x="149486" y="9610"/>
                </a:moveTo>
                <a:cubicBezTo>
                  <a:pt x="153190" y="9610"/>
                  <a:pt x="98157" y="-6794"/>
                  <a:pt x="73286" y="3260"/>
                </a:cubicBezTo>
                <a:cubicBezTo>
                  <a:pt x="48415" y="13314"/>
                  <a:pt x="3965" y="69935"/>
                  <a:pt x="261" y="69935"/>
                </a:cubicBezTo>
                <a:cubicBezTo>
                  <a:pt x="-3443" y="69935"/>
                  <a:pt x="33069" y="13314"/>
                  <a:pt x="51061" y="3260"/>
                </a:cubicBezTo>
                <a:cubicBezTo>
                  <a:pt x="69053" y="-6794"/>
                  <a:pt x="145782" y="9610"/>
                  <a:pt x="149486" y="9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0E616F14-DF90-7221-F280-4F9C7659A8B6}"/>
              </a:ext>
            </a:extLst>
          </p:cNvPr>
          <p:cNvSpPr/>
          <p:nvPr/>
        </p:nvSpPr>
        <p:spPr>
          <a:xfrm>
            <a:off x="6896100" y="3717885"/>
            <a:ext cx="99319" cy="57247"/>
          </a:xfrm>
          <a:custGeom>
            <a:avLst/>
            <a:gdLst>
              <a:gd name="connsiteX0" fmla="*/ 22225 w 99319"/>
              <a:gd name="connsiteY0" fmla="*/ 40 h 57247"/>
              <a:gd name="connsiteX1" fmla="*/ 98425 w 99319"/>
              <a:gd name="connsiteY1" fmla="*/ 28615 h 57247"/>
              <a:gd name="connsiteX2" fmla="*/ 0 w 99319"/>
              <a:gd name="connsiteY2" fmla="*/ 57190 h 57247"/>
              <a:gd name="connsiteX3" fmla="*/ 98425 w 99319"/>
              <a:gd name="connsiteY3" fmla="*/ 34965 h 57247"/>
              <a:gd name="connsiteX4" fmla="*/ 22225 w 99319"/>
              <a:gd name="connsiteY4" fmla="*/ 40 h 5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19" h="57247">
                <a:moveTo>
                  <a:pt x="22225" y="40"/>
                </a:moveTo>
                <a:cubicBezTo>
                  <a:pt x="22225" y="-1018"/>
                  <a:pt x="102129" y="19090"/>
                  <a:pt x="98425" y="28615"/>
                </a:cubicBezTo>
                <a:cubicBezTo>
                  <a:pt x="94721" y="38140"/>
                  <a:pt x="0" y="56132"/>
                  <a:pt x="0" y="57190"/>
                </a:cubicBezTo>
                <a:cubicBezTo>
                  <a:pt x="0" y="58248"/>
                  <a:pt x="87842" y="44490"/>
                  <a:pt x="98425" y="34965"/>
                </a:cubicBezTo>
                <a:cubicBezTo>
                  <a:pt x="109008" y="25440"/>
                  <a:pt x="22225" y="1098"/>
                  <a:pt x="22225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CE62FF2E-41ED-2BA6-8735-E437488DB959}"/>
              </a:ext>
            </a:extLst>
          </p:cNvPr>
          <p:cNvSpPr/>
          <p:nvPr/>
        </p:nvSpPr>
        <p:spPr>
          <a:xfrm>
            <a:off x="6730996" y="3758501"/>
            <a:ext cx="165616" cy="153247"/>
          </a:xfrm>
          <a:custGeom>
            <a:avLst/>
            <a:gdLst>
              <a:gd name="connsiteX0" fmla="*/ 165104 w 165616"/>
              <a:gd name="connsiteY0" fmla="*/ 699 h 153247"/>
              <a:gd name="connsiteX1" fmla="*/ 63504 w 165616"/>
              <a:gd name="connsiteY1" fmla="*/ 118174 h 153247"/>
              <a:gd name="connsiteX2" fmla="*/ 4 w 165616"/>
              <a:gd name="connsiteY2" fmla="*/ 153099 h 153247"/>
              <a:gd name="connsiteX3" fmla="*/ 60329 w 165616"/>
              <a:gd name="connsiteY3" fmla="*/ 108649 h 153247"/>
              <a:gd name="connsiteX4" fmla="*/ 101604 w 165616"/>
              <a:gd name="connsiteY4" fmla="*/ 70549 h 153247"/>
              <a:gd name="connsiteX5" fmla="*/ 165104 w 165616"/>
              <a:gd name="connsiteY5" fmla="*/ 699 h 15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616" h="153247">
                <a:moveTo>
                  <a:pt x="165104" y="699"/>
                </a:moveTo>
                <a:cubicBezTo>
                  <a:pt x="158754" y="8636"/>
                  <a:pt x="91021" y="92774"/>
                  <a:pt x="63504" y="118174"/>
                </a:cubicBezTo>
                <a:cubicBezTo>
                  <a:pt x="35987" y="143574"/>
                  <a:pt x="533" y="154686"/>
                  <a:pt x="4" y="153099"/>
                </a:cubicBezTo>
                <a:cubicBezTo>
                  <a:pt x="-525" y="151512"/>
                  <a:pt x="43396" y="122407"/>
                  <a:pt x="60329" y="108649"/>
                </a:cubicBezTo>
                <a:cubicBezTo>
                  <a:pt x="77262" y="94891"/>
                  <a:pt x="86258" y="86424"/>
                  <a:pt x="101604" y="70549"/>
                </a:cubicBezTo>
                <a:cubicBezTo>
                  <a:pt x="116950" y="54674"/>
                  <a:pt x="171454" y="-7238"/>
                  <a:pt x="165104" y="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AA47C84E-B89B-903D-0373-038381052F32}"/>
              </a:ext>
            </a:extLst>
          </p:cNvPr>
          <p:cNvSpPr/>
          <p:nvPr/>
        </p:nvSpPr>
        <p:spPr>
          <a:xfrm>
            <a:off x="5872740" y="3853943"/>
            <a:ext cx="160630" cy="118604"/>
          </a:xfrm>
          <a:custGeom>
            <a:avLst/>
            <a:gdLst>
              <a:gd name="connsiteX0" fmla="*/ 1010 w 160630"/>
              <a:gd name="connsiteY0" fmla="*/ 507 h 118604"/>
              <a:gd name="connsiteX1" fmla="*/ 140710 w 160630"/>
              <a:gd name="connsiteY1" fmla="*/ 102107 h 118604"/>
              <a:gd name="connsiteX2" fmla="*/ 153410 w 160630"/>
              <a:gd name="connsiteY2" fmla="*/ 114807 h 118604"/>
              <a:gd name="connsiteX3" fmla="*/ 80385 w 160630"/>
              <a:gd name="connsiteY3" fmla="*/ 64007 h 118604"/>
              <a:gd name="connsiteX4" fmla="*/ 1010 w 160630"/>
              <a:gd name="connsiteY4" fmla="*/ 507 h 118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630" h="118604">
                <a:moveTo>
                  <a:pt x="1010" y="507"/>
                </a:moveTo>
                <a:cubicBezTo>
                  <a:pt x="11064" y="6857"/>
                  <a:pt x="140710" y="102107"/>
                  <a:pt x="140710" y="102107"/>
                </a:cubicBezTo>
                <a:cubicBezTo>
                  <a:pt x="166110" y="121157"/>
                  <a:pt x="163464" y="121157"/>
                  <a:pt x="153410" y="114807"/>
                </a:cubicBezTo>
                <a:cubicBezTo>
                  <a:pt x="143356" y="108457"/>
                  <a:pt x="102081" y="78824"/>
                  <a:pt x="80385" y="64007"/>
                </a:cubicBezTo>
                <a:cubicBezTo>
                  <a:pt x="58689" y="49190"/>
                  <a:pt x="-9044" y="-5843"/>
                  <a:pt x="1010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975B6AE3-2E7C-85C9-894A-1379D73E06A9}"/>
              </a:ext>
            </a:extLst>
          </p:cNvPr>
          <p:cNvSpPr/>
          <p:nvPr/>
        </p:nvSpPr>
        <p:spPr>
          <a:xfrm>
            <a:off x="5876580" y="3847730"/>
            <a:ext cx="273485" cy="122040"/>
          </a:xfrm>
          <a:custGeom>
            <a:avLst/>
            <a:gdLst>
              <a:gd name="connsiteX0" fmla="*/ 273395 w 273485"/>
              <a:gd name="connsiteY0" fmla="*/ 117845 h 122040"/>
              <a:gd name="connsiteX1" fmla="*/ 162270 w 273485"/>
              <a:gd name="connsiteY1" fmla="*/ 86095 h 122040"/>
              <a:gd name="connsiteX2" fmla="*/ 133695 w 273485"/>
              <a:gd name="connsiteY2" fmla="*/ 73395 h 122040"/>
              <a:gd name="connsiteX3" fmla="*/ 345 w 273485"/>
              <a:gd name="connsiteY3" fmla="*/ 370 h 122040"/>
              <a:gd name="connsiteX4" fmla="*/ 178145 w 273485"/>
              <a:gd name="connsiteY4" fmla="*/ 108320 h 122040"/>
              <a:gd name="connsiteX5" fmla="*/ 273395 w 273485"/>
              <a:gd name="connsiteY5" fmla="*/ 117845 h 12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85" h="122040">
                <a:moveTo>
                  <a:pt x="273395" y="117845"/>
                </a:moveTo>
                <a:cubicBezTo>
                  <a:pt x="270749" y="114141"/>
                  <a:pt x="185553" y="93503"/>
                  <a:pt x="162270" y="86095"/>
                </a:cubicBezTo>
                <a:cubicBezTo>
                  <a:pt x="138987" y="78687"/>
                  <a:pt x="160682" y="87682"/>
                  <a:pt x="133695" y="73395"/>
                </a:cubicBezTo>
                <a:cubicBezTo>
                  <a:pt x="106707" y="59107"/>
                  <a:pt x="-7063" y="-5451"/>
                  <a:pt x="345" y="370"/>
                </a:cubicBezTo>
                <a:cubicBezTo>
                  <a:pt x="7753" y="6191"/>
                  <a:pt x="136341" y="88212"/>
                  <a:pt x="178145" y="108320"/>
                </a:cubicBezTo>
                <a:cubicBezTo>
                  <a:pt x="219949" y="128428"/>
                  <a:pt x="276041" y="121549"/>
                  <a:pt x="273395" y="117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75A23DF-DD0B-F9D6-8708-A1FA410F2CFD}"/>
              </a:ext>
            </a:extLst>
          </p:cNvPr>
          <p:cNvSpPr/>
          <p:nvPr/>
        </p:nvSpPr>
        <p:spPr>
          <a:xfrm>
            <a:off x="6232160" y="3978150"/>
            <a:ext cx="276920" cy="42319"/>
          </a:xfrm>
          <a:custGeom>
            <a:avLst/>
            <a:gdLst>
              <a:gd name="connsiteX0" fmla="*/ 365 w 276920"/>
              <a:gd name="connsiteY0" fmla="*/ 125 h 42319"/>
              <a:gd name="connsiteX1" fmla="*/ 117840 w 276920"/>
              <a:gd name="connsiteY1" fmla="*/ 28700 h 42319"/>
              <a:gd name="connsiteX2" fmla="*/ 276590 w 276920"/>
              <a:gd name="connsiteY2" fmla="*/ 31875 h 42319"/>
              <a:gd name="connsiteX3" fmla="*/ 155940 w 276920"/>
              <a:gd name="connsiteY3" fmla="*/ 41400 h 42319"/>
              <a:gd name="connsiteX4" fmla="*/ 365 w 276920"/>
              <a:gd name="connsiteY4" fmla="*/ 125 h 4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920" h="42319">
                <a:moveTo>
                  <a:pt x="365" y="125"/>
                </a:moveTo>
                <a:cubicBezTo>
                  <a:pt x="-5985" y="-1992"/>
                  <a:pt x="71803" y="23408"/>
                  <a:pt x="117840" y="28700"/>
                </a:cubicBezTo>
                <a:cubicBezTo>
                  <a:pt x="163878" y="33992"/>
                  <a:pt x="270240" y="29758"/>
                  <a:pt x="276590" y="31875"/>
                </a:cubicBezTo>
                <a:cubicBezTo>
                  <a:pt x="282940" y="33992"/>
                  <a:pt x="196157" y="45633"/>
                  <a:pt x="155940" y="41400"/>
                </a:cubicBezTo>
                <a:cubicBezTo>
                  <a:pt x="115723" y="37167"/>
                  <a:pt x="6715" y="2242"/>
                  <a:pt x="365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27D833D-02AB-2294-917E-282FEAA80077}"/>
              </a:ext>
            </a:extLst>
          </p:cNvPr>
          <p:cNvSpPr/>
          <p:nvPr/>
        </p:nvSpPr>
        <p:spPr>
          <a:xfrm>
            <a:off x="6467969" y="3911566"/>
            <a:ext cx="290393" cy="80140"/>
          </a:xfrm>
          <a:custGeom>
            <a:avLst/>
            <a:gdLst>
              <a:gd name="connsiteX0" fmla="*/ 288431 w 290393"/>
              <a:gd name="connsiteY0" fmla="*/ 34 h 80140"/>
              <a:gd name="connsiteX1" fmla="*/ 88406 w 290393"/>
              <a:gd name="connsiteY1" fmla="*/ 73059 h 80140"/>
              <a:gd name="connsiteX2" fmla="*/ 2681 w 290393"/>
              <a:gd name="connsiteY2" fmla="*/ 76234 h 80140"/>
              <a:gd name="connsiteX3" fmla="*/ 180481 w 290393"/>
              <a:gd name="connsiteY3" fmla="*/ 63534 h 80140"/>
              <a:gd name="connsiteX4" fmla="*/ 288431 w 290393"/>
              <a:gd name="connsiteY4" fmla="*/ 34 h 8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393" h="80140">
                <a:moveTo>
                  <a:pt x="288431" y="34"/>
                </a:moveTo>
                <a:cubicBezTo>
                  <a:pt x="273085" y="1622"/>
                  <a:pt x="136031" y="60359"/>
                  <a:pt x="88406" y="73059"/>
                </a:cubicBezTo>
                <a:cubicBezTo>
                  <a:pt x="40781" y="85759"/>
                  <a:pt x="-12665" y="77822"/>
                  <a:pt x="2681" y="76234"/>
                </a:cubicBezTo>
                <a:cubicBezTo>
                  <a:pt x="18027" y="74647"/>
                  <a:pt x="135502" y="74117"/>
                  <a:pt x="180481" y="63534"/>
                </a:cubicBezTo>
                <a:cubicBezTo>
                  <a:pt x="225460" y="52951"/>
                  <a:pt x="303777" y="-1554"/>
                  <a:pt x="288431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5AFDDAAC-6D28-AAC6-0280-2460D9E036EA}"/>
              </a:ext>
            </a:extLst>
          </p:cNvPr>
          <p:cNvSpPr/>
          <p:nvPr/>
        </p:nvSpPr>
        <p:spPr>
          <a:xfrm>
            <a:off x="6689582" y="3829038"/>
            <a:ext cx="193921" cy="209573"/>
          </a:xfrm>
          <a:custGeom>
            <a:avLst/>
            <a:gdLst>
              <a:gd name="connsiteX0" fmla="*/ 193818 w 193921"/>
              <a:gd name="connsiteY0" fmla="*/ 12 h 209573"/>
              <a:gd name="connsiteX1" fmla="*/ 79518 w 193921"/>
              <a:gd name="connsiteY1" fmla="*/ 101612 h 209573"/>
              <a:gd name="connsiteX2" fmla="*/ 143 w 193921"/>
              <a:gd name="connsiteY2" fmla="*/ 209562 h 209573"/>
              <a:gd name="connsiteX3" fmla="*/ 98568 w 193921"/>
              <a:gd name="connsiteY3" fmla="*/ 95262 h 209573"/>
              <a:gd name="connsiteX4" fmla="*/ 193818 w 193921"/>
              <a:gd name="connsiteY4" fmla="*/ 12 h 20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921" h="209573">
                <a:moveTo>
                  <a:pt x="193818" y="12"/>
                </a:moveTo>
                <a:cubicBezTo>
                  <a:pt x="190643" y="1070"/>
                  <a:pt x="111797" y="66687"/>
                  <a:pt x="79518" y="101612"/>
                </a:cubicBezTo>
                <a:cubicBezTo>
                  <a:pt x="47239" y="136537"/>
                  <a:pt x="-3032" y="210620"/>
                  <a:pt x="143" y="209562"/>
                </a:cubicBezTo>
                <a:cubicBezTo>
                  <a:pt x="3318" y="208504"/>
                  <a:pt x="70522" y="127012"/>
                  <a:pt x="98568" y="95262"/>
                </a:cubicBezTo>
                <a:cubicBezTo>
                  <a:pt x="126614" y="63512"/>
                  <a:pt x="196993" y="-1046"/>
                  <a:pt x="19381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668BCCA8-A71F-F9A0-28C8-9824B83FAF06}"/>
              </a:ext>
            </a:extLst>
          </p:cNvPr>
          <p:cNvSpPr/>
          <p:nvPr/>
        </p:nvSpPr>
        <p:spPr>
          <a:xfrm>
            <a:off x="6018985" y="3994104"/>
            <a:ext cx="236208" cy="117572"/>
          </a:xfrm>
          <a:custGeom>
            <a:avLst/>
            <a:gdLst>
              <a:gd name="connsiteX0" fmla="*/ 815 w 236208"/>
              <a:gd name="connsiteY0" fmla="*/ 46 h 117572"/>
              <a:gd name="connsiteX1" fmla="*/ 77015 w 236208"/>
              <a:gd name="connsiteY1" fmla="*/ 57196 h 117572"/>
              <a:gd name="connsiteX2" fmla="*/ 235765 w 236208"/>
              <a:gd name="connsiteY2" fmla="*/ 117521 h 117572"/>
              <a:gd name="connsiteX3" fmla="*/ 121465 w 236208"/>
              <a:gd name="connsiteY3" fmla="*/ 66721 h 117572"/>
              <a:gd name="connsiteX4" fmla="*/ 815 w 236208"/>
              <a:gd name="connsiteY4" fmla="*/ 46 h 11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208" h="117572">
                <a:moveTo>
                  <a:pt x="815" y="46"/>
                </a:moveTo>
                <a:cubicBezTo>
                  <a:pt x="-6593" y="-1541"/>
                  <a:pt x="37857" y="37617"/>
                  <a:pt x="77015" y="57196"/>
                </a:cubicBezTo>
                <a:cubicBezTo>
                  <a:pt x="116173" y="76775"/>
                  <a:pt x="228357" y="115934"/>
                  <a:pt x="235765" y="117521"/>
                </a:cubicBezTo>
                <a:cubicBezTo>
                  <a:pt x="243173" y="119108"/>
                  <a:pt x="155861" y="83654"/>
                  <a:pt x="121465" y="66721"/>
                </a:cubicBezTo>
                <a:cubicBezTo>
                  <a:pt x="87069" y="49788"/>
                  <a:pt x="8223" y="1633"/>
                  <a:pt x="815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0B273AD-456F-9178-1A92-0A80BC324750}"/>
              </a:ext>
            </a:extLst>
          </p:cNvPr>
          <p:cNvSpPr/>
          <p:nvPr/>
        </p:nvSpPr>
        <p:spPr>
          <a:xfrm>
            <a:off x="6353175" y="4121150"/>
            <a:ext cx="266700" cy="25645"/>
          </a:xfrm>
          <a:custGeom>
            <a:avLst/>
            <a:gdLst>
              <a:gd name="connsiteX0" fmla="*/ 0 w 266700"/>
              <a:gd name="connsiteY0" fmla="*/ 0 h 25645"/>
              <a:gd name="connsiteX1" fmla="*/ 187325 w 266700"/>
              <a:gd name="connsiteY1" fmla="*/ 25400 h 25645"/>
              <a:gd name="connsiteX2" fmla="*/ 266700 w 266700"/>
              <a:gd name="connsiteY2" fmla="*/ 12700 h 25645"/>
              <a:gd name="connsiteX3" fmla="*/ 187325 w 266700"/>
              <a:gd name="connsiteY3" fmla="*/ 9525 h 25645"/>
              <a:gd name="connsiteX4" fmla="*/ 0 w 266700"/>
              <a:gd name="connsiteY4" fmla="*/ 0 h 2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" h="25645">
                <a:moveTo>
                  <a:pt x="0" y="0"/>
                </a:moveTo>
                <a:cubicBezTo>
                  <a:pt x="71437" y="11641"/>
                  <a:pt x="142875" y="23283"/>
                  <a:pt x="187325" y="25400"/>
                </a:cubicBezTo>
                <a:cubicBezTo>
                  <a:pt x="231775" y="27517"/>
                  <a:pt x="266700" y="15346"/>
                  <a:pt x="266700" y="12700"/>
                </a:cubicBezTo>
                <a:cubicBezTo>
                  <a:pt x="266700" y="10054"/>
                  <a:pt x="187325" y="9525"/>
                  <a:pt x="187325" y="95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5B13038E-ED4F-7D04-1CEF-279C578372BB}"/>
              </a:ext>
            </a:extLst>
          </p:cNvPr>
          <p:cNvSpPr/>
          <p:nvPr/>
        </p:nvSpPr>
        <p:spPr>
          <a:xfrm>
            <a:off x="6330392" y="3787235"/>
            <a:ext cx="61164" cy="168868"/>
          </a:xfrm>
          <a:custGeom>
            <a:avLst/>
            <a:gdLst>
              <a:gd name="connsiteX0" fmla="*/ 60883 w 61164"/>
              <a:gd name="connsiteY0" fmla="*/ 540 h 168868"/>
              <a:gd name="connsiteX1" fmla="*/ 22783 w 61164"/>
              <a:gd name="connsiteY1" fmla="*/ 44990 h 168868"/>
              <a:gd name="connsiteX2" fmla="*/ 13258 w 61164"/>
              <a:gd name="connsiteY2" fmla="*/ 89440 h 168868"/>
              <a:gd name="connsiteX3" fmla="*/ 19608 w 61164"/>
              <a:gd name="connsiteY3" fmla="*/ 168815 h 168868"/>
              <a:gd name="connsiteX4" fmla="*/ 558 w 61164"/>
              <a:gd name="connsiteY4" fmla="*/ 76740 h 168868"/>
              <a:gd name="connsiteX5" fmla="*/ 60883 w 61164"/>
              <a:gd name="connsiteY5" fmla="*/ 540 h 16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64" h="168868">
                <a:moveTo>
                  <a:pt x="60883" y="540"/>
                </a:moveTo>
                <a:cubicBezTo>
                  <a:pt x="64587" y="-4752"/>
                  <a:pt x="30720" y="30173"/>
                  <a:pt x="22783" y="44990"/>
                </a:cubicBezTo>
                <a:cubicBezTo>
                  <a:pt x="14845" y="59807"/>
                  <a:pt x="13787" y="68803"/>
                  <a:pt x="13258" y="89440"/>
                </a:cubicBezTo>
                <a:cubicBezTo>
                  <a:pt x="12729" y="110077"/>
                  <a:pt x="21725" y="170932"/>
                  <a:pt x="19608" y="168815"/>
                </a:cubicBezTo>
                <a:cubicBezTo>
                  <a:pt x="17491" y="166698"/>
                  <a:pt x="-3675" y="100023"/>
                  <a:pt x="558" y="76740"/>
                </a:cubicBezTo>
                <a:cubicBezTo>
                  <a:pt x="4791" y="53457"/>
                  <a:pt x="57179" y="5832"/>
                  <a:pt x="60883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7EEEAFC4-4C9E-DAB1-8050-E3F09DE7ED5C}"/>
              </a:ext>
            </a:extLst>
          </p:cNvPr>
          <p:cNvSpPr/>
          <p:nvPr/>
        </p:nvSpPr>
        <p:spPr>
          <a:xfrm>
            <a:off x="6362654" y="3794112"/>
            <a:ext cx="120706" cy="165215"/>
          </a:xfrm>
          <a:custGeom>
            <a:avLst/>
            <a:gdLst>
              <a:gd name="connsiteX0" fmla="*/ 46 w 120706"/>
              <a:gd name="connsiteY0" fmla="*/ 13 h 165215"/>
              <a:gd name="connsiteX1" fmla="*/ 92121 w 120706"/>
              <a:gd name="connsiteY1" fmla="*/ 25413 h 165215"/>
              <a:gd name="connsiteX2" fmla="*/ 120696 w 120706"/>
              <a:gd name="connsiteY2" fmla="*/ 165113 h 165215"/>
              <a:gd name="connsiteX3" fmla="*/ 95296 w 120706"/>
              <a:gd name="connsiteY3" fmla="*/ 47638 h 165215"/>
              <a:gd name="connsiteX4" fmla="*/ 79421 w 120706"/>
              <a:gd name="connsiteY4" fmla="*/ 22238 h 165215"/>
              <a:gd name="connsiteX5" fmla="*/ 46 w 120706"/>
              <a:gd name="connsiteY5" fmla="*/ 13 h 165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06" h="165215">
                <a:moveTo>
                  <a:pt x="46" y="13"/>
                </a:moveTo>
                <a:cubicBezTo>
                  <a:pt x="2163" y="542"/>
                  <a:pt x="72013" y="-2104"/>
                  <a:pt x="92121" y="25413"/>
                </a:cubicBezTo>
                <a:cubicBezTo>
                  <a:pt x="112229" y="52930"/>
                  <a:pt x="120167" y="161409"/>
                  <a:pt x="120696" y="165113"/>
                </a:cubicBezTo>
                <a:cubicBezTo>
                  <a:pt x="121225" y="168817"/>
                  <a:pt x="102175" y="71450"/>
                  <a:pt x="95296" y="47638"/>
                </a:cubicBezTo>
                <a:cubicBezTo>
                  <a:pt x="88417" y="23826"/>
                  <a:pt x="90534" y="30176"/>
                  <a:pt x="79421" y="22238"/>
                </a:cubicBezTo>
                <a:cubicBezTo>
                  <a:pt x="68309" y="14301"/>
                  <a:pt x="-2071" y="-516"/>
                  <a:pt x="4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95C2871-1723-E0B3-2992-247AEB79C742}"/>
              </a:ext>
            </a:extLst>
          </p:cNvPr>
          <p:cNvSpPr/>
          <p:nvPr/>
        </p:nvSpPr>
        <p:spPr>
          <a:xfrm>
            <a:off x="6473521" y="3765500"/>
            <a:ext cx="73329" cy="196900"/>
          </a:xfrm>
          <a:custGeom>
            <a:avLst/>
            <a:gdLst>
              <a:gd name="connsiteX0" fmla="*/ 73329 w 73329"/>
              <a:gd name="connsiteY0" fmla="*/ 50 h 196900"/>
              <a:gd name="connsiteX1" fmla="*/ 3479 w 73329"/>
              <a:gd name="connsiteY1" fmla="*/ 92125 h 196900"/>
              <a:gd name="connsiteX2" fmla="*/ 9829 w 73329"/>
              <a:gd name="connsiteY2" fmla="*/ 127050 h 196900"/>
              <a:gd name="connsiteX3" fmla="*/ 3479 w 73329"/>
              <a:gd name="connsiteY3" fmla="*/ 196900 h 196900"/>
              <a:gd name="connsiteX4" fmla="*/ 6654 w 73329"/>
              <a:gd name="connsiteY4" fmla="*/ 127050 h 196900"/>
              <a:gd name="connsiteX5" fmla="*/ 3479 w 73329"/>
              <a:gd name="connsiteY5" fmla="*/ 79425 h 196900"/>
              <a:gd name="connsiteX6" fmla="*/ 73329 w 73329"/>
              <a:gd name="connsiteY6" fmla="*/ 50 h 1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29" h="196900">
                <a:moveTo>
                  <a:pt x="73329" y="50"/>
                </a:moveTo>
                <a:cubicBezTo>
                  <a:pt x="73329" y="2167"/>
                  <a:pt x="14062" y="70958"/>
                  <a:pt x="3479" y="92125"/>
                </a:cubicBezTo>
                <a:cubicBezTo>
                  <a:pt x="-7104" y="113292"/>
                  <a:pt x="9829" y="109588"/>
                  <a:pt x="9829" y="127050"/>
                </a:cubicBezTo>
                <a:cubicBezTo>
                  <a:pt x="9829" y="144512"/>
                  <a:pt x="4008" y="196900"/>
                  <a:pt x="3479" y="196900"/>
                </a:cubicBezTo>
                <a:cubicBezTo>
                  <a:pt x="2950" y="196900"/>
                  <a:pt x="6654" y="146629"/>
                  <a:pt x="6654" y="127050"/>
                </a:cubicBezTo>
                <a:cubicBezTo>
                  <a:pt x="6654" y="107471"/>
                  <a:pt x="-4459" y="95829"/>
                  <a:pt x="3479" y="79425"/>
                </a:cubicBezTo>
                <a:cubicBezTo>
                  <a:pt x="11416" y="63021"/>
                  <a:pt x="73329" y="-2067"/>
                  <a:pt x="73329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9A2F1A4E-2E4E-6C71-0B69-0828872B495E}"/>
              </a:ext>
            </a:extLst>
          </p:cNvPr>
          <p:cNvSpPr/>
          <p:nvPr/>
        </p:nvSpPr>
        <p:spPr>
          <a:xfrm>
            <a:off x="6562706" y="3768722"/>
            <a:ext cx="59412" cy="158931"/>
          </a:xfrm>
          <a:custGeom>
            <a:avLst/>
            <a:gdLst>
              <a:gd name="connsiteX0" fmla="*/ 19 w 59412"/>
              <a:gd name="connsiteY0" fmla="*/ 3 h 158931"/>
              <a:gd name="connsiteX1" fmla="*/ 53994 w 59412"/>
              <a:gd name="connsiteY1" fmla="*/ 69853 h 158931"/>
              <a:gd name="connsiteX2" fmla="*/ 57169 w 59412"/>
              <a:gd name="connsiteY2" fmla="*/ 158753 h 158931"/>
              <a:gd name="connsiteX3" fmla="*/ 50819 w 59412"/>
              <a:gd name="connsiteY3" fmla="*/ 92078 h 158931"/>
              <a:gd name="connsiteX4" fmla="*/ 47644 w 59412"/>
              <a:gd name="connsiteY4" fmla="*/ 66678 h 158931"/>
              <a:gd name="connsiteX5" fmla="*/ 19 w 59412"/>
              <a:gd name="connsiteY5" fmla="*/ 3 h 15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12" h="158931">
                <a:moveTo>
                  <a:pt x="19" y="3"/>
                </a:moveTo>
                <a:cubicBezTo>
                  <a:pt x="1077" y="532"/>
                  <a:pt x="44469" y="43395"/>
                  <a:pt x="53994" y="69853"/>
                </a:cubicBezTo>
                <a:cubicBezTo>
                  <a:pt x="63519" y="96311"/>
                  <a:pt x="57698" y="155049"/>
                  <a:pt x="57169" y="158753"/>
                </a:cubicBezTo>
                <a:cubicBezTo>
                  <a:pt x="56640" y="162457"/>
                  <a:pt x="52407" y="107424"/>
                  <a:pt x="50819" y="92078"/>
                </a:cubicBezTo>
                <a:cubicBezTo>
                  <a:pt x="49232" y="76732"/>
                  <a:pt x="52936" y="76732"/>
                  <a:pt x="47644" y="66678"/>
                </a:cubicBezTo>
                <a:cubicBezTo>
                  <a:pt x="42352" y="56624"/>
                  <a:pt x="-1039" y="-526"/>
                  <a:pt x="1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CF171ED-7B01-EEF5-8810-F9B31FE2FDF5}"/>
              </a:ext>
            </a:extLst>
          </p:cNvPr>
          <p:cNvSpPr/>
          <p:nvPr/>
        </p:nvSpPr>
        <p:spPr>
          <a:xfrm>
            <a:off x="6197588" y="3775075"/>
            <a:ext cx="85740" cy="173159"/>
          </a:xfrm>
          <a:custGeom>
            <a:avLst/>
            <a:gdLst>
              <a:gd name="connsiteX0" fmla="*/ 85737 w 85740"/>
              <a:gd name="connsiteY0" fmla="*/ 0 h 173159"/>
              <a:gd name="connsiteX1" fmla="*/ 19062 w 85740"/>
              <a:gd name="connsiteY1" fmla="*/ 63500 h 173159"/>
              <a:gd name="connsiteX2" fmla="*/ 22237 w 85740"/>
              <a:gd name="connsiteY2" fmla="*/ 142875 h 173159"/>
              <a:gd name="connsiteX3" fmla="*/ 25412 w 85740"/>
              <a:gd name="connsiteY3" fmla="*/ 171450 h 173159"/>
              <a:gd name="connsiteX4" fmla="*/ 12 w 85740"/>
              <a:gd name="connsiteY4" fmla="*/ 98425 h 173159"/>
              <a:gd name="connsiteX5" fmla="*/ 22237 w 85740"/>
              <a:gd name="connsiteY5" fmla="*/ 63500 h 173159"/>
              <a:gd name="connsiteX6" fmla="*/ 85737 w 85740"/>
              <a:gd name="connsiteY6" fmla="*/ 0 h 17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40" h="173159">
                <a:moveTo>
                  <a:pt x="85737" y="0"/>
                </a:moveTo>
                <a:cubicBezTo>
                  <a:pt x="85208" y="0"/>
                  <a:pt x="29645" y="39688"/>
                  <a:pt x="19062" y="63500"/>
                </a:cubicBezTo>
                <a:cubicBezTo>
                  <a:pt x="8479" y="87312"/>
                  <a:pt x="21179" y="124884"/>
                  <a:pt x="22237" y="142875"/>
                </a:cubicBezTo>
                <a:cubicBezTo>
                  <a:pt x="23295" y="160866"/>
                  <a:pt x="29116" y="178858"/>
                  <a:pt x="25412" y="171450"/>
                </a:cubicBezTo>
                <a:cubicBezTo>
                  <a:pt x="21708" y="164042"/>
                  <a:pt x="541" y="116417"/>
                  <a:pt x="12" y="98425"/>
                </a:cubicBezTo>
                <a:cubicBezTo>
                  <a:pt x="-517" y="80433"/>
                  <a:pt x="15358" y="78317"/>
                  <a:pt x="22237" y="63500"/>
                </a:cubicBezTo>
                <a:cubicBezTo>
                  <a:pt x="29116" y="48683"/>
                  <a:pt x="86266" y="0"/>
                  <a:pt x="857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CC76CF08-29B6-4827-BDEC-CBC216C12F79}"/>
              </a:ext>
            </a:extLst>
          </p:cNvPr>
          <p:cNvSpPr/>
          <p:nvPr/>
        </p:nvSpPr>
        <p:spPr>
          <a:xfrm>
            <a:off x="6295742" y="3794125"/>
            <a:ext cx="48850" cy="157173"/>
          </a:xfrm>
          <a:custGeom>
            <a:avLst/>
            <a:gdLst>
              <a:gd name="connsiteX0" fmla="*/ 283 w 48850"/>
              <a:gd name="connsiteY0" fmla="*/ 0 h 157173"/>
              <a:gd name="connsiteX1" fmla="*/ 28858 w 48850"/>
              <a:gd name="connsiteY1" fmla="*/ 63500 h 157173"/>
              <a:gd name="connsiteX2" fmla="*/ 44733 w 48850"/>
              <a:gd name="connsiteY2" fmla="*/ 136525 h 157173"/>
              <a:gd name="connsiteX3" fmla="*/ 44733 w 48850"/>
              <a:gd name="connsiteY3" fmla="*/ 152400 h 157173"/>
              <a:gd name="connsiteX4" fmla="*/ 47908 w 48850"/>
              <a:gd name="connsiteY4" fmla="*/ 63500 h 157173"/>
              <a:gd name="connsiteX5" fmla="*/ 283 w 48850"/>
              <a:gd name="connsiteY5" fmla="*/ 0 h 15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50" h="157173">
                <a:moveTo>
                  <a:pt x="283" y="0"/>
                </a:moveTo>
                <a:cubicBezTo>
                  <a:pt x="-2892" y="0"/>
                  <a:pt x="21450" y="40746"/>
                  <a:pt x="28858" y="63500"/>
                </a:cubicBezTo>
                <a:cubicBezTo>
                  <a:pt x="36266" y="86254"/>
                  <a:pt x="44733" y="136525"/>
                  <a:pt x="44733" y="136525"/>
                </a:cubicBezTo>
                <a:cubicBezTo>
                  <a:pt x="47379" y="151342"/>
                  <a:pt x="44204" y="164571"/>
                  <a:pt x="44733" y="152400"/>
                </a:cubicBezTo>
                <a:cubicBezTo>
                  <a:pt x="45262" y="140229"/>
                  <a:pt x="51083" y="85196"/>
                  <a:pt x="47908" y="63500"/>
                </a:cubicBezTo>
                <a:cubicBezTo>
                  <a:pt x="44733" y="41804"/>
                  <a:pt x="3458" y="0"/>
                  <a:pt x="2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1C3CBBB9-7F00-596F-BBA8-C2BDA7D28AF2}"/>
              </a:ext>
            </a:extLst>
          </p:cNvPr>
          <p:cNvSpPr/>
          <p:nvPr/>
        </p:nvSpPr>
        <p:spPr>
          <a:xfrm>
            <a:off x="6616227" y="3746345"/>
            <a:ext cx="35465" cy="165301"/>
          </a:xfrm>
          <a:custGeom>
            <a:avLst/>
            <a:gdLst>
              <a:gd name="connsiteX0" fmla="*/ 35398 w 35465"/>
              <a:gd name="connsiteY0" fmla="*/ 155 h 165301"/>
              <a:gd name="connsiteX1" fmla="*/ 9998 w 35465"/>
              <a:gd name="connsiteY1" fmla="*/ 79530 h 165301"/>
              <a:gd name="connsiteX2" fmla="*/ 13173 w 35465"/>
              <a:gd name="connsiteY2" fmla="*/ 95405 h 165301"/>
              <a:gd name="connsiteX3" fmla="*/ 13173 w 35465"/>
              <a:gd name="connsiteY3" fmla="*/ 165255 h 165301"/>
              <a:gd name="connsiteX4" fmla="*/ 473 w 35465"/>
              <a:gd name="connsiteY4" fmla="*/ 104930 h 165301"/>
              <a:gd name="connsiteX5" fmla="*/ 35398 w 35465"/>
              <a:gd name="connsiteY5" fmla="*/ 155 h 16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65" h="165301">
                <a:moveTo>
                  <a:pt x="35398" y="155"/>
                </a:moveTo>
                <a:cubicBezTo>
                  <a:pt x="36985" y="-4078"/>
                  <a:pt x="9998" y="79530"/>
                  <a:pt x="9998" y="79530"/>
                </a:cubicBezTo>
                <a:cubicBezTo>
                  <a:pt x="6294" y="95405"/>
                  <a:pt x="12644" y="81118"/>
                  <a:pt x="13173" y="95405"/>
                </a:cubicBezTo>
                <a:cubicBezTo>
                  <a:pt x="13702" y="109693"/>
                  <a:pt x="15290" y="163667"/>
                  <a:pt x="13173" y="165255"/>
                </a:cubicBezTo>
                <a:cubicBezTo>
                  <a:pt x="11056" y="166843"/>
                  <a:pt x="-2702" y="127155"/>
                  <a:pt x="473" y="104930"/>
                </a:cubicBezTo>
                <a:cubicBezTo>
                  <a:pt x="3648" y="82705"/>
                  <a:pt x="33811" y="4388"/>
                  <a:pt x="35398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4722E37A-4E59-A367-DA89-CF17EE0CCB97}"/>
              </a:ext>
            </a:extLst>
          </p:cNvPr>
          <p:cNvSpPr/>
          <p:nvPr/>
        </p:nvSpPr>
        <p:spPr>
          <a:xfrm>
            <a:off x="5937250" y="3806733"/>
            <a:ext cx="120831" cy="70650"/>
          </a:xfrm>
          <a:custGeom>
            <a:avLst/>
            <a:gdLst>
              <a:gd name="connsiteX0" fmla="*/ 0 w 120831"/>
              <a:gd name="connsiteY0" fmla="*/ 92 h 70650"/>
              <a:gd name="connsiteX1" fmla="*/ 57150 w 120831"/>
              <a:gd name="connsiteY1" fmla="*/ 44542 h 70650"/>
              <a:gd name="connsiteX2" fmla="*/ 69850 w 120831"/>
              <a:gd name="connsiteY2" fmla="*/ 69942 h 70650"/>
              <a:gd name="connsiteX3" fmla="*/ 120650 w 120831"/>
              <a:gd name="connsiteY3" fmla="*/ 63592 h 70650"/>
              <a:gd name="connsiteX4" fmla="*/ 85725 w 120831"/>
              <a:gd name="connsiteY4" fmla="*/ 63592 h 70650"/>
              <a:gd name="connsiteX5" fmla="*/ 57150 w 120831"/>
              <a:gd name="connsiteY5" fmla="*/ 57242 h 70650"/>
              <a:gd name="connsiteX6" fmla="*/ 0 w 120831"/>
              <a:gd name="connsiteY6" fmla="*/ 92 h 7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831" h="70650">
                <a:moveTo>
                  <a:pt x="0" y="92"/>
                </a:moveTo>
                <a:cubicBezTo>
                  <a:pt x="0" y="-2025"/>
                  <a:pt x="45508" y="32900"/>
                  <a:pt x="57150" y="44542"/>
                </a:cubicBezTo>
                <a:cubicBezTo>
                  <a:pt x="68792" y="56184"/>
                  <a:pt x="59267" y="66767"/>
                  <a:pt x="69850" y="69942"/>
                </a:cubicBezTo>
                <a:cubicBezTo>
                  <a:pt x="80433" y="73117"/>
                  <a:pt x="118004" y="64650"/>
                  <a:pt x="120650" y="63592"/>
                </a:cubicBezTo>
                <a:cubicBezTo>
                  <a:pt x="123296" y="62534"/>
                  <a:pt x="96308" y="64650"/>
                  <a:pt x="85725" y="63592"/>
                </a:cubicBezTo>
                <a:cubicBezTo>
                  <a:pt x="75142" y="62534"/>
                  <a:pt x="66675" y="64650"/>
                  <a:pt x="57150" y="57242"/>
                </a:cubicBezTo>
                <a:cubicBezTo>
                  <a:pt x="47625" y="49834"/>
                  <a:pt x="0" y="2209"/>
                  <a:pt x="0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25F7FFB1-49E0-E5ED-EB38-B6C620C87443}"/>
              </a:ext>
            </a:extLst>
          </p:cNvPr>
          <p:cNvSpPr/>
          <p:nvPr/>
        </p:nvSpPr>
        <p:spPr>
          <a:xfrm>
            <a:off x="5991175" y="3812825"/>
            <a:ext cx="120706" cy="100676"/>
          </a:xfrm>
          <a:custGeom>
            <a:avLst/>
            <a:gdLst>
              <a:gd name="connsiteX0" fmla="*/ 50 w 120706"/>
              <a:gd name="connsiteY0" fmla="*/ 350 h 100676"/>
              <a:gd name="connsiteX1" fmla="*/ 47675 w 120706"/>
              <a:gd name="connsiteY1" fmla="*/ 32100 h 100676"/>
              <a:gd name="connsiteX2" fmla="*/ 76250 w 120706"/>
              <a:gd name="connsiteY2" fmla="*/ 95600 h 100676"/>
              <a:gd name="connsiteX3" fmla="*/ 120700 w 120706"/>
              <a:gd name="connsiteY3" fmla="*/ 95600 h 100676"/>
              <a:gd name="connsiteX4" fmla="*/ 79425 w 120706"/>
              <a:gd name="connsiteY4" fmla="*/ 86075 h 100676"/>
              <a:gd name="connsiteX5" fmla="*/ 57200 w 120706"/>
              <a:gd name="connsiteY5" fmla="*/ 51150 h 100676"/>
              <a:gd name="connsiteX6" fmla="*/ 50 w 120706"/>
              <a:gd name="connsiteY6" fmla="*/ 350 h 10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06" h="100676">
                <a:moveTo>
                  <a:pt x="50" y="350"/>
                </a:moveTo>
                <a:cubicBezTo>
                  <a:pt x="-1537" y="-2825"/>
                  <a:pt x="34975" y="16225"/>
                  <a:pt x="47675" y="32100"/>
                </a:cubicBezTo>
                <a:cubicBezTo>
                  <a:pt x="60375" y="47975"/>
                  <a:pt x="64079" y="85017"/>
                  <a:pt x="76250" y="95600"/>
                </a:cubicBezTo>
                <a:cubicBezTo>
                  <a:pt x="88421" y="106183"/>
                  <a:pt x="120171" y="97187"/>
                  <a:pt x="120700" y="95600"/>
                </a:cubicBezTo>
                <a:cubicBezTo>
                  <a:pt x="121229" y="94013"/>
                  <a:pt x="90008" y="93483"/>
                  <a:pt x="79425" y="86075"/>
                </a:cubicBezTo>
                <a:cubicBezTo>
                  <a:pt x="68842" y="78667"/>
                  <a:pt x="64608" y="62263"/>
                  <a:pt x="57200" y="51150"/>
                </a:cubicBezTo>
                <a:cubicBezTo>
                  <a:pt x="49792" y="40038"/>
                  <a:pt x="1637" y="3525"/>
                  <a:pt x="50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7FAF9488-3FB5-1AD4-9269-FBD2F54E86A8}"/>
              </a:ext>
            </a:extLst>
          </p:cNvPr>
          <p:cNvSpPr/>
          <p:nvPr/>
        </p:nvSpPr>
        <p:spPr>
          <a:xfrm>
            <a:off x="6032344" y="3803627"/>
            <a:ext cx="105215" cy="123864"/>
          </a:xfrm>
          <a:custGeom>
            <a:avLst/>
            <a:gdLst>
              <a:gd name="connsiteX0" fmla="*/ 156 w 105215"/>
              <a:gd name="connsiteY0" fmla="*/ 23 h 123864"/>
              <a:gd name="connsiteX1" fmla="*/ 60481 w 105215"/>
              <a:gd name="connsiteY1" fmla="*/ 53998 h 123864"/>
              <a:gd name="connsiteX2" fmla="*/ 104931 w 105215"/>
              <a:gd name="connsiteY2" fmla="*/ 123848 h 123864"/>
              <a:gd name="connsiteX3" fmla="*/ 79531 w 105215"/>
              <a:gd name="connsiteY3" fmla="*/ 47648 h 123864"/>
              <a:gd name="connsiteX4" fmla="*/ 79531 w 105215"/>
              <a:gd name="connsiteY4" fmla="*/ 60348 h 123864"/>
              <a:gd name="connsiteX5" fmla="*/ 156 w 105215"/>
              <a:gd name="connsiteY5" fmla="*/ 23 h 12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15" h="123864">
                <a:moveTo>
                  <a:pt x="156" y="23"/>
                </a:moveTo>
                <a:cubicBezTo>
                  <a:pt x="-3019" y="-1035"/>
                  <a:pt x="43019" y="33361"/>
                  <a:pt x="60481" y="53998"/>
                </a:cubicBezTo>
                <a:cubicBezTo>
                  <a:pt x="77943" y="74635"/>
                  <a:pt x="101756" y="124906"/>
                  <a:pt x="104931" y="123848"/>
                </a:cubicBezTo>
                <a:cubicBezTo>
                  <a:pt x="108106" y="122790"/>
                  <a:pt x="83764" y="58231"/>
                  <a:pt x="79531" y="47648"/>
                </a:cubicBezTo>
                <a:cubicBezTo>
                  <a:pt x="75298" y="37065"/>
                  <a:pt x="87468" y="65640"/>
                  <a:pt x="79531" y="60348"/>
                </a:cubicBezTo>
                <a:cubicBezTo>
                  <a:pt x="71594" y="55056"/>
                  <a:pt x="3331" y="1081"/>
                  <a:pt x="156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DBF19A63-F143-FC2D-05B6-0CB2457DD1AE}"/>
              </a:ext>
            </a:extLst>
          </p:cNvPr>
          <p:cNvSpPr/>
          <p:nvPr/>
        </p:nvSpPr>
        <p:spPr>
          <a:xfrm>
            <a:off x="6088696" y="3796694"/>
            <a:ext cx="148593" cy="158892"/>
          </a:xfrm>
          <a:custGeom>
            <a:avLst/>
            <a:gdLst>
              <a:gd name="connsiteX0" fmla="*/ 954 w 148593"/>
              <a:gd name="connsiteY0" fmla="*/ 48231 h 158892"/>
              <a:gd name="connsiteX1" fmla="*/ 32704 w 148593"/>
              <a:gd name="connsiteY1" fmla="*/ 606 h 158892"/>
              <a:gd name="connsiteX2" fmla="*/ 67629 w 148593"/>
              <a:gd name="connsiteY2" fmla="*/ 22831 h 158892"/>
              <a:gd name="connsiteX3" fmla="*/ 99379 w 148593"/>
              <a:gd name="connsiteY3" fmla="*/ 45056 h 158892"/>
              <a:gd name="connsiteX4" fmla="*/ 147004 w 148593"/>
              <a:gd name="connsiteY4" fmla="*/ 153006 h 158892"/>
              <a:gd name="connsiteX5" fmla="*/ 127954 w 148593"/>
              <a:gd name="connsiteY5" fmla="*/ 143481 h 158892"/>
              <a:gd name="connsiteX6" fmla="*/ 39054 w 148593"/>
              <a:gd name="connsiteY6" fmla="*/ 133956 h 158892"/>
              <a:gd name="connsiteX7" fmla="*/ 112079 w 148593"/>
              <a:gd name="connsiteY7" fmla="*/ 146656 h 158892"/>
              <a:gd name="connsiteX8" fmla="*/ 112079 w 148593"/>
              <a:gd name="connsiteY8" fmla="*/ 127606 h 158892"/>
              <a:gd name="connsiteX9" fmla="*/ 118429 w 148593"/>
              <a:gd name="connsiteY9" fmla="*/ 79981 h 158892"/>
              <a:gd name="connsiteX10" fmla="*/ 70804 w 148593"/>
              <a:gd name="connsiteY10" fmla="*/ 10131 h 158892"/>
              <a:gd name="connsiteX11" fmla="*/ 954 w 148593"/>
              <a:gd name="connsiteY11" fmla="*/ 48231 h 15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593" h="158892">
                <a:moveTo>
                  <a:pt x="954" y="48231"/>
                </a:moveTo>
                <a:cubicBezTo>
                  <a:pt x="-5396" y="46643"/>
                  <a:pt x="21592" y="4839"/>
                  <a:pt x="32704" y="606"/>
                </a:cubicBezTo>
                <a:cubicBezTo>
                  <a:pt x="43817" y="-3627"/>
                  <a:pt x="56517" y="15423"/>
                  <a:pt x="67629" y="22831"/>
                </a:cubicBezTo>
                <a:cubicBezTo>
                  <a:pt x="78742" y="30239"/>
                  <a:pt x="86150" y="23360"/>
                  <a:pt x="99379" y="45056"/>
                </a:cubicBezTo>
                <a:cubicBezTo>
                  <a:pt x="112608" y="66752"/>
                  <a:pt x="147004" y="153006"/>
                  <a:pt x="147004" y="153006"/>
                </a:cubicBezTo>
                <a:cubicBezTo>
                  <a:pt x="151767" y="169410"/>
                  <a:pt x="145946" y="146656"/>
                  <a:pt x="127954" y="143481"/>
                </a:cubicBezTo>
                <a:cubicBezTo>
                  <a:pt x="109962" y="140306"/>
                  <a:pt x="41700" y="133427"/>
                  <a:pt x="39054" y="133956"/>
                </a:cubicBezTo>
                <a:cubicBezTo>
                  <a:pt x="36408" y="134485"/>
                  <a:pt x="112079" y="146656"/>
                  <a:pt x="112079" y="146656"/>
                </a:cubicBezTo>
                <a:cubicBezTo>
                  <a:pt x="124250" y="145598"/>
                  <a:pt x="111021" y="138718"/>
                  <a:pt x="112079" y="127606"/>
                </a:cubicBezTo>
                <a:cubicBezTo>
                  <a:pt x="113137" y="116494"/>
                  <a:pt x="125308" y="99560"/>
                  <a:pt x="118429" y="79981"/>
                </a:cubicBezTo>
                <a:cubicBezTo>
                  <a:pt x="111550" y="60402"/>
                  <a:pt x="86150" y="20185"/>
                  <a:pt x="70804" y="10131"/>
                </a:cubicBezTo>
                <a:cubicBezTo>
                  <a:pt x="55458" y="77"/>
                  <a:pt x="7304" y="49819"/>
                  <a:pt x="954" y="48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BC6464F-0BDB-AA14-54B3-3FAA6DA08A6B}"/>
              </a:ext>
            </a:extLst>
          </p:cNvPr>
          <p:cNvSpPr/>
          <p:nvPr/>
        </p:nvSpPr>
        <p:spPr>
          <a:xfrm>
            <a:off x="6222499" y="3911576"/>
            <a:ext cx="127526" cy="50831"/>
          </a:xfrm>
          <a:custGeom>
            <a:avLst/>
            <a:gdLst>
              <a:gd name="connsiteX0" fmla="*/ 501 w 127526"/>
              <a:gd name="connsiteY0" fmla="*/ 22249 h 50831"/>
              <a:gd name="connsiteX1" fmla="*/ 76701 w 127526"/>
              <a:gd name="connsiteY1" fmla="*/ 47649 h 50831"/>
              <a:gd name="connsiteX2" fmla="*/ 127501 w 127526"/>
              <a:gd name="connsiteY2" fmla="*/ 24 h 50831"/>
              <a:gd name="connsiteX3" fmla="*/ 83051 w 127526"/>
              <a:gd name="connsiteY3" fmla="*/ 41299 h 50831"/>
              <a:gd name="connsiteX4" fmla="*/ 44951 w 127526"/>
              <a:gd name="connsiteY4" fmla="*/ 50824 h 50831"/>
              <a:gd name="connsiteX5" fmla="*/ 501 w 127526"/>
              <a:gd name="connsiteY5" fmla="*/ 22249 h 5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526" h="50831">
                <a:moveTo>
                  <a:pt x="501" y="22249"/>
                </a:moveTo>
                <a:cubicBezTo>
                  <a:pt x="5793" y="21720"/>
                  <a:pt x="55534" y="51353"/>
                  <a:pt x="76701" y="47649"/>
                </a:cubicBezTo>
                <a:cubicBezTo>
                  <a:pt x="97868" y="43945"/>
                  <a:pt x="126443" y="1082"/>
                  <a:pt x="127501" y="24"/>
                </a:cubicBezTo>
                <a:cubicBezTo>
                  <a:pt x="128559" y="-1034"/>
                  <a:pt x="96809" y="32832"/>
                  <a:pt x="83051" y="41299"/>
                </a:cubicBezTo>
                <a:cubicBezTo>
                  <a:pt x="69293" y="49766"/>
                  <a:pt x="56593" y="50295"/>
                  <a:pt x="44951" y="50824"/>
                </a:cubicBezTo>
                <a:cubicBezTo>
                  <a:pt x="33309" y="51353"/>
                  <a:pt x="-4791" y="22778"/>
                  <a:pt x="501" y="22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2AF1327E-5ECE-3D7B-14D4-D3514FB40B31}"/>
              </a:ext>
            </a:extLst>
          </p:cNvPr>
          <p:cNvSpPr/>
          <p:nvPr/>
        </p:nvSpPr>
        <p:spPr>
          <a:xfrm>
            <a:off x="6664320" y="3752846"/>
            <a:ext cx="63531" cy="149241"/>
          </a:xfrm>
          <a:custGeom>
            <a:avLst/>
            <a:gdLst>
              <a:gd name="connsiteX0" fmla="*/ 5 w 63531"/>
              <a:gd name="connsiteY0" fmla="*/ 4 h 149241"/>
              <a:gd name="connsiteX1" fmla="*/ 47630 w 63531"/>
              <a:gd name="connsiteY1" fmla="*/ 63504 h 149241"/>
              <a:gd name="connsiteX2" fmla="*/ 53980 w 63531"/>
              <a:gd name="connsiteY2" fmla="*/ 149229 h 149241"/>
              <a:gd name="connsiteX3" fmla="*/ 63505 w 63531"/>
              <a:gd name="connsiteY3" fmla="*/ 69854 h 149241"/>
              <a:gd name="connsiteX4" fmla="*/ 50805 w 63531"/>
              <a:gd name="connsiteY4" fmla="*/ 60329 h 149241"/>
              <a:gd name="connsiteX5" fmla="*/ 5 w 63531"/>
              <a:gd name="connsiteY5" fmla="*/ 4 h 14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31" h="149241">
                <a:moveTo>
                  <a:pt x="5" y="4"/>
                </a:moveTo>
                <a:cubicBezTo>
                  <a:pt x="-524" y="533"/>
                  <a:pt x="38634" y="38633"/>
                  <a:pt x="47630" y="63504"/>
                </a:cubicBezTo>
                <a:cubicBezTo>
                  <a:pt x="56626" y="88375"/>
                  <a:pt x="51334" y="148171"/>
                  <a:pt x="53980" y="149229"/>
                </a:cubicBezTo>
                <a:cubicBezTo>
                  <a:pt x="56626" y="150287"/>
                  <a:pt x="64034" y="84671"/>
                  <a:pt x="63505" y="69854"/>
                </a:cubicBezTo>
                <a:cubicBezTo>
                  <a:pt x="62976" y="55037"/>
                  <a:pt x="57155" y="69325"/>
                  <a:pt x="50805" y="60329"/>
                </a:cubicBezTo>
                <a:cubicBezTo>
                  <a:pt x="44455" y="51333"/>
                  <a:pt x="534" y="-525"/>
                  <a:pt x="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921FA114-70E1-503F-BB45-41DBE3F83458}"/>
              </a:ext>
            </a:extLst>
          </p:cNvPr>
          <p:cNvSpPr/>
          <p:nvPr/>
        </p:nvSpPr>
        <p:spPr>
          <a:xfrm>
            <a:off x="6718418" y="3752844"/>
            <a:ext cx="44332" cy="82556"/>
          </a:xfrm>
          <a:custGeom>
            <a:avLst/>
            <a:gdLst>
              <a:gd name="connsiteX0" fmla="*/ 44332 w 44332"/>
              <a:gd name="connsiteY0" fmla="*/ 6 h 82556"/>
              <a:gd name="connsiteX1" fmla="*/ 3057 w 44332"/>
              <a:gd name="connsiteY1" fmla="*/ 47631 h 82556"/>
              <a:gd name="connsiteX2" fmla="*/ 3057 w 44332"/>
              <a:gd name="connsiteY2" fmla="*/ 82556 h 82556"/>
              <a:gd name="connsiteX3" fmla="*/ 3057 w 44332"/>
              <a:gd name="connsiteY3" fmla="*/ 44456 h 82556"/>
              <a:gd name="connsiteX4" fmla="*/ 44332 w 44332"/>
              <a:gd name="connsiteY4" fmla="*/ 6 h 8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32" h="82556">
                <a:moveTo>
                  <a:pt x="44332" y="6"/>
                </a:moveTo>
                <a:cubicBezTo>
                  <a:pt x="44332" y="535"/>
                  <a:pt x="9936" y="33873"/>
                  <a:pt x="3057" y="47631"/>
                </a:cubicBezTo>
                <a:cubicBezTo>
                  <a:pt x="-3822" y="61389"/>
                  <a:pt x="3057" y="82556"/>
                  <a:pt x="3057" y="82556"/>
                </a:cubicBezTo>
                <a:cubicBezTo>
                  <a:pt x="3057" y="82027"/>
                  <a:pt x="-1176" y="55569"/>
                  <a:pt x="3057" y="44456"/>
                </a:cubicBezTo>
                <a:cubicBezTo>
                  <a:pt x="7290" y="33344"/>
                  <a:pt x="44332" y="-523"/>
                  <a:pt x="4433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B4F9B364-609D-DD02-9398-9821BC6E0162}"/>
              </a:ext>
            </a:extLst>
          </p:cNvPr>
          <p:cNvSpPr/>
          <p:nvPr/>
        </p:nvSpPr>
        <p:spPr>
          <a:xfrm>
            <a:off x="6718281" y="3759166"/>
            <a:ext cx="63475" cy="139734"/>
          </a:xfrm>
          <a:custGeom>
            <a:avLst/>
            <a:gdLst>
              <a:gd name="connsiteX0" fmla="*/ 60344 w 63475"/>
              <a:gd name="connsiteY0" fmla="*/ 34 h 139734"/>
              <a:gd name="connsiteX1" fmla="*/ 53994 w 63475"/>
              <a:gd name="connsiteY1" fmla="*/ 95284 h 139734"/>
              <a:gd name="connsiteX2" fmla="*/ 50819 w 63475"/>
              <a:gd name="connsiteY2" fmla="*/ 107984 h 139734"/>
              <a:gd name="connsiteX3" fmla="*/ 19 w 63475"/>
              <a:gd name="connsiteY3" fmla="*/ 139734 h 139734"/>
              <a:gd name="connsiteX4" fmla="*/ 57169 w 63475"/>
              <a:gd name="connsiteY4" fmla="*/ 107984 h 139734"/>
              <a:gd name="connsiteX5" fmla="*/ 60344 w 63475"/>
              <a:gd name="connsiteY5" fmla="*/ 34 h 13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75" h="139734">
                <a:moveTo>
                  <a:pt x="60344" y="34"/>
                </a:moveTo>
                <a:cubicBezTo>
                  <a:pt x="59815" y="-2083"/>
                  <a:pt x="53994" y="95284"/>
                  <a:pt x="53994" y="95284"/>
                </a:cubicBezTo>
                <a:cubicBezTo>
                  <a:pt x="52406" y="113276"/>
                  <a:pt x="59815" y="100576"/>
                  <a:pt x="50819" y="107984"/>
                </a:cubicBezTo>
                <a:cubicBezTo>
                  <a:pt x="41823" y="115392"/>
                  <a:pt x="-1039" y="139734"/>
                  <a:pt x="19" y="139734"/>
                </a:cubicBezTo>
                <a:cubicBezTo>
                  <a:pt x="1077" y="139734"/>
                  <a:pt x="45527" y="126505"/>
                  <a:pt x="57169" y="107984"/>
                </a:cubicBezTo>
                <a:cubicBezTo>
                  <a:pt x="68811" y="89463"/>
                  <a:pt x="60873" y="2151"/>
                  <a:pt x="6034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CFA7A136-156C-C182-F30C-88A4CA37B680}"/>
              </a:ext>
            </a:extLst>
          </p:cNvPr>
          <p:cNvSpPr/>
          <p:nvPr/>
        </p:nvSpPr>
        <p:spPr>
          <a:xfrm>
            <a:off x="6806996" y="3749675"/>
            <a:ext cx="31954" cy="85869"/>
          </a:xfrm>
          <a:custGeom>
            <a:avLst/>
            <a:gdLst>
              <a:gd name="connsiteX0" fmla="*/ 31954 w 31954"/>
              <a:gd name="connsiteY0" fmla="*/ 0 h 85869"/>
              <a:gd name="connsiteX1" fmla="*/ 204 w 31954"/>
              <a:gd name="connsiteY1" fmla="*/ 85725 h 85869"/>
              <a:gd name="connsiteX2" fmla="*/ 31954 w 31954"/>
              <a:gd name="connsiteY2" fmla="*/ 0 h 8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54" h="85869">
                <a:moveTo>
                  <a:pt x="31954" y="0"/>
                </a:moveTo>
                <a:cubicBezTo>
                  <a:pt x="31954" y="0"/>
                  <a:pt x="3379" y="81492"/>
                  <a:pt x="204" y="85725"/>
                </a:cubicBezTo>
                <a:cubicBezTo>
                  <a:pt x="-2971" y="89958"/>
                  <a:pt x="31954" y="0"/>
                  <a:pt x="3195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0B84C177-24EB-C5E6-9E18-34B943C3FD5C}"/>
              </a:ext>
            </a:extLst>
          </p:cNvPr>
          <p:cNvSpPr/>
          <p:nvPr/>
        </p:nvSpPr>
        <p:spPr>
          <a:xfrm>
            <a:off x="6339862" y="3939117"/>
            <a:ext cx="144324" cy="26842"/>
          </a:xfrm>
          <a:custGeom>
            <a:avLst/>
            <a:gdLst>
              <a:gd name="connsiteX0" fmla="*/ 613 w 144324"/>
              <a:gd name="connsiteY0" fmla="*/ 10583 h 26842"/>
              <a:gd name="connsiteX1" fmla="*/ 102213 w 144324"/>
              <a:gd name="connsiteY1" fmla="*/ 16933 h 26842"/>
              <a:gd name="connsiteX2" fmla="*/ 143488 w 144324"/>
              <a:gd name="connsiteY2" fmla="*/ 1058 h 26842"/>
              <a:gd name="connsiteX3" fmla="*/ 124438 w 144324"/>
              <a:gd name="connsiteY3" fmla="*/ 4233 h 26842"/>
              <a:gd name="connsiteX4" fmla="*/ 60938 w 144324"/>
              <a:gd name="connsiteY4" fmla="*/ 26458 h 26842"/>
              <a:gd name="connsiteX5" fmla="*/ 613 w 144324"/>
              <a:gd name="connsiteY5" fmla="*/ 10583 h 2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324" h="26842">
                <a:moveTo>
                  <a:pt x="613" y="10583"/>
                </a:moveTo>
                <a:cubicBezTo>
                  <a:pt x="7492" y="8996"/>
                  <a:pt x="78400" y="18521"/>
                  <a:pt x="102213" y="16933"/>
                </a:cubicBezTo>
                <a:cubicBezTo>
                  <a:pt x="126026" y="15345"/>
                  <a:pt x="143488" y="1058"/>
                  <a:pt x="143488" y="1058"/>
                </a:cubicBezTo>
                <a:cubicBezTo>
                  <a:pt x="147192" y="-1059"/>
                  <a:pt x="138196" y="0"/>
                  <a:pt x="124438" y="4233"/>
                </a:cubicBezTo>
                <a:cubicBezTo>
                  <a:pt x="110680" y="8466"/>
                  <a:pt x="75225" y="23283"/>
                  <a:pt x="60938" y="26458"/>
                </a:cubicBezTo>
                <a:cubicBezTo>
                  <a:pt x="46651" y="29633"/>
                  <a:pt x="-6266" y="12170"/>
                  <a:pt x="613" y="1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84030E92-3B1A-50AD-909F-9B76ED6F1323}"/>
              </a:ext>
            </a:extLst>
          </p:cNvPr>
          <p:cNvSpPr/>
          <p:nvPr/>
        </p:nvSpPr>
        <p:spPr>
          <a:xfrm>
            <a:off x="6479862" y="3916979"/>
            <a:ext cx="169141" cy="37287"/>
          </a:xfrm>
          <a:custGeom>
            <a:avLst/>
            <a:gdLst>
              <a:gd name="connsiteX0" fmla="*/ 313 w 169141"/>
              <a:gd name="connsiteY0" fmla="*/ 35896 h 37287"/>
              <a:gd name="connsiteX1" fmla="*/ 86038 w 169141"/>
              <a:gd name="connsiteY1" fmla="*/ 29546 h 37287"/>
              <a:gd name="connsiteX2" fmla="*/ 168588 w 169141"/>
              <a:gd name="connsiteY2" fmla="*/ 971 h 37287"/>
              <a:gd name="connsiteX3" fmla="*/ 117788 w 169141"/>
              <a:gd name="connsiteY3" fmla="*/ 7321 h 37287"/>
              <a:gd name="connsiteX4" fmla="*/ 313 w 169141"/>
              <a:gd name="connsiteY4" fmla="*/ 35896 h 3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141" h="37287">
                <a:moveTo>
                  <a:pt x="313" y="35896"/>
                </a:moveTo>
                <a:cubicBezTo>
                  <a:pt x="-4979" y="39600"/>
                  <a:pt x="57992" y="35367"/>
                  <a:pt x="86038" y="29546"/>
                </a:cubicBezTo>
                <a:cubicBezTo>
                  <a:pt x="114084" y="23725"/>
                  <a:pt x="163296" y="4675"/>
                  <a:pt x="168588" y="971"/>
                </a:cubicBezTo>
                <a:cubicBezTo>
                  <a:pt x="173880" y="-2733"/>
                  <a:pt x="140013" y="5204"/>
                  <a:pt x="117788" y="7321"/>
                </a:cubicBezTo>
                <a:cubicBezTo>
                  <a:pt x="95563" y="9438"/>
                  <a:pt x="5605" y="32192"/>
                  <a:pt x="313" y="35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9C2736BF-3F97-B9C2-A593-7ED44F21F3BC}"/>
              </a:ext>
            </a:extLst>
          </p:cNvPr>
          <p:cNvSpPr/>
          <p:nvPr/>
        </p:nvSpPr>
        <p:spPr>
          <a:xfrm>
            <a:off x="6625381" y="3885079"/>
            <a:ext cx="116679" cy="29737"/>
          </a:xfrm>
          <a:custGeom>
            <a:avLst/>
            <a:gdLst>
              <a:gd name="connsiteX0" fmla="*/ 844 w 116679"/>
              <a:gd name="connsiteY0" fmla="*/ 29696 h 29737"/>
              <a:gd name="connsiteX1" fmla="*/ 115144 w 116679"/>
              <a:gd name="connsiteY1" fmla="*/ 1121 h 29737"/>
              <a:gd name="connsiteX2" fmla="*/ 64344 w 116679"/>
              <a:gd name="connsiteY2" fmla="*/ 7471 h 29737"/>
              <a:gd name="connsiteX3" fmla="*/ 844 w 116679"/>
              <a:gd name="connsiteY3" fmla="*/ 29696 h 2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679" h="29737">
                <a:moveTo>
                  <a:pt x="844" y="29696"/>
                </a:moveTo>
                <a:cubicBezTo>
                  <a:pt x="9311" y="28638"/>
                  <a:pt x="104561" y="4825"/>
                  <a:pt x="115144" y="1121"/>
                </a:cubicBezTo>
                <a:cubicBezTo>
                  <a:pt x="125727" y="-2583"/>
                  <a:pt x="78631" y="3767"/>
                  <a:pt x="64344" y="7471"/>
                </a:cubicBezTo>
                <a:cubicBezTo>
                  <a:pt x="50057" y="11175"/>
                  <a:pt x="-7623" y="30754"/>
                  <a:pt x="844" y="29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37D391B6-7888-FCCF-86A2-678C2AC587CA}"/>
              </a:ext>
            </a:extLst>
          </p:cNvPr>
          <p:cNvSpPr/>
          <p:nvPr/>
        </p:nvSpPr>
        <p:spPr>
          <a:xfrm>
            <a:off x="6054683" y="3766138"/>
            <a:ext cx="517567" cy="37679"/>
          </a:xfrm>
          <a:custGeom>
            <a:avLst/>
            <a:gdLst>
              <a:gd name="connsiteX0" fmla="*/ 42 w 517567"/>
              <a:gd name="connsiteY0" fmla="*/ 37512 h 37679"/>
              <a:gd name="connsiteX1" fmla="*/ 250867 w 517567"/>
              <a:gd name="connsiteY1" fmla="*/ 15287 h 37679"/>
              <a:gd name="connsiteX2" fmla="*/ 466767 w 517567"/>
              <a:gd name="connsiteY2" fmla="*/ 2587 h 37679"/>
              <a:gd name="connsiteX3" fmla="*/ 517567 w 517567"/>
              <a:gd name="connsiteY3" fmla="*/ 2587 h 37679"/>
              <a:gd name="connsiteX4" fmla="*/ 346117 w 517567"/>
              <a:gd name="connsiteY4" fmla="*/ 2587 h 37679"/>
              <a:gd name="connsiteX5" fmla="*/ 269917 w 517567"/>
              <a:gd name="connsiteY5" fmla="*/ 2587 h 37679"/>
              <a:gd name="connsiteX6" fmla="*/ 42 w 517567"/>
              <a:gd name="connsiteY6" fmla="*/ 37512 h 3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567" h="37679">
                <a:moveTo>
                  <a:pt x="42" y="37512"/>
                </a:moveTo>
                <a:cubicBezTo>
                  <a:pt x="-3133" y="39629"/>
                  <a:pt x="173079" y="21108"/>
                  <a:pt x="250867" y="15287"/>
                </a:cubicBezTo>
                <a:cubicBezTo>
                  <a:pt x="328655" y="9466"/>
                  <a:pt x="422317" y="4704"/>
                  <a:pt x="466767" y="2587"/>
                </a:cubicBezTo>
                <a:cubicBezTo>
                  <a:pt x="511217" y="470"/>
                  <a:pt x="517567" y="2587"/>
                  <a:pt x="517567" y="2587"/>
                </a:cubicBezTo>
                <a:lnTo>
                  <a:pt x="346117" y="2587"/>
                </a:lnTo>
                <a:cubicBezTo>
                  <a:pt x="304842" y="2587"/>
                  <a:pt x="321246" y="-3234"/>
                  <a:pt x="269917" y="2587"/>
                </a:cubicBezTo>
                <a:cubicBezTo>
                  <a:pt x="218588" y="8408"/>
                  <a:pt x="3217" y="35395"/>
                  <a:pt x="42" y="37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3951BB85-27C1-0192-835F-131DAE24C298}"/>
              </a:ext>
            </a:extLst>
          </p:cNvPr>
          <p:cNvSpPr/>
          <p:nvPr/>
        </p:nvSpPr>
        <p:spPr>
          <a:xfrm>
            <a:off x="7251630" y="1993888"/>
            <a:ext cx="131624" cy="273166"/>
          </a:xfrm>
          <a:custGeom>
            <a:avLst/>
            <a:gdLst>
              <a:gd name="connsiteX0" fmla="*/ 70 w 131624"/>
              <a:gd name="connsiteY0" fmla="*/ 12 h 273166"/>
              <a:gd name="connsiteX1" fmla="*/ 92145 w 131624"/>
              <a:gd name="connsiteY1" fmla="*/ 88912 h 273166"/>
              <a:gd name="connsiteX2" fmla="*/ 130245 w 131624"/>
              <a:gd name="connsiteY2" fmla="*/ 273062 h 273166"/>
              <a:gd name="connsiteX3" fmla="*/ 123895 w 131624"/>
              <a:gd name="connsiteY3" fmla="*/ 117487 h 273166"/>
              <a:gd name="connsiteX4" fmla="*/ 114370 w 131624"/>
              <a:gd name="connsiteY4" fmla="*/ 127012 h 273166"/>
              <a:gd name="connsiteX5" fmla="*/ 108020 w 131624"/>
              <a:gd name="connsiteY5" fmla="*/ 82562 h 273166"/>
              <a:gd name="connsiteX6" fmla="*/ 70 w 131624"/>
              <a:gd name="connsiteY6" fmla="*/ 12 h 27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624" h="273166">
                <a:moveTo>
                  <a:pt x="70" y="12"/>
                </a:moveTo>
                <a:cubicBezTo>
                  <a:pt x="-2576" y="1070"/>
                  <a:pt x="70449" y="43404"/>
                  <a:pt x="92145" y="88912"/>
                </a:cubicBezTo>
                <a:cubicBezTo>
                  <a:pt x="113841" y="134420"/>
                  <a:pt x="124953" y="268300"/>
                  <a:pt x="130245" y="273062"/>
                </a:cubicBezTo>
                <a:cubicBezTo>
                  <a:pt x="135537" y="277825"/>
                  <a:pt x="123895" y="117487"/>
                  <a:pt x="123895" y="117487"/>
                </a:cubicBezTo>
                <a:cubicBezTo>
                  <a:pt x="121249" y="93145"/>
                  <a:pt x="117016" y="132833"/>
                  <a:pt x="114370" y="127012"/>
                </a:cubicBezTo>
                <a:cubicBezTo>
                  <a:pt x="111724" y="121191"/>
                  <a:pt x="122307" y="100024"/>
                  <a:pt x="108020" y="82562"/>
                </a:cubicBezTo>
                <a:cubicBezTo>
                  <a:pt x="93733" y="65100"/>
                  <a:pt x="2716" y="-1046"/>
                  <a:pt x="7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63E805D1-38F0-0289-F7A8-BFB529B67BBC}"/>
              </a:ext>
            </a:extLst>
          </p:cNvPr>
          <p:cNvSpPr/>
          <p:nvPr/>
        </p:nvSpPr>
        <p:spPr>
          <a:xfrm>
            <a:off x="7489825" y="2201108"/>
            <a:ext cx="9767" cy="561149"/>
          </a:xfrm>
          <a:custGeom>
            <a:avLst/>
            <a:gdLst>
              <a:gd name="connsiteX0" fmla="*/ 6350 w 9767"/>
              <a:gd name="connsiteY0" fmla="*/ 2342 h 561149"/>
              <a:gd name="connsiteX1" fmla="*/ 9525 w 9767"/>
              <a:gd name="connsiteY1" fmla="*/ 548442 h 561149"/>
              <a:gd name="connsiteX2" fmla="*/ 0 w 9767"/>
              <a:gd name="connsiteY2" fmla="*/ 357942 h 561149"/>
              <a:gd name="connsiteX3" fmla="*/ 6350 w 9767"/>
              <a:gd name="connsiteY3" fmla="*/ 2342 h 56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67" h="561149">
                <a:moveTo>
                  <a:pt x="6350" y="2342"/>
                </a:moveTo>
                <a:cubicBezTo>
                  <a:pt x="7938" y="34092"/>
                  <a:pt x="10583" y="489175"/>
                  <a:pt x="9525" y="548442"/>
                </a:cubicBezTo>
                <a:cubicBezTo>
                  <a:pt x="8467" y="607709"/>
                  <a:pt x="0" y="445254"/>
                  <a:pt x="0" y="357942"/>
                </a:cubicBezTo>
                <a:cubicBezTo>
                  <a:pt x="0" y="270630"/>
                  <a:pt x="4762" y="-29408"/>
                  <a:pt x="6350" y="2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9FE885ED-3953-CDD0-B655-795EBC8D921C}"/>
              </a:ext>
            </a:extLst>
          </p:cNvPr>
          <p:cNvSpPr/>
          <p:nvPr/>
        </p:nvSpPr>
        <p:spPr>
          <a:xfrm>
            <a:off x="7492935" y="2790779"/>
            <a:ext cx="19115" cy="454209"/>
          </a:xfrm>
          <a:custGeom>
            <a:avLst/>
            <a:gdLst>
              <a:gd name="connsiteX0" fmla="*/ 65 w 19115"/>
              <a:gd name="connsiteY0" fmla="*/ 46 h 454209"/>
              <a:gd name="connsiteX1" fmla="*/ 19115 w 19115"/>
              <a:gd name="connsiteY1" fmla="*/ 311196 h 454209"/>
              <a:gd name="connsiteX2" fmla="*/ 65 w 19115"/>
              <a:gd name="connsiteY2" fmla="*/ 454071 h 454209"/>
              <a:gd name="connsiteX3" fmla="*/ 12765 w 19115"/>
              <a:gd name="connsiteY3" fmla="*/ 288971 h 454209"/>
              <a:gd name="connsiteX4" fmla="*/ 65 w 19115"/>
              <a:gd name="connsiteY4" fmla="*/ 46 h 45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15" h="454209">
                <a:moveTo>
                  <a:pt x="65" y="46"/>
                </a:moveTo>
                <a:cubicBezTo>
                  <a:pt x="1123" y="3750"/>
                  <a:pt x="19115" y="235525"/>
                  <a:pt x="19115" y="311196"/>
                </a:cubicBezTo>
                <a:cubicBezTo>
                  <a:pt x="19115" y="386867"/>
                  <a:pt x="1123" y="457775"/>
                  <a:pt x="65" y="454071"/>
                </a:cubicBezTo>
                <a:cubicBezTo>
                  <a:pt x="-993" y="450367"/>
                  <a:pt x="14352" y="360938"/>
                  <a:pt x="12765" y="288971"/>
                </a:cubicBezTo>
                <a:cubicBezTo>
                  <a:pt x="11178" y="217004"/>
                  <a:pt x="-993" y="-3658"/>
                  <a:pt x="65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573A8198-2603-3783-26BC-32D1DD73A3A6}"/>
              </a:ext>
            </a:extLst>
          </p:cNvPr>
          <p:cNvSpPr/>
          <p:nvPr/>
        </p:nvSpPr>
        <p:spPr>
          <a:xfrm>
            <a:off x="7378457" y="3286034"/>
            <a:ext cx="117718" cy="318142"/>
          </a:xfrm>
          <a:custGeom>
            <a:avLst/>
            <a:gdLst>
              <a:gd name="connsiteX0" fmla="*/ 117718 w 117718"/>
              <a:gd name="connsiteY0" fmla="*/ 91 h 318142"/>
              <a:gd name="connsiteX1" fmla="*/ 70093 w 117718"/>
              <a:gd name="connsiteY1" fmla="*/ 200116 h 318142"/>
              <a:gd name="connsiteX2" fmla="*/ 243 w 117718"/>
              <a:gd name="connsiteY2" fmla="*/ 317591 h 318142"/>
              <a:gd name="connsiteX3" fmla="*/ 47868 w 117718"/>
              <a:gd name="connsiteY3" fmla="*/ 241391 h 318142"/>
              <a:gd name="connsiteX4" fmla="*/ 70093 w 117718"/>
              <a:gd name="connsiteY4" fmla="*/ 174716 h 318142"/>
              <a:gd name="connsiteX5" fmla="*/ 117718 w 117718"/>
              <a:gd name="connsiteY5" fmla="*/ 91 h 31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718" h="318142">
                <a:moveTo>
                  <a:pt x="117718" y="91"/>
                </a:moveTo>
                <a:cubicBezTo>
                  <a:pt x="117718" y="4324"/>
                  <a:pt x="89672" y="147200"/>
                  <a:pt x="70093" y="200116"/>
                </a:cubicBezTo>
                <a:cubicBezTo>
                  <a:pt x="50514" y="253032"/>
                  <a:pt x="3947" y="310712"/>
                  <a:pt x="243" y="317591"/>
                </a:cubicBezTo>
                <a:cubicBezTo>
                  <a:pt x="-3461" y="324470"/>
                  <a:pt x="36226" y="265204"/>
                  <a:pt x="47868" y="241391"/>
                </a:cubicBezTo>
                <a:cubicBezTo>
                  <a:pt x="59510" y="217578"/>
                  <a:pt x="60568" y="209112"/>
                  <a:pt x="70093" y="174716"/>
                </a:cubicBezTo>
                <a:cubicBezTo>
                  <a:pt x="79618" y="140320"/>
                  <a:pt x="117718" y="-4142"/>
                  <a:pt x="117718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DA4F0314-6FAA-B7D0-7B82-08E90C4B7DD2}"/>
              </a:ext>
            </a:extLst>
          </p:cNvPr>
          <p:cNvSpPr/>
          <p:nvPr/>
        </p:nvSpPr>
        <p:spPr>
          <a:xfrm>
            <a:off x="7210081" y="3661127"/>
            <a:ext cx="175807" cy="340705"/>
          </a:xfrm>
          <a:custGeom>
            <a:avLst/>
            <a:gdLst>
              <a:gd name="connsiteX0" fmla="*/ 174969 w 175807"/>
              <a:gd name="connsiteY0" fmla="*/ 2823 h 340705"/>
              <a:gd name="connsiteX1" fmla="*/ 3519 w 175807"/>
              <a:gd name="connsiteY1" fmla="*/ 336198 h 340705"/>
              <a:gd name="connsiteX2" fmla="*/ 67019 w 175807"/>
              <a:gd name="connsiteY2" fmla="*/ 183798 h 340705"/>
              <a:gd name="connsiteX3" fmla="*/ 174969 w 175807"/>
              <a:gd name="connsiteY3" fmla="*/ 2823 h 34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07" h="340705">
                <a:moveTo>
                  <a:pt x="174969" y="2823"/>
                </a:moveTo>
                <a:cubicBezTo>
                  <a:pt x="164386" y="28223"/>
                  <a:pt x="21511" y="306036"/>
                  <a:pt x="3519" y="336198"/>
                </a:cubicBezTo>
                <a:cubicBezTo>
                  <a:pt x="-14473" y="366360"/>
                  <a:pt x="41090" y="237244"/>
                  <a:pt x="67019" y="183798"/>
                </a:cubicBezTo>
                <a:cubicBezTo>
                  <a:pt x="92948" y="130352"/>
                  <a:pt x="185552" y="-22577"/>
                  <a:pt x="174969" y="2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17BE83E8-E343-B800-4E1C-AA73FBE21A2C}"/>
              </a:ext>
            </a:extLst>
          </p:cNvPr>
          <p:cNvSpPr/>
          <p:nvPr/>
        </p:nvSpPr>
        <p:spPr>
          <a:xfrm>
            <a:off x="6581385" y="4187773"/>
            <a:ext cx="333977" cy="438499"/>
          </a:xfrm>
          <a:custGeom>
            <a:avLst/>
            <a:gdLst>
              <a:gd name="connsiteX0" fmla="*/ 333765 w 333977"/>
              <a:gd name="connsiteY0" fmla="*/ 52 h 438499"/>
              <a:gd name="connsiteX1" fmla="*/ 232165 w 333977"/>
              <a:gd name="connsiteY1" fmla="*/ 142927 h 438499"/>
              <a:gd name="connsiteX2" fmla="*/ 146440 w 333977"/>
              <a:gd name="connsiteY2" fmla="*/ 263577 h 438499"/>
              <a:gd name="connsiteX3" fmla="*/ 390 w 333977"/>
              <a:gd name="connsiteY3" fmla="*/ 438202 h 438499"/>
              <a:gd name="connsiteX4" fmla="*/ 194065 w 333977"/>
              <a:gd name="connsiteY4" fmla="*/ 219127 h 438499"/>
              <a:gd name="connsiteX5" fmla="*/ 257565 w 333977"/>
              <a:gd name="connsiteY5" fmla="*/ 127052 h 438499"/>
              <a:gd name="connsiteX6" fmla="*/ 333765 w 333977"/>
              <a:gd name="connsiteY6" fmla="*/ 52 h 43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977" h="438499">
                <a:moveTo>
                  <a:pt x="333765" y="52"/>
                </a:moveTo>
                <a:cubicBezTo>
                  <a:pt x="329532" y="2698"/>
                  <a:pt x="232165" y="142927"/>
                  <a:pt x="232165" y="142927"/>
                </a:cubicBezTo>
                <a:cubicBezTo>
                  <a:pt x="200944" y="186848"/>
                  <a:pt x="185069" y="214365"/>
                  <a:pt x="146440" y="263577"/>
                </a:cubicBezTo>
                <a:cubicBezTo>
                  <a:pt x="107811" y="312790"/>
                  <a:pt x="-7548" y="445610"/>
                  <a:pt x="390" y="438202"/>
                </a:cubicBezTo>
                <a:cubicBezTo>
                  <a:pt x="8327" y="430794"/>
                  <a:pt x="151203" y="270985"/>
                  <a:pt x="194065" y="219127"/>
                </a:cubicBezTo>
                <a:cubicBezTo>
                  <a:pt x="236927" y="167269"/>
                  <a:pt x="237457" y="159331"/>
                  <a:pt x="257565" y="127052"/>
                </a:cubicBezTo>
                <a:cubicBezTo>
                  <a:pt x="277673" y="94773"/>
                  <a:pt x="337998" y="-2594"/>
                  <a:pt x="333765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F09A266B-ED93-150D-1753-2A63A9C84F64}"/>
              </a:ext>
            </a:extLst>
          </p:cNvPr>
          <p:cNvSpPr/>
          <p:nvPr/>
        </p:nvSpPr>
        <p:spPr>
          <a:xfrm>
            <a:off x="6632362" y="4305205"/>
            <a:ext cx="410249" cy="298407"/>
          </a:xfrm>
          <a:custGeom>
            <a:avLst/>
            <a:gdLst>
              <a:gd name="connsiteX0" fmla="*/ 409788 w 410249"/>
              <a:gd name="connsiteY0" fmla="*/ 95 h 298407"/>
              <a:gd name="connsiteX1" fmla="*/ 270088 w 410249"/>
              <a:gd name="connsiteY1" fmla="*/ 142970 h 298407"/>
              <a:gd name="connsiteX2" fmla="*/ 101813 w 410249"/>
              <a:gd name="connsiteY2" fmla="*/ 247745 h 298407"/>
              <a:gd name="connsiteX3" fmla="*/ 3388 w 410249"/>
              <a:gd name="connsiteY3" fmla="*/ 295370 h 298407"/>
              <a:gd name="connsiteX4" fmla="*/ 222463 w 410249"/>
              <a:gd name="connsiteY4" fmla="*/ 165195 h 298407"/>
              <a:gd name="connsiteX5" fmla="*/ 409788 w 410249"/>
              <a:gd name="connsiteY5" fmla="*/ 95 h 29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249" h="298407">
                <a:moveTo>
                  <a:pt x="409788" y="95"/>
                </a:moveTo>
                <a:cubicBezTo>
                  <a:pt x="417725" y="-3609"/>
                  <a:pt x="321417" y="101695"/>
                  <a:pt x="270088" y="142970"/>
                </a:cubicBezTo>
                <a:cubicBezTo>
                  <a:pt x="218759" y="184245"/>
                  <a:pt x="146263" y="222345"/>
                  <a:pt x="101813" y="247745"/>
                </a:cubicBezTo>
                <a:cubicBezTo>
                  <a:pt x="57363" y="273145"/>
                  <a:pt x="-16720" y="309128"/>
                  <a:pt x="3388" y="295370"/>
                </a:cubicBezTo>
                <a:cubicBezTo>
                  <a:pt x="23496" y="281612"/>
                  <a:pt x="156846" y="211762"/>
                  <a:pt x="222463" y="165195"/>
                </a:cubicBezTo>
                <a:cubicBezTo>
                  <a:pt x="288080" y="118628"/>
                  <a:pt x="401851" y="3799"/>
                  <a:pt x="409788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25805756-E168-E6AA-A6DF-8AFA0E34C9E8}"/>
              </a:ext>
            </a:extLst>
          </p:cNvPr>
          <p:cNvSpPr/>
          <p:nvPr/>
        </p:nvSpPr>
        <p:spPr>
          <a:xfrm>
            <a:off x="6228545" y="4549762"/>
            <a:ext cx="369401" cy="92228"/>
          </a:xfrm>
          <a:custGeom>
            <a:avLst/>
            <a:gdLst>
              <a:gd name="connsiteX0" fmla="*/ 805 w 369401"/>
              <a:gd name="connsiteY0" fmla="*/ 13 h 92228"/>
              <a:gd name="connsiteX1" fmla="*/ 232580 w 369401"/>
              <a:gd name="connsiteY1" fmla="*/ 76213 h 92228"/>
              <a:gd name="connsiteX2" fmla="*/ 369105 w 369401"/>
              <a:gd name="connsiteY2" fmla="*/ 60338 h 92228"/>
              <a:gd name="connsiteX3" fmla="*/ 197655 w 369401"/>
              <a:gd name="connsiteY3" fmla="*/ 92088 h 92228"/>
              <a:gd name="connsiteX4" fmla="*/ 156380 w 369401"/>
              <a:gd name="connsiteY4" fmla="*/ 69863 h 92228"/>
              <a:gd name="connsiteX5" fmla="*/ 805 w 369401"/>
              <a:gd name="connsiteY5" fmla="*/ 13 h 9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401" h="92228">
                <a:moveTo>
                  <a:pt x="805" y="13"/>
                </a:moveTo>
                <a:cubicBezTo>
                  <a:pt x="13505" y="1071"/>
                  <a:pt x="171197" y="66159"/>
                  <a:pt x="232580" y="76213"/>
                </a:cubicBezTo>
                <a:cubicBezTo>
                  <a:pt x="293963" y="86267"/>
                  <a:pt x="374926" y="57692"/>
                  <a:pt x="369105" y="60338"/>
                </a:cubicBezTo>
                <a:cubicBezTo>
                  <a:pt x="363284" y="62984"/>
                  <a:pt x="233109" y="90501"/>
                  <a:pt x="197655" y="92088"/>
                </a:cubicBezTo>
                <a:cubicBezTo>
                  <a:pt x="162201" y="93675"/>
                  <a:pt x="183367" y="81505"/>
                  <a:pt x="156380" y="69863"/>
                </a:cubicBezTo>
                <a:cubicBezTo>
                  <a:pt x="129393" y="58221"/>
                  <a:pt x="-11895" y="-1045"/>
                  <a:pt x="80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57E06B2C-8ED3-DE15-42FF-C4C77D166F99}"/>
              </a:ext>
            </a:extLst>
          </p:cNvPr>
          <p:cNvSpPr/>
          <p:nvPr/>
        </p:nvSpPr>
        <p:spPr>
          <a:xfrm>
            <a:off x="5772098" y="4270155"/>
            <a:ext cx="320773" cy="245342"/>
          </a:xfrm>
          <a:custGeom>
            <a:avLst/>
            <a:gdLst>
              <a:gd name="connsiteX0" fmla="*/ 52 w 320773"/>
              <a:gd name="connsiteY0" fmla="*/ 220 h 245342"/>
              <a:gd name="connsiteX1" fmla="*/ 149277 w 320773"/>
              <a:gd name="connsiteY1" fmla="*/ 146270 h 245342"/>
              <a:gd name="connsiteX2" fmla="*/ 320727 w 320773"/>
              <a:gd name="connsiteY2" fmla="*/ 244695 h 245342"/>
              <a:gd name="connsiteX3" fmla="*/ 165152 w 320773"/>
              <a:gd name="connsiteY3" fmla="*/ 181195 h 245342"/>
              <a:gd name="connsiteX4" fmla="*/ 52 w 320773"/>
              <a:gd name="connsiteY4" fmla="*/ 220 h 2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73" h="245342">
                <a:moveTo>
                  <a:pt x="52" y="220"/>
                </a:moveTo>
                <a:cubicBezTo>
                  <a:pt x="-2594" y="-5601"/>
                  <a:pt x="95831" y="105524"/>
                  <a:pt x="149277" y="146270"/>
                </a:cubicBezTo>
                <a:cubicBezTo>
                  <a:pt x="202723" y="187016"/>
                  <a:pt x="318081" y="238874"/>
                  <a:pt x="320727" y="244695"/>
                </a:cubicBezTo>
                <a:cubicBezTo>
                  <a:pt x="323373" y="250516"/>
                  <a:pt x="213306" y="216120"/>
                  <a:pt x="165152" y="181195"/>
                </a:cubicBezTo>
                <a:cubicBezTo>
                  <a:pt x="116998" y="146270"/>
                  <a:pt x="2698" y="6041"/>
                  <a:pt x="52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3B6C62B5-D71C-4C4C-6D98-90478076EB00}"/>
              </a:ext>
            </a:extLst>
          </p:cNvPr>
          <p:cNvSpPr/>
          <p:nvPr/>
        </p:nvSpPr>
        <p:spPr>
          <a:xfrm>
            <a:off x="5511768" y="4206665"/>
            <a:ext cx="209646" cy="181188"/>
          </a:xfrm>
          <a:custGeom>
            <a:avLst/>
            <a:gdLst>
              <a:gd name="connsiteX0" fmla="*/ 32 w 209646"/>
              <a:gd name="connsiteY0" fmla="*/ 210 h 181188"/>
              <a:gd name="connsiteX1" fmla="*/ 133382 w 209646"/>
              <a:gd name="connsiteY1" fmla="*/ 95460 h 181188"/>
              <a:gd name="connsiteX2" fmla="*/ 209582 w 209646"/>
              <a:gd name="connsiteY2" fmla="*/ 181185 h 181188"/>
              <a:gd name="connsiteX3" fmla="*/ 146082 w 209646"/>
              <a:gd name="connsiteY3" fmla="*/ 98635 h 181188"/>
              <a:gd name="connsiteX4" fmla="*/ 120682 w 209646"/>
              <a:gd name="connsiteY4" fmla="*/ 70060 h 181188"/>
              <a:gd name="connsiteX5" fmla="*/ 32 w 209646"/>
              <a:gd name="connsiteY5" fmla="*/ 210 h 18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646" h="181188">
                <a:moveTo>
                  <a:pt x="32" y="210"/>
                </a:moveTo>
                <a:cubicBezTo>
                  <a:pt x="2149" y="4443"/>
                  <a:pt x="98457" y="65298"/>
                  <a:pt x="133382" y="95460"/>
                </a:cubicBezTo>
                <a:cubicBezTo>
                  <a:pt x="168307" y="125623"/>
                  <a:pt x="207465" y="180656"/>
                  <a:pt x="209582" y="181185"/>
                </a:cubicBezTo>
                <a:cubicBezTo>
                  <a:pt x="211699" y="181714"/>
                  <a:pt x="160899" y="117156"/>
                  <a:pt x="146082" y="98635"/>
                </a:cubicBezTo>
                <a:cubicBezTo>
                  <a:pt x="131265" y="80114"/>
                  <a:pt x="140261" y="83289"/>
                  <a:pt x="120682" y="70060"/>
                </a:cubicBezTo>
                <a:cubicBezTo>
                  <a:pt x="101103" y="56831"/>
                  <a:pt x="-2085" y="-4023"/>
                  <a:pt x="32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5A7DEB0E-0FAB-7B52-9AAA-DBB31CE7CA75}"/>
              </a:ext>
            </a:extLst>
          </p:cNvPr>
          <p:cNvSpPr/>
          <p:nvPr/>
        </p:nvSpPr>
        <p:spPr>
          <a:xfrm>
            <a:off x="5861739" y="4484245"/>
            <a:ext cx="396322" cy="152693"/>
          </a:xfrm>
          <a:custGeom>
            <a:avLst/>
            <a:gdLst>
              <a:gd name="connsiteX0" fmla="*/ 15186 w 396322"/>
              <a:gd name="connsiteY0" fmla="*/ 5205 h 152693"/>
              <a:gd name="connsiteX1" fmla="*/ 291411 w 396322"/>
              <a:gd name="connsiteY1" fmla="*/ 138555 h 152693"/>
              <a:gd name="connsiteX2" fmla="*/ 396186 w 396322"/>
              <a:gd name="connsiteY2" fmla="*/ 148080 h 152693"/>
              <a:gd name="connsiteX3" fmla="*/ 307286 w 396322"/>
              <a:gd name="connsiteY3" fmla="*/ 132205 h 152693"/>
              <a:gd name="connsiteX4" fmla="*/ 62811 w 396322"/>
              <a:gd name="connsiteY4" fmla="*/ 36955 h 152693"/>
              <a:gd name="connsiteX5" fmla="*/ 15186 w 396322"/>
              <a:gd name="connsiteY5" fmla="*/ 5205 h 15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322" h="152693">
                <a:moveTo>
                  <a:pt x="15186" y="5205"/>
                </a:moveTo>
                <a:cubicBezTo>
                  <a:pt x="53286" y="22138"/>
                  <a:pt x="227911" y="114743"/>
                  <a:pt x="291411" y="138555"/>
                </a:cubicBezTo>
                <a:cubicBezTo>
                  <a:pt x="354911" y="162367"/>
                  <a:pt x="393540" y="149138"/>
                  <a:pt x="396186" y="148080"/>
                </a:cubicBezTo>
                <a:cubicBezTo>
                  <a:pt x="398832" y="147022"/>
                  <a:pt x="362849" y="150726"/>
                  <a:pt x="307286" y="132205"/>
                </a:cubicBezTo>
                <a:cubicBezTo>
                  <a:pt x="251724" y="113684"/>
                  <a:pt x="108319" y="57593"/>
                  <a:pt x="62811" y="36955"/>
                </a:cubicBezTo>
                <a:cubicBezTo>
                  <a:pt x="17303" y="16317"/>
                  <a:pt x="-22914" y="-11728"/>
                  <a:pt x="15186" y="5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DDC32BD8-2BF8-AAF4-46F9-BA01EE8BE01E}"/>
              </a:ext>
            </a:extLst>
          </p:cNvPr>
          <p:cNvSpPr/>
          <p:nvPr/>
        </p:nvSpPr>
        <p:spPr>
          <a:xfrm>
            <a:off x="7081948" y="3893926"/>
            <a:ext cx="35780" cy="139538"/>
          </a:xfrm>
          <a:custGeom>
            <a:avLst/>
            <a:gdLst>
              <a:gd name="connsiteX0" fmla="*/ 35649 w 35780"/>
              <a:gd name="connsiteY0" fmla="*/ 23 h 139538"/>
              <a:gd name="connsiteX1" fmla="*/ 12401 w 35780"/>
              <a:gd name="connsiteY1" fmla="*/ 73640 h 139538"/>
              <a:gd name="connsiteX2" fmla="*/ 4652 w 35780"/>
              <a:gd name="connsiteY2" fmla="*/ 139508 h 139538"/>
              <a:gd name="connsiteX3" fmla="*/ 777 w 35780"/>
              <a:gd name="connsiteY3" fmla="*/ 81389 h 139538"/>
              <a:gd name="connsiteX4" fmla="*/ 35649 w 35780"/>
              <a:gd name="connsiteY4" fmla="*/ 23 h 13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80" h="139538">
                <a:moveTo>
                  <a:pt x="35649" y="23"/>
                </a:moveTo>
                <a:cubicBezTo>
                  <a:pt x="37586" y="-1268"/>
                  <a:pt x="17567" y="50393"/>
                  <a:pt x="12401" y="73640"/>
                </a:cubicBezTo>
                <a:cubicBezTo>
                  <a:pt x="7235" y="96887"/>
                  <a:pt x="6589" y="138217"/>
                  <a:pt x="4652" y="139508"/>
                </a:cubicBezTo>
                <a:cubicBezTo>
                  <a:pt x="2715" y="140799"/>
                  <a:pt x="-1806" y="100116"/>
                  <a:pt x="777" y="81389"/>
                </a:cubicBezTo>
                <a:cubicBezTo>
                  <a:pt x="3360" y="62662"/>
                  <a:pt x="33712" y="1314"/>
                  <a:pt x="3564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ABFE1C45-8E9D-9B5C-4168-B0D3BFD14686}"/>
              </a:ext>
            </a:extLst>
          </p:cNvPr>
          <p:cNvSpPr/>
          <p:nvPr/>
        </p:nvSpPr>
        <p:spPr>
          <a:xfrm>
            <a:off x="6885040" y="4114789"/>
            <a:ext cx="182570" cy="240256"/>
          </a:xfrm>
          <a:custGeom>
            <a:avLst/>
            <a:gdLst>
              <a:gd name="connsiteX0" fmla="*/ 182187 w 182570"/>
              <a:gd name="connsiteY0" fmla="*/ 11 h 240256"/>
              <a:gd name="connsiteX1" fmla="*/ 120194 w 182570"/>
              <a:gd name="connsiteY1" fmla="*/ 143370 h 240256"/>
              <a:gd name="connsiteX2" fmla="*/ 82 w 182570"/>
              <a:gd name="connsiteY2" fmla="*/ 240235 h 240256"/>
              <a:gd name="connsiteX3" fmla="*/ 139567 w 182570"/>
              <a:gd name="connsiteY3" fmla="*/ 151119 h 240256"/>
              <a:gd name="connsiteX4" fmla="*/ 182187 w 182570"/>
              <a:gd name="connsiteY4" fmla="*/ 11 h 240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70" h="240256">
                <a:moveTo>
                  <a:pt x="182187" y="11"/>
                </a:moveTo>
                <a:cubicBezTo>
                  <a:pt x="178958" y="-1281"/>
                  <a:pt x="150545" y="103333"/>
                  <a:pt x="120194" y="143370"/>
                </a:cubicBezTo>
                <a:cubicBezTo>
                  <a:pt x="89843" y="183407"/>
                  <a:pt x="-3147" y="238944"/>
                  <a:pt x="82" y="240235"/>
                </a:cubicBezTo>
                <a:cubicBezTo>
                  <a:pt x="3311" y="241527"/>
                  <a:pt x="111153" y="184699"/>
                  <a:pt x="139567" y="151119"/>
                </a:cubicBezTo>
                <a:cubicBezTo>
                  <a:pt x="167980" y="117539"/>
                  <a:pt x="185416" y="1303"/>
                  <a:pt x="18218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07A51BFF-F6D4-678E-59D7-1F8A902612ED}"/>
              </a:ext>
            </a:extLst>
          </p:cNvPr>
          <p:cNvSpPr/>
          <p:nvPr/>
        </p:nvSpPr>
        <p:spPr>
          <a:xfrm>
            <a:off x="6481726" y="1564394"/>
            <a:ext cx="698761" cy="205428"/>
          </a:xfrm>
          <a:custGeom>
            <a:avLst/>
            <a:gdLst>
              <a:gd name="connsiteX0" fmla="*/ 4315 w 698761"/>
              <a:gd name="connsiteY0" fmla="*/ 935 h 205428"/>
              <a:gd name="connsiteX1" fmla="*/ 446016 w 698761"/>
              <a:gd name="connsiteY1" fmla="*/ 24182 h 205428"/>
              <a:gd name="connsiteX2" fmla="*/ 693989 w 698761"/>
              <a:gd name="connsiteY2" fmla="*/ 202413 h 205428"/>
              <a:gd name="connsiteX3" fmla="*/ 597125 w 698761"/>
              <a:gd name="connsiteY3" fmla="*/ 128796 h 205428"/>
              <a:gd name="connsiteX4" fmla="*/ 446016 w 698761"/>
              <a:gd name="connsiteY4" fmla="*/ 31931 h 205428"/>
              <a:gd name="connsiteX5" fmla="*/ 329779 w 698761"/>
              <a:gd name="connsiteY5" fmla="*/ 20308 h 205428"/>
              <a:gd name="connsiteX6" fmla="*/ 314281 w 698761"/>
              <a:gd name="connsiteY6" fmla="*/ 24182 h 205428"/>
              <a:gd name="connsiteX7" fmla="*/ 170921 w 698761"/>
              <a:gd name="connsiteY7" fmla="*/ 24182 h 205428"/>
              <a:gd name="connsiteX8" fmla="*/ 217416 w 698761"/>
              <a:gd name="connsiteY8" fmla="*/ 16433 h 205428"/>
              <a:gd name="connsiteX9" fmla="*/ 4315 w 698761"/>
              <a:gd name="connsiteY9" fmla="*/ 935 h 20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8761" h="205428">
                <a:moveTo>
                  <a:pt x="4315" y="935"/>
                </a:moveTo>
                <a:cubicBezTo>
                  <a:pt x="42415" y="2226"/>
                  <a:pt x="331070" y="-9398"/>
                  <a:pt x="446016" y="24182"/>
                </a:cubicBezTo>
                <a:cubicBezTo>
                  <a:pt x="560962" y="57762"/>
                  <a:pt x="668804" y="184977"/>
                  <a:pt x="693989" y="202413"/>
                </a:cubicBezTo>
                <a:cubicBezTo>
                  <a:pt x="719174" y="219849"/>
                  <a:pt x="638454" y="157210"/>
                  <a:pt x="597125" y="128796"/>
                </a:cubicBezTo>
                <a:cubicBezTo>
                  <a:pt x="555796" y="100382"/>
                  <a:pt x="490574" y="50012"/>
                  <a:pt x="446016" y="31931"/>
                </a:cubicBezTo>
                <a:cubicBezTo>
                  <a:pt x="401458" y="13850"/>
                  <a:pt x="351735" y="21599"/>
                  <a:pt x="329779" y="20308"/>
                </a:cubicBezTo>
                <a:cubicBezTo>
                  <a:pt x="307823" y="19017"/>
                  <a:pt x="340757" y="23536"/>
                  <a:pt x="314281" y="24182"/>
                </a:cubicBezTo>
                <a:cubicBezTo>
                  <a:pt x="287805" y="24828"/>
                  <a:pt x="187065" y="25473"/>
                  <a:pt x="170921" y="24182"/>
                </a:cubicBezTo>
                <a:cubicBezTo>
                  <a:pt x="154777" y="22891"/>
                  <a:pt x="242601" y="20307"/>
                  <a:pt x="217416" y="16433"/>
                </a:cubicBezTo>
                <a:cubicBezTo>
                  <a:pt x="192231" y="12559"/>
                  <a:pt x="-33785" y="-356"/>
                  <a:pt x="4315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6BF3B839-8C78-B087-8C81-55004F70F52B}"/>
              </a:ext>
            </a:extLst>
          </p:cNvPr>
          <p:cNvSpPr/>
          <p:nvPr/>
        </p:nvSpPr>
        <p:spPr>
          <a:xfrm>
            <a:off x="5893212" y="1576930"/>
            <a:ext cx="275123" cy="279001"/>
          </a:xfrm>
          <a:custGeom>
            <a:avLst/>
            <a:gdLst>
              <a:gd name="connsiteX0" fmla="*/ 275113 w 275123"/>
              <a:gd name="connsiteY0" fmla="*/ 23 h 279001"/>
              <a:gd name="connsiteX1" fmla="*/ 108507 w 275123"/>
              <a:gd name="connsiteY1" fmla="*/ 96887 h 279001"/>
              <a:gd name="connsiteX2" fmla="*/ 19 w 275123"/>
              <a:gd name="connsiteY2" fmla="*/ 278992 h 279001"/>
              <a:gd name="connsiteX3" fmla="*/ 116256 w 275123"/>
              <a:gd name="connsiteY3" fmla="*/ 104636 h 279001"/>
              <a:gd name="connsiteX4" fmla="*/ 275113 w 275123"/>
              <a:gd name="connsiteY4" fmla="*/ 23 h 27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23" h="279001">
                <a:moveTo>
                  <a:pt x="275113" y="23"/>
                </a:moveTo>
                <a:cubicBezTo>
                  <a:pt x="273822" y="-1268"/>
                  <a:pt x="154356" y="50392"/>
                  <a:pt x="108507" y="96887"/>
                </a:cubicBezTo>
                <a:cubicBezTo>
                  <a:pt x="62658" y="143382"/>
                  <a:pt x="-1272" y="277701"/>
                  <a:pt x="19" y="278992"/>
                </a:cubicBezTo>
                <a:cubicBezTo>
                  <a:pt x="1310" y="280283"/>
                  <a:pt x="78156" y="149839"/>
                  <a:pt x="116256" y="104636"/>
                </a:cubicBezTo>
                <a:cubicBezTo>
                  <a:pt x="154356" y="59433"/>
                  <a:pt x="276404" y="1314"/>
                  <a:pt x="27511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B07FE1F9-F35E-AEB8-FB90-6FFB70B2DC2D}"/>
              </a:ext>
            </a:extLst>
          </p:cNvPr>
          <p:cNvSpPr/>
          <p:nvPr/>
        </p:nvSpPr>
        <p:spPr>
          <a:xfrm>
            <a:off x="5664332" y="4009959"/>
            <a:ext cx="58538" cy="201786"/>
          </a:xfrm>
          <a:custGeom>
            <a:avLst/>
            <a:gdLst>
              <a:gd name="connsiteX0" fmla="*/ 58417 w 58538"/>
              <a:gd name="connsiteY0" fmla="*/ 227 h 201786"/>
              <a:gd name="connsiteX1" fmla="*/ 15797 w 58538"/>
              <a:gd name="connsiteY1" fmla="*/ 62221 h 201786"/>
              <a:gd name="connsiteX2" fmla="*/ 23546 w 58538"/>
              <a:gd name="connsiteY2" fmla="*/ 201705 h 201786"/>
              <a:gd name="connsiteX3" fmla="*/ 299 w 58538"/>
              <a:gd name="connsiteY3" fmla="*/ 81594 h 201786"/>
              <a:gd name="connsiteX4" fmla="*/ 58417 w 58538"/>
              <a:gd name="connsiteY4" fmla="*/ 227 h 20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38" h="201786">
                <a:moveTo>
                  <a:pt x="58417" y="227"/>
                </a:moveTo>
                <a:cubicBezTo>
                  <a:pt x="61000" y="-3002"/>
                  <a:pt x="21609" y="28641"/>
                  <a:pt x="15797" y="62221"/>
                </a:cubicBezTo>
                <a:cubicBezTo>
                  <a:pt x="9985" y="95801"/>
                  <a:pt x="26129" y="198476"/>
                  <a:pt x="23546" y="201705"/>
                </a:cubicBezTo>
                <a:cubicBezTo>
                  <a:pt x="20963" y="204934"/>
                  <a:pt x="-2930" y="111299"/>
                  <a:pt x="299" y="81594"/>
                </a:cubicBezTo>
                <a:cubicBezTo>
                  <a:pt x="3528" y="51889"/>
                  <a:pt x="55834" y="3456"/>
                  <a:pt x="58417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9E97FD1A-3DA7-CB71-1C68-284AF84378D7}"/>
              </a:ext>
            </a:extLst>
          </p:cNvPr>
          <p:cNvSpPr/>
          <p:nvPr/>
        </p:nvSpPr>
        <p:spPr>
          <a:xfrm>
            <a:off x="5741925" y="3781295"/>
            <a:ext cx="97065" cy="174907"/>
          </a:xfrm>
          <a:custGeom>
            <a:avLst/>
            <a:gdLst>
              <a:gd name="connsiteX0" fmla="*/ 197 w 97065"/>
              <a:gd name="connsiteY0" fmla="*/ 291 h 174907"/>
              <a:gd name="connsiteX1" fmla="*/ 15695 w 97065"/>
              <a:gd name="connsiteY1" fmla="*/ 73908 h 174907"/>
              <a:gd name="connsiteX2" fmla="*/ 97061 w 97065"/>
              <a:gd name="connsiteY2" fmla="*/ 174647 h 174907"/>
              <a:gd name="connsiteX3" fmla="*/ 19570 w 97065"/>
              <a:gd name="connsiteY3" fmla="*/ 101030 h 174907"/>
              <a:gd name="connsiteX4" fmla="*/ 197 w 97065"/>
              <a:gd name="connsiteY4" fmla="*/ 291 h 17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65" h="174907">
                <a:moveTo>
                  <a:pt x="197" y="291"/>
                </a:moveTo>
                <a:cubicBezTo>
                  <a:pt x="-449" y="-4229"/>
                  <a:pt x="-449" y="44849"/>
                  <a:pt x="15695" y="73908"/>
                </a:cubicBezTo>
                <a:cubicBezTo>
                  <a:pt x="31839" y="102967"/>
                  <a:pt x="96415" y="170127"/>
                  <a:pt x="97061" y="174647"/>
                </a:cubicBezTo>
                <a:cubicBezTo>
                  <a:pt x="97707" y="179167"/>
                  <a:pt x="34422" y="123632"/>
                  <a:pt x="19570" y="101030"/>
                </a:cubicBezTo>
                <a:cubicBezTo>
                  <a:pt x="4718" y="78428"/>
                  <a:pt x="843" y="4811"/>
                  <a:pt x="197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26810B2A-BFB5-C13F-A454-6F8606597E39}"/>
              </a:ext>
            </a:extLst>
          </p:cNvPr>
          <p:cNvSpPr/>
          <p:nvPr/>
        </p:nvSpPr>
        <p:spPr>
          <a:xfrm>
            <a:off x="6036560" y="4261666"/>
            <a:ext cx="166788" cy="155646"/>
          </a:xfrm>
          <a:custGeom>
            <a:avLst/>
            <a:gdLst>
              <a:gd name="connsiteX0" fmla="*/ 30 w 166788"/>
              <a:gd name="connsiteY0" fmla="*/ 368 h 155646"/>
              <a:gd name="connsiteX1" fmla="*/ 124016 w 166788"/>
              <a:gd name="connsiteY1" fmla="*/ 85609 h 155646"/>
              <a:gd name="connsiteX2" fmla="*/ 166637 w 166788"/>
              <a:gd name="connsiteY2" fmla="*/ 155351 h 155646"/>
              <a:gd name="connsiteX3" fmla="*/ 112393 w 166788"/>
              <a:gd name="connsiteY3" fmla="*/ 58487 h 155646"/>
              <a:gd name="connsiteX4" fmla="*/ 30 w 166788"/>
              <a:gd name="connsiteY4" fmla="*/ 368 h 15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788" h="155646">
                <a:moveTo>
                  <a:pt x="30" y="368"/>
                </a:moveTo>
                <a:cubicBezTo>
                  <a:pt x="1967" y="4888"/>
                  <a:pt x="96248" y="59779"/>
                  <a:pt x="124016" y="85609"/>
                </a:cubicBezTo>
                <a:cubicBezTo>
                  <a:pt x="151784" y="111439"/>
                  <a:pt x="168574" y="159871"/>
                  <a:pt x="166637" y="155351"/>
                </a:cubicBezTo>
                <a:cubicBezTo>
                  <a:pt x="164700" y="150831"/>
                  <a:pt x="135641" y="83026"/>
                  <a:pt x="112393" y="58487"/>
                </a:cubicBezTo>
                <a:cubicBezTo>
                  <a:pt x="89146" y="33948"/>
                  <a:pt x="-1907" y="-4152"/>
                  <a:pt x="30" y="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06C0E1CE-152D-8CAA-B61A-7ABD8B4B67AD}"/>
              </a:ext>
            </a:extLst>
          </p:cNvPr>
          <p:cNvSpPr/>
          <p:nvPr/>
        </p:nvSpPr>
        <p:spPr>
          <a:xfrm>
            <a:off x="6249421" y="2474977"/>
            <a:ext cx="128101" cy="96347"/>
          </a:xfrm>
          <a:custGeom>
            <a:avLst/>
            <a:gdLst>
              <a:gd name="connsiteX0" fmla="*/ 125 w 128101"/>
              <a:gd name="connsiteY0" fmla="*/ 91 h 96347"/>
              <a:gd name="connsiteX1" fmla="*/ 86065 w 128101"/>
              <a:gd name="connsiteY1" fmla="*/ 17279 h 96347"/>
              <a:gd name="connsiteX2" fmla="*/ 127316 w 128101"/>
              <a:gd name="connsiteY2" fmla="*/ 96343 h 96347"/>
              <a:gd name="connsiteX3" fmla="*/ 106690 w 128101"/>
              <a:gd name="connsiteY3" fmla="*/ 20716 h 96347"/>
              <a:gd name="connsiteX4" fmla="*/ 125 w 128101"/>
              <a:gd name="connsiteY4" fmla="*/ 91 h 9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101" h="96347">
                <a:moveTo>
                  <a:pt x="125" y="91"/>
                </a:moveTo>
                <a:cubicBezTo>
                  <a:pt x="-3313" y="-482"/>
                  <a:pt x="64867" y="1237"/>
                  <a:pt x="86065" y="17279"/>
                </a:cubicBezTo>
                <a:cubicBezTo>
                  <a:pt x="107263" y="33321"/>
                  <a:pt x="123879" y="95770"/>
                  <a:pt x="127316" y="96343"/>
                </a:cubicBezTo>
                <a:cubicBezTo>
                  <a:pt x="130754" y="96916"/>
                  <a:pt x="122732" y="36758"/>
                  <a:pt x="106690" y="20716"/>
                </a:cubicBezTo>
                <a:cubicBezTo>
                  <a:pt x="90648" y="4674"/>
                  <a:pt x="3563" y="664"/>
                  <a:pt x="125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5DF4C381-8287-0BAE-3F1C-D198F6A12BF1}"/>
              </a:ext>
            </a:extLst>
          </p:cNvPr>
          <p:cNvSpPr/>
          <p:nvPr/>
        </p:nvSpPr>
        <p:spPr>
          <a:xfrm>
            <a:off x="6499695" y="2230879"/>
            <a:ext cx="155630" cy="216757"/>
          </a:xfrm>
          <a:custGeom>
            <a:avLst/>
            <a:gdLst>
              <a:gd name="connsiteX0" fmla="*/ 155487 w 155630"/>
              <a:gd name="connsiteY0" fmla="*/ 119 h 216757"/>
              <a:gd name="connsiteX1" fmla="*/ 52359 w 155630"/>
              <a:gd name="connsiteY1" fmla="*/ 82622 h 216757"/>
              <a:gd name="connsiteX2" fmla="*/ 795 w 155630"/>
              <a:gd name="connsiteY2" fmla="*/ 216688 h 216757"/>
              <a:gd name="connsiteX3" fmla="*/ 28296 w 155630"/>
              <a:gd name="connsiteY3" fmla="*/ 99810 h 216757"/>
              <a:gd name="connsiteX4" fmla="*/ 155487 w 155630"/>
              <a:gd name="connsiteY4" fmla="*/ 119 h 21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30" h="216757">
                <a:moveTo>
                  <a:pt x="155487" y="119"/>
                </a:moveTo>
                <a:cubicBezTo>
                  <a:pt x="159497" y="-2746"/>
                  <a:pt x="78141" y="46527"/>
                  <a:pt x="52359" y="82622"/>
                </a:cubicBezTo>
                <a:cubicBezTo>
                  <a:pt x="26577" y="118717"/>
                  <a:pt x="4805" y="213823"/>
                  <a:pt x="795" y="216688"/>
                </a:cubicBezTo>
                <a:cubicBezTo>
                  <a:pt x="-3215" y="219553"/>
                  <a:pt x="8243" y="133613"/>
                  <a:pt x="28296" y="99810"/>
                </a:cubicBezTo>
                <a:cubicBezTo>
                  <a:pt x="48349" y="66007"/>
                  <a:pt x="151477" y="2984"/>
                  <a:pt x="155487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3F93A484-83D0-67DC-EF30-02201CBB083C}"/>
              </a:ext>
            </a:extLst>
          </p:cNvPr>
          <p:cNvSpPr/>
          <p:nvPr/>
        </p:nvSpPr>
        <p:spPr>
          <a:xfrm>
            <a:off x="6658414" y="2058700"/>
            <a:ext cx="299415" cy="96922"/>
          </a:xfrm>
          <a:custGeom>
            <a:avLst/>
            <a:gdLst>
              <a:gd name="connsiteX0" fmla="*/ 206 w 299415"/>
              <a:gd name="connsiteY0" fmla="*/ 96671 h 96922"/>
              <a:gd name="connsiteX1" fmla="*/ 144584 w 299415"/>
              <a:gd name="connsiteY1" fmla="*/ 31357 h 96922"/>
              <a:gd name="connsiteX2" fmla="*/ 299276 w 299415"/>
              <a:gd name="connsiteY2" fmla="*/ 419 h 96922"/>
              <a:gd name="connsiteX3" fmla="*/ 117084 w 299415"/>
              <a:gd name="connsiteY3" fmla="*/ 51983 h 96922"/>
              <a:gd name="connsiteX4" fmla="*/ 206 w 299415"/>
              <a:gd name="connsiteY4" fmla="*/ 96671 h 9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415" h="96922">
                <a:moveTo>
                  <a:pt x="206" y="96671"/>
                </a:moveTo>
                <a:cubicBezTo>
                  <a:pt x="4789" y="93233"/>
                  <a:pt x="94739" y="47399"/>
                  <a:pt x="144584" y="31357"/>
                </a:cubicBezTo>
                <a:cubicBezTo>
                  <a:pt x="194429" y="15315"/>
                  <a:pt x="303859" y="-3019"/>
                  <a:pt x="299276" y="419"/>
                </a:cubicBezTo>
                <a:cubicBezTo>
                  <a:pt x="294693" y="3857"/>
                  <a:pt x="165783" y="36514"/>
                  <a:pt x="117084" y="51983"/>
                </a:cubicBezTo>
                <a:cubicBezTo>
                  <a:pt x="68385" y="67452"/>
                  <a:pt x="-4377" y="100109"/>
                  <a:pt x="206" y="96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56D97D85-3B0F-D054-1D01-06BD48094DE8}"/>
              </a:ext>
            </a:extLst>
          </p:cNvPr>
          <p:cNvSpPr/>
          <p:nvPr/>
        </p:nvSpPr>
        <p:spPr>
          <a:xfrm>
            <a:off x="6503873" y="1695098"/>
            <a:ext cx="337089" cy="89049"/>
          </a:xfrm>
          <a:custGeom>
            <a:avLst/>
            <a:gdLst>
              <a:gd name="connsiteX0" fmla="*/ 55 w 337089"/>
              <a:gd name="connsiteY0" fmla="*/ 6511 h 89049"/>
              <a:gd name="connsiteX1" fmla="*/ 209748 w 337089"/>
              <a:gd name="connsiteY1" fmla="*/ 16824 h 89049"/>
              <a:gd name="connsiteX2" fmla="*/ 336939 w 337089"/>
              <a:gd name="connsiteY2" fmla="*/ 89013 h 89049"/>
              <a:gd name="connsiteX3" fmla="*/ 230374 w 337089"/>
              <a:gd name="connsiteY3" fmla="*/ 6511 h 89049"/>
              <a:gd name="connsiteX4" fmla="*/ 55 w 337089"/>
              <a:gd name="connsiteY4" fmla="*/ 6511 h 8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089" h="89049">
                <a:moveTo>
                  <a:pt x="55" y="6511"/>
                </a:moveTo>
                <a:cubicBezTo>
                  <a:pt x="-3383" y="8230"/>
                  <a:pt x="153601" y="3074"/>
                  <a:pt x="209748" y="16824"/>
                </a:cubicBezTo>
                <a:cubicBezTo>
                  <a:pt x="265895" y="30574"/>
                  <a:pt x="333501" y="90732"/>
                  <a:pt x="336939" y="89013"/>
                </a:cubicBezTo>
                <a:cubicBezTo>
                  <a:pt x="340377" y="87294"/>
                  <a:pt x="284230" y="20261"/>
                  <a:pt x="230374" y="6511"/>
                </a:cubicBezTo>
                <a:cubicBezTo>
                  <a:pt x="176518" y="-7239"/>
                  <a:pt x="3493" y="4792"/>
                  <a:pt x="55" y="6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D6524B63-C73F-41D4-9868-96578A2546E8}"/>
              </a:ext>
            </a:extLst>
          </p:cNvPr>
          <p:cNvSpPr/>
          <p:nvPr/>
        </p:nvSpPr>
        <p:spPr>
          <a:xfrm>
            <a:off x="7146737" y="2151747"/>
            <a:ext cx="145263" cy="110657"/>
          </a:xfrm>
          <a:custGeom>
            <a:avLst/>
            <a:gdLst>
              <a:gd name="connsiteX0" fmla="*/ 21 w 145263"/>
              <a:gd name="connsiteY0" fmla="*/ 187 h 110657"/>
              <a:gd name="connsiteX1" fmla="*/ 130649 w 145263"/>
              <a:gd name="connsiteY1" fmla="*/ 79251 h 110657"/>
              <a:gd name="connsiteX2" fmla="*/ 140962 w 145263"/>
              <a:gd name="connsiteY2" fmla="*/ 110190 h 110657"/>
              <a:gd name="connsiteX3" fmla="*/ 120337 w 145263"/>
              <a:gd name="connsiteY3" fmla="*/ 58626 h 110657"/>
              <a:gd name="connsiteX4" fmla="*/ 21 w 145263"/>
              <a:gd name="connsiteY4" fmla="*/ 187 h 11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263" h="110657">
                <a:moveTo>
                  <a:pt x="21" y="187"/>
                </a:moveTo>
                <a:cubicBezTo>
                  <a:pt x="1740" y="3624"/>
                  <a:pt x="107159" y="60917"/>
                  <a:pt x="130649" y="79251"/>
                </a:cubicBezTo>
                <a:cubicBezTo>
                  <a:pt x="154139" y="97585"/>
                  <a:pt x="142681" y="113627"/>
                  <a:pt x="140962" y="110190"/>
                </a:cubicBezTo>
                <a:cubicBezTo>
                  <a:pt x="139243" y="106753"/>
                  <a:pt x="138098" y="75814"/>
                  <a:pt x="120337" y="58626"/>
                </a:cubicBezTo>
                <a:cubicBezTo>
                  <a:pt x="102576" y="41438"/>
                  <a:pt x="-1698" y="-3250"/>
                  <a:pt x="21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516A1411-7B0C-9651-A8EF-CB276EFB9034}"/>
              </a:ext>
            </a:extLst>
          </p:cNvPr>
          <p:cNvSpPr/>
          <p:nvPr/>
        </p:nvSpPr>
        <p:spPr>
          <a:xfrm>
            <a:off x="5998595" y="2296270"/>
            <a:ext cx="230357" cy="103193"/>
          </a:xfrm>
          <a:custGeom>
            <a:avLst/>
            <a:gdLst>
              <a:gd name="connsiteX0" fmla="*/ 7 w 230357"/>
              <a:gd name="connsiteY0" fmla="*/ 43 h 103193"/>
              <a:gd name="connsiteX1" fmla="*/ 161573 w 230357"/>
              <a:gd name="connsiteY1" fmla="*/ 44732 h 103193"/>
              <a:gd name="connsiteX2" fmla="*/ 230325 w 230357"/>
              <a:gd name="connsiteY2" fmla="*/ 103171 h 103193"/>
              <a:gd name="connsiteX3" fmla="*/ 168449 w 230357"/>
              <a:gd name="connsiteY3" fmla="*/ 37856 h 103193"/>
              <a:gd name="connsiteX4" fmla="*/ 7 w 230357"/>
              <a:gd name="connsiteY4" fmla="*/ 43 h 10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357" h="103193">
                <a:moveTo>
                  <a:pt x="7" y="43"/>
                </a:moveTo>
                <a:cubicBezTo>
                  <a:pt x="-1139" y="1189"/>
                  <a:pt x="123187" y="27544"/>
                  <a:pt x="161573" y="44732"/>
                </a:cubicBezTo>
                <a:cubicBezTo>
                  <a:pt x="199959" y="61920"/>
                  <a:pt x="229179" y="104317"/>
                  <a:pt x="230325" y="103171"/>
                </a:cubicBezTo>
                <a:cubicBezTo>
                  <a:pt x="231471" y="102025"/>
                  <a:pt x="201679" y="55044"/>
                  <a:pt x="168449" y="37856"/>
                </a:cubicBezTo>
                <a:cubicBezTo>
                  <a:pt x="135219" y="20668"/>
                  <a:pt x="1153" y="-1103"/>
                  <a:pt x="7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5D6A7476-22AF-CC37-D1F1-505DBA6A5A8A}"/>
              </a:ext>
            </a:extLst>
          </p:cNvPr>
          <p:cNvSpPr/>
          <p:nvPr/>
        </p:nvSpPr>
        <p:spPr>
          <a:xfrm>
            <a:off x="7375792" y="2289412"/>
            <a:ext cx="94154" cy="278586"/>
          </a:xfrm>
          <a:custGeom>
            <a:avLst/>
            <a:gdLst>
              <a:gd name="connsiteX0" fmla="*/ 94100 w 94154"/>
              <a:gd name="connsiteY0" fmla="*/ 26 h 278586"/>
              <a:gd name="connsiteX1" fmla="*/ 15035 w 94154"/>
              <a:gd name="connsiteY1" fmla="*/ 192531 h 278586"/>
              <a:gd name="connsiteX2" fmla="*/ 32223 w 94154"/>
              <a:gd name="connsiteY2" fmla="*/ 278471 h 278586"/>
              <a:gd name="connsiteX3" fmla="*/ 1285 w 94154"/>
              <a:gd name="connsiteY3" fmla="*/ 206281 h 278586"/>
              <a:gd name="connsiteX4" fmla="*/ 94100 w 94154"/>
              <a:gd name="connsiteY4" fmla="*/ 26 h 27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154" h="278586">
                <a:moveTo>
                  <a:pt x="94100" y="26"/>
                </a:moveTo>
                <a:cubicBezTo>
                  <a:pt x="96392" y="-2266"/>
                  <a:pt x="25348" y="146124"/>
                  <a:pt x="15035" y="192531"/>
                </a:cubicBezTo>
                <a:cubicBezTo>
                  <a:pt x="4722" y="238938"/>
                  <a:pt x="34515" y="276179"/>
                  <a:pt x="32223" y="278471"/>
                </a:cubicBezTo>
                <a:cubicBezTo>
                  <a:pt x="29931" y="280763"/>
                  <a:pt x="-7309" y="248678"/>
                  <a:pt x="1285" y="206281"/>
                </a:cubicBezTo>
                <a:cubicBezTo>
                  <a:pt x="9879" y="163884"/>
                  <a:pt x="91808" y="2318"/>
                  <a:pt x="9410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49D83832-87D9-1AB6-98E0-393FB00273C1}"/>
              </a:ext>
            </a:extLst>
          </p:cNvPr>
          <p:cNvSpPr/>
          <p:nvPr/>
        </p:nvSpPr>
        <p:spPr>
          <a:xfrm>
            <a:off x="5726946" y="2139364"/>
            <a:ext cx="316420" cy="43541"/>
          </a:xfrm>
          <a:custGeom>
            <a:avLst/>
            <a:gdLst>
              <a:gd name="connsiteX0" fmla="*/ 86 w 316420"/>
              <a:gd name="connsiteY0" fmla="*/ 22883 h 43541"/>
              <a:gd name="connsiteX1" fmla="*/ 237280 w 316420"/>
              <a:gd name="connsiteY1" fmla="*/ 12570 h 43541"/>
              <a:gd name="connsiteX2" fmla="*/ 316344 w 316420"/>
              <a:gd name="connsiteY2" fmla="*/ 43508 h 43541"/>
              <a:gd name="connsiteX3" fmla="*/ 251030 w 316420"/>
              <a:gd name="connsiteY3" fmla="*/ 5695 h 43541"/>
              <a:gd name="connsiteX4" fmla="*/ 209779 w 316420"/>
              <a:gd name="connsiteY4" fmla="*/ 2257 h 43541"/>
              <a:gd name="connsiteX5" fmla="*/ 86 w 316420"/>
              <a:gd name="connsiteY5" fmla="*/ 22883 h 4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420" h="43541">
                <a:moveTo>
                  <a:pt x="86" y="22883"/>
                </a:moveTo>
                <a:cubicBezTo>
                  <a:pt x="4670" y="24602"/>
                  <a:pt x="184570" y="9133"/>
                  <a:pt x="237280" y="12570"/>
                </a:cubicBezTo>
                <a:cubicBezTo>
                  <a:pt x="289990" y="16007"/>
                  <a:pt x="314052" y="44654"/>
                  <a:pt x="316344" y="43508"/>
                </a:cubicBezTo>
                <a:cubicBezTo>
                  <a:pt x="318636" y="42362"/>
                  <a:pt x="268791" y="12570"/>
                  <a:pt x="251030" y="5695"/>
                </a:cubicBezTo>
                <a:cubicBezTo>
                  <a:pt x="233269" y="-1180"/>
                  <a:pt x="245301" y="-1181"/>
                  <a:pt x="209779" y="2257"/>
                </a:cubicBezTo>
                <a:cubicBezTo>
                  <a:pt x="174257" y="5694"/>
                  <a:pt x="-4498" y="21164"/>
                  <a:pt x="86" y="22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3A884CE5-597D-44C7-A469-A62D0C116E0F}"/>
              </a:ext>
            </a:extLst>
          </p:cNvPr>
          <p:cNvSpPr/>
          <p:nvPr/>
        </p:nvSpPr>
        <p:spPr>
          <a:xfrm>
            <a:off x="7321956" y="3014985"/>
            <a:ext cx="124910" cy="471397"/>
          </a:xfrm>
          <a:custGeom>
            <a:avLst/>
            <a:gdLst>
              <a:gd name="connsiteX0" fmla="*/ 17307 w 124910"/>
              <a:gd name="connsiteY0" fmla="*/ 3223 h 471397"/>
              <a:gd name="connsiteX1" fmla="*/ 106685 w 124910"/>
              <a:gd name="connsiteY1" fmla="*/ 116663 h 471397"/>
              <a:gd name="connsiteX2" fmla="*/ 86059 w 124910"/>
              <a:gd name="connsiteY2" fmla="*/ 371045 h 471397"/>
              <a:gd name="connsiteX3" fmla="*/ 119 w 124910"/>
              <a:gd name="connsiteY3" fmla="*/ 470735 h 471397"/>
              <a:gd name="connsiteX4" fmla="*/ 106685 w 124910"/>
              <a:gd name="connsiteY4" fmla="*/ 329794 h 471397"/>
              <a:gd name="connsiteX5" fmla="*/ 120435 w 124910"/>
              <a:gd name="connsiteY5" fmla="*/ 120101 h 471397"/>
              <a:gd name="connsiteX6" fmla="*/ 58558 w 124910"/>
              <a:gd name="connsiteY6" fmla="*/ 37598 h 471397"/>
              <a:gd name="connsiteX7" fmla="*/ 17307 w 124910"/>
              <a:gd name="connsiteY7" fmla="*/ 3223 h 47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910" h="471397">
                <a:moveTo>
                  <a:pt x="17307" y="3223"/>
                </a:moveTo>
                <a:cubicBezTo>
                  <a:pt x="25328" y="16400"/>
                  <a:pt x="95226" y="55359"/>
                  <a:pt x="106685" y="116663"/>
                </a:cubicBezTo>
                <a:cubicBezTo>
                  <a:pt x="118144" y="177967"/>
                  <a:pt x="103820" y="312033"/>
                  <a:pt x="86059" y="371045"/>
                </a:cubicBezTo>
                <a:cubicBezTo>
                  <a:pt x="68298" y="430057"/>
                  <a:pt x="-3319" y="477610"/>
                  <a:pt x="119" y="470735"/>
                </a:cubicBezTo>
                <a:cubicBezTo>
                  <a:pt x="3557" y="463860"/>
                  <a:pt x="86632" y="388233"/>
                  <a:pt x="106685" y="329794"/>
                </a:cubicBezTo>
                <a:cubicBezTo>
                  <a:pt x="126738" y="271355"/>
                  <a:pt x="128456" y="168800"/>
                  <a:pt x="120435" y="120101"/>
                </a:cubicBezTo>
                <a:cubicBezTo>
                  <a:pt x="112414" y="71402"/>
                  <a:pt x="58558" y="37598"/>
                  <a:pt x="58558" y="37598"/>
                </a:cubicBezTo>
                <a:cubicBezTo>
                  <a:pt x="45954" y="20410"/>
                  <a:pt x="9286" y="-9954"/>
                  <a:pt x="17307" y="3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F880D055-6FBB-B6A3-B9AB-0B76B39EAFD2}"/>
              </a:ext>
            </a:extLst>
          </p:cNvPr>
          <p:cNvSpPr/>
          <p:nvPr/>
        </p:nvSpPr>
        <p:spPr>
          <a:xfrm>
            <a:off x="5730260" y="3069771"/>
            <a:ext cx="303055" cy="60039"/>
          </a:xfrm>
          <a:custGeom>
            <a:avLst/>
            <a:gdLst>
              <a:gd name="connsiteX0" fmla="*/ 209 w 303055"/>
              <a:gd name="connsiteY0" fmla="*/ 34376 h 60039"/>
              <a:gd name="connsiteX1" fmla="*/ 158338 w 303055"/>
              <a:gd name="connsiteY1" fmla="*/ 58440 h 60039"/>
              <a:gd name="connsiteX2" fmla="*/ 302717 w 303055"/>
              <a:gd name="connsiteY2" fmla="*/ 0 h 60039"/>
              <a:gd name="connsiteX3" fmla="*/ 192714 w 303055"/>
              <a:gd name="connsiteY3" fmla="*/ 58440 h 60039"/>
              <a:gd name="connsiteX4" fmla="*/ 209 w 303055"/>
              <a:gd name="connsiteY4" fmla="*/ 34376 h 6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055" h="60039">
                <a:moveTo>
                  <a:pt x="209" y="34376"/>
                </a:moveTo>
                <a:cubicBezTo>
                  <a:pt x="-5520" y="34376"/>
                  <a:pt x="107920" y="64169"/>
                  <a:pt x="158338" y="58440"/>
                </a:cubicBezTo>
                <a:cubicBezTo>
                  <a:pt x="208756" y="52711"/>
                  <a:pt x="296988" y="0"/>
                  <a:pt x="302717" y="0"/>
                </a:cubicBezTo>
                <a:cubicBezTo>
                  <a:pt x="308446" y="0"/>
                  <a:pt x="240267" y="49273"/>
                  <a:pt x="192714" y="58440"/>
                </a:cubicBezTo>
                <a:cubicBezTo>
                  <a:pt x="145161" y="67607"/>
                  <a:pt x="5938" y="34376"/>
                  <a:pt x="209" y="34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FF4EA91F-CE58-3B44-1281-9A495D21FAB6}"/>
              </a:ext>
            </a:extLst>
          </p:cNvPr>
          <p:cNvSpPr/>
          <p:nvPr/>
        </p:nvSpPr>
        <p:spPr>
          <a:xfrm>
            <a:off x="6637994" y="2870384"/>
            <a:ext cx="72189" cy="134077"/>
          </a:xfrm>
          <a:custGeom>
            <a:avLst/>
            <a:gdLst>
              <a:gd name="connsiteX0" fmla="*/ 0 w 72189"/>
              <a:gd name="connsiteY0" fmla="*/ 7 h 134077"/>
              <a:gd name="connsiteX1" fmla="*/ 55001 w 72189"/>
              <a:gd name="connsiteY1" fmla="*/ 55008 h 134077"/>
              <a:gd name="connsiteX2" fmla="*/ 72189 w 72189"/>
              <a:gd name="connsiteY2" fmla="*/ 134073 h 134077"/>
              <a:gd name="connsiteX3" fmla="*/ 55001 w 72189"/>
              <a:gd name="connsiteY3" fmla="*/ 51571 h 134077"/>
              <a:gd name="connsiteX4" fmla="*/ 0 w 72189"/>
              <a:gd name="connsiteY4" fmla="*/ 7 h 13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89" h="134077">
                <a:moveTo>
                  <a:pt x="0" y="7"/>
                </a:moveTo>
                <a:cubicBezTo>
                  <a:pt x="0" y="580"/>
                  <a:pt x="42970" y="32664"/>
                  <a:pt x="55001" y="55008"/>
                </a:cubicBezTo>
                <a:cubicBezTo>
                  <a:pt x="67032" y="77352"/>
                  <a:pt x="72189" y="134646"/>
                  <a:pt x="72189" y="134073"/>
                </a:cubicBezTo>
                <a:cubicBezTo>
                  <a:pt x="72189" y="133500"/>
                  <a:pt x="63022" y="71624"/>
                  <a:pt x="55001" y="51571"/>
                </a:cubicBezTo>
                <a:cubicBezTo>
                  <a:pt x="46980" y="31518"/>
                  <a:pt x="0" y="-566"/>
                  <a:pt x="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99580518-9384-75D0-3537-865FCC13FFF9}"/>
              </a:ext>
            </a:extLst>
          </p:cNvPr>
          <p:cNvSpPr/>
          <p:nvPr/>
        </p:nvSpPr>
        <p:spPr>
          <a:xfrm>
            <a:off x="6940418" y="3014694"/>
            <a:ext cx="251181" cy="61990"/>
          </a:xfrm>
          <a:custGeom>
            <a:avLst/>
            <a:gdLst>
              <a:gd name="connsiteX0" fmla="*/ 84 w 251181"/>
              <a:gd name="connsiteY0" fmla="*/ 3514 h 61990"/>
              <a:gd name="connsiteX1" fmla="*/ 141026 w 251181"/>
              <a:gd name="connsiteY1" fmla="*/ 48202 h 61990"/>
              <a:gd name="connsiteX2" fmla="*/ 251029 w 251181"/>
              <a:gd name="connsiteY2" fmla="*/ 76 h 61990"/>
              <a:gd name="connsiteX3" fmla="*/ 161651 w 251181"/>
              <a:gd name="connsiteY3" fmla="*/ 61953 h 61990"/>
              <a:gd name="connsiteX4" fmla="*/ 84 w 251181"/>
              <a:gd name="connsiteY4" fmla="*/ 3514 h 6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181" h="61990">
                <a:moveTo>
                  <a:pt x="84" y="3514"/>
                </a:moveTo>
                <a:cubicBezTo>
                  <a:pt x="-3353" y="1222"/>
                  <a:pt x="99202" y="48775"/>
                  <a:pt x="141026" y="48202"/>
                </a:cubicBezTo>
                <a:cubicBezTo>
                  <a:pt x="182850" y="47629"/>
                  <a:pt x="247592" y="-2216"/>
                  <a:pt x="251029" y="76"/>
                </a:cubicBezTo>
                <a:cubicBezTo>
                  <a:pt x="254466" y="2368"/>
                  <a:pt x="198892" y="60234"/>
                  <a:pt x="161651" y="61953"/>
                </a:cubicBezTo>
                <a:cubicBezTo>
                  <a:pt x="124410" y="63672"/>
                  <a:pt x="3521" y="5806"/>
                  <a:pt x="84" y="3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E34896DF-D8F9-8252-9232-A2CAA3E85059}"/>
              </a:ext>
            </a:extLst>
          </p:cNvPr>
          <p:cNvSpPr/>
          <p:nvPr/>
        </p:nvSpPr>
        <p:spPr>
          <a:xfrm>
            <a:off x="6950024" y="3124764"/>
            <a:ext cx="48995" cy="99704"/>
          </a:xfrm>
          <a:custGeom>
            <a:avLst/>
            <a:gdLst>
              <a:gd name="connsiteX0" fmla="*/ 48917 w 48995"/>
              <a:gd name="connsiteY0" fmla="*/ 9 h 99704"/>
              <a:gd name="connsiteX1" fmla="*/ 7666 w 48995"/>
              <a:gd name="connsiteY1" fmla="*/ 41260 h 99704"/>
              <a:gd name="connsiteX2" fmla="*/ 791 w 48995"/>
              <a:gd name="connsiteY2" fmla="*/ 99699 h 99704"/>
              <a:gd name="connsiteX3" fmla="*/ 17979 w 48995"/>
              <a:gd name="connsiteY3" fmla="*/ 44698 h 99704"/>
              <a:gd name="connsiteX4" fmla="*/ 48917 w 48995"/>
              <a:gd name="connsiteY4" fmla="*/ 9 h 9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95" h="99704">
                <a:moveTo>
                  <a:pt x="48917" y="9"/>
                </a:moveTo>
                <a:cubicBezTo>
                  <a:pt x="47198" y="-564"/>
                  <a:pt x="15687" y="24645"/>
                  <a:pt x="7666" y="41260"/>
                </a:cubicBezTo>
                <a:cubicBezTo>
                  <a:pt x="-355" y="57875"/>
                  <a:pt x="-928" y="99126"/>
                  <a:pt x="791" y="99699"/>
                </a:cubicBezTo>
                <a:cubicBezTo>
                  <a:pt x="2510" y="100272"/>
                  <a:pt x="12250" y="59021"/>
                  <a:pt x="17979" y="44698"/>
                </a:cubicBezTo>
                <a:cubicBezTo>
                  <a:pt x="23708" y="30375"/>
                  <a:pt x="50636" y="582"/>
                  <a:pt x="4891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B253654B-2918-980D-266A-CD785B5022C8}"/>
              </a:ext>
            </a:extLst>
          </p:cNvPr>
          <p:cNvSpPr/>
          <p:nvPr/>
        </p:nvSpPr>
        <p:spPr>
          <a:xfrm>
            <a:off x="5646990" y="3427008"/>
            <a:ext cx="69925" cy="94541"/>
          </a:xfrm>
          <a:custGeom>
            <a:avLst/>
            <a:gdLst>
              <a:gd name="connsiteX0" fmla="*/ 977 w 69925"/>
              <a:gd name="connsiteY0" fmla="*/ 273 h 94541"/>
              <a:gd name="connsiteX1" fmla="*/ 31915 w 69925"/>
              <a:gd name="connsiteY1" fmla="*/ 65587 h 94541"/>
              <a:gd name="connsiteX2" fmla="*/ 69729 w 69925"/>
              <a:gd name="connsiteY2" fmla="*/ 93088 h 94541"/>
              <a:gd name="connsiteX3" fmla="*/ 977 w 69925"/>
              <a:gd name="connsiteY3" fmla="*/ 273 h 9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925" h="94541">
                <a:moveTo>
                  <a:pt x="977" y="273"/>
                </a:moveTo>
                <a:cubicBezTo>
                  <a:pt x="-5325" y="-4311"/>
                  <a:pt x="20456" y="50118"/>
                  <a:pt x="31915" y="65587"/>
                </a:cubicBezTo>
                <a:cubicBezTo>
                  <a:pt x="43374" y="81056"/>
                  <a:pt x="72594" y="99963"/>
                  <a:pt x="69729" y="93088"/>
                </a:cubicBezTo>
                <a:cubicBezTo>
                  <a:pt x="66864" y="86213"/>
                  <a:pt x="7279" y="4857"/>
                  <a:pt x="977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9950B07F-4BEC-D2E6-1C61-D222254BF9FC}"/>
              </a:ext>
            </a:extLst>
          </p:cNvPr>
          <p:cNvSpPr/>
          <p:nvPr/>
        </p:nvSpPr>
        <p:spPr>
          <a:xfrm>
            <a:off x="7007140" y="3682042"/>
            <a:ext cx="132026" cy="293401"/>
          </a:xfrm>
          <a:custGeom>
            <a:avLst/>
            <a:gdLst>
              <a:gd name="connsiteX0" fmla="*/ 132026 w 132026"/>
              <a:gd name="connsiteY0" fmla="*/ 7 h 293401"/>
              <a:gd name="connsiteX1" fmla="*/ 53788 w 132026"/>
              <a:gd name="connsiteY1" fmla="*/ 112474 h 293401"/>
              <a:gd name="connsiteX2" fmla="*/ 0 w 132026"/>
              <a:gd name="connsiteY2" fmla="*/ 293398 h 293401"/>
              <a:gd name="connsiteX3" fmla="*/ 53788 w 132026"/>
              <a:gd name="connsiteY3" fmla="*/ 107584 h 293401"/>
              <a:gd name="connsiteX4" fmla="*/ 132026 w 132026"/>
              <a:gd name="connsiteY4" fmla="*/ 7 h 29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26" h="293401">
                <a:moveTo>
                  <a:pt x="132026" y="7"/>
                </a:moveTo>
                <a:cubicBezTo>
                  <a:pt x="132026" y="822"/>
                  <a:pt x="75792" y="63576"/>
                  <a:pt x="53788" y="112474"/>
                </a:cubicBezTo>
                <a:cubicBezTo>
                  <a:pt x="31784" y="161372"/>
                  <a:pt x="0" y="294213"/>
                  <a:pt x="0" y="293398"/>
                </a:cubicBezTo>
                <a:cubicBezTo>
                  <a:pt x="0" y="292583"/>
                  <a:pt x="30969" y="152408"/>
                  <a:pt x="53788" y="107584"/>
                </a:cubicBezTo>
                <a:cubicBezTo>
                  <a:pt x="76607" y="62760"/>
                  <a:pt x="132026" y="-808"/>
                  <a:pt x="13202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9605CD62-709A-E060-D241-106BCDA3279B}"/>
              </a:ext>
            </a:extLst>
          </p:cNvPr>
          <p:cNvSpPr/>
          <p:nvPr/>
        </p:nvSpPr>
        <p:spPr>
          <a:xfrm>
            <a:off x="5826120" y="1023169"/>
            <a:ext cx="949613" cy="354925"/>
          </a:xfrm>
          <a:custGeom>
            <a:avLst/>
            <a:gdLst>
              <a:gd name="connsiteX0" fmla="*/ 663580 w 949613"/>
              <a:gd name="connsiteY0" fmla="*/ 354781 h 354925"/>
              <a:gd name="connsiteX1" fmla="*/ 949330 w 949613"/>
              <a:gd name="connsiteY1" fmla="*/ 246831 h 354925"/>
              <a:gd name="connsiteX2" fmla="*/ 600080 w 949613"/>
              <a:gd name="connsiteY2" fmla="*/ 126181 h 354925"/>
              <a:gd name="connsiteX3" fmla="*/ 790580 w 949613"/>
              <a:gd name="connsiteY3" fmla="*/ 113481 h 354925"/>
              <a:gd name="connsiteX4" fmla="*/ 482605 w 949613"/>
              <a:gd name="connsiteY4" fmla="*/ 24581 h 354925"/>
              <a:gd name="connsiteX5" fmla="*/ 5 w 949613"/>
              <a:gd name="connsiteY5" fmla="*/ 215081 h 354925"/>
              <a:gd name="connsiteX6" fmla="*/ 473080 w 949613"/>
              <a:gd name="connsiteY6" fmla="*/ 8706 h 354925"/>
              <a:gd name="connsiteX7" fmla="*/ 682630 w 949613"/>
              <a:gd name="connsiteY7" fmla="*/ 43631 h 354925"/>
              <a:gd name="connsiteX8" fmla="*/ 739780 w 949613"/>
              <a:gd name="connsiteY8" fmla="*/ 91256 h 354925"/>
              <a:gd name="connsiteX9" fmla="*/ 625480 w 949613"/>
              <a:gd name="connsiteY9" fmla="*/ 113481 h 354925"/>
              <a:gd name="connsiteX10" fmla="*/ 673105 w 949613"/>
              <a:gd name="connsiteY10" fmla="*/ 123006 h 354925"/>
              <a:gd name="connsiteX11" fmla="*/ 742955 w 949613"/>
              <a:gd name="connsiteY11" fmla="*/ 145231 h 354925"/>
              <a:gd name="connsiteX12" fmla="*/ 923930 w 949613"/>
              <a:gd name="connsiteY12" fmla="*/ 215081 h 354925"/>
              <a:gd name="connsiteX13" fmla="*/ 933455 w 949613"/>
              <a:gd name="connsiteY13" fmla="*/ 230956 h 354925"/>
              <a:gd name="connsiteX14" fmla="*/ 908055 w 949613"/>
              <a:gd name="connsiteY14" fmla="*/ 269056 h 354925"/>
              <a:gd name="connsiteX15" fmla="*/ 663580 w 949613"/>
              <a:gd name="connsiteY15" fmla="*/ 354781 h 3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49613" h="354925">
                <a:moveTo>
                  <a:pt x="663580" y="354781"/>
                </a:moveTo>
                <a:cubicBezTo>
                  <a:pt x="670459" y="351077"/>
                  <a:pt x="959913" y="284931"/>
                  <a:pt x="949330" y="246831"/>
                </a:cubicBezTo>
                <a:cubicBezTo>
                  <a:pt x="938747" y="208731"/>
                  <a:pt x="626538" y="148406"/>
                  <a:pt x="600080" y="126181"/>
                </a:cubicBezTo>
                <a:cubicBezTo>
                  <a:pt x="573622" y="103956"/>
                  <a:pt x="810159" y="130414"/>
                  <a:pt x="790580" y="113481"/>
                </a:cubicBezTo>
                <a:cubicBezTo>
                  <a:pt x="771001" y="96548"/>
                  <a:pt x="614367" y="7648"/>
                  <a:pt x="482605" y="24581"/>
                </a:cubicBezTo>
                <a:cubicBezTo>
                  <a:pt x="350843" y="41514"/>
                  <a:pt x="1592" y="217727"/>
                  <a:pt x="5" y="215081"/>
                </a:cubicBezTo>
                <a:cubicBezTo>
                  <a:pt x="-1583" y="212435"/>
                  <a:pt x="359309" y="37281"/>
                  <a:pt x="473080" y="8706"/>
                </a:cubicBezTo>
                <a:cubicBezTo>
                  <a:pt x="586851" y="-19869"/>
                  <a:pt x="638180" y="29873"/>
                  <a:pt x="682630" y="43631"/>
                </a:cubicBezTo>
                <a:cubicBezTo>
                  <a:pt x="727080" y="57389"/>
                  <a:pt x="749305" y="79614"/>
                  <a:pt x="739780" y="91256"/>
                </a:cubicBezTo>
                <a:cubicBezTo>
                  <a:pt x="730255" y="102898"/>
                  <a:pt x="636592" y="108189"/>
                  <a:pt x="625480" y="113481"/>
                </a:cubicBezTo>
                <a:cubicBezTo>
                  <a:pt x="614367" y="118773"/>
                  <a:pt x="653526" y="117714"/>
                  <a:pt x="673105" y="123006"/>
                </a:cubicBezTo>
                <a:cubicBezTo>
                  <a:pt x="692684" y="128298"/>
                  <a:pt x="701151" y="129885"/>
                  <a:pt x="742955" y="145231"/>
                </a:cubicBezTo>
                <a:cubicBezTo>
                  <a:pt x="784759" y="160577"/>
                  <a:pt x="923930" y="215081"/>
                  <a:pt x="923930" y="215081"/>
                </a:cubicBezTo>
                <a:cubicBezTo>
                  <a:pt x="955680" y="229368"/>
                  <a:pt x="936101" y="221960"/>
                  <a:pt x="933455" y="230956"/>
                </a:cubicBezTo>
                <a:cubicBezTo>
                  <a:pt x="930809" y="239952"/>
                  <a:pt x="948801" y="248419"/>
                  <a:pt x="908055" y="269056"/>
                </a:cubicBezTo>
                <a:cubicBezTo>
                  <a:pt x="867309" y="289693"/>
                  <a:pt x="656701" y="358485"/>
                  <a:pt x="663580" y="354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C1EF7D14-118B-8017-F293-70986FBF709A}"/>
              </a:ext>
            </a:extLst>
          </p:cNvPr>
          <p:cNvSpPr/>
          <p:nvPr/>
        </p:nvSpPr>
        <p:spPr>
          <a:xfrm>
            <a:off x="5628814" y="1237084"/>
            <a:ext cx="969112" cy="607972"/>
          </a:xfrm>
          <a:custGeom>
            <a:avLst/>
            <a:gdLst>
              <a:gd name="connsiteX0" fmla="*/ 949786 w 969112"/>
              <a:gd name="connsiteY0" fmla="*/ 7516 h 607972"/>
              <a:gd name="connsiteX1" fmla="*/ 251286 w 969112"/>
              <a:gd name="connsiteY1" fmla="*/ 223416 h 607972"/>
              <a:gd name="connsiteX2" fmla="*/ 3636 w 969112"/>
              <a:gd name="connsiteY2" fmla="*/ 604416 h 607972"/>
              <a:gd name="connsiteX3" fmla="*/ 111586 w 969112"/>
              <a:gd name="connsiteY3" fmla="*/ 404391 h 607972"/>
              <a:gd name="connsiteX4" fmla="*/ 222711 w 969112"/>
              <a:gd name="connsiteY4" fmla="*/ 242466 h 607972"/>
              <a:gd name="connsiteX5" fmla="*/ 575136 w 969112"/>
              <a:gd name="connsiteY5" fmla="*/ 105941 h 607972"/>
              <a:gd name="connsiteX6" fmla="*/ 571961 w 969112"/>
              <a:gd name="connsiteY6" fmla="*/ 115466 h 607972"/>
              <a:gd name="connsiteX7" fmla="*/ 759286 w 969112"/>
              <a:gd name="connsiteY7" fmla="*/ 55141 h 607972"/>
              <a:gd name="connsiteX8" fmla="*/ 949786 w 969112"/>
              <a:gd name="connsiteY8" fmla="*/ 7516 h 60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9112" h="607972">
                <a:moveTo>
                  <a:pt x="949786" y="7516"/>
                </a:moveTo>
                <a:cubicBezTo>
                  <a:pt x="865119" y="35562"/>
                  <a:pt x="408978" y="123933"/>
                  <a:pt x="251286" y="223416"/>
                </a:cubicBezTo>
                <a:cubicBezTo>
                  <a:pt x="93594" y="322899"/>
                  <a:pt x="26919" y="574254"/>
                  <a:pt x="3636" y="604416"/>
                </a:cubicBezTo>
                <a:cubicBezTo>
                  <a:pt x="-19647" y="634578"/>
                  <a:pt x="75074" y="464716"/>
                  <a:pt x="111586" y="404391"/>
                </a:cubicBezTo>
                <a:cubicBezTo>
                  <a:pt x="148098" y="344066"/>
                  <a:pt x="145453" y="292208"/>
                  <a:pt x="222711" y="242466"/>
                </a:cubicBezTo>
                <a:cubicBezTo>
                  <a:pt x="299969" y="192724"/>
                  <a:pt x="516928" y="127108"/>
                  <a:pt x="575136" y="105941"/>
                </a:cubicBezTo>
                <a:cubicBezTo>
                  <a:pt x="633344" y="84774"/>
                  <a:pt x="541269" y="123933"/>
                  <a:pt x="571961" y="115466"/>
                </a:cubicBezTo>
                <a:cubicBezTo>
                  <a:pt x="602653" y="106999"/>
                  <a:pt x="701607" y="72603"/>
                  <a:pt x="759286" y="55141"/>
                </a:cubicBezTo>
                <a:cubicBezTo>
                  <a:pt x="816965" y="37679"/>
                  <a:pt x="1034453" y="-20530"/>
                  <a:pt x="949786" y="7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17555042-A44F-CB22-3BB2-AF829F908DA2}"/>
              </a:ext>
            </a:extLst>
          </p:cNvPr>
          <p:cNvSpPr/>
          <p:nvPr/>
        </p:nvSpPr>
        <p:spPr>
          <a:xfrm>
            <a:off x="5921362" y="925986"/>
            <a:ext cx="973250" cy="157462"/>
          </a:xfrm>
          <a:custGeom>
            <a:avLst/>
            <a:gdLst>
              <a:gd name="connsiteX0" fmla="*/ 968388 w 973250"/>
              <a:gd name="connsiteY0" fmla="*/ 156689 h 157462"/>
              <a:gd name="connsiteX1" fmla="*/ 736613 w 973250"/>
              <a:gd name="connsiteY1" fmla="*/ 70964 h 157462"/>
              <a:gd name="connsiteX2" fmla="*/ 365138 w 973250"/>
              <a:gd name="connsiteY2" fmla="*/ 20164 h 157462"/>
              <a:gd name="connsiteX3" fmla="*/ 13 w 973250"/>
              <a:gd name="connsiteY3" fmla="*/ 109064 h 157462"/>
              <a:gd name="connsiteX4" fmla="*/ 377838 w 973250"/>
              <a:gd name="connsiteY4" fmla="*/ 10639 h 157462"/>
              <a:gd name="connsiteX5" fmla="*/ 523888 w 973250"/>
              <a:gd name="connsiteY5" fmla="*/ 16989 h 157462"/>
              <a:gd name="connsiteX6" fmla="*/ 968388 w 973250"/>
              <a:gd name="connsiteY6" fmla="*/ 156689 h 15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250" h="157462">
                <a:moveTo>
                  <a:pt x="968388" y="156689"/>
                </a:moveTo>
                <a:cubicBezTo>
                  <a:pt x="1003842" y="165685"/>
                  <a:pt x="837155" y="93718"/>
                  <a:pt x="736613" y="70964"/>
                </a:cubicBezTo>
                <a:cubicBezTo>
                  <a:pt x="636071" y="48210"/>
                  <a:pt x="487905" y="13814"/>
                  <a:pt x="365138" y="20164"/>
                </a:cubicBezTo>
                <a:cubicBezTo>
                  <a:pt x="242371" y="26514"/>
                  <a:pt x="-2104" y="110652"/>
                  <a:pt x="13" y="109064"/>
                </a:cubicBezTo>
                <a:cubicBezTo>
                  <a:pt x="2130" y="107476"/>
                  <a:pt x="290525" y="25985"/>
                  <a:pt x="377838" y="10639"/>
                </a:cubicBezTo>
                <a:cubicBezTo>
                  <a:pt x="465150" y="-4707"/>
                  <a:pt x="427580" y="-4178"/>
                  <a:pt x="523888" y="16989"/>
                </a:cubicBezTo>
                <a:cubicBezTo>
                  <a:pt x="620196" y="38156"/>
                  <a:pt x="932934" y="147693"/>
                  <a:pt x="968388" y="156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86D8BA44-5575-D78A-E830-3024AEC56473}"/>
              </a:ext>
            </a:extLst>
          </p:cNvPr>
          <p:cNvSpPr/>
          <p:nvPr/>
        </p:nvSpPr>
        <p:spPr>
          <a:xfrm>
            <a:off x="5609954" y="774311"/>
            <a:ext cx="1117896" cy="838779"/>
          </a:xfrm>
          <a:custGeom>
            <a:avLst/>
            <a:gdLst>
              <a:gd name="connsiteX0" fmla="*/ 1117871 w 1117896"/>
              <a:gd name="connsiteY0" fmla="*/ 9914 h 838779"/>
              <a:gd name="connsiteX1" fmla="*/ 590821 w 1117896"/>
              <a:gd name="connsiteY1" fmla="*/ 25789 h 838779"/>
              <a:gd name="connsiteX2" fmla="*/ 406671 w 1117896"/>
              <a:gd name="connsiteY2" fmla="*/ 219464 h 838779"/>
              <a:gd name="connsiteX3" fmla="*/ 271 w 1117896"/>
              <a:gd name="connsiteY3" fmla="*/ 838589 h 838779"/>
              <a:gd name="connsiteX4" fmla="*/ 346346 w 1117896"/>
              <a:gd name="connsiteY4" fmla="*/ 282964 h 838779"/>
              <a:gd name="connsiteX5" fmla="*/ 505096 w 1117896"/>
              <a:gd name="connsiteY5" fmla="*/ 44839 h 838779"/>
              <a:gd name="connsiteX6" fmla="*/ 613046 w 1117896"/>
              <a:gd name="connsiteY6" fmla="*/ 3564 h 838779"/>
              <a:gd name="connsiteX7" fmla="*/ 1117871 w 1117896"/>
              <a:gd name="connsiteY7" fmla="*/ 9914 h 83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7896" h="838779">
                <a:moveTo>
                  <a:pt x="1117871" y="9914"/>
                </a:moveTo>
                <a:cubicBezTo>
                  <a:pt x="1114167" y="13618"/>
                  <a:pt x="709354" y="-9136"/>
                  <a:pt x="590821" y="25789"/>
                </a:cubicBezTo>
                <a:cubicBezTo>
                  <a:pt x="472288" y="60714"/>
                  <a:pt x="505096" y="83997"/>
                  <a:pt x="406671" y="219464"/>
                </a:cubicBezTo>
                <a:cubicBezTo>
                  <a:pt x="308246" y="354931"/>
                  <a:pt x="10325" y="828006"/>
                  <a:pt x="271" y="838589"/>
                </a:cubicBezTo>
                <a:cubicBezTo>
                  <a:pt x="-9783" y="849172"/>
                  <a:pt x="262209" y="415256"/>
                  <a:pt x="346346" y="282964"/>
                </a:cubicBezTo>
                <a:cubicBezTo>
                  <a:pt x="430483" y="150672"/>
                  <a:pt x="460646" y="91406"/>
                  <a:pt x="505096" y="44839"/>
                </a:cubicBezTo>
                <a:cubicBezTo>
                  <a:pt x="549546" y="-1728"/>
                  <a:pt x="513034" y="13089"/>
                  <a:pt x="613046" y="3564"/>
                </a:cubicBezTo>
                <a:cubicBezTo>
                  <a:pt x="713058" y="-5961"/>
                  <a:pt x="1121575" y="6210"/>
                  <a:pt x="1117871" y="9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FADC454-7531-37C3-AA2A-B85EF998CF21}"/>
              </a:ext>
            </a:extLst>
          </p:cNvPr>
          <p:cNvSpPr/>
          <p:nvPr/>
        </p:nvSpPr>
        <p:spPr>
          <a:xfrm>
            <a:off x="5536548" y="1291570"/>
            <a:ext cx="556281" cy="950736"/>
          </a:xfrm>
          <a:custGeom>
            <a:avLst/>
            <a:gdLst>
              <a:gd name="connsiteX0" fmla="*/ 556277 w 556281"/>
              <a:gd name="connsiteY0" fmla="*/ 655 h 950736"/>
              <a:gd name="connsiteX1" fmla="*/ 289577 w 556281"/>
              <a:gd name="connsiteY1" fmla="*/ 235605 h 950736"/>
              <a:gd name="connsiteX2" fmla="*/ 652 w 556281"/>
              <a:gd name="connsiteY2" fmla="*/ 949980 h 950736"/>
              <a:gd name="connsiteX3" fmla="*/ 213377 w 556281"/>
              <a:gd name="connsiteY3" fmla="*/ 368955 h 950736"/>
              <a:gd name="connsiteX4" fmla="*/ 295927 w 556281"/>
              <a:gd name="connsiteY4" fmla="*/ 172105 h 950736"/>
              <a:gd name="connsiteX5" fmla="*/ 556277 w 556281"/>
              <a:gd name="connsiteY5" fmla="*/ 655 h 9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281" h="950736">
                <a:moveTo>
                  <a:pt x="556277" y="655"/>
                </a:moveTo>
                <a:cubicBezTo>
                  <a:pt x="555219" y="11238"/>
                  <a:pt x="382181" y="77384"/>
                  <a:pt x="289577" y="235605"/>
                </a:cubicBezTo>
                <a:cubicBezTo>
                  <a:pt x="196973" y="393826"/>
                  <a:pt x="13352" y="927755"/>
                  <a:pt x="652" y="949980"/>
                </a:cubicBezTo>
                <a:cubicBezTo>
                  <a:pt x="-12048" y="972205"/>
                  <a:pt x="164164" y="498601"/>
                  <a:pt x="213377" y="368955"/>
                </a:cubicBezTo>
                <a:cubicBezTo>
                  <a:pt x="262590" y="239309"/>
                  <a:pt x="239306" y="234018"/>
                  <a:pt x="295927" y="172105"/>
                </a:cubicBezTo>
                <a:cubicBezTo>
                  <a:pt x="352548" y="110192"/>
                  <a:pt x="557335" y="-9928"/>
                  <a:pt x="556277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3FC7D16A-67DA-3E8F-B301-CCB48D2E5E84}"/>
              </a:ext>
            </a:extLst>
          </p:cNvPr>
          <p:cNvSpPr/>
          <p:nvPr/>
        </p:nvSpPr>
        <p:spPr>
          <a:xfrm>
            <a:off x="6832577" y="1263566"/>
            <a:ext cx="565621" cy="644805"/>
          </a:xfrm>
          <a:custGeom>
            <a:avLst/>
            <a:gdLst>
              <a:gd name="connsiteX0" fmla="*/ 23 w 565621"/>
              <a:gd name="connsiteY0" fmla="*/ 84 h 644805"/>
              <a:gd name="connsiteX1" fmla="*/ 282598 w 565621"/>
              <a:gd name="connsiteY1" fmla="*/ 174709 h 644805"/>
              <a:gd name="connsiteX2" fmla="*/ 565173 w 565621"/>
              <a:gd name="connsiteY2" fmla="*/ 644609 h 644805"/>
              <a:gd name="connsiteX3" fmla="*/ 346098 w 565621"/>
              <a:gd name="connsiteY3" fmla="*/ 231859 h 644805"/>
              <a:gd name="connsiteX4" fmla="*/ 266723 w 565621"/>
              <a:gd name="connsiteY4" fmla="*/ 152484 h 644805"/>
              <a:gd name="connsiteX5" fmla="*/ 23 w 565621"/>
              <a:gd name="connsiteY5" fmla="*/ 84 h 64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621" h="644805">
                <a:moveTo>
                  <a:pt x="23" y="84"/>
                </a:moveTo>
                <a:cubicBezTo>
                  <a:pt x="2669" y="3788"/>
                  <a:pt x="188406" y="67288"/>
                  <a:pt x="282598" y="174709"/>
                </a:cubicBezTo>
                <a:cubicBezTo>
                  <a:pt x="376790" y="282130"/>
                  <a:pt x="554590" y="635084"/>
                  <a:pt x="565173" y="644609"/>
                </a:cubicBezTo>
                <a:cubicBezTo>
                  <a:pt x="575756" y="654134"/>
                  <a:pt x="395840" y="313880"/>
                  <a:pt x="346098" y="231859"/>
                </a:cubicBezTo>
                <a:cubicBezTo>
                  <a:pt x="296356" y="149838"/>
                  <a:pt x="318581" y="188996"/>
                  <a:pt x="266723" y="152484"/>
                </a:cubicBezTo>
                <a:cubicBezTo>
                  <a:pt x="214865" y="115972"/>
                  <a:pt x="-2623" y="-3620"/>
                  <a:pt x="23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2B771DF3-B875-57D7-22FE-460B84897598}"/>
              </a:ext>
            </a:extLst>
          </p:cNvPr>
          <p:cNvSpPr/>
          <p:nvPr/>
        </p:nvSpPr>
        <p:spPr>
          <a:xfrm>
            <a:off x="4730627" y="236484"/>
            <a:ext cx="1492373" cy="576197"/>
          </a:xfrm>
          <a:custGeom>
            <a:avLst/>
            <a:gdLst>
              <a:gd name="connsiteX0" fmla="*/ 1492373 w 1492373"/>
              <a:gd name="connsiteY0" fmla="*/ 119116 h 576197"/>
              <a:gd name="connsiteX1" fmla="*/ 882773 w 1492373"/>
              <a:gd name="connsiteY1" fmla="*/ 87366 h 576197"/>
              <a:gd name="connsiteX2" fmla="*/ 41398 w 1492373"/>
              <a:gd name="connsiteY2" fmla="*/ 554091 h 576197"/>
              <a:gd name="connsiteX3" fmla="*/ 177923 w 1492373"/>
              <a:gd name="connsiteY3" fmla="*/ 468366 h 576197"/>
              <a:gd name="connsiteX4" fmla="*/ 603373 w 1492373"/>
              <a:gd name="connsiteY4" fmla="*/ 182616 h 576197"/>
              <a:gd name="connsiteX5" fmla="*/ 562098 w 1492373"/>
              <a:gd name="connsiteY5" fmla="*/ 220716 h 576197"/>
              <a:gd name="connsiteX6" fmla="*/ 924048 w 1492373"/>
              <a:gd name="connsiteY6" fmla="*/ 39741 h 576197"/>
              <a:gd name="connsiteX7" fmla="*/ 882773 w 1492373"/>
              <a:gd name="connsiteY7" fmla="*/ 52441 h 576197"/>
              <a:gd name="connsiteX8" fmla="*/ 1082798 w 1492373"/>
              <a:gd name="connsiteY8" fmla="*/ 1641 h 576197"/>
              <a:gd name="connsiteX9" fmla="*/ 1044698 w 1492373"/>
              <a:gd name="connsiteY9" fmla="*/ 14341 h 576197"/>
              <a:gd name="connsiteX10" fmla="*/ 1158998 w 1492373"/>
              <a:gd name="connsiteY10" fmla="*/ 33391 h 576197"/>
              <a:gd name="connsiteX11" fmla="*/ 1492373 w 1492373"/>
              <a:gd name="connsiteY11" fmla="*/ 119116 h 57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2373" h="576197">
                <a:moveTo>
                  <a:pt x="1492373" y="119116"/>
                </a:moveTo>
                <a:cubicBezTo>
                  <a:pt x="1308487" y="66993"/>
                  <a:pt x="1124602" y="14870"/>
                  <a:pt x="882773" y="87366"/>
                </a:cubicBezTo>
                <a:cubicBezTo>
                  <a:pt x="640944" y="159862"/>
                  <a:pt x="158873" y="490591"/>
                  <a:pt x="41398" y="554091"/>
                </a:cubicBezTo>
                <a:cubicBezTo>
                  <a:pt x="-76077" y="617591"/>
                  <a:pt x="84261" y="530278"/>
                  <a:pt x="177923" y="468366"/>
                </a:cubicBezTo>
                <a:cubicBezTo>
                  <a:pt x="271585" y="406454"/>
                  <a:pt x="539344" y="223891"/>
                  <a:pt x="603373" y="182616"/>
                </a:cubicBezTo>
                <a:cubicBezTo>
                  <a:pt x="667402" y="141341"/>
                  <a:pt x="508652" y="244529"/>
                  <a:pt x="562098" y="220716"/>
                </a:cubicBezTo>
                <a:cubicBezTo>
                  <a:pt x="615544" y="196903"/>
                  <a:pt x="870602" y="67787"/>
                  <a:pt x="924048" y="39741"/>
                </a:cubicBezTo>
                <a:cubicBezTo>
                  <a:pt x="977494" y="11695"/>
                  <a:pt x="856315" y="58791"/>
                  <a:pt x="882773" y="52441"/>
                </a:cubicBezTo>
                <a:cubicBezTo>
                  <a:pt x="909231" y="46091"/>
                  <a:pt x="1055811" y="7991"/>
                  <a:pt x="1082798" y="1641"/>
                </a:cubicBezTo>
                <a:cubicBezTo>
                  <a:pt x="1109785" y="-4709"/>
                  <a:pt x="1031998" y="9049"/>
                  <a:pt x="1044698" y="14341"/>
                </a:cubicBezTo>
                <a:cubicBezTo>
                  <a:pt x="1057398" y="19633"/>
                  <a:pt x="1158998" y="33391"/>
                  <a:pt x="1158998" y="33391"/>
                </a:cubicBezTo>
                <a:lnTo>
                  <a:pt x="1492373" y="11911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28522245-8BE5-8524-F5A5-B072B41D5C4F}"/>
              </a:ext>
            </a:extLst>
          </p:cNvPr>
          <p:cNvSpPr/>
          <p:nvPr/>
        </p:nvSpPr>
        <p:spPr>
          <a:xfrm>
            <a:off x="5451431" y="574340"/>
            <a:ext cx="1038152" cy="994173"/>
          </a:xfrm>
          <a:custGeom>
            <a:avLst/>
            <a:gdLst>
              <a:gd name="connsiteX0" fmla="*/ 1031919 w 1038152"/>
              <a:gd name="connsiteY0" fmla="*/ 6685 h 994173"/>
              <a:gd name="connsiteX1" fmla="*/ 523919 w 1038152"/>
              <a:gd name="connsiteY1" fmla="*/ 152735 h 994173"/>
              <a:gd name="connsiteX2" fmla="*/ 44 w 1038152"/>
              <a:gd name="connsiteY2" fmla="*/ 994110 h 994173"/>
              <a:gd name="connsiteX3" fmla="*/ 495344 w 1038152"/>
              <a:gd name="connsiteY3" fmla="*/ 197185 h 994173"/>
              <a:gd name="connsiteX4" fmla="*/ 749344 w 1038152"/>
              <a:gd name="connsiteY4" fmla="*/ 47960 h 994173"/>
              <a:gd name="connsiteX5" fmla="*/ 714419 w 1038152"/>
              <a:gd name="connsiteY5" fmla="*/ 63835 h 994173"/>
              <a:gd name="connsiteX6" fmla="*/ 803319 w 1038152"/>
              <a:gd name="connsiteY6" fmla="*/ 28910 h 994173"/>
              <a:gd name="connsiteX7" fmla="*/ 1031919 w 1038152"/>
              <a:gd name="connsiteY7" fmla="*/ 6685 h 99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8152" h="994173">
                <a:moveTo>
                  <a:pt x="1031919" y="6685"/>
                </a:moveTo>
                <a:cubicBezTo>
                  <a:pt x="985352" y="27323"/>
                  <a:pt x="695898" y="-11836"/>
                  <a:pt x="523919" y="152735"/>
                </a:cubicBezTo>
                <a:cubicBezTo>
                  <a:pt x="351940" y="317306"/>
                  <a:pt x="4806" y="986702"/>
                  <a:pt x="44" y="994110"/>
                </a:cubicBezTo>
                <a:cubicBezTo>
                  <a:pt x="-4719" y="1001518"/>
                  <a:pt x="370461" y="354877"/>
                  <a:pt x="495344" y="197185"/>
                </a:cubicBezTo>
                <a:cubicBezTo>
                  <a:pt x="620227" y="39493"/>
                  <a:pt x="712832" y="70185"/>
                  <a:pt x="749344" y="47960"/>
                </a:cubicBezTo>
                <a:cubicBezTo>
                  <a:pt x="785856" y="25735"/>
                  <a:pt x="705423" y="67010"/>
                  <a:pt x="714419" y="63835"/>
                </a:cubicBezTo>
                <a:cubicBezTo>
                  <a:pt x="723415" y="60660"/>
                  <a:pt x="756223" y="38964"/>
                  <a:pt x="803319" y="28910"/>
                </a:cubicBezTo>
                <a:cubicBezTo>
                  <a:pt x="850415" y="18856"/>
                  <a:pt x="1078486" y="-13953"/>
                  <a:pt x="1031919" y="6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68A61E73-0EF7-E424-2133-5E9AF1FAC4C4}"/>
              </a:ext>
            </a:extLst>
          </p:cNvPr>
          <p:cNvSpPr/>
          <p:nvPr/>
        </p:nvSpPr>
        <p:spPr>
          <a:xfrm>
            <a:off x="4351691" y="776222"/>
            <a:ext cx="426115" cy="636123"/>
          </a:xfrm>
          <a:custGeom>
            <a:avLst/>
            <a:gdLst>
              <a:gd name="connsiteX0" fmla="*/ 413984 w 426115"/>
              <a:gd name="connsiteY0" fmla="*/ 14353 h 636123"/>
              <a:gd name="connsiteX1" fmla="*/ 1234 w 426115"/>
              <a:gd name="connsiteY1" fmla="*/ 633478 h 636123"/>
              <a:gd name="connsiteX2" fmla="*/ 290159 w 426115"/>
              <a:gd name="connsiteY2" fmla="*/ 230253 h 636123"/>
              <a:gd name="connsiteX3" fmla="*/ 413984 w 426115"/>
              <a:gd name="connsiteY3" fmla="*/ 14353 h 63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115" h="636123">
                <a:moveTo>
                  <a:pt x="413984" y="14353"/>
                </a:moveTo>
                <a:cubicBezTo>
                  <a:pt x="365830" y="81557"/>
                  <a:pt x="21871" y="597495"/>
                  <a:pt x="1234" y="633478"/>
                </a:cubicBezTo>
                <a:cubicBezTo>
                  <a:pt x="-19403" y="669461"/>
                  <a:pt x="224542" y="328149"/>
                  <a:pt x="290159" y="230253"/>
                </a:cubicBezTo>
                <a:cubicBezTo>
                  <a:pt x="355776" y="132357"/>
                  <a:pt x="462138" y="-52851"/>
                  <a:pt x="413984" y="14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F9AF5A4-1161-F987-AEBF-08A4A8DE8E1E}"/>
              </a:ext>
            </a:extLst>
          </p:cNvPr>
          <p:cNvSpPr/>
          <p:nvPr/>
        </p:nvSpPr>
        <p:spPr>
          <a:xfrm>
            <a:off x="5432141" y="1849839"/>
            <a:ext cx="302098" cy="1053727"/>
          </a:xfrm>
          <a:custGeom>
            <a:avLst/>
            <a:gdLst>
              <a:gd name="connsiteX0" fmla="*/ 301909 w 302098"/>
              <a:gd name="connsiteY0" fmla="*/ 1186 h 1053727"/>
              <a:gd name="connsiteX1" fmla="*/ 92359 w 302098"/>
              <a:gd name="connsiteY1" fmla="*/ 598086 h 1053727"/>
              <a:gd name="connsiteX2" fmla="*/ 124109 w 302098"/>
              <a:gd name="connsiteY2" fmla="*/ 531411 h 1053727"/>
              <a:gd name="connsiteX3" fmla="*/ 32034 w 302098"/>
              <a:gd name="connsiteY3" fmla="*/ 817161 h 1053727"/>
              <a:gd name="connsiteX4" fmla="*/ 3459 w 302098"/>
              <a:gd name="connsiteY4" fmla="*/ 1052111 h 1053727"/>
              <a:gd name="connsiteX5" fmla="*/ 16159 w 302098"/>
              <a:gd name="connsiteY5" fmla="*/ 893361 h 1053727"/>
              <a:gd name="connsiteX6" fmla="*/ 143159 w 302098"/>
              <a:gd name="connsiteY6" fmla="*/ 401236 h 1053727"/>
              <a:gd name="connsiteX7" fmla="*/ 130459 w 302098"/>
              <a:gd name="connsiteY7" fmla="*/ 442511 h 1053727"/>
              <a:gd name="connsiteX8" fmla="*/ 301909 w 302098"/>
              <a:gd name="connsiteY8" fmla="*/ 1186 h 105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098" h="1053727">
                <a:moveTo>
                  <a:pt x="301909" y="1186"/>
                </a:moveTo>
                <a:cubicBezTo>
                  <a:pt x="295559" y="27115"/>
                  <a:pt x="121992" y="509715"/>
                  <a:pt x="92359" y="598086"/>
                </a:cubicBezTo>
                <a:cubicBezTo>
                  <a:pt x="62726" y="686457"/>
                  <a:pt x="134163" y="494899"/>
                  <a:pt x="124109" y="531411"/>
                </a:cubicBezTo>
                <a:cubicBezTo>
                  <a:pt x="114055" y="567923"/>
                  <a:pt x="52142" y="730378"/>
                  <a:pt x="32034" y="817161"/>
                </a:cubicBezTo>
                <a:cubicBezTo>
                  <a:pt x="11926" y="903944"/>
                  <a:pt x="6105" y="1039411"/>
                  <a:pt x="3459" y="1052111"/>
                </a:cubicBezTo>
                <a:cubicBezTo>
                  <a:pt x="813" y="1064811"/>
                  <a:pt x="-7124" y="1001840"/>
                  <a:pt x="16159" y="893361"/>
                </a:cubicBezTo>
                <a:cubicBezTo>
                  <a:pt x="39442" y="784882"/>
                  <a:pt x="124109" y="476378"/>
                  <a:pt x="143159" y="401236"/>
                </a:cubicBezTo>
                <a:cubicBezTo>
                  <a:pt x="162209" y="326094"/>
                  <a:pt x="107705" y="502836"/>
                  <a:pt x="130459" y="442511"/>
                </a:cubicBezTo>
                <a:cubicBezTo>
                  <a:pt x="153213" y="382186"/>
                  <a:pt x="308259" y="-24743"/>
                  <a:pt x="301909" y="1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259891C-4019-B751-887C-2EAEE7F1C5F2}"/>
              </a:ext>
            </a:extLst>
          </p:cNvPr>
          <p:cNvSpPr/>
          <p:nvPr/>
        </p:nvSpPr>
        <p:spPr>
          <a:xfrm>
            <a:off x="5485096" y="2644507"/>
            <a:ext cx="102954" cy="842700"/>
          </a:xfrm>
          <a:custGeom>
            <a:avLst/>
            <a:gdLst>
              <a:gd name="connsiteX0" fmla="*/ 29879 w 102954"/>
              <a:gd name="connsiteY0" fmla="*/ 268 h 842700"/>
              <a:gd name="connsiteX1" fmla="*/ 10829 w 102954"/>
              <a:gd name="connsiteY1" fmla="*/ 168543 h 842700"/>
              <a:gd name="connsiteX2" fmla="*/ 58454 w 102954"/>
              <a:gd name="connsiteY2" fmla="*/ 505093 h 842700"/>
              <a:gd name="connsiteX3" fmla="*/ 1304 w 102954"/>
              <a:gd name="connsiteY3" fmla="*/ 190768 h 842700"/>
              <a:gd name="connsiteX4" fmla="*/ 64804 w 102954"/>
              <a:gd name="connsiteY4" fmla="*/ 555893 h 842700"/>
              <a:gd name="connsiteX5" fmla="*/ 102904 w 102954"/>
              <a:gd name="connsiteY5" fmla="*/ 841643 h 842700"/>
              <a:gd name="connsiteX6" fmla="*/ 71154 w 102954"/>
              <a:gd name="connsiteY6" fmla="*/ 635268 h 842700"/>
              <a:gd name="connsiteX7" fmla="*/ 1304 w 102954"/>
              <a:gd name="connsiteY7" fmla="*/ 203468 h 842700"/>
              <a:gd name="connsiteX8" fmla="*/ 29879 w 102954"/>
              <a:gd name="connsiteY8" fmla="*/ 268 h 84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954" h="842700">
                <a:moveTo>
                  <a:pt x="29879" y="268"/>
                </a:moveTo>
                <a:cubicBezTo>
                  <a:pt x="31467" y="-5553"/>
                  <a:pt x="6067" y="84406"/>
                  <a:pt x="10829" y="168543"/>
                </a:cubicBezTo>
                <a:cubicBezTo>
                  <a:pt x="15591" y="252680"/>
                  <a:pt x="60041" y="501389"/>
                  <a:pt x="58454" y="505093"/>
                </a:cubicBezTo>
                <a:cubicBezTo>
                  <a:pt x="56867" y="508797"/>
                  <a:pt x="246" y="182301"/>
                  <a:pt x="1304" y="190768"/>
                </a:cubicBezTo>
                <a:cubicBezTo>
                  <a:pt x="2362" y="199235"/>
                  <a:pt x="47871" y="447414"/>
                  <a:pt x="64804" y="555893"/>
                </a:cubicBezTo>
                <a:cubicBezTo>
                  <a:pt x="81737" y="664372"/>
                  <a:pt x="101846" y="828414"/>
                  <a:pt x="102904" y="841643"/>
                </a:cubicBezTo>
                <a:cubicBezTo>
                  <a:pt x="103962" y="854872"/>
                  <a:pt x="88087" y="741631"/>
                  <a:pt x="71154" y="635268"/>
                </a:cubicBezTo>
                <a:cubicBezTo>
                  <a:pt x="54221" y="528906"/>
                  <a:pt x="9771" y="304010"/>
                  <a:pt x="1304" y="203468"/>
                </a:cubicBezTo>
                <a:cubicBezTo>
                  <a:pt x="-7163" y="102926"/>
                  <a:pt x="28291" y="6089"/>
                  <a:pt x="29879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332436F5-3D3F-9712-4678-A488707B6671}"/>
              </a:ext>
            </a:extLst>
          </p:cNvPr>
          <p:cNvSpPr/>
          <p:nvPr/>
        </p:nvSpPr>
        <p:spPr>
          <a:xfrm>
            <a:off x="4133288" y="1464121"/>
            <a:ext cx="210987" cy="691815"/>
          </a:xfrm>
          <a:custGeom>
            <a:avLst/>
            <a:gdLst>
              <a:gd name="connsiteX0" fmla="*/ 210112 w 210987"/>
              <a:gd name="connsiteY0" fmla="*/ 2729 h 691815"/>
              <a:gd name="connsiteX1" fmla="*/ 152962 w 210987"/>
              <a:gd name="connsiteY1" fmla="*/ 126554 h 691815"/>
              <a:gd name="connsiteX2" fmla="*/ 3737 w 210987"/>
              <a:gd name="connsiteY2" fmla="*/ 679004 h 691815"/>
              <a:gd name="connsiteX3" fmla="*/ 51362 w 210987"/>
              <a:gd name="connsiteY3" fmla="*/ 488504 h 691815"/>
              <a:gd name="connsiteX4" fmla="*/ 121212 w 210987"/>
              <a:gd name="connsiteY4" fmla="*/ 180529 h 691815"/>
              <a:gd name="connsiteX5" fmla="*/ 114862 w 210987"/>
              <a:gd name="connsiteY5" fmla="*/ 196404 h 691815"/>
              <a:gd name="connsiteX6" fmla="*/ 210112 w 210987"/>
              <a:gd name="connsiteY6" fmla="*/ 2729 h 69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987" h="691815">
                <a:moveTo>
                  <a:pt x="210112" y="2729"/>
                </a:moveTo>
                <a:cubicBezTo>
                  <a:pt x="216462" y="-8913"/>
                  <a:pt x="187358" y="13842"/>
                  <a:pt x="152962" y="126554"/>
                </a:cubicBezTo>
                <a:cubicBezTo>
                  <a:pt x="118566" y="239266"/>
                  <a:pt x="20670" y="618679"/>
                  <a:pt x="3737" y="679004"/>
                </a:cubicBezTo>
                <a:cubicBezTo>
                  <a:pt x="-13196" y="739329"/>
                  <a:pt x="31783" y="571583"/>
                  <a:pt x="51362" y="488504"/>
                </a:cubicBezTo>
                <a:cubicBezTo>
                  <a:pt x="70941" y="405425"/>
                  <a:pt x="110629" y="229212"/>
                  <a:pt x="121212" y="180529"/>
                </a:cubicBezTo>
                <a:cubicBezTo>
                  <a:pt x="131795" y="131846"/>
                  <a:pt x="102691" y="220217"/>
                  <a:pt x="114862" y="196404"/>
                </a:cubicBezTo>
                <a:cubicBezTo>
                  <a:pt x="127033" y="172592"/>
                  <a:pt x="203762" y="14371"/>
                  <a:pt x="210112" y="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F7A20F32-BF73-F573-DB6B-BE2625C18A4C}"/>
              </a:ext>
            </a:extLst>
          </p:cNvPr>
          <p:cNvSpPr/>
          <p:nvPr/>
        </p:nvSpPr>
        <p:spPr>
          <a:xfrm>
            <a:off x="3756942" y="2086619"/>
            <a:ext cx="380286" cy="1049690"/>
          </a:xfrm>
          <a:custGeom>
            <a:avLst/>
            <a:gdLst>
              <a:gd name="connsiteX0" fmla="*/ 380083 w 380286"/>
              <a:gd name="connsiteY0" fmla="*/ 2531 h 1049690"/>
              <a:gd name="connsiteX1" fmla="*/ 268958 w 380286"/>
              <a:gd name="connsiteY1" fmla="*/ 164456 h 1049690"/>
              <a:gd name="connsiteX2" fmla="*/ 164183 w 380286"/>
              <a:gd name="connsiteY2" fmla="*/ 764531 h 1049690"/>
              <a:gd name="connsiteX3" fmla="*/ 183233 w 380286"/>
              <a:gd name="connsiteY3" fmla="*/ 672456 h 1049690"/>
              <a:gd name="connsiteX4" fmla="*/ 2258 w 380286"/>
              <a:gd name="connsiteY4" fmla="*/ 1043931 h 1049690"/>
              <a:gd name="connsiteX5" fmla="*/ 87983 w 380286"/>
              <a:gd name="connsiteY5" fmla="*/ 872481 h 1049690"/>
              <a:gd name="connsiteX6" fmla="*/ 180058 w 380286"/>
              <a:gd name="connsiteY6" fmla="*/ 526406 h 1049690"/>
              <a:gd name="connsiteX7" fmla="*/ 180058 w 380286"/>
              <a:gd name="connsiteY7" fmla="*/ 523231 h 1049690"/>
              <a:gd name="connsiteX8" fmla="*/ 253083 w 380286"/>
              <a:gd name="connsiteY8" fmla="*/ 253356 h 1049690"/>
              <a:gd name="connsiteX9" fmla="*/ 240383 w 380286"/>
              <a:gd name="connsiteY9" fmla="*/ 253356 h 1049690"/>
              <a:gd name="connsiteX10" fmla="*/ 380083 w 380286"/>
              <a:gd name="connsiteY10" fmla="*/ 2531 h 104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0286" h="1049690">
                <a:moveTo>
                  <a:pt x="380083" y="2531"/>
                </a:moveTo>
                <a:cubicBezTo>
                  <a:pt x="384846" y="-12286"/>
                  <a:pt x="304941" y="37456"/>
                  <a:pt x="268958" y="164456"/>
                </a:cubicBezTo>
                <a:cubicBezTo>
                  <a:pt x="232975" y="291456"/>
                  <a:pt x="178470" y="679864"/>
                  <a:pt x="164183" y="764531"/>
                </a:cubicBezTo>
                <a:cubicBezTo>
                  <a:pt x="149896" y="849198"/>
                  <a:pt x="210220" y="625889"/>
                  <a:pt x="183233" y="672456"/>
                </a:cubicBezTo>
                <a:cubicBezTo>
                  <a:pt x="156246" y="719023"/>
                  <a:pt x="18133" y="1010594"/>
                  <a:pt x="2258" y="1043931"/>
                </a:cubicBezTo>
                <a:cubicBezTo>
                  <a:pt x="-13617" y="1077268"/>
                  <a:pt x="58350" y="958735"/>
                  <a:pt x="87983" y="872481"/>
                </a:cubicBezTo>
                <a:cubicBezTo>
                  <a:pt x="117616" y="786227"/>
                  <a:pt x="164712" y="584614"/>
                  <a:pt x="180058" y="526406"/>
                </a:cubicBezTo>
                <a:cubicBezTo>
                  <a:pt x="195404" y="468198"/>
                  <a:pt x="167887" y="568739"/>
                  <a:pt x="180058" y="523231"/>
                </a:cubicBezTo>
                <a:cubicBezTo>
                  <a:pt x="192229" y="477723"/>
                  <a:pt x="243029" y="298335"/>
                  <a:pt x="253083" y="253356"/>
                </a:cubicBezTo>
                <a:cubicBezTo>
                  <a:pt x="263137" y="208377"/>
                  <a:pt x="225037" y="290398"/>
                  <a:pt x="240383" y="253356"/>
                </a:cubicBezTo>
                <a:cubicBezTo>
                  <a:pt x="255729" y="216314"/>
                  <a:pt x="375320" y="17348"/>
                  <a:pt x="380083" y="2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25372EC7-4C40-83A8-90C8-EE3498CDD088}"/>
              </a:ext>
            </a:extLst>
          </p:cNvPr>
          <p:cNvSpPr/>
          <p:nvPr/>
        </p:nvSpPr>
        <p:spPr>
          <a:xfrm>
            <a:off x="3614952" y="3168213"/>
            <a:ext cx="351393" cy="744463"/>
          </a:xfrm>
          <a:custGeom>
            <a:avLst/>
            <a:gdLst>
              <a:gd name="connsiteX0" fmla="*/ 109323 w 351393"/>
              <a:gd name="connsiteY0" fmla="*/ 437 h 744463"/>
              <a:gd name="connsiteX1" fmla="*/ 39473 w 351393"/>
              <a:gd name="connsiteY1" fmla="*/ 130612 h 744463"/>
              <a:gd name="connsiteX2" fmla="*/ 39473 w 351393"/>
              <a:gd name="connsiteY2" fmla="*/ 295712 h 744463"/>
              <a:gd name="connsiteX3" fmla="*/ 29948 w 351393"/>
              <a:gd name="connsiteY3" fmla="*/ 159187 h 744463"/>
              <a:gd name="connsiteX4" fmla="*/ 17248 w 351393"/>
              <a:gd name="connsiteY4" fmla="*/ 330637 h 744463"/>
              <a:gd name="connsiteX5" fmla="*/ 77573 w 351393"/>
              <a:gd name="connsiteY5" fmla="*/ 413187 h 744463"/>
              <a:gd name="connsiteX6" fmla="*/ 61698 w 351393"/>
              <a:gd name="connsiteY6" fmla="*/ 384612 h 744463"/>
              <a:gd name="connsiteX7" fmla="*/ 341098 w 351393"/>
              <a:gd name="connsiteY7" fmla="*/ 737037 h 744463"/>
              <a:gd name="connsiteX8" fmla="*/ 287123 w 351393"/>
              <a:gd name="connsiteY8" fmla="*/ 622737 h 744463"/>
              <a:gd name="connsiteX9" fmla="*/ 249023 w 351393"/>
              <a:gd name="connsiteY9" fmla="*/ 600512 h 744463"/>
              <a:gd name="connsiteX10" fmla="*/ 198223 w 351393"/>
              <a:gd name="connsiteY10" fmla="*/ 549712 h 744463"/>
              <a:gd name="connsiteX11" fmla="*/ 10898 w 351393"/>
              <a:gd name="connsiteY11" fmla="*/ 340162 h 744463"/>
              <a:gd name="connsiteX12" fmla="*/ 29948 w 351393"/>
              <a:gd name="connsiteY12" fmla="*/ 175062 h 744463"/>
              <a:gd name="connsiteX13" fmla="*/ 109323 w 351393"/>
              <a:gd name="connsiteY13" fmla="*/ 437 h 74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1393" h="744463">
                <a:moveTo>
                  <a:pt x="109323" y="437"/>
                </a:moveTo>
                <a:cubicBezTo>
                  <a:pt x="110910" y="-6971"/>
                  <a:pt x="51115" y="81400"/>
                  <a:pt x="39473" y="130612"/>
                </a:cubicBezTo>
                <a:cubicBezTo>
                  <a:pt x="27831" y="179825"/>
                  <a:pt x="41060" y="290950"/>
                  <a:pt x="39473" y="295712"/>
                </a:cubicBezTo>
                <a:cubicBezTo>
                  <a:pt x="37886" y="300474"/>
                  <a:pt x="33652" y="153366"/>
                  <a:pt x="29948" y="159187"/>
                </a:cubicBezTo>
                <a:cubicBezTo>
                  <a:pt x="26244" y="165008"/>
                  <a:pt x="9311" y="288304"/>
                  <a:pt x="17248" y="330637"/>
                </a:cubicBezTo>
                <a:cubicBezTo>
                  <a:pt x="25185" y="372970"/>
                  <a:pt x="70165" y="404191"/>
                  <a:pt x="77573" y="413187"/>
                </a:cubicBezTo>
                <a:cubicBezTo>
                  <a:pt x="84981" y="422183"/>
                  <a:pt x="17777" y="330637"/>
                  <a:pt x="61698" y="384612"/>
                </a:cubicBezTo>
                <a:cubicBezTo>
                  <a:pt x="105619" y="438587"/>
                  <a:pt x="303527" y="697350"/>
                  <a:pt x="341098" y="737037"/>
                </a:cubicBezTo>
                <a:cubicBezTo>
                  <a:pt x="378669" y="776724"/>
                  <a:pt x="302469" y="645491"/>
                  <a:pt x="287123" y="622737"/>
                </a:cubicBezTo>
                <a:cubicBezTo>
                  <a:pt x="271777" y="599983"/>
                  <a:pt x="263840" y="612683"/>
                  <a:pt x="249023" y="600512"/>
                </a:cubicBezTo>
                <a:cubicBezTo>
                  <a:pt x="234206" y="588341"/>
                  <a:pt x="237911" y="593104"/>
                  <a:pt x="198223" y="549712"/>
                </a:cubicBezTo>
                <a:cubicBezTo>
                  <a:pt x="158536" y="506320"/>
                  <a:pt x="38944" y="402604"/>
                  <a:pt x="10898" y="340162"/>
                </a:cubicBezTo>
                <a:cubicBezTo>
                  <a:pt x="-17148" y="277720"/>
                  <a:pt x="16190" y="224804"/>
                  <a:pt x="29948" y="175062"/>
                </a:cubicBezTo>
                <a:cubicBezTo>
                  <a:pt x="43706" y="125320"/>
                  <a:pt x="107736" y="7845"/>
                  <a:pt x="109323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D679FC18-09DA-9A6E-9CA5-7EB20FE651B5}"/>
              </a:ext>
            </a:extLst>
          </p:cNvPr>
          <p:cNvSpPr/>
          <p:nvPr/>
        </p:nvSpPr>
        <p:spPr>
          <a:xfrm>
            <a:off x="3398736" y="3691299"/>
            <a:ext cx="750501" cy="846644"/>
          </a:xfrm>
          <a:custGeom>
            <a:avLst/>
            <a:gdLst>
              <a:gd name="connsiteX0" fmla="*/ 747814 w 750501"/>
              <a:gd name="connsiteY0" fmla="*/ 1226 h 846644"/>
              <a:gd name="connsiteX1" fmla="*/ 274739 w 750501"/>
              <a:gd name="connsiteY1" fmla="*/ 106001 h 846644"/>
              <a:gd name="connsiteX2" fmla="*/ 96939 w 750501"/>
              <a:gd name="connsiteY2" fmla="*/ 302851 h 846644"/>
              <a:gd name="connsiteX3" fmla="*/ 233464 w 750501"/>
              <a:gd name="connsiteY3" fmla="*/ 150451 h 846644"/>
              <a:gd name="connsiteX4" fmla="*/ 81064 w 750501"/>
              <a:gd name="connsiteY4" fmla="*/ 318726 h 846644"/>
              <a:gd name="connsiteX5" fmla="*/ 36614 w 750501"/>
              <a:gd name="connsiteY5" fmla="*/ 442551 h 846644"/>
              <a:gd name="connsiteX6" fmla="*/ 8039 w 750501"/>
              <a:gd name="connsiteY6" fmla="*/ 785451 h 846644"/>
              <a:gd name="connsiteX7" fmla="*/ 11214 w 750501"/>
              <a:gd name="connsiteY7" fmla="*/ 709251 h 846644"/>
              <a:gd name="connsiteX8" fmla="*/ 65189 w 750501"/>
              <a:gd name="connsiteY8" fmla="*/ 845776 h 846644"/>
              <a:gd name="connsiteX9" fmla="*/ 39789 w 750501"/>
              <a:gd name="connsiteY9" fmla="*/ 753701 h 846644"/>
              <a:gd name="connsiteX10" fmla="*/ 23914 w 750501"/>
              <a:gd name="connsiteY10" fmla="*/ 493351 h 846644"/>
              <a:gd name="connsiteX11" fmla="*/ 17564 w 750501"/>
              <a:gd name="connsiteY11" fmla="*/ 477476 h 846644"/>
              <a:gd name="connsiteX12" fmla="*/ 271564 w 750501"/>
              <a:gd name="connsiteY12" fmla="*/ 125051 h 846644"/>
              <a:gd name="connsiteX13" fmla="*/ 220764 w 750501"/>
              <a:gd name="connsiteY13" fmla="*/ 144101 h 846644"/>
              <a:gd name="connsiteX14" fmla="*/ 338239 w 750501"/>
              <a:gd name="connsiteY14" fmla="*/ 96476 h 846644"/>
              <a:gd name="connsiteX15" fmla="*/ 462064 w 750501"/>
              <a:gd name="connsiteY15" fmla="*/ 52026 h 846644"/>
              <a:gd name="connsiteX16" fmla="*/ 747814 w 750501"/>
              <a:gd name="connsiteY16" fmla="*/ 1226 h 84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0501" h="846644">
                <a:moveTo>
                  <a:pt x="747814" y="1226"/>
                </a:moveTo>
                <a:cubicBezTo>
                  <a:pt x="716593" y="10222"/>
                  <a:pt x="383218" y="55730"/>
                  <a:pt x="274739" y="106001"/>
                </a:cubicBezTo>
                <a:cubicBezTo>
                  <a:pt x="166260" y="156272"/>
                  <a:pt x="103818" y="295443"/>
                  <a:pt x="96939" y="302851"/>
                </a:cubicBezTo>
                <a:cubicBezTo>
                  <a:pt x="90060" y="310259"/>
                  <a:pt x="236110" y="147805"/>
                  <a:pt x="233464" y="150451"/>
                </a:cubicBezTo>
                <a:cubicBezTo>
                  <a:pt x="230818" y="153097"/>
                  <a:pt x="113872" y="270043"/>
                  <a:pt x="81064" y="318726"/>
                </a:cubicBezTo>
                <a:cubicBezTo>
                  <a:pt x="48256" y="367409"/>
                  <a:pt x="48785" y="364763"/>
                  <a:pt x="36614" y="442551"/>
                </a:cubicBezTo>
                <a:cubicBezTo>
                  <a:pt x="24443" y="520339"/>
                  <a:pt x="12272" y="741001"/>
                  <a:pt x="8039" y="785451"/>
                </a:cubicBezTo>
                <a:cubicBezTo>
                  <a:pt x="3806" y="829901"/>
                  <a:pt x="1689" y="699197"/>
                  <a:pt x="11214" y="709251"/>
                </a:cubicBezTo>
                <a:cubicBezTo>
                  <a:pt x="20739" y="719305"/>
                  <a:pt x="60426" y="838368"/>
                  <a:pt x="65189" y="845776"/>
                </a:cubicBezTo>
                <a:cubicBezTo>
                  <a:pt x="69951" y="853184"/>
                  <a:pt x="46668" y="812438"/>
                  <a:pt x="39789" y="753701"/>
                </a:cubicBezTo>
                <a:cubicBezTo>
                  <a:pt x="32910" y="694964"/>
                  <a:pt x="27618" y="539388"/>
                  <a:pt x="23914" y="493351"/>
                </a:cubicBezTo>
                <a:cubicBezTo>
                  <a:pt x="20210" y="447314"/>
                  <a:pt x="-23711" y="538859"/>
                  <a:pt x="17564" y="477476"/>
                </a:cubicBezTo>
                <a:cubicBezTo>
                  <a:pt x="58839" y="416093"/>
                  <a:pt x="237697" y="180613"/>
                  <a:pt x="271564" y="125051"/>
                </a:cubicBezTo>
                <a:cubicBezTo>
                  <a:pt x="305431" y="69489"/>
                  <a:pt x="209652" y="148863"/>
                  <a:pt x="220764" y="144101"/>
                </a:cubicBezTo>
                <a:cubicBezTo>
                  <a:pt x="231876" y="139339"/>
                  <a:pt x="298022" y="111822"/>
                  <a:pt x="338239" y="96476"/>
                </a:cubicBezTo>
                <a:cubicBezTo>
                  <a:pt x="378456" y="81130"/>
                  <a:pt x="394860" y="68959"/>
                  <a:pt x="462064" y="52026"/>
                </a:cubicBezTo>
                <a:cubicBezTo>
                  <a:pt x="529268" y="35093"/>
                  <a:pt x="779035" y="-7770"/>
                  <a:pt x="747814" y="1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F6DC945F-4E2D-91AA-EF5D-78F11C444DD8}"/>
              </a:ext>
            </a:extLst>
          </p:cNvPr>
          <p:cNvSpPr/>
          <p:nvPr/>
        </p:nvSpPr>
        <p:spPr>
          <a:xfrm>
            <a:off x="5438722" y="3473383"/>
            <a:ext cx="184537" cy="1399031"/>
          </a:xfrm>
          <a:custGeom>
            <a:avLst/>
            <a:gdLst>
              <a:gd name="connsiteX0" fmla="*/ 152453 w 184537"/>
              <a:gd name="connsiteY0" fmla="*/ 67 h 1399031"/>
              <a:gd name="connsiteX1" fmla="*/ 174678 w 184537"/>
              <a:gd name="connsiteY1" fmla="*/ 390592 h 1399031"/>
              <a:gd name="connsiteX2" fmla="*/ 181028 w 184537"/>
              <a:gd name="connsiteY2" fmla="*/ 349317 h 1399031"/>
              <a:gd name="connsiteX3" fmla="*/ 120703 w 184537"/>
              <a:gd name="connsiteY3" fmla="*/ 444567 h 1399031"/>
              <a:gd name="connsiteX4" fmla="*/ 19103 w 184537"/>
              <a:gd name="connsiteY4" fmla="*/ 841442 h 1399031"/>
              <a:gd name="connsiteX5" fmla="*/ 22278 w 184537"/>
              <a:gd name="connsiteY5" fmla="*/ 787467 h 1399031"/>
              <a:gd name="connsiteX6" fmla="*/ 53 w 184537"/>
              <a:gd name="connsiteY6" fmla="*/ 1365317 h 1399031"/>
              <a:gd name="connsiteX7" fmla="*/ 15928 w 184537"/>
              <a:gd name="connsiteY7" fmla="*/ 1270067 h 1399031"/>
              <a:gd name="connsiteX8" fmla="*/ 12753 w 184537"/>
              <a:gd name="connsiteY8" fmla="*/ 768417 h 1399031"/>
              <a:gd name="connsiteX9" fmla="*/ 22278 w 184537"/>
              <a:gd name="connsiteY9" fmla="*/ 768417 h 1399031"/>
              <a:gd name="connsiteX10" fmla="*/ 171503 w 184537"/>
              <a:gd name="connsiteY10" fmla="*/ 368367 h 1399031"/>
              <a:gd name="connsiteX11" fmla="*/ 168328 w 184537"/>
              <a:gd name="connsiteY11" fmla="*/ 358842 h 1399031"/>
              <a:gd name="connsiteX12" fmla="*/ 152453 w 184537"/>
              <a:gd name="connsiteY12" fmla="*/ 67 h 139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537" h="1399031">
                <a:moveTo>
                  <a:pt x="152453" y="67"/>
                </a:moveTo>
                <a:cubicBezTo>
                  <a:pt x="153511" y="5358"/>
                  <a:pt x="169916" y="332384"/>
                  <a:pt x="174678" y="390592"/>
                </a:cubicBezTo>
                <a:cubicBezTo>
                  <a:pt x="179440" y="448800"/>
                  <a:pt x="190024" y="340321"/>
                  <a:pt x="181028" y="349317"/>
                </a:cubicBezTo>
                <a:cubicBezTo>
                  <a:pt x="172032" y="358313"/>
                  <a:pt x="147690" y="362546"/>
                  <a:pt x="120703" y="444567"/>
                </a:cubicBezTo>
                <a:cubicBezTo>
                  <a:pt x="93716" y="526588"/>
                  <a:pt x="35507" y="784292"/>
                  <a:pt x="19103" y="841442"/>
                </a:cubicBezTo>
                <a:cubicBezTo>
                  <a:pt x="2699" y="898592"/>
                  <a:pt x="25453" y="700155"/>
                  <a:pt x="22278" y="787467"/>
                </a:cubicBezTo>
                <a:cubicBezTo>
                  <a:pt x="19103" y="874779"/>
                  <a:pt x="1111" y="1284884"/>
                  <a:pt x="53" y="1365317"/>
                </a:cubicBezTo>
                <a:cubicBezTo>
                  <a:pt x="-1005" y="1445750"/>
                  <a:pt x="13811" y="1369550"/>
                  <a:pt x="15928" y="1270067"/>
                </a:cubicBezTo>
                <a:cubicBezTo>
                  <a:pt x="18045" y="1170584"/>
                  <a:pt x="11695" y="852025"/>
                  <a:pt x="12753" y="768417"/>
                </a:cubicBezTo>
                <a:cubicBezTo>
                  <a:pt x="13811" y="684809"/>
                  <a:pt x="-4180" y="835092"/>
                  <a:pt x="22278" y="768417"/>
                </a:cubicBezTo>
                <a:cubicBezTo>
                  <a:pt x="48736" y="701742"/>
                  <a:pt x="171503" y="368367"/>
                  <a:pt x="171503" y="368367"/>
                </a:cubicBezTo>
                <a:cubicBezTo>
                  <a:pt x="195845" y="300105"/>
                  <a:pt x="173620" y="413875"/>
                  <a:pt x="168328" y="358842"/>
                </a:cubicBezTo>
                <a:cubicBezTo>
                  <a:pt x="163036" y="303809"/>
                  <a:pt x="151395" y="-5224"/>
                  <a:pt x="15245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486E8C0A-90A5-523B-08AD-CF8D7A9001F9}"/>
              </a:ext>
            </a:extLst>
          </p:cNvPr>
          <p:cNvSpPr/>
          <p:nvPr/>
        </p:nvSpPr>
        <p:spPr>
          <a:xfrm>
            <a:off x="5813095" y="188429"/>
            <a:ext cx="674019" cy="262957"/>
          </a:xfrm>
          <a:custGeom>
            <a:avLst/>
            <a:gdLst>
              <a:gd name="connsiteX0" fmla="*/ 673430 w 674019"/>
              <a:gd name="connsiteY0" fmla="*/ 262421 h 262957"/>
              <a:gd name="connsiteX1" fmla="*/ 432130 w 674019"/>
              <a:gd name="connsiteY1" fmla="*/ 21121 h 262957"/>
              <a:gd name="connsiteX2" fmla="*/ 330 w 674019"/>
              <a:gd name="connsiteY2" fmla="*/ 11596 h 262957"/>
              <a:gd name="connsiteX3" fmla="*/ 362280 w 674019"/>
              <a:gd name="connsiteY3" fmla="*/ 14771 h 262957"/>
              <a:gd name="connsiteX4" fmla="*/ 444830 w 674019"/>
              <a:gd name="connsiteY4" fmla="*/ 24296 h 262957"/>
              <a:gd name="connsiteX5" fmla="*/ 444830 w 674019"/>
              <a:gd name="connsiteY5" fmla="*/ 33821 h 262957"/>
              <a:gd name="connsiteX6" fmla="*/ 511505 w 674019"/>
              <a:gd name="connsiteY6" fmla="*/ 75096 h 262957"/>
              <a:gd name="connsiteX7" fmla="*/ 549605 w 674019"/>
              <a:gd name="connsiteY7" fmla="*/ 113196 h 262957"/>
              <a:gd name="connsiteX8" fmla="*/ 501980 w 674019"/>
              <a:gd name="connsiteY8" fmla="*/ 87796 h 262957"/>
              <a:gd name="connsiteX9" fmla="*/ 673430 w 674019"/>
              <a:gd name="connsiteY9" fmla="*/ 262421 h 26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019" h="262957">
                <a:moveTo>
                  <a:pt x="673430" y="262421"/>
                </a:moveTo>
                <a:cubicBezTo>
                  <a:pt x="661788" y="251308"/>
                  <a:pt x="544313" y="62925"/>
                  <a:pt x="432130" y="21121"/>
                </a:cubicBezTo>
                <a:cubicBezTo>
                  <a:pt x="319947" y="-20683"/>
                  <a:pt x="11972" y="12654"/>
                  <a:pt x="330" y="11596"/>
                </a:cubicBezTo>
                <a:cubicBezTo>
                  <a:pt x="-11312" y="10538"/>
                  <a:pt x="288197" y="12654"/>
                  <a:pt x="362280" y="14771"/>
                </a:cubicBezTo>
                <a:cubicBezTo>
                  <a:pt x="436363" y="16888"/>
                  <a:pt x="444830" y="24296"/>
                  <a:pt x="444830" y="24296"/>
                </a:cubicBezTo>
                <a:cubicBezTo>
                  <a:pt x="458588" y="27471"/>
                  <a:pt x="433718" y="25354"/>
                  <a:pt x="444830" y="33821"/>
                </a:cubicBezTo>
                <a:cubicBezTo>
                  <a:pt x="455942" y="42288"/>
                  <a:pt x="494042" y="61867"/>
                  <a:pt x="511505" y="75096"/>
                </a:cubicBezTo>
                <a:cubicBezTo>
                  <a:pt x="528967" y="88325"/>
                  <a:pt x="551193" y="111079"/>
                  <a:pt x="549605" y="113196"/>
                </a:cubicBezTo>
                <a:cubicBezTo>
                  <a:pt x="548017" y="115313"/>
                  <a:pt x="483459" y="67159"/>
                  <a:pt x="501980" y="87796"/>
                </a:cubicBezTo>
                <a:cubicBezTo>
                  <a:pt x="520501" y="108433"/>
                  <a:pt x="685072" y="273534"/>
                  <a:pt x="673430" y="262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8F7E8640-A91B-C758-0740-AB29F2A25AA2}"/>
              </a:ext>
            </a:extLst>
          </p:cNvPr>
          <p:cNvSpPr/>
          <p:nvPr/>
        </p:nvSpPr>
        <p:spPr>
          <a:xfrm>
            <a:off x="6410291" y="410971"/>
            <a:ext cx="600332" cy="119305"/>
          </a:xfrm>
          <a:custGeom>
            <a:avLst/>
            <a:gdLst>
              <a:gd name="connsiteX0" fmla="*/ 34 w 600332"/>
              <a:gd name="connsiteY0" fmla="*/ 119254 h 119305"/>
              <a:gd name="connsiteX1" fmla="*/ 215934 w 600332"/>
              <a:gd name="connsiteY1" fmla="*/ 20829 h 119305"/>
              <a:gd name="connsiteX2" fmla="*/ 593759 w 600332"/>
              <a:gd name="connsiteY2" fmla="*/ 109729 h 119305"/>
              <a:gd name="connsiteX3" fmla="*/ 450884 w 600332"/>
              <a:gd name="connsiteY3" fmla="*/ 58929 h 119305"/>
              <a:gd name="connsiteX4" fmla="*/ 384209 w 600332"/>
              <a:gd name="connsiteY4" fmla="*/ 14479 h 119305"/>
              <a:gd name="connsiteX5" fmla="*/ 412784 w 600332"/>
              <a:gd name="connsiteY5" fmla="*/ 20829 h 119305"/>
              <a:gd name="connsiteX6" fmla="*/ 276259 w 600332"/>
              <a:gd name="connsiteY6" fmla="*/ 1779 h 119305"/>
              <a:gd name="connsiteX7" fmla="*/ 323884 w 600332"/>
              <a:gd name="connsiteY7" fmla="*/ 17654 h 119305"/>
              <a:gd name="connsiteX8" fmla="*/ 200059 w 600332"/>
              <a:gd name="connsiteY8" fmla="*/ 4954 h 119305"/>
              <a:gd name="connsiteX9" fmla="*/ 34 w 600332"/>
              <a:gd name="connsiteY9" fmla="*/ 119254 h 119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332" h="119305">
                <a:moveTo>
                  <a:pt x="34" y="119254"/>
                </a:moveTo>
                <a:cubicBezTo>
                  <a:pt x="2680" y="121900"/>
                  <a:pt x="116980" y="22416"/>
                  <a:pt x="215934" y="20829"/>
                </a:cubicBezTo>
                <a:cubicBezTo>
                  <a:pt x="314888" y="19242"/>
                  <a:pt x="554601" y="103379"/>
                  <a:pt x="593759" y="109729"/>
                </a:cubicBezTo>
                <a:cubicBezTo>
                  <a:pt x="632917" y="116079"/>
                  <a:pt x="485809" y="74804"/>
                  <a:pt x="450884" y="58929"/>
                </a:cubicBezTo>
                <a:cubicBezTo>
                  <a:pt x="415959" y="43054"/>
                  <a:pt x="390559" y="20829"/>
                  <a:pt x="384209" y="14479"/>
                </a:cubicBezTo>
                <a:cubicBezTo>
                  <a:pt x="377859" y="8129"/>
                  <a:pt x="430776" y="22946"/>
                  <a:pt x="412784" y="20829"/>
                </a:cubicBezTo>
                <a:cubicBezTo>
                  <a:pt x="394792" y="18712"/>
                  <a:pt x="291076" y="2308"/>
                  <a:pt x="276259" y="1779"/>
                </a:cubicBezTo>
                <a:cubicBezTo>
                  <a:pt x="261442" y="1250"/>
                  <a:pt x="336584" y="17125"/>
                  <a:pt x="323884" y="17654"/>
                </a:cubicBezTo>
                <a:cubicBezTo>
                  <a:pt x="311184" y="18183"/>
                  <a:pt x="254563" y="-11450"/>
                  <a:pt x="200059" y="4954"/>
                </a:cubicBezTo>
                <a:cubicBezTo>
                  <a:pt x="145555" y="21358"/>
                  <a:pt x="-2612" y="116608"/>
                  <a:pt x="34" y="119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06553713-5430-B933-A411-F72E967BD32C}"/>
              </a:ext>
            </a:extLst>
          </p:cNvPr>
          <p:cNvSpPr/>
          <p:nvPr/>
        </p:nvSpPr>
        <p:spPr>
          <a:xfrm>
            <a:off x="6478527" y="567421"/>
            <a:ext cx="893771" cy="257121"/>
          </a:xfrm>
          <a:custGeom>
            <a:avLst/>
            <a:gdLst>
              <a:gd name="connsiteX0" fmla="*/ 4823 w 893771"/>
              <a:gd name="connsiteY0" fmla="*/ 108854 h 257121"/>
              <a:gd name="connsiteX1" fmla="*/ 423923 w 893771"/>
              <a:gd name="connsiteY1" fmla="*/ 48529 h 257121"/>
              <a:gd name="connsiteX2" fmla="*/ 865248 w 893771"/>
              <a:gd name="connsiteY2" fmla="*/ 245379 h 257121"/>
              <a:gd name="connsiteX3" fmla="*/ 846198 w 893771"/>
              <a:gd name="connsiteY3" fmla="*/ 232679 h 257121"/>
              <a:gd name="connsiteX4" fmla="*/ 814448 w 893771"/>
              <a:gd name="connsiteY4" fmla="*/ 216804 h 257121"/>
              <a:gd name="connsiteX5" fmla="*/ 506473 w 893771"/>
              <a:gd name="connsiteY5" fmla="*/ 904 h 257121"/>
              <a:gd name="connsiteX6" fmla="*/ 728723 w 893771"/>
              <a:gd name="connsiteY6" fmla="*/ 137429 h 257121"/>
              <a:gd name="connsiteX7" fmla="*/ 589023 w 893771"/>
              <a:gd name="connsiteY7" fmla="*/ 83454 h 257121"/>
              <a:gd name="connsiteX8" fmla="*/ 446148 w 893771"/>
              <a:gd name="connsiteY8" fmla="*/ 26304 h 257121"/>
              <a:gd name="connsiteX9" fmla="*/ 274698 w 893771"/>
              <a:gd name="connsiteY9" fmla="*/ 42179 h 257121"/>
              <a:gd name="connsiteX10" fmla="*/ 366773 w 893771"/>
              <a:gd name="connsiteY10" fmla="*/ 19954 h 257121"/>
              <a:gd name="connsiteX11" fmla="*/ 204848 w 893771"/>
              <a:gd name="connsiteY11" fmla="*/ 42179 h 257121"/>
              <a:gd name="connsiteX12" fmla="*/ 4823 w 893771"/>
              <a:gd name="connsiteY12" fmla="*/ 108854 h 25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3771" h="257121">
                <a:moveTo>
                  <a:pt x="4823" y="108854"/>
                </a:moveTo>
                <a:cubicBezTo>
                  <a:pt x="41335" y="109912"/>
                  <a:pt x="280519" y="25775"/>
                  <a:pt x="423923" y="48529"/>
                </a:cubicBezTo>
                <a:cubicBezTo>
                  <a:pt x="567327" y="71283"/>
                  <a:pt x="794869" y="214687"/>
                  <a:pt x="865248" y="245379"/>
                </a:cubicBezTo>
                <a:cubicBezTo>
                  <a:pt x="935627" y="276071"/>
                  <a:pt x="854665" y="237442"/>
                  <a:pt x="846198" y="232679"/>
                </a:cubicBezTo>
                <a:cubicBezTo>
                  <a:pt x="837731" y="227916"/>
                  <a:pt x="871069" y="255433"/>
                  <a:pt x="814448" y="216804"/>
                </a:cubicBezTo>
                <a:cubicBezTo>
                  <a:pt x="757827" y="178175"/>
                  <a:pt x="520761" y="14133"/>
                  <a:pt x="506473" y="904"/>
                </a:cubicBezTo>
                <a:cubicBezTo>
                  <a:pt x="492186" y="-12325"/>
                  <a:pt x="714965" y="123671"/>
                  <a:pt x="728723" y="137429"/>
                </a:cubicBezTo>
                <a:cubicBezTo>
                  <a:pt x="742481" y="151187"/>
                  <a:pt x="589023" y="83454"/>
                  <a:pt x="589023" y="83454"/>
                </a:cubicBezTo>
                <a:cubicBezTo>
                  <a:pt x="541927" y="64933"/>
                  <a:pt x="498536" y="33183"/>
                  <a:pt x="446148" y="26304"/>
                </a:cubicBezTo>
                <a:cubicBezTo>
                  <a:pt x="393761" y="19425"/>
                  <a:pt x="287927" y="43237"/>
                  <a:pt x="274698" y="42179"/>
                </a:cubicBezTo>
                <a:cubicBezTo>
                  <a:pt x="261469" y="41121"/>
                  <a:pt x="378415" y="19954"/>
                  <a:pt x="366773" y="19954"/>
                </a:cubicBezTo>
                <a:cubicBezTo>
                  <a:pt x="355131" y="19954"/>
                  <a:pt x="260410" y="30008"/>
                  <a:pt x="204848" y="42179"/>
                </a:cubicBezTo>
                <a:cubicBezTo>
                  <a:pt x="149286" y="54350"/>
                  <a:pt x="-31689" y="107796"/>
                  <a:pt x="4823" y="108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AECD9DC7-5046-96F0-DD3A-9B75C773A096}"/>
              </a:ext>
            </a:extLst>
          </p:cNvPr>
          <p:cNvSpPr/>
          <p:nvPr/>
        </p:nvSpPr>
        <p:spPr>
          <a:xfrm>
            <a:off x="6601936" y="708798"/>
            <a:ext cx="963233" cy="406234"/>
          </a:xfrm>
          <a:custGeom>
            <a:avLst/>
            <a:gdLst>
              <a:gd name="connsiteX0" fmla="*/ 1041 w 963233"/>
              <a:gd name="connsiteY0" fmla="*/ 37021 h 406234"/>
              <a:gd name="connsiteX1" fmla="*/ 470941 w 963233"/>
              <a:gd name="connsiteY1" fmla="*/ 71946 h 406234"/>
              <a:gd name="connsiteX2" fmla="*/ 940841 w 963233"/>
              <a:gd name="connsiteY2" fmla="*/ 392621 h 406234"/>
              <a:gd name="connsiteX3" fmla="*/ 893216 w 963233"/>
              <a:gd name="connsiteY3" fmla="*/ 351346 h 406234"/>
              <a:gd name="connsiteX4" fmla="*/ 724941 w 963233"/>
              <a:gd name="connsiteY4" fmla="*/ 205296 h 406234"/>
              <a:gd name="connsiteX5" fmla="*/ 959891 w 963233"/>
              <a:gd name="connsiteY5" fmla="*/ 351346 h 406234"/>
              <a:gd name="connsiteX6" fmla="*/ 677316 w 963233"/>
              <a:gd name="connsiteY6" fmla="*/ 68771 h 406234"/>
              <a:gd name="connsiteX7" fmla="*/ 836066 w 963233"/>
              <a:gd name="connsiteY7" fmla="*/ 189421 h 406234"/>
              <a:gd name="connsiteX8" fmla="*/ 893216 w 963233"/>
              <a:gd name="connsiteY8" fmla="*/ 329121 h 406234"/>
              <a:gd name="connsiteX9" fmla="*/ 623341 w 963233"/>
              <a:gd name="connsiteY9" fmla="*/ 116396 h 406234"/>
              <a:gd name="connsiteX10" fmla="*/ 321716 w 963233"/>
              <a:gd name="connsiteY10" fmla="*/ 5271 h 406234"/>
              <a:gd name="connsiteX11" fmla="*/ 343941 w 963233"/>
              <a:gd name="connsiteY11" fmla="*/ 21146 h 406234"/>
              <a:gd name="connsiteX12" fmla="*/ 1041 w 963233"/>
              <a:gd name="connsiteY12" fmla="*/ 37021 h 40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3233" h="406234">
                <a:moveTo>
                  <a:pt x="1041" y="37021"/>
                </a:moveTo>
                <a:cubicBezTo>
                  <a:pt x="22208" y="45488"/>
                  <a:pt x="314308" y="12679"/>
                  <a:pt x="470941" y="71946"/>
                </a:cubicBezTo>
                <a:cubicBezTo>
                  <a:pt x="627574" y="131213"/>
                  <a:pt x="870462" y="346054"/>
                  <a:pt x="940841" y="392621"/>
                </a:cubicBezTo>
                <a:cubicBezTo>
                  <a:pt x="1011220" y="439188"/>
                  <a:pt x="893216" y="351346"/>
                  <a:pt x="893216" y="351346"/>
                </a:cubicBezTo>
                <a:cubicBezTo>
                  <a:pt x="857233" y="320125"/>
                  <a:pt x="713829" y="205296"/>
                  <a:pt x="724941" y="205296"/>
                </a:cubicBezTo>
                <a:cubicBezTo>
                  <a:pt x="736053" y="205296"/>
                  <a:pt x="967829" y="374100"/>
                  <a:pt x="959891" y="351346"/>
                </a:cubicBezTo>
                <a:cubicBezTo>
                  <a:pt x="951954" y="328592"/>
                  <a:pt x="697954" y="95759"/>
                  <a:pt x="677316" y="68771"/>
                </a:cubicBezTo>
                <a:cubicBezTo>
                  <a:pt x="656678" y="41783"/>
                  <a:pt x="800083" y="146029"/>
                  <a:pt x="836066" y="189421"/>
                </a:cubicBezTo>
                <a:cubicBezTo>
                  <a:pt x="872049" y="232813"/>
                  <a:pt x="928670" y="341292"/>
                  <a:pt x="893216" y="329121"/>
                </a:cubicBezTo>
                <a:cubicBezTo>
                  <a:pt x="857762" y="316950"/>
                  <a:pt x="718591" y="170371"/>
                  <a:pt x="623341" y="116396"/>
                </a:cubicBezTo>
                <a:cubicBezTo>
                  <a:pt x="528091" y="62421"/>
                  <a:pt x="368283" y="21146"/>
                  <a:pt x="321716" y="5271"/>
                </a:cubicBezTo>
                <a:cubicBezTo>
                  <a:pt x="275149" y="-10604"/>
                  <a:pt x="400033" y="13738"/>
                  <a:pt x="343941" y="21146"/>
                </a:cubicBezTo>
                <a:cubicBezTo>
                  <a:pt x="287849" y="28554"/>
                  <a:pt x="-20126" y="28554"/>
                  <a:pt x="1041" y="37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F79BA4A-C1CA-051C-1622-DEB8626C9BAE}"/>
              </a:ext>
            </a:extLst>
          </p:cNvPr>
          <p:cNvSpPr/>
          <p:nvPr/>
        </p:nvSpPr>
        <p:spPr>
          <a:xfrm>
            <a:off x="6639137" y="888922"/>
            <a:ext cx="955235" cy="422007"/>
          </a:xfrm>
          <a:custGeom>
            <a:avLst/>
            <a:gdLst>
              <a:gd name="connsiteX0" fmla="*/ 6138 w 955235"/>
              <a:gd name="connsiteY0" fmla="*/ 35003 h 422007"/>
              <a:gd name="connsiteX1" fmla="*/ 485563 w 955235"/>
              <a:gd name="connsiteY1" fmla="*/ 82628 h 422007"/>
              <a:gd name="connsiteX2" fmla="*/ 936413 w 955235"/>
              <a:gd name="connsiteY2" fmla="*/ 419178 h 422007"/>
              <a:gd name="connsiteX3" fmla="*/ 872913 w 955235"/>
              <a:gd name="connsiteY3" fmla="*/ 181053 h 422007"/>
              <a:gd name="connsiteX4" fmla="*/ 898313 w 955235"/>
              <a:gd name="connsiteY4" fmla="*/ 244553 h 422007"/>
              <a:gd name="connsiteX5" fmla="*/ 942763 w 955235"/>
              <a:gd name="connsiteY5" fmla="*/ 390603 h 422007"/>
              <a:gd name="connsiteX6" fmla="*/ 917363 w 955235"/>
              <a:gd name="connsiteY6" fmla="*/ 412828 h 422007"/>
              <a:gd name="connsiteX7" fmla="*/ 774488 w 955235"/>
              <a:gd name="connsiteY7" fmla="*/ 273128 h 422007"/>
              <a:gd name="connsiteX8" fmla="*/ 787188 w 955235"/>
              <a:gd name="connsiteY8" fmla="*/ 276303 h 422007"/>
              <a:gd name="connsiteX9" fmla="*/ 441113 w 955235"/>
              <a:gd name="connsiteY9" fmla="*/ 38178 h 422007"/>
              <a:gd name="connsiteX10" fmla="*/ 415713 w 955235"/>
              <a:gd name="connsiteY10" fmla="*/ 57228 h 422007"/>
              <a:gd name="connsiteX11" fmla="*/ 361738 w 955235"/>
              <a:gd name="connsiteY11" fmla="*/ 50878 h 422007"/>
              <a:gd name="connsiteX12" fmla="*/ 222038 w 955235"/>
              <a:gd name="connsiteY12" fmla="*/ 78 h 422007"/>
              <a:gd name="connsiteX13" fmla="*/ 6138 w 955235"/>
              <a:gd name="connsiteY13" fmla="*/ 35003 h 42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5235" h="422007">
                <a:moveTo>
                  <a:pt x="6138" y="35003"/>
                </a:moveTo>
                <a:cubicBezTo>
                  <a:pt x="50059" y="48761"/>
                  <a:pt x="330517" y="18599"/>
                  <a:pt x="485563" y="82628"/>
                </a:cubicBezTo>
                <a:cubicBezTo>
                  <a:pt x="640609" y="146657"/>
                  <a:pt x="871855" y="402774"/>
                  <a:pt x="936413" y="419178"/>
                </a:cubicBezTo>
                <a:cubicBezTo>
                  <a:pt x="1000971" y="435582"/>
                  <a:pt x="879263" y="210157"/>
                  <a:pt x="872913" y="181053"/>
                </a:cubicBezTo>
                <a:cubicBezTo>
                  <a:pt x="866563" y="151949"/>
                  <a:pt x="886671" y="209628"/>
                  <a:pt x="898313" y="244553"/>
                </a:cubicBezTo>
                <a:cubicBezTo>
                  <a:pt x="909955" y="279478"/>
                  <a:pt x="939588" y="362557"/>
                  <a:pt x="942763" y="390603"/>
                </a:cubicBezTo>
                <a:cubicBezTo>
                  <a:pt x="945938" y="418649"/>
                  <a:pt x="945409" y="432407"/>
                  <a:pt x="917363" y="412828"/>
                </a:cubicBezTo>
                <a:cubicBezTo>
                  <a:pt x="889317" y="393249"/>
                  <a:pt x="796184" y="295882"/>
                  <a:pt x="774488" y="273128"/>
                </a:cubicBezTo>
                <a:cubicBezTo>
                  <a:pt x="752792" y="250374"/>
                  <a:pt x="842751" y="315461"/>
                  <a:pt x="787188" y="276303"/>
                </a:cubicBezTo>
                <a:cubicBezTo>
                  <a:pt x="731626" y="237145"/>
                  <a:pt x="503025" y="74690"/>
                  <a:pt x="441113" y="38178"/>
                </a:cubicBezTo>
                <a:cubicBezTo>
                  <a:pt x="379201" y="1666"/>
                  <a:pt x="428942" y="55111"/>
                  <a:pt x="415713" y="57228"/>
                </a:cubicBezTo>
                <a:cubicBezTo>
                  <a:pt x="402484" y="59345"/>
                  <a:pt x="394017" y="60403"/>
                  <a:pt x="361738" y="50878"/>
                </a:cubicBezTo>
                <a:cubicBezTo>
                  <a:pt x="329459" y="41353"/>
                  <a:pt x="277600" y="1665"/>
                  <a:pt x="222038" y="78"/>
                </a:cubicBezTo>
                <a:cubicBezTo>
                  <a:pt x="166476" y="-1509"/>
                  <a:pt x="-37783" y="21245"/>
                  <a:pt x="6138" y="35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DD731DDA-98EC-5FBF-964A-418224621333}"/>
              </a:ext>
            </a:extLst>
          </p:cNvPr>
          <p:cNvSpPr/>
          <p:nvPr/>
        </p:nvSpPr>
        <p:spPr>
          <a:xfrm>
            <a:off x="6819900" y="1009650"/>
            <a:ext cx="934349" cy="980164"/>
          </a:xfrm>
          <a:custGeom>
            <a:avLst/>
            <a:gdLst>
              <a:gd name="connsiteX0" fmla="*/ 0 w 934349"/>
              <a:gd name="connsiteY0" fmla="*/ 0 h 980164"/>
              <a:gd name="connsiteX1" fmla="*/ 641350 w 934349"/>
              <a:gd name="connsiteY1" fmla="*/ 269875 h 980164"/>
              <a:gd name="connsiteX2" fmla="*/ 927100 w 934349"/>
              <a:gd name="connsiteY2" fmla="*/ 968375 h 980164"/>
              <a:gd name="connsiteX3" fmla="*/ 850900 w 934349"/>
              <a:gd name="connsiteY3" fmla="*/ 711200 h 980164"/>
              <a:gd name="connsiteX4" fmla="*/ 873125 w 934349"/>
              <a:gd name="connsiteY4" fmla="*/ 742950 h 980164"/>
              <a:gd name="connsiteX5" fmla="*/ 704850 w 934349"/>
              <a:gd name="connsiteY5" fmla="*/ 336550 h 980164"/>
              <a:gd name="connsiteX6" fmla="*/ 720725 w 934349"/>
              <a:gd name="connsiteY6" fmla="*/ 361950 h 980164"/>
              <a:gd name="connsiteX7" fmla="*/ 558800 w 934349"/>
              <a:gd name="connsiteY7" fmla="*/ 209550 h 980164"/>
              <a:gd name="connsiteX8" fmla="*/ 549275 w 934349"/>
              <a:gd name="connsiteY8" fmla="*/ 203200 h 980164"/>
              <a:gd name="connsiteX9" fmla="*/ 384175 w 934349"/>
              <a:gd name="connsiteY9" fmla="*/ 133350 h 980164"/>
              <a:gd name="connsiteX10" fmla="*/ 409575 w 934349"/>
              <a:gd name="connsiteY10" fmla="*/ 130175 h 980164"/>
              <a:gd name="connsiteX11" fmla="*/ 292100 w 934349"/>
              <a:gd name="connsiteY11" fmla="*/ 88900 h 980164"/>
              <a:gd name="connsiteX12" fmla="*/ 0 w 934349"/>
              <a:gd name="connsiteY12" fmla="*/ 0 h 98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4349" h="980164">
                <a:moveTo>
                  <a:pt x="0" y="0"/>
                </a:moveTo>
                <a:cubicBezTo>
                  <a:pt x="243416" y="54239"/>
                  <a:pt x="486833" y="108479"/>
                  <a:pt x="641350" y="269875"/>
                </a:cubicBezTo>
                <a:cubicBezTo>
                  <a:pt x="795867" y="431271"/>
                  <a:pt x="892175" y="894821"/>
                  <a:pt x="927100" y="968375"/>
                </a:cubicBezTo>
                <a:cubicBezTo>
                  <a:pt x="962025" y="1041929"/>
                  <a:pt x="859896" y="748771"/>
                  <a:pt x="850900" y="711200"/>
                </a:cubicBezTo>
                <a:cubicBezTo>
                  <a:pt x="841904" y="673629"/>
                  <a:pt x="897467" y="805392"/>
                  <a:pt x="873125" y="742950"/>
                </a:cubicBezTo>
                <a:cubicBezTo>
                  <a:pt x="848783" y="680508"/>
                  <a:pt x="730250" y="400050"/>
                  <a:pt x="704850" y="336550"/>
                </a:cubicBezTo>
                <a:cubicBezTo>
                  <a:pt x="679450" y="273050"/>
                  <a:pt x="745067" y="383117"/>
                  <a:pt x="720725" y="361950"/>
                </a:cubicBezTo>
                <a:cubicBezTo>
                  <a:pt x="696383" y="340783"/>
                  <a:pt x="587375" y="236008"/>
                  <a:pt x="558800" y="209550"/>
                </a:cubicBezTo>
                <a:cubicBezTo>
                  <a:pt x="530225" y="183092"/>
                  <a:pt x="578379" y="215900"/>
                  <a:pt x="549275" y="203200"/>
                </a:cubicBezTo>
                <a:cubicBezTo>
                  <a:pt x="520171" y="190500"/>
                  <a:pt x="407458" y="145521"/>
                  <a:pt x="384175" y="133350"/>
                </a:cubicBezTo>
                <a:cubicBezTo>
                  <a:pt x="360892" y="121179"/>
                  <a:pt x="424921" y="137583"/>
                  <a:pt x="409575" y="130175"/>
                </a:cubicBezTo>
                <a:cubicBezTo>
                  <a:pt x="394229" y="122767"/>
                  <a:pt x="292100" y="88900"/>
                  <a:pt x="292100" y="889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9C852C1E-30DB-92FF-B235-4D704D4B7936}"/>
              </a:ext>
            </a:extLst>
          </p:cNvPr>
          <p:cNvSpPr/>
          <p:nvPr/>
        </p:nvSpPr>
        <p:spPr>
          <a:xfrm>
            <a:off x="6775450" y="1147266"/>
            <a:ext cx="1108043" cy="1514631"/>
          </a:xfrm>
          <a:custGeom>
            <a:avLst/>
            <a:gdLst>
              <a:gd name="connsiteX0" fmla="*/ 0 w 1108043"/>
              <a:gd name="connsiteY0" fmla="*/ 11609 h 1514631"/>
              <a:gd name="connsiteX1" fmla="*/ 117475 w 1108043"/>
              <a:gd name="connsiteY1" fmla="*/ 11609 h 1514631"/>
              <a:gd name="connsiteX2" fmla="*/ 552450 w 1108043"/>
              <a:gd name="connsiteY2" fmla="*/ 132259 h 1514631"/>
              <a:gd name="connsiteX3" fmla="*/ 527050 w 1108043"/>
              <a:gd name="connsiteY3" fmla="*/ 129084 h 1514631"/>
              <a:gd name="connsiteX4" fmla="*/ 774700 w 1108043"/>
              <a:gd name="connsiteY4" fmla="*/ 424359 h 1514631"/>
              <a:gd name="connsiteX5" fmla="*/ 771525 w 1108043"/>
              <a:gd name="connsiteY5" fmla="*/ 424359 h 1514631"/>
              <a:gd name="connsiteX6" fmla="*/ 923925 w 1108043"/>
              <a:gd name="connsiteY6" fmla="*/ 795834 h 1514631"/>
              <a:gd name="connsiteX7" fmla="*/ 1098550 w 1108043"/>
              <a:gd name="connsiteY7" fmla="*/ 1484809 h 1514631"/>
              <a:gd name="connsiteX8" fmla="*/ 1066800 w 1108043"/>
              <a:gd name="connsiteY8" fmla="*/ 1332409 h 1514631"/>
              <a:gd name="connsiteX9" fmla="*/ 914400 w 1108043"/>
              <a:gd name="connsiteY9" fmla="*/ 811709 h 1514631"/>
              <a:gd name="connsiteX10" fmla="*/ 930275 w 1108043"/>
              <a:gd name="connsiteY10" fmla="*/ 884734 h 1514631"/>
              <a:gd name="connsiteX11" fmla="*/ 977900 w 1108043"/>
              <a:gd name="connsiteY11" fmla="*/ 1360984 h 1514631"/>
              <a:gd name="connsiteX12" fmla="*/ 958850 w 1108043"/>
              <a:gd name="connsiteY12" fmla="*/ 1154609 h 1514631"/>
              <a:gd name="connsiteX13" fmla="*/ 879475 w 1108043"/>
              <a:gd name="connsiteY13" fmla="*/ 662484 h 1514631"/>
              <a:gd name="connsiteX14" fmla="*/ 720725 w 1108043"/>
              <a:gd name="connsiteY14" fmla="*/ 427534 h 1514631"/>
              <a:gd name="connsiteX15" fmla="*/ 714375 w 1108043"/>
              <a:gd name="connsiteY15" fmla="*/ 405309 h 1514631"/>
              <a:gd name="connsiteX16" fmla="*/ 511175 w 1108043"/>
              <a:gd name="connsiteY16" fmla="*/ 186234 h 1514631"/>
              <a:gd name="connsiteX17" fmla="*/ 539750 w 1108043"/>
              <a:gd name="connsiteY17" fmla="*/ 186234 h 1514631"/>
              <a:gd name="connsiteX18" fmla="*/ 447675 w 1108043"/>
              <a:gd name="connsiteY18" fmla="*/ 132259 h 1514631"/>
              <a:gd name="connsiteX19" fmla="*/ 330200 w 1108043"/>
              <a:gd name="connsiteY19" fmla="*/ 84634 h 1514631"/>
              <a:gd name="connsiteX20" fmla="*/ 358775 w 1108043"/>
              <a:gd name="connsiteY20" fmla="*/ 90984 h 1514631"/>
              <a:gd name="connsiteX21" fmla="*/ 0 w 1108043"/>
              <a:gd name="connsiteY21" fmla="*/ 11609 h 151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08043" h="1514631">
                <a:moveTo>
                  <a:pt x="0" y="11609"/>
                </a:moveTo>
                <a:cubicBezTo>
                  <a:pt x="12700" y="1555"/>
                  <a:pt x="25400" y="-8499"/>
                  <a:pt x="117475" y="11609"/>
                </a:cubicBezTo>
                <a:cubicBezTo>
                  <a:pt x="209550" y="31717"/>
                  <a:pt x="484188" y="112680"/>
                  <a:pt x="552450" y="132259"/>
                </a:cubicBezTo>
                <a:cubicBezTo>
                  <a:pt x="620712" y="151838"/>
                  <a:pt x="490008" y="80401"/>
                  <a:pt x="527050" y="129084"/>
                </a:cubicBezTo>
                <a:cubicBezTo>
                  <a:pt x="564092" y="177767"/>
                  <a:pt x="774700" y="424359"/>
                  <a:pt x="774700" y="424359"/>
                </a:cubicBezTo>
                <a:cubicBezTo>
                  <a:pt x="815446" y="473571"/>
                  <a:pt x="746654" y="362446"/>
                  <a:pt x="771525" y="424359"/>
                </a:cubicBezTo>
                <a:cubicBezTo>
                  <a:pt x="796396" y="486272"/>
                  <a:pt x="869421" y="619092"/>
                  <a:pt x="923925" y="795834"/>
                </a:cubicBezTo>
                <a:cubicBezTo>
                  <a:pt x="978429" y="972576"/>
                  <a:pt x="1074738" y="1395380"/>
                  <a:pt x="1098550" y="1484809"/>
                </a:cubicBezTo>
                <a:cubicBezTo>
                  <a:pt x="1122362" y="1574238"/>
                  <a:pt x="1097492" y="1444592"/>
                  <a:pt x="1066800" y="1332409"/>
                </a:cubicBezTo>
                <a:cubicBezTo>
                  <a:pt x="1036108" y="1220226"/>
                  <a:pt x="937154" y="886321"/>
                  <a:pt x="914400" y="811709"/>
                </a:cubicBezTo>
                <a:cubicBezTo>
                  <a:pt x="891646" y="737097"/>
                  <a:pt x="919692" y="793188"/>
                  <a:pt x="930275" y="884734"/>
                </a:cubicBezTo>
                <a:cubicBezTo>
                  <a:pt x="940858" y="976280"/>
                  <a:pt x="973138" y="1316005"/>
                  <a:pt x="977900" y="1360984"/>
                </a:cubicBezTo>
                <a:cubicBezTo>
                  <a:pt x="982662" y="1405963"/>
                  <a:pt x="975254" y="1271026"/>
                  <a:pt x="958850" y="1154609"/>
                </a:cubicBezTo>
                <a:cubicBezTo>
                  <a:pt x="942446" y="1038192"/>
                  <a:pt x="919162" y="783663"/>
                  <a:pt x="879475" y="662484"/>
                </a:cubicBezTo>
                <a:cubicBezTo>
                  <a:pt x="839788" y="541305"/>
                  <a:pt x="748242" y="470396"/>
                  <a:pt x="720725" y="427534"/>
                </a:cubicBezTo>
                <a:cubicBezTo>
                  <a:pt x="693208" y="384672"/>
                  <a:pt x="749300" y="445526"/>
                  <a:pt x="714375" y="405309"/>
                </a:cubicBezTo>
                <a:cubicBezTo>
                  <a:pt x="679450" y="365092"/>
                  <a:pt x="540279" y="222746"/>
                  <a:pt x="511175" y="186234"/>
                </a:cubicBezTo>
                <a:cubicBezTo>
                  <a:pt x="482071" y="149722"/>
                  <a:pt x="550333" y="195230"/>
                  <a:pt x="539750" y="186234"/>
                </a:cubicBezTo>
                <a:cubicBezTo>
                  <a:pt x="529167" y="177238"/>
                  <a:pt x="482600" y="149192"/>
                  <a:pt x="447675" y="132259"/>
                </a:cubicBezTo>
                <a:cubicBezTo>
                  <a:pt x="412750" y="115326"/>
                  <a:pt x="345017" y="91513"/>
                  <a:pt x="330200" y="84634"/>
                </a:cubicBezTo>
                <a:cubicBezTo>
                  <a:pt x="315383" y="77755"/>
                  <a:pt x="358775" y="90984"/>
                  <a:pt x="358775" y="90984"/>
                </a:cubicBezTo>
                <a:lnTo>
                  <a:pt x="0" y="116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354201A4-4ACD-2280-9B37-F281914CA42D}"/>
              </a:ext>
            </a:extLst>
          </p:cNvPr>
          <p:cNvSpPr/>
          <p:nvPr/>
        </p:nvSpPr>
        <p:spPr>
          <a:xfrm>
            <a:off x="7302500" y="1895475"/>
            <a:ext cx="259740" cy="633682"/>
          </a:xfrm>
          <a:custGeom>
            <a:avLst/>
            <a:gdLst>
              <a:gd name="connsiteX0" fmla="*/ 0 w 259740"/>
              <a:gd name="connsiteY0" fmla="*/ 0 h 633682"/>
              <a:gd name="connsiteX1" fmla="*/ 174625 w 259740"/>
              <a:gd name="connsiteY1" fmla="*/ 187325 h 633682"/>
              <a:gd name="connsiteX2" fmla="*/ 238125 w 259740"/>
              <a:gd name="connsiteY2" fmla="*/ 282575 h 633682"/>
              <a:gd name="connsiteX3" fmla="*/ 212725 w 259740"/>
              <a:gd name="connsiteY3" fmla="*/ 628650 h 633682"/>
              <a:gd name="connsiteX4" fmla="*/ 228600 w 259740"/>
              <a:gd name="connsiteY4" fmla="*/ 473075 h 633682"/>
              <a:gd name="connsiteX5" fmla="*/ 257175 w 259740"/>
              <a:gd name="connsiteY5" fmla="*/ 263525 h 633682"/>
              <a:gd name="connsiteX6" fmla="*/ 250825 w 259740"/>
              <a:gd name="connsiteY6" fmla="*/ 250825 h 633682"/>
              <a:gd name="connsiteX7" fmla="*/ 190500 w 259740"/>
              <a:gd name="connsiteY7" fmla="*/ 190500 h 633682"/>
              <a:gd name="connsiteX8" fmla="*/ 0 w 259740"/>
              <a:gd name="connsiteY8" fmla="*/ 0 h 63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740" h="633682">
                <a:moveTo>
                  <a:pt x="0" y="0"/>
                </a:moveTo>
                <a:cubicBezTo>
                  <a:pt x="67469" y="70114"/>
                  <a:pt x="134938" y="140229"/>
                  <a:pt x="174625" y="187325"/>
                </a:cubicBezTo>
                <a:cubicBezTo>
                  <a:pt x="214312" y="234421"/>
                  <a:pt x="231775" y="209021"/>
                  <a:pt x="238125" y="282575"/>
                </a:cubicBezTo>
                <a:cubicBezTo>
                  <a:pt x="244475" y="356129"/>
                  <a:pt x="214313" y="596900"/>
                  <a:pt x="212725" y="628650"/>
                </a:cubicBezTo>
                <a:cubicBezTo>
                  <a:pt x="211137" y="660400"/>
                  <a:pt x="221192" y="533929"/>
                  <a:pt x="228600" y="473075"/>
                </a:cubicBezTo>
                <a:cubicBezTo>
                  <a:pt x="236008" y="412221"/>
                  <a:pt x="253471" y="300567"/>
                  <a:pt x="257175" y="263525"/>
                </a:cubicBezTo>
                <a:cubicBezTo>
                  <a:pt x="260879" y="226483"/>
                  <a:pt x="261938" y="262996"/>
                  <a:pt x="250825" y="250825"/>
                </a:cubicBezTo>
                <a:cubicBezTo>
                  <a:pt x="239712" y="238654"/>
                  <a:pt x="190500" y="190500"/>
                  <a:pt x="190500" y="1905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59DD8A7E-9025-5734-7216-3258B524157B}"/>
              </a:ext>
            </a:extLst>
          </p:cNvPr>
          <p:cNvSpPr/>
          <p:nvPr/>
        </p:nvSpPr>
        <p:spPr>
          <a:xfrm>
            <a:off x="7537097" y="2349215"/>
            <a:ext cx="35376" cy="533746"/>
          </a:xfrm>
          <a:custGeom>
            <a:avLst/>
            <a:gdLst>
              <a:gd name="connsiteX0" fmla="*/ 35278 w 35376"/>
              <a:gd name="connsiteY0" fmla="*/ 285 h 533746"/>
              <a:gd name="connsiteX1" fmla="*/ 13053 w 35376"/>
              <a:gd name="connsiteY1" fmla="*/ 178085 h 533746"/>
              <a:gd name="connsiteX2" fmla="*/ 353 w 35376"/>
              <a:gd name="connsiteY2" fmla="*/ 533685 h 533746"/>
              <a:gd name="connsiteX3" fmla="*/ 3528 w 35376"/>
              <a:gd name="connsiteY3" fmla="*/ 206660 h 533746"/>
              <a:gd name="connsiteX4" fmla="*/ 3528 w 35376"/>
              <a:gd name="connsiteY4" fmla="*/ 184435 h 533746"/>
              <a:gd name="connsiteX5" fmla="*/ 3528 w 35376"/>
              <a:gd name="connsiteY5" fmla="*/ 136810 h 533746"/>
              <a:gd name="connsiteX6" fmla="*/ 35278 w 35376"/>
              <a:gd name="connsiteY6" fmla="*/ 285 h 53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76" h="533746">
                <a:moveTo>
                  <a:pt x="35278" y="285"/>
                </a:moveTo>
                <a:cubicBezTo>
                  <a:pt x="36865" y="7164"/>
                  <a:pt x="18874" y="89185"/>
                  <a:pt x="13053" y="178085"/>
                </a:cubicBezTo>
                <a:cubicBezTo>
                  <a:pt x="7232" y="266985"/>
                  <a:pt x="1940" y="528923"/>
                  <a:pt x="353" y="533685"/>
                </a:cubicBezTo>
                <a:cubicBezTo>
                  <a:pt x="-1234" y="538447"/>
                  <a:pt x="2999" y="264868"/>
                  <a:pt x="3528" y="206660"/>
                </a:cubicBezTo>
                <a:cubicBezTo>
                  <a:pt x="4057" y="148452"/>
                  <a:pt x="3528" y="184435"/>
                  <a:pt x="3528" y="184435"/>
                </a:cubicBezTo>
                <a:cubicBezTo>
                  <a:pt x="3528" y="172793"/>
                  <a:pt x="-1234" y="160622"/>
                  <a:pt x="3528" y="136810"/>
                </a:cubicBezTo>
                <a:cubicBezTo>
                  <a:pt x="8290" y="112998"/>
                  <a:pt x="33691" y="-6594"/>
                  <a:pt x="35278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EBB3ED79-AC19-8BC2-04A2-7CE56F4DCA66}"/>
              </a:ext>
            </a:extLst>
          </p:cNvPr>
          <p:cNvSpPr/>
          <p:nvPr/>
        </p:nvSpPr>
        <p:spPr>
          <a:xfrm>
            <a:off x="7711357" y="2657312"/>
            <a:ext cx="377400" cy="1166481"/>
          </a:xfrm>
          <a:custGeom>
            <a:avLst/>
            <a:gdLst>
              <a:gd name="connsiteX0" fmla="*/ 213443 w 377400"/>
              <a:gd name="connsiteY0" fmla="*/ 163 h 1166481"/>
              <a:gd name="connsiteX1" fmla="*/ 349968 w 377400"/>
              <a:gd name="connsiteY1" fmla="*/ 352588 h 1166481"/>
              <a:gd name="connsiteX2" fmla="*/ 283293 w 377400"/>
              <a:gd name="connsiteY2" fmla="*/ 543088 h 1166481"/>
              <a:gd name="connsiteX3" fmla="*/ 337268 w 377400"/>
              <a:gd name="connsiteY3" fmla="*/ 466888 h 1166481"/>
              <a:gd name="connsiteX4" fmla="*/ 321393 w 377400"/>
              <a:gd name="connsiteY4" fmla="*/ 527213 h 1166481"/>
              <a:gd name="connsiteX5" fmla="*/ 245193 w 377400"/>
              <a:gd name="connsiteY5" fmla="*/ 749463 h 1166481"/>
              <a:gd name="connsiteX6" fmla="*/ 3893 w 377400"/>
              <a:gd name="connsiteY6" fmla="*/ 1155863 h 1166481"/>
              <a:gd name="connsiteX7" fmla="*/ 92793 w 377400"/>
              <a:gd name="connsiteY7" fmla="*/ 1051088 h 1166481"/>
              <a:gd name="connsiteX8" fmla="*/ 48343 w 377400"/>
              <a:gd name="connsiteY8" fmla="*/ 1089188 h 1166481"/>
              <a:gd name="connsiteX9" fmla="*/ 102318 w 377400"/>
              <a:gd name="connsiteY9" fmla="*/ 1019338 h 1166481"/>
              <a:gd name="connsiteX10" fmla="*/ 359493 w 377400"/>
              <a:gd name="connsiteY10" fmla="*/ 466888 h 1166481"/>
              <a:gd name="connsiteX11" fmla="*/ 353143 w 377400"/>
              <a:gd name="connsiteY11" fmla="*/ 460538 h 1166481"/>
              <a:gd name="connsiteX12" fmla="*/ 334093 w 377400"/>
              <a:gd name="connsiteY12" fmla="*/ 308138 h 1166481"/>
              <a:gd name="connsiteX13" fmla="*/ 213443 w 377400"/>
              <a:gd name="connsiteY13" fmla="*/ 163 h 116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7400" h="1166481">
                <a:moveTo>
                  <a:pt x="213443" y="163"/>
                </a:moveTo>
                <a:cubicBezTo>
                  <a:pt x="216089" y="7571"/>
                  <a:pt x="338326" y="262101"/>
                  <a:pt x="349968" y="352588"/>
                </a:cubicBezTo>
                <a:cubicBezTo>
                  <a:pt x="361610" y="443075"/>
                  <a:pt x="285410" y="524038"/>
                  <a:pt x="283293" y="543088"/>
                </a:cubicBezTo>
                <a:cubicBezTo>
                  <a:pt x="281176" y="562138"/>
                  <a:pt x="330918" y="469534"/>
                  <a:pt x="337268" y="466888"/>
                </a:cubicBezTo>
                <a:cubicBezTo>
                  <a:pt x="343618" y="464242"/>
                  <a:pt x="336739" y="480117"/>
                  <a:pt x="321393" y="527213"/>
                </a:cubicBezTo>
                <a:cubicBezTo>
                  <a:pt x="306047" y="574309"/>
                  <a:pt x="298110" y="644688"/>
                  <a:pt x="245193" y="749463"/>
                </a:cubicBezTo>
                <a:cubicBezTo>
                  <a:pt x="192276" y="854238"/>
                  <a:pt x="29293" y="1105592"/>
                  <a:pt x="3893" y="1155863"/>
                </a:cubicBezTo>
                <a:cubicBezTo>
                  <a:pt x="-21507" y="1206134"/>
                  <a:pt x="85385" y="1062201"/>
                  <a:pt x="92793" y="1051088"/>
                </a:cubicBezTo>
                <a:cubicBezTo>
                  <a:pt x="100201" y="1039976"/>
                  <a:pt x="46756" y="1094480"/>
                  <a:pt x="48343" y="1089188"/>
                </a:cubicBezTo>
                <a:cubicBezTo>
                  <a:pt x="49930" y="1083896"/>
                  <a:pt x="50460" y="1123055"/>
                  <a:pt x="102318" y="1019338"/>
                </a:cubicBezTo>
                <a:cubicBezTo>
                  <a:pt x="154176" y="915621"/>
                  <a:pt x="359493" y="466888"/>
                  <a:pt x="359493" y="466888"/>
                </a:cubicBezTo>
                <a:cubicBezTo>
                  <a:pt x="401297" y="373755"/>
                  <a:pt x="357376" y="486996"/>
                  <a:pt x="353143" y="460538"/>
                </a:cubicBezTo>
                <a:cubicBezTo>
                  <a:pt x="348910" y="434080"/>
                  <a:pt x="354201" y="377459"/>
                  <a:pt x="334093" y="308138"/>
                </a:cubicBezTo>
                <a:cubicBezTo>
                  <a:pt x="313985" y="238817"/>
                  <a:pt x="210797" y="-7245"/>
                  <a:pt x="213443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772F4A2-D283-7907-1D11-15A36416E45F}"/>
              </a:ext>
            </a:extLst>
          </p:cNvPr>
          <p:cNvSpPr/>
          <p:nvPr/>
        </p:nvSpPr>
        <p:spPr>
          <a:xfrm>
            <a:off x="7619933" y="2790643"/>
            <a:ext cx="135688" cy="692348"/>
          </a:xfrm>
          <a:custGeom>
            <a:avLst/>
            <a:gdLst>
              <a:gd name="connsiteX0" fmla="*/ 6417 w 135688"/>
              <a:gd name="connsiteY0" fmla="*/ 182 h 692348"/>
              <a:gd name="connsiteX1" fmla="*/ 108017 w 135688"/>
              <a:gd name="connsiteY1" fmla="*/ 311332 h 692348"/>
              <a:gd name="connsiteX2" fmla="*/ 67 w 135688"/>
              <a:gd name="connsiteY2" fmla="*/ 692332 h 692348"/>
              <a:gd name="connsiteX3" fmla="*/ 127067 w 135688"/>
              <a:gd name="connsiteY3" fmla="*/ 327207 h 692348"/>
              <a:gd name="connsiteX4" fmla="*/ 123892 w 135688"/>
              <a:gd name="connsiteY4" fmla="*/ 336732 h 692348"/>
              <a:gd name="connsiteX5" fmla="*/ 120717 w 135688"/>
              <a:gd name="connsiteY5" fmla="*/ 266882 h 692348"/>
              <a:gd name="connsiteX6" fmla="*/ 6417 w 135688"/>
              <a:gd name="connsiteY6" fmla="*/ 182 h 69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88" h="692348">
                <a:moveTo>
                  <a:pt x="6417" y="182"/>
                </a:moveTo>
                <a:cubicBezTo>
                  <a:pt x="4300" y="7590"/>
                  <a:pt x="109075" y="195974"/>
                  <a:pt x="108017" y="311332"/>
                </a:cubicBezTo>
                <a:cubicBezTo>
                  <a:pt x="106959" y="426690"/>
                  <a:pt x="-3108" y="689686"/>
                  <a:pt x="67" y="692332"/>
                </a:cubicBezTo>
                <a:cubicBezTo>
                  <a:pt x="3242" y="694978"/>
                  <a:pt x="106430" y="386473"/>
                  <a:pt x="127067" y="327207"/>
                </a:cubicBezTo>
                <a:cubicBezTo>
                  <a:pt x="147704" y="267941"/>
                  <a:pt x="124950" y="346786"/>
                  <a:pt x="123892" y="336732"/>
                </a:cubicBezTo>
                <a:cubicBezTo>
                  <a:pt x="122834" y="326678"/>
                  <a:pt x="138179" y="320328"/>
                  <a:pt x="120717" y="266882"/>
                </a:cubicBezTo>
                <a:cubicBezTo>
                  <a:pt x="103255" y="213436"/>
                  <a:pt x="8534" y="-7226"/>
                  <a:pt x="6417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DC259B9A-34BE-3F85-FD28-FF39CCB73545}"/>
              </a:ext>
            </a:extLst>
          </p:cNvPr>
          <p:cNvSpPr/>
          <p:nvPr/>
        </p:nvSpPr>
        <p:spPr>
          <a:xfrm>
            <a:off x="7667569" y="3126693"/>
            <a:ext cx="179581" cy="594443"/>
          </a:xfrm>
          <a:custGeom>
            <a:avLst/>
            <a:gdLst>
              <a:gd name="connsiteX0" fmla="*/ 127056 w 179581"/>
              <a:gd name="connsiteY0" fmla="*/ 682 h 594443"/>
              <a:gd name="connsiteX1" fmla="*/ 149281 w 179581"/>
              <a:gd name="connsiteY1" fmla="*/ 292782 h 594443"/>
              <a:gd name="connsiteX2" fmla="*/ 56 w 179581"/>
              <a:gd name="connsiteY2" fmla="*/ 594407 h 594443"/>
              <a:gd name="connsiteX3" fmla="*/ 168331 w 179581"/>
              <a:gd name="connsiteY3" fmla="*/ 273732 h 594443"/>
              <a:gd name="connsiteX4" fmla="*/ 165156 w 179581"/>
              <a:gd name="connsiteY4" fmla="*/ 289607 h 594443"/>
              <a:gd name="connsiteX5" fmla="*/ 174681 w 179581"/>
              <a:gd name="connsiteY5" fmla="*/ 213407 h 594443"/>
              <a:gd name="connsiteX6" fmla="*/ 127056 w 179581"/>
              <a:gd name="connsiteY6" fmla="*/ 682 h 59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581" h="594443">
                <a:moveTo>
                  <a:pt x="127056" y="682"/>
                </a:moveTo>
                <a:cubicBezTo>
                  <a:pt x="122823" y="13911"/>
                  <a:pt x="170448" y="193828"/>
                  <a:pt x="149281" y="292782"/>
                </a:cubicBezTo>
                <a:cubicBezTo>
                  <a:pt x="128114" y="391736"/>
                  <a:pt x="-3119" y="597582"/>
                  <a:pt x="56" y="594407"/>
                </a:cubicBezTo>
                <a:cubicBezTo>
                  <a:pt x="3231" y="591232"/>
                  <a:pt x="140814" y="324532"/>
                  <a:pt x="168331" y="273732"/>
                </a:cubicBezTo>
                <a:cubicBezTo>
                  <a:pt x="195848" y="222932"/>
                  <a:pt x="164098" y="299661"/>
                  <a:pt x="165156" y="289607"/>
                </a:cubicBezTo>
                <a:cubicBezTo>
                  <a:pt x="166214" y="279553"/>
                  <a:pt x="178914" y="256270"/>
                  <a:pt x="174681" y="213407"/>
                </a:cubicBezTo>
                <a:cubicBezTo>
                  <a:pt x="170448" y="170545"/>
                  <a:pt x="131289" y="-12547"/>
                  <a:pt x="127056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D8062545-9620-D606-4AD6-CDB27C966608}"/>
              </a:ext>
            </a:extLst>
          </p:cNvPr>
          <p:cNvSpPr/>
          <p:nvPr/>
        </p:nvSpPr>
        <p:spPr>
          <a:xfrm>
            <a:off x="7715382" y="3617278"/>
            <a:ext cx="341656" cy="1317992"/>
          </a:xfrm>
          <a:custGeom>
            <a:avLst/>
            <a:gdLst>
              <a:gd name="connsiteX0" fmla="*/ 63368 w 341656"/>
              <a:gd name="connsiteY0" fmla="*/ 2222 h 1317992"/>
              <a:gd name="connsiteX1" fmla="*/ 304668 w 341656"/>
              <a:gd name="connsiteY1" fmla="*/ 354647 h 1317992"/>
              <a:gd name="connsiteX2" fmla="*/ 301493 w 341656"/>
              <a:gd name="connsiteY2" fmla="*/ 338772 h 1317992"/>
              <a:gd name="connsiteX3" fmla="*/ 241168 w 341656"/>
              <a:gd name="connsiteY3" fmla="*/ 653097 h 1317992"/>
              <a:gd name="connsiteX4" fmla="*/ 295143 w 341656"/>
              <a:gd name="connsiteY4" fmla="*/ 424497 h 1317992"/>
              <a:gd name="connsiteX5" fmla="*/ 320543 w 341656"/>
              <a:gd name="connsiteY5" fmla="*/ 529272 h 1317992"/>
              <a:gd name="connsiteX6" fmla="*/ 311018 w 341656"/>
              <a:gd name="connsiteY6" fmla="*/ 761047 h 1317992"/>
              <a:gd name="connsiteX7" fmla="*/ 241168 w 341656"/>
              <a:gd name="connsiteY7" fmla="*/ 954722 h 1317992"/>
              <a:gd name="connsiteX8" fmla="*/ 3043 w 341656"/>
              <a:gd name="connsiteY8" fmla="*/ 1313497 h 1317992"/>
              <a:gd name="connsiteX9" fmla="*/ 120518 w 341656"/>
              <a:gd name="connsiteY9" fmla="*/ 1132522 h 1317992"/>
              <a:gd name="connsiteX10" fmla="*/ 323718 w 341656"/>
              <a:gd name="connsiteY10" fmla="*/ 789622 h 1317992"/>
              <a:gd name="connsiteX11" fmla="*/ 330068 w 341656"/>
              <a:gd name="connsiteY11" fmla="*/ 780097 h 1317992"/>
              <a:gd name="connsiteX12" fmla="*/ 311018 w 341656"/>
              <a:gd name="connsiteY12" fmla="*/ 399097 h 1317992"/>
              <a:gd name="connsiteX13" fmla="*/ 301493 w 341656"/>
              <a:gd name="connsiteY13" fmla="*/ 367347 h 1317992"/>
              <a:gd name="connsiteX14" fmla="*/ 187193 w 341656"/>
              <a:gd name="connsiteY14" fmla="*/ 211772 h 1317992"/>
              <a:gd name="connsiteX15" fmla="*/ 63368 w 341656"/>
              <a:gd name="connsiteY15" fmla="*/ 2222 h 131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1656" h="1317992">
                <a:moveTo>
                  <a:pt x="63368" y="2222"/>
                </a:moveTo>
                <a:cubicBezTo>
                  <a:pt x="82947" y="26034"/>
                  <a:pt x="304668" y="354647"/>
                  <a:pt x="304668" y="354647"/>
                </a:cubicBezTo>
                <a:cubicBezTo>
                  <a:pt x="344355" y="410739"/>
                  <a:pt x="312076" y="289030"/>
                  <a:pt x="301493" y="338772"/>
                </a:cubicBezTo>
                <a:cubicBezTo>
                  <a:pt x="290910" y="388514"/>
                  <a:pt x="242226" y="638810"/>
                  <a:pt x="241168" y="653097"/>
                </a:cubicBezTo>
                <a:cubicBezTo>
                  <a:pt x="240110" y="667384"/>
                  <a:pt x="281914" y="445135"/>
                  <a:pt x="295143" y="424497"/>
                </a:cubicBezTo>
                <a:cubicBezTo>
                  <a:pt x="308372" y="403859"/>
                  <a:pt x="317897" y="473180"/>
                  <a:pt x="320543" y="529272"/>
                </a:cubicBezTo>
                <a:cubicBezTo>
                  <a:pt x="323189" y="585364"/>
                  <a:pt x="324247" y="690139"/>
                  <a:pt x="311018" y="761047"/>
                </a:cubicBezTo>
                <a:cubicBezTo>
                  <a:pt x="297789" y="831955"/>
                  <a:pt x="292497" y="862647"/>
                  <a:pt x="241168" y="954722"/>
                </a:cubicBezTo>
                <a:cubicBezTo>
                  <a:pt x="189839" y="1046797"/>
                  <a:pt x="23151" y="1283864"/>
                  <a:pt x="3043" y="1313497"/>
                </a:cubicBezTo>
                <a:cubicBezTo>
                  <a:pt x="-17065" y="1343130"/>
                  <a:pt x="67072" y="1219835"/>
                  <a:pt x="120518" y="1132522"/>
                </a:cubicBezTo>
                <a:cubicBezTo>
                  <a:pt x="173964" y="1045210"/>
                  <a:pt x="288793" y="848360"/>
                  <a:pt x="323718" y="789622"/>
                </a:cubicBezTo>
                <a:cubicBezTo>
                  <a:pt x="358643" y="730885"/>
                  <a:pt x="332185" y="845184"/>
                  <a:pt x="330068" y="780097"/>
                </a:cubicBezTo>
                <a:cubicBezTo>
                  <a:pt x="327951" y="715010"/>
                  <a:pt x="315780" y="467889"/>
                  <a:pt x="311018" y="399097"/>
                </a:cubicBezTo>
                <a:cubicBezTo>
                  <a:pt x="306256" y="330305"/>
                  <a:pt x="322130" y="398568"/>
                  <a:pt x="301493" y="367347"/>
                </a:cubicBezTo>
                <a:cubicBezTo>
                  <a:pt x="280856" y="336126"/>
                  <a:pt x="222647" y="271039"/>
                  <a:pt x="187193" y="211772"/>
                </a:cubicBezTo>
                <a:cubicBezTo>
                  <a:pt x="151739" y="152505"/>
                  <a:pt x="43789" y="-21590"/>
                  <a:pt x="63368" y="2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F8B074FB-0ACD-5ACD-9184-90DA214A5CBE}"/>
              </a:ext>
            </a:extLst>
          </p:cNvPr>
          <p:cNvSpPr/>
          <p:nvPr/>
        </p:nvSpPr>
        <p:spPr>
          <a:xfrm>
            <a:off x="7524098" y="3323945"/>
            <a:ext cx="222695" cy="655647"/>
          </a:xfrm>
          <a:custGeom>
            <a:avLst/>
            <a:gdLst>
              <a:gd name="connsiteX0" fmla="*/ 652 w 222695"/>
              <a:gd name="connsiteY0" fmla="*/ 280 h 655647"/>
              <a:gd name="connsiteX1" fmla="*/ 86377 w 222695"/>
              <a:gd name="connsiteY1" fmla="*/ 184430 h 655647"/>
              <a:gd name="connsiteX2" fmla="*/ 54627 w 222695"/>
              <a:gd name="connsiteY2" fmla="*/ 127280 h 655647"/>
              <a:gd name="connsiteX3" fmla="*/ 16527 w 222695"/>
              <a:gd name="connsiteY3" fmla="*/ 181255 h 655647"/>
              <a:gd name="connsiteX4" fmla="*/ 13352 w 222695"/>
              <a:gd name="connsiteY4" fmla="*/ 235230 h 655647"/>
              <a:gd name="connsiteX5" fmla="*/ 26052 w 222695"/>
              <a:gd name="connsiteY5" fmla="*/ 352705 h 655647"/>
              <a:gd name="connsiteX6" fmla="*/ 216552 w 222695"/>
              <a:gd name="connsiteY6" fmla="*/ 644805 h 655647"/>
              <a:gd name="connsiteX7" fmla="*/ 162577 w 222695"/>
              <a:gd name="connsiteY7" fmla="*/ 568605 h 655647"/>
              <a:gd name="connsiteX8" fmla="*/ 29227 w 222695"/>
              <a:gd name="connsiteY8" fmla="*/ 336830 h 655647"/>
              <a:gd name="connsiteX9" fmla="*/ 26052 w 222695"/>
              <a:gd name="connsiteY9" fmla="*/ 327305 h 655647"/>
              <a:gd name="connsiteX10" fmla="*/ 22877 w 222695"/>
              <a:gd name="connsiteY10" fmla="*/ 200305 h 655647"/>
              <a:gd name="connsiteX11" fmla="*/ 26052 w 222695"/>
              <a:gd name="connsiteY11" fmla="*/ 197130 h 655647"/>
              <a:gd name="connsiteX12" fmla="*/ 45102 w 222695"/>
              <a:gd name="connsiteY12" fmla="*/ 143155 h 655647"/>
              <a:gd name="connsiteX13" fmla="*/ 652 w 222695"/>
              <a:gd name="connsiteY13" fmla="*/ 280 h 65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695" h="655647">
                <a:moveTo>
                  <a:pt x="652" y="280"/>
                </a:moveTo>
                <a:cubicBezTo>
                  <a:pt x="7531" y="7159"/>
                  <a:pt x="77381" y="163263"/>
                  <a:pt x="86377" y="184430"/>
                </a:cubicBezTo>
                <a:cubicBezTo>
                  <a:pt x="95373" y="205597"/>
                  <a:pt x="66269" y="127809"/>
                  <a:pt x="54627" y="127280"/>
                </a:cubicBezTo>
                <a:cubicBezTo>
                  <a:pt x="42985" y="126751"/>
                  <a:pt x="23406" y="163263"/>
                  <a:pt x="16527" y="181255"/>
                </a:cubicBezTo>
                <a:cubicBezTo>
                  <a:pt x="9648" y="199247"/>
                  <a:pt x="11765" y="206655"/>
                  <a:pt x="13352" y="235230"/>
                </a:cubicBezTo>
                <a:cubicBezTo>
                  <a:pt x="14940" y="263805"/>
                  <a:pt x="-7815" y="284443"/>
                  <a:pt x="26052" y="352705"/>
                </a:cubicBezTo>
                <a:cubicBezTo>
                  <a:pt x="59919" y="420967"/>
                  <a:pt x="193798" y="608822"/>
                  <a:pt x="216552" y="644805"/>
                </a:cubicBezTo>
                <a:cubicBezTo>
                  <a:pt x="239306" y="680788"/>
                  <a:pt x="193798" y="619934"/>
                  <a:pt x="162577" y="568605"/>
                </a:cubicBezTo>
                <a:cubicBezTo>
                  <a:pt x="131356" y="517276"/>
                  <a:pt x="51981" y="377047"/>
                  <a:pt x="29227" y="336830"/>
                </a:cubicBezTo>
                <a:cubicBezTo>
                  <a:pt x="6473" y="296613"/>
                  <a:pt x="27110" y="350059"/>
                  <a:pt x="26052" y="327305"/>
                </a:cubicBezTo>
                <a:cubicBezTo>
                  <a:pt x="24994" y="304551"/>
                  <a:pt x="22877" y="200305"/>
                  <a:pt x="22877" y="200305"/>
                </a:cubicBezTo>
                <a:cubicBezTo>
                  <a:pt x="22877" y="178609"/>
                  <a:pt x="22348" y="206655"/>
                  <a:pt x="26052" y="197130"/>
                </a:cubicBezTo>
                <a:cubicBezTo>
                  <a:pt x="29756" y="187605"/>
                  <a:pt x="46689" y="171201"/>
                  <a:pt x="45102" y="143155"/>
                </a:cubicBezTo>
                <a:cubicBezTo>
                  <a:pt x="43515" y="115109"/>
                  <a:pt x="-6227" y="-6599"/>
                  <a:pt x="65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BB4C3526-D928-409A-69C5-CE17AB032BB4}"/>
              </a:ext>
            </a:extLst>
          </p:cNvPr>
          <p:cNvSpPr/>
          <p:nvPr/>
        </p:nvSpPr>
        <p:spPr>
          <a:xfrm>
            <a:off x="7555616" y="3822413"/>
            <a:ext cx="415491" cy="1192049"/>
          </a:xfrm>
          <a:custGeom>
            <a:avLst/>
            <a:gdLst>
              <a:gd name="connsiteX0" fmla="*/ 248534 w 415491"/>
              <a:gd name="connsiteY0" fmla="*/ 287 h 1192049"/>
              <a:gd name="connsiteX1" fmla="*/ 378709 w 415491"/>
              <a:gd name="connsiteY1" fmla="*/ 273337 h 1192049"/>
              <a:gd name="connsiteX2" fmla="*/ 223134 w 415491"/>
              <a:gd name="connsiteY2" fmla="*/ 562262 h 1192049"/>
              <a:gd name="connsiteX3" fmla="*/ 77084 w 415491"/>
              <a:gd name="connsiteY3" fmla="*/ 892462 h 1192049"/>
              <a:gd name="connsiteX4" fmla="*/ 884 w 415491"/>
              <a:gd name="connsiteY4" fmla="*/ 1190912 h 1192049"/>
              <a:gd name="connsiteX5" fmla="*/ 124709 w 415491"/>
              <a:gd name="connsiteY5" fmla="*/ 781337 h 1192049"/>
              <a:gd name="connsiteX6" fmla="*/ 388234 w 415491"/>
              <a:gd name="connsiteY6" fmla="*/ 311437 h 1192049"/>
              <a:gd name="connsiteX7" fmla="*/ 394584 w 415491"/>
              <a:gd name="connsiteY7" fmla="*/ 222537 h 1192049"/>
              <a:gd name="connsiteX8" fmla="*/ 248534 w 415491"/>
              <a:gd name="connsiteY8" fmla="*/ 287 h 119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491" h="1192049">
                <a:moveTo>
                  <a:pt x="248534" y="287"/>
                </a:moveTo>
                <a:cubicBezTo>
                  <a:pt x="245888" y="8754"/>
                  <a:pt x="382942" y="179675"/>
                  <a:pt x="378709" y="273337"/>
                </a:cubicBezTo>
                <a:cubicBezTo>
                  <a:pt x="374476" y="366999"/>
                  <a:pt x="273405" y="459075"/>
                  <a:pt x="223134" y="562262"/>
                </a:cubicBezTo>
                <a:cubicBezTo>
                  <a:pt x="172863" y="665449"/>
                  <a:pt x="114126" y="787687"/>
                  <a:pt x="77084" y="892462"/>
                </a:cubicBezTo>
                <a:cubicBezTo>
                  <a:pt x="40042" y="997237"/>
                  <a:pt x="-7053" y="1209433"/>
                  <a:pt x="884" y="1190912"/>
                </a:cubicBezTo>
                <a:cubicBezTo>
                  <a:pt x="8821" y="1172391"/>
                  <a:pt x="60151" y="927916"/>
                  <a:pt x="124709" y="781337"/>
                </a:cubicBezTo>
                <a:cubicBezTo>
                  <a:pt x="189267" y="634758"/>
                  <a:pt x="343255" y="404570"/>
                  <a:pt x="388234" y="311437"/>
                </a:cubicBezTo>
                <a:cubicBezTo>
                  <a:pt x="433213" y="218304"/>
                  <a:pt x="413105" y="272279"/>
                  <a:pt x="394584" y="222537"/>
                </a:cubicBezTo>
                <a:cubicBezTo>
                  <a:pt x="376063" y="172795"/>
                  <a:pt x="251180" y="-8180"/>
                  <a:pt x="248534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2B8D9C52-3BFE-3001-269F-1746880DBEAC}"/>
              </a:ext>
            </a:extLst>
          </p:cNvPr>
          <p:cNvSpPr/>
          <p:nvPr/>
        </p:nvSpPr>
        <p:spPr>
          <a:xfrm>
            <a:off x="6987846" y="4349693"/>
            <a:ext cx="331290" cy="1090295"/>
          </a:xfrm>
          <a:custGeom>
            <a:avLst/>
            <a:gdLst>
              <a:gd name="connsiteX0" fmla="*/ 28904 w 331290"/>
              <a:gd name="connsiteY0" fmla="*/ 57 h 1090295"/>
              <a:gd name="connsiteX1" fmla="*/ 19379 w 331290"/>
              <a:gd name="connsiteY1" fmla="*/ 238182 h 1090295"/>
              <a:gd name="connsiteX2" fmla="*/ 317829 w 331290"/>
              <a:gd name="connsiteY2" fmla="*/ 1060507 h 1090295"/>
              <a:gd name="connsiteX3" fmla="*/ 254329 w 331290"/>
              <a:gd name="connsiteY3" fmla="*/ 844607 h 1090295"/>
              <a:gd name="connsiteX4" fmla="*/ 25729 w 331290"/>
              <a:gd name="connsiteY4" fmla="*/ 222307 h 1090295"/>
              <a:gd name="connsiteX5" fmla="*/ 28904 w 331290"/>
              <a:gd name="connsiteY5" fmla="*/ 57 h 1090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290" h="1090295">
                <a:moveTo>
                  <a:pt x="28904" y="57"/>
                </a:moveTo>
                <a:cubicBezTo>
                  <a:pt x="27846" y="2703"/>
                  <a:pt x="-28775" y="61440"/>
                  <a:pt x="19379" y="238182"/>
                </a:cubicBezTo>
                <a:cubicBezTo>
                  <a:pt x="67533" y="414924"/>
                  <a:pt x="278671" y="959436"/>
                  <a:pt x="317829" y="1060507"/>
                </a:cubicBezTo>
                <a:cubicBezTo>
                  <a:pt x="356987" y="1161578"/>
                  <a:pt x="303012" y="984307"/>
                  <a:pt x="254329" y="844607"/>
                </a:cubicBezTo>
                <a:cubicBezTo>
                  <a:pt x="205646" y="704907"/>
                  <a:pt x="65946" y="358303"/>
                  <a:pt x="25729" y="222307"/>
                </a:cubicBezTo>
                <a:cubicBezTo>
                  <a:pt x="-14488" y="86311"/>
                  <a:pt x="29962" y="-2589"/>
                  <a:pt x="2890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0B93F9FB-D514-AC2D-48DF-1BE16C30F986}"/>
              </a:ext>
            </a:extLst>
          </p:cNvPr>
          <p:cNvSpPr/>
          <p:nvPr/>
        </p:nvSpPr>
        <p:spPr>
          <a:xfrm>
            <a:off x="7330969" y="4924264"/>
            <a:ext cx="368536" cy="1063860"/>
          </a:xfrm>
          <a:custGeom>
            <a:avLst/>
            <a:gdLst>
              <a:gd name="connsiteX0" fmla="*/ 362056 w 368536"/>
              <a:gd name="connsiteY0" fmla="*/ 161 h 1063860"/>
              <a:gd name="connsiteX1" fmla="*/ 289031 w 368536"/>
              <a:gd name="connsiteY1" fmla="*/ 419261 h 1063860"/>
              <a:gd name="connsiteX2" fmla="*/ 106 w 368536"/>
              <a:gd name="connsiteY2" fmla="*/ 1063786 h 1063860"/>
              <a:gd name="connsiteX3" fmla="*/ 323956 w 368536"/>
              <a:gd name="connsiteY3" fmla="*/ 377986 h 1063860"/>
              <a:gd name="connsiteX4" fmla="*/ 362056 w 368536"/>
              <a:gd name="connsiteY4" fmla="*/ 161 h 106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536" h="1063860">
                <a:moveTo>
                  <a:pt x="362056" y="161"/>
                </a:moveTo>
                <a:cubicBezTo>
                  <a:pt x="356235" y="7040"/>
                  <a:pt x="349356" y="241990"/>
                  <a:pt x="289031" y="419261"/>
                </a:cubicBezTo>
                <a:cubicBezTo>
                  <a:pt x="228706" y="596532"/>
                  <a:pt x="-5715" y="1070665"/>
                  <a:pt x="106" y="1063786"/>
                </a:cubicBezTo>
                <a:cubicBezTo>
                  <a:pt x="5927" y="1056907"/>
                  <a:pt x="263631" y="548907"/>
                  <a:pt x="323956" y="377986"/>
                </a:cubicBezTo>
                <a:cubicBezTo>
                  <a:pt x="384281" y="207065"/>
                  <a:pt x="367877" y="-6718"/>
                  <a:pt x="362056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7A83FF50-5961-82C9-AC03-65553891AC38}"/>
              </a:ext>
            </a:extLst>
          </p:cNvPr>
          <p:cNvSpPr/>
          <p:nvPr/>
        </p:nvSpPr>
        <p:spPr>
          <a:xfrm>
            <a:off x="6910227" y="5166883"/>
            <a:ext cx="486134" cy="1335879"/>
          </a:xfrm>
          <a:custGeom>
            <a:avLst/>
            <a:gdLst>
              <a:gd name="connsiteX0" fmla="*/ 458948 w 486134"/>
              <a:gd name="connsiteY0" fmla="*/ 8367 h 1335879"/>
              <a:gd name="connsiteX1" fmla="*/ 436723 w 486134"/>
              <a:gd name="connsiteY1" fmla="*/ 167117 h 1335879"/>
              <a:gd name="connsiteX2" fmla="*/ 4923 w 486134"/>
              <a:gd name="connsiteY2" fmla="*/ 1319642 h 1335879"/>
              <a:gd name="connsiteX3" fmla="*/ 201773 w 486134"/>
              <a:gd name="connsiteY3" fmla="*/ 849742 h 1335879"/>
              <a:gd name="connsiteX4" fmla="*/ 182723 w 486134"/>
              <a:gd name="connsiteY4" fmla="*/ 932292 h 1335879"/>
              <a:gd name="connsiteX5" fmla="*/ 465298 w 486134"/>
              <a:gd name="connsiteY5" fmla="*/ 119492 h 1335879"/>
              <a:gd name="connsiteX6" fmla="*/ 458948 w 486134"/>
              <a:gd name="connsiteY6" fmla="*/ 8367 h 133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134" h="1335879">
                <a:moveTo>
                  <a:pt x="458948" y="8367"/>
                </a:moveTo>
                <a:cubicBezTo>
                  <a:pt x="454185" y="16305"/>
                  <a:pt x="512394" y="-51429"/>
                  <a:pt x="436723" y="167117"/>
                </a:cubicBezTo>
                <a:cubicBezTo>
                  <a:pt x="361052" y="385663"/>
                  <a:pt x="44081" y="1205871"/>
                  <a:pt x="4923" y="1319642"/>
                </a:cubicBezTo>
                <a:cubicBezTo>
                  <a:pt x="-34235" y="1433413"/>
                  <a:pt x="172140" y="914300"/>
                  <a:pt x="201773" y="849742"/>
                </a:cubicBezTo>
                <a:cubicBezTo>
                  <a:pt x="231406" y="785184"/>
                  <a:pt x="138802" y="1054000"/>
                  <a:pt x="182723" y="932292"/>
                </a:cubicBezTo>
                <a:cubicBezTo>
                  <a:pt x="226644" y="810584"/>
                  <a:pt x="417144" y="270834"/>
                  <a:pt x="465298" y="119492"/>
                </a:cubicBezTo>
                <a:cubicBezTo>
                  <a:pt x="513452" y="-31850"/>
                  <a:pt x="463711" y="429"/>
                  <a:pt x="458948" y="8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3F0CDFFE-00A5-6220-9753-C1054843BF53}"/>
              </a:ext>
            </a:extLst>
          </p:cNvPr>
          <p:cNvSpPr/>
          <p:nvPr/>
        </p:nvSpPr>
        <p:spPr>
          <a:xfrm>
            <a:off x="4640173" y="392631"/>
            <a:ext cx="1643874" cy="1897190"/>
          </a:xfrm>
          <a:custGeom>
            <a:avLst/>
            <a:gdLst>
              <a:gd name="connsiteX0" fmla="*/ 1642821 w 1643874"/>
              <a:gd name="connsiteY0" fmla="*/ 56 h 1897190"/>
              <a:gd name="connsiteX1" fmla="*/ 919155 w 1643874"/>
              <a:gd name="connsiteY1" fmla="*/ 252498 h 1897190"/>
              <a:gd name="connsiteX2" fmla="*/ 1048180 w 1643874"/>
              <a:gd name="connsiteY2" fmla="*/ 235668 h 1897190"/>
              <a:gd name="connsiteX3" fmla="*/ 969643 w 1643874"/>
              <a:gd name="connsiteY3" fmla="*/ 286157 h 1897190"/>
              <a:gd name="connsiteX4" fmla="*/ 15974 w 1643874"/>
              <a:gd name="connsiteY4" fmla="*/ 1873735 h 1897190"/>
              <a:gd name="connsiteX5" fmla="*/ 408661 w 1643874"/>
              <a:gd name="connsiteY5" fmla="*/ 1172508 h 1897190"/>
              <a:gd name="connsiteX6" fmla="*/ 885496 w 1643874"/>
              <a:gd name="connsiteY6" fmla="*/ 308596 h 1897190"/>
              <a:gd name="connsiteX7" fmla="*/ 879886 w 1643874"/>
              <a:gd name="connsiteY7" fmla="*/ 331035 h 1897190"/>
              <a:gd name="connsiteX8" fmla="*/ 1076229 w 1643874"/>
              <a:gd name="connsiteY8" fmla="*/ 230059 h 1897190"/>
              <a:gd name="connsiteX9" fmla="*/ 1642821 w 1643874"/>
              <a:gd name="connsiteY9" fmla="*/ 56 h 1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874" h="1897190">
                <a:moveTo>
                  <a:pt x="1642821" y="56"/>
                </a:moveTo>
                <a:cubicBezTo>
                  <a:pt x="1616642" y="3796"/>
                  <a:pt x="1018262" y="213229"/>
                  <a:pt x="919155" y="252498"/>
                </a:cubicBezTo>
                <a:cubicBezTo>
                  <a:pt x="820048" y="291767"/>
                  <a:pt x="1039765" y="230058"/>
                  <a:pt x="1048180" y="235668"/>
                </a:cubicBezTo>
                <a:cubicBezTo>
                  <a:pt x="1056595" y="241278"/>
                  <a:pt x="1141677" y="13146"/>
                  <a:pt x="969643" y="286157"/>
                </a:cubicBezTo>
                <a:cubicBezTo>
                  <a:pt x="797609" y="559168"/>
                  <a:pt x="109471" y="1726010"/>
                  <a:pt x="15974" y="1873735"/>
                </a:cubicBezTo>
                <a:cubicBezTo>
                  <a:pt x="-77523" y="2021460"/>
                  <a:pt x="263741" y="1433365"/>
                  <a:pt x="408661" y="1172508"/>
                </a:cubicBezTo>
                <a:cubicBezTo>
                  <a:pt x="553581" y="911652"/>
                  <a:pt x="885496" y="308596"/>
                  <a:pt x="885496" y="308596"/>
                </a:cubicBezTo>
                <a:cubicBezTo>
                  <a:pt x="964033" y="168351"/>
                  <a:pt x="848097" y="344125"/>
                  <a:pt x="879886" y="331035"/>
                </a:cubicBezTo>
                <a:cubicBezTo>
                  <a:pt x="911675" y="317946"/>
                  <a:pt x="952813" y="281482"/>
                  <a:pt x="1076229" y="230059"/>
                </a:cubicBezTo>
                <a:cubicBezTo>
                  <a:pt x="1199645" y="178636"/>
                  <a:pt x="1669000" y="-3684"/>
                  <a:pt x="164282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2AF9FA29-C5BF-01D4-FA92-117D828D4F18}"/>
              </a:ext>
            </a:extLst>
          </p:cNvPr>
          <p:cNvSpPr/>
          <p:nvPr/>
        </p:nvSpPr>
        <p:spPr>
          <a:xfrm>
            <a:off x="4574783" y="344229"/>
            <a:ext cx="1710824" cy="1195350"/>
          </a:xfrm>
          <a:custGeom>
            <a:avLst/>
            <a:gdLst>
              <a:gd name="connsiteX0" fmla="*/ 1708211 w 1710824"/>
              <a:gd name="connsiteY0" fmla="*/ 9189 h 1195350"/>
              <a:gd name="connsiteX1" fmla="*/ 861129 w 1710824"/>
              <a:gd name="connsiteY1" fmla="*/ 177484 h 1195350"/>
              <a:gd name="connsiteX2" fmla="*/ 2827 w 1710824"/>
              <a:gd name="connsiteY2" fmla="*/ 1192861 h 1195350"/>
              <a:gd name="connsiteX3" fmla="*/ 603077 w 1710824"/>
              <a:gd name="connsiteY3" fmla="*/ 452365 h 1195350"/>
              <a:gd name="connsiteX4" fmla="*/ 1107961 w 1710824"/>
              <a:gd name="connsiteY4" fmla="*/ 70897 h 1195350"/>
              <a:gd name="connsiteX5" fmla="*/ 1708211 w 1710824"/>
              <a:gd name="connsiteY5" fmla="*/ 9189 h 11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0824" h="1195350">
                <a:moveTo>
                  <a:pt x="1708211" y="9189"/>
                </a:moveTo>
                <a:cubicBezTo>
                  <a:pt x="1667072" y="26953"/>
                  <a:pt x="1145360" y="-19795"/>
                  <a:pt x="861129" y="177484"/>
                </a:cubicBezTo>
                <a:cubicBezTo>
                  <a:pt x="576898" y="374763"/>
                  <a:pt x="45836" y="1147047"/>
                  <a:pt x="2827" y="1192861"/>
                </a:cubicBezTo>
                <a:cubicBezTo>
                  <a:pt x="-40182" y="1238675"/>
                  <a:pt x="418888" y="639359"/>
                  <a:pt x="603077" y="452365"/>
                </a:cubicBezTo>
                <a:cubicBezTo>
                  <a:pt x="787266" y="265371"/>
                  <a:pt x="921902" y="148500"/>
                  <a:pt x="1107961" y="70897"/>
                </a:cubicBezTo>
                <a:cubicBezTo>
                  <a:pt x="1294020" y="-6706"/>
                  <a:pt x="1749350" y="-8575"/>
                  <a:pt x="1708211" y="9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3F2AE8D0-98BF-6299-8162-74670687A131}"/>
              </a:ext>
            </a:extLst>
          </p:cNvPr>
          <p:cNvSpPr/>
          <p:nvPr/>
        </p:nvSpPr>
        <p:spPr>
          <a:xfrm>
            <a:off x="5074446" y="1099934"/>
            <a:ext cx="1327666" cy="1201043"/>
          </a:xfrm>
          <a:custGeom>
            <a:avLst/>
            <a:gdLst>
              <a:gd name="connsiteX0" fmla="*/ 1326354 w 1327666"/>
              <a:gd name="connsiteY0" fmla="*/ 5200 h 1201043"/>
              <a:gd name="connsiteX1" fmla="*/ 748543 w 1327666"/>
              <a:gd name="connsiteY1" fmla="*/ 319349 h 1201043"/>
              <a:gd name="connsiteX2" fmla="*/ 13657 w 1327666"/>
              <a:gd name="connsiteY2" fmla="*/ 1188871 h 1201043"/>
              <a:gd name="connsiteX3" fmla="*/ 316587 w 1327666"/>
              <a:gd name="connsiteY3" fmla="*/ 784964 h 1201043"/>
              <a:gd name="connsiteX4" fmla="*/ 888788 w 1327666"/>
              <a:gd name="connsiteY4" fmla="*/ 173494 h 1201043"/>
              <a:gd name="connsiteX5" fmla="*/ 1326354 w 1327666"/>
              <a:gd name="connsiteY5" fmla="*/ 5200 h 120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7666" h="1201043">
                <a:moveTo>
                  <a:pt x="1326354" y="5200"/>
                </a:moveTo>
                <a:cubicBezTo>
                  <a:pt x="1302980" y="29509"/>
                  <a:pt x="967326" y="122071"/>
                  <a:pt x="748543" y="319349"/>
                </a:cubicBezTo>
                <a:cubicBezTo>
                  <a:pt x="529760" y="516627"/>
                  <a:pt x="85650" y="1111269"/>
                  <a:pt x="13657" y="1188871"/>
                </a:cubicBezTo>
                <a:cubicBezTo>
                  <a:pt x="-58336" y="1266474"/>
                  <a:pt x="170732" y="954194"/>
                  <a:pt x="316587" y="784964"/>
                </a:cubicBezTo>
                <a:cubicBezTo>
                  <a:pt x="462442" y="615734"/>
                  <a:pt x="722364" y="304390"/>
                  <a:pt x="888788" y="173494"/>
                </a:cubicBezTo>
                <a:cubicBezTo>
                  <a:pt x="1055212" y="42598"/>
                  <a:pt x="1349728" y="-19109"/>
                  <a:pt x="1326354" y="5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AF6E1350-6FAC-DE07-6E3E-961CD311656A}"/>
              </a:ext>
            </a:extLst>
          </p:cNvPr>
          <p:cNvSpPr/>
          <p:nvPr/>
        </p:nvSpPr>
        <p:spPr>
          <a:xfrm>
            <a:off x="5144004" y="2181906"/>
            <a:ext cx="366713" cy="1346675"/>
          </a:xfrm>
          <a:custGeom>
            <a:avLst/>
            <a:gdLst>
              <a:gd name="connsiteX0" fmla="*/ 353616 w 366713"/>
              <a:gd name="connsiteY0" fmla="*/ 22752 h 1346675"/>
              <a:gd name="connsiteX1" fmla="*/ 157272 w 366713"/>
              <a:gd name="connsiteY1" fmla="*/ 381780 h 1346675"/>
              <a:gd name="connsiteX2" fmla="*/ 197 w 366713"/>
              <a:gd name="connsiteY2" fmla="*/ 1346668 h 1346675"/>
              <a:gd name="connsiteX3" fmla="*/ 129223 w 366713"/>
              <a:gd name="connsiteY3" fmla="*/ 398609 h 1346675"/>
              <a:gd name="connsiteX4" fmla="*/ 325567 w 366713"/>
              <a:gd name="connsiteY4" fmla="*/ 73240 h 1346675"/>
              <a:gd name="connsiteX5" fmla="*/ 353616 w 366713"/>
              <a:gd name="connsiteY5" fmla="*/ 22752 h 134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713" h="1346675">
                <a:moveTo>
                  <a:pt x="353616" y="22752"/>
                </a:moveTo>
                <a:cubicBezTo>
                  <a:pt x="325567" y="74175"/>
                  <a:pt x="216175" y="161127"/>
                  <a:pt x="157272" y="381780"/>
                </a:cubicBezTo>
                <a:cubicBezTo>
                  <a:pt x="98369" y="602433"/>
                  <a:pt x="4872" y="1343863"/>
                  <a:pt x="197" y="1346668"/>
                </a:cubicBezTo>
                <a:cubicBezTo>
                  <a:pt x="-4478" y="1349473"/>
                  <a:pt x="74995" y="610847"/>
                  <a:pt x="129223" y="398609"/>
                </a:cubicBezTo>
                <a:cubicBezTo>
                  <a:pt x="183451" y="186371"/>
                  <a:pt x="325567" y="73240"/>
                  <a:pt x="325567" y="73240"/>
                </a:cubicBezTo>
                <a:cubicBezTo>
                  <a:pt x="361096" y="15272"/>
                  <a:pt x="381665" y="-28671"/>
                  <a:pt x="353616" y="22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7EE34D10-BB7E-D638-C035-F48933F3BB3D}"/>
              </a:ext>
            </a:extLst>
          </p:cNvPr>
          <p:cNvSpPr/>
          <p:nvPr/>
        </p:nvSpPr>
        <p:spPr>
          <a:xfrm>
            <a:off x="3999661" y="1519378"/>
            <a:ext cx="925811" cy="1628354"/>
          </a:xfrm>
          <a:custGeom>
            <a:avLst/>
            <a:gdLst>
              <a:gd name="connsiteX0" fmla="*/ 925757 w 925811"/>
              <a:gd name="connsiteY0" fmla="*/ 882 h 1628354"/>
              <a:gd name="connsiteX1" fmla="*/ 314287 w 925811"/>
              <a:gd name="connsiteY1" fmla="*/ 791866 h 1628354"/>
              <a:gd name="connsiteX2" fmla="*/ 138 w 925811"/>
              <a:gd name="connsiteY2" fmla="*/ 1627729 h 1628354"/>
              <a:gd name="connsiteX3" fmla="*/ 347946 w 925811"/>
              <a:gd name="connsiteY3" fmla="*/ 657231 h 1628354"/>
              <a:gd name="connsiteX4" fmla="*/ 925757 w 925811"/>
              <a:gd name="connsiteY4" fmla="*/ 882 h 162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11" h="1628354">
                <a:moveTo>
                  <a:pt x="925757" y="882"/>
                </a:moveTo>
                <a:cubicBezTo>
                  <a:pt x="920147" y="23321"/>
                  <a:pt x="468557" y="520725"/>
                  <a:pt x="314287" y="791866"/>
                </a:cubicBezTo>
                <a:cubicBezTo>
                  <a:pt x="160017" y="1063007"/>
                  <a:pt x="-5472" y="1650168"/>
                  <a:pt x="138" y="1627729"/>
                </a:cubicBezTo>
                <a:cubicBezTo>
                  <a:pt x="5748" y="1605290"/>
                  <a:pt x="195546" y="925567"/>
                  <a:pt x="347946" y="657231"/>
                </a:cubicBezTo>
                <a:cubicBezTo>
                  <a:pt x="500346" y="388895"/>
                  <a:pt x="931367" y="-21557"/>
                  <a:pt x="925757" y="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F5D9E8E1-7E2D-2013-82F8-A984F93447F2}"/>
              </a:ext>
            </a:extLst>
          </p:cNvPr>
          <p:cNvSpPr/>
          <p:nvPr/>
        </p:nvSpPr>
        <p:spPr>
          <a:xfrm>
            <a:off x="5177749" y="3280963"/>
            <a:ext cx="359428" cy="1072551"/>
          </a:xfrm>
          <a:custGeom>
            <a:avLst/>
            <a:gdLst>
              <a:gd name="connsiteX0" fmla="*/ 224504 w 359428"/>
              <a:gd name="connsiteY0" fmla="*/ 779 h 1072551"/>
              <a:gd name="connsiteX1" fmla="*/ 314261 w 359428"/>
              <a:gd name="connsiteY1" fmla="*/ 421516 h 1072551"/>
              <a:gd name="connsiteX2" fmla="*/ 111 w 359428"/>
              <a:gd name="connsiteY2" fmla="*/ 1072254 h 1072551"/>
              <a:gd name="connsiteX3" fmla="*/ 353530 w 359428"/>
              <a:gd name="connsiteY3" fmla="*/ 337368 h 1072551"/>
              <a:gd name="connsiteX4" fmla="*/ 224504 w 359428"/>
              <a:gd name="connsiteY4" fmla="*/ 779 h 107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28" h="1072551">
                <a:moveTo>
                  <a:pt x="224504" y="779"/>
                </a:moveTo>
                <a:cubicBezTo>
                  <a:pt x="217959" y="14804"/>
                  <a:pt x="351660" y="242937"/>
                  <a:pt x="314261" y="421516"/>
                </a:cubicBezTo>
                <a:cubicBezTo>
                  <a:pt x="276862" y="600095"/>
                  <a:pt x="-6434" y="1086279"/>
                  <a:pt x="111" y="1072254"/>
                </a:cubicBezTo>
                <a:cubicBezTo>
                  <a:pt x="6656" y="1058229"/>
                  <a:pt x="315196" y="510337"/>
                  <a:pt x="353530" y="337368"/>
                </a:cubicBezTo>
                <a:cubicBezTo>
                  <a:pt x="391864" y="164399"/>
                  <a:pt x="231049" y="-13246"/>
                  <a:pt x="224504" y="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CC5C331D-7D1D-B0B3-BC0A-1204B3A61212}"/>
              </a:ext>
            </a:extLst>
          </p:cNvPr>
          <p:cNvSpPr/>
          <p:nvPr/>
        </p:nvSpPr>
        <p:spPr>
          <a:xfrm>
            <a:off x="4487409" y="2338629"/>
            <a:ext cx="398750" cy="1588253"/>
          </a:xfrm>
          <a:custGeom>
            <a:avLst/>
            <a:gdLst>
              <a:gd name="connsiteX0" fmla="*/ 398741 w 398750"/>
              <a:gd name="connsiteY0" fmla="*/ 664 h 1588253"/>
              <a:gd name="connsiteX1" fmla="*/ 62152 w 398750"/>
              <a:gd name="connsiteY1" fmla="*/ 427010 h 1588253"/>
              <a:gd name="connsiteX2" fmla="*/ 444 w 398750"/>
              <a:gd name="connsiteY2" fmla="*/ 1588242 h 1588253"/>
              <a:gd name="connsiteX3" fmla="*/ 34103 w 398750"/>
              <a:gd name="connsiteY3" fmla="*/ 404571 h 1588253"/>
              <a:gd name="connsiteX4" fmla="*/ 28493 w 398750"/>
              <a:gd name="connsiteY4" fmla="*/ 443840 h 1588253"/>
              <a:gd name="connsiteX5" fmla="*/ 50932 w 398750"/>
              <a:gd name="connsiteY5" fmla="*/ 331643 h 1588253"/>
              <a:gd name="connsiteX6" fmla="*/ 398741 w 398750"/>
              <a:gd name="connsiteY6" fmla="*/ 664 h 158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750" h="1588253">
                <a:moveTo>
                  <a:pt x="398741" y="664"/>
                </a:moveTo>
                <a:cubicBezTo>
                  <a:pt x="400611" y="16558"/>
                  <a:pt x="128535" y="162414"/>
                  <a:pt x="62152" y="427010"/>
                </a:cubicBezTo>
                <a:cubicBezTo>
                  <a:pt x="-4231" y="691606"/>
                  <a:pt x="5119" y="1591982"/>
                  <a:pt x="444" y="1588242"/>
                </a:cubicBezTo>
                <a:cubicBezTo>
                  <a:pt x="-4231" y="1584502"/>
                  <a:pt x="29428" y="595305"/>
                  <a:pt x="34103" y="404571"/>
                </a:cubicBezTo>
                <a:cubicBezTo>
                  <a:pt x="38778" y="213837"/>
                  <a:pt x="25688" y="455994"/>
                  <a:pt x="28493" y="443840"/>
                </a:cubicBezTo>
                <a:cubicBezTo>
                  <a:pt x="31298" y="431686"/>
                  <a:pt x="-11711" y="404571"/>
                  <a:pt x="50932" y="331643"/>
                </a:cubicBezTo>
                <a:cubicBezTo>
                  <a:pt x="113575" y="258715"/>
                  <a:pt x="396871" y="-15230"/>
                  <a:pt x="398741" y="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F20F8FAE-0B5B-6C07-6E06-EC2CE438CC04}"/>
              </a:ext>
            </a:extLst>
          </p:cNvPr>
          <p:cNvSpPr/>
          <p:nvPr/>
        </p:nvSpPr>
        <p:spPr>
          <a:xfrm>
            <a:off x="3657416" y="4289436"/>
            <a:ext cx="786076" cy="1662172"/>
          </a:xfrm>
          <a:custGeom>
            <a:avLst/>
            <a:gdLst>
              <a:gd name="connsiteX0" fmla="*/ 786074 w 786076"/>
              <a:gd name="connsiteY0" fmla="*/ 830 h 1662172"/>
              <a:gd name="connsiteX1" fmla="*/ 529053 w 786076"/>
              <a:gd name="connsiteY1" fmla="*/ 317163 h 1662172"/>
              <a:gd name="connsiteX2" fmla="*/ 608136 w 786076"/>
              <a:gd name="connsiteY2" fmla="*/ 895459 h 1662172"/>
              <a:gd name="connsiteX3" fmla="*/ 184 w 786076"/>
              <a:gd name="connsiteY3" fmla="*/ 1661578 h 1662172"/>
              <a:gd name="connsiteX4" fmla="*/ 677334 w 786076"/>
              <a:gd name="connsiteY4" fmla="*/ 766949 h 1662172"/>
              <a:gd name="connsiteX5" fmla="*/ 632850 w 786076"/>
              <a:gd name="connsiteY5" fmla="*/ 702694 h 1662172"/>
              <a:gd name="connsiteX6" fmla="*/ 519168 w 786076"/>
              <a:gd name="connsiteY6" fmla="*/ 346819 h 1662172"/>
              <a:gd name="connsiteX7" fmla="*/ 524110 w 786076"/>
              <a:gd name="connsiteY7" fmla="*/ 228194 h 1662172"/>
              <a:gd name="connsiteX8" fmla="*/ 786074 w 786076"/>
              <a:gd name="connsiteY8" fmla="*/ 830 h 166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076" h="1662172">
                <a:moveTo>
                  <a:pt x="786074" y="830"/>
                </a:moveTo>
                <a:cubicBezTo>
                  <a:pt x="786898" y="15658"/>
                  <a:pt x="558709" y="168058"/>
                  <a:pt x="529053" y="317163"/>
                </a:cubicBezTo>
                <a:cubicBezTo>
                  <a:pt x="499397" y="466268"/>
                  <a:pt x="696281" y="671390"/>
                  <a:pt x="608136" y="895459"/>
                </a:cubicBezTo>
                <a:cubicBezTo>
                  <a:pt x="519991" y="1119528"/>
                  <a:pt x="-11349" y="1682996"/>
                  <a:pt x="184" y="1661578"/>
                </a:cubicBezTo>
                <a:cubicBezTo>
                  <a:pt x="11717" y="1640160"/>
                  <a:pt x="571890" y="926763"/>
                  <a:pt x="677334" y="766949"/>
                </a:cubicBezTo>
                <a:cubicBezTo>
                  <a:pt x="782778" y="607135"/>
                  <a:pt x="659211" y="772716"/>
                  <a:pt x="632850" y="702694"/>
                </a:cubicBezTo>
                <a:cubicBezTo>
                  <a:pt x="606489" y="632672"/>
                  <a:pt x="537291" y="425902"/>
                  <a:pt x="519168" y="346819"/>
                </a:cubicBezTo>
                <a:cubicBezTo>
                  <a:pt x="501045" y="267736"/>
                  <a:pt x="483745" y="282564"/>
                  <a:pt x="524110" y="228194"/>
                </a:cubicBezTo>
                <a:cubicBezTo>
                  <a:pt x="564475" y="173824"/>
                  <a:pt x="785250" y="-13998"/>
                  <a:pt x="786074" y="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06D7896B-5DA9-CE66-1B37-FC11ECCFA1BB}"/>
              </a:ext>
            </a:extLst>
          </p:cNvPr>
          <p:cNvSpPr/>
          <p:nvPr/>
        </p:nvSpPr>
        <p:spPr>
          <a:xfrm>
            <a:off x="4438547" y="296851"/>
            <a:ext cx="1551947" cy="1032751"/>
          </a:xfrm>
          <a:custGeom>
            <a:avLst/>
            <a:gdLst>
              <a:gd name="connsiteX0" fmla="*/ 1542123 w 1551947"/>
              <a:gd name="connsiteY0" fmla="*/ 9597 h 1032751"/>
              <a:gd name="connsiteX1" fmla="*/ 647494 w 1551947"/>
              <a:gd name="connsiteY1" fmla="*/ 345700 h 1032751"/>
              <a:gd name="connsiteX2" fmla="*/ 0 w 1551947"/>
              <a:gd name="connsiteY2" fmla="*/ 1032736 h 1032751"/>
              <a:gd name="connsiteX3" fmla="*/ 647494 w 1551947"/>
              <a:gd name="connsiteY3" fmla="*/ 365471 h 1032751"/>
              <a:gd name="connsiteX4" fmla="*/ 1097280 w 1551947"/>
              <a:gd name="connsiteY4" fmla="*/ 113393 h 1032751"/>
              <a:gd name="connsiteX5" fmla="*/ 1542123 w 1551947"/>
              <a:gd name="connsiteY5" fmla="*/ 9597 h 103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1947" h="1032751">
                <a:moveTo>
                  <a:pt x="1542123" y="9597"/>
                </a:moveTo>
                <a:cubicBezTo>
                  <a:pt x="1467159" y="48315"/>
                  <a:pt x="904514" y="175177"/>
                  <a:pt x="647494" y="345700"/>
                </a:cubicBezTo>
                <a:cubicBezTo>
                  <a:pt x="390474" y="516223"/>
                  <a:pt x="0" y="1029441"/>
                  <a:pt x="0" y="1032736"/>
                </a:cubicBezTo>
                <a:cubicBezTo>
                  <a:pt x="0" y="1036031"/>
                  <a:pt x="464614" y="518695"/>
                  <a:pt x="647494" y="365471"/>
                </a:cubicBezTo>
                <a:cubicBezTo>
                  <a:pt x="830374" y="212247"/>
                  <a:pt x="951470" y="168586"/>
                  <a:pt x="1097280" y="113393"/>
                </a:cubicBezTo>
                <a:cubicBezTo>
                  <a:pt x="1243090" y="58200"/>
                  <a:pt x="1617087" y="-29121"/>
                  <a:pt x="1542123" y="9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F211C759-AD8E-6E83-B6D6-DB6DFDC5E1B0}"/>
              </a:ext>
            </a:extLst>
          </p:cNvPr>
          <p:cNvSpPr/>
          <p:nvPr/>
        </p:nvSpPr>
        <p:spPr>
          <a:xfrm>
            <a:off x="4699354" y="398642"/>
            <a:ext cx="1284457" cy="1277984"/>
          </a:xfrm>
          <a:custGeom>
            <a:avLst/>
            <a:gdLst>
              <a:gd name="connsiteX0" fmla="*/ 1202233 w 1284457"/>
              <a:gd name="connsiteY0" fmla="*/ 31373 h 1277984"/>
              <a:gd name="connsiteX1" fmla="*/ 604166 w 1284457"/>
              <a:gd name="connsiteY1" fmla="*/ 431732 h 1277984"/>
              <a:gd name="connsiteX2" fmla="*/ 15984 w 1284457"/>
              <a:gd name="connsiteY2" fmla="*/ 1257163 h 1277984"/>
              <a:gd name="connsiteX3" fmla="*/ 208750 w 1284457"/>
              <a:gd name="connsiteY3" fmla="*/ 975429 h 1277984"/>
              <a:gd name="connsiteX4" fmla="*/ 653593 w 1284457"/>
              <a:gd name="connsiteY4" fmla="*/ 377362 h 1277984"/>
              <a:gd name="connsiteX5" fmla="*/ 1029238 w 1284457"/>
              <a:gd name="connsiteY5" fmla="*/ 100571 h 1277984"/>
              <a:gd name="connsiteX6" fmla="*/ 1261545 w 1284457"/>
              <a:gd name="connsiteY6" fmla="*/ 31373 h 1277984"/>
              <a:gd name="connsiteX7" fmla="*/ 1202233 w 1284457"/>
              <a:gd name="connsiteY7" fmla="*/ 31373 h 127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4457" h="1277984">
                <a:moveTo>
                  <a:pt x="1202233" y="31373"/>
                </a:moveTo>
                <a:cubicBezTo>
                  <a:pt x="1092670" y="98099"/>
                  <a:pt x="801874" y="227434"/>
                  <a:pt x="604166" y="431732"/>
                </a:cubicBezTo>
                <a:cubicBezTo>
                  <a:pt x="406458" y="636030"/>
                  <a:pt x="81887" y="1166547"/>
                  <a:pt x="15984" y="1257163"/>
                </a:cubicBezTo>
                <a:cubicBezTo>
                  <a:pt x="-49919" y="1347779"/>
                  <a:pt x="102482" y="1122063"/>
                  <a:pt x="208750" y="975429"/>
                </a:cubicBezTo>
                <a:cubicBezTo>
                  <a:pt x="315018" y="828796"/>
                  <a:pt x="516845" y="523172"/>
                  <a:pt x="653593" y="377362"/>
                </a:cubicBezTo>
                <a:cubicBezTo>
                  <a:pt x="790341" y="231552"/>
                  <a:pt x="927913" y="158236"/>
                  <a:pt x="1029238" y="100571"/>
                </a:cubicBezTo>
                <a:cubicBezTo>
                  <a:pt x="1130563" y="42906"/>
                  <a:pt x="1233536" y="38787"/>
                  <a:pt x="1261545" y="31373"/>
                </a:cubicBezTo>
                <a:cubicBezTo>
                  <a:pt x="1289554" y="23959"/>
                  <a:pt x="1311796" y="-35353"/>
                  <a:pt x="1202233" y="3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728E2139-8983-4EBA-FB4C-3F3662A99213}"/>
              </a:ext>
            </a:extLst>
          </p:cNvPr>
          <p:cNvSpPr/>
          <p:nvPr/>
        </p:nvSpPr>
        <p:spPr>
          <a:xfrm>
            <a:off x="4087505" y="957091"/>
            <a:ext cx="811474" cy="1623394"/>
          </a:xfrm>
          <a:custGeom>
            <a:avLst/>
            <a:gdLst>
              <a:gd name="connsiteX0" fmla="*/ 810713 w 811474"/>
              <a:gd name="connsiteY0" fmla="*/ 1793 h 1623394"/>
              <a:gd name="connsiteX1" fmla="*/ 321386 w 811474"/>
              <a:gd name="connsiteY1" fmla="*/ 669058 h 1623394"/>
              <a:gd name="connsiteX2" fmla="*/ 110 w 811474"/>
              <a:gd name="connsiteY2" fmla="*/ 1623000 h 1623394"/>
              <a:gd name="connsiteX3" fmla="*/ 286787 w 811474"/>
              <a:gd name="connsiteY3" fmla="*/ 782740 h 1623394"/>
              <a:gd name="connsiteX4" fmla="*/ 430125 w 811474"/>
              <a:gd name="connsiteY4" fmla="*/ 481235 h 1623394"/>
              <a:gd name="connsiteX5" fmla="*/ 810713 w 811474"/>
              <a:gd name="connsiteY5" fmla="*/ 1793 h 162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474" h="1623394">
                <a:moveTo>
                  <a:pt x="810713" y="1793"/>
                </a:moveTo>
                <a:cubicBezTo>
                  <a:pt x="792590" y="33097"/>
                  <a:pt x="456486" y="398857"/>
                  <a:pt x="321386" y="669058"/>
                </a:cubicBezTo>
                <a:cubicBezTo>
                  <a:pt x="186285" y="939259"/>
                  <a:pt x="5876" y="1604053"/>
                  <a:pt x="110" y="1623000"/>
                </a:cubicBezTo>
                <a:cubicBezTo>
                  <a:pt x="-5656" y="1641947"/>
                  <a:pt x="215118" y="973034"/>
                  <a:pt x="286787" y="782740"/>
                </a:cubicBezTo>
                <a:cubicBezTo>
                  <a:pt x="358456" y="592446"/>
                  <a:pt x="341980" y="604803"/>
                  <a:pt x="430125" y="481235"/>
                </a:cubicBezTo>
                <a:cubicBezTo>
                  <a:pt x="518270" y="357668"/>
                  <a:pt x="828836" y="-29511"/>
                  <a:pt x="810713" y="1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B2FED2E1-72A6-B4A6-4B03-1DAAD3BEAA64}"/>
              </a:ext>
            </a:extLst>
          </p:cNvPr>
          <p:cNvSpPr/>
          <p:nvPr/>
        </p:nvSpPr>
        <p:spPr>
          <a:xfrm>
            <a:off x="4443485" y="2011574"/>
            <a:ext cx="1068908" cy="2046654"/>
          </a:xfrm>
          <a:custGeom>
            <a:avLst/>
            <a:gdLst>
              <a:gd name="connsiteX0" fmla="*/ 1067629 w 1068908"/>
              <a:gd name="connsiteY0" fmla="*/ 5049 h 2046654"/>
              <a:gd name="connsiteX1" fmla="*/ 603014 w 1068908"/>
              <a:gd name="connsiteY1" fmla="*/ 795881 h 2046654"/>
              <a:gd name="connsiteX2" fmla="*/ 479447 w 1068908"/>
              <a:gd name="connsiteY2" fmla="*/ 1492802 h 2046654"/>
              <a:gd name="connsiteX3" fmla="*/ 5 w 1068908"/>
              <a:gd name="connsiteY3" fmla="*/ 2046385 h 2046654"/>
              <a:gd name="connsiteX4" fmla="*/ 469561 w 1068908"/>
              <a:gd name="connsiteY4" fmla="*/ 1557057 h 2046654"/>
              <a:gd name="connsiteX5" fmla="*/ 598072 w 1068908"/>
              <a:gd name="connsiteY5" fmla="*/ 914506 h 2046654"/>
              <a:gd name="connsiteX6" fmla="*/ 716697 w 1068908"/>
              <a:gd name="connsiteY6" fmla="*/ 548746 h 2046654"/>
              <a:gd name="connsiteX7" fmla="*/ 741410 w 1068908"/>
              <a:gd name="connsiteY7" fmla="*/ 459777 h 2046654"/>
              <a:gd name="connsiteX8" fmla="*/ 1067629 w 1068908"/>
              <a:gd name="connsiteY8" fmla="*/ 5049 h 204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8908" h="2046654">
                <a:moveTo>
                  <a:pt x="1067629" y="5049"/>
                </a:moveTo>
                <a:cubicBezTo>
                  <a:pt x="1044563" y="61066"/>
                  <a:pt x="701044" y="547922"/>
                  <a:pt x="603014" y="795881"/>
                </a:cubicBezTo>
                <a:cubicBezTo>
                  <a:pt x="504984" y="1043840"/>
                  <a:pt x="579948" y="1284385"/>
                  <a:pt x="479447" y="1492802"/>
                </a:cubicBezTo>
                <a:cubicBezTo>
                  <a:pt x="378946" y="1701219"/>
                  <a:pt x="1653" y="2035676"/>
                  <a:pt x="5" y="2046385"/>
                </a:cubicBezTo>
                <a:cubicBezTo>
                  <a:pt x="-1643" y="2057094"/>
                  <a:pt x="369883" y="1745704"/>
                  <a:pt x="469561" y="1557057"/>
                </a:cubicBezTo>
                <a:cubicBezTo>
                  <a:pt x="569239" y="1368410"/>
                  <a:pt x="556883" y="1082558"/>
                  <a:pt x="598072" y="914506"/>
                </a:cubicBezTo>
                <a:cubicBezTo>
                  <a:pt x="639261" y="746454"/>
                  <a:pt x="692807" y="624534"/>
                  <a:pt x="716697" y="548746"/>
                </a:cubicBezTo>
                <a:cubicBezTo>
                  <a:pt x="740587" y="472958"/>
                  <a:pt x="687864" y="543803"/>
                  <a:pt x="741410" y="459777"/>
                </a:cubicBezTo>
                <a:cubicBezTo>
                  <a:pt x="794956" y="375751"/>
                  <a:pt x="1090695" y="-50968"/>
                  <a:pt x="1067629" y="5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E8B11DB2-45A5-ADAC-1D35-0FA7A4C8518C}"/>
              </a:ext>
            </a:extLst>
          </p:cNvPr>
          <p:cNvSpPr/>
          <p:nvPr/>
        </p:nvSpPr>
        <p:spPr>
          <a:xfrm>
            <a:off x="4509940" y="2357646"/>
            <a:ext cx="482191" cy="1393879"/>
          </a:xfrm>
          <a:custGeom>
            <a:avLst/>
            <a:gdLst>
              <a:gd name="connsiteX0" fmla="*/ 482190 w 482191"/>
              <a:gd name="connsiteY0" fmla="*/ 23 h 1393879"/>
              <a:gd name="connsiteX1" fmla="*/ 62060 w 482191"/>
              <a:gd name="connsiteY1" fmla="*/ 588205 h 1393879"/>
              <a:gd name="connsiteX2" fmla="*/ 2748 w 482191"/>
              <a:gd name="connsiteY2" fmla="*/ 1393865 h 1393879"/>
              <a:gd name="connsiteX3" fmla="*/ 67003 w 482191"/>
              <a:gd name="connsiteY3" fmla="*/ 568434 h 1393879"/>
              <a:gd name="connsiteX4" fmla="*/ 482190 w 482191"/>
              <a:gd name="connsiteY4" fmla="*/ 23 h 139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191" h="1393879">
                <a:moveTo>
                  <a:pt x="482190" y="23"/>
                </a:moveTo>
                <a:cubicBezTo>
                  <a:pt x="481366" y="3318"/>
                  <a:pt x="141967" y="355898"/>
                  <a:pt x="62060" y="588205"/>
                </a:cubicBezTo>
                <a:cubicBezTo>
                  <a:pt x="-17847" y="820512"/>
                  <a:pt x="1924" y="1397160"/>
                  <a:pt x="2748" y="1393865"/>
                </a:cubicBezTo>
                <a:cubicBezTo>
                  <a:pt x="3572" y="1390570"/>
                  <a:pt x="-7137" y="795798"/>
                  <a:pt x="67003" y="568434"/>
                </a:cubicBezTo>
                <a:cubicBezTo>
                  <a:pt x="141143" y="341070"/>
                  <a:pt x="483014" y="-3272"/>
                  <a:pt x="48219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0D2B190C-62AC-E8C4-6281-C90BAA2DA831}"/>
              </a:ext>
            </a:extLst>
          </p:cNvPr>
          <p:cNvSpPr/>
          <p:nvPr/>
        </p:nvSpPr>
        <p:spPr>
          <a:xfrm>
            <a:off x="3902160" y="2866006"/>
            <a:ext cx="501897" cy="2288400"/>
          </a:xfrm>
          <a:custGeom>
            <a:avLst/>
            <a:gdLst>
              <a:gd name="connsiteX0" fmla="*/ 501788 w 501897"/>
              <a:gd name="connsiteY0" fmla="*/ 5704 h 2288400"/>
              <a:gd name="connsiteX1" fmla="*/ 343622 w 501897"/>
              <a:gd name="connsiteY1" fmla="*/ 450548 h 2288400"/>
              <a:gd name="connsiteX2" fmla="*/ 229939 w 501897"/>
              <a:gd name="connsiteY2" fmla="*/ 1720822 h 2288400"/>
              <a:gd name="connsiteX3" fmla="*/ 2575 w 501897"/>
              <a:gd name="connsiteY3" fmla="*/ 2269462 h 2288400"/>
              <a:gd name="connsiteX4" fmla="*/ 121200 w 501897"/>
              <a:gd name="connsiteY4" fmla="*/ 2042098 h 2288400"/>
              <a:gd name="connsiteX5" fmla="*/ 333736 w 501897"/>
              <a:gd name="connsiteY5" fmla="*/ 915162 h 2288400"/>
              <a:gd name="connsiteX6" fmla="*/ 343622 w 501897"/>
              <a:gd name="connsiteY6" fmla="*/ 519745 h 2288400"/>
              <a:gd name="connsiteX7" fmla="*/ 368335 w 501897"/>
              <a:gd name="connsiteY7" fmla="*/ 218240 h 2288400"/>
              <a:gd name="connsiteX8" fmla="*/ 501788 w 501897"/>
              <a:gd name="connsiteY8" fmla="*/ 5704 h 228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897" h="2288400">
                <a:moveTo>
                  <a:pt x="501788" y="5704"/>
                </a:moveTo>
                <a:cubicBezTo>
                  <a:pt x="497669" y="44422"/>
                  <a:pt x="388930" y="164695"/>
                  <a:pt x="343622" y="450548"/>
                </a:cubicBezTo>
                <a:cubicBezTo>
                  <a:pt x="298314" y="736401"/>
                  <a:pt x="286780" y="1417670"/>
                  <a:pt x="229939" y="1720822"/>
                </a:cubicBezTo>
                <a:cubicBezTo>
                  <a:pt x="173098" y="2023974"/>
                  <a:pt x="20698" y="2215916"/>
                  <a:pt x="2575" y="2269462"/>
                </a:cubicBezTo>
                <a:cubicBezTo>
                  <a:pt x="-15548" y="2323008"/>
                  <a:pt x="66007" y="2267815"/>
                  <a:pt x="121200" y="2042098"/>
                </a:cubicBezTo>
                <a:cubicBezTo>
                  <a:pt x="176393" y="1816381"/>
                  <a:pt x="296666" y="1168888"/>
                  <a:pt x="333736" y="915162"/>
                </a:cubicBezTo>
                <a:cubicBezTo>
                  <a:pt x="370806" y="661436"/>
                  <a:pt x="337855" y="635899"/>
                  <a:pt x="343622" y="519745"/>
                </a:cubicBezTo>
                <a:cubicBezTo>
                  <a:pt x="349389" y="403591"/>
                  <a:pt x="344445" y="301442"/>
                  <a:pt x="368335" y="218240"/>
                </a:cubicBezTo>
                <a:cubicBezTo>
                  <a:pt x="392225" y="135038"/>
                  <a:pt x="505907" y="-33014"/>
                  <a:pt x="501788" y="5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EF3A8498-D19E-7D98-E136-04CCC320A174}"/>
              </a:ext>
            </a:extLst>
          </p:cNvPr>
          <p:cNvSpPr/>
          <p:nvPr/>
        </p:nvSpPr>
        <p:spPr>
          <a:xfrm>
            <a:off x="5263897" y="5051043"/>
            <a:ext cx="330357" cy="989476"/>
          </a:xfrm>
          <a:custGeom>
            <a:avLst/>
            <a:gdLst>
              <a:gd name="connsiteX0" fmla="*/ 168133 w 330357"/>
              <a:gd name="connsiteY0" fmla="*/ 399 h 989476"/>
              <a:gd name="connsiteX1" fmla="*/ 301586 w 330357"/>
              <a:gd name="connsiteY1" fmla="*/ 331560 h 989476"/>
              <a:gd name="connsiteX2" fmla="*/ 81 w 330357"/>
              <a:gd name="connsiteY2" fmla="*/ 988940 h 989476"/>
              <a:gd name="connsiteX3" fmla="*/ 271930 w 330357"/>
              <a:gd name="connsiteY3" fmla="*/ 440300 h 989476"/>
              <a:gd name="connsiteX4" fmla="*/ 326300 w 330357"/>
              <a:gd name="connsiteY4" fmla="*/ 267305 h 989476"/>
              <a:gd name="connsiteX5" fmla="*/ 168133 w 330357"/>
              <a:gd name="connsiteY5" fmla="*/ 399 h 98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357" h="989476">
                <a:moveTo>
                  <a:pt x="168133" y="399"/>
                </a:moveTo>
                <a:cubicBezTo>
                  <a:pt x="164014" y="11108"/>
                  <a:pt x="329595" y="166803"/>
                  <a:pt x="301586" y="331560"/>
                </a:cubicBezTo>
                <a:cubicBezTo>
                  <a:pt x="273577" y="496317"/>
                  <a:pt x="5024" y="970817"/>
                  <a:pt x="81" y="988940"/>
                </a:cubicBezTo>
                <a:cubicBezTo>
                  <a:pt x="-4862" y="1007063"/>
                  <a:pt x="217560" y="560572"/>
                  <a:pt x="271930" y="440300"/>
                </a:cubicBezTo>
                <a:cubicBezTo>
                  <a:pt x="326300" y="320028"/>
                  <a:pt x="337833" y="337327"/>
                  <a:pt x="326300" y="267305"/>
                </a:cubicBezTo>
                <a:cubicBezTo>
                  <a:pt x="314767" y="197283"/>
                  <a:pt x="172252" y="-10310"/>
                  <a:pt x="168133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AE54DA7D-573D-0AFF-DEA8-76AD621E55E2}"/>
              </a:ext>
            </a:extLst>
          </p:cNvPr>
          <p:cNvSpPr/>
          <p:nvPr/>
        </p:nvSpPr>
        <p:spPr>
          <a:xfrm>
            <a:off x="4886388" y="4140390"/>
            <a:ext cx="540599" cy="2560960"/>
          </a:xfrm>
          <a:custGeom>
            <a:avLst/>
            <a:gdLst>
              <a:gd name="connsiteX0" fmla="*/ 362762 w 540599"/>
              <a:gd name="connsiteY0" fmla="*/ 6538 h 2560960"/>
              <a:gd name="connsiteX1" fmla="*/ 11830 w 540599"/>
              <a:gd name="connsiteY1" fmla="*/ 861625 h 2560960"/>
              <a:gd name="connsiteX2" fmla="*/ 239195 w 540599"/>
              <a:gd name="connsiteY2" fmla="*/ 1894650 h 2560960"/>
              <a:gd name="connsiteX3" fmla="*/ 184825 w 540599"/>
              <a:gd name="connsiteY3" fmla="*/ 1701885 h 2560960"/>
              <a:gd name="connsiteX4" fmla="*/ 254023 w 540599"/>
              <a:gd name="connsiteY4" fmla="*/ 1850166 h 2560960"/>
              <a:gd name="connsiteX5" fmla="*/ 511043 w 540599"/>
              <a:gd name="connsiteY5" fmla="*/ 2507545 h 2560960"/>
              <a:gd name="connsiteX6" fmla="*/ 486330 w 540599"/>
              <a:gd name="connsiteY6" fmla="*/ 2388920 h 2560960"/>
              <a:gd name="connsiteX7" fmla="*/ 76086 w 540599"/>
              <a:gd name="connsiteY7" fmla="*/ 1336125 h 2560960"/>
              <a:gd name="connsiteX8" fmla="*/ 1945 w 540599"/>
              <a:gd name="connsiteY8" fmla="*/ 935766 h 2560960"/>
              <a:gd name="connsiteX9" fmla="*/ 105742 w 540599"/>
              <a:gd name="connsiteY9" fmla="*/ 481037 h 2560960"/>
              <a:gd name="connsiteX10" fmla="*/ 66200 w 540599"/>
              <a:gd name="connsiteY10" fmla="*/ 466209 h 2560960"/>
              <a:gd name="connsiteX11" fmla="*/ 362762 w 540599"/>
              <a:gd name="connsiteY11" fmla="*/ 6538 h 25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599" h="2560960">
                <a:moveTo>
                  <a:pt x="362762" y="6538"/>
                </a:moveTo>
                <a:cubicBezTo>
                  <a:pt x="353700" y="72441"/>
                  <a:pt x="32425" y="546940"/>
                  <a:pt x="11830" y="861625"/>
                </a:cubicBezTo>
                <a:cubicBezTo>
                  <a:pt x="-8765" y="1176310"/>
                  <a:pt x="210362" y="1754607"/>
                  <a:pt x="239195" y="1894650"/>
                </a:cubicBezTo>
                <a:cubicBezTo>
                  <a:pt x="268028" y="2034693"/>
                  <a:pt x="182354" y="1709299"/>
                  <a:pt x="184825" y="1701885"/>
                </a:cubicBezTo>
                <a:cubicBezTo>
                  <a:pt x="187296" y="1694471"/>
                  <a:pt x="199653" y="1715889"/>
                  <a:pt x="254023" y="1850166"/>
                </a:cubicBezTo>
                <a:cubicBezTo>
                  <a:pt x="308393" y="1984443"/>
                  <a:pt x="472325" y="2417753"/>
                  <a:pt x="511043" y="2507545"/>
                </a:cubicBezTo>
                <a:cubicBezTo>
                  <a:pt x="549761" y="2597337"/>
                  <a:pt x="558823" y="2584157"/>
                  <a:pt x="486330" y="2388920"/>
                </a:cubicBezTo>
                <a:cubicBezTo>
                  <a:pt x="413837" y="2193683"/>
                  <a:pt x="156817" y="1578317"/>
                  <a:pt x="76086" y="1336125"/>
                </a:cubicBezTo>
                <a:cubicBezTo>
                  <a:pt x="-4645" y="1093933"/>
                  <a:pt x="-2998" y="1078281"/>
                  <a:pt x="1945" y="935766"/>
                </a:cubicBezTo>
                <a:cubicBezTo>
                  <a:pt x="6888" y="793251"/>
                  <a:pt x="95033" y="559296"/>
                  <a:pt x="105742" y="481037"/>
                </a:cubicBezTo>
                <a:cubicBezTo>
                  <a:pt x="116451" y="402778"/>
                  <a:pt x="23363" y="539526"/>
                  <a:pt x="66200" y="466209"/>
                </a:cubicBezTo>
                <a:cubicBezTo>
                  <a:pt x="109037" y="392892"/>
                  <a:pt x="371824" y="-59365"/>
                  <a:pt x="362762" y="6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427DE39-93ED-D7CF-D4DC-57D48AD23B4F}"/>
              </a:ext>
            </a:extLst>
          </p:cNvPr>
          <p:cNvSpPr/>
          <p:nvPr/>
        </p:nvSpPr>
        <p:spPr>
          <a:xfrm>
            <a:off x="4382042" y="4175387"/>
            <a:ext cx="551677" cy="744488"/>
          </a:xfrm>
          <a:custGeom>
            <a:avLst/>
            <a:gdLst>
              <a:gd name="connsiteX0" fmla="*/ 550775 w 551677"/>
              <a:gd name="connsiteY0" fmla="*/ 1197 h 744488"/>
              <a:gd name="connsiteX1" fmla="*/ 51562 w 551677"/>
              <a:gd name="connsiteY1" fmla="*/ 391670 h 744488"/>
              <a:gd name="connsiteX2" fmla="*/ 12021 w 551677"/>
              <a:gd name="connsiteY2" fmla="*/ 742602 h 744488"/>
              <a:gd name="connsiteX3" fmla="*/ 16963 w 551677"/>
              <a:gd name="connsiteY3" fmla="*/ 520181 h 744488"/>
              <a:gd name="connsiteX4" fmla="*/ 170187 w 551677"/>
              <a:gd name="connsiteY4" fmla="*/ 277988 h 744488"/>
              <a:gd name="connsiteX5" fmla="*/ 550775 w 551677"/>
              <a:gd name="connsiteY5" fmla="*/ 1197 h 74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677" h="744488">
                <a:moveTo>
                  <a:pt x="550775" y="1197"/>
                </a:moveTo>
                <a:cubicBezTo>
                  <a:pt x="531004" y="20144"/>
                  <a:pt x="141354" y="268103"/>
                  <a:pt x="51562" y="391670"/>
                </a:cubicBezTo>
                <a:cubicBezTo>
                  <a:pt x="-38230" y="515237"/>
                  <a:pt x="17787" y="721184"/>
                  <a:pt x="12021" y="742602"/>
                </a:cubicBezTo>
                <a:cubicBezTo>
                  <a:pt x="6255" y="764020"/>
                  <a:pt x="-9398" y="597617"/>
                  <a:pt x="16963" y="520181"/>
                </a:cubicBezTo>
                <a:cubicBezTo>
                  <a:pt x="43324" y="442745"/>
                  <a:pt x="80395" y="362838"/>
                  <a:pt x="170187" y="277988"/>
                </a:cubicBezTo>
                <a:cubicBezTo>
                  <a:pt x="259979" y="193138"/>
                  <a:pt x="570546" y="-17750"/>
                  <a:pt x="550775" y="1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BAE88552-5FC1-9D61-7207-223AA044D921}"/>
              </a:ext>
            </a:extLst>
          </p:cNvPr>
          <p:cNvSpPr/>
          <p:nvPr/>
        </p:nvSpPr>
        <p:spPr>
          <a:xfrm>
            <a:off x="4547274" y="4502631"/>
            <a:ext cx="615059" cy="2085992"/>
          </a:xfrm>
          <a:custGeom>
            <a:avLst/>
            <a:gdLst>
              <a:gd name="connsiteX0" fmla="*/ 49440 w 615059"/>
              <a:gd name="connsiteY0" fmla="*/ 171 h 2085992"/>
              <a:gd name="connsiteX1" fmla="*/ 59325 w 615059"/>
              <a:gd name="connsiteY1" fmla="*/ 489499 h 2085992"/>
              <a:gd name="connsiteX2" fmla="*/ 385543 w 615059"/>
              <a:gd name="connsiteY2" fmla="*/ 1196305 h 2085992"/>
              <a:gd name="connsiteX3" fmla="*/ 163122 w 615059"/>
              <a:gd name="connsiteY3" fmla="*/ 786061 h 2085992"/>
              <a:gd name="connsiteX4" fmla="*/ 232320 w 615059"/>
              <a:gd name="connsiteY4" fmla="*/ 1008483 h 2085992"/>
              <a:gd name="connsiteX5" fmla="*/ 558538 w 615059"/>
              <a:gd name="connsiteY5" fmla="*/ 1833914 h 2085992"/>
              <a:gd name="connsiteX6" fmla="*/ 514054 w 615059"/>
              <a:gd name="connsiteY6" fmla="*/ 2085992 h 2085992"/>
              <a:gd name="connsiteX7" fmla="*/ 598080 w 615059"/>
              <a:gd name="connsiteY7" fmla="*/ 1833914 h 2085992"/>
              <a:gd name="connsiteX8" fmla="*/ 123580 w 615059"/>
              <a:gd name="connsiteY8" fmla="*/ 776175 h 2085992"/>
              <a:gd name="connsiteX9" fmla="*/ 118637 w 615059"/>
              <a:gd name="connsiteY9" fmla="*/ 791004 h 2085992"/>
              <a:gd name="connsiteX10" fmla="*/ 49440 w 615059"/>
              <a:gd name="connsiteY10" fmla="*/ 578467 h 2085992"/>
              <a:gd name="connsiteX11" fmla="*/ 12 w 615059"/>
              <a:gd name="connsiteY11" fmla="*/ 435129 h 2085992"/>
              <a:gd name="connsiteX12" fmla="*/ 49440 w 615059"/>
              <a:gd name="connsiteY12" fmla="*/ 171 h 208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5059" h="2085992">
                <a:moveTo>
                  <a:pt x="49440" y="171"/>
                </a:moveTo>
                <a:cubicBezTo>
                  <a:pt x="59325" y="9233"/>
                  <a:pt x="3308" y="290143"/>
                  <a:pt x="59325" y="489499"/>
                </a:cubicBezTo>
                <a:cubicBezTo>
                  <a:pt x="115342" y="688855"/>
                  <a:pt x="368244" y="1146878"/>
                  <a:pt x="385543" y="1196305"/>
                </a:cubicBezTo>
                <a:cubicBezTo>
                  <a:pt x="402843" y="1245732"/>
                  <a:pt x="188659" y="817365"/>
                  <a:pt x="163122" y="786061"/>
                </a:cubicBezTo>
                <a:cubicBezTo>
                  <a:pt x="137585" y="754757"/>
                  <a:pt x="166417" y="833841"/>
                  <a:pt x="232320" y="1008483"/>
                </a:cubicBezTo>
                <a:cubicBezTo>
                  <a:pt x="298223" y="1183125"/>
                  <a:pt x="511582" y="1654329"/>
                  <a:pt x="558538" y="1833914"/>
                </a:cubicBezTo>
                <a:cubicBezTo>
                  <a:pt x="605494" y="2013499"/>
                  <a:pt x="507464" y="2085992"/>
                  <a:pt x="514054" y="2085992"/>
                </a:cubicBezTo>
                <a:cubicBezTo>
                  <a:pt x="520644" y="2085992"/>
                  <a:pt x="663159" y="2052217"/>
                  <a:pt x="598080" y="1833914"/>
                </a:cubicBezTo>
                <a:cubicBezTo>
                  <a:pt x="533001" y="1615611"/>
                  <a:pt x="203487" y="949993"/>
                  <a:pt x="123580" y="776175"/>
                </a:cubicBezTo>
                <a:cubicBezTo>
                  <a:pt x="43673" y="602357"/>
                  <a:pt x="130994" y="823955"/>
                  <a:pt x="118637" y="791004"/>
                </a:cubicBezTo>
                <a:cubicBezTo>
                  <a:pt x="106280" y="758053"/>
                  <a:pt x="69211" y="637779"/>
                  <a:pt x="49440" y="578467"/>
                </a:cubicBezTo>
                <a:cubicBezTo>
                  <a:pt x="29669" y="519155"/>
                  <a:pt x="836" y="526569"/>
                  <a:pt x="12" y="435129"/>
                </a:cubicBezTo>
                <a:cubicBezTo>
                  <a:pt x="-812" y="343689"/>
                  <a:pt x="39555" y="-8891"/>
                  <a:pt x="49440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411F9F76-AD1B-2EAB-76F6-A49CF5AE304B}"/>
              </a:ext>
            </a:extLst>
          </p:cNvPr>
          <p:cNvSpPr/>
          <p:nvPr/>
        </p:nvSpPr>
        <p:spPr>
          <a:xfrm>
            <a:off x="7249661" y="1394830"/>
            <a:ext cx="697747" cy="1829839"/>
          </a:xfrm>
          <a:custGeom>
            <a:avLst/>
            <a:gdLst>
              <a:gd name="connsiteX0" fmla="*/ 1284 w 697747"/>
              <a:gd name="connsiteY0" fmla="*/ 3955 h 1829839"/>
              <a:gd name="connsiteX1" fmla="*/ 352216 w 697747"/>
              <a:gd name="connsiteY1" fmla="*/ 631678 h 1829839"/>
              <a:gd name="connsiteX2" fmla="*/ 337388 w 697747"/>
              <a:gd name="connsiteY2" fmla="*/ 779959 h 1829839"/>
              <a:gd name="connsiteX3" fmla="*/ 357158 w 697747"/>
              <a:gd name="connsiteY3" fmla="*/ 730532 h 1829839"/>
              <a:gd name="connsiteX4" fmla="*/ 386815 w 697747"/>
              <a:gd name="connsiteY4" fmla="*/ 1259401 h 1829839"/>
              <a:gd name="connsiteX5" fmla="*/ 386815 w 697747"/>
              <a:gd name="connsiteY5" fmla="*/ 1200089 h 1829839"/>
              <a:gd name="connsiteX6" fmla="*/ 535096 w 697747"/>
              <a:gd name="connsiteY6" fmla="*/ 1427453 h 1829839"/>
              <a:gd name="connsiteX7" fmla="*/ 693262 w 697747"/>
              <a:gd name="connsiteY7" fmla="*/ 1827812 h 1829839"/>
              <a:gd name="connsiteX8" fmla="*/ 648778 w 697747"/>
              <a:gd name="connsiteY8" fmla="*/ 1585620 h 1829839"/>
              <a:gd name="connsiteX9" fmla="*/ 589465 w 697747"/>
              <a:gd name="connsiteY9" fmla="*/ 1649875 h 1829839"/>
              <a:gd name="connsiteX10" fmla="*/ 426356 w 697747"/>
              <a:gd name="connsiteY10" fmla="*/ 1121006 h 1829839"/>
              <a:gd name="connsiteX11" fmla="*/ 371987 w 697747"/>
              <a:gd name="connsiteY11" fmla="*/ 611907 h 1829839"/>
              <a:gd name="connsiteX12" fmla="*/ 238534 w 697747"/>
              <a:gd name="connsiteY12" fmla="*/ 374658 h 1829839"/>
              <a:gd name="connsiteX13" fmla="*/ 1284 w 697747"/>
              <a:gd name="connsiteY13" fmla="*/ 3955 h 182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7747" h="1829839">
                <a:moveTo>
                  <a:pt x="1284" y="3955"/>
                </a:moveTo>
                <a:cubicBezTo>
                  <a:pt x="20231" y="46792"/>
                  <a:pt x="296199" y="502344"/>
                  <a:pt x="352216" y="631678"/>
                </a:cubicBezTo>
                <a:cubicBezTo>
                  <a:pt x="408233" y="761012"/>
                  <a:pt x="336564" y="763483"/>
                  <a:pt x="337388" y="779959"/>
                </a:cubicBezTo>
                <a:cubicBezTo>
                  <a:pt x="338212" y="796435"/>
                  <a:pt x="348920" y="650625"/>
                  <a:pt x="357158" y="730532"/>
                </a:cubicBezTo>
                <a:cubicBezTo>
                  <a:pt x="365396" y="810439"/>
                  <a:pt x="381872" y="1181142"/>
                  <a:pt x="386815" y="1259401"/>
                </a:cubicBezTo>
                <a:cubicBezTo>
                  <a:pt x="391758" y="1337661"/>
                  <a:pt x="362102" y="1172080"/>
                  <a:pt x="386815" y="1200089"/>
                </a:cubicBezTo>
                <a:cubicBezTo>
                  <a:pt x="411529" y="1228098"/>
                  <a:pt x="484022" y="1322833"/>
                  <a:pt x="535096" y="1427453"/>
                </a:cubicBezTo>
                <a:cubicBezTo>
                  <a:pt x="586171" y="1532074"/>
                  <a:pt x="674315" y="1801451"/>
                  <a:pt x="693262" y="1827812"/>
                </a:cubicBezTo>
                <a:cubicBezTo>
                  <a:pt x="712209" y="1854173"/>
                  <a:pt x="666078" y="1615276"/>
                  <a:pt x="648778" y="1585620"/>
                </a:cubicBezTo>
                <a:cubicBezTo>
                  <a:pt x="631479" y="1555964"/>
                  <a:pt x="626535" y="1727311"/>
                  <a:pt x="589465" y="1649875"/>
                </a:cubicBezTo>
                <a:cubicBezTo>
                  <a:pt x="552395" y="1572439"/>
                  <a:pt x="462602" y="1294001"/>
                  <a:pt x="426356" y="1121006"/>
                </a:cubicBezTo>
                <a:cubicBezTo>
                  <a:pt x="390110" y="948011"/>
                  <a:pt x="403291" y="736298"/>
                  <a:pt x="371987" y="611907"/>
                </a:cubicBezTo>
                <a:cubicBezTo>
                  <a:pt x="340683" y="487516"/>
                  <a:pt x="298670" y="471041"/>
                  <a:pt x="238534" y="374658"/>
                </a:cubicBezTo>
                <a:cubicBezTo>
                  <a:pt x="178398" y="278275"/>
                  <a:pt x="-17663" y="-38882"/>
                  <a:pt x="1284" y="3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3C97846E-0A82-B656-3BF5-5E1C4D058F39}"/>
              </a:ext>
            </a:extLst>
          </p:cNvPr>
          <p:cNvSpPr/>
          <p:nvPr/>
        </p:nvSpPr>
        <p:spPr>
          <a:xfrm>
            <a:off x="7459858" y="3710878"/>
            <a:ext cx="224601" cy="1017385"/>
          </a:xfrm>
          <a:custGeom>
            <a:avLst/>
            <a:gdLst>
              <a:gd name="connsiteX0" fmla="*/ 122 w 224601"/>
              <a:gd name="connsiteY0" fmla="*/ 62 h 1017385"/>
              <a:gd name="connsiteX1" fmla="*/ 183002 w 224601"/>
              <a:gd name="connsiteY1" fmla="*/ 468692 h 1017385"/>
              <a:gd name="connsiteX2" fmla="*/ 202052 w 224601"/>
              <a:gd name="connsiteY2" fmla="*/ 1017332 h 1017385"/>
              <a:gd name="connsiteX3" fmla="*/ 213482 w 224601"/>
              <a:gd name="connsiteY3" fmla="*/ 499172 h 1017385"/>
              <a:gd name="connsiteX4" fmla="*/ 122 w 224601"/>
              <a:gd name="connsiteY4" fmla="*/ 62 h 101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601" h="1017385">
                <a:moveTo>
                  <a:pt x="122" y="62"/>
                </a:moveTo>
                <a:cubicBezTo>
                  <a:pt x="-4958" y="-5018"/>
                  <a:pt x="149347" y="299147"/>
                  <a:pt x="183002" y="468692"/>
                </a:cubicBezTo>
                <a:cubicBezTo>
                  <a:pt x="216657" y="638237"/>
                  <a:pt x="196972" y="1012252"/>
                  <a:pt x="202052" y="1017332"/>
                </a:cubicBezTo>
                <a:cubicBezTo>
                  <a:pt x="207132" y="1022412"/>
                  <a:pt x="242057" y="663637"/>
                  <a:pt x="213482" y="499172"/>
                </a:cubicBezTo>
                <a:cubicBezTo>
                  <a:pt x="184907" y="334707"/>
                  <a:pt x="5202" y="5142"/>
                  <a:pt x="122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6BFEDDE6-BB92-2FFA-7C8B-557070C3BA32}"/>
              </a:ext>
            </a:extLst>
          </p:cNvPr>
          <p:cNvSpPr/>
          <p:nvPr/>
        </p:nvSpPr>
        <p:spPr>
          <a:xfrm>
            <a:off x="7359506" y="3927490"/>
            <a:ext cx="146360" cy="997576"/>
          </a:xfrm>
          <a:custGeom>
            <a:avLst/>
            <a:gdLst>
              <a:gd name="connsiteX0" fmla="*/ 1414 w 146360"/>
              <a:gd name="connsiteY0" fmla="*/ 15860 h 997576"/>
              <a:gd name="connsiteX1" fmla="*/ 127144 w 146360"/>
              <a:gd name="connsiteY1" fmla="*/ 652130 h 997576"/>
              <a:gd name="connsiteX2" fmla="*/ 146194 w 146360"/>
              <a:gd name="connsiteY2" fmla="*/ 995030 h 997576"/>
              <a:gd name="connsiteX3" fmla="*/ 130954 w 146360"/>
              <a:gd name="connsiteY3" fmla="*/ 484490 h 997576"/>
              <a:gd name="connsiteX4" fmla="*/ 62374 w 146360"/>
              <a:gd name="connsiteY4" fmla="*/ 213980 h 997576"/>
              <a:gd name="connsiteX5" fmla="*/ 1414 w 146360"/>
              <a:gd name="connsiteY5" fmla="*/ 15860 h 99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360" h="997576">
                <a:moveTo>
                  <a:pt x="1414" y="15860"/>
                </a:moveTo>
                <a:cubicBezTo>
                  <a:pt x="12209" y="88885"/>
                  <a:pt x="103014" y="488935"/>
                  <a:pt x="127144" y="652130"/>
                </a:cubicBezTo>
                <a:cubicBezTo>
                  <a:pt x="151274" y="815325"/>
                  <a:pt x="145559" y="1022970"/>
                  <a:pt x="146194" y="995030"/>
                </a:cubicBezTo>
                <a:cubicBezTo>
                  <a:pt x="146829" y="967090"/>
                  <a:pt x="144924" y="614665"/>
                  <a:pt x="130954" y="484490"/>
                </a:cubicBezTo>
                <a:cubicBezTo>
                  <a:pt x="116984" y="354315"/>
                  <a:pt x="80154" y="286370"/>
                  <a:pt x="62374" y="213980"/>
                </a:cubicBezTo>
                <a:cubicBezTo>
                  <a:pt x="44594" y="141590"/>
                  <a:pt x="-9381" y="-57165"/>
                  <a:pt x="1414" y="15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5660E6B8-F16D-5A7C-70C2-591F796C6F4A}"/>
              </a:ext>
            </a:extLst>
          </p:cNvPr>
          <p:cNvSpPr/>
          <p:nvPr/>
        </p:nvSpPr>
        <p:spPr>
          <a:xfrm>
            <a:off x="7314878" y="4179544"/>
            <a:ext cx="251546" cy="839973"/>
          </a:xfrm>
          <a:custGeom>
            <a:avLst/>
            <a:gdLst>
              <a:gd name="connsiteX0" fmla="*/ 65092 w 251546"/>
              <a:gd name="connsiteY0" fmla="*/ 26 h 839973"/>
              <a:gd name="connsiteX1" fmla="*/ 23182 w 251546"/>
              <a:gd name="connsiteY1" fmla="*/ 236246 h 839973"/>
              <a:gd name="connsiteX2" fmla="*/ 244162 w 251546"/>
              <a:gd name="connsiteY2" fmla="*/ 822986 h 839973"/>
              <a:gd name="connsiteX3" fmla="*/ 183202 w 251546"/>
              <a:gd name="connsiteY3" fmla="*/ 651536 h 839973"/>
              <a:gd name="connsiteX4" fmla="*/ 26992 w 251546"/>
              <a:gd name="connsiteY4" fmla="*/ 335306 h 839973"/>
              <a:gd name="connsiteX5" fmla="*/ 4132 w 251546"/>
              <a:gd name="connsiteY5" fmla="*/ 266726 h 839973"/>
              <a:gd name="connsiteX6" fmla="*/ 4132 w 251546"/>
              <a:gd name="connsiteY6" fmla="*/ 247676 h 839973"/>
              <a:gd name="connsiteX7" fmla="*/ 65092 w 251546"/>
              <a:gd name="connsiteY7" fmla="*/ 26 h 839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546" h="839973">
                <a:moveTo>
                  <a:pt x="65092" y="26"/>
                </a:moveTo>
                <a:cubicBezTo>
                  <a:pt x="68267" y="-1879"/>
                  <a:pt x="-6663" y="99086"/>
                  <a:pt x="23182" y="236246"/>
                </a:cubicBezTo>
                <a:cubicBezTo>
                  <a:pt x="53027" y="373406"/>
                  <a:pt x="217492" y="753771"/>
                  <a:pt x="244162" y="822986"/>
                </a:cubicBezTo>
                <a:cubicBezTo>
                  <a:pt x="270832" y="892201"/>
                  <a:pt x="219397" y="732816"/>
                  <a:pt x="183202" y="651536"/>
                </a:cubicBezTo>
                <a:cubicBezTo>
                  <a:pt x="147007" y="570256"/>
                  <a:pt x="56837" y="399441"/>
                  <a:pt x="26992" y="335306"/>
                </a:cubicBezTo>
                <a:cubicBezTo>
                  <a:pt x="-2853" y="271171"/>
                  <a:pt x="7942" y="281331"/>
                  <a:pt x="4132" y="266726"/>
                </a:cubicBezTo>
                <a:cubicBezTo>
                  <a:pt x="322" y="252121"/>
                  <a:pt x="-2853" y="287046"/>
                  <a:pt x="4132" y="247676"/>
                </a:cubicBezTo>
                <a:cubicBezTo>
                  <a:pt x="11117" y="208306"/>
                  <a:pt x="61917" y="1931"/>
                  <a:pt x="65092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E35E8A27-3863-BE17-485E-E01EC478CF95}"/>
              </a:ext>
            </a:extLst>
          </p:cNvPr>
          <p:cNvSpPr/>
          <p:nvPr/>
        </p:nvSpPr>
        <p:spPr>
          <a:xfrm>
            <a:off x="7307461" y="4667052"/>
            <a:ext cx="195325" cy="1271404"/>
          </a:xfrm>
          <a:custGeom>
            <a:avLst/>
            <a:gdLst>
              <a:gd name="connsiteX0" fmla="*/ 38219 w 195325"/>
              <a:gd name="connsiteY0" fmla="*/ 4008 h 1271404"/>
              <a:gd name="connsiteX1" fmla="*/ 175379 w 195325"/>
              <a:gd name="connsiteY1" fmla="*/ 525978 h 1271404"/>
              <a:gd name="connsiteX2" fmla="*/ 119 w 195325"/>
              <a:gd name="connsiteY2" fmla="*/ 1268928 h 1271404"/>
              <a:gd name="connsiteX3" fmla="*/ 148709 w 195325"/>
              <a:gd name="connsiteY3" fmla="*/ 758388 h 1271404"/>
              <a:gd name="connsiteX4" fmla="*/ 194429 w 195325"/>
              <a:gd name="connsiteY4" fmla="*/ 533598 h 1271404"/>
              <a:gd name="connsiteX5" fmla="*/ 167759 w 195325"/>
              <a:gd name="connsiteY5" fmla="*/ 297378 h 1271404"/>
              <a:gd name="connsiteX6" fmla="*/ 38219 w 195325"/>
              <a:gd name="connsiteY6" fmla="*/ 4008 h 127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325" h="1271404">
                <a:moveTo>
                  <a:pt x="38219" y="4008"/>
                </a:moveTo>
                <a:cubicBezTo>
                  <a:pt x="39489" y="42108"/>
                  <a:pt x="181729" y="315158"/>
                  <a:pt x="175379" y="525978"/>
                </a:cubicBezTo>
                <a:cubicBezTo>
                  <a:pt x="169029" y="736798"/>
                  <a:pt x="4564" y="1230193"/>
                  <a:pt x="119" y="1268928"/>
                </a:cubicBezTo>
                <a:cubicBezTo>
                  <a:pt x="-4326" y="1307663"/>
                  <a:pt x="116324" y="880943"/>
                  <a:pt x="148709" y="758388"/>
                </a:cubicBezTo>
                <a:cubicBezTo>
                  <a:pt x="181094" y="635833"/>
                  <a:pt x="191254" y="610433"/>
                  <a:pt x="194429" y="533598"/>
                </a:cubicBezTo>
                <a:cubicBezTo>
                  <a:pt x="197604" y="456763"/>
                  <a:pt x="193159" y="385008"/>
                  <a:pt x="167759" y="297378"/>
                </a:cubicBezTo>
                <a:cubicBezTo>
                  <a:pt x="142359" y="209748"/>
                  <a:pt x="36949" y="-34092"/>
                  <a:pt x="38219" y="4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DCFC1AC9-04C0-0DD6-2D04-7BE2C880C729}"/>
              </a:ext>
            </a:extLst>
          </p:cNvPr>
          <p:cNvSpPr/>
          <p:nvPr/>
        </p:nvSpPr>
        <p:spPr>
          <a:xfrm>
            <a:off x="7106828" y="4194750"/>
            <a:ext cx="238980" cy="939025"/>
          </a:xfrm>
          <a:custGeom>
            <a:avLst/>
            <a:gdLst>
              <a:gd name="connsiteX0" fmla="*/ 97882 w 238980"/>
              <a:gd name="connsiteY0" fmla="*/ 60 h 939025"/>
              <a:gd name="connsiteX1" fmla="*/ 44542 w 238980"/>
              <a:gd name="connsiteY1" fmla="*/ 301050 h 939025"/>
              <a:gd name="connsiteX2" fmla="*/ 193132 w 238980"/>
              <a:gd name="connsiteY2" fmla="*/ 903030 h 939025"/>
              <a:gd name="connsiteX3" fmla="*/ 177892 w 238980"/>
              <a:gd name="connsiteY3" fmla="*/ 803970 h 939025"/>
              <a:gd name="connsiteX4" fmla="*/ 238852 w 238980"/>
              <a:gd name="connsiteY4" fmla="*/ 937320 h 939025"/>
              <a:gd name="connsiteX5" fmla="*/ 158842 w 238980"/>
              <a:gd name="connsiteY5" fmla="*/ 689670 h 939025"/>
              <a:gd name="connsiteX6" fmla="*/ 14062 w 238980"/>
              <a:gd name="connsiteY6" fmla="*/ 327720 h 939025"/>
              <a:gd name="connsiteX7" fmla="*/ 6442 w 238980"/>
              <a:gd name="connsiteY7" fmla="*/ 221040 h 939025"/>
              <a:gd name="connsiteX8" fmla="*/ 21682 w 238980"/>
              <a:gd name="connsiteY8" fmla="*/ 274380 h 939025"/>
              <a:gd name="connsiteX9" fmla="*/ 97882 w 238980"/>
              <a:gd name="connsiteY9" fmla="*/ 60 h 93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980" h="939025">
                <a:moveTo>
                  <a:pt x="97882" y="60"/>
                </a:moveTo>
                <a:cubicBezTo>
                  <a:pt x="101692" y="4505"/>
                  <a:pt x="28667" y="150555"/>
                  <a:pt x="44542" y="301050"/>
                </a:cubicBezTo>
                <a:cubicBezTo>
                  <a:pt x="60417" y="451545"/>
                  <a:pt x="170907" y="819210"/>
                  <a:pt x="193132" y="903030"/>
                </a:cubicBezTo>
                <a:cubicBezTo>
                  <a:pt x="215357" y="986850"/>
                  <a:pt x="170272" y="798255"/>
                  <a:pt x="177892" y="803970"/>
                </a:cubicBezTo>
                <a:cubicBezTo>
                  <a:pt x="185512" y="809685"/>
                  <a:pt x="242027" y="956370"/>
                  <a:pt x="238852" y="937320"/>
                </a:cubicBezTo>
                <a:cubicBezTo>
                  <a:pt x="235677" y="918270"/>
                  <a:pt x="196307" y="791270"/>
                  <a:pt x="158842" y="689670"/>
                </a:cubicBezTo>
                <a:cubicBezTo>
                  <a:pt x="121377" y="588070"/>
                  <a:pt x="39462" y="405825"/>
                  <a:pt x="14062" y="327720"/>
                </a:cubicBezTo>
                <a:cubicBezTo>
                  <a:pt x="-11338" y="249615"/>
                  <a:pt x="5172" y="229930"/>
                  <a:pt x="6442" y="221040"/>
                </a:cubicBezTo>
                <a:cubicBezTo>
                  <a:pt x="7712" y="212150"/>
                  <a:pt x="11522" y="309305"/>
                  <a:pt x="21682" y="274380"/>
                </a:cubicBezTo>
                <a:cubicBezTo>
                  <a:pt x="31842" y="239455"/>
                  <a:pt x="94072" y="-4385"/>
                  <a:pt x="97882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D79D829E-19B6-7E82-785C-7791CCE336A3}"/>
              </a:ext>
            </a:extLst>
          </p:cNvPr>
          <p:cNvSpPr/>
          <p:nvPr/>
        </p:nvSpPr>
        <p:spPr>
          <a:xfrm>
            <a:off x="6978992" y="5148513"/>
            <a:ext cx="492970" cy="1384937"/>
          </a:xfrm>
          <a:custGeom>
            <a:avLst/>
            <a:gdLst>
              <a:gd name="connsiteX0" fmla="*/ 492418 w 492970"/>
              <a:gd name="connsiteY0" fmla="*/ 2607 h 1384937"/>
              <a:gd name="connsiteX1" fmla="*/ 362878 w 492970"/>
              <a:gd name="connsiteY1" fmla="*/ 482667 h 1384937"/>
              <a:gd name="connsiteX2" fmla="*/ 248578 w 492970"/>
              <a:gd name="connsiteY2" fmla="*/ 955107 h 1384937"/>
              <a:gd name="connsiteX3" fmla="*/ 240958 w 492970"/>
              <a:gd name="connsiteY3" fmla="*/ 905577 h 1384937"/>
              <a:gd name="connsiteX4" fmla="*/ 23788 w 492970"/>
              <a:gd name="connsiteY4" fmla="*/ 1355157 h 1384937"/>
              <a:gd name="connsiteX5" fmla="*/ 35218 w 492970"/>
              <a:gd name="connsiteY5" fmla="*/ 1275147 h 1384937"/>
              <a:gd name="connsiteX6" fmla="*/ 286678 w 492970"/>
              <a:gd name="connsiteY6" fmla="*/ 730317 h 1384937"/>
              <a:gd name="connsiteX7" fmla="*/ 298108 w 492970"/>
              <a:gd name="connsiteY7" fmla="*/ 692217 h 1384937"/>
              <a:gd name="connsiteX8" fmla="*/ 404788 w 492970"/>
              <a:gd name="connsiteY8" fmla="*/ 307407 h 1384937"/>
              <a:gd name="connsiteX9" fmla="*/ 492418 w 492970"/>
              <a:gd name="connsiteY9" fmla="*/ 2607 h 138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970" h="1384937">
                <a:moveTo>
                  <a:pt x="492418" y="2607"/>
                </a:moveTo>
                <a:cubicBezTo>
                  <a:pt x="485433" y="31817"/>
                  <a:pt x="403518" y="323917"/>
                  <a:pt x="362878" y="482667"/>
                </a:cubicBezTo>
                <a:cubicBezTo>
                  <a:pt x="322238" y="641417"/>
                  <a:pt x="268898" y="884622"/>
                  <a:pt x="248578" y="955107"/>
                </a:cubicBezTo>
                <a:cubicBezTo>
                  <a:pt x="228258" y="1025592"/>
                  <a:pt x="278423" y="838902"/>
                  <a:pt x="240958" y="905577"/>
                </a:cubicBezTo>
                <a:cubicBezTo>
                  <a:pt x="203493" y="972252"/>
                  <a:pt x="58078" y="1293562"/>
                  <a:pt x="23788" y="1355157"/>
                </a:cubicBezTo>
                <a:cubicBezTo>
                  <a:pt x="-10502" y="1416752"/>
                  <a:pt x="-8597" y="1379287"/>
                  <a:pt x="35218" y="1275147"/>
                </a:cubicBezTo>
                <a:cubicBezTo>
                  <a:pt x="79033" y="1171007"/>
                  <a:pt x="242863" y="827472"/>
                  <a:pt x="286678" y="730317"/>
                </a:cubicBezTo>
                <a:cubicBezTo>
                  <a:pt x="330493" y="633162"/>
                  <a:pt x="278423" y="762702"/>
                  <a:pt x="298108" y="692217"/>
                </a:cubicBezTo>
                <a:cubicBezTo>
                  <a:pt x="317793" y="621732"/>
                  <a:pt x="371133" y="417897"/>
                  <a:pt x="404788" y="307407"/>
                </a:cubicBezTo>
                <a:cubicBezTo>
                  <a:pt x="438443" y="196917"/>
                  <a:pt x="499403" y="-26603"/>
                  <a:pt x="492418" y="2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22EF2C1-BBC3-4B88-33BB-D3190AEF1E53}"/>
              </a:ext>
            </a:extLst>
          </p:cNvPr>
          <p:cNvSpPr/>
          <p:nvPr/>
        </p:nvSpPr>
        <p:spPr>
          <a:xfrm>
            <a:off x="7592276" y="2678337"/>
            <a:ext cx="70563" cy="581581"/>
          </a:xfrm>
          <a:custGeom>
            <a:avLst/>
            <a:gdLst>
              <a:gd name="connsiteX0" fmla="*/ 23914 w 70563"/>
              <a:gd name="connsiteY0" fmla="*/ 93 h 581581"/>
              <a:gd name="connsiteX1" fmla="*/ 27724 w 70563"/>
              <a:gd name="connsiteY1" fmla="*/ 102963 h 581581"/>
              <a:gd name="connsiteX2" fmla="*/ 1054 w 70563"/>
              <a:gd name="connsiteY2" fmla="*/ 163923 h 581581"/>
              <a:gd name="connsiteX3" fmla="*/ 69634 w 70563"/>
              <a:gd name="connsiteY3" fmla="*/ 579213 h 581581"/>
              <a:gd name="connsiteX4" fmla="*/ 39154 w 70563"/>
              <a:gd name="connsiteY4" fmla="*/ 323943 h 581581"/>
              <a:gd name="connsiteX5" fmla="*/ 16294 w 70563"/>
              <a:gd name="connsiteY5" fmla="*/ 122013 h 581581"/>
              <a:gd name="connsiteX6" fmla="*/ 23914 w 70563"/>
              <a:gd name="connsiteY6" fmla="*/ 93 h 58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563" h="581581">
                <a:moveTo>
                  <a:pt x="23914" y="93"/>
                </a:moveTo>
                <a:cubicBezTo>
                  <a:pt x="25819" y="-3082"/>
                  <a:pt x="31534" y="75658"/>
                  <a:pt x="27724" y="102963"/>
                </a:cubicBezTo>
                <a:cubicBezTo>
                  <a:pt x="23914" y="130268"/>
                  <a:pt x="-5931" y="84548"/>
                  <a:pt x="1054" y="163923"/>
                </a:cubicBezTo>
                <a:cubicBezTo>
                  <a:pt x="8039" y="243298"/>
                  <a:pt x="63284" y="552543"/>
                  <a:pt x="69634" y="579213"/>
                </a:cubicBezTo>
                <a:cubicBezTo>
                  <a:pt x="75984" y="605883"/>
                  <a:pt x="48044" y="400143"/>
                  <a:pt x="39154" y="323943"/>
                </a:cubicBezTo>
                <a:cubicBezTo>
                  <a:pt x="30264" y="247743"/>
                  <a:pt x="18834" y="167733"/>
                  <a:pt x="16294" y="122013"/>
                </a:cubicBezTo>
                <a:cubicBezTo>
                  <a:pt x="13754" y="76293"/>
                  <a:pt x="22009" y="3268"/>
                  <a:pt x="23914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06FCFEBA-A102-B407-8914-325A39889C05}"/>
              </a:ext>
            </a:extLst>
          </p:cNvPr>
          <p:cNvSpPr/>
          <p:nvPr/>
        </p:nvSpPr>
        <p:spPr>
          <a:xfrm>
            <a:off x="7638571" y="3303127"/>
            <a:ext cx="130031" cy="385268"/>
          </a:xfrm>
          <a:custGeom>
            <a:avLst/>
            <a:gdLst>
              <a:gd name="connsiteX0" fmla="*/ 130019 w 130031"/>
              <a:gd name="connsiteY0" fmla="*/ 143 h 385268"/>
              <a:gd name="connsiteX1" fmla="*/ 8099 w 130031"/>
              <a:gd name="connsiteY1" fmla="*/ 224933 h 385268"/>
              <a:gd name="connsiteX2" fmla="*/ 11909 w 130031"/>
              <a:gd name="connsiteY2" fmla="*/ 384953 h 385268"/>
              <a:gd name="connsiteX3" fmla="*/ 15719 w 130031"/>
              <a:gd name="connsiteY3" fmla="*/ 259223 h 385268"/>
              <a:gd name="connsiteX4" fmla="*/ 130019 w 130031"/>
              <a:gd name="connsiteY4" fmla="*/ 143 h 38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31" h="385268">
                <a:moveTo>
                  <a:pt x="130019" y="143"/>
                </a:moveTo>
                <a:cubicBezTo>
                  <a:pt x="128749" y="-5572"/>
                  <a:pt x="27784" y="160798"/>
                  <a:pt x="8099" y="224933"/>
                </a:cubicBezTo>
                <a:cubicBezTo>
                  <a:pt x="-11586" y="289068"/>
                  <a:pt x="10639" y="379238"/>
                  <a:pt x="11909" y="384953"/>
                </a:cubicBezTo>
                <a:cubicBezTo>
                  <a:pt x="13179" y="390668"/>
                  <a:pt x="-1426" y="317643"/>
                  <a:pt x="15719" y="259223"/>
                </a:cubicBezTo>
                <a:cubicBezTo>
                  <a:pt x="32864" y="200803"/>
                  <a:pt x="131289" y="5858"/>
                  <a:pt x="130019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B652D41E-1A7E-B85C-32D9-CEB261E7CFAD}"/>
              </a:ext>
            </a:extLst>
          </p:cNvPr>
          <p:cNvSpPr/>
          <p:nvPr/>
        </p:nvSpPr>
        <p:spPr>
          <a:xfrm>
            <a:off x="4832278" y="502920"/>
            <a:ext cx="1587572" cy="1775071"/>
          </a:xfrm>
          <a:custGeom>
            <a:avLst/>
            <a:gdLst>
              <a:gd name="connsiteX0" fmla="*/ 1587572 w 1587572"/>
              <a:gd name="connsiteY0" fmla="*/ 0 h 1775071"/>
              <a:gd name="connsiteX1" fmla="*/ 905582 w 1587572"/>
              <a:gd name="connsiteY1" fmla="*/ 247650 h 1775071"/>
              <a:gd name="connsiteX2" fmla="*/ 1027502 w 1587572"/>
              <a:gd name="connsiteY2" fmla="*/ 217170 h 1775071"/>
              <a:gd name="connsiteX3" fmla="*/ 958922 w 1587572"/>
              <a:gd name="connsiteY3" fmla="*/ 251460 h 1775071"/>
              <a:gd name="connsiteX4" fmla="*/ 642692 w 1587572"/>
              <a:gd name="connsiteY4" fmla="*/ 681990 h 1775071"/>
              <a:gd name="connsiteX5" fmla="*/ 33092 w 1587572"/>
              <a:gd name="connsiteY5" fmla="*/ 1714500 h 1775071"/>
              <a:gd name="connsiteX6" fmla="*/ 174062 w 1587572"/>
              <a:gd name="connsiteY6" fmla="*/ 1501140 h 1775071"/>
              <a:gd name="connsiteX7" fmla="*/ 955112 w 1587572"/>
              <a:gd name="connsiteY7" fmla="*/ 240030 h 1775071"/>
              <a:gd name="connsiteX8" fmla="*/ 981782 w 1587572"/>
              <a:gd name="connsiteY8" fmla="*/ 228600 h 1775071"/>
              <a:gd name="connsiteX9" fmla="*/ 1587572 w 1587572"/>
              <a:gd name="connsiteY9" fmla="*/ 0 h 1775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7572" h="1775071">
                <a:moveTo>
                  <a:pt x="1587572" y="0"/>
                </a:moveTo>
                <a:lnTo>
                  <a:pt x="905582" y="247650"/>
                </a:lnTo>
                <a:cubicBezTo>
                  <a:pt x="812237" y="283845"/>
                  <a:pt x="1018612" y="216535"/>
                  <a:pt x="1027502" y="217170"/>
                </a:cubicBezTo>
                <a:cubicBezTo>
                  <a:pt x="1036392" y="217805"/>
                  <a:pt x="1023057" y="173990"/>
                  <a:pt x="958922" y="251460"/>
                </a:cubicBezTo>
                <a:cubicBezTo>
                  <a:pt x="894787" y="328930"/>
                  <a:pt x="796997" y="438150"/>
                  <a:pt x="642692" y="681990"/>
                </a:cubicBezTo>
                <a:cubicBezTo>
                  <a:pt x="488387" y="925830"/>
                  <a:pt x="111197" y="1577975"/>
                  <a:pt x="33092" y="1714500"/>
                </a:cubicBezTo>
                <a:cubicBezTo>
                  <a:pt x="-45013" y="1851025"/>
                  <a:pt x="20392" y="1746885"/>
                  <a:pt x="174062" y="1501140"/>
                </a:cubicBezTo>
                <a:cubicBezTo>
                  <a:pt x="327732" y="1255395"/>
                  <a:pt x="820492" y="452120"/>
                  <a:pt x="955112" y="240030"/>
                </a:cubicBezTo>
                <a:cubicBezTo>
                  <a:pt x="1089732" y="27940"/>
                  <a:pt x="981782" y="228600"/>
                  <a:pt x="981782" y="228600"/>
                </a:cubicBezTo>
                <a:lnTo>
                  <a:pt x="158757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16DA9320-040E-167A-FB5A-518EC424D907}"/>
              </a:ext>
            </a:extLst>
          </p:cNvPr>
          <p:cNvSpPr/>
          <p:nvPr/>
        </p:nvSpPr>
        <p:spPr>
          <a:xfrm>
            <a:off x="4129461" y="1968636"/>
            <a:ext cx="667447" cy="1209741"/>
          </a:xfrm>
          <a:custGeom>
            <a:avLst/>
            <a:gdLst>
              <a:gd name="connsiteX0" fmla="*/ 667329 w 667447"/>
              <a:gd name="connsiteY0" fmla="*/ 1134 h 1209741"/>
              <a:gd name="connsiteX1" fmla="*/ 278709 w 667447"/>
              <a:gd name="connsiteY1" fmla="*/ 473574 h 1209741"/>
              <a:gd name="connsiteX2" fmla="*/ 579 w 667447"/>
              <a:gd name="connsiteY2" fmla="*/ 1208904 h 1209741"/>
              <a:gd name="connsiteX3" fmla="*/ 351099 w 667447"/>
              <a:gd name="connsiteY3" fmla="*/ 321174 h 1209741"/>
              <a:gd name="connsiteX4" fmla="*/ 320619 w 667447"/>
              <a:gd name="connsiteY4" fmla="*/ 340224 h 1209741"/>
              <a:gd name="connsiteX5" fmla="*/ 667329 w 667447"/>
              <a:gd name="connsiteY5" fmla="*/ 1134 h 120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447" h="1209741">
                <a:moveTo>
                  <a:pt x="667329" y="1134"/>
                </a:moveTo>
                <a:cubicBezTo>
                  <a:pt x="660344" y="23359"/>
                  <a:pt x="389834" y="272279"/>
                  <a:pt x="278709" y="473574"/>
                </a:cubicBezTo>
                <a:cubicBezTo>
                  <a:pt x="167584" y="674869"/>
                  <a:pt x="-11486" y="1234304"/>
                  <a:pt x="579" y="1208904"/>
                </a:cubicBezTo>
                <a:cubicBezTo>
                  <a:pt x="12644" y="1183504"/>
                  <a:pt x="297759" y="465954"/>
                  <a:pt x="351099" y="321174"/>
                </a:cubicBezTo>
                <a:cubicBezTo>
                  <a:pt x="404439" y="176394"/>
                  <a:pt x="270454" y="390389"/>
                  <a:pt x="320619" y="340224"/>
                </a:cubicBezTo>
                <a:cubicBezTo>
                  <a:pt x="370784" y="290059"/>
                  <a:pt x="674314" y="-21091"/>
                  <a:pt x="667329" y="1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F55D1524-BE29-94B3-6B70-8467C2BC4F3E}"/>
              </a:ext>
            </a:extLst>
          </p:cNvPr>
          <p:cNvSpPr/>
          <p:nvPr/>
        </p:nvSpPr>
        <p:spPr>
          <a:xfrm>
            <a:off x="4548905" y="2883955"/>
            <a:ext cx="625597" cy="1372459"/>
          </a:xfrm>
          <a:custGeom>
            <a:avLst/>
            <a:gdLst>
              <a:gd name="connsiteX0" fmla="*/ 625075 w 625597"/>
              <a:gd name="connsiteY0" fmla="*/ 215 h 1372459"/>
              <a:gd name="connsiteX1" fmla="*/ 407905 w 625597"/>
              <a:gd name="connsiteY1" fmla="*/ 823175 h 1372459"/>
              <a:gd name="connsiteX2" fmla="*/ 235 w 625597"/>
              <a:gd name="connsiteY2" fmla="*/ 1371815 h 1372459"/>
              <a:gd name="connsiteX3" fmla="*/ 350755 w 625597"/>
              <a:gd name="connsiteY3" fmla="*/ 929855 h 1372459"/>
              <a:gd name="connsiteX4" fmla="*/ 465055 w 625597"/>
              <a:gd name="connsiteY4" fmla="*/ 743165 h 1372459"/>
              <a:gd name="connsiteX5" fmla="*/ 625075 w 625597"/>
              <a:gd name="connsiteY5" fmla="*/ 215 h 137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597" h="1372459">
                <a:moveTo>
                  <a:pt x="625075" y="215"/>
                </a:moveTo>
                <a:cubicBezTo>
                  <a:pt x="615550" y="13550"/>
                  <a:pt x="512045" y="594575"/>
                  <a:pt x="407905" y="823175"/>
                </a:cubicBezTo>
                <a:cubicBezTo>
                  <a:pt x="303765" y="1051775"/>
                  <a:pt x="9760" y="1354035"/>
                  <a:pt x="235" y="1371815"/>
                </a:cubicBezTo>
                <a:cubicBezTo>
                  <a:pt x="-9290" y="1389595"/>
                  <a:pt x="273285" y="1034630"/>
                  <a:pt x="350755" y="929855"/>
                </a:cubicBezTo>
                <a:cubicBezTo>
                  <a:pt x="428225" y="825080"/>
                  <a:pt x="418700" y="891120"/>
                  <a:pt x="465055" y="743165"/>
                </a:cubicBezTo>
                <a:cubicBezTo>
                  <a:pt x="511410" y="595210"/>
                  <a:pt x="634600" y="-13120"/>
                  <a:pt x="625075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ED835AD9-35A5-6B95-2D33-0689606F2E4D}"/>
              </a:ext>
            </a:extLst>
          </p:cNvPr>
          <p:cNvSpPr/>
          <p:nvPr/>
        </p:nvSpPr>
        <p:spPr>
          <a:xfrm>
            <a:off x="3962394" y="4647239"/>
            <a:ext cx="575245" cy="1266124"/>
          </a:xfrm>
          <a:custGeom>
            <a:avLst/>
            <a:gdLst>
              <a:gd name="connsiteX0" fmla="*/ 541026 w 575245"/>
              <a:gd name="connsiteY0" fmla="*/ 961 h 1266124"/>
              <a:gd name="connsiteX1" fmla="*/ 529596 w 575245"/>
              <a:gd name="connsiteY1" fmla="*/ 625801 h 1266124"/>
              <a:gd name="connsiteX2" fmla="*/ 6 w 575245"/>
              <a:gd name="connsiteY2" fmla="*/ 1265881 h 1266124"/>
              <a:gd name="connsiteX3" fmla="*/ 518166 w 575245"/>
              <a:gd name="connsiteY3" fmla="*/ 702001 h 1266124"/>
              <a:gd name="connsiteX4" fmla="*/ 461016 w 575245"/>
              <a:gd name="connsiteY4" fmla="*/ 736291 h 1266124"/>
              <a:gd name="connsiteX5" fmla="*/ 571506 w 575245"/>
              <a:gd name="connsiteY5" fmla="*/ 488641 h 1266124"/>
              <a:gd name="connsiteX6" fmla="*/ 541026 w 575245"/>
              <a:gd name="connsiteY6" fmla="*/ 961 h 126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245" h="1266124">
                <a:moveTo>
                  <a:pt x="541026" y="961"/>
                </a:moveTo>
                <a:cubicBezTo>
                  <a:pt x="534041" y="23821"/>
                  <a:pt x="619766" y="414981"/>
                  <a:pt x="529596" y="625801"/>
                </a:cubicBezTo>
                <a:cubicBezTo>
                  <a:pt x="439426" y="836621"/>
                  <a:pt x="1911" y="1253181"/>
                  <a:pt x="6" y="1265881"/>
                </a:cubicBezTo>
                <a:cubicBezTo>
                  <a:pt x="-1899" y="1278581"/>
                  <a:pt x="441331" y="790266"/>
                  <a:pt x="518166" y="702001"/>
                </a:cubicBezTo>
                <a:cubicBezTo>
                  <a:pt x="595001" y="613736"/>
                  <a:pt x="452126" y="771851"/>
                  <a:pt x="461016" y="736291"/>
                </a:cubicBezTo>
                <a:cubicBezTo>
                  <a:pt x="469906" y="700731"/>
                  <a:pt x="555631" y="608021"/>
                  <a:pt x="571506" y="488641"/>
                </a:cubicBezTo>
                <a:cubicBezTo>
                  <a:pt x="587381" y="369261"/>
                  <a:pt x="548011" y="-21899"/>
                  <a:pt x="541026" y="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13E283DA-72E0-9B73-963C-890EEC698862}"/>
              </a:ext>
            </a:extLst>
          </p:cNvPr>
          <p:cNvSpPr/>
          <p:nvPr/>
        </p:nvSpPr>
        <p:spPr>
          <a:xfrm>
            <a:off x="4453852" y="5512677"/>
            <a:ext cx="491603" cy="770435"/>
          </a:xfrm>
          <a:custGeom>
            <a:avLst/>
            <a:gdLst>
              <a:gd name="connsiteX0" fmla="*/ 38 w 491603"/>
              <a:gd name="connsiteY0" fmla="*/ 393 h 770435"/>
              <a:gd name="connsiteX1" fmla="*/ 350558 w 491603"/>
              <a:gd name="connsiteY1" fmla="*/ 377583 h 770435"/>
              <a:gd name="connsiteX2" fmla="*/ 491528 w 491603"/>
              <a:gd name="connsiteY2" fmla="*/ 770013 h 770435"/>
              <a:gd name="connsiteX3" fmla="*/ 335318 w 491603"/>
              <a:gd name="connsiteY3" fmla="*/ 301383 h 770435"/>
              <a:gd name="connsiteX4" fmla="*/ 327698 w 491603"/>
              <a:gd name="connsiteY4" fmla="*/ 305193 h 770435"/>
              <a:gd name="connsiteX5" fmla="*/ 38 w 491603"/>
              <a:gd name="connsiteY5" fmla="*/ 393 h 77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603" h="770435">
                <a:moveTo>
                  <a:pt x="38" y="393"/>
                </a:moveTo>
                <a:cubicBezTo>
                  <a:pt x="3848" y="12458"/>
                  <a:pt x="268643" y="249313"/>
                  <a:pt x="350558" y="377583"/>
                </a:cubicBezTo>
                <a:cubicBezTo>
                  <a:pt x="432473" y="505853"/>
                  <a:pt x="494068" y="782713"/>
                  <a:pt x="491528" y="770013"/>
                </a:cubicBezTo>
                <a:cubicBezTo>
                  <a:pt x="488988" y="757313"/>
                  <a:pt x="362623" y="378853"/>
                  <a:pt x="335318" y="301383"/>
                </a:cubicBezTo>
                <a:cubicBezTo>
                  <a:pt x="308013" y="223913"/>
                  <a:pt x="381038" y="352818"/>
                  <a:pt x="327698" y="305193"/>
                </a:cubicBezTo>
                <a:cubicBezTo>
                  <a:pt x="274358" y="257568"/>
                  <a:pt x="-3772" y="-11672"/>
                  <a:pt x="38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D5227FB1-6CBB-A077-DB53-49DE51312F86}"/>
              </a:ext>
            </a:extLst>
          </p:cNvPr>
          <p:cNvSpPr/>
          <p:nvPr/>
        </p:nvSpPr>
        <p:spPr>
          <a:xfrm>
            <a:off x="4655911" y="2038631"/>
            <a:ext cx="723173" cy="1575004"/>
          </a:xfrm>
          <a:custGeom>
            <a:avLst/>
            <a:gdLst>
              <a:gd name="connsiteX0" fmla="*/ 720054 w 723173"/>
              <a:gd name="connsiteY0" fmla="*/ 2204 h 1575004"/>
              <a:gd name="connsiteX1" fmla="*/ 88367 w 723173"/>
              <a:gd name="connsiteY1" fmla="*/ 792917 h 1575004"/>
              <a:gd name="connsiteX2" fmla="*/ 207637 w 723173"/>
              <a:gd name="connsiteY2" fmla="*/ 633891 h 1575004"/>
              <a:gd name="connsiteX3" fmla="*/ 106037 w 723173"/>
              <a:gd name="connsiteY3" fmla="*/ 775247 h 1575004"/>
              <a:gd name="connsiteX4" fmla="*/ 19 w 723173"/>
              <a:gd name="connsiteY4" fmla="*/ 1574795 h 1575004"/>
              <a:gd name="connsiteX5" fmla="*/ 97202 w 723173"/>
              <a:gd name="connsiteY5" fmla="*/ 854760 h 1575004"/>
              <a:gd name="connsiteX6" fmla="*/ 92785 w 723173"/>
              <a:gd name="connsiteY6" fmla="*/ 898934 h 1575004"/>
              <a:gd name="connsiteX7" fmla="*/ 340159 w 723173"/>
              <a:gd name="connsiteY7" fmla="*/ 505786 h 1575004"/>
              <a:gd name="connsiteX8" fmla="*/ 331324 w 723173"/>
              <a:gd name="connsiteY8" fmla="*/ 554378 h 1575004"/>
              <a:gd name="connsiteX9" fmla="*/ 720054 w 723173"/>
              <a:gd name="connsiteY9" fmla="*/ 2204 h 157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173" h="1575004">
                <a:moveTo>
                  <a:pt x="720054" y="2204"/>
                </a:moveTo>
                <a:cubicBezTo>
                  <a:pt x="679561" y="41960"/>
                  <a:pt x="173770" y="687636"/>
                  <a:pt x="88367" y="792917"/>
                </a:cubicBezTo>
                <a:cubicBezTo>
                  <a:pt x="2964" y="898198"/>
                  <a:pt x="204692" y="636836"/>
                  <a:pt x="207637" y="633891"/>
                </a:cubicBezTo>
                <a:cubicBezTo>
                  <a:pt x="210582" y="630946"/>
                  <a:pt x="140640" y="618430"/>
                  <a:pt x="106037" y="775247"/>
                </a:cubicBezTo>
                <a:cubicBezTo>
                  <a:pt x="71434" y="932064"/>
                  <a:pt x="1492" y="1561543"/>
                  <a:pt x="19" y="1574795"/>
                </a:cubicBezTo>
                <a:cubicBezTo>
                  <a:pt x="-1454" y="1588047"/>
                  <a:pt x="81741" y="967403"/>
                  <a:pt x="97202" y="854760"/>
                </a:cubicBezTo>
                <a:cubicBezTo>
                  <a:pt x="112663" y="742117"/>
                  <a:pt x="52292" y="957096"/>
                  <a:pt x="92785" y="898934"/>
                </a:cubicBezTo>
                <a:cubicBezTo>
                  <a:pt x="133278" y="840772"/>
                  <a:pt x="300403" y="563212"/>
                  <a:pt x="340159" y="505786"/>
                </a:cubicBezTo>
                <a:cubicBezTo>
                  <a:pt x="379915" y="448360"/>
                  <a:pt x="268008" y="636100"/>
                  <a:pt x="331324" y="554378"/>
                </a:cubicBezTo>
                <a:cubicBezTo>
                  <a:pt x="394640" y="472656"/>
                  <a:pt x="760547" y="-37552"/>
                  <a:pt x="720054" y="2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444FD422-27A6-C8C3-C715-D6A0A773F37C}"/>
              </a:ext>
            </a:extLst>
          </p:cNvPr>
          <p:cNvSpPr/>
          <p:nvPr/>
        </p:nvSpPr>
        <p:spPr>
          <a:xfrm>
            <a:off x="5044537" y="3321551"/>
            <a:ext cx="338770" cy="751743"/>
          </a:xfrm>
          <a:custGeom>
            <a:avLst/>
            <a:gdLst>
              <a:gd name="connsiteX0" fmla="*/ 225411 w 338770"/>
              <a:gd name="connsiteY0" fmla="*/ 327 h 751743"/>
              <a:gd name="connsiteX1" fmla="*/ 291672 w 338770"/>
              <a:gd name="connsiteY1" fmla="*/ 446484 h 751743"/>
              <a:gd name="connsiteX2" fmla="*/ 124 w 338770"/>
              <a:gd name="connsiteY2" fmla="*/ 751284 h 751743"/>
              <a:gd name="connsiteX3" fmla="*/ 331428 w 338770"/>
              <a:gd name="connsiteY3" fmla="*/ 380223 h 751743"/>
              <a:gd name="connsiteX4" fmla="*/ 225411 w 338770"/>
              <a:gd name="connsiteY4" fmla="*/ 327 h 75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770" h="751743">
                <a:moveTo>
                  <a:pt x="225411" y="327"/>
                </a:moveTo>
                <a:cubicBezTo>
                  <a:pt x="218785" y="11371"/>
                  <a:pt x="329220" y="321325"/>
                  <a:pt x="291672" y="446484"/>
                </a:cubicBezTo>
                <a:cubicBezTo>
                  <a:pt x="254124" y="571644"/>
                  <a:pt x="-6502" y="762328"/>
                  <a:pt x="124" y="751284"/>
                </a:cubicBezTo>
                <a:cubicBezTo>
                  <a:pt x="6750" y="740241"/>
                  <a:pt x="290935" y="500229"/>
                  <a:pt x="331428" y="380223"/>
                </a:cubicBezTo>
                <a:cubicBezTo>
                  <a:pt x="371921" y="260217"/>
                  <a:pt x="232037" y="-10717"/>
                  <a:pt x="22541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D458E490-2C66-0E21-9DF3-5002C21607B0}"/>
              </a:ext>
            </a:extLst>
          </p:cNvPr>
          <p:cNvSpPr/>
          <p:nvPr/>
        </p:nvSpPr>
        <p:spPr>
          <a:xfrm>
            <a:off x="4753993" y="4412024"/>
            <a:ext cx="935342" cy="1790055"/>
          </a:xfrm>
          <a:custGeom>
            <a:avLst/>
            <a:gdLst>
              <a:gd name="connsiteX0" fmla="*/ 122807 w 935342"/>
              <a:gd name="connsiteY0" fmla="*/ 950 h 1790055"/>
              <a:gd name="connsiteX1" fmla="*/ 16790 w 935342"/>
              <a:gd name="connsiteY1" fmla="*/ 354341 h 1790055"/>
              <a:gd name="connsiteX2" fmla="*/ 551294 w 935342"/>
              <a:gd name="connsiteY2" fmla="*/ 924185 h 1790055"/>
              <a:gd name="connsiteX3" fmla="*/ 485033 w 935342"/>
              <a:gd name="connsiteY3" fmla="*/ 853506 h 1790055"/>
              <a:gd name="connsiteX4" fmla="*/ 741242 w 935342"/>
              <a:gd name="connsiteY4" fmla="*/ 1127385 h 1790055"/>
              <a:gd name="connsiteX5" fmla="*/ 900268 w 935342"/>
              <a:gd name="connsiteY5" fmla="*/ 1388011 h 1790055"/>
              <a:gd name="connsiteX6" fmla="*/ 829590 w 935342"/>
              <a:gd name="connsiteY6" fmla="*/ 1789993 h 1790055"/>
              <a:gd name="connsiteX7" fmla="*/ 922355 w 935342"/>
              <a:gd name="connsiteY7" fmla="*/ 1418933 h 1790055"/>
              <a:gd name="connsiteX8" fmla="*/ 917937 w 935342"/>
              <a:gd name="connsiteY8" fmla="*/ 1423350 h 1790055"/>
              <a:gd name="connsiteX9" fmla="*/ 767746 w 935342"/>
              <a:gd name="connsiteY9" fmla="*/ 1158306 h 1790055"/>
              <a:gd name="connsiteX10" fmla="*/ 144894 w 935342"/>
              <a:gd name="connsiteY10" fmla="*/ 597298 h 1790055"/>
              <a:gd name="connsiteX11" fmla="*/ 83050 w 935342"/>
              <a:gd name="connsiteY11" fmla="*/ 522202 h 1790055"/>
              <a:gd name="connsiteX12" fmla="*/ 16790 w 935342"/>
              <a:gd name="connsiteY12" fmla="*/ 394098 h 1790055"/>
              <a:gd name="connsiteX13" fmla="*/ 30042 w 935342"/>
              <a:gd name="connsiteY13" fmla="*/ 354341 h 1790055"/>
              <a:gd name="connsiteX14" fmla="*/ 3537 w 935342"/>
              <a:gd name="connsiteY14" fmla="*/ 252741 h 1790055"/>
              <a:gd name="connsiteX15" fmla="*/ 122807 w 935342"/>
              <a:gd name="connsiteY15" fmla="*/ 950 h 17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5342" h="1790055">
                <a:moveTo>
                  <a:pt x="122807" y="950"/>
                </a:moveTo>
                <a:cubicBezTo>
                  <a:pt x="125016" y="17883"/>
                  <a:pt x="-54625" y="200469"/>
                  <a:pt x="16790" y="354341"/>
                </a:cubicBezTo>
                <a:cubicBezTo>
                  <a:pt x="88204" y="508214"/>
                  <a:pt x="551294" y="924185"/>
                  <a:pt x="551294" y="924185"/>
                </a:cubicBezTo>
                <a:lnTo>
                  <a:pt x="485033" y="853506"/>
                </a:lnTo>
                <a:cubicBezTo>
                  <a:pt x="516691" y="887373"/>
                  <a:pt x="672036" y="1038301"/>
                  <a:pt x="741242" y="1127385"/>
                </a:cubicBezTo>
                <a:cubicBezTo>
                  <a:pt x="810448" y="1216469"/>
                  <a:pt x="885543" y="1277576"/>
                  <a:pt x="900268" y="1388011"/>
                </a:cubicBezTo>
                <a:cubicBezTo>
                  <a:pt x="914993" y="1498446"/>
                  <a:pt x="825909" y="1784839"/>
                  <a:pt x="829590" y="1789993"/>
                </a:cubicBezTo>
                <a:cubicBezTo>
                  <a:pt x="833271" y="1795147"/>
                  <a:pt x="907630" y="1480040"/>
                  <a:pt x="922355" y="1418933"/>
                </a:cubicBezTo>
                <a:cubicBezTo>
                  <a:pt x="937080" y="1357826"/>
                  <a:pt x="943705" y="1466788"/>
                  <a:pt x="917937" y="1423350"/>
                </a:cubicBezTo>
                <a:cubicBezTo>
                  <a:pt x="892169" y="1379912"/>
                  <a:pt x="896587" y="1295981"/>
                  <a:pt x="767746" y="1158306"/>
                </a:cubicBezTo>
                <a:cubicBezTo>
                  <a:pt x="638905" y="1020631"/>
                  <a:pt x="259010" y="703315"/>
                  <a:pt x="144894" y="597298"/>
                </a:cubicBezTo>
                <a:cubicBezTo>
                  <a:pt x="30778" y="491281"/>
                  <a:pt x="104401" y="556069"/>
                  <a:pt x="83050" y="522202"/>
                </a:cubicBezTo>
                <a:cubicBezTo>
                  <a:pt x="61699" y="488335"/>
                  <a:pt x="25625" y="422075"/>
                  <a:pt x="16790" y="394098"/>
                </a:cubicBezTo>
                <a:cubicBezTo>
                  <a:pt x="7955" y="366121"/>
                  <a:pt x="32251" y="377900"/>
                  <a:pt x="30042" y="354341"/>
                </a:cubicBezTo>
                <a:cubicBezTo>
                  <a:pt x="27833" y="330782"/>
                  <a:pt x="-8243" y="307222"/>
                  <a:pt x="3537" y="252741"/>
                </a:cubicBezTo>
                <a:cubicBezTo>
                  <a:pt x="15317" y="198260"/>
                  <a:pt x="120598" y="-15983"/>
                  <a:pt x="122807" y="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561D2382-0102-24AF-EE17-DDA48C0F73CE}"/>
              </a:ext>
            </a:extLst>
          </p:cNvPr>
          <p:cNvSpPr/>
          <p:nvPr/>
        </p:nvSpPr>
        <p:spPr>
          <a:xfrm>
            <a:off x="6246058" y="172278"/>
            <a:ext cx="720168" cy="322512"/>
          </a:xfrm>
          <a:custGeom>
            <a:avLst/>
            <a:gdLst>
              <a:gd name="connsiteX0" fmla="*/ 133 w 720168"/>
              <a:gd name="connsiteY0" fmla="*/ 322470 h 322512"/>
              <a:gd name="connsiteX1" fmla="*/ 234255 w 720168"/>
              <a:gd name="connsiteY1" fmla="*/ 119270 h 322512"/>
              <a:gd name="connsiteX2" fmla="*/ 720168 w 720168"/>
              <a:gd name="connsiteY2" fmla="*/ 0 h 322512"/>
              <a:gd name="connsiteX3" fmla="*/ 397699 w 720168"/>
              <a:gd name="connsiteY3" fmla="*/ 79513 h 322512"/>
              <a:gd name="connsiteX4" fmla="*/ 203333 w 720168"/>
              <a:gd name="connsiteY4" fmla="*/ 136939 h 322512"/>
              <a:gd name="connsiteX5" fmla="*/ 133 w 720168"/>
              <a:gd name="connsiteY5" fmla="*/ 322470 h 3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0168" h="322512">
                <a:moveTo>
                  <a:pt x="133" y="322470"/>
                </a:moveTo>
                <a:cubicBezTo>
                  <a:pt x="5287" y="319525"/>
                  <a:pt x="114249" y="173015"/>
                  <a:pt x="234255" y="119270"/>
                </a:cubicBezTo>
                <a:cubicBezTo>
                  <a:pt x="354261" y="65525"/>
                  <a:pt x="720168" y="0"/>
                  <a:pt x="720168" y="0"/>
                </a:cubicBezTo>
                <a:lnTo>
                  <a:pt x="397699" y="79513"/>
                </a:lnTo>
                <a:cubicBezTo>
                  <a:pt x="311560" y="102336"/>
                  <a:pt x="266649" y="100864"/>
                  <a:pt x="203333" y="136939"/>
                </a:cubicBezTo>
                <a:cubicBezTo>
                  <a:pt x="140017" y="173014"/>
                  <a:pt x="-5021" y="325415"/>
                  <a:pt x="133" y="322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E129FC44-126B-EFB5-075C-8E7AAFD90391}"/>
              </a:ext>
            </a:extLst>
          </p:cNvPr>
          <p:cNvSpPr/>
          <p:nvPr/>
        </p:nvSpPr>
        <p:spPr>
          <a:xfrm>
            <a:off x="6227007" y="331019"/>
            <a:ext cx="726897" cy="182538"/>
          </a:xfrm>
          <a:custGeom>
            <a:avLst/>
            <a:gdLst>
              <a:gd name="connsiteX0" fmla="*/ 1515 w 726897"/>
              <a:gd name="connsiteY0" fmla="*/ 181398 h 182538"/>
              <a:gd name="connsiteX1" fmla="*/ 341654 w 726897"/>
              <a:gd name="connsiteY1" fmla="*/ 53294 h 182538"/>
              <a:gd name="connsiteX2" fmla="*/ 725967 w 726897"/>
              <a:gd name="connsiteY2" fmla="*/ 285 h 182538"/>
              <a:gd name="connsiteX3" fmla="*/ 447671 w 726897"/>
              <a:gd name="connsiteY3" fmla="*/ 31207 h 182538"/>
              <a:gd name="connsiteX4" fmla="*/ 385828 w 726897"/>
              <a:gd name="connsiteY4" fmla="*/ 9120 h 182538"/>
              <a:gd name="connsiteX5" fmla="*/ 222384 w 726897"/>
              <a:gd name="connsiteY5" fmla="*/ 110720 h 182538"/>
              <a:gd name="connsiteX6" fmla="*/ 1515 w 726897"/>
              <a:gd name="connsiteY6" fmla="*/ 181398 h 18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897" h="182538">
                <a:moveTo>
                  <a:pt x="1515" y="181398"/>
                </a:moveTo>
                <a:cubicBezTo>
                  <a:pt x="21393" y="171827"/>
                  <a:pt x="220912" y="83479"/>
                  <a:pt x="341654" y="53294"/>
                </a:cubicBezTo>
                <a:cubicBezTo>
                  <a:pt x="462396" y="23109"/>
                  <a:pt x="708298" y="3966"/>
                  <a:pt x="725967" y="285"/>
                </a:cubicBezTo>
                <a:cubicBezTo>
                  <a:pt x="743637" y="-3396"/>
                  <a:pt x="504361" y="29735"/>
                  <a:pt x="447671" y="31207"/>
                </a:cubicBezTo>
                <a:cubicBezTo>
                  <a:pt x="390981" y="32679"/>
                  <a:pt x="423376" y="-4132"/>
                  <a:pt x="385828" y="9120"/>
                </a:cubicBezTo>
                <a:cubicBezTo>
                  <a:pt x="348280" y="22372"/>
                  <a:pt x="282019" y="83479"/>
                  <a:pt x="222384" y="110720"/>
                </a:cubicBezTo>
                <a:cubicBezTo>
                  <a:pt x="162749" y="137961"/>
                  <a:pt x="-18363" y="190969"/>
                  <a:pt x="1515" y="181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57978D4-60A4-A24C-08A2-D39337E385FF}"/>
              </a:ext>
            </a:extLst>
          </p:cNvPr>
          <p:cNvSpPr/>
          <p:nvPr/>
        </p:nvSpPr>
        <p:spPr>
          <a:xfrm>
            <a:off x="4976392" y="1201284"/>
            <a:ext cx="841505" cy="966393"/>
          </a:xfrm>
          <a:custGeom>
            <a:avLst/>
            <a:gdLst>
              <a:gd name="connsiteX0" fmla="*/ 810391 w 841505"/>
              <a:gd name="connsiteY0" fmla="*/ 31168 h 966393"/>
              <a:gd name="connsiteX1" fmla="*/ 24095 w 841505"/>
              <a:gd name="connsiteY1" fmla="*/ 932316 h 966393"/>
              <a:gd name="connsiteX2" fmla="*/ 227295 w 841505"/>
              <a:gd name="connsiteY2" fmla="*/ 737951 h 966393"/>
              <a:gd name="connsiteX3" fmla="*/ 487921 w 841505"/>
              <a:gd name="connsiteY3" fmla="*/ 366890 h 966393"/>
              <a:gd name="connsiteX4" fmla="*/ 381904 w 841505"/>
              <a:gd name="connsiteY4" fmla="*/ 437568 h 966393"/>
              <a:gd name="connsiteX5" fmla="*/ 655782 w 841505"/>
              <a:gd name="connsiteY5" fmla="*/ 225533 h 966393"/>
              <a:gd name="connsiteX6" fmla="*/ 810391 w 841505"/>
              <a:gd name="connsiteY6" fmla="*/ 31168 h 96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1505" h="966393">
                <a:moveTo>
                  <a:pt x="810391" y="31168"/>
                </a:moveTo>
                <a:cubicBezTo>
                  <a:pt x="705110" y="148965"/>
                  <a:pt x="121278" y="814519"/>
                  <a:pt x="24095" y="932316"/>
                </a:cubicBezTo>
                <a:cubicBezTo>
                  <a:pt x="-73088" y="1050113"/>
                  <a:pt x="149991" y="832189"/>
                  <a:pt x="227295" y="737951"/>
                </a:cubicBezTo>
                <a:cubicBezTo>
                  <a:pt x="304599" y="643713"/>
                  <a:pt x="462153" y="416954"/>
                  <a:pt x="487921" y="366890"/>
                </a:cubicBezTo>
                <a:cubicBezTo>
                  <a:pt x="513689" y="316826"/>
                  <a:pt x="353927" y="461127"/>
                  <a:pt x="381904" y="437568"/>
                </a:cubicBezTo>
                <a:cubicBezTo>
                  <a:pt x="409881" y="414009"/>
                  <a:pt x="585840" y="288113"/>
                  <a:pt x="655782" y="225533"/>
                </a:cubicBezTo>
                <a:cubicBezTo>
                  <a:pt x="725724" y="162953"/>
                  <a:pt x="915672" y="-86629"/>
                  <a:pt x="810391" y="31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DD9A8416-365D-C696-0F0C-848CA52DD2E2}"/>
              </a:ext>
            </a:extLst>
          </p:cNvPr>
          <p:cNvSpPr/>
          <p:nvPr/>
        </p:nvSpPr>
        <p:spPr>
          <a:xfrm>
            <a:off x="4262783" y="2345530"/>
            <a:ext cx="512417" cy="605320"/>
          </a:xfrm>
          <a:custGeom>
            <a:avLst/>
            <a:gdLst>
              <a:gd name="connsiteX0" fmla="*/ 512417 w 512417"/>
              <a:gd name="connsiteY0" fmla="*/ 105 h 605320"/>
              <a:gd name="connsiteX1" fmla="*/ 176695 w 512417"/>
              <a:gd name="connsiteY1" fmla="*/ 190053 h 605320"/>
              <a:gd name="connsiteX2" fmla="*/ 0 w 512417"/>
              <a:gd name="connsiteY2" fmla="*/ 605287 h 605320"/>
              <a:gd name="connsiteX3" fmla="*/ 176695 w 512417"/>
              <a:gd name="connsiteY3" fmla="*/ 212140 h 605320"/>
              <a:gd name="connsiteX4" fmla="*/ 512417 w 512417"/>
              <a:gd name="connsiteY4" fmla="*/ 105 h 60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417" h="605320">
                <a:moveTo>
                  <a:pt x="512417" y="105"/>
                </a:moveTo>
                <a:cubicBezTo>
                  <a:pt x="512417" y="-3576"/>
                  <a:pt x="262098" y="89189"/>
                  <a:pt x="176695" y="190053"/>
                </a:cubicBezTo>
                <a:cubicBezTo>
                  <a:pt x="91292" y="290917"/>
                  <a:pt x="0" y="601606"/>
                  <a:pt x="0" y="605287"/>
                </a:cubicBezTo>
                <a:cubicBezTo>
                  <a:pt x="0" y="608968"/>
                  <a:pt x="89820" y="310795"/>
                  <a:pt x="176695" y="212140"/>
                </a:cubicBezTo>
                <a:cubicBezTo>
                  <a:pt x="263570" y="113485"/>
                  <a:pt x="512417" y="3786"/>
                  <a:pt x="512417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6FDA13E3-FC8A-8D78-B829-282B3AD12FFB}"/>
              </a:ext>
            </a:extLst>
          </p:cNvPr>
          <p:cNvSpPr/>
          <p:nvPr/>
        </p:nvSpPr>
        <p:spPr>
          <a:xfrm>
            <a:off x="3890388" y="2746863"/>
            <a:ext cx="230701" cy="1358352"/>
          </a:xfrm>
          <a:custGeom>
            <a:avLst/>
            <a:gdLst>
              <a:gd name="connsiteX0" fmla="*/ 176184 w 230701"/>
              <a:gd name="connsiteY0" fmla="*/ 195 h 1358352"/>
              <a:gd name="connsiteX1" fmla="*/ 25713 w 230701"/>
              <a:gd name="connsiteY1" fmla="*/ 443891 h 1358352"/>
              <a:gd name="connsiteX2" fmla="*/ 87445 w 230701"/>
              <a:gd name="connsiteY2" fmla="*/ 845147 h 1358352"/>
              <a:gd name="connsiteX3" fmla="*/ 21855 w 230701"/>
              <a:gd name="connsiteY3" fmla="*/ 536489 h 1358352"/>
              <a:gd name="connsiteX4" fmla="*/ 79728 w 230701"/>
              <a:gd name="connsiteY4" fmla="*/ 818140 h 1358352"/>
              <a:gd name="connsiteX5" fmla="*/ 222483 w 230701"/>
              <a:gd name="connsiteY5" fmla="*/ 1227112 h 1358352"/>
              <a:gd name="connsiteX6" fmla="*/ 172326 w 230701"/>
              <a:gd name="connsiteY6" fmla="*/ 1358291 h 1358352"/>
              <a:gd name="connsiteX7" fmla="*/ 226341 w 230701"/>
              <a:gd name="connsiteY7" fmla="*/ 1215537 h 1358352"/>
              <a:gd name="connsiteX8" fmla="*/ 33430 w 230701"/>
              <a:gd name="connsiteY8" fmla="*/ 578929 h 1358352"/>
              <a:gd name="connsiteX9" fmla="*/ 29571 w 230701"/>
              <a:gd name="connsiteY9" fmla="*/ 602079 h 1358352"/>
              <a:gd name="connsiteX10" fmla="*/ 10280 w 230701"/>
              <a:gd name="connsiteY10" fmla="*/ 389876 h 1358352"/>
              <a:gd name="connsiteX11" fmla="*/ 176184 w 230701"/>
              <a:gd name="connsiteY11" fmla="*/ 195 h 135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701" h="1358352">
                <a:moveTo>
                  <a:pt x="176184" y="195"/>
                </a:moveTo>
                <a:cubicBezTo>
                  <a:pt x="178756" y="9198"/>
                  <a:pt x="40503" y="303066"/>
                  <a:pt x="25713" y="443891"/>
                </a:cubicBezTo>
                <a:cubicBezTo>
                  <a:pt x="10923" y="584716"/>
                  <a:pt x="88088" y="829714"/>
                  <a:pt x="87445" y="845147"/>
                </a:cubicBezTo>
                <a:cubicBezTo>
                  <a:pt x="86802" y="860580"/>
                  <a:pt x="23141" y="540990"/>
                  <a:pt x="21855" y="536489"/>
                </a:cubicBezTo>
                <a:cubicBezTo>
                  <a:pt x="20569" y="531988"/>
                  <a:pt x="46290" y="703036"/>
                  <a:pt x="79728" y="818140"/>
                </a:cubicBezTo>
                <a:cubicBezTo>
                  <a:pt x="113166" y="933244"/>
                  <a:pt x="207050" y="1137087"/>
                  <a:pt x="222483" y="1227112"/>
                </a:cubicBezTo>
                <a:cubicBezTo>
                  <a:pt x="237916" y="1317137"/>
                  <a:pt x="171683" y="1360220"/>
                  <a:pt x="172326" y="1358291"/>
                </a:cubicBezTo>
                <a:cubicBezTo>
                  <a:pt x="172969" y="1356362"/>
                  <a:pt x="249490" y="1345431"/>
                  <a:pt x="226341" y="1215537"/>
                </a:cubicBezTo>
                <a:cubicBezTo>
                  <a:pt x="203192" y="1085643"/>
                  <a:pt x="66225" y="681172"/>
                  <a:pt x="33430" y="578929"/>
                </a:cubicBezTo>
                <a:cubicBezTo>
                  <a:pt x="635" y="476686"/>
                  <a:pt x="33429" y="633588"/>
                  <a:pt x="29571" y="602079"/>
                </a:cubicBezTo>
                <a:cubicBezTo>
                  <a:pt x="25713" y="570570"/>
                  <a:pt x="-19943" y="484403"/>
                  <a:pt x="10280" y="389876"/>
                </a:cubicBezTo>
                <a:cubicBezTo>
                  <a:pt x="40503" y="295349"/>
                  <a:pt x="173612" y="-8808"/>
                  <a:pt x="176184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6C72C427-7ED0-7E65-BEFB-D280656D3CD6}"/>
              </a:ext>
            </a:extLst>
          </p:cNvPr>
          <p:cNvSpPr/>
          <p:nvPr/>
        </p:nvSpPr>
        <p:spPr>
          <a:xfrm>
            <a:off x="3753891" y="3194422"/>
            <a:ext cx="278941" cy="1322157"/>
          </a:xfrm>
          <a:custGeom>
            <a:avLst/>
            <a:gdLst>
              <a:gd name="connsiteX0" fmla="*/ 262524 w 278941"/>
              <a:gd name="connsiteY0" fmla="*/ 191 h 1322157"/>
              <a:gd name="connsiteX1" fmla="*/ 119770 w 278941"/>
              <a:gd name="connsiteY1" fmla="*/ 308849 h 1322157"/>
              <a:gd name="connsiteX2" fmla="*/ 19456 w 278941"/>
              <a:gd name="connsiteY2" fmla="*/ 536484 h 1322157"/>
              <a:gd name="connsiteX3" fmla="*/ 77329 w 278941"/>
              <a:gd name="connsiteY3" fmla="*/ 416879 h 1322157"/>
              <a:gd name="connsiteX4" fmla="*/ 11739 w 278941"/>
              <a:gd name="connsiteY4" fmla="*/ 706246 h 1322157"/>
              <a:gd name="connsiteX5" fmla="*/ 27172 w 278941"/>
              <a:gd name="connsiteY5" fmla="*/ 814277 h 1322157"/>
              <a:gd name="connsiteX6" fmla="*/ 15598 w 278941"/>
              <a:gd name="connsiteY6" fmla="*/ 771836 h 1322157"/>
              <a:gd name="connsiteX7" fmla="*/ 274099 w 278941"/>
              <a:gd name="connsiteY7" fmla="*/ 1315846 h 1322157"/>
              <a:gd name="connsiteX8" fmla="*/ 173785 w 278941"/>
              <a:gd name="connsiteY8" fmla="*/ 1053487 h 1322157"/>
              <a:gd name="connsiteX9" fmla="*/ 42605 w 278941"/>
              <a:gd name="connsiteY9" fmla="*/ 825851 h 1322157"/>
              <a:gd name="connsiteX10" fmla="*/ 34889 w 278941"/>
              <a:gd name="connsiteY10" fmla="*/ 756403 h 1322157"/>
              <a:gd name="connsiteX11" fmla="*/ 158352 w 278941"/>
              <a:gd name="connsiteY11" fmla="*/ 320424 h 1322157"/>
              <a:gd name="connsiteX12" fmla="*/ 104337 w 278941"/>
              <a:gd name="connsiteY12" fmla="*/ 355148 h 1322157"/>
              <a:gd name="connsiteX13" fmla="*/ 262524 w 278941"/>
              <a:gd name="connsiteY13" fmla="*/ 191 h 132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941" h="1322157">
                <a:moveTo>
                  <a:pt x="262524" y="191"/>
                </a:moveTo>
                <a:cubicBezTo>
                  <a:pt x="265096" y="-7526"/>
                  <a:pt x="160281" y="219467"/>
                  <a:pt x="119770" y="308849"/>
                </a:cubicBezTo>
                <a:cubicBezTo>
                  <a:pt x="79259" y="398231"/>
                  <a:pt x="26529" y="518479"/>
                  <a:pt x="19456" y="536484"/>
                </a:cubicBezTo>
                <a:cubicBezTo>
                  <a:pt x="12383" y="554489"/>
                  <a:pt x="78615" y="388585"/>
                  <a:pt x="77329" y="416879"/>
                </a:cubicBezTo>
                <a:cubicBezTo>
                  <a:pt x="76043" y="445173"/>
                  <a:pt x="20098" y="640013"/>
                  <a:pt x="11739" y="706246"/>
                </a:cubicBezTo>
                <a:cubicBezTo>
                  <a:pt x="3380" y="772479"/>
                  <a:pt x="26529" y="803345"/>
                  <a:pt x="27172" y="814277"/>
                </a:cubicBezTo>
                <a:cubicBezTo>
                  <a:pt x="27815" y="825209"/>
                  <a:pt x="-25556" y="688241"/>
                  <a:pt x="15598" y="771836"/>
                </a:cubicBezTo>
                <a:cubicBezTo>
                  <a:pt x="56752" y="855431"/>
                  <a:pt x="247735" y="1268904"/>
                  <a:pt x="274099" y="1315846"/>
                </a:cubicBezTo>
                <a:cubicBezTo>
                  <a:pt x="300463" y="1362788"/>
                  <a:pt x="212367" y="1135153"/>
                  <a:pt x="173785" y="1053487"/>
                </a:cubicBezTo>
                <a:cubicBezTo>
                  <a:pt x="135203" y="971821"/>
                  <a:pt x="65754" y="875365"/>
                  <a:pt x="42605" y="825851"/>
                </a:cubicBezTo>
                <a:cubicBezTo>
                  <a:pt x="19456" y="776337"/>
                  <a:pt x="15598" y="840641"/>
                  <a:pt x="34889" y="756403"/>
                </a:cubicBezTo>
                <a:cubicBezTo>
                  <a:pt x="54180" y="672165"/>
                  <a:pt x="146777" y="387300"/>
                  <a:pt x="158352" y="320424"/>
                </a:cubicBezTo>
                <a:cubicBezTo>
                  <a:pt x="169927" y="253548"/>
                  <a:pt x="86332" y="400804"/>
                  <a:pt x="104337" y="355148"/>
                </a:cubicBezTo>
                <a:cubicBezTo>
                  <a:pt x="122342" y="309492"/>
                  <a:pt x="259952" y="7908"/>
                  <a:pt x="262524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C5B36F02-B2D5-EF78-7B0F-8053309486B5}"/>
              </a:ext>
            </a:extLst>
          </p:cNvPr>
          <p:cNvSpPr/>
          <p:nvPr/>
        </p:nvSpPr>
        <p:spPr>
          <a:xfrm>
            <a:off x="4278638" y="3075008"/>
            <a:ext cx="185332" cy="1860176"/>
          </a:xfrm>
          <a:custGeom>
            <a:avLst/>
            <a:gdLst>
              <a:gd name="connsiteX0" fmla="*/ 185332 w 185332"/>
              <a:gd name="connsiteY0" fmla="*/ 0 h 1860176"/>
              <a:gd name="connsiteX1" fmla="*/ 50294 w 185332"/>
              <a:gd name="connsiteY1" fmla="*/ 412830 h 1860176"/>
              <a:gd name="connsiteX2" fmla="*/ 46435 w 185332"/>
              <a:gd name="connsiteY2" fmla="*/ 462987 h 1860176"/>
              <a:gd name="connsiteX3" fmla="*/ 42577 w 185332"/>
              <a:gd name="connsiteY3" fmla="*/ 408972 h 1860176"/>
              <a:gd name="connsiteX4" fmla="*/ 104309 w 185332"/>
              <a:gd name="connsiteY4" fmla="*/ 702197 h 1860176"/>
              <a:gd name="connsiteX5" fmla="*/ 123600 w 185332"/>
              <a:gd name="connsiteY5" fmla="*/ 663615 h 1860176"/>
              <a:gd name="connsiteX6" fmla="*/ 65727 w 185332"/>
              <a:gd name="connsiteY6" fmla="*/ 1346521 h 1860176"/>
              <a:gd name="connsiteX7" fmla="*/ 137 w 185332"/>
              <a:gd name="connsiteY7" fmla="*/ 1859665 h 1860176"/>
              <a:gd name="connsiteX8" fmla="*/ 50294 w 185332"/>
              <a:gd name="connsiteY8" fmla="*/ 1423686 h 1860176"/>
              <a:gd name="connsiteX9" fmla="*/ 112025 w 185332"/>
              <a:gd name="connsiteY9" fmla="*/ 559443 h 1860176"/>
              <a:gd name="connsiteX10" fmla="*/ 112025 w 185332"/>
              <a:gd name="connsiteY10" fmla="*/ 551726 h 1860176"/>
              <a:gd name="connsiteX11" fmla="*/ 73443 w 185332"/>
              <a:gd name="connsiteY11" fmla="*/ 412830 h 1860176"/>
              <a:gd name="connsiteX12" fmla="*/ 73443 w 185332"/>
              <a:gd name="connsiteY12" fmla="*/ 412830 h 1860176"/>
              <a:gd name="connsiteX13" fmla="*/ 185332 w 185332"/>
              <a:gd name="connsiteY13" fmla="*/ 0 h 186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5332" h="1860176">
                <a:moveTo>
                  <a:pt x="185332" y="0"/>
                </a:moveTo>
                <a:cubicBezTo>
                  <a:pt x="129387" y="167833"/>
                  <a:pt x="73443" y="335666"/>
                  <a:pt x="50294" y="412830"/>
                </a:cubicBezTo>
                <a:cubicBezTo>
                  <a:pt x="27145" y="489994"/>
                  <a:pt x="47721" y="463630"/>
                  <a:pt x="46435" y="462987"/>
                </a:cubicBezTo>
                <a:cubicBezTo>
                  <a:pt x="45149" y="462344"/>
                  <a:pt x="32931" y="369104"/>
                  <a:pt x="42577" y="408972"/>
                </a:cubicBezTo>
                <a:cubicBezTo>
                  <a:pt x="52223" y="448840"/>
                  <a:pt x="90805" y="659757"/>
                  <a:pt x="104309" y="702197"/>
                </a:cubicBezTo>
                <a:cubicBezTo>
                  <a:pt x="117813" y="744637"/>
                  <a:pt x="130030" y="556228"/>
                  <a:pt x="123600" y="663615"/>
                </a:cubicBezTo>
                <a:cubicBezTo>
                  <a:pt x="117170" y="771002"/>
                  <a:pt x="86304" y="1147179"/>
                  <a:pt x="65727" y="1346521"/>
                </a:cubicBezTo>
                <a:cubicBezTo>
                  <a:pt x="45150" y="1545863"/>
                  <a:pt x="2709" y="1846804"/>
                  <a:pt x="137" y="1859665"/>
                </a:cubicBezTo>
                <a:cubicBezTo>
                  <a:pt x="-2435" y="1872526"/>
                  <a:pt x="31646" y="1640390"/>
                  <a:pt x="50294" y="1423686"/>
                </a:cubicBezTo>
                <a:cubicBezTo>
                  <a:pt x="68942" y="1206982"/>
                  <a:pt x="101737" y="704770"/>
                  <a:pt x="112025" y="559443"/>
                </a:cubicBezTo>
                <a:cubicBezTo>
                  <a:pt x="122313" y="414116"/>
                  <a:pt x="118455" y="576162"/>
                  <a:pt x="112025" y="551726"/>
                </a:cubicBezTo>
                <a:cubicBezTo>
                  <a:pt x="105595" y="527291"/>
                  <a:pt x="73443" y="412830"/>
                  <a:pt x="73443" y="412830"/>
                </a:cubicBezTo>
                <a:lnTo>
                  <a:pt x="73443" y="412830"/>
                </a:lnTo>
                <a:lnTo>
                  <a:pt x="1853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917018D6-9821-E0D1-330E-0DA3BCD13BE7}"/>
              </a:ext>
            </a:extLst>
          </p:cNvPr>
          <p:cNvSpPr/>
          <p:nvPr/>
        </p:nvSpPr>
        <p:spPr>
          <a:xfrm>
            <a:off x="6780721" y="1866245"/>
            <a:ext cx="568526" cy="75300"/>
          </a:xfrm>
          <a:custGeom>
            <a:avLst/>
            <a:gdLst>
              <a:gd name="connsiteX0" fmla="*/ 35 w 568526"/>
              <a:gd name="connsiteY0" fmla="*/ 46062 h 75300"/>
              <a:gd name="connsiteX1" fmla="*/ 467674 w 568526"/>
              <a:gd name="connsiteY1" fmla="*/ 133 h 75300"/>
              <a:gd name="connsiteX2" fmla="*/ 430095 w 568526"/>
              <a:gd name="connsiteY2" fmla="*/ 33536 h 75300"/>
              <a:gd name="connsiteX3" fmla="*/ 567882 w 568526"/>
              <a:gd name="connsiteY3" fmla="*/ 75289 h 75300"/>
              <a:gd name="connsiteX4" fmla="*/ 480200 w 568526"/>
              <a:gd name="connsiteY4" fmla="*/ 29360 h 75300"/>
              <a:gd name="connsiteX5" fmla="*/ 442621 w 568526"/>
              <a:gd name="connsiteY5" fmla="*/ 4308 h 75300"/>
              <a:gd name="connsiteX6" fmla="*/ 35 w 568526"/>
              <a:gd name="connsiteY6" fmla="*/ 46062 h 7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8526" h="75300">
                <a:moveTo>
                  <a:pt x="35" y="46062"/>
                </a:moveTo>
                <a:cubicBezTo>
                  <a:pt x="4210" y="45366"/>
                  <a:pt x="395997" y="2221"/>
                  <a:pt x="467674" y="133"/>
                </a:cubicBezTo>
                <a:cubicBezTo>
                  <a:pt x="539351" y="-1955"/>
                  <a:pt x="413394" y="21010"/>
                  <a:pt x="430095" y="33536"/>
                </a:cubicBezTo>
                <a:cubicBezTo>
                  <a:pt x="446796" y="46062"/>
                  <a:pt x="559531" y="75985"/>
                  <a:pt x="567882" y="75289"/>
                </a:cubicBezTo>
                <a:cubicBezTo>
                  <a:pt x="576233" y="74593"/>
                  <a:pt x="501077" y="41190"/>
                  <a:pt x="480200" y="29360"/>
                </a:cubicBezTo>
                <a:cubicBezTo>
                  <a:pt x="459323" y="17530"/>
                  <a:pt x="519169" y="3612"/>
                  <a:pt x="442621" y="4308"/>
                </a:cubicBezTo>
                <a:cubicBezTo>
                  <a:pt x="366073" y="5004"/>
                  <a:pt x="-4140" y="46758"/>
                  <a:pt x="35" y="46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D8A5DEF3-C490-B679-214B-E970ECFEB127}"/>
              </a:ext>
            </a:extLst>
          </p:cNvPr>
          <p:cNvSpPr/>
          <p:nvPr/>
        </p:nvSpPr>
        <p:spPr>
          <a:xfrm>
            <a:off x="6951932" y="1966582"/>
            <a:ext cx="141810" cy="175379"/>
          </a:xfrm>
          <a:custGeom>
            <a:avLst/>
            <a:gdLst>
              <a:gd name="connsiteX0" fmla="*/ 13 w 141810"/>
              <a:gd name="connsiteY0" fmla="*/ 4 h 175379"/>
              <a:gd name="connsiteX1" fmla="*/ 129449 w 141810"/>
              <a:gd name="connsiteY1" fmla="*/ 108563 h 175379"/>
              <a:gd name="connsiteX2" fmla="*/ 121098 w 141810"/>
              <a:gd name="connsiteY2" fmla="*/ 175369 h 175379"/>
              <a:gd name="connsiteX3" fmla="*/ 137800 w 141810"/>
              <a:gd name="connsiteY3" fmla="*/ 112739 h 175379"/>
              <a:gd name="connsiteX4" fmla="*/ 13 w 141810"/>
              <a:gd name="connsiteY4" fmla="*/ 4 h 1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10" h="175379">
                <a:moveTo>
                  <a:pt x="13" y="4"/>
                </a:moveTo>
                <a:cubicBezTo>
                  <a:pt x="-1379" y="-692"/>
                  <a:pt x="109268" y="79336"/>
                  <a:pt x="129449" y="108563"/>
                </a:cubicBezTo>
                <a:cubicBezTo>
                  <a:pt x="149630" y="137790"/>
                  <a:pt x="119706" y="174673"/>
                  <a:pt x="121098" y="175369"/>
                </a:cubicBezTo>
                <a:cubicBezTo>
                  <a:pt x="122490" y="176065"/>
                  <a:pt x="152414" y="140575"/>
                  <a:pt x="137800" y="112739"/>
                </a:cubicBezTo>
                <a:cubicBezTo>
                  <a:pt x="123186" y="84903"/>
                  <a:pt x="1405" y="700"/>
                  <a:pt x="1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69518377-1F01-DE4F-856C-FA0CE7FBB1F8}"/>
              </a:ext>
            </a:extLst>
          </p:cNvPr>
          <p:cNvSpPr/>
          <p:nvPr/>
        </p:nvSpPr>
        <p:spPr>
          <a:xfrm>
            <a:off x="6083781" y="1908132"/>
            <a:ext cx="738729" cy="304800"/>
          </a:xfrm>
          <a:custGeom>
            <a:avLst/>
            <a:gdLst>
              <a:gd name="connsiteX0" fmla="*/ 738729 w 738729"/>
              <a:gd name="connsiteY0" fmla="*/ 0 h 304800"/>
              <a:gd name="connsiteX1" fmla="*/ 45622 w 738729"/>
              <a:gd name="connsiteY1" fmla="*/ 242169 h 304800"/>
              <a:gd name="connsiteX2" fmla="*/ 79024 w 738729"/>
              <a:gd name="connsiteY2" fmla="*/ 233819 h 304800"/>
              <a:gd name="connsiteX3" fmla="*/ 183408 w 738729"/>
              <a:gd name="connsiteY3" fmla="*/ 304800 h 304800"/>
              <a:gd name="connsiteX4" fmla="*/ 91551 w 738729"/>
              <a:gd name="connsiteY4" fmla="*/ 233819 h 304800"/>
              <a:gd name="connsiteX5" fmla="*/ 291967 w 738729"/>
              <a:gd name="connsiteY5" fmla="*/ 141961 h 304800"/>
              <a:gd name="connsiteX6" fmla="*/ 233512 w 738729"/>
              <a:gd name="connsiteY6" fmla="*/ 158663 h 304800"/>
              <a:gd name="connsiteX7" fmla="*/ 738729 w 738729"/>
              <a:gd name="connsiteY7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8729" h="304800">
                <a:moveTo>
                  <a:pt x="738729" y="0"/>
                </a:moveTo>
                <a:lnTo>
                  <a:pt x="45622" y="242169"/>
                </a:lnTo>
                <a:cubicBezTo>
                  <a:pt x="-64329" y="281139"/>
                  <a:pt x="56060" y="223381"/>
                  <a:pt x="79024" y="233819"/>
                </a:cubicBezTo>
                <a:cubicBezTo>
                  <a:pt x="101988" y="244257"/>
                  <a:pt x="181320" y="304800"/>
                  <a:pt x="183408" y="304800"/>
                </a:cubicBezTo>
                <a:cubicBezTo>
                  <a:pt x="185496" y="304800"/>
                  <a:pt x="73458" y="260959"/>
                  <a:pt x="91551" y="233819"/>
                </a:cubicBezTo>
                <a:cubicBezTo>
                  <a:pt x="109644" y="206679"/>
                  <a:pt x="268307" y="154487"/>
                  <a:pt x="291967" y="141961"/>
                </a:cubicBezTo>
                <a:cubicBezTo>
                  <a:pt x="315627" y="129435"/>
                  <a:pt x="233512" y="158663"/>
                  <a:pt x="233512" y="158663"/>
                </a:cubicBezTo>
                <a:lnTo>
                  <a:pt x="73872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 1186">
            <a:extLst>
              <a:ext uri="{FF2B5EF4-FFF2-40B4-BE49-F238E27FC236}">
                <a16:creationId xmlns:a16="http://schemas.microsoft.com/office/drawing/2014/main" id="{2E026ED5-72E1-CA2A-87F6-7FDE8F64D16A}"/>
              </a:ext>
            </a:extLst>
          </p:cNvPr>
          <p:cNvSpPr/>
          <p:nvPr/>
        </p:nvSpPr>
        <p:spPr>
          <a:xfrm>
            <a:off x="6585152" y="3639499"/>
            <a:ext cx="346591" cy="58722"/>
          </a:xfrm>
          <a:custGeom>
            <a:avLst/>
            <a:gdLst>
              <a:gd name="connsiteX0" fmla="*/ 3 w 346591"/>
              <a:gd name="connsiteY0" fmla="*/ 58659 h 58722"/>
              <a:gd name="connsiteX1" fmla="*/ 136425 w 346591"/>
              <a:gd name="connsiteY1" fmla="*/ 3353 h 58722"/>
              <a:gd name="connsiteX2" fmla="*/ 346590 w 346591"/>
              <a:gd name="connsiteY2" fmla="*/ 7040 h 58722"/>
              <a:gd name="connsiteX3" fmla="*/ 132738 w 346591"/>
              <a:gd name="connsiteY3" fmla="*/ 14414 h 58722"/>
              <a:gd name="connsiteX4" fmla="*/ 3 w 346591"/>
              <a:gd name="connsiteY4" fmla="*/ 58659 h 58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591" h="58722">
                <a:moveTo>
                  <a:pt x="3" y="58659"/>
                </a:moveTo>
                <a:cubicBezTo>
                  <a:pt x="618" y="56815"/>
                  <a:pt x="78660" y="11956"/>
                  <a:pt x="136425" y="3353"/>
                </a:cubicBezTo>
                <a:cubicBezTo>
                  <a:pt x="194190" y="-5250"/>
                  <a:pt x="347205" y="5196"/>
                  <a:pt x="346590" y="7040"/>
                </a:cubicBezTo>
                <a:cubicBezTo>
                  <a:pt x="345976" y="8883"/>
                  <a:pt x="185586" y="7040"/>
                  <a:pt x="132738" y="14414"/>
                </a:cubicBezTo>
                <a:cubicBezTo>
                  <a:pt x="79890" y="21788"/>
                  <a:pt x="-612" y="60503"/>
                  <a:pt x="3" y="586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 1187">
            <a:extLst>
              <a:ext uri="{FF2B5EF4-FFF2-40B4-BE49-F238E27FC236}">
                <a16:creationId xmlns:a16="http://schemas.microsoft.com/office/drawing/2014/main" id="{58BC945D-8A5F-B92C-E731-729FD07A4F98}"/>
              </a:ext>
            </a:extLst>
          </p:cNvPr>
          <p:cNvSpPr/>
          <p:nvPr/>
        </p:nvSpPr>
        <p:spPr>
          <a:xfrm>
            <a:off x="5863827" y="3688931"/>
            <a:ext cx="443813" cy="82973"/>
          </a:xfrm>
          <a:custGeom>
            <a:avLst/>
            <a:gdLst>
              <a:gd name="connsiteX0" fmla="*/ 2344 w 443813"/>
              <a:gd name="connsiteY0" fmla="*/ 82969 h 82973"/>
              <a:gd name="connsiteX1" fmla="*/ 24467 w 443813"/>
              <a:gd name="connsiteY1" fmla="*/ 16601 h 82973"/>
              <a:gd name="connsiteX2" fmla="*/ 149828 w 443813"/>
              <a:gd name="connsiteY2" fmla="*/ 35037 h 82973"/>
              <a:gd name="connsiteX3" fmla="*/ 441108 w 443813"/>
              <a:gd name="connsiteY3" fmla="*/ 1853 h 82973"/>
              <a:gd name="connsiteX4" fmla="*/ 297312 w 443813"/>
              <a:gd name="connsiteY4" fmla="*/ 5540 h 82973"/>
              <a:gd name="connsiteX5" fmla="*/ 334183 w 443813"/>
              <a:gd name="connsiteY5" fmla="*/ 16601 h 82973"/>
              <a:gd name="connsiteX6" fmla="*/ 171950 w 443813"/>
              <a:gd name="connsiteY6" fmla="*/ 20288 h 82973"/>
              <a:gd name="connsiteX7" fmla="*/ 57650 w 443813"/>
              <a:gd name="connsiteY7" fmla="*/ 20288 h 82973"/>
              <a:gd name="connsiteX8" fmla="*/ 2344 w 443813"/>
              <a:gd name="connsiteY8" fmla="*/ 82969 h 82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3813" h="82973">
                <a:moveTo>
                  <a:pt x="2344" y="82969"/>
                </a:moveTo>
                <a:cubicBezTo>
                  <a:pt x="-3186" y="82355"/>
                  <a:pt x="-114" y="24590"/>
                  <a:pt x="24467" y="16601"/>
                </a:cubicBezTo>
                <a:cubicBezTo>
                  <a:pt x="49048" y="8612"/>
                  <a:pt x="80388" y="37495"/>
                  <a:pt x="149828" y="35037"/>
                </a:cubicBezTo>
                <a:cubicBezTo>
                  <a:pt x="219268" y="32579"/>
                  <a:pt x="416527" y="6769"/>
                  <a:pt x="441108" y="1853"/>
                </a:cubicBezTo>
                <a:cubicBezTo>
                  <a:pt x="465689" y="-3063"/>
                  <a:pt x="315133" y="3082"/>
                  <a:pt x="297312" y="5540"/>
                </a:cubicBezTo>
                <a:cubicBezTo>
                  <a:pt x="279491" y="7998"/>
                  <a:pt x="355077" y="14143"/>
                  <a:pt x="334183" y="16601"/>
                </a:cubicBezTo>
                <a:cubicBezTo>
                  <a:pt x="313289" y="19059"/>
                  <a:pt x="218039" y="19674"/>
                  <a:pt x="171950" y="20288"/>
                </a:cubicBezTo>
                <a:cubicBezTo>
                  <a:pt x="125861" y="20902"/>
                  <a:pt x="84074" y="15986"/>
                  <a:pt x="57650" y="20288"/>
                </a:cubicBezTo>
                <a:cubicBezTo>
                  <a:pt x="31226" y="24590"/>
                  <a:pt x="7874" y="83583"/>
                  <a:pt x="2344" y="829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 1188">
            <a:extLst>
              <a:ext uri="{FF2B5EF4-FFF2-40B4-BE49-F238E27FC236}">
                <a16:creationId xmlns:a16="http://schemas.microsoft.com/office/drawing/2014/main" id="{F44FDA97-AC7F-8A51-4C84-BD3711D4E737}"/>
              </a:ext>
            </a:extLst>
          </p:cNvPr>
          <p:cNvSpPr/>
          <p:nvPr/>
        </p:nvSpPr>
        <p:spPr>
          <a:xfrm>
            <a:off x="6616784" y="2475239"/>
            <a:ext cx="317008" cy="96675"/>
          </a:xfrm>
          <a:custGeom>
            <a:avLst/>
            <a:gdLst>
              <a:gd name="connsiteX0" fmla="*/ 3091 w 317008"/>
              <a:gd name="connsiteY0" fmla="*/ 74286 h 96675"/>
              <a:gd name="connsiteX1" fmla="*/ 311066 w 317008"/>
              <a:gd name="connsiteY1" fmla="*/ 1261 h 96675"/>
              <a:gd name="connsiteX2" fmla="*/ 196766 w 317008"/>
              <a:gd name="connsiteY2" fmla="*/ 33011 h 96675"/>
              <a:gd name="connsiteX3" fmla="*/ 79291 w 317008"/>
              <a:gd name="connsiteY3" fmla="*/ 96511 h 96675"/>
              <a:gd name="connsiteX4" fmla="*/ 145966 w 317008"/>
              <a:gd name="connsiteY4" fmla="*/ 52061 h 96675"/>
              <a:gd name="connsiteX5" fmla="*/ 3091 w 317008"/>
              <a:gd name="connsiteY5" fmla="*/ 74286 h 9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7008" h="96675">
                <a:moveTo>
                  <a:pt x="3091" y="74286"/>
                </a:moveTo>
                <a:cubicBezTo>
                  <a:pt x="30608" y="65819"/>
                  <a:pt x="278787" y="8140"/>
                  <a:pt x="311066" y="1261"/>
                </a:cubicBezTo>
                <a:cubicBezTo>
                  <a:pt x="343345" y="-5618"/>
                  <a:pt x="235395" y="17136"/>
                  <a:pt x="196766" y="33011"/>
                </a:cubicBezTo>
                <a:cubicBezTo>
                  <a:pt x="158137" y="48886"/>
                  <a:pt x="87758" y="93336"/>
                  <a:pt x="79291" y="96511"/>
                </a:cubicBezTo>
                <a:cubicBezTo>
                  <a:pt x="70824" y="99686"/>
                  <a:pt x="151258" y="55765"/>
                  <a:pt x="145966" y="52061"/>
                </a:cubicBezTo>
                <a:cubicBezTo>
                  <a:pt x="140674" y="48357"/>
                  <a:pt x="-24426" y="82753"/>
                  <a:pt x="3091" y="74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 1189">
            <a:extLst>
              <a:ext uri="{FF2B5EF4-FFF2-40B4-BE49-F238E27FC236}">
                <a16:creationId xmlns:a16="http://schemas.microsoft.com/office/drawing/2014/main" id="{D1E3FE12-E9E6-5E57-A279-23257671E688}"/>
              </a:ext>
            </a:extLst>
          </p:cNvPr>
          <p:cNvSpPr/>
          <p:nvPr/>
        </p:nvSpPr>
        <p:spPr>
          <a:xfrm>
            <a:off x="6013390" y="2558554"/>
            <a:ext cx="187526" cy="153036"/>
          </a:xfrm>
          <a:custGeom>
            <a:avLst/>
            <a:gdLst>
              <a:gd name="connsiteX0" fmla="*/ 60 w 187526"/>
              <a:gd name="connsiteY0" fmla="*/ 496 h 153036"/>
              <a:gd name="connsiteX1" fmla="*/ 123885 w 187526"/>
              <a:gd name="connsiteY1" fmla="*/ 60821 h 153036"/>
              <a:gd name="connsiteX2" fmla="*/ 187385 w 187526"/>
              <a:gd name="connsiteY2" fmla="*/ 152896 h 153036"/>
              <a:gd name="connsiteX3" fmla="*/ 108010 w 187526"/>
              <a:gd name="connsiteY3" fmla="*/ 38596 h 153036"/>
              <a:gd name="connsiteX4" fmla="*/ 60 w 187526"/>
              <a:gd name="connsiteY4" fmla="*/ 496 h 153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526" h="153036">
                <a:moveTo>
                  <a:pt x="60" y="496"/>
                </a:moveTo>
                <a:cubicBezTo>
                  <a:pt x="2706" y="4200"/>
                  <a:pt x="92664" y="35421"/>
                  <a:pt x="123885" y="60821"/>
                </a:cubicBezTo>
                <a:cubicBezTo>
                  <a:pt x="155106" y="86221"/>
                  <a:pt x="190031" y="156600"/>
                  <a:pt x="187385" y="152896"/>
                </a:cubicBezTo>
                <a:cubicBezTo>
                  <a:pt x="184739" y="149192"/>
                  <a:pt x="133939" y="62938"/>
                  <a:pt x="108010" y="38596"/>
                </a:cubicBezTo>
                <a:cubicBezTo>
                  <a:pt x="82081" y="14254"/>
                  <a:pt x="-2586" y="-3208"/>
                  <a:pt x="60" y="4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 1190">
            <a:extLst>
              <a:ext uri="{FF2B5EF4-FFF2-40B4-BE49-F238E27FC236}">
                <a16:creationId xmlns:a16="http://schemas.microsoft.com/office/drawing/2014/main" id="{8EC49B35-D819-C7AF-5B98-B3F8C560895C}"/>
              </a:ext>
            </a:extLst>
          </p:cNvPr>
          <p:cNvSpPr/>
          <p:nvPr/>
        </p:nvSpPr>
        <p:spPr>
          <a:xfrm>
            <a:off x="6381629" y="4332456"/>
            <a:ext cx="321833" cy="141151"/>
          </a:xfrm>
          <a:custGeom>
            <a:avLst/>
            <a:gdLst>
              <a:gd name="connsiteX0" fmla="*/ 121 w 321833"/>
              <a:gd name="connsiteY0" fmla="*/ 33169 h 141151"/>
              <a:gd name="connsiteX1" fmla="*/ 130296 w 321833"/>
              <a:gd name="connsiteY1" fmla="*/ 42694 h 141151"/>
              <a:gd name="connsiteX2" fmla="*/ 311271 w 321833"/>
              <a:gd name="connsiteY2" fmla="*/ 4594 h 141151"/>
              <a:gd name="connsiteX3" fmla="*/ 285871 w 321833"/>
              <a:gd name="connsiteY3" fmla="*/ 17294 h 141151"/>
              <a:gd name="connsiteX4" fmla="*/ 165221 w 321833"/>
              <a:gd name="connsiteY4" fmla="*/ 141119 h 141151"/>
              <a:gd name="connsiteX5" fmla="*/ 273171 w 321833"/>
              <a:gd name="connsiteY5" fmla="*/ 4594 h 141151"/>
              <a:gd name="connsiteX6" fmla="*/ 152521 w 321833"/>
              <a:gd name="connsiteY6" fmla="*/ 33169 h 141151"/>
              <a:gd name="connsiteX7" fmla="*/ 121 w 321833"/>
              <a:gd name="connsiteY7" fmla="*/ 33169 h 141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833" h="141151">
                <a:moveTo>
                  <a:pt x="121" y="33169"/>
                </a:moveTo>
                <a:cubicBezTo>
                  <a:pt x="-3583" y="34756"/>
                  <a:pt x="78438" y="47457"/>
                  <a:pt x="130296" y="42694"/>
                </a:cubicBezTo>
                <a:cubicBezTo>
                  <a:pt x="182154" y="37932"/>
                  <a:pt x="285342" y="8827"/>
                  <a:pt x="311271" y="4594"/>
                </a:cubicBezTo>
                <a:cubicBezTo>
                  <a:pt x="337200" y="361"/>
                  <a:pt x="310213" y="-5460"/>
                  <a:pt x="285871" y="17294"/>
                </a:cubicBezTo>
                <a:cubicBezTo>
                  <a:pt x="261529" y="40048"/>
                  <a:pt x="167338" y="143236"/>
                  <a:pt x="165221" y="141119"/>
                </a:cubicBezTo>
                <a:cubicBezTo>
                  <a:pt x="163104" y="139002"/>
                  <a:pt x="275288" y="22586"/>
                  <a:pt x="273171" y="4594"/>
                </a:cubicBezTo>
                <a:cubicBezTo>
                  <a:pt x="271054" y="-13398"/>
                  <a:pt x="191150" y="26819"/>
                  <a:pt x="152521" y="33169"/>
                </a:cubicBezTo>
                <a:cubicBezTo>
                  <a:pt x="113892" y="39519"/>
                  <a:pt x="3825" y="31582"/>
                  <a:pt x="121" y="33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752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小島瑠璃子、片想いだった高校の先輩に13年越しの告白「朝、同じ電車になるように…」：マピオンニュース">
            <a:extLst>
              <a:ext uri="{FF2B5EF4-FFF2-40B4-BE49-F238E27FC236}">
                <a16:creationId xmlns:a16="http://schemas.microsoft.com/office/drawing/2014/main" id="{75B5415A-F752-5594-29A4-9D88C9ED47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03" r="2852"/>
          <a:stretch/>
        </p:blipFill>
        <p:spPr bwMode="auto">
          <a:xfrm>
            <a:off x="286600" y="0"/>
            <a:ext cx="11618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フリーフォーム 4">
            <a:extLst>
              <a:ext uri="{FF2B5EF4-FFF2-40B4-BE49-F238E27FC236}">
                <a16:creationId xmlns:a16="http://schemas.microsoft.com/office/drawing/2014/main" id="{22654D94-5BAC-7696-4BE1-EF73721DEFF3}"/>
              </a:ext>
            </a:extLst>
          </p:cNvPr>
          <p:cNvSpPr/>
          <p:nvPr/>
        </p:nvSpPr>
        <p:spPr>
          <a:xfrm>
            <a:off x="5543190" y="2657024"/>
            <a:ext cx="199970" cy="70334"/>
          </a:xfrm>
          <a:custGeom>
            <a:avLst/>
            <a:gdLst>
              <a:gd name="connsiteX0" fmla="*/ 360 w 199970"/>
              <a:gd name="connsiteY0" fmla="*/ 70301 h 70334"/>
              <a:gd name="connsiteX1" fmla="*/ 197210 w 199970"/>
              <a:gd name="connsiteY1" fmla="*/ 3626 h 70334"/>
              <a:gd name="connsiteX2" fmla="*/ 114660 w 199970"/>
              <a:gd name="connsiteY2" fmla="*/ 9976 h 70334"/>
              <a:gd name="connsiteX3" fmla="*/ 98785 w 199970"/>
              <a:gd name="connsiteY3" fmla="*/ 19501 h 70334"/>
              <a:gd name="connsiteX4" fmla="*/ 146410 w 199970"/>
              <a:gd name="connsiteY4" fmla="*/ 13151 h 70334"/>
              <a:gd name="connsiteX5" fmla="*/ 360 w 199970"/>
              <a:gd name="connsiteY5" fmla="*/ 70301 h 703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9970" h="70334">
                <a:moveTo>
                  <a:pt x="360" y="70301"/>
                </a:moveTo>
                <a:cubicBezTo>
                  <a:pt x="8827" y="68714"/>
                  <a:pt x="178160" y="13680"/>
                  <a:pt x="197210" y="3626"/>
                </a:cubicBezTo>
                <a:cubicBezTo>
                  <a:pt x="216260" y="-6428"/>
                  <a:pt x="131064" y="7330"/>
                  <a:pt x="114660" y="9976"/>
                </a:cubicBezTo>
                <a:cubicBezTo>
                  <a:pt x="98256" y="12622"/>
                  <a:pt x="93493" y="18972"/>
                  <a:pt x="98785" y="19501"/>
                </a:cubicBezTo>
                <a:cubicBezTo>
                  <a:pt x="104077" y="20030"/>
                  <a:pt x="157523" y="8918"/>
                  <a:pt x="146410" y="13151"/>
                </a:cubicBezTo>
                <a:cubicBezTo>
                  <a:pt x="135298" y="17384"/>
                  <a:pt x="-8107" y="71888"/>
                  <a:pt x="360" y="703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 5">
            <a:extLst>
              <a:ext uri="{FF2B5EF4-FFF2-40B4-BE49-F238E27FC236}">
                <a16:creationId xmlns:a16="http://schemas.microsoft.com/office/drawing/2014/main" id="{7162083F-7586-8E2F-4164-5933763519B6}"/>
              </a:ext>
            </a:extLst>
          </p:cNvPr>
          <p:cNvSpPr/>
          <p:nvPr/>
        </p:nvSpPr>
        <p:spPr>
          <a:xfrm>
            <a:off x="5702287" y="2597027"/>
            <a:ext cx="263595" cy="86135"/>
          </a:xfrm>
          <a:custGeom>
            <a:avLst/>
            <a:gdLst>
              <a:gd name="connsiteX0" fmla="*/ 13 w 263595"/>
              <a:gd name="connsiteY0" fmla="*/ 66798 h 86135"/>
              <a:gd name="connsiteX1" fmla="*/ 79388 w 263595"/>
              <a:gd name="connsiteY1" fmla="*/ 63623 h 86135"/>
              <a:gd name="connsiteX2" fmla="*/ 101613 w 263595"/>
              <a:gd name="connsiteY2" fmla="*/ 123 h 86135"/>
              <a:gd name="connsiteX3" fmla="*/ 101613 w 263595"/>
              <a:gd name="connsiteY3" fmla="*/ 47748 h 86135"/>
              <a:gd name="connsiteX4" fmla="*/ 123838 w 263595"/>
              <a:gd name="connsiteY4" fmla="*/ 57273 h 86135"/>
              <a:gd name="connsiteX5" fmla="*/ 127013 w 263595"/>
              <a:gd name="connsiteY5" fmla="*/ 28698 h 86135"/>
              <a:gd name="connsiteX6" fmla="*/ 142888 w 263595"/>
              <a:gd name="connsiteY6" fmla="*/ 57273 h 86135"/>
              <a:gd name="connsiteX7" fmla="*/ 180988 w 263595"/>
              <a:gd name="connsiteY7" fmla="*/ 57273 h 86135"/>
              <a:gd name="connsiteX8" fmla="*/ 260363 w 263595"/>
              <a:gd name="connsiteY8" fmla="*/ 31873 h 86135"/>
              <a:gd name="connsiteX9" fmla="*/ 225438 w 263595"/>
              <a:gd name="connsiteY9" fmla="*/ 54098 h 86135"/>
              <a:gd name="connsiteX10" fmla="*/ 263538 w 263595"/>
              <a:gd name="connsiteY10" fmla="*/ 85848 h 86135"/>
              <a:gd name="connsiteX11" fmla="*/ 231788 w 263595"/>
              <a:gd name="connsiteY11" fmla="*/ 69973 h 86135"/>
              <a:gd name="connsiteX12" fmla="*/ 149238 w 263595"/>
              <a:gd name="connsiteY12" fmla="*/ 73148 h 86135"/>
              <a:gd name="connsiteX13" fmla="*/ 244488 w 263595"/>
              <a:gd name="connsiteY13" fmla="*/ 76323 h 86135"/>
              <a:gd name="connsiteX14" fmla="*/ 136538 w 263595"/>
              <a:gd name="connsiteY14" fmla="*/ 73148 h 86135"/>
              <a:gd name="connsiteX15" fmla="*/ 85738 w 263595"/>
              <a:gd name="connsiteY15" fmla="*/ 73148 h 86135"/>
              <a:gd name="connsiteX16" fmla="*/ 13 w 263595"/>
              <a:gd name="connsiteY16" fmla="*/ 66798 h 86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63595" h="86135">
                <a:moveTo>
                  <a:pt x="13" y="66798"/>
                </a:moveTo>
                <a:cubicBezTo>
                  <a:pt x="-1045" y="65210"/>
                  <a:pt x="62455" y="74735"/>
                  <a:pt x="79388" y="63623"/>
                </a:cubicBezTo>
                <a:cubicBezTo>
                  <a:pt x="96321" y="52511"/>
                  <a:pt x="97909" y="2769"/>
                  <a:pt x="101613" y="123"/>
                </a:cubicBezTo>
                <a:cubicBezTo>
                  <a:pt x="105317" y="-2523"/>
                  <a:pt x="97909" y="38223"/>
                  <a:pt x="101613" y="47748"/>
                </a:cubicBezTo>
                <a:cubicBezTo>
                  <a:pt x="105317" y="57273"/>
                  <a:pt x="119605" y="60448"/>
                  <a:pt x="123838" y="57273"/>
                </a:cubicBezTo>
                <a:cubicBezTo>
                  <a:pt x="128071" y="54098"/>
                  <a:pt x="123838" y="28698"/>
                  <a:pt x="127013" y="28698"/>
                </a:cubicBezTo>
                <a:cubicBezTo>
                  <a:pt x="130188" y="28698"/>
                  <a:pt x="133892" y="52511"/>
                  <a:pt x="142888" y="57273"/>
                </a:cubicBezTo>
                <a:cubicBezTo>
                  <a:pt x="151884" y="62035"/>
                  <a:pt x="161409" y="61506"/>
                  <a:pt x="180988" y="57273"/>
                </a:cubicBezTo>
                <a:cubicBezTo>
                  <a:pt x="200567" y="53040"/>
                  <a:pt x="252955" y="32402"/>
                  <a:pt x="260363" y="31873"/>
                </a:cubicBezTo>
                <a:cubicBezTo>
                  <a:pt x="267771" y="31344"/>
                  <a:pt x="224909" y="45102"/>
                  <a:pt x="225438" y="54098"/>
                </a:cubicBezTo>
                <a:cubicBezTo>
                  <a:pt x="225967" y="63094"/>
                  <a:pt x="262480" y="83202"/>
                  <a:pt x="263538" y="85848"/>
                </a:cubicBezTo>
                <a:cubicBezTo>
                  <a:pt x="264596" y="88494"/>
                  <a:pt x="250838" y="72090"/>
                  <a:pt x="231788" y="69973"/>
                </a:cubicBezTo>
                <a:cubicBezTo>
                  <a:pt x="212738" y="67856"/>
                  <a:pt x="147121" y="72090"/>
                  <a:pt x="149238" y="73148"/>
                </a:cubicBezTo>
                <a:cubicBezTo>
                  <a:pt x="151355" y="74206"/>
                  <a:pt x="246605" y="76323"/>
                  <a:pt x="244488" y="76323"/>
                </a:cubicBezTo>
                <a:cubicBezTo>
                  <a:pt x="242371" y="76323"/>
                  <a:pt x="162996" y="73677"/>
                  <a:pt x="136538" y="73148"/>
                </a:cubicBezTo>
                <a:cubicBezTo>
                  <a:pt x="110080" y="72619"/>
                  <a:pt x="102142" y="74735"/>
                  <a:pt x="85738" y="73148"/>
                </a:cubicBezTo>
                <a:cubicBezTo>
                  <a:pt x="69334" y="71561"/>
                  <a:pt x="1071" y="68386"/>
                  <a:pt x="13" y="667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 6">
            <a:extLst>
              <a:ext uri="{FF2B5EF4-FFF2-40B4-BE49-F238E27FC236}">
                <a16:creationId xmlns:a16="http://schemas.microsoft.com/office/drawing/2014/main" id="{FC19DEA6-72E2-8821-767A-6CE00C8CDB01}"/>
              </a:ext>
            </a:extLst>
          </p:cNvPr>
          <p:cNvSpPr/>
          <p:nvPr/>
        </p:nvSpPr>
        <p:spPr>
          <a:xfrm>
            <a:off x="5530795" y="2650977"/>
            <a:ext cx="254448" cy="138152"/>
          </a:xfrm>
          <a:custGeom>
            <a:avLst/>
            <a:gdLst>
              <a:gd name="connsiteX0" fmla="*/ 254055 w 254448"/>
              <a:gd name="connsiteY0" fmla="*/ 148 h 138152"/>
              <a:gd name="connsiteX1" fmla="*/ 111180 w 254448"/>
              <a:gd name="connsiteY1" fmla="*/ 57298 h 138152"/>
              <a:gd name="connsiteX2" fmla="*/ 31805 w 254448"/>
              <a:gd name="connsiteY2" fmla="*/ 114448 h 138152"/>
              <a:gd name="connsiteX3" fmla="*/ 3230 w 254448"/>
              <a:gd name="connsiteY3" fmla="*/ 136673 h 138152"/>
              <a:gd name="connsiteX4" fmla="*/ 101655 w 254448"/>
              <a:gd name="connsiteY4" fmla="*/ 76348 h 138152"/>
              <a:gd name="connsiteX5" fmla="*/ 98480 w 254448"/>
              <a:gd name="connsiteY5" fmla="*/ 79523 h 138152"/>
              <a:gd name="connsiteX6" fmla="*/ 152455 w 254448"/>
              <a:gd name="connsiteY6" fmla="*/ 41423 h 138152"/>
              <a:gd name="connsiteX7" fmla="*/ 254055 w 254448"/>
              <a:gd name="connsiteY7" fmla="*/ 148 h 1381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4448" h="138152">
                <a:moveTo>
                  <a:pt x="254055" y="148"/>
                </a:moveTo>
                <a:cubicBezTo>
                  <a:pt x="247176" y="2794"/>
                  <a:pt x="148222" y="38248"/>
                  <a:pt x="111180" y="57298"/>
                </a:cubicBezTo>
                <a:cubicBezTo>
                  <a:pt x="74138" y="76348"/>
                  <a:pt x="49797" y="101219"/>
                  <a:pt x="31805" y="114448"/>
                </a:cubicBezTo>
                <a:cubicBezTo>
                  <a:pt x="13813" y="127677"/>
                  <a:pt x="-8412" y="143023"/>
                  <a:pt x="3230" y="136673"/>
                </a:cubicBezTo>
                <a:cubicBezTo>
                  <a:pt x="14872" y="130323"/>
                  <a:pt x="101655" y="76348"/>
                  <a:pt x="101655" y="76348"/>
                </a:cubicBezTo>
                <a:cubicBezTo>
                  <a:pt x="117530" y="66823"/>
                  <a:pt x="90013" y="85344"/>
                  <a:pt x="98480" y="79523"/>
                </a:cubicBezTo>
                <a:cubicBezTo>
                  <a:pt x="106947" y="73702"/>
                  <a:pt x="129172" y="52006"/>
                  <a:pt x="152455" y="41423"/>
                </a:cubicBezTo>
                <a:cubicBezTo>
                  <a:pt x="175738" y="30840"/>
                  <a:pt x="260934" y="-2498"/>
                  <a:pt x="254055" y="1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>
            <a:extLst>
              <a:ext uri="{FF2B5EF4-FFF2-40B4-BE49-F238E27FC236}">
                <a16:creationId xmlns:a16="http://schemas.microsoft.com/office/drawing/2014/main" id="{00E54C4C-C60D-4013-EA96-F597F8E62AEF}"/>
              </a:ext>
            </a:extLst>
          </p:cNvPr>
          <p:cNvSpPr/>
          <p:nvPr/>
        </p:nvSpPr>
        <p:spPr>
          <a:xfrm>
            <a:off x="5593056" y="2662603"/>
            <a:ext cx="246067" cy="134602"/>
          </a:xfrm>
          <a:custGeom>
            <a:avLst/>
            <a:gdLst>
              <a:gd name="connsiteX0" fmla="*/ 245769 w 246067"/>
              <a:gd name="connsiteY0" fmla="*/ 4397 h 134602"/>
              <a:gd name="connsiteX1" fmla="*/ 83844 w 246067"/>
              <a:gd name="connsiteY1" fmla="*/ 52022 h 134602"/>
              <a:gd name="connsiteX2" fmla="*/ 109244 w 246067"/>
              <a:gd name="connsiteY2" fmla="*/ 42497 h 134602"/>
              <a:gd name="connsiteX3" fmla="*/ 7644 w 246067"/>
              <a:gd name="connsiteY3" fmla="*/ 93297 h 134602"/>
              <a:gd name="connsiteX4" fmla="*/ 7644 w 246067"/>
              <a:gd name="connsiteY4" fmla="*/ 134572 h 134602"/>
              <a:gd name="connsiteX5" fmla="*/ 10819 w 246067"/>
              <a:gd name="connsiteY5" fmla="*/ 86947 h 134602"/>
              <a:gd name="connsiteX6" fmla="*/ 121944 w 246067"/>
              <a:gd name="connsiteY6" fmla="*/ 10747 h 134602"/>
              <a:gd name="connsiteX7" fmla="*/ 245769 w 246067"/>
              <a:gd name="connsiteY7" fmla="*/ 4397 h 134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6067" h="134602">
                <a:moveTo>
                  <a:pt x="245769" y="4397"/>
                </a:moveTo>
                <a:cubicBezTo>
                  <a:pt x="239419" y="11276"/>
                  <a:pt x="106598" y="45672"/>
                  <a:pt x="83844" y="52022"/>
                </a:cubicBezTo>
                <a:cubicBezTo>
                  <a:pt x="61090" y="58372"/>
                  <a:pt x="121944" y="35618"/>
                  <a:pt x="109244" y="42497"/>
                </a:cubicBezTo>
                <a:cubicBezTo>
                  <a:pt x="96544" y="49376"/>
                  <a:pt x="24577" y="77951"/>
                  <a:pt x="7644" y="93297"/>
                </a:cubicBezTo>
                <a:cubicBezTo>
                  <a:pt x="-9289" y="108643"/>
                  <a:pt x="7115" y="135630"/>
                  <a:pt x="7644" y="134572"/>
                </a:cubicBezTo>
                <a:cubicBezTo>
                  <a:pt x="8173" y="133514"/>
                  <a:pt x="-8231" y="107584"/>
                  <a:pt x="10819" y="86947"/>
                </a:cubicBezTo>
                <a:cubicBezTo>
                  <a:pt x="29869" y="66310"/>
                  <a:pt x="88606" y="23447"/>
                  <a:pt x="121944" y="10747"/>
                </a:cubicBezTo>
                <a:cubicBezTo>
                  <a:pt x="155281" y="-1953"/>
                  <a:pt x="252119" y="-2482"/>
                  <a:pt x="245769" y="4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 8">
            <a:extLst>
              <a:ext uri="{FF2B5EF4-FFF2-40B4-BE49-F238E27FC236}">
                <a16:creationId xmlns:a16="http://schemas.microsoft.com/office/drawing/2014/main" id="{9200B9D0-A048-E0A9-78D8-00E478E09D61}"/>
              </a:ext>
            </a:extLst>
          </p:cNvPr>
          <p:cNvSpPr/>
          <p:nvPr/>
        </p:nvSpPr>
        <p:spPr>
          <a:xfrm>
            <a:off x="5549869" y="2809830"/>
            <a:ext cx="241879" cy="63545"/>
          </a:xfrm>
          <a:custGeom>
            <a:avLst/>
            <a:gdLst>
              <a:gd name="connsiteX0" fmla="*/ 66706 w 241879"/>
              <a:gd name="connsiteY0" fmla="*/ 45 h 63545"/>
              <a:gd name="connsiteX1" fmla="*/ 168306 w 241879"/>
              <a:gd name="connsiteY1" fmla="*/ 47670 h 63545"/>
              <a:gd name="connsiteX2" fmla="*/ 241331 w 241879"/>
              <a:gd name="connsiteY2" fmla="*/ 63545 h 63545"/>
              <a:gd name="connsiteX3" fmla="*/ 130206 w 241879"/>
              <a:gd name="connsiteY3" fmla="*/ 47670 h 63545"/>
              <a:gd name="connsiteX4" fmla="*/ 31 w 241879"/>
              <a:gd name="connsiteY4" fmla="*/ 6395 h 63545"/>
              <a:gd name="connsiteX5" fmla="*/ 117506 w 241879"/>
              <a:gd name="connsiteY5" fmla="*/ 38145 h 63545"/>
              <a:gd name="connsiteX6" fmla="*/ 66706 w 241879"/>
              <a:gd name="connsiteY6" fmla="*/ 45 h 6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1879" h="63545">
                <a:moveTo>
                  <a:pt x="66706" y="45"/>
                </a:moveTo>
                <a:cubicBezTo>
                  <a:pt x="75173" y="1632"/>
                  <a:pt x="139202" y="37087"/>
                  <a:pt x="168306" y="47670"/>
                </a:cubicBezTo>
                <a:cubicBezTo>
                  <a:pt x="197410" y="58253"/>
                  <a:pt x="247681" y="63545"/>
                  <a:pt x="241331" y="63545"/>
                </a:cubicBezTo>
                <a:cubicBezTo>
                  <a:pt x="234981" y="63545"/>
                  <a:pt x="170423" y="57195"/>
                  <a:pt x="130206" y="47670"/>
                </a:cubicBezTo>
                <a:cubicBezTo>
                  <a:pt x="89989" y="38145"/>
                  <a:pt x="2148" y="7983"/>
                  <a:pt x="31" y="6395"/>
                </a:cubicBezTo>
                <a:cubicBezTo>
                  <a:pt x="-2086" y="4807"/>
                  <a:pt x="103748" y="37616"/>
                  <a:pt x="117506" y="38145"/>
                </a:cubicBezTo>
                <a:cubicBezTo>
                  <a:pt x="131264" y="38674"/>
                  <a:pt x="58239" y="-1542"/>
                  <a:pt x="66706" y="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 9">
            <a:extLst>
              <a:ext uri="{FF2B5EF4-FFF2-40B4-BE49-F238E27FC236}">
                <a16:creationId xmlns:a16="http://schemas.microsoft.com/office/drawing/2014/main" id="{583555B5-A74C-9EEB-B0A4-03EB51140069}"/>
              </a:ext>
            </a:extLst>
          </p:cNvPr>
          <p:cNvSpPr/>
          <p:nvPr/>
        </p:nvSpPr>
        <p:spPr>
          <a:xfrm>
            <a:off x="5615688" y="2787552"/>
            <a:ext cx="149206" cy="79704"/>
          </a:xfrm>
          <a:custGeom>
            <a:avLst/>
            <a:gdLst>
              <a:gd name="connsiteX0" fmla="*/ 887 w 149206"/>
              <a:gd name="connsiteY0" fmla="*/ 98 h 79704"/>
              <a:gd name="connsiteX1" fmla="*/ 146937 w 149206"/>
              <a:gd name="connsiteY1" fmla="*/ 76298 h 79704"/>
              <a:gd name="connsiteX2" fmla="*/ 86612 w 149206"/>
              <a:gd name="connsiteY2" fmla="*/ 60423 h 79704"/>
              <a:gd name="connsiteX3" fmla="*/ 887 w 149206"/>
              <a:gd name="connsiteY3" fmla="*/ 98 h 7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206" h="79704">
                <a:moveTo>
                  <a:pt x="887" y="98"/>
                </a:moveTo>
                <a:cubicBezTo>
                  <a:pt x="10941" y="2744"/>
                  <a:pt x="132650" y="66244"/>
                  <a:pt x="146937" y="76298"/>
                </a:cubicBezTo>
                <a:cubicBezTo>
                  <a:pt x="161224" y="86352"/>
                  <a:pt x="104074" y="72065"/>
                  <a:pt x="86612" y="60423"/>
                </a:cubicBezTo>
                <a:cubicBezTo>
                  <a:pt x="69150" y="48781"/>
                  <a:pt x="-9167" y="-2548"/>
                  <a:pt x="887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 10">
            <a:extLst>
              <a:ext uri="{FF2B5EF4-FFF2-40B4-BE49-F238E27FC236}">
                <a16:creationId xmlns:a16="http://schemas.microsoft.com/office/drawing/2014/main" id="{F9FA7532-0282-E7B7-33B0-91C467BFCF90}"/>
              </a:ext>
            </a:extLst>
          </p:cNvPr>
          <p:cNvSpPr/>
          <p:nvPr/>
        </p:nvSpPr>
        <p:spPr>
          <a:xfrm>
            <a:off x="5765758" y="2828452"/>
            <a:ext cx="274049" cy="51381"/>
          </a:xfrm>
          <a:custGeom>
            <a:avLst/>
            <a:gdLst>
              <a:gd name="connsiteX0" fmla="*/ 42 w 274049"/>
              <a:gd name="connsiteY0" fmla="*/ 35398 h 51381"/>
              <a:gd name="connsiteX1" fmla="*/ 107992 w 274049"/>
              <a:gd name="connsiteY1" fmla="*/ 44923 h 51381"/>
              <a:gd name="connsiteX2" fmla="*/ 266742 w 274049"/>
              <a:gd name="connsiteY2" fmla="*/ 473 h 51381"/>
              <a:gd name="connsiteX3" fmla="*/ 238167 w 274049"/>
              <a:gd name="connsiteY3" fmla="*/ 22698 h 51381"/>
              <a:gd name="connsiteX4" fmla="*/ 155617 w 274049"/>
              <a:gd name="connsiteY4" fmla="*/ 41748 h 51381"/>
              <a:gd name="connsiteX5" fmla="*/ 95292 w 274049"/>
              <a:gd name="connsiteY5" fmla="*/ 51273 h 51381"/>
              <a:gd name="connsiteX6" fmla="*/ 42 w 274049"/>
              <a:gd name="connsiteY6" fmla="*/ 35398 h 51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4049" h="51381">
                <a:moveTo>
                  <a:pt x="42" y="35398"/>
                </a:moveTo>
                <a:cubicBezTo>
                  <a:pt x="2159" y="34340"/>
                  <a:pt x="63542" y="50744"/>
                  <a:pt x="107992" y="44923"/>
                </a:cubicBezTo>
                <a:cubicBezTo>
                  <a:pt x="152442" y="39102"/>
                  <a:pt x="245046" y="4177"/>
                  <a:pt x="266742" y="473"/>
                </a:cubicBezTo>
                <a:cubicBezTo>
                  <a:pt x="288438" y="-3231"/>
                  <a:pt x="256688" y="15819"/>
                  <a:pt x="238167" y="22698"/>
                </a:cubicBezTo>
                <a:cubicBezTo>
                  <a:pt x="219646" y="29577"/>
                  <a:pt x="179429" y="36986"/>
                  <a:pt x="155617" y="41748"/>
                </a:cubicBezTo>
                <a:cubicBezTo>
                  <a:pt x="131805" y="46510"/>
                  <a:pt x="114342" y="49686"/>
                  <a:pt x="95292" y="51273"/>
                </a:cubicBezTo>
                <a:cubicBezTo>
                  <a:pt x="76242" y="52860"/>
                  <a:pt x="-2075" y="36456"/>
                  <a:pt x="42" y="35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 11">
            <a:extLst>
              <a:ext uri="{FF2B5EF4-FFF2-40B4-BE49-F238E27FC236}">
                <a16:creationId xmlns:a16="http://schemas.microsoft.com/office/drawing/2014/main" id="{AFC9D646-8FBA-C3B7-09B8-BD25A39F182A}"/>
              </a:ext>
            </a:extLst>
          </p:cNvPr>
          <p:cNvSpPr/>
          <p:nvPr/>
        </p:nvSpPr>
        <p:spPr>
          <a:xfrm>
            <a:off x="5904894" y="2656433"/>
            <a:ext cx="134396" cy="179061"/>
          </a:xfrm>
          <a:custGeom>
            <a:avLst/>
            <a:gdLst>
              <a:gd name="connsiteX0" fmla="*/ 606 w 134396"/>
              <a:gd name="connsiteY0" fmla="*/ 1042 h 179061"/>
              <a:gd name="connsiteX1" fmla="*/ 76806 w 134396"/>
              <a:gd name="connsiteY1" fmla="*/ 45492 h 179061"/>
              <a:gd name="connsiteX2" fmla="*/ 127606 w 134396"/>
              <a:gd name="connsiteY2" fmla="*/ 137567 h 179061"/>
              <a:gd name="connsiteX3" fmla="*/ 108556 w 134396"/>
              <a:gd name="connsiteY3" fmla="*/ 178842 h 179061"/>
              <a:gd name="connsiteX4" fmla="*/ 133956 w 134396"/>
              <a:gd name="connsiteY4" fmla="*/ 121692 h 179061"/>
              <a:gd name="connsiteX5" fmla="*/ 124431 w 134396"/>
              <a:gd name="connsiteY5" fmla="*/ 108992 h 179061"/>
              <a:gd name="connsiteX6" fmla="*/ 121256 w 134396"/>
              <a:gd name="connsiteY6" fmla="*/ 86767 h 179061"/>
              <a:gd name="connsiteX7" fmla="*/ 606 w 134396"/>
              <a:gd name="connsiteY7" fmla="*/ 1042 h 179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396" h="179061">
                <a:moveTo>
                  <a:pt x="606" y="1042"/>
                </a:moveTo>
                <a:cubicBezTo>
                  <a:pt x="-6802" y="-5837"/>
                  <a:pt x="55639" y="22738"/>
                  <a:pt x="76806" y="45492"/>
                </a:cubicBezTo>
                <a:cubicBezTo>
                  <a:pt x="97973" y="68246"/>
                  <a:pt x="122314" y="115342"/>
                  <a:pt x="127606" y="137567"/>
                </a:cubicBezTo>
                <a:cubicBezTo>
                  <a:pt x="132898" y="159792"/>
                  <a:pt x="107498" y="181488"/>
                  <a:pt x="108556" y="178842"/>
                </a:cubicBezTo>
                <a:cubicBezTo>
                  <a:pt x="109614" y="176196"/>
                  <a:pt x="133956" y="121692"/>
                  <a:pt x="133956" y="121692"/>
                </a:cubicBezTo>
                <a:cubicBezTo>
                  <a:pt x="136602" y="110050"/>
                  <a:pt x="126548" y="114813"/>
                  <a:pt x="124431" y="108992"/>
                </a:cubicBezTo>
                <a:cubicBezTo>
                  <a:pt x="122314" y="103171"/>
                  <a:pt x="136073" y="103700"/>
                  <a:pt x="121256" y="86767"/>
                </a:cubicBezTo>
                <a:cubicBezTo>
                  <a:pt x="106439" y="69834"/>
                  <a:pt x="8014" y="7921"/>
                  <a:pt x="606" y="10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 12">
            <a:extLst>
              <a:ext uri="{FF2B5EF4-FFF2-40B4-BE49-F238E27FC236}">
                <a16:creationId xmlns:a16="http://schemas.microsoft.com/office/drawing/2014/main" id="{2C9D5EE2-2822-2FE4-0549-E3800872F4F9}"/>
              </a:ext>
            </a:extLst>
          </p:cNvPr>
          <p:cNvSpPr/>
          <p:nvPr/>
        </p:nvSpPr>
        <p:spPr>
          <a:xfrm>
            <a:off x="5943591" y="2657471"/>
            <a:ext cx="184183" cy="203206"/>
          </a:xfrm>
          <a:custGeom>
            <a:avLst/>
            <a:gdLst>
              <a:gd name="connsiteX0" fmla="*/ 9 w 184183"/>
              <a:gd name="connsiteY0" fmla="*/ 4 h 203206"/>
              <a:gd name="connsiteX1" fmla="*/ 120659 w 184183"/>
              <a:gd name="connsiteY1" fmla="*/ 82554 h 203206"/>
              <a:gd name="connsiteX2" fmla="*/ 184159 w 184183"/>
              <a:gd name="connsiteY2" fmla="*/ 203204 h 203206"/>
              <a:gd name="connsiteX3" fmla="*/ 114309 w 184183"/>
              <a:gd name="connsiteY3" fmla="*/ 79379 h 203206"/>
              <a:gd name="connsiteX4" fmla="*/ 9 w 184183"/>
              <a:gd name="connsiteY4" fmla="*/ 4 h 203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183" h="203206">
                <a:moveTo>
                  <a:pt x="9" y="4"/>
                </a:moveTo>
                <a:cubicBezTo>
                  <a:pt x="1067" y="533"/>
                  <a:pt x="89967" y="48687"/>
                  <a:pt x="120659" y="82554"/>
                </a:cubicBezTo>
                <a:cubicBezTo>
                  <a:pt x="151351" y="116421"/>
                  <a:pt x="185217" y="203733"/>
                  <a:pt x="184159" y="203204"/>
                </a:cubicBezTo>
                <a:cubicBezTo>
                  <a:pt x="183101" y="202675"/>
                  <a:pt x="139180" y="110600"/>
                  <a:pt x="114309" y="79379"/>
                </a:cubicBezTo>
                <a:cubicBezTo>
                  <a:pt x="89438" y="48158"/>
                  <a:pt x="-1049" y="-525"/>
                  <a:pt x="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 13">
            <a:extLst>
              <a:ext uri="{FF2B5EF4-FFF2-40B4-BE49-F238E27FC236}">
                <a16:creationId xmlns:a16="http://schemas.microsoft.com/office/drawing/2014/main" id="{016D5C54-5338-DA74-DB29-9C0564DBF752}"/>
              </a:ext>
            </a:extLst>
          </p:cNvPr>
          <p:cNvSpPr/>
          <p:nvPr/>
        </p:nvSpPr>
        <p:spPr>
          <a:xfrm>
            <a:off x="5933992" y="2654300"/>
            <a:ext cx="147348" cy="139776"/>
          </a:xfrm>
          <a:custGeom>
            <a:avLst/>
            <a:gdLst>
              <a:gd name="connsiteX0" fmla="*/ 83 w 147348"/>
              <a:gd name="connsiteY0" fmla="*/ 0 h 139776"/>
              <a:gd name="connsiteX1" fmla="*/ 82633 w 147348"/>
              <a:gd name="connsiteY1" fmla="*/ 50800 h 139776"/>
              <a:gd name="connsiteX2" fmla="*/ 146133 w 147348"/>
              <a:gd name="connsiteY2" fmla="*/ 139700 h 139776"/>
              <a:gd name="connsiteX3" fmla="*/ 123908 w 147348"/>
              <a:gd name="connsiteY3" fmla="*/ 66675 h 139776"/>
              <a:gd name="connsiteX4" fmla="*/ 117558 w 147348"/>
              <a:gd name="connsiteY4" fmla="*/ 85725 h 139776"/>
              <a:gd name="connsiteX5" fmla="*/ 98508 w 147348"/>
              <a:gd name="connsiteY5" fmla="*/ 50800 h 139776"/>
              <a:gd name="connsiteX6" fmla="*/ 83 w 147348"/>
              <a:gd name="connsiteY6" fmla="*/ 0 h 139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7348" h="139776">
                <a:moveTo>
                  <a:pt x="83" y="0"/>
                </a:moveTo>
                <a:cubicBezTo>
                  <a:pt x="-2563" y="0"/>
                  <a:pt x="58291" y="27517"/>
                  <a:pt x="82633" y="50800"/>
                </a:cubicBezTo>
                <a:cubicBezTo>
                  <a:pt x="106975" y="74083"/>
                  <a:pt x="139254" y="137054"/>
                  <a:pt x="146133" y="139700"/>
                </a:cubicBezTo>
                <a:cubicBezTo>
                  <a:pt x="153012" y="142346"/>
                  <a:pt x="128670" y="75671"/>
                  <a:pt x="123908" y="66675"/>
                </a:cubicBezTo>
                <a:cubicBezTo>
                  <a:pt x="119146" y="57679"/>
                  <a:pt x="121791" y="88371"/>
                  <a:pt x="117558" y="85725"/>
                </a:cubicBezTo>
                <a:cubicBezTo>
                  <a:pt x="113325" y="83079"/>
                  <a:pt x="112266" y="63500"/>
                  <a:pt x="98508" y="50800"/>
                </a:cubicBezTo>
                <a:cubicBezTo>
                  <a:pt x="84750" y="38100"/>
                  <a:pt x="2729" y="0"/>
                  <a:pt x="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 14">
            <a:extLst>
              <a:ext uri="{FF2B5EF4-FFF2-40B4-BE49-F238E27FC236}">
                <a16:creationId xmlns:a16="http://schemas.microsoft.com/office/drawing/2014/main" id="{853B1748-5F89-02A8-08EB-EACC00BC9776}"/>
              </a:ext>
            </a:extLst>
          </p:cNvPr>
          <p:cNvSpPr/>
          <p:nvPr/>
        </p:nvSpPr>
        <p:spPr>
          <a:xfrm>
            <a:off x="5959425" y="2819231"/>
            <a:ext cx="152550" cy="47889"/>
          </a:xfrm>
          <a:custGeom>
            <a:avLst/>
            <a:gdLst>
              <a:gd name="connsiteX0" fmla="*/ 50 w 152550"/>
              <a:gd name="connsiteY0" fmla="*/ 47794 h 47889"/>
              <a:gd name="connsiteX1" fmla="*/ 88950 w 152550"/>
              <a:gd name="connsiteY1" fmla="*/ 12869 h 47889"/>
              <a:gd name="connsiteX2" fmla="*/ 152450 w 152550"/>
              <a:gd name="connsiteY2" fmla="*/ 28744 h 47889"/>
              <a:gd name="connsiteX3" fmla="*/ 101650 w 152550"/>
              <a:gd name="connsiteY3" fmla="*/ 169 h 47889"/>
              <a:gd name="connsiteX4" fmla="*/ 50 w 152550"/>
              <a:gd name="connsiteY4" fmla="*/ 47794 h 47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550" h="47889">
                <a:moveTo>
                  <a:pt x="50" y="47794"/>
                </a:moveTo>
                <a:cubicBezTo>
                  <a:pt x="-2067" y="49911"/>
                  <a:pt x="63550" y="16044"/>
                  <a:pt x="88950" y="12869"/>
                </a:cubicBezTo>
                <a:cubicBezTo>
                  <a:pt x="114350" y="9694"/>
                  <a:pt x="150333" y="30861"/>
                  <a:pt x="152450" y="28744"/>
                </a:cubicBezTo>
                <a:cubicBezTo>
                  <a:pt x="154567" y="26627"/>
                  <a:pt x="122817" y="-2477"/>
                  <a:pt x="101650" y="169"/>
                </a:cubicBezTo>
                <a:cubicBezTo>
                  <a:pt x="80483" y="2815"/>
                  <a:pt x="2167" y="45677"/>
                  <a:pt x="50" y="477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 15">
            <a:extLst>
              <a:ext uri="{FF2B5EF4-FFF2-40B4-BE49-F238E27FC236}">
                <a16:creationId xmlns:a16="http://schemas.microsoft.com/office/drawing/2014/main" id="{9BFFF11C-70EE-5D18-8C70-6EB9C975150B}"/>
              </a:ext>
            </a:extLst>
          </p:cNvPr>
          <p:cNvSpPr/>
          <p:nvPr/>
        </p:nvSpPr>
        <p:spPr>
          <a:xfrm>
            <a:off x="5761507" y="2660060"/>
            <a:ext cx="214026" cy="201022"/>
          </a:xfrm>
          <a:custGeom>
            <a:avLst/>
            <a:gdLst>
              <a:gd name="connsiteX0" fmla="*/ 64618 w 214026"/>
              <a:gd name="connsiteY0" fmla="*/ 3765 h 201022"/>
              <a:gd name="connsiteX1" fmla="*/ 13818 w 214026"/>
              <a:gd name="connsiteY1" fmla="*/ 57740 h 201022"/>
              <a:gd name="connsiteX2" fmla="*/ 1118 w 214026"/>
              <a:gd name="connsiteY2" fmla="*/ 86315 h 201022"/>
              <a:gd name="connsiteX3" fmla="*/ 36043 w 214026"/>
              <a:gd name="connsiteY3" fmla="*/ 172040 h 201022"/>
              <a:gd name="connsiteX4" fmla="*/ 90018 w 214026"/>
              <a:gd name="connsiteY4" fmla="*/ 197440 h 201022"/>
              <a:gd name="connsiteX5" fmla="*/ 150343 w 214026"/>
              <a:gd name="connsiteY5" fmla="*/ 197440 h 201022"/>
              <a:gd name="connsiteX6" fmla="*/ 201143 w 214026"/>
              <a:gd name="connsiteY6" fmla="*/ 165690 h 201022"/>
              <a:gd name="connsiteX7" fmla="*/ 213843 w 214026"/>
              <a:gd name="connsiteY7" fmla="*/ 124415 h 201022"/>
              <a:gd name="connsiteX8" fmla="*/ 207493 w 214026"/>
              <a:gd name="connsiteY8" fmla="*/ 67265 h 201022"/>
              <a:gd name="connsiteX9" fmla="*/ 191618 w 214026"/>
              <a:gd name="connsiteY9" fmla="*/ 19640 h 201022"/>
              <a:gd name="connsiteX10" fmla="*/ 204318 w 214026"/>
              <a:gd name="connsiteY10" fmla="*/ 29165 h 201022"/>
              <a:gd name="connsiteX11" fmla="*/ 156693 w 214026"/>
              <a:gd name="connsiteY11" fmla="*/ 6940 h 201022"/>
              <a:gd name="connsiteX12" fmla="*/ 64618 w 214026"/>
              <a:gd name="connsiteY12" fmla="*/ 3765 h 201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14026" h="201022">
                <a:moveTo>
                  <a:pt x="64618" y="3765"/>
                </a:moveTo>
                <a:cubicBezTo>
                  <a:pt x="40806" y="12232"/>
                  <a:pt x="24401" y="43982"/>
                  <a:pt x="13818" y="57740"/>
                </a:cubicBezTo>
                <a:cubicBezTo>
                  <a:pt x="3235" y="71498"/>
                  <a:pt x="-2586" y="67265"/>
                  <a:pt x="1118" y="86315"/>
                </a:cubicBezTo>
                <a:cubicBezTo>
                  <a:pt x="4822" y="105365"/>
                  <a:pt x="21226" y="153519"/>
                  <a:pt x="36043" y="172040"/>
                </a:cubicBezTo>
                <a:cubicBezTo>
                  <a:pt x="50860" y="190561"/>
                  <a:pt x="70968" y="193207"/>
                  <a:pt x="90018" y="197440"/>
                </a:cubicBezTo>
                <a:cubicBezTo>
                  <a:pt x="109068" y="201673"/>
                  <a:pt x="131822" y="202732"/>
                  <a:pt x="150343" y="197440"/>
                </a:cubicBezTo>
                <a:cubicBezTo>
                  <a:pt x="168864" y="192148"/>
                  <a:pt x="190560" y="177861"/>
                  <a:pt x="201143" y="165690"/>
                </a:cubicBezTo>
                <a:cubicBezTo>
                  <a:pt x="211726" y="153519"/>
                  <a:pt x="212785" y="140819"/>
                  <a:pt x="213843" y="124415"/>
                </a:cubicBezTo>
                <a:cubicBezTo>
                  <a:pt x="214901" y="108011"/>
                  <a:pt x="211197" y="84727"/>
                  <a:pt x="207493" y="67265"/>
                </a:cubicBezTo>
                <a:cubicBezTo>
                  <a:pt x="203789" y="49803"/>
                  <a:pt x="191618" y="19640"/>
                  <a:pt x="191618" y="19640"/>
                </a:cubicBezTo>
                <a:cubicBezTo>
                  <a:pt x="191089" y="13290"/>
                  <a:pt x="210139" y="31282"/>
                  <a:pt x="204318" y="29165"/>
                </a:cubicBezTo>
                <a:cubicBezTo>
                  <a:pt x="198497" y="27048"/>
                  <a:pt x="175214" y="10644"/>
                  <a:pt x="156693" y="6940"/>
                </a:cubicBezTo>
                <a:cubicBezTo>
                  <a:pt x="138172" y="3236"/>
                  <a:pt x="88430" y="-4702"/>
                  <a:pt x="64618" y="376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786160A0-3333-29D6-A6F9-B438A0DE74ED}"/>
              </a:ext>
            </a:extLst>
          </p:cNvPr>
          <p:cNvSpPr/>
          <p:nvPr/>
        </p:nvSpPr>
        <p:spPr>
          <a:xfrm>
            <a:off x="5810587" y="2704498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57EC7084-14EC-7910-D005-FDCE6AC2BFDB}"/>
              </a:ext>
            </a:extLst>
          </p:cNvPr>
          <p:cNvSpPr/>
          <p:nvPr/>
        </p:nvSpPr>
        <p:spPr>
          <a:xfrm>
            <a:off x="5806887" y="2764692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011DDC29-B1F2-644D-34D5-96B9728EDDE1}"/>
              </a:ext>
            </a:extLst>
          </p:cNvPr>
          <p:cNvSpPr/>
          <p:nvPr/>
        </p:nvSpPr>
        <p:spPr>
          <a:xfrm>
            <a:off x="5862572" y="2712497"/>
            <a:ext cx="71634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 19">
            <a:extLst>
              <a:ext uri="{FF2B5EF4-FFF2-40B4-BE49-F238E27FC236}">
                <a16:creationId xmlns:a16="http://schemas.microsoft.com/office/drawing/2014/main" id="{005A0027-723A-C9E0-D27D-55CAA343304A}"/>
              </a:ext>
            </a:extLst>
          </p:cNvPr>
          <p:cNvSpPr/>
          <p:nvPr/>
        </p:nvSpPr>
        <p:spPr>
          <a:xfrm>
            <a:off x="5524392" y="2736850"/>
            <a:ext cx="31892" cy="149225"/>
          </a:xfrm>
          <a:custGeom>
            <a:avLst/>
            <a:gdLst>
              <a:gd name="connsiteX0" fmla="*/ 31858 w 31892"/>
              <a:gd name="connsiteY0" fmla="*/ 0 h 149225"/>
              <a:gd name="connsiteX1" fmla="*/ 6458 w 31892"/>
              <a:gd name="connsiteY1" fmla="*/ 69850 h 149225"/>
              <a:gd name="connsiteX2" fmla="*/ 15983 w 31892"/>
              <a:gd name="connsiteY2" fmla="*/ 149225 h 149225"/>
              <a:gd name="connsiteX3" fmla="*/ 108 w 31892"/>
              <a:gd name="connsiteY3" fmla="*/ 69850 h 149225"/>
              <a:gd name="connsiteX4" fmla="*/ 31858 w 31892"/>
              <a:gd name="connsiteY4" fmla="*/ 0 h 149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892" h="149225">
                <a:moveTo>
                  <a:pt x="31858" y="0"/>
                </a:moveTo>
                <a:cubicBezTo>
                  <a:pt x="32916" y="0"/>
                  <a:pt x="9104" y="44979"/>
                  <a:pt x="6458" y="69850"/>
                </a:cubicBezTo>
                <a:cubicBezTo>
                  <a:pt x="3812" y="94721"/>
                  <a:pt x="17041" y="149225"/>
                  <a:pt x="15983" y="149225"/>
                </a:cubicBezTo>
                <a:cubicBezTo>
                  <a:pt x="14925" y="149225"/>
                  <a:pt x="-1479" y="91017"/>
                  <a:pt x="108" y="69850"/>
                </a:cubicBezTo>
                <a:cubicBezTo>
                  <a:pt x="1695" y="48683"/>
                  <a:pt x="30800" y="0"/>
                  <a:pt x="3185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 20">
            <a:extLst>
              <a:ext uri="{FF2B5EF4-FFF2-40B4-BE49-F238E27FC236}">
                <a16:creationId xmlns:a16="http://schemas.microsoft.com/office/drawing/2014/main" id="{FA74183D-E223-9810-9FC8-728C305DBCDC}"/>
              </a:ext>
            </a:extLst>
          </p:cNvPr>
          <p:cNvSpPr/>
          <p:nvPr/>
        </p:nvSpPr>
        <p:spPr>
          <a:xfrm>
            <a:off x="5641401" y="2857457"/>
            <a:ext cx="408944" cy="79706"/>
          </a:xfrm>
          <a:custGeom>
            <a:avLst/>
            <a:gdLst>
              <a:gd name="connsiteX0" fmla="*/ 3749 w 408944"/>
              <a:gd name="connsiteY0" fmla="*/ 15918 h 79706"/>
              <a:gd name="connsiteX1" fmla="*/ 254574 w 408944"/>
              <a:gd name="connsiteY1" fmla="*/ 63543 h 79706"/>
              <a:gd name="connsiteX2" fmla="*/ 406974 w 408944"/>
              <a:gd name="connsiteY2" fmla="*/ 43 h 79706"/>
              <a:gd name="connsiteX3" fmla="*/ 333949 w 408944"/>
              <a:gd name="connsiteY3" fmla="*/ 54018 h 79706"/>
              <a:gd name="connsiteX4" fmla="*/ 229174 w 408944"/>
              <a:gd name="connsiteY4" fmla="*/ 79418 h 79706"/>
              <a:gd name="connsiteX5" fmla="*/ 203774 w 408944"/>
              <a:gd name="connsiteY5" fmla="*/ 66718 h 79706"/>
              <a:gd name="connsiteX6" fmla="*/ 108524 w 408944"/>
              <a:gd name="connsiteY6" fmla="*/ 50843 h 79706"/>
              <a:gd name="connsiteX7" fmla="*/ 3749 w 408944"/>
              <a:gd name="connsiteY7" fmla="*/ 15918 h 79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8944" h="79706">
                <a:moveTo>
                  <a:pt x="3749" y="15918"/>
                </a:moveTo>
                <a:cubicBezTo>
                  <a:pt x="28091" y="18035"/>
                  <a:pt x="187370" y="66189"/>
                  <a:pt x="254574" y="63543"/>
                </a:cubicBezTo>
                <a:cubicBezTo>
                  <a:pt x="321778" y="60897"/>
                  <a:pt x="393745" y="1630"/>
                  <a:pt x="406974" y="43"/>
                </a:cubicBezTo>
                <a:cubicBezTo>
                  <a:pt x="420203" y="-1544"/>
                  <a:pt x="363582" y="40789"/>
                  <a:pt x="333949" y="54018"/>
                </a:cubicBezTo>
                <a:cubicBezTo>
                  <a:pt x="304316" y="67247"/>
                  <a:pt x="250870" y="77301"/>
                  <a:pt x="229174" y="79418"/>
                </a:cubicBezTo>
                <a:cubicBezTo>
                  <a:pt x="207478" y="81535"/>
                  <a:pt x="223882" y="71480"/>
                  <a:pt x="203774" y="66718"/>
                </a:cubicBezTo>
                <a:cubicBezTo>
                  <a:pt x="183666" y="61956"/>
                  <a:pt x="136570" y="56664"/>
                  <a:pt x="108524" y="50843"/>
                </a:cubicBezTo>
                <a:cubicBezTo>
                  <a:pt x="80478" y="45022"/>
                  <a:pt x="-20593" y="13801"/>
                  <a:pt x="3749" y="15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 21">
            <a:extLst>
              <a:ext uri="{FF2B5EF4-FFF2-40B4-BE49-F238E27FC236}">
                <a16:creationId xmlns:a16="http://schemas.microsoft.com/office/drawing/2014/main" id="{3655F97F-AA02-B4E9-C839-2ADF51D848F8}"/>
              </a:ext>
            </a:extLst>
          </p:cNvPr>
          <p:cNvSpPr/>
          <p:nvPr/>
        </p:nvSpPr>
        <p:spPr>
          <a:xfrm>
            <a:off x="5568484" y="2879721"/>
            <a:ext cx="330687" cy="64682"/>
          </a:xfrm>
          <a:custGeom>
            <a:avLst/>
            <a:gdLst>
              <a:gd name="connsiteX0" fmla="*/ 466 w 330687"/>
              <a:gd name="connsiteY0" fmla="*/ 4 h 64682"/>
              <a:gd name="connsiteX1" fmla="*/ 238591 w 330687"/>
              <a:gd name="connsiteY1" fmla="*/ 57154 h 64682"/>
              <a:gd name="connsiteX2" fmla="*/ 330666 w 330687"/>
              <a:gd name="connsiteY2" fmla="*/ 57154 h 64682"/>
              <a:gd name="connsiteX3" fmla="*/ 232241 w 330687"/>
              <a:gd name="connsiteY3" fmla="*/ 60329 h 64682"/>
              <a:gd name="connsiteX4" fmla="*/ 178266 w 330687"/>
              <a:gd name="connsiteY4" fmla="*/ 60329 h 64682"/>
              <a:gd name="connsiteX5" fmla="*/ 466 w 330687"/>
              <a:gd name="connsiteY5" fmla="*/ 4 h 64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687" h="64682">
                <a:moveTo>
                  <a:pt x="466" y="4"/>
                </a:moveTo>
                <a:cubicBezTo>
                  <a:pt x="10520" y="-525"/>
                  <a:pt x="183558" y="47629"/>
                  <a:pt x="238591" y="57154"/>
                </a:cubicBezTo>
                <a:cubicBezTo>
                  <a:pt x="293624" y="66679"/>
                  <a:pt x="331724" y="56625"/>
                  <a:pt x="330666" y="57154"/>
                </a:cubicBezTo>
                <a:cubicBezTo>
                  <a:pt x="329608" y="57683"/>
                  <a:pt x="257641" y="59800"/>
                  <a:pt x="232241" y="60329"/>
                </a:cubicBezTo>
                <a:cubicBezTo>
                  <a:pt x="206841" y="60858"/>
                  <a:pt x="210545" y="69854"/>
                  <a:pt x="178266" y="60329"/>
                </a:cubicBezTo>
                <a:cubicBezTo>
                  <a:pt x="145987" y="50804"/>
                  <a:pt x="-9588" y="533"/>
                  <a:pt x="466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 22">
            <a:extLst>
              <a:ext uri="{FF2B5EF4-FFF2-40B4-BE49-F238E27FC236}">
                <a16:creationId xmlns:a16="http://schemas.microsoft.com/office/drawing/2014/main" id="{CBEAB743-F0D6-C7BD-BF32-E8C544DCD5E5}"/>
              </a:ext>
            </a:extLst>
          </p:cNvPr>
          <p:cNvSpPr/>
          <p:nvPr/>
        </p:nvSpPr>
        <p:spPr>
          <a:xfrm>
            <a:off x="5711676" y="2866907"/>
            <a:ext cx="388202" cy="97726"/>
          </a:xfrm>
          <a:custGeom>
            <a:avLst/>
            <a:gdLst>
              <a:gd name="connsiteX0" fmla="*/ 387499 w 388202"/>
              <a:gd name="connsiteY0" fmla="*/ 118 h 97726"/>
              <a:gd name="connsiteX1" fmla="*/ 292249 w 388202"/>
              <a:gd name="connsiteY1" fmla="*/ 73143 h 97726"/>
              <a:gd name="connsiteX2" fmla="*/ 149 w 388202"/>
              <a:gd name="connsiteY2" fmla="*/ 89018 h 97726"/>
              <a:gd name="connsiteX3" fmla="*/ 254149 w 388202"/>
              <a:gd name="connsiteY3" fmla="*/ 92193 h 97726"/>
              <a:gd name="connsiteX4" fmla="*/ 387499 w 388202"/>
              <a:gd name="connsiteY4" fmla="*/ 118 h 97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202" h="97726">
                <a:moveTo>
                  <a:pt x="387499" y="118"/>
                </a:moveTo>
                <a:cubicBezTo>
                  <a:pt x="393849" y="-3057"/>
                  <a:pt x="356807" y="58326"/>
                  <a:pt x="292249" y="73143"/>
                </a:cubicBezTo>
                <a:cubicBezTo>
                  <a:pt x="227691" y="87960"/>
                  <a:pt x="6499" y="85843"/>
                  <a:pt x="149" y="89018"/>
                </a:cubicBezTo>
                <a:cubicBezTo>
                  <a:pt x="-6201" y="92193"/>
                  <a:pt x="191178" y="104893"/>
                  <a:pt x="254149" y="92193"/>
                </a:cubicBezTo>
                <a:cubicBezTo>
                  <a:pt x="317120" y="79493"/>
                  <a:pt x="381149" y="3293"/>
                  <a:pt x="387499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 23">
            <a:extLst>
              <a:ext uri="{FF2B5EF4-FFF2-40B4-BE49-F238E27FC236}">
                <a16:creationId xmlns:a16="http://schemas.microsoft.com/office/drawing/2014/main" id="{62A6E921-C0D0-C64F-1F42-29E022A94551}"/>
              </a:ext>
            </a:extLst>
          </p:cNvPr>
          <p:cNvSpPr/>
          <p:nvPr/>
        </p:nvSpPr>
        <p:spPr>
          <a:xfrm>
            <a:off x="5657808" y="2955523"/>
            <a:ext cx="314616" cy="29866"/>
          </a:xfrm>
          <a:custGeom>
            <a:avLst/>
            <a:gdLst>
              <a:gd name="connsiteX0" fmla="*/ 42 w 314616"/>
              <a:gd name="connsiteY0" fmla="*/ 25802 h 29866"/>
              <a:gd name="connsiteX1" fmla="*/ 215942 w 314616"/>
              <a:gd name="connsiteY1" fmla="*/ 13102 h 29866"/>
              <a:gd name="connsiteX2" fmla="*/ 314367 w 314616"/>
              <a:gd name="connsiteY2" fmla="*/ 402 h 29866"/>
              <a:gd name="connsiteX3" fmla="*/ 190542 w 314616"/>
              <a:gd name="connsiteY3" fmla="*/ 28977 h 29866"/>
              <a:gd name="connsiteX4" fmla="*/ 196892 w 314616"/>
              <a:gd name="connsiteY4" fmla="*/ 22627 h 29866"/>
              <a:gd name="connsiteX5" fmla="*/ 42 w 314616"/>
              <a:gd name="connsiteY5" fmla="*/ 25802 h 2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4616" h="29866">
                <a:moveTo>
                  <a:pt x="42" y="25802"/>
                </a:moveTo>
                <a:cubicBezTo>
                  <a:pt x="3217" y="24215"/>
                  <a:pt x="163555" y="17335"/>
                  <a:pt x="215942" y="13102"/>
                </a:cubicBezTo>
                <a:cubicBezTo>
                  <a:pt x="268329" y="8869"/>
                  <a:pt x="318600" y="-2244"/>
                  <a:pt x="314367" y="402"/>
                </a:cubicBezTo>
                <a:cubicBezTo>
                  <a:pt x="310134" y="3048"/>
                  <a:pt x="210121" y="25273"/>
                  <a:pt x="190542" y="28977"/>
                </a:cubicBezTo>
                <a:cubicBezTo>
                  <a:pt x="170963" y="32681"/>
                  <a:pt x="221234" y="23685"/>
                  <a:pt x="196892" y="22627"/>
                </a:cubicBezTo>
                <a:cubicBezTo>
                  <a:pt x="172550" y="21569"/>
                  <a:pt x="-3133" y="27389"/>
                  <a:pt x="42" y="258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 24">
            <a:extLst>
              <a:ext uri="{FF2B5EF4-FFF2-40B4-BE49-F238E27FC236}">
                <a16:creationId xmlns:a16="http://schemas.microsoft.com/office/drawing/2014/main" id="{0D6ECAE9-C3B0-B329-44C3-9C1B171567EA}"/>
              </a:ext>
            </a:extLst>
          </p:cNvPr>
          <p:cNvSpPr/>
          <p:nvPr/>
        </p:nvSpPr>
        <p:spPr>
          <a:xfrm>
            <a:off x="5556115" y="2409775"/>
            <a:ext cx="213251" cy="22422"/>
          </a:xfrm>
          <a:custGeom>
            <a:avLst/>
            <a:gdLst>
              <a:gd name="connsiteX0" fmla="*/ 135 w 213251"/>
              <a:gd name="connsiteY0" fmla="*/ 22275 h 22422"/>
              <a:gd name="connsiteX1" fmla="*/ 108085 w 213251"/>
              <a:gd name="connsiteY1" fmla="*/ 50 h 22422"/>
              <a:gd name="connsiteX2" fmla="*/ 212860 w 213251"/>
              <a:gd name="connsiteY2" fmla="*/ 15925 h 22422"/>
              <a:gd name="connsiteX3" fmla="*/ 146185 w 213251"/>
              <a:gd name="connsiteY3" fmla="*/ 6400 h 22422"/>
              <a:gd name="connsiteX4" fmla="*/ 158885 w 213251"/>
              <a:gd name="connsiteY4" fmla="*/ 15925 h 22422"/>
              <a:gd name="connsiteX5" fmla="*/ 127135 w 213251"/>
              <a:gd name="connsiteY5" fmla="*/ 6400 h 22422"/>
              <a:gd name="connsiteX6" fmla="*/ 85860 w 213251"/>
              <a:gd name="connsiteY6" fmla="*/ 9575 h 22422"/>
              <a:gd name="connsiteX7" fmla="*/ 135 w 213251"/>
              <a:gd name="connsiteY7" fmla="*/ 22275 h 22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3251" h="22422">
                <a:moveTo>
                  <a:pt x="135" y="22275"/>
                </a:moveTo>
                <a:cubicBezTo>
                  <a:pt x="3839" y="20688"/>
                  <a:pt x="72631" y="1108"/>
                  <a:pt x="108085" y="50"/>
                </a:cubicBezTo>
                <a:cubicBezTo>
                  <a:pt x="143539" y="-1008"/>
                  <a:pt x="206510" y="14867"/>
                  <a:pt x="212860" y="15925"/>
                </a:cubicBezTo>
                <a:cubicBezTo>
                  <a:pt x="219210" y="16983"/>
                  <a:pt x="146185" y="6400"/>
                  <a:pt x="146185" y="6400"/>
                </a:cubicBezTo>
                <a:cubicBezTo>
                  <a:pt x="137189" y="6400"/>
                  <a:pt x="162060" y="15925"/>
                  <a:pt x="158885" y="15925"/>
                </a:cubicBezTo>
                <a:cubicBezTo>
                  <a:pt x="155710" y="15925"/>
                  <a:pt x="139306" y="7458"/>
                  <a:pt x="127135" y="6400"/>
                </a:cubicBezTo>
                <a:cubicBezTo>
                  <a:pt x="114964" y="5342"/>
                  <a:pt x="101735" y="6929"/>
                  <a:pt x="85860" y="9575"/>
                </a:cubicBezTo>
                <a:cubicBezTo>
                  <a:pt x="69985" y="12221"/>
                  <a:pt x="-3569" y="23862"/>
                  <a:pt x="135" y="222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 25">
            <a:extLst>
              <a:ext uri="{FF2B5EF4-FFF2-40B4-BE49-F238E27FC236}">
                <a16:creationId xmlns:a16="http://schemas.microsoft.com/office/drawing/2014/main" id="{C150DE83-600B-614E-FF2B-91016BCAE60B}"/>
              </a:ext>
            </a:extLst>
          </p:cNvPr>
          <p:cNvSpPr/>
          <p:nvPr/>
        </p:nvSpPr>
        <p:spPr>
          <a:xfrm>
            <a:off x="5543538" y="2476861"/>
            <a:ext cx="292303" cy="65123"/>
          </a:xfrm>
          <a:custGeom>
            <a:avLst/>
            <a:gdLst>
              <a:gd name="connsiteX0" fmla="*/ 12 w 292303"/>
              <a:gd name="connsiteY0" fmla="*/ 63139 h 65123"/>
              <a:gd name="connsiteX1" fmla="*/ 104787 w 292303"/>
              <a:gd name="connsiteY1" fmla="*/ 59964 h 65123"/>
              <a:gd name="connsiteX2" fmla="*/ 222262 w 292303"/>
              <a:gd name="connsiteY2" fmla="*/ 15514 h 65123"/>
              <a:gd name="connsiteX3" fmla="*/ 292112 w 292303"/>
              <a:gd name="connsiteY3" fmla="*/ 50439 h 65123"/>
              <a:gd name="connsiteX4" fmla="*/ 244487 w 292303"/>
              <a:gd name="connsiteY4" fmla="*/ 5989 h 65123"/>
              <a:gd name="connsiteX5" fmla="*/ 234962 w 292303"/>
              <a:gd name="connsiteY5" fmla="*/ 2814 h 65123"/>
              <a:gd name="connsiteX6" fmla="*/ 180987 w 292303"/>
              <a:gd name="connsiteY6" fmla="*/ 28214 h 65123"/>
              <a:gd name="connsiteX7" fmla="*/ 133362 w 292303"/>
              <a:gd name="connsiteY7" fmla="*/ 44089 h 65123"/>
              <a:gd name="connsiteX8" fmla="*/ 111137 w 292303"/>
              <a:gd name="connsiteY8" fmla="*/ 50439 h 65123"/>
              <a:gd name="connsiteX9" fmla="*/ 12 w 292303"/>
              <a:gd name="connsiteY9" fmla="*/ 63139 h 65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92303" h="65123">
                <a:moveTo>
                  <a:pt x="12" y="63139"/>
                </a:moveTo>
                <a:cubicBezTo>
                  <a:pt x="-1046" y="64727"/>
                  <a:pt x="67745" y="67902"/>
                  <a:pt x="104787" y="59964"/>
                </a:cubicBezTo>
                <a:cubicBezTo>
                  <a:pt x="141829" y="52026"/>
                  <a:pt x="191041" y="17101"/>
                  <a:pt x="222262" y="15514"/>
                </a:cubicBezTo>
                <a:cubicBezTo>
                  <a:pt x="253483" y="13927"/>
                  <a:pt x="288408" y="52026"/>
                  <a:pt x="292112" y="50439"/>
                </a:cubicBezTo>
                <a:cubicBezTo>
                  <a:pt x="295816" y="48852"/>
                  <a:pt x="244487" y="5989"/>
                  <a:pt x="244487" y="5989"/>
                </a:cubicBezTo>
                <a:cubicBezTo>
                  <a:pt x="234962" y="-1948"/>
                  <a:pt x="245545" y="-890"/>
                  <a:pt x="234962" y="2814"/>
                </a:cubicBezTo>
                <a:cubicBezTo>
                  <a:pt x="224379" y="6518"/>
                  <a:pt x="197920" y="21335"/>
                  <a:pt x="180987" y="28214"/>
                </a:cubicBezTo>
                <a:cubicBezTo>
                  <a:pt x="164054" y="35093"/>
                  <a:pt x="145004" y="40385"/>
                  <a:pt x="133362" y="44089"/>
                </a:cubicBezTo>
                <a:cubicBezTo>
                  <a:pt x="121720" y="47793"/>
                  <a:pt x="127541" y="49381"/>
                  <a:pt x="111137" y="50439"/>
                </a:cubicBezTo>
                <a:cubicBezTo>
                  <a:pt x="94733" y="51497"/>
                  <a:pt x="1070" y="61551"/>
                  <a:pt x="12" y="63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 26">
            <a:extLst>
              <a:ext uri="{FF2B5EF4-FFF2-40B4-BE49-F238E27FC236}">
                <a16:creationId xmlns:a16="http://schemas.microsoft.com/office/drawing/2014/main" id="{04962B54-B74B-042A-7AFF-1258781CC048}"/>
              </a:ext>
            </a:extLst>
          </p:cNvPr>
          <p:cNvSpPr/>
          <p:nvPr/>
        </p:nvSpPr>
        <p:spPr>
          <a:xfrm>
            <a:off x="5727427" y="2398560"/>
            <a:ext cx="321624" cy="33814"/>
          </a:xfrm>
          <a:custGeom>
            <a:avLst/>
            <a:gdLst>
              <a:gd name="connsiteX0" fmla="*/ 273 w 321624"/>
              <a:gd name="connsiteY0" fmla="*/ 33490 h 33814"/>
              <a:gd name="connsiteX1" fmla="*/ 117748 w 321624"/>
              <a:gd name="connsiteY1" fmla="*/ 1740 h 33814"/>
              <a:gd name="connsiteX2" fmla="*/ 317773 w 321624"/>
              <a:gd name="connsiteY2" fmla="*/ 4915 h 33814"/>
              <a:gd name="connsiteX3" fmla="*/ 244748 w 321624"/>
              <a:gd name="connsiteY3" fmla="*/ 11265 h 33814"/>
              <a:gd name="connsiteX4" fmla="*/ 184423 w 321624"/>
              <a:gd name="connsiteY4" fmla="*/ 8090 h 33814"/>
              <a:gd name="connsiteX5" fmla="*/ 149498 w 321624"/>
              <a:gd name="connsiteY5" fmla="*/ 8090 h 33814"/>
              <a:gd name="connsiteX6" fmla="*/ 85998 w 321624"/>
              <a:gd name="connsiteY6" fmla="*/ 17615 h 33814"/>
              <a:gd name="connsiteX7" fmla="*/ 273 w 321624"/>
              <a:gd name="connsiteY7" fmla="*/ 33490 h 33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1624" h="33814">
                <a:moveTo>
                  <a:pt x="273" y="33490"/>
                </a:moveTo>
                <a:cubicBezTo>
                  <a:pt x="5565" y="30844"/>
                  <a:pt x="64831" y="6502"/>
                  <a:pt x="117748" y="1740"/>
                </a:cubicBezTo>
                <a:cubicBezTo>
                  <a:pt x="170665" y="-3022"/>
                  <a:pt x="296606" y="3328"/>
                  <a:pt x="317773" y="4915"/>
                </a:cubicBezTo>
                <a:cubicBezTo>
                  <a:pt x="338940" y="6502"/>
                  <a:pt x="266973" y="10736"/>
                  <a:pt x="244748" y="11265"/>
                </a:cubicBezTo>
                <a:cubicBezTo>
                  <a:pt x="222523" y="11794"/>
                  <a:pt x="200298" y="8619"/>
                  <a:pt x="184423" y="8090"/>
                </a:cubicBezTo>
                <a:cubicBezTo>
                  <a:pt x="168548" y="7561"/>
                  <a:pt x="165902" y="6503"/>
                  <a:pt x="149498" y="8090"/>
                </a:cubicBezTo>
                <a:cubicBezTo>
                  <a:pt x="133094" y="9677"/>
                  <a:pt x="103990" y="13382"/>
                  <a:pt x="85998" y="17615"/>
                </a:cubicBezTo>
                <a:cubicBezTo>
                  <a:pt x="68006" y="21848"/>
                  <a:pt x="-5019" y="36136"/>
                  <a:pt x="273" y="334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 27">
            <a:extLst>
              <a:ext uri="{FF2B5EF4-FFF2-40B4-BE49-F238E27FC236}">
                <a16:creationId xmlns:a16="http://schemas.microsoft.com/office/drawing/2014/main" id="{D65F4D28-E3B1-B669-7F0F-E8303D603F25}"/>
              </a:ext>
            </a:extLst>
          </p:cNvPr>
          <p:cNvSpPr/>
          <p:nvPr/>
        </p:nvSpPr>
        <p:spPr>
          <a:xfrm>
            <a:off x="6013433" y="2397064"/>
            <a:ext cx="73089" cy="127068"/>
          </a:xfrm>
          <a:custGeom>
            <a:avLst/>
            <a:gdLst>
              <a:gd name="connsiteX0" fmla="*/ 17 w 73089"/>
              <a:gd name="connsiteY0" fmla="*/ 61 h 127068"/>
              <a:gd name="connsiteX1" fmla="*/ 57167 w 73089"/>
              <a:gd name="connsiteY1" fmla="*/ 66736 h 127068"/>
              <a:gd name="connsiteX2" fmla="*/ 50817 w 73089"/>
              <a:gd name="connsiteY2" fmla="*/ 95311 h 127068"/>
              <a:gd name="connsiteX3" fmla="*/ 73042 w 73089"/>
              <a:gd name="connsiteY3" fmla="*/ 127061 h 127068"/>
              <a:gd name="connsiteX4" fmla="*/ 57167 w 73089"/>
              <a:gd name="connsiteY4" fmla="*/ 98486 h 127068"/>
              <a:gd name="connsiteX5" fmla="*/ 50817 w 73089"/>
              <a:gd name="connsiteY5" fmla="*/ 79436 h 127068"/>
              <a:gd name="connsiteX6" fmla="*/ 17 w 73089"/>
              <a:gd name="connsiteY6" fmla="*/ 61 h 127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089" h="127068">
                <a:moveTo>
                  <a:pt x="17" y="61"/>
                </a:moveTo>
                <a:cubicBezTo>
                  <a:pt x="1075" y="-2056"/>
                  <a:pt x="48700" y="50861"/>
                  <a:pt x="57167" y="66736"/>
                </a:cubicBezTo>
                <a:cubicBezTo>
                  <a:pt x="65634" y="82611"/>
                  <a:pt x="48171" y="85257"/>
                  <a:pt x="50817" y="95311"/>
                </a:cubicBezTo>
                <a:cubicBezTo>
                  <a:pt x="53463" y="105365"/>
                  <a:pt x="71984" y="126532"/>
                  <a:pt x="73042" y="127061"/>
                </a:cubicBezTo>
                <a:cubicBezTo>
                  <a:pt x="74100" y="127590"/>
                  <a:pt x="57167" y="98486"/>
                  <a:pt x="57167" y="98486"/>
                </a:cubicBezTo>
                <a:cubicBezTo>
                  <a:pt x="53463" y="90549"/>
                  <a:pt x="55579" y="90548"/>
                  <a:pt x="50817" y="79436"/>
                </a:cubicBezTo>
                <a:cubicBezTo>
                  <a:pt x="46055" y="68324"/>
                  <a:pt x="-1041" y="2178"/>
                  <a:pt x="17" y="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 28">
            <a:extLst>
              <a:ext uri="{FF2B5EF4-FFF2-40B4-BE49-F238E27FC236}">
                <a16:creationId xmlns:a16="http://schemas.microsoft.com/office/drawing/2014/main" id="{3B536A93-B3F1-7B27-299A-DB81A97CADB0}"/>
              </a:ext>
            </a:extLst>
          </p:cNvPr>
          <p:cNvSpPr/>
          <p:nvPr/>
        </p:nvSpPr>
        <p:spPr>
          <a:xfrm>
            <a:off x="5837231" y="2486015"/>
            <a:ext cx="225806" cy="25492"/>
          </a:xfrm>
          <a:custGeom>
            <a:avLst/>
            <a:gdLst>
              <a:gd name="connsiteX0" fmla="*/ 1594 w 225806"/>
              <a:gd name="connsiteY0" fmla="*/ 19060 h 25492"/>
              <a:gd name="connsiteX1" fmla="*/ 71444 w 225806"/>
              <a:gd name="connsiteY1" fmla="*/ 3185 h 25492"/>
              <a:gd name="connsiteX2" fmla="*/ 160344 w 225806"/>
              <a:gd name="connsiteY2" fmla="*/ 19060 h 25492"/>
              <a:gd name="connsiteX3" fmla="*/ 134944 w 225806"/>
              <a:gd name="connsiteY3" fmla="*/ 25410 h 25492"/>
              <a:gd name="connsiteX4" fmla="*/ 223844 w 225806"/>
              <a:gd name="connsiteY4" fmla="*/ 22235 h 25492"/>
              <a:gd name="connsiteX5" fmla="*/ 192094 w 225806"/>
              <a:gd name="connsiteY5" fmla="*/ 15885 h 25492"/>
              <a:gd name="connsiteX6" fmla="*/ 141294 w 225806"/>
              <a:gd name="connsiteY6" fmla="*/ 10 h 25492"/>
              <a:gd name="connsiteX7" fmla="*/ 1594 w 225806"/>
              <a:gd name="connsiteY7" fmla="*/ 19060 h 2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5806" h="25492">
                <a:moveTo>
                  <a:pt x="1594" y="19060"/>
                </a:moveTo>
                <a:cubicBezTo>
                  <a:pt x="-10048" y="19589"/>
                  <a:pt x="44986" y="3185"/>
                  <a:pt x="71444" y="3185"/>
                </a:cubicBezTo>
                <a:cubicBezTo>
                  <a:pt x="97902" y="3185"/>
                  <a:pt x="149761" y="15356"/>
                  <a:pt x="160344" y="19060"/>
                </a:cubicBezTo>
                <a:cubicBezTo>
                  <a:pt x="170927" y="22764"/>
                  <a:pt x="124361" y="24881"/>
                  <a:pt x="134944" y="25410"/>
                </a:cubicBezTo>
                <a:cubicBezTo>
                  <a:pt x="145527" y="25939"/>
                  <a:pt x="214319" y="23823"/>
                  <a:pt x="223844" y="22235"/>
                </a:cubicBezTo>
                <a:cubicBezTo>
                  <a:pt x="233369" y="20648"/>
                  <a:pt x="205852" y="19589"/>
                  <a:pt x="192094" y="15885"/>
                </a:cubicBezTo>
                <a:cubicBezTo>
                  <a:pt x="178336" y="12181"/>
                  <a:pt x="166694" y="539"/>
                  <a:pt x="141294" y="10"/>
                </a:cubicBezTo>
                <a:cubicBezTo>
                  <a:pt x="115894" y="-519"/>
                  <a:pt x="13236" y="18531"/>
                  <a:pt x="1594" y="190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 29">
            <a:extLst>
              <a:ext uri="{FF2B5EF4-FFF2-40B4-BE49-F238E27FC236}">
                <a16:creationId xmlns:a16="http://schemas.microsoft.com/office/drawing/2014/main" id="{4FA46FC1-F35F-93B9-8901-24CBDCAB340F}"/>
              </a:ext>
            </a:extLst>
          </p:cNvPr>
          <p:cNvSpPr/>
          <p:nvPr/>
        </p:nvSpPr>
        <p:spPr>
          <a:xfrm>
            <a:off x="6086412" y="2412983"/>
            <a:ext cx="66743" cy="111171"/>
          </a:xfrm>
          <a:custGeom>
            <a:avLst/>
            <a:gdLst>
              <a:gd name="connsiteX0" fmla="*/ 63 w 66743"/>
              <a:gd name="connsiteY0" fmla="*/ 17 h 111171"/>
              <a:gd name="connsiteX1" fmla="*/ 54038 w 66743"/>
              <a:gd name="connsiteY1" fmla="*/ 63517 h 111171"/>
              <a:gd name="connsiteX2" fmla="*/ 28638 w 66743"/>
              <a:gd name="connsiteY2" fmla="*/ 111142 h 111171"/>
              <a:gd name="connsiteX3" fmla="*/ 66738 w 66743"/>
              <a:gd name="connsiteY3" fmla="*/ 69867 h 111171"/>
              <a:gd name="connsiteX4" fmla="*/ 63 w 66743"/>
              <a:gd name="connsiteY4" fmla="*/ 17 h 11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743" h="111171">
                <a:moveTo>
                  <a:pt x="63" y="17"/>
                </a:moveTo>
                <a:cubicBezTo>
                  <a:pt x="-2054" y="-1041"/>
                  <a:pt x="49275" y="44996"/>
                  <a:pt x="54038" y="63517"/>
                </a:cubicBezTo>
                <a:cubicBezTo>
                  <a:pt x="58801" y="82038"/>
                  <a:pt x="26521" y="110084"/>
                  <a:pt x="28638" y="111142"/>
                </a:cubicBezTo>
                <a:cubicBezTo>
                  <a:pt x="30755" y="112200"/>
                  <a:pt x="67267" y="84684"/>
                  <a:pt x="66738" y="69867"/>
                </a:cubicBezTo>
                <a:cubicBezTo>
                  <a:pt x="66209" y="55050"/>
                  <a:pt x="2180" y="1075"/>
                  <a:pt x="63" y="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 30">
            <a:extLst>
              <a:ext uri="{FF2B5EF4-FFF2-40B4-BE49-F238E27FC236}">
                <a16:creationId xmlns:a16="http://schemas.microsoft.com/office/drawing/2014/main" id="{A2F57399-7E59-2A11-58F8-CE6DDB7F3EDC}"/>
              </a:ext>
            </a:extLst>
          </p:cNvPr>
          <p:cNvSpPr/>
          <p:nvPr/>
        </p:nvSpPr>
        <p:spPr>
          <a:xfrm>
            <a:off x="6684643" y="2613007"/>
            <a:ext cx="132164" cy="212766"/>
          </a:xfrm>
          <a:custGeom>
            <a:avLst/>
            <a:gdLst>
              <a:gd name="connsiteX0" fmla="*/ 132082 w 132164"/>
              <a:gd name="connsiteY0" fmla="*/ 18 h 212766"/>
              <a:gd name="connsiteX1" fmla="*/ 65407 w 132164"/>
              <a:gd name="connsiteY1" fmla="*/ 69868 h 212766"/>
              <a:gd name="connsiteX2" fmla="*/ 14607 w 132164"/>
              <a:gd name="connsiteY2" fmla="*/ 127018 h 212766"/>
              <a:gd name="connsiteX3" fmla="*/ 8257 w 132164"/>
              <a:gd name="connsiteY3" fmla="*/ 158768 h 212766"/>
              <a:gd name="connsiteX4" fmla="*/ 1907 w 132164"/>
              <a:gd name="connsiteY4" fmla="*/ 212743 h 212766"/>
              <a:gd name="connsiteX5" fmla="*/ 1907 w 132164"/>
              <a:gd name="connsiteY5" fmla="*/ 165118 h 212766"/>
              <a:gd name="connsiteX6" fmla="*/ 24132 w 132164"/>
              <a:gd name="connsiteY6" fmla="*/ 127018 h 212766"/>
              <a:gd name="connsiteX7" fmla="*/ 78107 w 132164"/>
              <a:gd name="connsiteY7" fmla="*/ 63518 h 212766"/>
              <a:gd name="connsiteX8" fmla="*/ 132082 w 132164"/>
              <a:gd name="connsiteY8" fmla="*/ 18 h 212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2164" h="212766">
                <a:moveTo>
                  <a:pt x="132082" y="18"/>
                </a:moveTo>
                <a:cubicBezTo>
                  <a:pt x="129965" y="1076"/>
                  <a:pt x="84986" y="48701"/>
                  <a:pt x="65407" y="69868"/>
                </a:cubicBezTo>
                <a:cubicBezTo>
                  <a:pt x="45828" y="91035"/>
                  <a:pt x="24132" y="112201"/>
                  <a:pt x="14607" y="127018"/>
                </a:cubicBezTo>
                <a:cubicBezTo>
                  <a:pt x="5082" y="141835"/>
                  <a:pt x="10374" y="144481"/>
                  <a:pt x="8257" y="158768"/>
                </a:cubicBezTo>
                <a:cubicBezTo>
                  <a:pt x="6140" y="173056"/>
                  <a:pt x="2965" y="211685"/>
                  <a:pt x="1907" y="212743"/>
                </a:cubicBezTo>
                <a:cubicBezTo>
                  <a:pt x="849" y="213801"/>
                  <a:pt x="-1797" y="179405"/>
                  <a:pt x="1907" y="165118"/>
                </a:cubicBezTo>
                <a:cubicBezTo>
                  <a:pt x="5611" y="150831"/>
                  <a:pt x="11432" y="143951"/>
                  <a:pt x="24132" y="127018"/>
                </a:cubicBezTo>
                <a:cubicBezTo>
                  <a:pt x="36832" y="110085"/>
                  <a:pt x="61174" y="82568"/>
                  <a:pt x="78107" y="63518"/>
                </a:cubicBezTo>
                <a:cubicBezTo>
                  <a:pt x="95040" y="44468"/>
                  <a:pt x="134199" y="-1040"/>
                  <a:pt x="132082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 31">
            <a:extLst>
              <a:ext uri="{FF2B5EF4-FFF2-40B4-BE49-F238E27FC236}">
                <a16:creationId xmlns:a16="http://schemas.microsoft.com/office/drawing/2014/main" id="{D90276CD-68AB-C032-00E7-385162B65A10}"/>
              </a:ext>
            </a:extLst>
          </p:cNvPr>
          <p:cNvSpPr/>
          <p:nvPr/>
        </p:nvSpPr>
        <p:spPr>
          <a:xfrm>
            <a:off x="6826243" y="2495199"/>
            <a:ext cx="221663" cy="118311"/>
          </a:xfrm>
          <a:custGeom>
            <a:avLst/>
            <a:gdLst>
              <a:gd name="connsiteX0" fmla="*/ 7 w 221663"/>
              <a:gd name="connsiteY0" fmla="*/ 117826 h 118311"/>
              <a:gd name="connsiteX1" fmla="*/ 133357 w 221663"/>
              <a:gd name="connsiteY1" fmla="*/ 86076 h 118311"/>
              <a:gd name="connsiteX2" fmla="*/ 212732 w 221663"/>
              <a:gd name="connsiteY2" fmla="*/ 89251 h 118311"/>
              <a:gd name="connsiteX3" fmla="*/ 219082 w 221663"/>
              <a:gd name="connsiteY3" fmla="*/ 351 h 118311"/>
              <a:gd name="connsiteX4" fmla="*/ 206382 w 221663"/>
              <a:gd name="connsiteY4" fmla="*/ 57501 h 118311"/>
              <a:gd name="connsiteX5" fmla="*/ 184157 w 221663"/>
              <a:gd name="connsiteY5" fmla="*/ 38451 h 118311"/>
              <a:gd name="connsiteX6" fmla="*/ 174632 w 221663"/>
              <a:gd name="connsiteY6" fmla="*/ 63851 h 118311"/>
              <a:gd name="connsiteX7" fmla="*/ 161932 w 221663"/>
              <a:gd name="connsiteY7" fmla="*/ 35276 h 118311"/>
              <a:gd name="connsiteX8" fmla="*/ 158757 w 221663"/>
              <a:gd name="connsiteY8" fmla="*/ 47976 h 118311"/>
              <a:gd name="connsiteX9" fmla="*/ 127007 w 221663"/>
              <a:gd name="connsiteY9" fmla="*/ 57501 h 118311"/>
              <a:gd name="connsiteX10" fmla="*/ 7 w 221663"/>
              <a:gd name="connsiteY10" fmla="*/ 117826 h 118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1663" h="118311">
                <a:moveTo>
                  <a:pt x="7" y="117826"/>
                </a:moveTo>
                <a:cubicBezTo>
                  <a:pt x="1065" y="122588"/>
                  <a:pt x="97903" y="90838"/>
                  <a:pt x="133357" y="86076"/>
                </a:cubicBezTo>
                <a:cubicBezTo>
                  <a:pt x="168811" y="81314"/>
                  <a:pt x="198445" y="103538"/>
                  <a:pt x="212732" y="89251"/>
                </a:cubicBezTo>
                <a:cubicBezTo>
                  <a:pt x="227019" y="74964"/>
                  <a:pt x="220140" y="5642"/>
                  <a:pt x="219082" y="351"/>
                </a:cubicBezTo>
                <a:cubicBezTo>
                  <a:pt x="218024" y="-4940"/>
                  <a:pt x="212203" y="51151"/>
                  <a:pt x="206382" y="57501"/>
                </a:cubicBezTo>
                <a:cubicBezTo>
                  <a:pt x="200561" y="63851"/>
                  <a:pt x="189448" y="37393"/>
                  <a:pt x="184157" y="38451"/>
                </a:cubicBezTo>
                <a:cubicBezTo>
                  <a:pt x="178866" y="39509"/>
                  <a:pt x="178336" y="64380"/>
                  <a:pt x="174632" y="63851"/>
                </a:cubicBezTo>
                <a:cubicBezTo>
                  <a:pt x="170928" y="63322"/>
                  <a:pt x="161932" y="35276"/>
                  <a:pt x="161932" y="35276"/>
                </a:cubicBezTo>
                <a:cubicBezTo>
                  <a:pt x="159286" y="32630"/>
                  <a:pt x="164578" y="44272"/>
                  <a:pt x="158757" y="47976"/>
                </a:cubicBezTo>
                <a:cubicBezTo>
                  <a:pt x="152936" y="51680"/>
                  <a:pt x="148174" y="50093"/>
                  <a:pt x="127007" y="57501"/>
                </a:cubicBezTo>
                <a:cubicBezTo>
                  <a:pt x="105840" y="64909"/>
                  <a:pt x="-1051" y="113064"/>
                  <a:pt x="7" y="1178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>
            <a:extLst>
              <a:ext uri="{FF2B5EF4-FFF2-40B4-BE49-F238E27FC236}">
                <a16:creationId xmlns:a16="http://schemas.microsoft.com/office/drawing/2014/main" id="{BE729A3F-A424-842D-AC53-117BC1B361D7}"/>
              </a:ext>
            </a:extLst>
          </p:cNvPr>
          <p:cNvSpPr/>
          <p:nvPr/>
        </p:nvSpPr>
        <p:spPr>
          <a:xfrm>
            <a:off x="7045064" y="2532406"/>
            <a:ext cx="214188" cy="93338"/>
          </a:xfrm>
          <a:custGeom>
            <a:avLst/>
            <a:gdLst>
              <a:gd name="connsiteX0" fmla="*/ 261 w 214188"/>
              <a:gd name="connsiteY0" fmla="*/ 1244 h 93338"/>
              <a:gd name="connsiteX1" fmla="*/ 114561 w 214188"/>
              <a:gd name="connsiteY1" fmla="*/ 7594 h 93338"/>
              <a:gd name="connsiteX2" fmla="*/ 79636 w 214188"/>
              <a:gd name="connsiteY2" fmla="*/ 29819 h 93338"/>
              <a:gd name="connsiteX3" fmla="*/ 101861 w 214188"/>
              <a:gd name="connsiteY3" fmla="*/ 42519 h 93338"/>
              <a:gd name="connsiteX4" fmla="*/ 174886 w 214188"/>
              <a:gd name="connsiteY4" fmla="*/ 39344 h 93338"/>
              <a:gd name="connsiteX5" fmla="*/ 120911 w 214188"/>
              <a:gd name="connsiteY5" fmla="*/ 58394 h 93338"/>
              <a:gd name="connsiteX6" fmla="*/ 212986 w 214188"/>
              <a:gd name="connsiteY6" fmla="*/ 13944 h 93338"/>
              <a:gd name="connsiteX7" fmla="*/ 171711 w 214188"/>
              <a:gd name="connsiteY7" fmla="*/ 39344 h 93338"/>
              <a:gd name="connsiteX8" fmla="*/ 146311 w 214188"/>
              <a:gd name="connsiteY8" fmla="*/ 74269 h 93338"/>
              <a:gd name="connsiteX9" fmla="*/ 152661 w 214188"/>
              <a:gd name="connsiteY9" fmla="*/ 93319 h 93338"/>
              <a:gd name="connsiteX10" fmla="*/ 162186 w 214188"/>
              <a:gd name="connsiteY10" fmla="*/ 71094 h 93338"/>
              <a:gd name="connsiteX11" fmla="*/ 149486 w 214188"/>
              <a:gd name="connsiteY11" fmla="*/ 67919 h 93338"/>
              <a:gd name="connsiteX12" fmla="*/ 92336 w 214188"/>
              <a:gd name="connsiteY12" fmla="*/ 36169 h 93338"/>
              <a:gd name="connsiteX13" fmla="*/ 82811 w 214188"/>
              <a:gd name="connsiteY13" fmla="*/ 29819 h 93338"/>
              <a:gd name="connsiteX14" fmla="*/ 261 w 214188"/>
              <a:gd name="connsiteY14" fmla="*/ 1244 h 9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14188" h="93338">
                <a:moveTo>
                  <a:pt x="261" y="1244"/>
                </a:moveTo>
                <a:cubicBezTo>
                  <a:pt x="5553" y="-2460"/>
                  <a:pt x="101332" y="2832"/>
                  <a:pt x="114561" y="7594"/>
                </a:cubicBezTo>
                <a:cubicBezTo>
                  <a:pt x="127790" y="12356"/>
                  <a:pt x="79636" y="29819"/>
                  <a:pt x="79636" y="29819"/>
                </a:cubicBezTo>
                <a:cubicBezTo>
                  <a:pt x="77519" y="35640"/>
                  <a:pt x="85986" y="40932"/>
                  <a:pt x="101861" y="42519"/>
                </a:cubicBezTo>
                <a:cubicBezTo>
                  <a:pt x="117736" y="44107"/>
                  <a:pt x="171711" y="36698"/>
                  <a:pt x="174886" y="39344"/>
                </a:cubicBezTo>
                <a:cubicBezTo>
                  <a:pt x="178061" y="41990"/>
                  <a:pt x="114561" y="62627"/>
                  <a:pt x="120911" y="58394"/>
                </a:cubicBezTo>
                <a:cubicBezTo>
                  <a:pt x="127261" y="54161"/>
                  <a:pt x="204519" y="17119"/>
                  <a:pt x="212986" y="13944"/>
                </a:cubicBezTo>
                <a:cubicBezTo>
                  <a:pt x="221453" y="10769"/>
                  <a:pt x="182823" y="29290"/>
                  <a:pt x="171711" y="39344"/>
                </a:cubicBezTo>
                <a:cubicBezTo>
                  <a:pt x="160599" y="49398"/>
                  <a:pt x="146311" y="74269"/>
                  <a:pt x="146311" y="74269"/>
                </a:cubicBezTo>
                <a:cubicBezTo>
                  <a:pt x="143136" y="83265"/>
                  <a:pt x="150015" y="93848"/>
                  <a:pt x="152661" y="93319"/>
                </a:cubicBezTo>
                <a:cubicBezTo>
                  <a:pt x="155307" y="92790"/>
                  <a:pt x="162186" y="71094"/>
                  <a:pt x="162186" y="71094"/>
                </a:cubicBezTo>
                <a:cubicBezTo>
                  <a:pt x="161657" y="66861"/>
                  <a:pt x="161128" y="73740"/>
                  <a:pt x="149486" y="67919"/>
                </a:cubicBezTo>
                <a:cubicBezTo>
                  <a:pt x="137844" y="62098"/>
                  <a:pt x="92336" y="36169"/>
                  <a:pt x="92336" y="36169"/>
                </a:cubicBezTo>
                <a:cubicBezTo>
                  <a:pt x="81224" y="29819"/>
                  <a:pt x="93924" y="32994"/>
                  <a:pt x="82811" y="29819"/>
                </a:cubicBezTo>
                <a:cubicBezTo>
                  <a:pt x="71698" y="26644"/>
                  <a:pt x="-5031" y="4948"/>
                  <a:pt x="261" y="1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 33">
            <a:extLst>
              <a:ext uri="{FF2B5EF4-FFF2-40B4-BE49-F238E27FC236}">
                <a16:creationId xmlns:a16="http://schemas.microsoft.com/office/drawing/2014/main" id="{CE908C18-C15D-6CB2-54FF-ED4E096042C1}"/>
              </a:ext>
            </a:extLst>
          </p:cNvPr>
          <p:cNvSpPr/>
          <p:nvPr/>
        </p:nvSpPr>
        <p:spPr>
          <a:xfrm>
            <a:off x="7042093" y="2547738"/>
            <a:ext cx="186014" cy="129611"/>
          </a:xfrm>
          <a:custGeom>
            <a:avLst/>
            <a:gdLst>
              <a:gd name="connsiteX0" fmla="*/ 57 w 186014"/>
              <a:gd name="connsiteY0" fmla="*/ 11312 h 129611"/>
              <a:gd name="connsiteX1" fmla="*/ 69907 w 186014"/>
              <a:gd name="connsiteY1" fmla="*/ 55762 h 129611"/>
              <a:gd name="connsiteX2" fmla="*/ 92132 w 186014"/>
              <a:gd name="connsiteY2" fmla="*/ 74812 h 129611"/>
              <a:gd name="connsiteX3" fmla="*/ 69907 w 186014"/>
              <a:gd name="connsiteY3" fmla="*/ 128787 h 129611"/>
              <a:gd name="connsiteX4" fmla="*/ 92132 w 186014"/>
              <a:gd name="connsiteY4" fmla="*/ 106562 h 129611"/>
              <a:gd name="connsiteX5" fmla="*/ 181032 w 186014"/>
              <a:gd name="connsiteY5" fmla="*/ 93862 h 129611"/>
              <a:gd name="connsiteX6" fmla="*/ 168332 w 186014"/>
              <a:gd name="connsiteY6" fmla="*/ 52587 h 129611"/>
              <a:gd name="connsiteX7" fmla="*/ 114357 w 186014"/>
              <a:gd name="connsiteY7" fmla="*/ 24012 h 129611"/>
              <a:gd name="connsiteX8" fmla="*/ 174682 w 186014"/>
              <a:gd name="connsiteY8" fmla="*/ 14487 h 129611"/>
              <a:gd name="connsiteX9" fmla="*/ 82607 w 186014"/>
              <a:gd name="connsiteY9" fmla="*/ 1787 h 129611"/>
              <a:gd name="connsiteX10" fmla="*/ 57 w 186014"/>
              <a:gd name="connsiteY10" fmla="*/ 11312 h 1296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86014" h="129611">
                <a:moveTo>
                  <a:pt x="57" y="11312"/>
                </a:moveTo>
                <a:cubicBezTo>
                  <a:pt x="-2060" y="20308"/>
                  <a:pt x="54561" y="45179"/>
                  <a:pt x="69907" y="55762"/>
                </a:cubicBezTo>
                <a:cubicBezTo>
                  <a:pt x="85253" y="66345"/>
                  <a:pt x="92132" y="62641"/>
                  <a:pt x="92132" y="74812"/>
                </a:cubicBezTo>
                <a:cubicBezTo>
                  <a:pt x="92132" y="86983"/>
                  <a:pt x="69907" y="128787"/>
                  <a:pt x="69907" y="128787"/>
                </a:cubicBezTo>
                <a:cubicBezTo>
                  <a:pt x="69907" y="134079"/>
                  <a:pt x="73611" y="112383"/>
                  <a:pt x="92132" y="106562"/>
                </a:cubicBezTo>
                <a:cubicBezTo>
                  <a:pt x="110653" y="100741"/>
                  <a:pt x="168332" y="102858"/>
                  <a:pt x="181032" y="93862"/>
                </a:cubicBezTo>
                <a:cubicBezTo>
                  <a:pt x="193732" y="84866"/>
                  <a:pt x="179445" y="64229"/>
                  <a:pt x="168332" y="52587"/>
                </a:cubicBezTo>
                <a:cubicBezTo>
                  <a:pt x="157220" y="40945"/>
                  <a:pt x="113299" y="30362"/>
                  <a:pt x="114357" y="24012"/>
                </a:cubicBezTo>
                <a:cubicBezTo>
                  <a:pt x="115415" y="17662"/>
                  <a:pt x="179974" y="18191"/>
                  <a:pt x="174682" y="14487"/>
                </a:cubicBezTo>
                <a:cubicBezTo>
                  <a:pt x="169390" y="10783"/>
                  <a:pt x="108007" y="6549"/>
                  <a:pt x="82607" y="1787"/>
                </a:cubicBezTo>
                <a:cubicBezTo>
                  <a:pt x="57207" y="-2975"/>
                  <a:pt x="2174" y="2316"/>
                  <a:pt x="57" y="113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 34">
            <a:extLst>
              <a:ext uri="{FF2B5EF4-FFF2-40B4-BE49-F238E27FC236}">
                <a16:creationId xmlns:a16="http://schemas.microsoft.com/office/drawing/2014/main" id="{1722F3C5-EF70-559F-16C4-2CE3C0ACDAB8}"/>
              </a:ext>
            </a:extLst>
          </p:cNvPr>
          <p:cNvSpPr/>
          <p:nvPr/>
        </p:nvSpPr>
        <p:spPr>
          <a:xfrm>
            <a:off x="6768935" y="2597100"/>
            <a:ext cx="108125" cy="174745"/>
          </a:xfrm>
          <a:custGeom>
            <a:avLst/>
            <a:gdLst>
              <a:gd name="connsiteX0" fmla="*/ 108115 w 108125"/>
              <a:gd name="connsiteY0" fmla="*/ 50 h 174745"/>
              <a:gd name="connsiteX1" fmla="*/ 12865 w 108125"/>
              <a:gd name="connsiteY1" fmla="*/ 101650 h 174745"/>
              <a:gd name="connsiteX2" fmla="*/ 9690 w 108125"/>
              <a:gd name="connsiteY2" fmla="*/ 174675 h 174745"/>
              <a:gd name="connsiteX3" fmla="*/ 6515 w 108125"/>
              <a:gd name="connsiteY3" fmla="*/ 88950 h 174745"/>
              <a:gd name="connsiteX4" fmla="*/ 108115 w 108125"/>
              <a:gd name="connsiteY4" fmla="*/ 50 h 17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125" h="174745">
                <a:moveTo>
                  <a:pt x="108115" y="50"/>
                </a:moveTo>
                <a:cubicBezTo>
                  <a:pt x="109173" y="2167"/>
                  <a:pt x="29269" y="72546"/>
                  <a:pt x="12865" y="101650"/>
                </a:cubicBezTo>
                <a:cubicBezTo>
                  <a:pt x="-3539" y="130754"/>
                  <a:pt x="10748" y="176792"/>
                  <a:pt x="9690" y="174675"/>
                </a:cubicBezTo>
                <a:cubicBezTo>
                  <a:pt x="8632" y="172558"/>
                  <a:pt x="-9360" y="114350"/>
                  <a:pt x="6515" y="88950"/>
                </a:cubicBezTo>
                <a:cubicBezTo>
                  <a:pt x="22390" y="63550"/>
                  <a:pt x="107057" y="-2067"/>
                  <a:pt x="108115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 35">
            <a:extLst>
              <a:ext uri="{FF2B5EF4-FFF2-40B4-BE49-F238E27FC236}">
                <a16:creationId xmlns:a16="http://schemas.microsoft.com/office/drawing/2014/main" id="{039C8793-4742-FD96-819D-7159919000F2}"/>
              </a:ext>
            </a:extLst>
          </p:cNvPr>
          <p:cNvSpPr/>
          <p:nvPr/>
        </p:nvSpPr>
        <p:spPr>
          <a:xfrm>
            <a:off x="7045309" y="2574668"/>
            <a:ext cx="69942" cy="184598"/>
          </a:xfrm>
          <a:custGeom>
            <a:avLst/>
            <a:gdLst>
              <a:gd name="connsiteX0" fmla="*/ 53991 w 69942"/>
              <a:gd name="connsiteY0" fmla="*/ 257 h 184598"/>
              <a:gd name="connsiteX1" fmla="*/ 60341 w 69942"/>
              <a:gd name="connsiteY1" fmla="*/ 89157 h 184598"/>
              <a:gd name="connsiteX2" fmla="*/ 60341 w 69942"/>
              <a:gd name="connsiteY2" fmla="*/ 105032 h 184598"/>
              <a:gd name="connsiteX3" fmla="*/ 16 w 69942"/>
              <a:gd name="connsiteY3" fmla="*/ 184407 h 184598"/>
              <a:gd name="connsiteX4" fmla="*/ 66691 w 69942"/>
              <a:gd name="connsiteY4" fmla="*/ 124082 h 184598"/>
              <a:gd name="connsiteX5" fmla="*/ 53991 w 69942"/>
              <a:gd name="connsiteY5" fmla="*/ 257 h 184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42" h="184598">
                <a:moveTo>
                  <a:pt x="53991" y="257"/>
                </a:moveTo>
                <a:cubicBezTo>
                  <a:pt x="52933" y="-5564"/>
                  <a:pt x="60341" y="89157"/>
                  <a:pt x="60341" y="89157"/>
                </a:cubicBezTo>
                <a:cubicBezTo>
                  <a:pt x="61399" y="106619"/>
                  <a:pt x="70395" y="89157"/>
                  <a:pt x="60341" y="105032"/>
                </a:cubicBezTo>
                <a:cubicBezTo>
                  <a:pt x="50287" y="120907"/>
                  <a:pt x="-1042" y="181232"/>
                  <a:pt x="16" y="184407"/>
                </a:cubicBezTo>
                <a:cubicBezTo>
                  <a:pt x="1074" y="187582"/>
                  <a:pt x="55049" y="150540"/>
                  <a:pt x="66691" y="124082"/>
                </a:cubicBezTo>
                <a:cubicBezTo>
                  <a:pt x="78333" y="97624"/>
                  <a:pt x="55049" y="6078"/>
                  <a:pt x="53991" y="2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 36">
            <a:extLst>
              <a:ext uri="{FF2B5EF4-FFF2-40B4-BE49-F238E27FC236}">
                <a16:creationId xmlns:a16="http://schemas.microsoft.com/office/drawing/2014/main" id="{7AF550A9-B5ED-F0A4-2332-5D23BB8A1BDF}"/>
              </a:ext>
            </a:extLst>
          </p:cNvPr>
          <p:cNvSpPr/>
          <p:nvPr/>
        </p:nvSpPr>
        <p:spPr>
          <a:xfrm>
            <a:off x="6699250" y="2739383"/>
            <a:ext cx="213458" cy="41922"/>
          </a:xfrm>
          <a:custGeom>
            <a:avLst/>
            <a:gdLst>
              <a:gd name="connsiteX0" fmla="*/ 0 w 213458"/>
              <a:gd name="connsiteY0" fmla="*/ 41917 h 41922"/>
              <a:gd name="connsiteX1" fmla="*/ 92075 w 213458"/>
              <a:gd name="connsiteY1" fmla="*/ 642 h 41922"/>
              <a:gd name="connsiteX2" fmla="*/ 209550 w 213458"/>
              <a:gd name="connsiteY2" fmla="*/ 16517 h 41922"/>
              <a:gd name="connsiteX3" fmla="*/ 180975 w 213458"/>
              <a:gd name="connsiteY3" fmla="*/ 13342 h 41922"/>
              <a:gd name="connsiteX4" fmla="*/ 136525 w 213458"/>
              <a:gd name="connsiteY4" fmla="*/ 6992 h 41922"/>
              <a:gd name="connsiteX5" fmla="*/ 92075 w 213458"/>
              <a:gd name="connsiteY5" fmla="*/ 3817 h 41922"/>
              <a:gd name="connsiteX6" fmla="*/ 0 w 213458"/>
              <a:gd name="connsiteY6" fmla="*/ 41917 h 41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3458" h="41922">
                <a:moveTo>
                  <a:pt x="0" y="41917"/>
                </a:moveTo>
                <a:cubicBezTo>
                  <a:pt x="0" y="41388"/>
                  <a:pt x="57150" y="4875"/>
                  <a:pt x="92075" y="642"/>
                </a:cubicBezTo>
                <a:cubicBezTo>
                  <a:pt x="127000" y="-3591"/>
                  <a:pt x="194733" y="14400"/>
                  <a:pt x="209550" y="16517"/>
                </a:cubicBezTo>
                <a:cubicBezTo>
                  <a:pt x="224367" y="18634"/>
                  <a:pt x="193146" y="14929"/>
                  <a:pt x="180975" y="13342"/>
                </a:cubicBezTo>
                <a:cubicBezTo>
                  <a:pt x="168804" y="11755"/>
                  <a:pt x="151342" y="8579"/>
                  <a:pt x="136525" y="6992"/>
                </a:cubicBezTo>
                <a:cubicBezTo>
                  <a:pt x="121708" y="5405"/>
                  <a:pt x="108479" y="2230"/>
                  <a:pt x="92075" y="3817"/>
                </a:cubicBezTo>
                <a:cubicBezTo>
                  <a:pt x="75671" y="5404"/>
                  <a:pt x="0" y="42446"/>
                  <a:pt x="0" y="419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 37">
            <a:extLst>
              <a:ext uri="{FF2B5EF4-FFF2-40B4-BE49-F238E27FC236}">
                <a16:creationId xmlns:a16="http://schemas.microsoft.com/office/drawing/2014/main" id="{9CA5354C-6759-44BD-3CEF-18E69C47E88C}"/>
              </a:ext>
            </a:extLst>
          </p:cNvPr>
          <p:cNvSpPr/>
          <p:nvPr/>
        </p:nvSpPr>
        <p:spPr>
          <a:xfrm>
            <a:off x="7057842" y="2622488"/>
            <a:ext cx="103838" cy="136823"/>
          </a:xfrm>
          <a:custGeom>
            <a:avLst/>
            <a:gdLst>
              <a:gd name="connsiteX0" fmla="*/ 98608 w 103838"/>
              <a:gd name="connsiteY0" fmla="*/ 62 h 136823"/>
              <a:gd name="connsiteX1" fmla="*/ 101783 w 103838"/>
              <a:gd name="connsiteY1" fmla="*/ 66737 h 136823"/>
              <a:gd name="connsiteX2" fmla="*/ 66858 w 103838"/>
              <a:gd name="connsiteY2" fmla="*/ 98487 h 136823"/>
              <a:gd name="connsiteX3" fmla="*/ 183 w 103838"/>
              <a:gd name="connsiteY3" fmla="*/ 136587 h 136823"/>
              <a:gd name="connsiteX4" fmla="*/ 89083 w 103838"/>
              <a:gd name="connsiteY4" fmla="*/ 79437 h 136823"/>
              <a:gd name="connsiteX5" fmla="*/ 98608 w 103838"/>
              <a:gd name="connsiteY5" fmla="*/ 62 h 136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838" h="136823">
                <a:moveTo>
                  <a:pt x="98608" y="62"/>
                </a:moveTo>
                <a:cubicBezTo>
                  <a:pt x="100725" y="-2055"/>
                  <a:pt x="107075" y="50333"/>
                  <a:pt x="101783" y="66737"/>
                </a:cubicBezTo>
                <a:cubicBezTo>
                  <a:pt x="96491" y="83141"/>
                  <a:pt x="83791" y="86845"/>
                  <a:pt x="66858" y="98487"/>
                </a:cubicBezTo>
                <a:cubicBezTo>
                  <a:pt x="49925" y="110129"/>
                  <a:pt x="-3521" y="139762"/>
                  <a:pt x="183" y="136587"/>
                </a:cubicBezTo>
                <a:cubicBezTo>
                  <a:pt x="3887" y="133412"/>
                  <a:pt x="73208" y="96370"/>
                  <a:pt x="89083" y="79437"/>
                </a:cubicBezTo>
                <a:cubicBezTo>
                  <a:pt x="104958" y="62504"/>
                  <a:pt x="96491" y="2179"/>
                  <a:pt x="98608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>
            <a:extLst>
              <a:ext uri="{FF2B5EF4-FFF2-40B4-BE49-F238E27FC236}">
                <a16:creationId xmlns:a16="http://schemas.microsoft.com/office/drawing/2014/main" id="{6ABA28F9-31FE-1EB8-5C98-4A5953F84AFB}"/>
              </a:ext>
            </a:extLst>
          </p:cNvPr>
          <p:cNvSpPr/>
          <p:nvPr/>
        </p:nvSpPr>
        <p:spPr>
          <a:xfrm>
            <a:off x="6691498" y="2746233"/>
            <a:ext cx="391934" cy="44669"/>
          </a:xfrm>
          <a:custGeom>
            <a:avLst/>
            <a:gdLst>
              <a:gd name="connsiteX0" fmla="*/ 1402 w 391934"/>
              <a:gd name="connsiteY0" fmla="*/ 44592 h 44669"/>
              <a:gd name="connsiteX1" fmla="*/ 83952 w 391934"/>
              <a:gd name="connsiteY1" fmla="*/ 28717 h 44669"/>
              <a:gd name="connsiteX2" fmla="*/ 147452 w 391934"/>
              <a:gd name="connsiteY2" fmla="*/ 3317 h 44669"/>
              <a:gd name="connsiteX3" fmla="*/ 131577 w 391934"/>
              <a:gd name="connsiteY3" fmla="*/ 12842 h 44669"/>
              <a:gd name="connsiteX4" fmla="*/ 226827 w 391934"/>
              <a:gd name="connsiteY4" fmla="*/ 12842 h 44669"/>
              <a:gd name="connsiteX5" fmla="*/ 357002 w 391934"/>
              <a:gd name="connsiteY5" fmla="*/ 142 h 44669"/>
              <a:gd name="connsiteX6" fmla="*/ 271277 w 391934"/>
              <a:gd name="connsiteY6" fmla="*/ 22367 h 44669"/>
              <a:gd name="connsiteX7" fmla="*/ 391927 w 391934"/>
              <a:gd name="connsiteY7" fmla="*/ 9667 h 44669"/>
              <a:gd name="connsiteX8" fmla="*/ 264927 w 391934"/>
              <a:gd name="connsiteY8" fmla="*/ 25542 h 44669"/>
              <a:gd name="connsiteX9" fmla="*/ 182377 w 391934"/>
              <a:gd name="connsiteY9" fmla="*/ 22367 h 44669"/>
              <a:gd name="connsiteX10" fmla="*/ 156977 w 391934"/>
              <a:gd name="connsiteY10" fmla="*/ 22367 h 44669"/>
              <a:gd name="connsiteX11" fmla="*/ 1402 w 391934"/>
              <a:gd name="connsiteY11" fmla="*/ 44592 h 44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1934" h="44669">
                <a:moveTo>
                  <a:pt x="1402" y="44592"/>
                </a:moveTo>
                <a:cubicBezTo>
                  <a:pt x="-10769" y="45650"/>
                  <a:pt x="59610" y="35596"/>
                  <a:pt x="83952" y="28717"/>
                </a:cubicBezTo>
                <a:cubicBezTo>
                  <a:pt x="108294" y="21838"/>
                  <a:pt x="147452" y="3317"/>
                  <a:pt x="147452" y="3317"/>
                </a:cubicBezTo>
                <a:cubicBezTo>
                  <a:pt x="155389" y="671"/>
                  <a:pt x="118348" y="11255"/>
                  <a:pt x="131577" y="12842"/>
                </a:cubicBezTo>
                <a:cubicBezTo>
                  <a:pt x="144806" y="14429"/>
                  <a:pt x="189256" y="14959"/>
                  <a:pt x="226827" y="12842"/>
                </a:cubicBezTo>
                <a:cubicBezTo>
                  <a:pt x="264398" y="10725"/>
                  <a:pt x="349594" y="-1445"/>
                  <a:pt x="357002" y="142"/>
                </a:cubicBezTo>
                <a:cubicBezTo>
                  <a:pt x="364410" y="1729"/>
                  <a:pt x="265456" y="20779"/>
                  <a:pt x="271277" y="22367"/>
                </a:cubicBezTo>
                <a:cubicBezTo>
                  <a:pt x="277098" y="23954"/>
                  <a:pt x="392985" y="9138"/>
                  <a:pt x="391927" y="9667"/>
                </a:cubicBezTo>
                <a:cubicBezTo>
                  <a:pt x="390869" y="10196"/>
                  <a:pt x="299852" y="23425"/>
                  <a:pt x="264927" y="25542"/>
                </a:cubicBezTo>
                <a:cubicBezTo>
                  <a:pt x="230002" y="27659"/>
                  <a:pt x="200369" y="22896"/>
                  <a:pt x="182377" y="22367"/>
                </a:cubicBezTo>
                <a:cubicBezTo>
                  <a:pt x="164385" y="21838"/>
                  <a:pt x="183965" y="17075"/>
                  <a:pt x="156977" y="22367"/>
                </a:cubicBezTo>
                <a:cubicBezTo>
                  <a:pt x="129990" y="27659"/>
                  <a:pt x="13573" y="43534"/>
                  <a:pt x="1402" y="445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>
            <a:extLst>
              <a:ext uri="{FF2B5EF4-FFF2-40B4-BE49-F238E27FC236}">
                <a16:creationId xmlns:a16="http://schemas.microsoft.com/office/drawing/2014/main" id="{25895144-0541-7962-154D-48F4BEDD8E6C}"/>
              </a:ext>
            </a:extLst>
          </p:cNvPr>
          <p:cNvSpPr/>
          <p:nvPr/>
        </p:nvSpPr>
        <p:spPr>
          <a:xfrm>
            <a:off x="7146408" y="2644760"/>
            <a:ext cx="166047" cy="66690"/>
          </a:xfrm>
          <a:custGeom>
            <a:avLst/>
            <a:gdLst>
              <a:gd name="connsiteX0" fmla="*/ 517 w 166047"/>
              <a:gd name="connsiteY0" fmla="*/ 15 h 66690"/>
              <a:gd name="connsiteX1" fmla="*/ 57667 w 166047"/>
              <a:gd name="connsiteY1" fmla="*/ 50815 h 66690"/>
              <a:gd name="connsiteX2" fmla="*/ 60842 w 166047"/>
              <a:gd name="connsiteY2" fmla="*/ 66690 h 66690"/>
              <a:gd name="connsiteX3" fmla="*/ 117992 w 166047"/>
              <a:gd name="connsiteY3" fmla="*/ 50815 h 66690"/>
              <a:gd name="connsiteX4" fmla="*/ 165617 w 166047"/>
              <a:gd name="connsiteY4" fmla="*/ 12715 h 66690"/>
              <a:gd name="connsiteX5" fmla="*/ 140217 w 166047"/>
              <a:gd name="connsiteY5" fmla="*/ 25415 h 66690"/>
              <a:gd name="connsiteX6" fmla="*/ 117992 w 166047"/>
              <a:gd name="connsiteY6" fmla="*/ 47640 h 66690"/>
              <a:gd name="connsiteX7" fmla="*/ 98942 w 166047"/>
              <a:gd name="connsiteY7" fmla="*/ 57165 h 66690"/>
              <a:gd name="connsiteX8" fmla="*/ 517 w 166047"/>
              <a:gd name="connsiteY8" fmla="*/ 15 h 6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047" h="66690">
                <a:moveTo>
                  <a:pt x="517" y="15"/>
                </a:moveTo>
                <a:cubicBezTo>
                  <a:pt x="-6362" y="-1043"/>
                  <a:pt x="57667" y="50815"/>
                  <a:pt x="57667" y="50815"/>
                </a:cubicBezTo>
                <a:cubicBezTo>
                  <a:pt x="67721" y="61927"/>
                  <a:pt x="50788" y="66690"/>
                  <a:pt x="60842" y="66690"/>
                </a:cubicBezTo>
                <a:cubicBezTo>
                  <a:pt x="70896" y="66690"/>
                  <a:pt x="100530" y="59811"/>
                  <a:pt x="117992" y="50815"/>
                </a:cubicBezTo>
                <a:cubicBezTo>
                  <a:pt x="135455" y="41819"/>
                  <a:pt x="161913" y="16948"/>
                  <a:pt x="165617" y="12715"/>
                </a:cubicBezTo>
                <a:cubicBezTo>
                  <a:pt x="169321" y="8482"/>
                  <a:pt x="148154" y="19594"/>
                  <a:pt x="140217" y="25415"/>
                </a:cubicBezTo>
                <a:cubicBezTo>
                  <a:pt x="132280" y="31236"/>
                  <a:pt x="117992" y="47640"/>
                  <a:pt x="117992" y="47640"/>
                </a:cubicBezTo>
                <a:cubicBezTo>
                  <a:pt x="111113" y="52932"/>
                  <a:pt x="112700" y="61398"/>
                  <a:pt x="98942" y="57165"/>
                </a:cubicBezTo>
                <a:cubicBezTo>
                  <a:pt x="85184" y="52932"/>
                  <a:pt x="7396" y="1073"/>
                  <a:pt x="517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>
            <a:extLst>
              <a:ext uri="{FF2B5EF4-FFF2-40B4-BE49-F238E27FC236}">
                <a16:creationId xmlns:a16="http://schemas.microsoft.com/office/drawing/2014/main" id="{6FFC7F60-AF9C-E6C4-AA07-A9E7A4D2B2CA}"/>
              </a:ext>
            </a:extLst>
          </p:cNvPr>
          <p:cNvSpPr/>
          <p:nvPr/>
        </p:nvSpPr>
        <p:spPr>
          <a:xfrm>
            <a:off x="7016146" y="2727271"/>
            <a:ext cx="179191" cy="76375"/>
          </a:xfrm>
          <a:custGeom>
            <a:avLst/>
            <a:gdLst>
              <a:gd name="connsiteX0" fmla="*/ 178404 w 179191"/>
              <a:gd name="connsiteY0" fmla="*/ 54 h 76375"/>
              <a:gd name="connsiteX1" fmla="*/ 76804 w 179191"/>
              <a:gd name="connsiteY1" fmla="*/ 50854 h 76375"/>
              <a:gd name="connsiteX2" fmla="*/ 604 w 179191"/>
              <a:gd name="connsiteY2" fmla="*/ 76254 h 76375"/>
              <a:gd name="connsiteX3" fmla="*/ 118079 w 179191"/>
              <a:gd name="connsiteY3" fmla="*/ 41329 h 76375"/>
              <a:gd name="connsiteX4" fmla="*/ 178404 w 179191"/>
              <a:gd name="connsiteY4" fmla="*/ 54 h 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191" h="76375">
                <a:moveTo>
                  <a:pt x="178404" y="54"/>
                </a:moveTo>
                <a:cubicBezTo>
                  <a:pt x="171525" y="1641"/>
                  <a:pt x="106437" y="38154"/>
                  <a:pt x="76804" y="50854"/>
                </a:cubicBezTo>
                <a:cubicBezTo>
                  <a:pt x="47171" y="63554"/>
                  <a:pt x="-6275" y="77841"/>
                  <a:pt x="604" y="76254"/>
                </a:cubicBezTo>
                <a:cubicBezTo>
                  <a:pt x="7483" y="74667"/>
                  <a:pt x="90562" y="50854"/>
                  <a:pt x="118079" y="41329"/>
                </a:cubicBezTo>
                <a:cubicBezTo>
                  <a:pt x="145596" y="31804"/>
                  <a:pt x="185283" y="-1533"/>
                  <a:pt x="178404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 41">
            <a:extLst>
              <a:ext uri="{FF2B5EF4-FFF2-40B4-BE49-F238E27FC236}">
                <a16:creationId xmlns:a16="http://schemas.microsoft.com/office/drawing/2014/main" id="{7CE40CA5-21DD-E533-DDFE-25414C353DCB}"/>
              </a:ext>
            </a:extLst>
          </p:cNvPr>
          <p:cNvSpPr/>
          <p:nvPr/>
        </p:nvSpPr>
        <p:spPr>
          <a:xfrm>
            <a:off x="6702259" y="2825701"/>
            <a:ext cx="343437" cy="23576"/>
          </a:xfrm>
          <a:custGeom>
            <a:avLst/>
            <a:gdLst>
              <a:gd name="connsiteX0" fmla="*/ 166 w 343437"/>
              <a:gd name="connsiteY0" fmla="*/ 49 h 23576"/>
              <a:gd name="connsiteX1" fmla="*/ 139866 w 343437"/>
              <a:gd name="connsiteY1" fmla="*/ 15924 h 23576"/>
              <a:gd name="connsiteX2" fmla="*/ 339891 w 343437"/>
              <a:gd name="connsiteY2" fmla="*/ 3224 h 23576"/>
              <a:gd name="connsiteX3" fmla="*/ 270041 w 343437"/>
              <a:gd name="connsiteY3" fmla="*/ 15924 h 23576"/>
              <a:gd name="connsiteX4" fmla="*/ 298616 w 343437"/>
              <a:gd name="connsiteY4" fmla="*/ 19099 h 23576"/>
              <a:gd name="connsiteX5" fmla="*/ 260516 w 343437"/>
              <a:gd name="connsiteY5" fmla="*/ 22274 h 23576"/>
              <a:gd name="connsiteX6" fmla="*/ 219241 w 343437"/>
              <a:gd name="connsiteY6" fmla="*/ 19099 h 23576"/>
              <a:gd name="connsiteX7" fmla="*/ 143041 w 343437"/>
              <a:gd name="connsiteY7" fmla="*/ 22274 h 23576"/>
              <a:gd name="connsiteX8" fmla="*/ 111291 w 343437"/>
              <a:gd name="connsiteY8" fmla="*/ 22274 h 23576"/>
              <a:gd name="connsiteX9" fmla="*/ 166 w 343437"/>
              <a:gd name="connsiteY9" fmla="*/ 49 h 23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43437" h="23576">
                <a:moveTo>
                  <a:pt x="166" y="49"/>
                </a:moveTo>
                <a:cubicBezTo>
                  <a:pt x="4928" y="-1009"/>
                  <a:pt x="83245" y="15395"/>
                  <a:pt x="139866" y="15924"/>
                </a:cubicBezTo>
                <a:cubicBezTo>
                  <a:pt x="196487" y="16453"/>
                  <a:pt x="318195" y="3224"/>
                  <a:pt x="339891" y="3224"/>
                </a:cubicBezTo>
                <a:cubicBezTo>
                  <a:pt x="361587" y="3224"/>
                  <a:pt x="276920" y="13278"/>
                  <a:pt x="270041" y="15924"/>
                </a:cubicBezTo>
                <a:cubicBezTo>
                  <a:pt x="263162" y="18570"/>
                  <a:pt x="300204" y="18041"/>
                  <a:pt x="298616" y="19099"/>
                </a:cubicBezTo>
                <a:cubicBezTo>
                  <a:pt x="297028" y="20157"/>
                  <a:pt x="273745" y="22274"/>
                  <a:pt x="260516" y="22274"/>
                </a:cubicBezTo>
                <a:cubicBezTo>
                  <a:pt x="247287" y="22274"/>
                  <a:pt x="238820" y="19099"/>
                  <a:pt x="219241" y="19099"/>
                </a:cubicBezTo>
                <a:cubicBezTo>
                  <a:pt x="199662" y="19099"/>
                  <a:pt x="161033" y="21745"/>
                  <a:pt x="143041" y="22274"/>
                </a:cubicBezTo>
                <a:cubicBezTo>
                  <a:pt x="125049" y="22803"/>
                  <a:pt x="128224" y="24920"/>
                  <a:pt x="111291" y="22274"/>
                </a:cubicBezTo>
                <a:cubicBezTo>
                  <a:pt x="94358" y="19628"/>
                  <a:pt x="-4596" y="1107"/>
                  <a:pt x="166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 42">
            <a:extLst>
              <a:ext uri="{FF2B5EF4-FFF2-40B4-BE49-F238E27FC236}">
                <a16:creationId xmlns:a16="http://schemas.microsoft.com/office/drawing/2014/main" id="{4071906D-5B71-B841-E8F1-32E1476E8A5B}"/>
              </a:ext>
            </a:extLst>
          </p:cNvPr>
          <p:cNvSpPr/>
          <p:nvPr/>
        </p:nvSpPr>
        <p:spPr>
          <a:xfrm>
            <a:off x="6711741" y="2816225"/>
            <a:ext cx="479634" cy="57735"/>
          </a:xfrm>
          <a:custGeom>
            <a:avLst/>
            <a:gdLst>
              <a:gd name="connsiteX0" fmla="*/ 479634 w 479634"/>
              <a:gd name="connsiteY0" fmla="*/ 0 h 57735"/>
              <a:gd name="connsiteX1" fmla="*/ 231984 w 479634"/>
              <a:gd name="connsiteY1" fmla="*/ 47625 h 57735"/>
              <a:gd name="connsiteX2" fmla="*/ 273259 w 479634"/>
              <a:gd name="connsiteY2" fmla="*/ 50800 h 57735"/>
              <a:gd name="connsiteX3" fmla="*/ 136734 w 479634"/>
              <a:gd name="connsiteY3" fmla="*/ 41275 h 57735"/>
              <a:gd name="connsiteX4" fmla="*/ 209 w 479634"/>
              <a:gd name="connsiteY4" fmla="*/ 15875 h 57735"/>
              <a:gd name="connsiteX5" fmla="*/ 168484 w 479634"/>
              <a:gd name="connsiteY5" fmla="*/ 57150 h 57735"/>
              <a:gd name="connsiteX6" fmla="*/ 279609 w 479634"/>
              <a:gd name="connsiteY6" fmla="*/ 41275 h 57735"/>
              <a:gd name="connsiteX7" fmla="*/ 479634 w 479634"/>
              <a:gd name="connsiteY7" fmla="*/ 0 h 57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9634" h="57735">
                <a:moveTo>
                  <a:pt x="479634" y="0"/>
                </a:moveTo>
                <a:lnTo>
                  <a:pt x="231984" y="47625"/>
                </a:lnTo>
                <a:cubicBezTo>
                  <a:pt x="197588" y="56092"/>
                  <a:pt x="273259" y="50800"/>
                  <a:pt x="273259" y="50800"/>
                </a:cubicBezTo>
                <a:cubicBezTo>
                  <a:pt x="257384" y="49742"/>
                  <a:pt x="182242" y="47096"/>
                  <a:pt x="136734" y="41275"/>
                </a:cubicBezTo>
                <a:cubicBezTo>
                  <a:pt x="91226" y="35454"/>
                  <a:pt x="-5083" y="13229"/>
                  <a:pt x="209" y="15875"/>
                </a:cubicBezTo>
                <a:cubicBezTo>
                  <a:pt x="5501" y="18521"/>
                  <a:pt x="121917" y="52917"/>
                  <a:pt x="168484" y="57150"/>
                </a:cubicBezTo>
                <a:cubicBezTo>
                  <a:pt x="215051" y="61383"/>
                  <a:pt x="279609" y="41275"/>
                  <a:pt x="279609" y="41275"/>
                </a:cubicBezTo>
                <a:lnTo>
                  <a:pt x="479634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 43">
            <a:extLst>
              <a:ext uri="{FF2B5EF4-FFF2-40B4-BE49-F238E27FC236}">
                <a16:creationId xmlns:a16="http://schemas.microsoft.com/office/drawing/2014/main" id="{93A0BC36-97FD-898C-C534-DF2D765BDBF3}"/>
              </a:ext>
            </a:extLst>
          </p:cNvPr>
          <p:cNvSpPr/>
          <p:nvPr/>
        </p:nvSpPr>
        <p:spPr>
          <a:xfrm>
            <a:off x="6759024" y="2822444"/>
            <a:ext cx="452405" cy="67138"/>
          </a:xfrm>
          <a:custGeom>
            <a:avLst/>
            <a:gdLst>
              <a:gd name="connsiteX0" fmla="*/ 551 w 452405"/>
              <a:gd name="connsiteY0" fmla="*/ 31881 h 67138"/>
              <a:gd name="connsiteX1" fmla="*/ 178351 w 452405"/>
              <a:gd name="connsiteY1" fmla="*/ 66806 h 67138"/>
              <a:gd name="connsiteX2" fmla="*/ 451401 w 452405"/>
              <a:gd name="connsiteY2" fmla="*/ 6481 h 67138"/>
              <a:gd name="connsiteX3" fmla="*/ 276776 w 452405"/>
              <a:gd name="connsiteY3" fmla="*/ 12831 h 67138"/>
              <a:gd name="connsiteX4" fmla="*/ 445051 w 452405"/>
              <a:gd name="connsiteY4" fmla="*/ 131 h 67138"/>
              <a:gd name="connsiteX5" fmla="*/ 375201 w 452405"/>
              <a:gd name="connsiteY5" fmla="*/ 22356 h 67138"/>
              <a:gd name="connsiteX6" fmla="*/ 194226 w 452405"/>
              <a:gd name="connsiteY6" fmla="*/ 57281 h 67138"/>
              <a:gd name="connsiteX7" fmla="*/ 124376 w 452405"/>
              <a:gd name="connsiteY7" fmla="*/ 57281 h 67138"/>
              <a:gd name="connsiteX8" fmla="*/ 551 w 452405"/>
              <a:gd name="connsiteY8" fmla="*/ 31881 h 67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2405" h="67138">
                <a:moveTo>
                  <a:pt x="551" y="31881"/>
                </a:moveTo>
                <a:cubicBezTo>
                  <a:pt x="9547" y="33468"/>
                  <a:pt x="103209" y="71039"/>
                  <a:pt x="178351" y="66806"/>
                </a:cubicBezTo>
                <a:cubicBezTo>
                  <a:pt x="253493" y="62573"/>
                  <a:pt x="434997" y="15477"/>
                  <a:pt x="451401" y="6481"/>
                </a:cubicBezTo>
                <a:cubicBezTo>
                  <a:pt x="467805" y="-2515"/>
                  <a:pt x="277834" y="13889"/>
                  <a:pt x="276776" y="12831"/>
                </a:cubicBezTo>
                <a:cubicBezTo>
                  <a:pt x="275718" y="11773"/>
                  <a:pt x="428647" y="-1456"/>
                  <a:pt x="445051" y="131"/>
                </a:cubicBezTo>
                <a:cubicBezTo>
                  <a:pt x="461455" y="1718"/>
                  <a:pt x="417005" y="12831"/>
                  <a:pt x="375201" y="22356"/>
                </a:cubicBezTo>
                <a:cubicBezTo>
                  <a:pt x="333397" y="31881"/>
                  <a:pt x="236030" y="51460"/>
                  <a:pt x="194226" y="57281"/>
                </a:cubicBezTo>
                <a:cubicBezTo>
                  <a:pt x="152422" y="63102"/>
                  <a:pt x="153480" y="59398"/>
                  <a:pt x="124376" y="57281"/>
                </a:cubicBezTo>
                <a:cubicBezTo>
                  <a:pt x="95272" y="55164"/>
                  <a:pt x="-8445" y="30294"/>
                  <a:pt x="551" y="318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 44">
            <a:extLst>
              <a:ext uri="{FF2B5EF4-FFF2-40B4-BE49-F238E27FC236}">
                <a16:creationId xmlns:a16="http://schemas.microsoft.com/office/drawing/2014/main" id="{D3AE39D5-B071-F211-AE5C-CEA0A8567881}"/>
              </a:ext>
            </a:extLst>
          </p:cNvPr>
          <p:cNvSpPr/>
          <p:nvPr/>
        </p:nvSpPr>
        <p:spPr>
          <a:xfrm>
            <a:off x="6821477" y="2561149"/>
            <a:ext cx="259246" cy="194369"/>
          </a:xfrm>
          <a:custGeom>
            <a:avLst/>
            <a:gdLst>
              <a:gd name="connsiteX0" fmla="*/ 1598 w 259246"/>
              <a:gd name="connsiteY0" fmla="*/ 67751 h 194369"/>
              <a:gd name="connsiteX1" fmla="*/ 68273 w 259246"/>
              <a:gd name="connsiteY1" fmla="*/ 55051 h 194369"/>
              <a:gd name="connsiteX2" fmla="*/ 42873 w 259246"/>
              <a:gd name="connsiteY2" fmla="*/ 112201 h 194369"/>
              <a:gd name="connsiteX3" fmla="*/ 65098 w 259246"/>
              <a:gd name="connsiteY3" fmla="*/ 159826 h 194369"/>
              <a:gd name="connsiteX4" fmla="*/ 138123 w 259246"/>
              <a:gd name="connsiteY4" fmla="*/ 191576 h 194369"/>
              <a:gd name="connsiteX5" fmla="*/ 201623 w 259246"/>
              <a:gd name="connsiteY5" fmla="*/ 185226 h 194369"/>
              <a:gd name="connsiteX6" fmla="*/ 255598 w 259246"/>
              <a:gd name="connsiteY6" fmla="*/ 124901 h 194369"/>
              <a:gd name="connsiteX7" fmla="*/ 249248 w 259246"/>
              <a:gd name="connsiteY7" fmla="*/ 58226 h 194369"/>
              <a:gd name="connsiteX8" fmla="*/ 207973 w 259246"/>
              <a:gd name="connsiteY8" fmla="*/ 7426 h 194369"/>
              <a:gd name="connsiteX9" fmla="*/ 147648 w 259246"/>
              <a:gd name="connsiteY9" fmla="*/ 4251 h 194369"/>
              <a:gd name="connsiteX10" fmla="*/ 1598 w 259246"/>
              <a:gd name="connsiteY10" fmla="*/ 67751 h 194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59246" h="194369">
                <a:moveTo>
                  <a:pt x="1598" y="67751"/>
                </a:moveTo>
                <a:cubicBezTo>
                  <a:pt x="-11631" y="76218"/>
                  <a:pt x="61394" y="47643"/>
                  <a:pt x="68273" y="55051"/>
                </a:cubicBezTo>
                <a:cubicBezTo>
                  <a:pt x="75152" y="62459"/>
                  <a:pt x="43402" y="94739"/>
                  <a:pt x="42873" y="112201"/>
                </a:cubicBezTo>
                <a:cubicBezTo>
                  <a:pt x="42344" y="129663"/>
                  <a:pt x="49223" y="146597"/>
                  <a:pt x="65098" y="159826"/>
                </a:cubicBezTo>
                <a:cubicBezTo>
                  <a:pt x="80973" y="173055"/>
                  <a:pt x="115369" y="187343"/>
                  <a:pt x="138123" y="191576"/>
                </a:cubicBezTo>
                <a:cubicBezTo>
                  <a:pt x="160877" y="195809"/>
                  <a:pt x="182044" y="196338"/>
                  <a:pt x="201623" y="185226"/>
                </a:cubicBezTo>
                <a:cubicBezTo>
                  <a:pt x="221202" y="174114"/>
                  <a:pt x="247661" y="146068"/>
                  <a:pt x="255598" y="124901"/>
                </a:cubicBezTo>
                <a:cubicBezTo>
                  <a:pt x="263536" y="103734"/>
                  <a:pt x="257186" y="77805"/>
                  <a:pt x="249248" y="58226"/>
                </a:cubicBezTo>
                <a:cubicBezTo>
                  <a:pt x="241310" y="38647"/>
                  <a:pt x="224906" y="16422"/>
                  <a:pt x="207973" y="7426"/>
                </a:cubicBezTo>
                <a:cubicBezTo>
                  <a:pt x="191040" y="-1570"/>
                  <a:pt x="176752" y="-2099"/>
                  <a:pt x="147648" y="4251"/>
                </a:cubicBezTo>
                <a:cubicBezTo>
                  <a:pt x="118544" y="10601"/>
                  <a:pt x="14827" y="59284"/>
                  <a:pt x="1598" y="6775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円/楕円 46">
            <a:extLst>
              <a:ext uri="{FF2B5EF4-FFF2-40B4-BE49-F238E27FC236}">
                <a16:creationId xmlns:a16="http://schemas.microsoft.com/office/drawing/2014/main" id="{FB1E3C32-E3F7-C160-CFFB-C63D085817B6}"/>
              </a:ext>
            </a:extLst>
          </p:cNvPr>
          <p:cNvSpPr/>
          <p:nvPr/>
        </p:nvSpPr>
        <p:spPr>
          <a:xfrm>
            <a:off x="6929237" y="2612543"/>
            <a:ext cx="71634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円/楕円 47">
            <a:extLst>
              <a:ext uri="{FF2B5EF4-FFF2-40B4-BE49-F238E27FC236}">
                <a16:creationId xmlns:a16="http://schemas.microsoft.com/office/drawing/2014/main" id="{190F2FF6-7CD8-C927-8CA1-DB52F69F6405}"/>
              </a:ext>
            </a:extLst>
          </p:cNvPr>
          <p:cNvSpPr/>
          <p:nvPr/>
        </p:nvSpPr>
        <p:spPr>
          <a:xfrm>
            <a:off x="6912026" y="2670977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576FBD75-629A-59D0-2A72-51D646965D38}"/>
              </a:ext>
            </a:extLst>
          </p:cNvPr>
          <p:cNvSpPr/>
          <p:nvPr/>
        </p:nvSpPr>
        <p:spPr>
          <a:xfrm>
            <a:off x="6594471" y="2371033"/>
            <a:ext cx="181164" cy="143639"/>
          </a:xfrm>
          <a:custGeom>
            <a:avLst/>
            <a:gdLst>
              <a:gd name="connsiteX0" fmla="*/ 4 w 181164"/>
              <a:gd name="connsiteY0" fmla="*/ 143567 h 143639"/>
              <a:gd name="connsiteX1" fmla="*/ 73029 w 181164"/>
              <a:gd name="connsiteY1" fmla="*/ 51492 h 143639"/>
              <a:gd name="connsiteX2" fmla="*/ 180979 w 181164"/>
              <a:gd name="connsiteY2" fmla="*/ 692 h 143639"/>
              <a:gd name="connsiteX3" fmla="*/ 98429 w 181164"/>
              <a:gd name="connsiteY3" fmla="*/ 22917 h 143639"/>
              <a:gd name="connsiteX4" fmla="*/ 76204 w 181164"/>
              <a:gd name="connsiteY4" fmla="*/ 35617 h 143639"/>
              <a:gd name="connsiteX5" fmla="*/ 4 w 181164"/>
              <a:gd name="connsiteY5" fmla="*/ 143567 h 143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1164" h="143639">
                <a:moveTo>
                  <a:pt x="4" y="143567"/>
                </a:moveTo>
                <a:cubicBezTo>
                  <a:pt x="-525" y="146213"/>
                  <a:pt x="42867" y="75304"/>
                  <a:pt x="73029" y="51492"/>
                </a:cubicBezTo>
                <a:cubicBezTo>
                  <a:pt x="103191" y="27680"/>
                  <a:pt x="176746" y="5454"/>
                  <a:pt x="180979" y="692"/>
                </a:cubicBezTo>
                <a:cubicBezTo>
                  <a:pt x="185212" y="-4070"/>
                  <a:pt x="115891" y="17096"/>
                  <a:pt x="98429" y="22917"/>
                </a:cubicBezTo>
                <a:cubicBezTo>
                  <a:pt x="80967" y="28738"/>
                  <a:pt x="91550" y="20800"/>
                  <a:pt x="76204" y="35617"/>
                </a:cubicBezTo>
                <a:cubicBezTo>
                  <a:pt x="60858" y="50434"/>
                  <a:pt x="533" y="140921"/>
                  <a:pt x="4" y="143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 48">
            <a:extLst>
              <a:ext uri="{FF2B5EF4-FFF2-40B4-BE49-F238E27FC236}">
                <a16:creationId xmlns:a16="http://schemas.microsoft.com/office/drawing/2014/main" id="{C6C4A6B5-C10A-B99D-C048-88E5761293A5}"/>
              </a:ext>
            </a:extLst>
          </p:cNvPr>
          <p:cNvSpPr/>
          <p:nvPr/>
        </p:nvSpPr>
        <p:spPr>
          <a:xfrm>
            <a:off x="6670675" y="2447493"/>
            <a:ext cx="219177" cy="57582"/>
          </a:xfrm>
          <a:custGeom>
            <a:avLst/>
            <a:gdLst>
              <a:gd name="connsiteX0" fmla="*/ 0 w 219177"/>
              <a:gd name="connsiteY0" fmla="*/ 57582 h 57582"/>
              <a:gd name="connsiteX1" fmla="*/ 139700 w 219177"/>
              <a:gd name="connsiteY1" fmla="*/ 9957 h 57582"/>
              <a:gd name="connsiteX2" fmla="*/ 219075 w 219177"/>
              <a:gd name="connsiteY2" fmla="*/ 3607 h 57582"/>
              <a:gd name="connsiteX3" fmla="*/ 155575 w 219177"/>
              <a:gd name="connsiteY3" fmla="*/ 432 h 57582"/>
              <a:gd name="connsiteX4" fmla="*/ 117475 w 219177"/>
              <a:gd name="connsiteY4" fmla="*/ 13132 h 57582"/>
              <a:gd name="connsiteX5" fmla="*/ 0 w 219177"/>
              <a:gd name="connsiteY5" fmla="*/ 57582 h 57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9177" h="57582">
                <a:moveTo>
                  <a:pt x="0" y="57582"/>
                </a:moveTo>
                <a:cubicBezTo>
                  <a:pt x="51594" y="38267"/>
                  <a:pt x="103188" y="18953"/>
                  <a:pt x="139700" y="9957"/>
                </a:cubicBezTo>
                <a:cubicBezTo>
                  <a:pt x="176212" y="961"/>
                  <a:pt x="216429" y="5194"/>
                  <a:pt x="219075" y="3607"/>
                </a:cubicBezTo>
                <a:cubicBezTo>
                  <a:pt x="221721" y="2019"/>
                  <a:pt x="172508" y="-1156"/>
                  <a:pt x="155575" y="432"/>
                </a:cubicBezTo>
                <a:cubicBezTo>
                  <a:pt x="138642" y="2019"/>
                  <a:pt x="117475" y="13132"/>
                  <a:pt x="117475" y="13132"/>
                </a:cubicBezTo>
                <a:lnTo>
                  <a:pt x="0" y="57582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 49">
            <a:extLst>
              <a:ext uri="{FF2B5EF4-FFF2-40B4-BE49-F238E27FC236}">
                <a16:creationId xmlns:a16="http://schemas.microsoft.com/office/drawing/2014/main" id="{823281B4-7E8A-0700-50AD-6EA828132B6A}"/>
              </a:ext>
            </a:extLst>
          </p:cNvPr>
          <p:cNvSpPr/>
          <p:nvPr/>
        </p:nvSpPr>
        <p:spPr>
          <a:xfrm>
            <a:off x="6742286" y="2302903"/>
            <a:ext cx="332998" cy="97404"/>
          </a:xfrm>
          <a:custGeom>
            <a:avLst/>
            <a:gdLst>
              <a:gd name="connsiteX0" fmla="*/ 1414 w 332998"/>
              <a:gd name="connsiteY0" fmla="*/ 97397 h 97404"/>
              <a:gd name="connsiteX1" fmla="*/ 90314 w 332998"/>
              <a:gd name="connsiteY1" fmla="*/ 56122 h 97404"/>
              <a:gd name="connsiteX2" fmla="*/ 325264 w 332998"/>
              <a:gd name="connsiteY2" fmla="*/ 2147 h 97404"/>
              <a:gd name="connsiteX3" fmla="*/ 264939 w 332998"/>
              <a:gd name="connsiteY3" fmla="*/ 14847 h 97404"/>
              <a:gd name="connsiteX4" fmla="*/ 150639 w 332998"/>
              <a:gd name="connsiteY4" fmla="*/ 52947 h 97404"/>
              <a:gd name="connsiteX5" fmla="*/ 1414 w 332998"/>
              <a:gd name="connsiteY5" fmla="*/ 97397 h 97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2998" h="97404">
                <a:moveTo>
                  <a:pt x="1414" y="97397"/>
                </a:moveTo>
                <a:cubicBezTo>
                  <a:pt x="-8640" y="97926"/>
                  <a:pt x="36339" y="71997"/>
                  <a:pt x="90314" y="56122"/>
                </a:cubicBezTo>
                <a:cubicBezTo>
                  <a:pt x="144289" y="40247"/>
                  <a:pt x="296160" y="9026"/>
                  <a:pt x="325264" y="2147"/>
                </a:cubicBezTo>
                <a:cubicBezTo>
                  <a:pt x="354368" y="-4732"/>
                  <a:pt x="294043" y="6380"/>
                  <a:pt x="264939" y="14847"/>
                </a:cubicBezTo>
                <a:cubicBezTo>
                  <a:pt x="235835" y="23314"/>
                  <a:pt x="190856" y="41834"/>
                  <a:pt x="150639" y="52947"/>
                </a:cubicBezTo>
                <a:cubicBezTo>
                  <a:pt x="110422" y="64059"/>
                  <a:pt x="11468" y="96868"/>
                  <a:pt x="1414" y="97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 50">
            <a:extLst>
              <a:ext uri="{FF2B5EF4-FFF2-40B4-BE49-F238E27FC236}">
                <a16:creationId xmlns:a16="http://schemas.microsoft.com/office/drawing/2014/main" id="{2BA065E0-6502-A0AB-390B-2D6FA246B5CE}"/>
              </a:ext>
            </a:extLst>
          </p:cNvPr>
          <p:cNvSpPr/>
          <p:nvPr/>
        </p:nvSpPr>
        <p:spPr>
          <a:xfrm>
            <a:off x="7058023" y="2304899"/>
            <a:ext cx="273623" cy="76580"/>
          </a:xfrm>
          <a:custGeom>
            <a:avLst/>
            <a:gdLst>
              <a:gd name="connsiteX0" fmla="*/ 2 w 273623"/>
              <a:gd name="connsiteY0" fmla="*/ 151 h 76580"/>
              <a:gd name="connsiteX1" fmla="*/ 149227 w 273623"/>
              <a:gd name="connsiteY1" fmla="*/ 22376 h 76580"/>
              <a:gd name="connsiteX2" fmla="*/ 273052 w 273623"/>
              <a:gd name="connsiteY2" fmla="*/ 76351 h 76580"/>
              <a:gd name="connsiteX3" fmla="*/ 193677 w 273623"/>
              <a:gd name="connsiteY3" fmla="*/ 41426 h 76580"/>
              <a:gd name="connsiteX4" fmla="*/ 152402 w 273623"/>
              <a:gd name="connsiteY4" fmla="*/ 31901 h 76580"/>
              <a:gd name="connsiteX5" fmla="*/ 2 w 273623"/>
              <a:gd name="connsiteY5" fmla="*/ 151 h 76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623" h="76580">
                <a:moveTo>
                  <a:pt x="2" y="151"/>
                </a:moveTo>
                <a:cubicBezTo>
                  <a:pt x="-527" y="-1436"/>
                  <a:pt x="103719" y="9676"/>
                  <a:pt x="149227" y="22376"/>
                </a:cubicBezTo>
                <a:cubicBezTo>
                  <a:pt x="194735" y="35076"/>
                  <a:pt x="265644" y="73176"/>
                  <a:pt x="273052" y="76351"/>
                </a:cubicBezTo>
                <a:cubicBezTo>
                  <a:pt x="280460" y="79526"/>
                  <a:pt x="213785" y="48834"/>
                  <a:pt x="193677" y="41426"/>
                </a:cubicBezTo>
                <a:cubicBezTo>
                  <a:pt x="173569" y="34018"/>
                  <a:pt x="180448" y="40368"/>
                  <a:pt x="152402" y="31901"/>
                </a:cubicBezTo>
                <a:cubicBezTo>
                  <a:pt x="124356" y="23434"/>
                  <a:pt x="531" y="1738"/>
                  <a:pt x="2" y="1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 51">
            <a:extLst>
              <a:ext uri="{FF2B5EF4-FFF2-40B4-BE49-F238E27FC236}">
                <a16:creationId xmlns:a16="http://schemas.microsoft.com/office/drawing/2014/main" id="{519E64DE-72F1-7C1E-4B8C-443C0B86A59B}"/>
              </a:ext>
            </a:extLst>
          </p:cNvPr>
          <p:cNvSpPr/>
          <p:nvPr/>
        </p:nvSpPr>
        <p:spPr>
          <a:xfrm>
            <a:off x="6911916" y="2393932"/>
            <a:ext cx="422565" cy="50818"/>
          </a:xfrm>
          <a:custGeom>
            <a:avLst/>
            <a:gdLst>
              <a:gd name="connsiteX0" fmla="*/ 59 w 422565"/>
              <a:gd name="connsiteY0" fmla="*/ 50818 h 50818"/>
              <a:gd name="connsiteX1" fmla="*/ 117534 w 422565"/>
              <a:gd name="connsiteY1" fmla="*/ 31768 h 50818"/>
              <a:gd name="connsiteX2" fmla="*/ 184209 w 422565"/>
              <a:gd name="connsiteY2" fmla="*/ 9543 h 50818"/>
              <a:gd name="connsiteX3" fmla="*/ 317559 w 422565"/>
              <a:gd name="connsiteY3" fmla="*/ 3193 h 50818"/>
              <a:gd name="connsiteX4" fmla="*/ 422334 w 422565"/>
              <a:gd name="connsiteY4" fmla="*/ 12718 h 50818"/>
              <a:gd name="connsiteX5" fmla="*/ 288984 w 422565"/>
              <a:gd name="connsiteY5" fmla="*/ 12718 h 50818"/>
              <a:gd name="connsiteX6" fmla="*/ 155634 w 422565"/>
              <a:gd name="connsiteY6" fmla="*/ 18 h 50818"/>
              <a:gd name="connsiteX7" fmla="*/ 127059 w 422565"/>
              <a:gd name="connsiteY7" fmla="*/ 15893 h 50818"/>
              <a:gd name="connsiteX8" fmla="*/ 101659 w 422565"/>
              <a:gd name="connsiteY8" fmla="*/ 31768 h 50818"/>
              <a:gd name="connsiteX9" fmla="*/ 59 w 422565"/>
              <a:gd name="connsiteY9" fmla="*/ 50818 h 5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2565" h="50818">
                <a:moveTo>
                  <a:pt x="59" y="50818"/>
                </a:moveTo>
                <a:cubicBezTo>
                  <a:pt x="2705" y="50818"/>
                  <a:pt x="86842" y="38647"/>
                  <a:pt x="117534" y="31768"/>
                </a:cubicBezTo>
                <a:cubicBezTo>
                  <a:pt x="148226" y="24889"/>
                  <a:pt x="150872" y="14305"/>
                  <a:pt x="184209" y="9543"/>
                </a:cubicBezTo>
                <a:cubicBezTo>
                  <a:pt x="217546" y="4781"/>
                  <a:pt x="277872" y="2664"/>
                  <a:pt x="317559" y="3193"/>
                </a:cubicBezTo>
                <a:cubicBezTo>
                  <a:pt x="357246" y="3722"/>
                  <a:pt x="427096" y="11131"/>
                  <a:pt x="422334" y="12718"/>
                </a:cubicBezTo>
                <a:cubicBezTo>
                  <a:pt x="417572" y="14305"/>
                  <a:pt x="333434" y="14835"/>
                  <a:pt x="288984" y="12718"/>
                </a:cubicBezTo>
                <a:cubicBezTo>
                  <a:pt x="244534" y="10601"/>
                  <a:pt x="182621" y="-511"/>
                  <a:pt x="155634" y="18"/>
                </a:cubicBezTo>
                <a:cubicBezTo>
                  <a:pt x="128647" y="547"/>
                  <a:pt x="136055" y="10601"/>
                  <a:pt x="127059" y="15893"/>
                </a:cubicBezTo>
                <a:cubicBezTo>
                  <a:pt x="118063" y="21185"/>
                  <a:pt x="120180" y="26476"/>
                  <a:pt x="101659" y="31768"/>
                </a:cubicBezTo>
                <a:cubicBezTo>
                  <a:pt x="83138" y="37060"/>
                  <a:pt x="-2587" y="50818"/>
                  <a:pt x="59" y="508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 52">
            <a:extLst>
              <a:ext uri="{FF2B5EF4-FFF2-40B4-BE49-F238E27FC236}">
                <a16:creationId xmlns:a16="http://schemas.microsoft.com/office/drawing/2014/main" id="{95F01146-D487-8B6C-54C2-630C2F8D5F9E}"/>
              </a:ext>
            </a:extLst>
          </p:cNvPr>
          <p:cNvSpPr/>
          <p:nvPr/>
        </p:nvSpPr>
        <p:spPr>
          <a:xfrm>
            <a:off x="6485888" y="2717632"/>
            <a:ext cx="16803" cy="222494"/>
          </a:xfrm>
          <a:custGeom>
            <a:avLst/>
            <a:gdLst>
              <a:gd name="connsiteX0" fmla="*/ 16512 w 16803"/>
              <a:gd name="connsiteY0" fmla="*/ 168 h 222494"/>
              <a:gd name="connsiteX1" fmla="*/ 637 w 16803"/>
              <a:gd name="connsiteY1" fmla="*/ 76368 h 222494"/>
              <a:gd name="connsiteX2" fmla="*/ 3812 w 16803"/>
              <a:gd name="connsiteY2" fmla="*/ 222418 h 222494"/>
              <a:gd name="connsiteX3" fmla="*/ 10162 w 16803"/>
              <a:gd name="connsiteY3" fmla="*/ 95418 h 222494"/>
              <a:gd name="connsiteX4" fmla="*/ 16512 w 16803"/>
              <a:gd name="connsiteY4" fmla="*/ 168 h 222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803" h="222494">
                <a:moveTo>
                  <a:pt x="16512" y="168"/>
                </a:moveTo>
                <a:cubicBezTo>
                  <a:pt x="14925" y="-3007"/>
                  <a:pt x="2754" y="39326"/>
                  <a:pt x="637" y="76368"/>
                </a:cubicBezTo>
                <a:cubicBezTo>
                  <a:pt x="-1480" y="113410"/>
                  <a:pt x="2225" y="219243"/>
                  <a:pt x="3812" y="222418"/>
                </a:cubicBezTo>
                <a:cubicBezTo>
                  <a:pt x="5399" y="225593"/>
                  <a:pt x="7516" y="129285"/>
                  <a:pt x="10162" y="95418"/>
                </a:cubicBezTo>
                <a:cubicBezTo>
                  <a:pt x="12808" y="61551"/>
                  <a:pt x="18099" y="3343"/>
                  <a:pt x="16512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 53">
            <a:extLst>
              <a:ext uri="{FF2B5EF4-FFF2-40B4-BE49-F238E27FC236}">
                <a16:creationId xmlns:a16="http://schemas.microsoft.com/office/drawing/2014/main" id="{B087E758-645E-2064-223F-B74DF40C614A}"/>
              </a:ext>
            </a:extLst>
          </p:cNvPr>
          <p:cNvSpPr/>
          <p:nvPr/>
        </p:nvSpPr>
        <p:spPr>
          <a:xfrm>
            <a:off x="6283323" y="2613025"/>
            <a:ext cx="99617" cy="317513"/>
          </a:xfrm>
          <a:custGeom>
            <a:avLst/>
            <a:gdLst>
              <a:gd name="connsiteX0" fmla="*/ 2 w 99617"/>
              <a:gd name="connsiteY0" fmla="*/ 0 h 317513"/>
              <a:gd name="connsiteX1" fmla="*/ 92077 w 99617"/>
              <a:gd name="connsiteY1" fmla="*/ 152400 h 317513"/>
              <a:gd name="connsiteX2" fmla="*/ 88902 w 99617"/>
              <a:gd name="connsiteY2" fmla="*/ 317500 h 317513"/>
              <a:gd name="connsiteX3" fmla="*/ 98427 w 99617"/>
              <a:gd name="connsiteY3" fmla="*/ 161925 h 317513"/>
              <a:gd name="connsiteX4" fmla="*/ 98427 w 99617"/>
              <a:gd name="connsiteY4" fmla="*/ 187325 h 317513"/>
              <a:gd name="connsiteX5" fmla="*/ 88902 w 99617"/>
              <a:gd name="connsiteY5" fmla="*/ 152400 h 317513"/>
              <a:gd name="connsiteX6" fmla="*/ 2 w 99617"/>
              <a:gd name="connsiteY6" fmla="*/ 0 h 317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617" h="317513">
                <a:moveTo>
                  <a:pt x="2" y="0"/>
                </a:moveTo>
                <a:cubicBezTo>
                  <a:pt x="531" y="0"/>
                  <a:pt x="77260" y="99483"/>
                  <a:pt x="92077" y="152400"/>
                </a:cubicBezTo>
                <a:cubicBezTo>
                  <a:pt x="106894" y="205317"/>
                  <a:pt x="87844" y="315912"/>
                  <a:pt x="88902" y="317500"/>
                </a:cubicBezTo>
                <a:cubicBezTo>
                  <a:pt x="89960" y="319088"/>
                  <a:pt x="96840" y="183621"/>
                  <a:pt x="98427" y="161925"/>
                </a:cubicBezTo>
                <a:cubicBezTo>
                  <a:pt x="100014" y="140229"/>
                  <a:pt x="100014" y="188912"/>
                  <a:pt x="98427" y="187325"/>
                </a:cubicBezTo>
                <a:cubicBezTo>
                  <a:pt x="96840" y="185738"/>
                  <a:pt x="104248" y="180975"/>
                  <a:pt x="88902" y="152400"/>
                </a:cubicBezTo>
                <a:cubicBezTo>
                  <a:pt x="73556" y="123825"/>
                  <a:pt x="-527" y="0"/>
                  <a:pt x="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 54">
            <a:extLst>
              <a:ext uri="{FF2B5EF4-FFF2-40B4-BE49-F238E27FC236}">
                <a16:creationId xmlns:a16="http://schemas.microsoft.com/office/drawing/2014/main" id="{6047AE81-4010-4451-8BB6-3598F142E7AE}"/>
              </a:ext>
            </a:extLst>
          </p:cNvPr>
          <p:cNvSpPr/>
          <p:nvPr/>
        </p:nvSpPr>
        <p:spPr>
          <a:xfrm>
            <a:off x="6482953" y="2492359"/>
            <a:ext cx="67120" cy="196876"/>
          </a:xfrm>
          <a:custGeom>
            <a:avLst/>
            <a:gdLst>
              <a:gd name="connsiteX0" fmla="*/ 67072 w 67120"/>
              <a:gd name="connsiteY0" fmla="*/ 16 h 196876"/>
              <a:gd name="connsiteX1" fmla="*/ 19447 w 67120"/>
              <a:gd name="connsiteY1" fmla="*/ 85741 h 196876"/>
              <a:gd name="connsiteX2" fmla="*/ 397 w 67120"/>
              <a:gd name="connsiteY2" fmla="*/ 196866 h 196876"/>
              <a:gd name="connsiteX3" fmla="*/ 9922 w 67120"/>
              <a:gd name="connsiteY3" fmla="*/ 79391 h 196876"/>
              <a:gd name="connsiteX4" fmla="*/ 67072 w 67120"/>
              <a:gd name="connsiteY4" fmla="*/ 16 h 196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120" h="196876">
                <a:moveTo>
                  <a:pt x="67072" y="16"/>
                </a:moveTo>
                <a:cubicBezTo>
                  <a:pt x="68660" y="1074"/>
                  <a:pt x="30559" y="52933"/>
                  <a:pt x="19447" y="85741"/>
                </a:cubicBezTo>
                <a:cubicBezTo>
                  <a:pt x="8334" y="118549"/>
                  <a:pt x="1985" y="197924"/>
                  <a:pt x="397" y="196866"/>
                </a:cubicBezTo>
                <a:cubicBezTo>
                  <a:pt x="-1191" y="195808"/>
                  <a:pt x="1985" y="109024"/>
                  <a:pt x="9922" y="79391"/>
                </a:cubicBezTo>
                <a:cubicBezTo>
                  <a:pt x="17859" y="49758"/>
                  <a:pt x="65484" y="-1042"/>
                  <a:pt x="6707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 55">
            <a:extLst>
              <a:ext uri="{FF2B5EF4-FFF2-40B4-BE49-F238E27FC236}">
                <a16:creationId xmlns:a16="http://schemas.microsoft.com/office/drawing/2014/main" id="{06B51B4E-39AE-FCF6-37F1-C45B389E42A2}"/>
              </a:ext>
            </a:extLst>
          </p:cNvPr>
          <p:cNvSpPr/>
          <p:nvPr/>
        </p:nvSpPr>
        <p:spPr>
          <a:xfrm>
            <a:off x="6502178" y="2990468"/>
            <a:ext cx="47852" cy="296330"/>
          </a:xfrm>
          <a:custGeom>
            <a:avLst/>
            <a:gdLst>
              <a:gd name="connsiteX0" fmla="*/ 16097 w 47852"/>
              <a:gd name="connsiteY0" fmla="*/ 382 h 296330"/>
              <a:gd name="connsiteX1" fmla="*/ 222 w 47852"/>
              <a:gd name="connsiteY1" fmla="*/ 114682 h 296330"/>
              <a:gd name="connsiteX2" fmla="*/ 9747 w 47852"/>
              <a:gd name="connsiteY2" fmla="*/ 200407 h 296330"/>
              <a:gd name="connsiteX3" fmla="*/ 47847 w 47852"/>
              <a:gd name="connsiteY3" fmla="*/ 295657 h 296330"/>
              <a:gd name="connsiteX4" fmla="*/ 12922 w 47852"/>
              <a:gd name="connsiteY4" fmla="*/ 149607 h 296330"/>
              <a:gd name="connsiteX5" fmla="*/ 6572 w 47852"/>
              <a:gd name="connsiteY5" fmla="*/ 155957 h 296330"/>
              <a:gd name="connsiteX6" fmla="*/ 16097 w 47852"/>
              <a:gd name="connsiteY6" fmla="*/ 382 h 296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52" h="296330">
                <a:moveTo>
                  <a:pt x="16097" y="382"/>
                </a:moveTo>
                <a:cubicBezTo>
                  <a:pt x="15039" y="-6497"/>
                  <a:pt x="1280" y="81345"/>
                  <a:pt x="222" y="114682"/>
                </a:cubicBezTo>
                <a:cubicBezTo>
                  <a:pt x="-836" y="148019"/>
                  <a:pt x="1809" y="170244"/>
                  <a:pt x="9747" y="200407"/>
                </a:cubicBezTo>
                <a:cubicBezTo>
                  <a:pt x="17685" y="230570"/>
                  <a:pt x="47318" y="304124"/>
                  <a:pt x="47847" y="295657"/>
                </a:cubicBezTo>
                <a:cubicBezTo>
                  <a:pt x="48376" y="287190"/>
                  <a:pt x="12922" y="149607"/>
                  <a:pt x="12922" y="149607"/>
                </a:cubicBezTo>
                <a:cubicBezTo>
                  <a:pt x="6043" y="126324"/>
                  <a:pt x="5514" y="174478"/>
                  <a:pt x="6572" y="155957"/>
                </a:cubicBezTo>
                <a:cubicBezTo>
                  <a:pt x="7630" y="137436"/>
                  <a:pt x="17155" y="7261"/>
                  <a:pt x="16097" y="3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 56">
            <a:extLst>
              <a:ext uri="{FF2B5EF4-FFF2-40B4-BE49-F238E27FC236}">
                <a16:creationId xmlns:a16="http://schemas.microsoft.com/office/drawing/2014/main" id="{3F7F0753-D547-87DD-9359-27FE194E6F14}"/>
              </a:ext>
            </a:extLst>
          </p:cNvPr>
          <p:cNvSpPr/>
          <p:nvPr/>
        </p:nvSpPr>
        <p:spPr>
          <a:xfrm>
            <a:off x="6378039" y="2978150"/>
            <a:ext cx="22811" cy="244475"/>
          </a:xfrm>
          <a:custGeom>
            <a:avLst/>
            <a:gdLst>
              <a:gd name="connsiteX0" fmla="*/ 6886 w 22811"/>
              <a:gd name="connsiteY0" fmla="*/ 0 h 244475"/>
              <a:gd name="connsiteX1" fmla="*/ 536 w 22811"/>
              <a:gd name="connsiteY1" fmla="*/ 92075 h 244475"/>
              <a:gd name="connsiteX2" fmla="*/ 22761 w 22811"/>
              <a:gd name="connsiteY2" fmla="*/ 244475 h 244475"/>
              <a:gd name="connsiteX3" fmla="*/ 6886 w 22811"/>
              <a:gd name="connsiteY3" fmla="*/ 92075 h 244475"/>
              <a:gd name="connsiteX4" fmla="*/ 6886 w 22811"/>
              <a:gd name="connsiteY4" fmla="*/ 0 h 244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811" h="244475">
                <a:moveTo>
                  <a:pt x="6886" y="0"/>
                </a:moveTo>
                <a:cubicBezTo>
                  <a:pt x="5828" y="0"/>
                  <a:pt x="-2110" y="51329"/>
                  <a:pt x="536" y="92075"/>
                </a:cubicBezTo>
                <a:cubicBezTo>
                  <a:pt x="3182" y="132821"/>
                  <a:pt x="21703" y="244475"/>
                  <a:pt x="22761" y="244475"/>
                </a:cubicBezTo>
                <a:cubicBezTo>
                  <a:pt x="23819" y="244475"/>
                  <a:pt x="7944" y="127529"/>
                  <a:pt x="6886" y="92075"/>
                </a:cubicBezTo>
                <a:cubicBezTo>
                  <a:pt x="5828" y="56621"/>
                  <a:pt x="7944" y="0"/>
                  <a:pt x="688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 57">
            <a:extLst>
              <a:ext uri="{FF2B5EF4-FFF2-40B4-BE49-F238E27FC236}">
                <a16:creationId xmlns:a16="http://schemas.microsoft.com/office/drawing/2014/main" id="{01F13E80-67A5-97AB-ADF0-2AE960158D52}"/>
              </a:ext>
            </a:extLst>
          </p:cNvPr>
          <p:cNvSpPr/>
          <p:nvPr/>
        </p:nvSpPr>
        <p:spPr>
          <a:xfrm>
            <a:off x="6432516" y="3336925"/>
            <a:ext cx="148421" cy="139700"/>
          </a:xfrm>
          <a:custGeom>
            <a:avLst/>
            <a:gdLst>
              <a:gd name="connsiteX0" fmla="*/ 146084 w 148421"/>
              <a:gd name="connsiteY0" fmla="*/ 0 h 139700"/>
              <a:gd name="connsiteX1" fmla="*/ 130209 w 148421"/>
              <a:gd name="connsiteY1" fmla="*/ 63500 h 139700"/>
              <a:gd name="connsiteX2" fmla="*/ 34 w 148421"/>
              <a:gd name="connsiteY2" fmla="*/ 139700 h 139700"/>
              <a:gd name="connsiteX3" fmla="*/ 117509 w 148421"/>
              <a:gd name="connsiteY3" fmla="*/ 63500 h 139700"/>
              <a:gd name="connsiteX4" fmla="*/ 146084 w 148421"/>
              <a:gd name="connsiteY4" fmla="*/ 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8421" h="139700">
                <a:moveTo>
                  <a:pt x="146084" y="0"/>
                </a:moveTo>
                <a:cubicBezTo>
                  <a:pt x="148201" y="0"/>
                  <a:pt x="154551" y="40217"/>
                  <a:pt x="130209" y="63500"/>
                </a:cubicBezTo>
                <a:cubicBezTo>
                  <a:pt x="105867" y="86783"/>
                  <a:pt x="2151" y="139700"/>
                  <a:pt x="34" y="139700"/>
                </a:cubicBezTo>
                <a:cubicBezTo>
                  <a:pt x="-2083" y="139700"/>
                  <a:pt x="94226" y="79904"/>
                  <a:pt x="117509" y="63500"/>
                </a:cubicBezTo>
                <a:cubicBezTo>
                  <a:pt x="140792" y="47096"/>
                  <a:pt x="143967" y="0"/>
                  <a:pt x="1460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 58">
            <a:extLst>
              <a:ext uri="{FF2B5EF4-FFF2-40B4-BE49-F238E27FC236}">
                <a16:creationId xmlns:a16="http://schemas.microsoft.com/office/drawing/2014/main" id="{2BC5A5B2-7D60-8B6C-AEEB-6A2CD1D940CD}"/>
              </a:ext>
            </a:extLst>
          </p:cNvPr>
          <p:cNvSpPr/>
          <p:nvPr/>
        </p:nvSpPr>
        <p:spPr>
          <a:xfrm>
            <a:off x="6110926" y="3276453"/>
            <a:ext cx="55000" cy="165378"/>
          </a:xfrm>
          <a:custGeom>
            <a:avLst/>
            <a:gdLst>
              <a:gd name="connsiteX0" fmla="*/ 54924 w 55000"/>
              <a:gd name="connsiteY0" fmla="*/ 147 h 165378"/>
              <a:gd name="connsiteX1" fmla="*/ 949 w 55000"/>
              <a:gd name="connsiteY1" fmla="*/ 73172 h 165378"/>
              <a:gd name="connsiteX2" fmla="*/ 19999 w 55000"/>
              <a:gd name="connsiteY2" fmla="*/ 165247 h 165378"/>
              <a:gd name="connsiteX3" fmla="*/ 13649 w 55000"/>
              <a:gd name="connsiteY3" fmla="*/ 92222 h 165378"/>
              <a:gd name="connsiteX4" fmla="*/ 54924 w 55000"/>
              <a:gd name="connsiteY4" fmla="*/ 147 h 16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00" h="165378">
                <a:moveTo>
                  <a:pt x="54924" y="147"/>
                </a:moveTo>
                <a:cubicBezTo>
                  <a:pt x="52807" y="-3028"/>
                  <a:pt x="6770" y="45655"/>
                  <a:pt x="949" y="73172"/>
                </a:cubicBezTo>
                <a:cubicBezTo>
                  <a:pt x="-4872" y="100689"/>
                  <a:pt x="17882" y="162072"/>
                  <a:pt x="19999" y="165247"/>
                </a:cubicBezTo>
                <a:cubicBezTo>
                  <a:pt x="22116" y="168422"/>
                  <a:pt x="12591" y="113389"/>
                  <a:pt x="13649" y="92222"/>
                </a:cubicBezTo>
                <a:cubicBezTo>
                  <a:pt x="14707" y="71055"/>
                  <a:pt x="57041" y="3322"/>
                  <a:pt x="54924" y="1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 59">
            <a:extLst>
              <a:ext uri="{FF2B5EF4-FFF2-40B4-BE49-F238E27FC236}">
                <a16:creationId xmlns:a16="http://schemas.microsoft.com/office/drawing/2014/main" id="{C7A4C1D1-CD7F-58BA-05C6-4D516960BC5A}"/>
              </a:ext>
            </a:extLst>
          </p:cNvPr>
          <p:cNvSpPr/>
          <p:nvPr/>
        </p:nvSpPr>
        <p:spPr>
          <a:xfrm>
            <a:off x="6718203" y="3289298"/>
            <a:ext cx="64492" cy="158758"/>
          </a:xfrm>
          <a:custGeom>
            <a:avLst/>
            <a:gdLst>
              <a:gd name="connsiteX0" fmla="*/ 63597 w 64492"/>
              <a:gd name="connsiteY0" fmla="*/ 2 h 158758"/>
              <a:gd name="connsiteX1" fmla="*/ 54072 w 64492"/>
              <a:gd name="connsiteY1" fmla="*/ 101602 h 158758"/>
              <a:gd name="connsiteX2" fmla="*/ 97 w 64492"/>
              <a:gd name="connsiteY2" fmla="*/ 158752 h 158758"/>
              <a:gd name="connsiteX3" fmla="*/ 41372 w 64492"/>
              <a:gd name="connsiteY3" fmla="*/ 104777 h 158758"/>
              <a:gd name="connsiteX4" fmla="*/ 63597 w 64492"/>
              <a:gd name="connsiteY4" fmla="*/ 2 h 158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492" h="158758">
                <a:moveTo>
                  <a:pt x="63597" y="2"/>
                </a:moveTo>
                <a:cubicBezTo>
                  <a:pt x="65714" y="-527"/>
                  <a:pt x="64655" y="75144"/>
                  <a:pt x="54072" y="101602"/>
                </a:cubicBezTo>
                <a:cubicBezTo>
                  <a:pt x="43489" y="128060"/>
                  <a:pt x="2214" y="158223"/>
                  <a:pt x="97" y="158752"/>
                </a:cubicBezTo>
                <a:cubicBezTo>
                  <a:pt x="-2020" y="159281"/>
                  <a:pt x="30789" y="124885"/>
                  <a:pt x="41372" y="104777"/>
                </a:cubicBezTo>
                <a:cubicBezTo>
                  <a:pt x="51955" y="84669"/>
                  <a:pt x="61480" y="531"/>
                  <a:pt x="63597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 60">
            <a:extLst>
              <a:ext uri="{FF2B5EF4-FFF2-40B4-BE49-F238E27FC236}">
                <a16:creationId xmlns:a16="http://schemas.microsoft.com/office/drawing/2014/main" id="{E4BEFD83-0A22-CD80-D9E2-895071F880E0}"/>
              </a:ext>
            </a:extLst>
          </p:cNvPr>
          <p:cNvSpPr/>
          <p:nvPr/>
        </p:nvSpPr>
        <p:spPr>
          <a:xfrm>
            <a:off x="6242046" y="3298769"/>
            <a:ext cx="91155" cy="114903"/>
          </a:xfrm>
          <a:custGeom>
            <a:avLst/>
            <a:gdLst>
              <a:gd name="connsiteX0" fmla="*/ 4 w 91155"/>
              <a:gd name="connsiteY0" fmla="*/ 56 h 114903"/>
              <a:gd name="connsiteX1" fmla="*/ 60329 w 91155"/>
              <a:gd name="connsiteY1" fmla="*/ 50856 h 114903"/>
              <a:gd name="connsiteX2" fmla="*/ 88904 w 91155"/>
              <a:gd name="connsiteY2" fmla="*/ 114356 h 114903"/>
              <a:gd name="connsiteX3" fmla="*/ 85729 w 91155"/>
              <a:gd name="connsiteY3" fmla="*/ 79431 h 114903"/>
              <a:gd name="connsiteX4" fmla="*/ 57154 w 91155"/>
              <a:gd name="connsiteY4" fmla="*/ 41331 h 114903"/>
              <a:gd name="connsiteX5" fmla="*/ 4 w 91155"/>
              <a:gd name="connsiteY5" fmla="*/ 56 h 114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55" h="114903">
                <a:moveTo>
                  <a:pt x="4" y="56"/>
                </a:moveTo>
                <a:cubicBezTo>
                  <a:pt x="533" y="1643"/>
                  <a:pt x="45512" y="31806"/>
                  <a:pt x="60329" y="50856"/>
                </a:cubicBezTo>
                <a:cubicBezTo>
                  <a:pt x="75146" y="69906"/>
                  <a:pt x="84671" y="109594"/>
                  <a:pt x="88904" y="114356"/>
                </a:cubicBezTo>
                <a:cubicBezTo>
                  <a:pt x="93137" y="119118"/>
                  <a:pt x="91021" y="91602"/>
                  <a:pt x="85729" y="79431"/>
                </a:cubicBezTo>
                <a:cubicBezTo>
                  <a:pt x="80437" y="67260"/>
                  <a:pt x="65621" y="51914"/>
                  <a:pt x="57154" y="41331"/>
                </a:cubicBezTo>
                <a:cubicBezTo>
                  <a:pt x="48687" y="30748"/>
                  <a:pt x="-525" y="-1531"/>
                  <a:pt x="4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 61">
            <a:extLst>
              <a:ext uri="{FF2B5EF4-FFF2-40B4-BE49-F238E27FC236}">
                <a16:creationId xmlns:a16="http://schemas.microsoft.com/office/drawing/2014/main" id="{494884D3-1E81-546F-0770-62AACD37048C}"/>
              </a:ext>
            </a:extLst>
          </p:cNvPr>
          <p:cNvSpPr/>
          <p:nvPr/>
        </p:nvSpPr>
        <p:spPr>
          <a:xfrm>
            <a:off x="6623039" y="3263900"/>
            <a:ext cx="38178" cy="130175"/>
          </a:xfrm>
          <a:custGeom>
            <a:avLst/>
            <a:gdLst>
              <a:gd name="connsiteX0" fmla="*/ 38111 w 38178"/>
              <a:gd name="connsiteY0" fmla="*/ 0 h 130175"/>
              <a:gd name="connsiteX1" fmla="*/ 9536 w 38178"/>
              <a:gd name="connsiteY1" fmla="*/ 63500 h 130175"/>
              <a:gd name="connsiteX2" fmla="*/ 19061 w 38178"/>
              <a:gd name="connsiteY2" fmla="*/ 130175 h 130175"/>
              <a:gd name="connsiteX3" fmla="*/ 11 w 38178"/>
              <a:gd name="connsiteY3" fmla="*/ 63500 h 130175"/>
              <a:gd name="connsiteX4" fmla="*/ 38111 w 38178"/>
              <a:gd name="connsiteY4" fmla="*/ 0 h 13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78" h="130175">
                <a:moveTo>
                  <a:pt x="38111" y="0"/>
                </a:moveTo>
                <a:cubicBezTo>
                  <a:pt x="39698" y="0"/>
                  <a:pt x="12711" y="41804"/>
                  <a:pt x="9536" y="63500"/>
                </a:cubicBezTo>
                <a:cubicBezTo>
                  <a:pt x="6361" y="85196"/>
                  <a:pt x="20648" y="130175"/>
                  <a:pt x="19061" y="130175"/>
                </a:cubicBezTo>
                <a:cubicBezTo>
                  <a:pt x="17474" y="130175"/>
                  <a:pt x="-518" y="81492"/>
                  <a:pt x="11" y="63500"/>
                </a:cubicBezTo>
                <a:cubicBezTo>
                  <a:pt x="540" y="45508"/>
                  <a:pt x="36524" y="0"/>
                  <a:pt x="38111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 62">
            <a:extLst>
              <a:ext uri="{FF2B5EF4-FFF2-40B4-BE49-F238E27FC236}">
                <a16:creationId xmlns:a16="http://schemas.microsoft.com/office/drawing/2014/main" id="{8B1DA401-0977-9A4C-F8F9-C2972E06CC1C}"/>
              </a:ext>
            </a:extLst>
          </p:cNvPr>
          <p:cNvSpPr/>
          <p:nvPr/>
        </p:nvSpPr>
        <p:spPr>
          <a:xfrm>
            <a:off x="6341750" y="3222136"/>
            <a:ext cx="140822" cy="301630"/>
          </a:xfrm>
          <a:custGeom>
            <a:avLst/>
            <a:gdLst>
              <a:gd name="connsiteX0" fmla="*/ 119375 w 140822"/>
              <a:gd name="connsiteY0" fmla="*/ 489 h 301630"/>
              <a:gd name="connsiteX1" fmla="*/ 71750 w 140822"/>
              <a:gd name="connsiteY1" fmla="*/ 114789 h 301630"/>
              <a:gd name="connsiteX2" fmla="*/ 36825 w 140822"/>
              <a:gd name="connsiteY2" fmla="*/ 156064 h 301630"/>
              <a:gd name="connsiteX3" fmla="*/ 24125 w 140822"/>
              <a:gd name="connsiteY3" fmla="*/ 232264 h 301630"/>
              <a:gd name="connsiteX4" fmla="*/ 138425 w 140822"/>
              <a:gd name="connsiteY4" fmla="*/ 298939 h 301630"/>
              <a:gd name="connsiteX5" fmla="*/ 93975 w 140822"/>
              <a:gd name="connsiteY5" fmla="*/ 283064 h 301630"/>
              <a:gd name="connsiteX6" fmla="*/ 1900 w 140822"/>
              <a:gd name="connsiteY6" fmla="*/ 232264 h 301630"/>
              <a:gd name="connsiteX7" fmla="*/ 36825 w 140822"/>
              <a:gd name="connsiteY7" fmla="*/ 156064 h 301630"/>
              <a:gd name="connsiteX8" fmla="*/ 97150 w 140822"/>
              <a:gd name="connsiteY8" fmla="*/ 92564 h 301630"/>
              <a:gd name="connsiteX9" fmla="*/ 97150 w 140822"/>
              <a:gd name="connsiteY9" fmla="*/ 73514 h 301630"/>
              <a:gd name="connsiteX10" fmla="*/ 119375 w 140822"/>
              <a:gd name="connsiteY10" fmla="*/ 489 h 301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40822" h="301630">
                <a:moveTo>
                  <a:pt x="119375" y="489"/>
                </a:moveTo>
                <a:cubicBezTo>
                  <a:pt x="115142" y="7368"/>
                  <a:pt x="85508" y="88860"/>
                  <a:pt x="71750" y="114789"/>
                </a:cubicBezTo>
                <a:cubicBezTo>
                  <a:pt x="57992" y="140718"/>
                  <a:pt x="44763" y="136485"/>
                  <a:pt x="36825" y="156064"/>
                </a:cubicBezTo>
                <a:cubicBezTo>
                  <a:pt x="28887" y="175643"/>
                  <a:pt x="7192" y="208452"/>
                  <a:pt x="24125" y="232264"/>
                </a:cubicBezTo>
                <a:cubicBezTo>
                  <a:pt x="41058" y="256077"/>
                  <a:pt x="126783" y="290472"/>
                  <a:pt x="138425" y="298939"/>
                </a:cubicBezTo>
                <a:cubicBezTo>
                  <a:pt x="150067" y="307406"/>
                  <a:pt x="116729" y="294176"/>
                  <a:pt x="93975" y="283064"/>
                </a:cubicBezTo>
                <a:cubicBezTo>
                  <a:pt x="71221" y="271952"/>
                  <a:pt x="11425" y="253431"/>
                  <a:pt x="1900" y="232264"/>
                </a:cubicBezTo>
                <a:cubicBezTo>
                  <a:pt x="-7625" y="211097"/>
                  <a:pt x="20950" y="179347"/>
                  <a:pt x="36825" y="156064"/>
                </a:cubicBezTo>
                <a:cubicBezTo>
                  <a:pt x="52700" y="132781"/>
                  <a:pt x="87096" y="106322"/>
                  <a:pt x="97150" y="92564"/>
                </a:cubicBezTo>
                <a:cubicBezTo>
                  <a:pt x="107204" y="78806"/>
                  <a:pt x="93975" y="85685"/>
                  <a:pt x="97150" y="73514"/>
                </a:cubicBezTo>
                <a:cubicBezTo>
                  <a:pt x="100325" y="61343"/>
                  <a:pt x="123608" y="-6390"/>
                  <a:pt x="119375" y="4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 1023">
            <a:extLst>
              <a:ext uri="{FF2B5EF4-FFF2-40B4-BE49-F238E27FC236}">
                <a16:creationId xmlns:a16="http://schemas.microsoft.com/office/drawing/2014/main" id="{B9F9F463-3690-F36A-4889-C93C75061ED5}"/>
              </a:ext>
            </a:extLst>
          </p:cNvPr>
          <p:cNvSpPr/>
          <p:nvPr/>
        </p:nvSpPr>
        <p:spPr>
          <a:xfrm>
            <a:off x="6521189" y="3454400"/>
            <a:ext cx="118063" cy="106574"/>
          </a:xfrm>
          <a:custGeom>
            <a:avLst/>
            <a:gdLst>
              <a:gd name="connsiteX0" fmla="*/ 117736 w 118063"/>
              <a:gd name="connsiteY0" fmla="*/ 0 h 106574"/>
              <a:gd name="connsiteX1" fmla="*/ 73286 w 118063"/>
              <a:gd name="connsiteY1" fmla="*/ 95250 h 106574"/>
              <a:gd name="connsiteX2" fmla="*/ 261 w 118063"/>
              <a:gd name="connsiteY2" fmla="*/ 104775 h 106574"/>
              <a:gd name="connsiteX3" fmla="*/ 51061 w 118063"/>
              <a:gd name="connsiteY3" fmla="*/ 95250 h 106574"/>
              <a:gd name="connsiteX4" fmla="*/ 117736 w 118063"/>
              <a:gd name="connsiteY4" fmla="*/ 0 h 106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8063" h="106574">
                <a:moveTo>
                  <a:pt x="117736" y="0"/>
                </a:moveTo>
                <a:cubicBezTo>
                  <a:pt x="121440" y="0"/>
                  <a:pt x="92865" y="77788"/>
                  <a:pt x="73286" y="95250"/>
                </a:cubicBezTo>
                <a:cubicBezTo>
                  <a:pt x="53707" y="112712"/>
                  <a:pt x="3965" y="104775"/>
                  <a:pt x="261" y="104775"/>
                </a:cubicBezTo>
                <a:cubicBezTo>
                  <a:pt x="-3443" y="104775"/>
                  <a:pt x="33069" y="107950"/>
                  <a:pt x="51061" y="95250"/>
                </a:cubicBezTo>
                <a:cubicBezTo>
                  <a:pt x="69053" y="82550"/>
                  <a:pt x="114032" y="0"/>
                  <a:pt x="117736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 1024">
            <a:extLst>
              <a:ext uri="{FF2B5EF4-FFF2-40B4-BE49-F238E27FC236}">
                <a16:creationId xmlns:a16="http://schemas.microsoft.com/office/drawing/2014/main" id="{866E248B-34A5-DCCB-F00E-881DAC67207B}"/>
              </a:ext>
            </a:extLst>
          </p:cNvPr>
          <p:cNvSpPr/>
          <p:nvPr/>
        </p:nvSpPr>
        <p:spPr>
          <a:xfrm>
            <a:off x="6194040" y="3473450"/>
            <a:ext cx="220199" cy="76204"/>
          </a:xfrm>
          <a:custGeom>
            <a:avLst/>
            <a:gdLst>
              <a:gd name="connsiteX0" fmla="*/ 385 w 220199"/>
              <a:gd name="connsiteY0" fmla="*/ 0 h 76204"/>
              <a:gd name="connsiteX1" fmla="*/ 92460 w 220199"/>
              <a:gd name="connsiteY1" fmla="*/ 15875 h 76204"/>
              <a:gd name="connsiteX2" fmla="*/ 219460 w 220199"/>
              <a:gd name="connsiteY2" fmla="*/ 76200 h 76204"/>
              <a:gd name="connsiteX3" fmla="*/ 143260 w 220199"/>
              <a:gd name="connsiteY3" fmla="*/ 19050 h 76204"/>
              <a:gd name="connsiteX4" fmla="*/ 111510 w 220199"/>
              <a:gd name="connsiteY4" fmla="*/ 6350 h 76204"/>
              <a:gd name="connsiteX5" fmla="*/ 127385 w 220199"/>
              <a:gd name="connsiteY5" fmla="*/ 15875 h 76204"/>
              <a:gd name="connsiteX6" fmla="*/ 385 w 220199"/>
              <a:gd name="connsiteY6" fmla="*/ 0 h 76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199" h="76204">
                <a:moveTo>
                  <a:pt x="385" y="0"/>
                </a:moveTo>
                <a:cubicBezTo>
                  <a:pt x="-5436" y="0"/>
                  <a:pt x="55948" y="3175"/>
                  <a:pt x="92460" y="15875"/>
                </a:cubicBezTo>
                <a:cubicBezTo>
                  <a:pt x="128973" y="28575"/>
                  <a:pt x="210993" y="75671"/>
                  <a:pt x="219460" y="76200"/>
                </a:cubicBezTo>
                <a:cubicBezTo>
                  <a:pt x="227927" y="76729"/>
                  <a:pt x="161252" y="30692"/>
                  <a:pt x="143260" y="19050"/>
                </a:cubicBezTo>
                <a:cubicBezTo>
                  <a:pt x="125268" y="7408"/>
                  <a:pt x="111510" y="6350"/>
                  <a:pt x="111510" y="6350"/>
                </a:cubicBezTo>
                <a:cubicBezTo>
                  <a:pt x="108864" y="5821"/>
                  <a:pt x="141143" y="17462"/>
                  <a:pt x="127385" y="15875"/>
                </a:cubicBezTo>
                <a:lnTo>
                  <a:pt x="3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 1026">
            <a:extLst>
              <a:ext uri="{FF2B5EF4-FFF2-40B4-BE49-F238E27FC236}">
                <a16:creationId xmlns:a16="http://schemas.microsoft.com/office/drawing/2014/main" id="{5C0150DA-010E-74E4-608E-D4BFA81D4200}"/>
              </a:ext>
            </a:extLst>
          </p:cNvPr>
          <p:cNvSpPr/>
          <p:nvPr/>
        </p:nvSpPr>
        <p:spPr>
          <a:xfrm>
            <a:off x="6215000" y="2825737"/>
            <a:ext cx="77853" cy="311188"/>
          </a:xfrm>
          <a:custGeom>
            <a:avLst/>
            <a:gdLst>
              <a:gd name="connsiteX0" fmla="*/ 77850 w 77853"/>
              <a:gd name="connsiteY0" fmla="*/ 13 h 311188"/>
              <a:gd name="connsiteX1" fmla="*/ 1650 w 77853"/>
              <a:gd name="connsiteY1" fmla="*/ 184163 h 311188"/>
              <a:gd name="connsiteX2" fmla="*/ 23875 w 77853"/>
              <a:gd name="connsiteY2" fmla="*/ 311163 h 311188"/>
              <a:gd name="connsiteX3" fmla="*/ 4825 w 77853"/>
              <a:gd name="connsiteY3" fmla="*/ 193688 h 311188"/>
              <a:gd name="connsiteX4" fmla="*/ 77850 w 77853"/>
              <a:gd name="connsiteY4" fmla="*/ 13 h 31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853" h="311188">
                <a:moveTo>
                  <a:pt x="77850" y="13"/>
                </a:moveTo>
                <a:cubicBezTo>
                  <a:pt x="77321" y="-1574"/>
                  <a:pt x="10646" y="132305"/>
                  <a:pt x="1650" y="184163"/>
                </a:cubicBezTo>
                <a:cubicBezTo>
                  <a:pt x="-7346" y="236021"/>
                  <a:pt x="23346" y="309576"/>
                  <a:pt x="23875" y="311163"/>
                </a:cubicBezTo>
                <a:cubicBezTo>
                  <a:pt x="24404" y="312750"/>
                  <a:pt x="-3112" y="240255"/>
                  <a:pt x="4825" y="193688"/>
                </a:cubicBezTo>
                <a:cubicBezTo>
                  <a:pt x="12762" y="147121"/>
                  <a:pt x="78379" y="1600"/>
                  <a:pt x="77850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 1027">
            <a:extLst>
              <a:ext uri="{FF2B5EF4-FFF2-40B4-BE49-F238E27FC236}">
                <a16:creationId xmlns:a16="http://schemas.microsoft.com/office/drawing/2014/main" id="{D85FD659-00FC-B39F-9EC7-6FB37B6D4B5D}"/>
              </a:ext>
            </a:extLst>
          </p:cNvPr>
          <p:cNvSpPr/>
          <p:nvPr/>
        </p:nvSpPr>
        <p:spPr>
          <a:xfrm>
            <a:off x="6556342" y="2587348"/>
            <a:ext cx="63538" cy="184742"/>
          </a:xfrm>
          <a:custGeom>
            <a:avLst/>
            <a:gdLst>
              <a:gd name="connsiteX0" fmla="*/ 63533 w 63538"/>
              <a:gd name="connsiteY0" fmla="*/ 277 h 184742"/>
              <a:gd name="connsiteX1" fmla="*/ 15908 w 63538"/>
              <a:gd name="connsiteY1" fmla="*/ 108227 h 184742"/>
              <a:gd name="connsiteX2" fmla="*/ 33 w 63538"/>
              <a:gd name="connsiteY2" fmla="*/ 184427 h 184742"/>
              <a:gd name="connsiteX3" fmla="*/ 19083 w 63538"/>
              <a:gd name="connsiteY3" fmla="*/ 79652 h 184742"/>
              <a:gd name="connsiteX4" fmla="*/ 63533 w 63538"/>
              <a:gd name="connsiteY4" fmla="*/ 277 h 184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538" h="184742">
                <a:moveTo>
                  <a:pt x="63533" y="277"/>
                </a:moveTo>
                <a:cubicBezTo>
                  <a:pt x="63004" y="5040"/>
                  <a:pt x="26491" y="77535"/>
                  <a:pt x="15908" y="108227"/>
                </a:cubicBezTo>
                <a:cubicBezTo>
                  <a:pt x="5325" y="138919"/>
                  <a:pt x="-496" y="189190"/>
                  <a:pt x="33" y="184427"/>
                </a:cubicBezTo>
                <a:cubicBezTo>
                  <a:pt x="562" y="179665"/>
                  <a:pt x="9558" y="106110"/>
                  <a:pt x="19083" y="79652"/>
                </a:cubicBezTo>
                <a:cubicBezTo>
                  <a:pt x="28608" y="53194"/>
                  <a:pt x="64062" y="-4486"/>
                  <a:pt x="63533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 1028">
            <a:extLst>
              <a:ext uri="{FF2B5EF4-FFF2-40B4-BE49-F238E27FC236}">
                <a16:creationId xmlns:a16="http://schemas.microsoft.com/office/drawing/2014/main" id="{2452A4E9-85B0-F458-8A97-DCC8E7EF5058}"/>
              </a:ext>
            </a:extLst>
          </p:cNvPr>
          <p:cNvSpPr/>
          <p:nvPr/>
        </p:nvSpPr>
        <p:spPr>
          <a:xfrm>
            <a:off x="6127516" y="2561990"/>
            <a:ext cx="165460" cy="169994"/>
          </a:xfrm>
          <a:custGeom>
            <a:avLst/>
            <a:gdLst>
              <a:gd name="connsiteX0" fmla="*/ 234 w 165460"/>
              <a:gd name="connsiteY0" fmla="*/ 235 h 169994"/>
              <a:gd name="connsiteX1" fmla="*/ 108184 w 165460"/>
              <a:gd name="connsiteY1" fmla="*/ 92310 h 169994"/>
              <a:gd name="connsiteX2" fmla="*/ 165334 w 165460"/>
              <a:gd name="connsiteY2" fmla="*/ 168510 h 169994"/>
              <a:gd name="connsiteX3" fmla="*/ 124059 w 165460"/>
              <a:gd name="connsiteY3" fmla="*/ 22460 h 169994"/>
              <a:gd name="connsiteX4" fmla="*/ 139934 w 165460"/>
              <a:gd name="connsiteY4" fmla="*/ 120885 h 169994"/>
              <a:gd name="connsiteX5" fmla="*/ 234 w 165460"/>
              <a:gd name="connsiteY5" fmla="*/ 235 h 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60" h="169994">
                <a:moveTo>
                  <a:pt x="234" y="235"/>
                </a:moveTo>
                <a:cubicBezTo>
                  <a:pt x="-5058" y="-4528"/>
                  <a:pt x="80667" y="64264"/>
                  <a:pt x="108184" y="92310"/>
                </a:cubicBezTo>
                <a:cubicBezTo>
                  <a:pt x="135701" y="120356"/>
                  <a:pt x="162688" y="180152"/>
                  <a:pt x="165334" y="168510"/>
                </a:cubicBezTo>
                <a:cubicBezTo>
                  <a:pt x="167980" y="156868"/>
                  <a:pt x="128292" y="30397"/>
                  <a:pt x="124059" y="22460"/>
                </a:cubicBezTo>
                <a:cubicBezTo>
                  <a:pt x="119826" y="14523"/>
                  <a:pt x="155809" y="123002"/>
                  <a:pt x="139934" y="120885"/>
                </a:cubicBezTo>
                <a:cubicBezTo>
                  <a:pt x="124059" y="118768"/>
                  <a:pt x="5526" y="4998"/>
                  <a:pt x="234" y="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 1029">
            <a:extLst>
              <a:ext uri="{FF2B5EF4-FFF2-40B4-BE49-F238E27FC236}">
                <a16:creationId xmlns:a16="http://schemas.microsoft.com/office/drawing/2014/main" id="{1AD048D0-D744-BFE0-52CF-6A64C4B123BC}"/>
              </a:ext>
            </a:extLst>
          </p:cNvPr>
          <p:cNvSpPr/>
          <p:nvPr/>
        </p:nvSpPr>
        <p:spPr>
          <a:xfrm>
            <a:off x="6619589" y="2879479"/>
            <a:ext cx="64453" cy="251128"/>
          </a:xfrm>
          <a:custGeom>
            <a:avLst/>
            <a:gdLst>
              <a:gd name="connsiteX0" fmla="*/ 286 w 64453"/>
              <a:gd name="connsiteY0" fmla="*/ 246 h 251128"/>
              <a:gd name="connsiteX1" fmla="*/ 9811 w 64453"/>
              <a:gd name="connsiteY1" fmla="*/ 105021 h 251128"/>
              <a:gd name="connsiteX2" fmla="*/ 54261 w 64453"/>
              <a:gd name="connsiteY2" fmla="*/ 171696 h 251128"/>
              <a:gd name="connsiteX3" fmla="*/ 44736 w 64453"/>
              <a:gd name="connsiteY3" fmla="*/ 251071 h 251128"/>
              <a:gd name="connsiteX4" fmla="*/ 63786 w 64453"/>
              <a:gd name="connsiteY4" fmla="*/ 158996 h 251128"/>
              <a:gd name="connsiteX5" fmla="*/ 16161 w 64453"/>
              <a:gd name="connsiteY5" fmla="*/ 136771 h 251128"/>
              <a:gd name="connsiteX6" fmla="*/ 286 w 64453"/>
              <a:gd name="connsiteY6" fmla="*/ 246 h 251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4453" h="251128">
                <a:moveTo>
                  <a:pt x="286" y="246"/>
                </a:moveTo>
                <a:cubicBezTo>
                  <a:pt x="-772" y="-5045"/>
                  <a:pt x="815" y="76446"/>
                  <a:pt x="9811" y="105021"/>
                </a:cubicBezTo>
                <a:cubicBezTo>
                  <a:pt x="18807" y="133596"/>
                  <a:pt x="48440" y="147354"/>
                  <a:pt x="54261" y="171696"/>
                </a:cubicBezTo>
                <a:cubicBezTo>
                  <a:pt x="60082" y="196038"/>
                  <a:pt x="43148" y="253188"/>
                  <a:pt x="44736" y="251071"/>
                </a:cubicBezTo>
                <a:cubicBezTo>
                  <a:pt x="46324" y="248954"/>
                  <a:pt x="68548" y="178046"/>
                  <a:pt x="63786" y="158996"/>
                </a:cubicBezTo>
                <a:cubicBezTo>
                  <a:pt x="59024" y="139946"/>
                  <a:pt x="26215" y="155821"/>
                  <a:pt x="16161" y="136771"/>
                </a:cubicBezTo>
                <a:cubicBezTo>
                  <a:pt x="6107" y="117721"/>
                  <a:pt x="1344" y="5537"/>
                  <a:pt x="286" y="2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 1030">
            <a:extLst>
              <a:ext uri="{FF2B5EF4-FFF2-40B4-BE49-F238E27FC236}">
                <a16:creationId xmlns:a16="http://schemas.microsoft.com/office/drawing/2014/main" id="{AA5EAC3D-70B0-5E12-B4FE-BBC0661A15F6}"/>
              </a:ext>
            </a:extLst>
          </p:cNvPr>
          <p:cNvSpPr/>
          <p:nvPr/>
        </p:nvSpPr>
        <p:spPr>
          <a:xfrm>
            <a:off x="6502102" y="3568565"/>
            <a:ext cx="137704" cy="108275"/>
          </a:xfrm>
          <a:custGeom>
            <a:avLst/>
            <a:gdLst>
              <a:gd name="connsiteX0" fmla="*/ 136823 w 137704"/>
              <a:gd name="connsiteY0" fmla="*/ 135 h 108275"/>
              <a:gd name="connsiteX1" fmla="*/ 60623 w 137704"/>
              <a:gd name="connsiteY1" fmla="*/ 76335 h 108275"/>
              <a:gd name="connsiteX2" fmla="*/ 298 w 137704"/>
              <a:gd name="connsiteY2" fmla="*/ 108085 h 108275"/>
              <a:gd name="connsiteX3" fmla="*/ 86023 w 137704"/>
              <a:gd name="connsiteY3" fmla="*/ 63635 h 108275"/>
              <a:gd name="connsiteX4" fmla="*/ 101898 w 137704"/>
              <a:gd name="connsiteY4" fmla="*/ 57285 h 108275"/>
              <a:gd name="connsiteX5" fmla="*/ 136823 w 137704"/>
              <a:gd name="connsiteY5" fmla="*/ 135 h 108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7704" h="108275">
                <a:moveTo>
                  <a:pt x="136823" y="135"/>
                </a:moveTo>
                <a:cubicBezTo>
                  <a:pt x="129944" y="3310"/>
                  <a:pt x="83377" y="58343"/>
                  <a:pt x="60623" y="76335"/>
                </a:cubicBezTo>
                <a:cubicBezTo>
                  <a:pt x="37869" y="94327"/>
                  <a:pt x="-3935" y="110202"/>
                  <a:pt x="298" y="108085"/>
                </a:cubicBezTo>
                <a:cubicBezTo>
                  <a:pt x="4531" y="105968"/>
                  <a:pt x="86023" y="63635"/>
                  <a:pt x="86023" y="63635"/>
                </a:cubicBezTo>
                <a:cubicBezTo>
                  <a:pt x="102956" y="55168"/>
                  <a:pt x="95548" y="64164"/>
                  <a:pt x="101898" y="57285"/>
                </a:cubicBezTo>
                <a:cubicBezTo>
                  <a:pt x="108248" y="50406"/>
                  <a:pt x="143702" y="-3040"/>
                  <a:pt x="136823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 1031">
            <a:extLst>
              <a:ext uri="{FF2B5EF4-FFF2-40B4-BE49-F238E27FC236}">
                <a16:creationId xmlns:a16="http://schemas.microsoft.com/office/drawing/2014/main" id="{9DDA4E97-E81A-659C-8E79-2A90EFDD6CED}"/>
              </a:ext>
            </a:extLst>
          </p:cNvPr>
          <p:cNvSpPr/>
          <p:nvPr/>
        </p:nvSpPr>
        <p:spPr>
          <a:xfrm>
            <a:off x="6330850" y="3609975"/>
            <a:ext cx="120750" cy="80144"/>
          </a:xfrm>
          <a:custGeom>
            <a:avLst/>
            <a:gdLst>
              <a:gd name="connsiteX0" fmla="*/ 100 w 120750"/>
              <a:gd name="connsiteY0" fmla="*/ 0 h 80144"/>
              <a:gd name="connsiteX1" fmla="*/ 60425 w 120750"/>
              <a:gd name="connsiteY1" fmla="*/ 63500 h 80144"/>
              <a:gd name="connsiteX2" fmla="*/ 76300 w 120750"/>
              <a:gd name="connsiteY2" fmla="*/ 79375 h 80144"/>
              <a:gd name="connsiteX3" fmla="*/ 120750 w 120750"/>
              <a:gd name="connsiteY3" fmla="*/ 76200 h 80144"/>
              <a:gd name="connsiteX4" fmla="*/ 76300 w 120750"/>
              <a:gd name="connsiteY4" fmla="*/ 63500 h 80144"/>
              <a:gd name="connsiteX5" fmla="*/ 100 w 120750"/>
              <a:gd name="connsiteY5" fmla="*/ 0 h 80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50" h="80144">
                <a:moveTo>
                  <a:pt x="100" y="0"/>
                </a:moveTo>
                <a:cubicBezTo>
                  <a:pt x="-2546" y="0"/>
                  <a:pt x="47725" y="50271"/>
                  <a:pt x="60425" y="63500"/>
                </a:cubicBezTo>
                <a:cubicBezTo>
                  <a:pt x="73125" y="76729"/>
                  <a:pt x="66246" y="77258"/>
                  <a:pt x="76300" y="79375"/>
                </a:cubicBezTo>
                <a:cubicBezTo>
                  <a:pt x="86354" y="81492"/>
                  <a:pt x="120750" y="78846"/>
                  <a:pt x="120750" y="76200"/>
                </a:cubicBezTo>
                <a:cubicBezTo>
                  <a:pt x="120750" y="73554"/>
                  <a:pt x="91646" y="73554"/>
                  <a:pt x="76300" y="63500"/>
                </a:cubicBezTo>
                <a:cubicBezTo>
                  <a:pt x="60954" y="53446"/>
                  <a:pt x="2746" y="0"/>
                  <a:pt x="10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 1033">
            <a:extLst>
              <a:ext uri="{FF2B5EF4-FFF2-40B4-BE49-F238E27FC236}">
                <a16:creationId xmlns:a16="http://schemas.microsoft.com/office/drawing/2014/main" id="{79D21541-9A7D-FD19-8D9A-1D6301FBA2BC}"/>
              </a:ext>
            </a:extLst>
          </p:cNvPr>
          <p:cNvSpPr/>
          <p:nvPr/>
        </p:nvSpPr>
        <p:spPr>
          <a:xfrm>
            <a:off x="6032438" y="3162158"/>
            <a:ext cx="130257" cy="152545"/>
          </a:xfrm>
          <a:custGeom>
            <a:avLst/>
            <a:gdLst>
              <a:gd name="connsiteX0" fmla="*/ 117537 w 130257"/>
              <a:gd name="connsiteY0" fmla="*/ 142 h 152545"/>
              <a:gd name="connsiteX1" fmla="*/ 88962 w 130257"/>
              <a:gd name="connsiteY1" fmla="*/ 60467 h 152545"/>
              <a:gd name="connsiteX2" fmla="*/ 130237 w 130257"/>
              <a:gd name="connsiteY2" fmla="*/ 76342 h 152545"/>
              <a:gd name="connsiteX3" fmla="*/ 82612 w 130257"/>
              <a:gd name="connsiteY3" fmla="*/ 76342 h 152545"/>
              <a:gd name="connsiteX4" fmla="*/ 62 w 130257"/>
              <a:gd name="connsiteY4" fmla="*/ 152542 h 152545"/>
              <a:gd name="connsiteX5" fmla="*/ 69912 w 130257"/>
              <a:gd name="connsiteY5" fmla="*/ 79517 h 152545"/>
              <a:gd name="connsiteX6" fmla="*/ 117537 w 130257"/>
              <a:gd name="connsiteY6" fmla="*/ 142 h 15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0257" h="152545">
                <a:moveTo>
                  <a:pt x="117537" y="142"/>
                </a:moveTo>
                <a:cubicBezTo>
                  <a:pt x="120712" y="-3033"/>
                  <a:pt x="86845" y="47767"/>
                  <a:pt x="88962" y="60467"/>
                </a:cubicBezTo>
                <a:cubicBezTo>
                  <a:pt x="91079" y="73167"/>
                  <a:pt x="131295" y="73696"/>
                  <a:pt x="130237" y="76342"/>
                </a:cubicBezTo>
                <a:cubicBezTo>
                  <a:pt x="129179" y="78988"/>
                  <a:pt x="104308" y="63642"/>
                  <a:pt x="82612" y="76342"/>
                </a:cubicBezTo>
                <a:cubicBezTo>
                  <a:pt x="60916" y="89042"/>
                  <a:pt x="2179" y="152013"/>
                  <a:pt x="62" y="152542"/>
                </a:cubicBezTo>
                <a:cubicBezTo>
                  <a:pt x="-2055" y="153071"/>
                  <a:pt x="50333" y="100684"/>
                  <a:pt x="69912" y="79517"/>
                </a:cubicBezTo>
                <a:cubicBezTo>
                  <a:pt x="89491" y="58350"/>
                  <a:pt x="114362" y="3317"/>
                  <a:pt x="117537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 1034">
            <a:extLst>
              <a:ext uri="{FF2B5EF4-FFF2-40B4-BE49-F238E27FC236}">
                <a16:creationId xmlns:a16="http://schemas.microsoft.com/office/drawing/2014/main" id="{BD8233F5-6F52-702B-183C-29D259578458}"/>
              </a:ext>
            </a:extLst>
          </p:cNvPr>
          <p:cNvSpPr/>
          <p:nvPr/>
        </p:nvSpPr>
        <p:spPr>
          <a:xfrm>
            <a:off x="6673532" y="3145189"/>
            <a:ext cx="188906" cy="74589"/>
          </a:xfrm>
          <a:custGeom>
            <a:avLst/>
            <a:gdLst>
              <a:gd name="connsiteX0" fmla="*/ 318 w 188906"/>
              <a:gd name="connsiteY0" fmla="*/ 64736 h 74589"/>
              <a:gd name="connsiteX1" fmla="*/ 35243 w 188906"/>
              <a:gd name="connsiteY1" fmla="*/ 1236 h 74589"/>
              <a:gd name="connsiteX2" fmla="*/ 54293 w 188906"/>
              <a:gd name="connsiteY2" fmla="*/ 26636 h 74589"/>
              <a:gd name="connsiteX3" fmla="*/ 187643 w 188906"/>
              <a:gd name="connsiteY3" fmla="*/ 74261 h 74589"/>
              <a:gd name="connsiteX4" fmla="*/ 117793 w 188906"/>
              <a:gd name="connsiteY4" fmla="*/ 45686 h 74589"/>
              <a:gd name="connsiteX5" fmla="*/ 57468 w 188906"/>
              <a:gd name="connsiteY5" fmla="*/ 7586 h 74589"/>
              <a:gd name="connsiteX6" fmla="*/ 318 w 188906"/>
              <a:gd name="connsiteY6" fmla="*/ 64736 h 7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906" h="74589">
                <a:moveTo>
                  <a:pt x="318" y="64736"/>
                </a:moveTo>
                <a:cubicBezTo>
                  <a:pt x="-3386" y="63678"/>
                  <a:pt x="26247" y="7586"/>
                  <a:pt x="35243" y="1236"/>
                </a:cubicBezTo>
                <a:cubicBezTo>
                  <a:pt x="44239" y="-5114"/>
                  <a:pt x="28893" y="14465"/>
                  <a:pt x="54293" y="26636"/>
                </a:cubicBezTo>
                <a:cubicBezTo>
                  <a:pt x="79693" y="38807"/>
                  <a:pt x="177060" y="71086"/>
                  <a:pt x="187643" y="74261"/>
                </a:cubicBezTo>
                <a:cubicBezTo>
                  <a:pt x="198226" y="77436"/>
                  <a:pt x="139489" y="56798"/>
                  <a:pt x="117793" y="45686"/>
                </a:cubicBezTo>
                <a:cubicBezTo>
                  <a:pt x="96097" y="34574"/>
                  <a:pt x="74931" y="10761"/>
                  <a:pt x="57468" y="7586"/>
                </a:cubicBezTo>
                <a:cubicBezTo>
                  <a:pt x="40006" y="4411"/>
                  <a:pt x="4022" y="65794"/>
                  <a:pt x="318" y="64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 1035">
            <a:extLst>
              <a:ext uri="{FF2B5EF4-FFF2-40B4-BE49-F238E27FC236}">
                <a16:creationId xmlns:a16="http://schemas.microsoft.com/office/drawing/2014/main" id="{B947C260-9CE9-4ED8-6E97-320C2F6D1234}"/>
              </a:ext>
            </a:extLst>
          </p:cNvPr>
          <p:cNvSpPr/>
          <p:nvPr/>
        </p:nvSpPr>
        <p:spPr>
          <a:xfrm>
            <a:off x="5757179" y="3502012"/>
            <a:ext cx="151546" cy="193700"/>
          </a:xfrm>
          <a:custGeom>
            <a:avLst/>
            <a:gdLst>
              <a:gd name="connsiteX0" fmla="*/ 151496 w 151546"/>
              <a:gd name="connsiteY0" fmla="*/ 13 h 193700"/>
              <a:gd name="connsiteX1" fmla="*/ 27671 w 151546"/>
              <a:gd name="connsiteY1" fmla="*/ 98438 h 193700"/>
              <a:gd name="connsiteX2" fmla="*/ 5446 w 151546"/>
              <a:gd name="connsiteY2" fmla="*/ 193688 h 193700"/>
              <a:gd name="connsiteX3" fmla="*/ 11796 w 151546"/>
              <a:gd name="connsiteY3" fmla="*/ 92088 h 193700"/>
              <a:gd name="connsiteX4" fmla="*/ 151496 w 151546"/>
              <a:gd name="connsiteY4" fmla="*/ 13 h 1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546" h="193700">
                <a:moveTo>
                  <a:pt x="151496" y="13"/>
                </a:moveTo>
                <a:cubicBezTo>
                  <a:pt x="154142" y="1071"/>
                  <a:pt x="52013" y="66159"/>
                  <a:pt x="27671" y="98438"/>
                </a:cubicBezTo>
                <a:cubicBezTo>
                  <a:pt x="3329" y="130717"/>
                  <a:pt x="8092" y="194746"/>
                  <a:pt x="5446" y="193688"/>
                </a:cubicBezTo>
                <a:cubicBezTo>
                  <a:pt x="2800" y="192630"/>
                  <a:pt x="-8312" y="121721"/>
                  <a:pt x="11796" y="92088"/>
                </a:cubicBezTo>
                <a:cubicBezTo>
                  <a:pt x="31904" y="62455"/>
                  <a:pt x="148850" y="-1045"/>
                  <a:pt x="15149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 1036">
            <a:extLst>
              <a:ext uri="{FF2B5EF4-FFF2-40B4-BE49-F238E27FC236}">
                <a16:creationId xmlns:a16="http://schemas.microsoft.com/office/drawing/2014/main" id="{FF2A04BE-F599-A9BB-83F8-DDAC2EBB5E86}"/>
              </a:ext>
            </a:extLst>
          </p:cNvPr>
          <p:cNvSpPr/>
          <p:nvPr/>
        </p:nvSpPr>
        <p:spPr>
          <a:xfrm>
            <a:off x="6913182" y="3282857"/>
            <a:ext cx="207534" cy="308554"/>
          </a:xfrm>
          <a:custGeom>
            <a:avLst/>
            <a:gdLst>
              <a:gd name="connsiteX0" fmla="*/ 40068 w 207534"/>
              <a:gd name="connsiteY0" fmla="*/ 93 h 308554"/>
              <a:gd name="connsiteX1" fmla="*/ 1968 w 207534"/>
              <a:gd name="connsiteY1" fmla="*/ 60418 h 308554"/>
              <a:gd name="connsiteX2" fmla="*/ 113093 w 207534"/>
              <a:gd name="connsiteY2" fmla="*/ 168368 h 308554"/>
              <a:gd name="connsiteX3" fmla="*/ 179768 w 207534"/>
              <a:gd name="connsiteY3" fmla="*/ 222343 h 308554"/>
              <a:gd name="connsiteX4" fmla="*/ 205168 w 207534"/>
              <a:gd name="connsiteY4" fmla="*/ 308068 h 308554"/>
              <a:gd name="connsiteX5" fmla="*/ 195643 w 207534"/>
              <a:gd name="connsiteY5" fmla="*/ 254093 h 308554"/>
              <a:gd name="connsiteX6" fmla="*/ 109918 w 207534"/>
              <a:gd name="connsiteY6" fmla="*/ 187418 h 308554"/>
              <a:gd name="connsiteX7" fmla="*/ 122618 w 207534"/>
              <a:gd name="connsiteY7" fmla="*/ 200118 h 308554"/>
              <a:gd name="connsiteX8" fmla="*/ 55943 w 207534"/>
              <a:gd name="connsiteY8" fmla="*/ 123918 h 308554"/>
              <a:gd name="connsiteX9" fmla="*/ 14668 w 207534"/>
              <a:gd name="connsiteY9" fmla="*/ 73118 h 308554"/>
              <a:gd name="connsiteX10" fmla="*/ 40068 w 207534"/>
              <a:gd name="connsiteY10" fmla="*/ 93 h 308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7534" h="308554">
                <a:moveTo>
                  <a:pt x="40068" y="93"/>
                </a:moveTo>
                <a:cubicBezTo>
                  <a:pt x="37951" y="-2024"/>
                  <a:pt x="-10203" y="32372"/>
                  <a:pt x="1968" y="60418"/>
                </a:cubicBezTo>
                <a:cubicBezTo>
                  <a:pt x="14139" y="88464"/>
                  <a:pt x="83460" y="141381"/>
                  <a:pt x="113093" y="168368"/>
                </a:cubicBezTo>
                <a:cubicBezTo>
                  <a:pt x="142726" y="195356"/>
                  <a:pt x="164422" y="199060"/>
                  <a:pt x="179768" y="222343"/>
                </a:cubicBezTo>
                <a:cubicBezTo>
                  <a:pt x="195114" y="245626"/>
                  <a:pt x="202522" y="302776"/>
                  <a:pt x="205168" y="308068"/>
                </a:cubicBezTo>
                <a:cubicBezTo>
                  <a:pt x="207814" y="313360"/>
                  <a:pt x="211518" y="274201"/>
                  <a:pt x="195643" y="254093"/>
                </a:cubicBezTo>
                <a:cubicBezTo>
                  <a:pt x="179768" y="233985"/>
                  <a:pt x="109918" y="187418"/>
                  <a:pt x="109918" y="187418"/>
                </a:cubicBezTo>
                <a:cubicBezTo>
                  <a:pt x="97747" y="178422"/>
                  <a:pt x="131614" y="210701"/>
                  <a:pt x="122618" y="200118"/>
                </a:cubicBezTo>
                <a:cubicBezTo>
                  <a:pt x="113622" y="189535"/>
                  <a:pt x="73935" y="145085"/>
                  <a:pt x="55943" y="123918"/>
                </a:cubicBezTo>
                <a:cubicBezTo>
                  <a:pt x="37951" y="102751"/>
                  <a:pt x="17843" y="92697"/>
                  <a:pt x="14668" y="73118"/>
                </a:cubicBezTo>
                <a:cubicBezTo>
                  <a:pt x="11493" y="53539"/>
                  <a:pt x="42185" y="2210"/>
                  <a:pt x="40068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 1037">
            <a:extLst>
              <a:ext uri="{FF2B5EF4-FFF2-40B4-BE49-F238E27FC236}">
                <a16:creationId xmlns:a16="http://schemas.microsoft.com/office/drawing/2014/main" id="{FDC35FFC-4F8B-1A2D-86B7-91D7684A7958}"/>
              </a:ext>
            </a:extLst>
          </p:cNvPr>
          <p:cNvSpPr/>
          <p:nvPr/>
        </p:nvSpPr>
        <p:spPr>
          <a:xfrm>
            <a:off x="5909260" y="3733379"/>
            <a:ext cx="581632" cy="80437"/>
          </a:xfrm>
          <a:custGeom>
            <a:avLst/>
            <a:gdLst>
              <a:gd name="connsiteX0" fmla="*/ 580440 w 581632"/>
              <a:gd name="connsiteY0" fmla="*/ 13121 h 80437"/>
              <a:gd name="connsiteX1" fmla="*/ 462965 w 581632"/>
              <a:gd name="connsiteY1" fmla="*/ 421 h 80437"/>
              <a:gd name="connsiteX2" fmla="*/ 351840 w 581632"/>
              <a:gd name="connsiteY2" fmla="*/ 6771 h 80437"/>
              <a:gd name="connsiteX3" fmla="*/ 237540 w 581632"/>
              <a:gd name="connsiteY3" fmla="*/ 41696 h 80437"/>
              <a:gd name="connsiteX4" fmla="*/ 50215 w 581632"/>
              <a:gd name="connsiteY4" fmla="*/ 76621 h 80437"/>
              <a:gd name="connsiteX5" fmla="*/ 24815 w 581632"/>
              <a:gd name="connsiteY5" fmla="*/ 73446 h 80437"/>
              <a:gd name="connsiteX6" fmla="*/ 367715 w 581632"/>
              <a:gd name="connsiteY6" fmla="*/ 22646 h 80437"/>
              <a:gd name="connsiteX7" fmla="*/ 386765 w 581632"/>
              <a:gd name="connsiteY7" fmla="*/ 9946 h 80437"/>
              <a:gd name="connsiteX8" fmla="*/ 580440 w 581632"/>
              <a:gd name="connsiteY8" fmla="*/ 13121 h 80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81632" h="80437">
                <a:moveTo>
                  <a:pt x="580440" y="13121"/>
                </a:moveTo>
                <a:cubicBezTo>
                  <a:pt x="593140" y="11534"/>
                  <a:pt x="501065" y="1479"/>
                  <a:pt x="462965" y="421"/>
                </a:cubicBezTo>
                <a:cubicBezTo>
                  <a:pt x="424865" y="-637"/>
                  <a:pt x="389411" y="-108"/>
                  <a:pt x="351840" y="6771"/>
                </a:cubicBezTo>
                <a:cubicBezTo>
                  <a:pt x="314269" y="13650"/>
                  <a:pt x="287811" y="30054"/>
                  <a:pt x="237540" y="41696"/>
                </a:cubicBezTo>
                <a:cubicBezTo>
                  <a:pt x="187269" y="53338"/>
                  <a:pt x="85669" y="71329"/>
                  <a:pt x="50215" y="76621"/>
                </a:cubicBezTo>
                <a:cubicBezTo>
                  <a:pt x="14761" y="81913"/>
                  <a:pt x="-28102" y="82442"/>
                  <a:pt x="24815" y="73446"/>
                </a:cubicBezTo>
                <a:cubicBezTo>
                  <a:pt x="77732" y="64450"/>
                  <a:pt x="307390" y="33229"/>
                  <a:pt x="367715" y="22646"/>
                </a:cubicBezTo>
                <a:cubicBezTo>
                  <a:pt x="428040" y="12063"/>
                  <a:pt x="357661" y="10475"/>
                  <a:pt x="386765" y="9946"/>
                </a:cubicBezTo>
                <a:lnTo>
                  <a:pt x="580440" y="1312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 1038">
            <a:extLst>
              <a:ext uri="{FF2B5EF4-FFF2-40B4-BE49-F238E27FC236}">
                <a16:creationId xmlns:a16="http://schemas.microsoft.com/office/drawing/2014/main" id="{707E9855-F74D-F517-B828-ABA38C76E7FC}"/>
              </a:ext>
            </a:extLst>
          </p:cNvPr>
          <p:cNvSpPr/>
          <p:nvPr/>
        </p:nvSpPr>
        <p:spPr>
          <a:xfrm>
            <a:off x="6485322" y="3720969"/>
            <a:ext cx="155484" cy="26059"/>
          </a:xfrm>
          <a:custGeom>
            <a:avLst/>
            <a:gdLst>
              <a:gd name="connsiteX0" fmla="*/ 1203 w 155484"/>
              <a:gd name="connsiteY0" fmla="*/ 25531 h 26059"/>
              <a:gd name="connsiteX1" fmla="*/ 153603 w 155484"/>
              <a:gd name="connsiteY1" fmla="*/ 131 h 26059"/>
              <a:gd name="connsiteX2" fmla="*/ 83753 w 155484"/>
              <a:gd name="connsiteY2" fmla="*/ 16006 h 26059"/>
              <a:gd name="connsiteX3" fmla="*/ 1203 w 155484"/>
              <a:gd name="connsiteY3" fmla="*/ 25531 h 26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484" h="26059">
                <a:moveTo>
                  <a:pt x="1203" y="25531"/>
                </a:moveTo>
                <a:cubicBezTo>
                  <a:pt x="12845" y="22885"/>
                  <a:pt x="139845" y="1718"/>
                  <a:pt x="153603" y="131"/>
                </a:cubicBezTo>
                <a:cubicBezTo>
                  <a:pt x="167361" y="-1456"/>
                  <a:pt x="101745" y="11773"/>
                  <a:pt x="83753" y="16006"/>
                </a:cubicBezTo>
                <a:cubicBezTo>
                  <a:pt x="65761" y="20239"/>
                  <a:pt x="-10439" y="28177"/>
                  <a:pt x="1203" y="25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 1039">
            <a:extLst>
              <a:ext uri="{FF2B5EF4-FFF2-40B4-BE49-F238E27FC236}">
                <a16:creationId xmlns:a16="http://schemas.microsoft.com/office/drawing/2014/main" id="{EB974D63-95F8-88D9-1D17-4E1311EA060C}"/>
              </a:ext>
            </a:extLst>
          </p:cNvPr>
          <p:cNvSpPr/>
          <p:nvPr/>
        </p:nvSpPr>
        <p:spPr>
          <a:xfrm>
            <a:off x="6635681" y="3720728"/>
            <a:ext cx="333712" cy="26095"/>
          </a:xfrm>
          <a:custGeom>
            <a:avLst/>
            <a:gdLst>
              <a:gd name="connsiteX0" fmla="*/ 69 w 333712"/>
              <a:gd name="connsiteY0" fmla="*/ 22597 h 26095"/>
              <a:gd name="connsiteX1" fmla="*/ 161994 w 333712"/>
              <a:gd name="connsiteY1" fmla="*/ 25772 h 26095"/>
              <a:gd name="connsiteX2" fmla="*/ 260419 w 333712"/>
              <a:gd name="connsiteY2" fmla="*/ 22597 h 26095"/>
              <a:gd name="connsiteX3" fmla="*/ 333444 w 333712"/>
              <a:gd name="connsiteY3" fmla="*/ 372 h 26095"/>
              <a:gd name="connsiteX4" fmla="*/ 279469 w 333712"/>
              <a:gd name="connsiteY4" fmla="*/ 9897 h 26095"/>
              <a:gd name="connsiteX5" fmla="*/ 142944 w 333712"/>
              <a:gd name="connsiteY5" fmla="*/ 25772 h 26095"/>
              <a:gd name="connsiteX6" fmla="*/ 69 w 333712"/>
              <a:gd name="connsiteY6" fmla="*/ 22597 h 2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712" h="26095">
                <a:moveTo>
                  <a:pt x="69" y="22597"/>
                </a:moveTo>
                <a:cubicBezTo>
                  <a:pt x="3244" y="22597"/>
                  <a:pt x="118602" y="25772"/>
                  <a:pt x="161994" y="25772"/>
                </a:cubicBezTo>
                <a:cubicBezTo>
                  <a:pt x="205386" y="25772"/>
                  <a:pt x="231844" y="26830"/>
                  <a:pt x="260419" y="22597"/>
                </a:cubicBezTo>
                <a:cubicBezTo>
                  <a:pt x="288994" y="18364"/>
                  <a:pt x="330269" y="2489"/>
                  <a:pt x="333444" y="372"/>
                </a:cubicBezTo>
                <a:cubicBezTo>
                  <a:pt x="336619" y="-1745"/>
                  <a:pt x="311219" y="5664"/>
                  <a:pt x="279469" y="9897"/>
                </a:cubicBezTo>
                <a:cubicBezTo>
                  <a:pt x="247719" y="14130"/>
                  <a:pt x="182102" y="24185"/>
                  <a:pt x="142944" y="25772"/>
                </a:cubicBezTo>
                <a:cubicBezTo>
                  <a:pt x="103786" y="27359"/>
                  <a:pt x="-3106" y="22597"/>
                  <a:pt x="69" y="22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 1040">
            <a:extLst>
              <a:ext uri="{FF2B5EF4-FFF2-40B4-BE49-F238E27FC236}">
                <a16:creationId xmlns:a16="http://schemas.microsoft.com/office/drawing/2014/main" id="{1BC3F843-8B00-F8FD-1385-317ECB63902F}"/>
              </a:ext>
            </a:extLst>
          </p:cNvPr>
          <p:cNvSpPr/>
          <p:nvPr/>
        </p:nvSpPr>
        <p:spPr>
          <a:xfrm>
            <a:off x="6615041" y="3730389"/>
            <a:ext cx="192523" cy="19286"/>
          </a:xfrm>
          <a:custGeom>
            <a:avLst/>
            <a:gdLst>
              <a:gd name="connsiteX0" fmla="*/ 1659 w 192523"/>
              <a:gd name="connsiteY0" fmla="*/ 19286 h 19286"/>
              <a:gd name="connsiteX1" fmla="*/ 188984 w 192523"/>
              <a:gd name="connsiteY1" fmla="*/ 6586 h 19286"/>
              <a:gd name="connsiteX2" fmla="*/ 122309 w 192523"/>
              <a:gd name="connsiteY2" fmla="*/ 6586 h 19286"/>
              <a:gd name="connsiteX3" fmla="*/ 96909 w 192523"/>
              <a:gd name="connsiteY3" fmla="*/ 236 h 19286"/>
              <a:gd name="connsiteX4" fmla="*/ 1659 w 192523"/>
              <a:gd name="connsiteY4" fmla="*/ 19286 h 19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2523" h="19286">
                <a:moveTo>
                  <a:pt x="1659" y="19286"/>
                </a:moveTo>
                <a:lnTo>
                  <a:pt x="188984" y="6586"/>
                </a:lnTo>
                <a:cubicBezTo>
                  <a:pt x="209092" y="4469"/>
                  <a:pt x="137655" y="7644"/>
                  <a:pt x="122309" y="6586"/>
                </a:cubicBezTo>
                <a:cubicBezTo>
                  <a:pt x="106963" y="5528"/>
                  <a:pt x="111726" y="-1351"/>
                  <a:pt x="96909" y="236"/>
                </a:cubicBezTo>
                <a:cubicBezTo>
                  <a:pt x="82092" y="1823"/>
                  <a:pt x="-13687" y="18228"/>
                  <a:pt x="1659" y="19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 1041">
            <a:extLst>
              <a:ext uri="{FF2B5EF4-FFF2-40B4-BE49-F238E27FC236}">
                <a16:creationId xmlns:a16="http://schemas.microsoft.com/office/drawing/2014/main" id="{DFB24351-A2F9-AC53-4EB4-3FB4044A6FC6}"/>
              </a:ext>
            </a:extLst>
          </p:cNvPr>
          <p:cNvSpPr/>
          <p:nvPr/>
        </p:nvSpPr>
        <p:spPr>
          <a:xfrm>
            <a:off x="5857614" y="3781340"/>
            <a:ext cx="149664" cy="69935"/>
          </a:xfrm>
          <a:custGeom>
            <a:avLst/>
            <a:gdLst>
              <a:gd name="connsiteX0" fmla="*/ 149486 w 149664"/>
              <a:gd name="connsiteY0" fmla="*/ 9610 h 69935"/>
              <a:gd name="connsiteX1" fmla="*/ 73286 w 149664"/>
              <a:gd name="connsiteY1" fmla="*/ 3260 h 69935"/>
              <a:gd name="connsiteX2" fmla="*/ 261 w 149664"/>
              <a:gd name="connsiteY2" fmla="*/ 69935 h 69935"/>
              <a:gd name="connsiteX3" fmla="*/ 51061 w 149664"/>
              <a:gd name="connsiteY3" fmla="*/ 3260 h 69935"/>
              <a:gd name="connsiteX4" fmla="*/ 149486 w 149664"/>
              <a:gd name="connsiteY4" fmla="*/ 9610 h 69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9664" h="69935">
                <a:moveTo>
                  <a:pt x="149486" y="9610"/>
                </a:moveTo>
                <a:cubicBezTo>
                  <a:pt x="153190" y="9610"/>
                  <a:pt x="98157" y="-6794"/>
                  <a:pt x="73286" y="3260"/>
                </a:cubicBezTo>
                <a:cubicBezTo>
                  <a:pt x="48415" y="13314"/>
                  <a:pt x="3965" y="69935"/>
                  <a:pt x="261" y="69935"/>
                </a:cubicBezTo>
                <a:cubicBezTo>
                  <a:pt x="-3443" y="69935"/>
                  <a:pt x="33069" y="13314"/>
                  <a:pt x="51061" y="3260"/>
                </a:cubicBezTo>
                <a:cubicBezTo>
                  <a:pt x="69053" y="-6794"/>
                  <a:pt x="145782" y="9610"/>
                  <a:pt x="149486" y="9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 1042">
            <a:extLst>
              <a:ext uri="{FF2B5EF4-FFF2-40B4-BE49-F238E27FC236}">
                <a16:creationId xmlns:a16="http://schemas.microsoft.com/office/drawing/2014/main" id="{0E616F14-DF90-7221-F280-4F9C7659A8B6}"/>
              </a:ext>
            </a:extLst>
          </p:cNvPr>
          <p:cNvSpPr/>
          <p:nvPr/>
        </p:nvSpPr>
        <p:spPr>
          <a:xfrm>
            <a:off x="6896100" y="3717885"/>
            <a:ext cx="99319" cy="57247"/>
          </a:xfrm>
          <a:custGeom>
            <a:avLst/>
            <a:gdLst>
              <a:gd name="connsiteX0" fmla="*/ 22225 w 99319"/>
              <a:gd name="connsiteY0" fmla="*/ 40 h 57247"/>
              <a:gd name="connsiteX1" fmla="*/ 98425 w 99319"/>
              <a:gd name="connsiteY1" fmla="*/ 28615 h 57247"/>
              <a:gd name="connsiteX2" fmla="*/ 0 w 99319"/>
              <a:gd name="connsiteY2" fmla="*/ 57190 h 57247"/>
              <a:gd name="connsiteX3" fmla="*/ 98425 w 99319"/>
              <a:gd name="connsiteY3" fmla="*/ 34965 h 57247"/>
              <a:gd name="connsiteX4" fmla="*/ 22225 w 99319"/>
              <a:gd name="connsiteY4" fmla="*/ 40 h 57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319" h="57247">
                <a:moveTo>
                  <a:pt x="22225" y="40"/>
                </a:moveTo>
                <a:cubicBezTo>
                  <a:pt x="22225" y="-1018"/>
                  <a:pt x="102129" y="19090"/>
                  <a:pt x="98425" y="28615"/>
                </a:cubicBezTo>
                <a:cubicBezTo>
                  <a:pt x="94721" y="38140"/>
                  <a:pt x="0" y="56132"/>
                  <a:pt x="0" y="57190"/>
                </a:cubicBezTo>
                <a:cubicBezTo>
                  <a:pt x="0" y="58248"/>
                  <a:pt x="87842" y="44490"/>
                  <a:pt x="98425" y="34965"/>
                </a:cubicBezTo>
                <a:cubicBezTo>
                  <a:pt x="109008" y="25440"/>
                  <a:pt x="22225" y="1098"/>
                  <a:pt x="22225" y="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 1043">
            <a:extLst>
              <a:ext uri="{FF2B5EF4-FFF2-40B4-BE49-F238E27FC236}">
                <a16:creationId xmlns:a16="http://schemas.microsoft.com/office/drawing/2014/main" id="{CE62FF2E-41ED-2BA6-8735-E437488DB959}"/>
              </a:ext>
            </a:extLst>
          </p:cNvPr>
          <p:cNvSpPr/>
          <p:nvPr/>
        </p:nvSpPr>
        <p:spPr>
          <a:xfrm>
            <a:off x="6730996" y="3758501"/>
            <a:ext cx="165616" cy="153247"/>
          </a:xfrm>
          <a:custGeom>
            <a:avLst/>
            <a:gdLst>
              <a:gd name="connsiteX0" fmla="*/ 165104 w 165616"/>
              <a:gd name="connsiteY0" fmla="*/ 699 h 153247"/>
              <a:gd name="connsiteX1" fmla="*/ 63504 w 165616"/>
              <a:gd name="connsiteY1" fmla="*/ 118174 h 153247"/>
              <a:gd name="connsiteX2" fmla="*/ 4 w 165616"/>
              <a:gd name="connsiteY2" fmla="*/ 153099 h 153247"/>
              <a:gd name="connsiteX3" fmla="*/ 60329 w 165616"/>
              <a:gd name="connsiteY3" fmla="*/ 108649 h 153247"/>
              <a:gd name="connsiteX4" fmla="*/ 101604 w 165616"/>
              <a:gd name="connsiteY4" fmla="*/ 70549 h 153247"/>
              <a:gd name="connsiteX5" fmla="*/ 165104 w 165616"/>
              <a:gd name="connsiteY5" fmla="*/ 699 h 153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616" h="153247">
                <a:moveTo>
                  <a:pt x="165104" y="699"/>
                </a:moveTo>
                <a:cubicBezTo>
                  <a:pt x="158754" y="8636"/>
                  <a:pt x="91021" y="92774"/>
                  <a:pt x="63504" y="118174"/>
                </a:cubicBezTo>
                <a:cubicBezTo>
                  <a:pt x="35987" y="143574"/>
                  <a:pt x="533" y="154686"/>
                  <a:pt x="4" y="153099"/>
                </a:cubicBezTo>
                <a:cubicBezTo>
                  <a:pt x="-525" y="151512"/>
                  <a:pt x="43396" y="122407"/>
                  <a:pt x="60329" y="108649"/>
                </a:cubicBezTo>
                <a:cubicBezTo>
                  <a:pt x="77262" y="94891"/>
                  <a:pt x="86258" y="86424"/>
                  <a:pt x="101604" y="70549"/>
                </a:cubicBezTo>
                <a:cubicBezTo>
                  <a:pt x="116950" y="54674"/>
                  <a:pt x="171454" y="-7238"/>
                  <a:pt x="165104" y="6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 1044">
            <a:extLst>
              <a:ext uri="{FF2B5EF4-FFF2-40B4-BE49-F238E27FC236}">
                <a16:creationId xmlns:a16="http://schemas.microsoft.com/office/drawing/2014/main" id="{AA47C84E-B89B-903D-0373-038381052F32}"/>
              </a:ext>
            </a:extLst>
          </p:cNvPr>
          <p:cNvSpPr/>
          <p:nvPr/>
        </p:nvSpPr>
        <p:spPr>
          <a:xfrm>
            <a:off x="5872740" y="3853943"/>
            <a:ext cx="160630" cy="118604"/>
          </a:xfrm>
          <a:custGeom>
            <a:avLst/>
            <a:gdLst>
              <a:gd name="connsiteX0" fmla="*/ 1010 w 160630"/>
              <a:gd name="connsiteY0" fmla="*/ 507 h 118604"/>
              <a:gd name="connsiteX1" fmla="*/ 140710 w 160630"/>
              <a:gd name="connsiteY1" fmla="*/ 102107 h 118604"/>
              <a:gd name="connsiteX2" fmla="*/ 153410 w 160630"/>
              <a:gd name="connsiteY2" fmla="*/ 114807 h 118604"/>
              <a:gd name="connsiteX3" fmla="*/ 80385 w 160630"/>
              <a:gd name="connsiteY3" fmla="*/ 64007 h 118604"/>
              <a:gd name="connsiteX4" fmla="*/ 1010 w 160630"/>
              <a:gd name="connsiteY4" fmla="*/ 507 h 118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0630" h="118604">
                <a:moveTo>
                  <a:pt x="1010" y="507"/>
                </a:moveTo>
                <a:cubicBezTo>
                  <a:pt x="11064" y="6857"/>
                  <a:pt x="140710" y="102107"/>
                  <a:pt x="140710" y="102107"/>
                </a:cubicBezTo>
                <a:cubicBezTo>
                  <a:pt x="166110" y="121157"/>
                  <a:pt x="163464" y="121157"/>
                  <a:pt x="153410" y="114807"/>
                </a:cubicBezTo>
                <a:cubicBezTo>
                  <a:pt x="143356" y="108457"/>
                  <a:pt x="102081" y="78824"/>
                  <a:pt x="80385" y="64007"/>
                </a:cubicBezTo>
                <a:cubicBezTo>
                  <a:pt x="58689" y="49190"/>
                  <a:pt x="-9044" y="-5843"/>
                  <a:pt x="1010" y="5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 1045">
            <a:extLst>
              <a:ext uri="{FF2B5EF4-FFF2-40B4-BE49-F238E27FC236}">
                <a16:creationId xmlns:a16="http://schemas.microsoft.com/office/drawing/2014/main" id="{975B6AE3-2E7C-85C9-894A-1379D73E06A9}"/>
              </a:ext>
            </a:extLst>
          </p:cNvPr>
          <p:cNvSpPr/>
          <p:nvPr/>
        </p:nvSpPr>
        <p:spPr>
          <a:xfrm>
            <a:off x="5876580" y="3847730"/>
            <a:ext cx="273485" cy="122040"/>
          </a:xfrm>
          <a:custGeom>
            <a:avLst/>
            <a:gdLst>
              <a:gd name="connsiteX0" fmla="*/ 273395 w 273485"/>
              <a:gd name="connsiteY0" fmla="*/ 117845 h 122040"/>
              <a:gd name="connsiteX1" fmla="*/ 162270 w 273485"/>
              <a:gd name="connsiteY1" fmla="*/ 86095 h 122040"/>
              <a:gd name="connsiteX2" fmla="*/ 133695 w 273485"/>
              <a:gd name="connsiteY2" fmla="*/ 73395 h 122040"/>
              <a:gd name="connsiteX3" fmla="*/ 345 w 273485"/>
              <a:gd name="connsiteY3" fmla="*/ 370 h 122040"/>
              <a:gd name="connsiteX4" fmla="*/ 178145 w 273485"/>
              <a:gd name="connsiteY4" fmla="*/ 108320 h 122040"/>
              <a:gd name="connsiteX5" fmla="*/ 273395 w 273485"/>
              <a:gd name="connsiteY5" fmla="*/ 117845 h 122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3485" h="122040">
                <a:moveTo>
                  <a:pt x="273395" y="117845"/>
                </a:moveTo>
                <a:cubicBezTo>
                  <a:pt x="270749" y="114141"/>
                  <a:pt x="185553" y="93503"/>
                  <a:pt x="162270" y="86095"/>
                </a:cubicBezTo>
                <a:cubicBezTo>
                  <a:pt x="138987" y="78687"/>
                  <a:pt x="160682" y="87682"/>
                  <a:pt x="133695" y="73395"/>
                </a:cubicBezTo>
                <a:cubicBezTo>
                  <a:pt x="106707" y="59107"/>
                  <a:pt x="-7063" y="-5451"/>
                  <a:pt x="345" y="370"/>
                </a:cubicBezTo>
                <a:cubicBezTo>
                  <a:pt x="7753" y="6191"/>
                  <a:pt x="136341" y="88212"/>
                  <a:pt x="178145" y="108320"/>
                </a:cubicBezTo>
                <a:cubicBezTo>
                  <a:pt x="219949" y="128428"/>
                  <a:pt x="276041" y="121549"/>
                  <a:pt x="273395" y="117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 1046">
            <a:extLst>
              <a:ext uri="{FF2B5EF4-FFF2-40B4-BE49-F238E27FC236}">
                <a16:creationId xmlns:a16="http://schemas.microsoft.com/office/drawing/2014/main" id="{F75A23DF-DD0B-F9D6-8708-A1FA410F2CFD}"/>
              </a:ext>
            </a:extLst>
          </p:cNvPr>
          <p:cNvSpPr/>
          <p:nvPr/>
        </p:nvSpPr>
        <p:spPr>
          <a:xfrm>
            <a:off x="6232160" y="3978150"/>
            <a:ext cx="276920" cy="42319"/>
          </a:xfrm>
          <a:custGeom>
            <a:avLst/>
            <a:gdLst>
              <a:gd name="connsiteX0" fmla="*/ 365 w 276920"/>
              <a:gd name="connsiteY0" fmla="*/ 125 h 42319"/>
              <a:gd name="connsiteX1" fmla="*/ 117840 w 276920"/>
              <a:gd name="connsiteY1" fmla="*/ 28700 h 42319"/>
              <a:gd name="connsiteX2" fmla="*/ 276590 w 276920"/>
              <a:gd name="connsiteY2" fmla="*/ 31875 h 42319"/>
              <a:gd name="connsiteX3" fmla="*/ 155940 w 276920"/>
              <a:gd name="connsiteY3" fmla="*/ 41400 h 42319"/>
              <a:gd name="connsiteX4" fmla="*/ 365 w 276920"/>
              <a:gd name="connsiteY4" fmla="*/ 125 h 42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920" h="42319">
                <a:moveTo>
                  <a:pt x="365" y="125"/>
                </a:moveTo>
                <a:cubicBezTo>
                  <a:pt x="-5985" y="-1992"/>
                  <a:pt x="71803" y="23408"/>
                  <a:pt x="117840" y="28700"/>
                </a:cubicBezTo>
                <a:cubicBezTo>
                  <a:pt x="163878" y="33992"/>
                  <a:pt x="270240" y="29758"/>
                  <a:pt x="276590" y="31875"/>
                </a:cubicBezTo>
                <a:cubicBezTo>
                  <a:pt x="282940" y="33992"/>
                  <a:pt x="196157" y="45633"/>
                  <a:pt x="155940" y="41400"/>
                </a:cubicBezTo>
                <a:cubicBezTo>
                  <a:pt x="115723" y="37167"/>
                  <a:pt x="6715" y="2242"/>
                  <a:pt x="365" y="1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 1047">
            <a:extLst>
              <a:ext uri="{FF2B5EF4-FFF2-40B4-BE49-F238E27FC236}">
                <a16:creationId xmlns:a16="http://schemas.microsoft.com/office/drawing/2014/main" id="{D27D833D-02AB-2294-917E-282FEAA80077}"/>
              </a:ext>
            </a:extLst>
          </p:cNvPr>
          <p:cNvSpPr/>
          <p:nvPr/>
        </p:nvSpPr>
        <p:spPr>
          <a:xfrm>
            <a:off x="6467969" y="3911566"/>
            <a:ext cx="290393" cy="80140"/>
          </a:xfrm>
          <a:custGeom>
            <a:avLst/>
            <a:gdLst>
              <a:gd name="connsiteX0" fmla="*/ 288431 w 290393"/>
              <a:gd name="connsiteY0" fmla="*/ 34 h 80140"/>
              <a:gd name="connsiteX1" fmla="*/ 88406 w 290393"/>
              <a:gd name="connsiteY1" fmla="*/ 73059 h 80140"/>
              <a:gd name="connsiteX2" fmla="*/ 2681 w 290393"/>
              <a:gd name="connsiteY2" fmla="*/ 76234 h 80140"/>
              <a:gd name="connsiteX3" fmla="*/ 180481 w 290393"/>
              <a:gd name="connsiteY3" fmla="*/ 63534 h 80140"/>
              <a:gd name="connsiteX4" fmla="*/ 288431 w 290393"/>
              <a:gd name="connsiteY4" fmla="*/ 34 h 80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0393" h="80140">
                <a:moveTo>
                  <a:pt x="288431" y="34"/>
                </a:moveTo>
                <a:cubicBezTo>
                  <a:pt x="273085" y="1622"/>
                  <a:pt x="136031" y="60359"/>
                  <a:pt x="88406" y="73059"/>
                </a:cubicBezTo>
                <a:cubicBezTo>
                  <a:pt x="40781" y="85759"/>
                  <a:pt x="-12665" y="77822"/>
                  <a:pt x="2681" y="76234"/>
                </a:cubicBezTo>
                <a:cubicBezTo>
                  <a:pt x="18027" y="74647"/>
                  <a:pt x="135502" y="74117"/>
                  <a:pt x="180481" y="63534"/>
                </a:cubicBezTo>
                <a:cubicBezTo>
                  <a:pt x="225460" y="52951"/>
                  <a:pt x="303777" y="-1554"/>
                  <a:pt x="288431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 1048">
            <a:extLst>
              <a:ext uri="{FF2B5EF4-FFF2-40B4-BE49-F238E27FC236}">
                <a16:creationId xmlns:a16="http://schemas.microsoft.com/office/drawing/2014/main" id="{5AFDDAAC-6D28-AAC6-0280-2460D9E036EA}"/>
              </a:ext>
            </a:extLst>
          </p:cNvPr>
          <p:cNvSpPr/>
          <p:nvPr/>
        </p:nvSpPr>
        <p:spPr>
          <a:xfrm>
            <a:off x="6689582" y="3829038"/>
            <a:ext cx="193921" cy="209573"/>
          </a:xfrm>
          <a:custGeom>
            <a:avLst/>
            <a:gdLst>
              <a:gd name="connsiteX0" fmla="*/ 193818 w 193921"/>
              <a:gd name="connsiteY0" fmla="*/ 12 h 209573"/>
              <a:gd name="connsiteX1" fmla="*/ 79518 w 193921"/>
              <a:gd name="connsiteY1" fmla="*/ 101612 h 209573"/>
              <a:gd name="connsiteX2" fmla="*/ 143 w 193921"/>
              <a:gd name="connsiteY2" fmla="*/ 209562 h 209573"/>
              <a:gd name="connsiteX3" fmla="*/ 98568 w 193921"/>
              <a:gd name="connsiteY3" fmla="*/ 95262 h 209573"/>
              <a:gd name="connsiteX4" fmla="*/ 193818 w 193921"/>
              <a:gd name="connsiteY4" fmla="*/ 12 h 209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921" h="209573">
                <a:moveTo>
                  <a:pt x="193818" y="12"/>
                </a:moveTo>
                <a:cubicBezTo>
                  <a:pt x="190643" y="1070"/>
                  <a:pt x="111797" y="66687"/>
                  <a:pt x="79518" y="101612"/>
                </a:cubicBezTo>
                <a:cubicBezTo>
                  <a:pt x="47239" y="136537"/>
                  <a:pt x="-3032" y="210620"/>
                  <a:pt x="143" y="209562"/>
                </a:cubicBezTo>
                <a:cubicBezTo>
                  <a:pt x="3318" y="208504"/>
                  <a:pt x="70522" y="127012"/>
                  <a:pt x="98568" y="95262"/>
                </a:cubicBezTo>
                <a:cubicBezTo>
                  <a:pt x="126614" y="63512"/>
                  <a:pt x="196993" y="-1046"/>
                  <a:pt x="193818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 1049">
            <a:extLst>
              <a:ext uri="{FF2B5EF4-FFF2-40B4-BE49-F238E27FC236}">
                <a16:creationId xmlns:a16="http://schemas.microsoft.com/office/drawing/2014/main" id="{668BCCA8-A71F-F9A0-28C8-9824B83FAF06}"/>
              </a:ext>
            </a:extLst>
          </p:cNvPr>
          <p:cNvSpPr/>
          <p:nvPr/>
        </p:nvSpPr>
        <p:spPr>
          <a:xfrm>
            <a:off x="6018985" y="3994104"/>
            <a:ext cx="236208" cy="117572"/>
          </a:xfrm>
          <a:custGeom>
            <a:avLst/>
            <a:gdLst>
              <a:gd name="connsiteX0" fmla="*/ 815 w 236208"/>
              <a:gd name="connsiteY0" fmla="*/ 46 h 117572"/>
              <a:gd name="connsiteX1" fmla="*/ 77015 w 236208"/>
              <a:gd name="connsiteY1" fmla="*/ 57196 h 117572"/>
              <a:gd name="connsiteX2" fmla="*/ 235765 w 236208"/>
              <a:gd name="connsiteY2" fmla="*/ 117521 h 117572"/>
              <a:gd name="connsiteX3" fmla="*/ 121465 w 236208"/>
              <a:gd name="connsiteY3" fmla="*/ 66721 h 117572"/>
              <a:gd name="connsiteX4" fmla="*/ 815 w 236208"/>
              <a:gd name="connsiteY4" fmla="*/ 46 h 1175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6208" h="117572">
                <a:moveTo>
                  <a:pt x="815" y="46"/>
                </a:moveTo>
                <a:cubicBezTo>
                  <a:pt x="-6593" y="-1541"/>
                  <a:pt x="37857" y="37617"/>
                  <a:pt x="77015" y="57196"/>
                </a:cubicBezTo>
                <a:cubicBezTo>
                  <a:pt x="116173" y="76775"/>
                  <a:pt x="228357" y="115934"/>
                  <a:pt x="235765" y="117521"/>
                </a:cubicBezTo>
                <a:cubicBezTo>
                  <a:pt x="243173" y="119108"/>
                  <a:pt x="155861" y="83654"/>
                  <a:pt x="121465" y="66721"/>
                </a:cubicBezTo>
                <a:cubicBezTo>
                  <a:pt x="87069" y="49788"/>
                  <a:pt x="8223" y="1633"/>
                  <a:pt x="815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 1050">
            <a:extLst>
              <a:ext uri="{FF2B5EF4-FFF2-40B4-BE49-F238E27FC236}">
                <a16:creationId xmlns:a16="http://schemas.microsoft.com/office/drawing/2014/main" id="{50B273AD-456F-9178-1A92-0A80BC324750}"/>
              </a:ext>
            </a:extLst>
          </p:cNvPr>
          <p:cNvSpPr/>
          <p:nvPr/>
        </p:nvSpPr>
        <p:spPr>
          <a:xfrm>
            <a:off x="6353175" y="4121150"/>
            <a:ext cx="266700" cy="25645"/>
          </a:xfrm>
          <a:custGeom>
            <a:avLst/>
            <a:gdLst>
              <a:gd name="connsiteX0" fmla="*/ 0 w 266700"/>
              <a:gd name="connsiteY0" fmla="*/ 0 h 25645"/>
              <a:gd name="connsiteX1" fmla="*/ 187325 w 266700"/>
              <a:gd name="connsiteY1" fmla="*/ 25400 h 25645"/>
              <a:gd name="connsiteX2" fmla="*/ 266700 w 266700"/>
              <a:gd name="connsiteY2" fmla="*/ 12700 h 25645"/>
              <a:gd name="connsiteX3" fmla="*/ 187325 w 266700"/>
              <a:gd name="connsiteY3" fmla="*/ 9525 h 25645"/>
              <a:gd name="connsiteX4" fmla="*/ 0 w 266700"/>
              <a:gd name="connsiteY4" fmla="*/ 0 h 25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" h="25645">
                <a:moveTo>
                  <a:pt x="0" y="0"/>
                </a:moveTo>
                <a:cubicBezTo>
                  <a:pt x="71437" y="11641"/>
                  <a:pt x="142875" y="23283"/>
                  <a:pt x="187325" y="25400"/>
                </a:cubicBezTo>
                <a:cubicBezTo>
                  <a:pt x="231775" y="27517"/>
                  <a:pt x="266700" y="15346"/>
                  <a:pt x="266700" y="12700"/>
                </a:cubicBezTo>
                <a:cubicBezTo>
                  <a:pt x="266700" y="10054"/>
                  <a:pt x="187325" y="9525"/>
                  <a:pt x="187325" y="952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 1051">
            <a:extLst>
              <a:ext uri="{FF2B5EF4-FFF2-40B4-BE49-F238E27FC236}">
                <a16:creationId xmlns:a16="http://schemas.microsoft.com/office/drawing/2014/main" id="{5B13038E-ED4F-7D04-1CEF-279C578372BB}"/>
              </a:ext>
            </a:extLst>
          </p:cNvPr>
          <p:cNvSpPr/>
          <p:nvPr/>
        </p:nvSpPr>
        <p:spPr>
          <a:xfrm>
            <a:off x="6330392" y="3787235"/>
            <a:ext cx="61164" cy="168868"/>
          </a:xfrm>
          <a:custGeom>
            <a:avLst/>
            <a:gdLst>
              <a:gd name="connsiteX0" fmla="*/ 60883 w 61164"/>
              <a:gd name="connsiteY0" fmla="*/ 540 h 168868"/>
              <a:gd name="connsiteX1" fmla="*/ 22783 w 61164"/>
              <a:gd name="connsiteY1" fmla="*/ 44990 h 168868"/>
              <a:gd name="connsiteX2" fmla="*/ 13258 w 61164"/>
              <a:gd name="connsiteY2" fmla="*/ 89440 h 168868"/>
              <a:gd name="connsiteX3" fmla="*/ 19608 w 61164"/>
              <a:gd name="connsiteY3" fmla="*/ 168815 h 168868"/>
              <a:gd name="connsiteX4" fmla="*/ 558 w 61164"/>
              <a:gd name="connsiteY4" fmla="*/ 76740 h 168868"/>
              <a:gd name="connsiteX5" fmla="*/ 60883 w 61164"/>
              <a:gd name="connsiteY5" fmla="*/ 540 h 168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164" h="168868">
                <a:moveTo>
                  <a:pt x="60883" y="540"/>
                </a:moveTo>
                <a:cubicBezTo>
                  <a:pt x="64587" y="-4752"/>
                  <a:pt x="30720" y="30173"/>
                  <a:pt x="22783" y="44990"/>
                </a:cubicBezTo>
                <a:cubicBezTo>
                  <a:pt x="14845" y="59807"/>
                  <a:pt x="13787" y="68803"/>
                  <a:pt x="13258" y="89440"/>
                </a:cubicBezTo>
                <a:cubicBezTo>
                  <a:pt x="12729" y="110077"/>
                  <a:pt x="21725" y="170932"/>
                  <a:pt x="19608" y="168815"/>
                </a:cubicBezTo>
                <a:cubicBezTo>
                  <a:pt x="17491" y="166698"/>
                  <a:pt x="-3675" y="100023"/>
                  <a:pt x="558" y="76740"/>
                </a:cubicBezTo>
                <a:cubicBezTo>
                  <a:pt x="4791" y="53457"/>
                  <a:pt x="57179" y="5832"/>
                  <a:pt x="60883" y="54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 1052">
            <a:extLst>
              <a:ext uri="{FF2B5EF4-FFF2-40B4-BE49-F238E27FC236}">
                <a16:creationId xmlns:a16="http://schemas.microsoft.com/office/drawing/2014/main" id="{7EEEAFC4-4C9E-DAB1-8050-E3F09DE7ED5C}"/>
              </a:ext>
            </a:extLst>
          </p:cNvPr>
          <p:cNvSpPr/>
          <p:nvPr/>
        </p:nvSpPr>
        <p:spPr>
          <a:xfrm>
            <a:off x="6362654" y="3794112"/>
            <a:ext cx="120706" cy="165215"/>
          </a:xfrm>
          <a:custGeom>
            <a:avLst/>
            <a:gdLst>
              <a:gd name="connsiteX0" fmla="*/ 46 w 120706"/>
              <a:gd name="connsiteY0" fmla="*/ 13 h 165215"/>
              <a:gd name="connsiteX1" fmla="*/ 92121 w 120706"/>
              <a:gd name="connsiteY1" fmla="*/ 25413 h 165215"/>
              <a:gd name="connsiteX2" fmla="*/ 120696 w 120706"/>
              <a:gd name="connsiteY2" fmla="*/ 165113 h 165215"/>
              <a:gd name="connsiteX3" fmla="*/ 95296 w 120706"/>
              <a:gd name="connsiteY3" fmla="*/ 47638 h 165215"/>
              <a:gd name="connsiteX4" fmla="*/ 79421 w 120706"/>
              <a:gd name="connsiteY4" fmla="*/ 22238 h 165215"/>
              <a:gd name="connsiteX5" fmla="*/ 46 w 120706"/>
              <a:gd name="connsiteY5" fmla="*/ 13 h 165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706" h="165215">
                <a:moveTo>
                  <a:pt x="46" y="13"/>
                </a:moveTo>
                <a:cubicBezTo>
                  <a:pt x="2163" y="542"/>
                  <a:pt x="72013" y="-2104"/>
                  <a:pt x="92121" y="25413"/>
                </a:cubicBezTo>
                <a:cubicBezTo>
                  <a:pt x="112229" y="52930"/>
                  <a:pt x="120167" y="161409"/>
                  <a:pt x="120696" y="165113"/>
                </a:cubicBezTo>
                <a:cubicBezTo>
                  <a:pt x="121225" y="168817"/>
                  <a:pt x="102175" y="71450"/>
                  <a:pt x="95296" y="47638"/>
                </a:cubicBezTo>
                <a:cubicBezTo>
                  <a:pt x="88417" y="23826"/>
                  <a:pt x="90534" y="30176"/>
                  <a:pt x="79421" y="22238"/>
                </a:cubicBezTo>
                <a:cubicBezTo>
                  <a:pt x="68309" y="14301"/>
                  <a:pt x="-2071" y="-516"/>
                  <a:pt x="46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 1053">
            <a:extLst>
              <a:ext uri="{FF2B5EF4-FFF2-40B4-BE49-F238E27FC236}">
                <a16:creationId xmlns:a16="http://schemas.microsoft.com/office/drawing/2014/main" id="{C95C2871-1723-E0B3-2992-247AEB79C742}"/>
              </a:ext>
            </a:extLst>
          </p:cNvPr>
          <p:cNvSpPr/>
          <p:nvPr/>
        </p:nvSpPr>
        <p:spPr>
          <a:xfrm>
            <a:off x="6473521" y="3765500"/>
            <a:ext cx="73329" cy="196900"/>
          </a:xfrm>
          <a:custGeom>
            <a:avLst/>
            <a:gdLst>
              <a:gd name="connsiteX0" fmla="*/ 73329 w 73329"/>
              <a:gd name="connsiteY0" fmla="*/ 50 h 196900"/>
              <a:gd name="connsiteX1" fmla="*/ 3479 w 73329"/>
              <a:gd name="connsiteY1" fmla="*/ 92125 h 196900"/>
              <a:gd name="connsiteX2" fmla="*/ 9829 w 73329"/>
              <a:gd name="connsiteY2" fmla="*/ 127050 h 196900"/>
              <a:gd name="connsiteX3" fmla="*/ 3479 w 73329"/>
              <a:gd name="connsiteY3" fmla="*/ 196900 h 196900"/>
              <a:gd name="connsiteX4" fmla="*/ 6654 w 73329"/>
              <a:gd name="connsiteY4" fmla="*/ 127050 h 196900"/>
              <a:gd name="connsiteX5" fmla="*/ 3479 w 73329"/>
              <a:gd name="connsiteY5" fmla="*/ 79425 h 196900"/>
              <a:gd name="connsiteX6" fmla="*/ 73329 w 73329"/>
              <a:gd name="connsiteY6" fmla="*/ 50 h 19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3329" h="196900">
                <a:moveTo>
                  <a:pt x="73329" y="50"/>
                </a:moveTo>
                <a:cubicBezTo>
                  <a:pt x="73329" y="2167"/>
                  <a:pt x="14062" y="70958"/>
                  <a:pt x="3479" y="92125"/>
                </a:cubicBezTo>
                <a:cubicBezTo>
                  <a:pt x="-7104" y="113292"/>
                  <a:pt x="9829" y="109588"/>
                  <a:pt x="9829" y="127050"/>
                </a:cubicBezTo>
                <a:cubicBezTo>
                  <a:pt x="9829" y="144512"/>
                  <a:pt x="4008" y="196900"/>
                  <a:pt x="3479" y="196900"/>
                </a:cubicBezTo>
                <a:cubicBezTo>
                  <a:pt x="2950" y="196900"/>
                  <a:pt x="6654" y="146629"/>
                  <a:pt x="6654" y="127050"/>
                </a:cubicBezTo>
                <a:cubicBezTo>
                  <a:pt x="6654" y="107471"/>
                  <a:pt x="-4459" y="95829"/>
                  <a:pt x="3479" y="79425"/>
                </a:cubicBezTo>
                <a:cubicBezTo>
                  <a:pt x="11416" y="63021"/>
                  <a:pt x="73329" y="-2067"/>
                  <a:pt x="73329" y="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 1054">
            <a:extLst>
              <a:ext uri="{FF2B5EF4-FFF2-40B4-BE49-F238E27FC236}">
                <a16:creationId xmlns:a16="http://schemas.microsoft.com/office/drawing/2014/main" id="{9A2F1A4E-2E4E-6C71-0B69-0828872B495E}"/>
              </a:ext>
            </a:extLst>
          </p:cNvPr>
          <p:cNvSpPr/>
          <p:nvPr/>
        </p:nvSpPr>
        <p:spPr>
          <a:xfrm>
            <a:off x="6562706" y="3768722"/>
            <a:ext cx="59412" cy="158931"/>
          </a:xfrm>
          <a:custGeom>
            <a:avLst/>
            <a:gdLst>
              <a:gd name="connsiteX0" fmla="*/ 19 w 59412"/>
              <a:gd name="connsiteY0" fmla="*/ 3 h 158931"/>
              <a:gd name="connsiteX1" fmla="*/ 53994 w 59412"/>
              <a:gd name="connsiteY1" fmla="*/ 69853 h 158931"/>
              <a:gd name="connsiteX2" fmla="*/ 57169 w 59412"/>
              <a:gd name="connsiteY2" fmla="*/ 158753 h 158931"/>
              <a:gd name="connsiteX3" fmla="*/ 50819 w 59412"/>
              <a:gd name="connsiteY3" fmla="*/ 92078 h 158931"/>
              <a:gd name="connsiteX4" fmla="*/ 47644 w 59412"/>
              <a:gd name="connsiteY4" fmla="*/ 66678 h 158931"/>
              <a:gd name="connsiteX5" fmla="*/ 19 w 59412"/>
              <a:gd name="connsiteY5" fmla="*/ 3 h 15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12" h="158931">
                <a:moveTo>
                  <a:pt x="19" y="3"/>
                </a:moveTo>
                <a:cubicBezTo>
                  <a:pt x="1077" y="532"/>
                  <a:pt x="44469" y="43395"/>
                  <a:pt x="53994" y="69853"/>
                </a:cubicBezTo>
                <a:cubicBezTo>
                  <a:pt x="63519" y="96311"/>
                  <a:pt x="57698" y="155049"/>
                  <a:pt x="57169" y="158753"/>
                </a:cubicBezTo>
                <a:cubicBezTo>
                  <a:pt x="56640" y="162457"/>
                  <a:pt x="52407" y="107424"/>
                  <a:pt x="50819" y="92078"/>
                </a:cubicBezTo>
                <a:cubicBezTo>
                  <a:pt x="49232" y="76732"/>
                  <a:pt x="52936" y="76732"/>
                  <a:pt x="47644" y="66678"/>
                </a:cubicBezTo>
                <a:cubicBezTo>
                  <a:pt x="42352" y="56624"/>
                  <a:pt x="-1039" y="-526"/>
                  <a:pt x="19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 1055">
            <a:extLst>
              <a:ext uri="{FF2B5EF4-FFF2-40B4-BE49-F238E27FC236}">
                <a16:creationId xmlns:a16="http://schemas.microsoft.com/office/drawing/2014/main" id="{4CF171ED-7B01-EEF5-8810-F9B31FE2FDF5}"/>
              </a:ext>
            </a:extLst>
          </p:cNvPr>
          <p:cNvSpPr/>
          <p:nvPr/>
        </p:nvSpPr>
        <p:spPr>
          <a:xfrm>
            <a:off x="6197588" y="3775075"/>
            <a:ext cx="85740" cy="173159"/>
          </a:xfrm>
          <a:custGeom>
            <a:avLst/>
            <a:gdLst>
              <a:gd name="connsiteX0" fmla="*/ 85737 w 85740"/>
              <a:gd name="connsiteY0" fmla="*/ 0 h 173159"/>
              <a:gd name="connsiteX1" fmla="*/ 19062 w 85740"/>
              <a:gd name="connsiteY1" fmla="*/ 63500 h 173159"/>
              <a:gd name="connsiteX2" fmla="*/ 22237 w 85740"/>
              <a:gd name="connsiteY2" fmla="*/ 142875 h 173159"/>
              <a:gd name="connsiteX3" fmla="*/ 25412 w 85740"/>
              <a:gd name="connsiteY3" fmla="*/ 171450 h 173159"/>
              <a:gd name="connsiteX4" fmla="*/ 12 w 85740"/>
              <a:gd name="connsiteY4" fmla="*/ 98425 h 173159"/>
              <a:gd name="connsiteX5" fmla="*/ 22237 w 85740"/>
              <a:gd name="connsiteY5" fmla="*/ 63500 h 173159"/>
              <a:gd name="connsiteX6" fmla="*/ 85737 w 85740"/>
              <a:gd name="connsiteY6" fmla="*/ 0 h 17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5740" h="173159">
                <a:moveTo>
                  <a:pt x="85737" y="0"/>
                </a:moveTo>
                <a:cubicBezTo>
                  <a:pt x="85208" y="0"/>
                  <a:pt x="29645" y="39688"/>
                  <a:pt x="19062" y="63500"/>
                </a:cubicBezTo>
                <a:cubicBezTo>
                  <a:pt x="8479" y="87312"/>
                  <a:pt x="21179" y="124884"/>
                  <a:pt x="22237" y="142875"/>
                </a:cubicBezTo>
                <a:cubicBezTo>
                  <a:pt x="23295" y="160866"/>
                  <a:pt x="29116" y="178858"/>
                  <a:pt x="25412" y="171450"/>
                </a:cubicBezTo>
                <a:cubicBezTo>
                  <a:pt x="21708" y="164042"/>
                  <a:pt x="541" y="116417"/>
                  <a:pt x="12" y="98425"/>
                </a:cubicBezTo>
                <a:cubicBezTo>
                  <a:pt x="-517" y="80433"/>
                  <a:pt x="15358" y="78317"/>
                  <a:pt x="22237" y="63500"/>
                </a:cubicBezTo>
                <a:cubicBezTo>
                  <a:pt x="29116" y="48683"/>
                  <a:pt x="86266" y="0"/>
                  <a:pt x="85737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 1056">
            <a:extLst>
              <a:ext uri="{FF2B5EF4-FFF2-40B4-BE49-F238E27FC236}">
                <a16:creationId xmlns:a16="http://schemas.microsoft.com/office/drawing/2014/main" id="{CC76CF08-29B6-4827-BDEC-CBC216C12F79}"/>
              </a:ext>
            </a:extLst>
          </p:cNvPr>
          <p:cNvSpPr/>
          <p:nvPr/>
        </p:nvSpPr>
        <p:spPr>
          <a:xfrm>
            <a:off x="6295742" y="3794125"/>
            <a:ext cx="48850" cy="157173"/>
          </a:xfrm>
          <a:custGeom>
            <a:avLst/>
            <a:gdLst>
              <a:gd name="connsiteX0" fmla="*/ 283 w 48850"/>
              <a:gd name="connsiteY0" fmla="*/ 0 h 157173"/>
              <a:gd name="connsiteX1" fmla="*/ 28858 w 48850"/>
              <a:gd name="connsiteY1" fmla="*/ 63500 h 157173"/>
              <a:gd name="connsiteX2" fmla="*/ 44733 w 48850"/>
              <a:gd name="connsiteY2" fmla="*/ 136525 h 157173"/>
              <a:gd name="connsiteX3" fmla="*/ 44733 w 48850"/>
              <a:gd name="connsiteY3" fmla="*/ 152400 h 157173"/>
              <a:gd name="connsiteX4" fmla="*/ 47908 w 48850"/>
              <a:gd name="connsiteY4" fmla="*/ 63500 h 157173"/>
              <a:gd name="connsiteX5" fmla="*/ 283 w 48850"/>
              <a:gd name="connsiteY5" fmla="*/ 0 h 157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50" h="157173">
                <a:moveTo>
                  <a:pt x="283" y="0"/>
                </a:moveTo>
                <a:cubicBezTo>
                  <a:pt x="-2892" y="0"/>
                  <a:pt x="21450" y="40746"/>
                  <a:pt x="28858" y="63500"/>
                </a:cubicBezTo>
                <a:cubicBezTo>
                  <a:pt x="36266" y="86254"/>
                  <a:pt x="44733" y="136525"/>
                  <a:pt x="44733" y="136525"/>
                </a:cubicBezTo>
                <a:cubicBezTo>
                  <a:pt x="47379" y="151342"/>
                  <a:pt x="44204" y="164571"/>
                  <a:pt x="44733" y="152400"/>
                </a:cubicBezTo>
                <a:cubicBezTo>
                  <a:pt x="45262" y="140229"/>
                  <a:pt x="51083" y="85196"/>
                  <a:pt x="47908" y="63500"/>
                </a:cubicBezTo>
                <a:cubicBezTo>
                  <a:pt x="44733" y="41804"/>
                  <a:pt x="3458" y="0"/>
                  <a:pt x="28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 1057">
            <a:extLst>
              <a:ext uri="{FF2B5EF4-FFF2-40B4-BE49-F238E27FC236}">
                <a16:creationId xmlns:a16="http://schemas.microsoft.com/office/drawing/2014/main" id="{1C3CBBB9-7F00-596F-BBA8-C2BDA7D28AF2}"/>
              </a:ext>
            </a:extLst>
          </p:cNvPr>
          <p:cNvSpPr/>
          <p:nvPr/>
        </p:nvSpPr>
        <p:spPr>
          <a:xfrm>
            <a:off x="6616227" y="3746345"/>
            <a:ext cx="35465" cy="165301"/>
          </a:xfrm>
          <a:custGeom>
            <a:avLst/>
            <a:gdLst>
              <a:gd name="connsiteX0" fmla="*/ 35398 w 35465"/>
              <a:gd name="connsiteY0" fmla="*/ 155 h 165301"/>
              <a:gd name="connsiteX1" fmla="*/ 9998 w 35465"/>
              <a:gd name="connsiteY1" fmla="*/ 79530 h 165301"/>
              <a:gd name="connsiteX2" fmla="*/ 13173 w 35465"/>
              <a:gd name="connsiteY2" fmla="*/ 95405 h 165301"/>
              <a:gd name="connsiteX3" fmla="*/ 13173 w 35465"/>
              <a:gd name="connsiteY3" fmla="*/ 165255 h 165301"/>
              <a:gd name="connsiteX4" fmla="*/ 473 w 35465"/>
              <a:gd name="connsiteY4" fmla="*/ 104930 h 165301"/>
              <a:gd name="connsiteX5" fmla="*/ 35398 w 35465"/>
              <a:gd name="connsiteY5" fmla="*/ 155 h 165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465" h="165301">
                <a:moveTo>
                  <a:pt x="35398" y="155"/>
                </a:moveTo>
                <a:cubicBezTo>
                  <a:pt x="36985" y="-4078"/>
                  <a:pt x="9998" y="79530"/>
                  <a:pt x="9998" y="79530"/>
                </a:cubicBezTo>
                <a:cubicBezTo>
                  <a:pt x="6294" y="95405"/>
                  <a:pt x="12644" y="81118"/>
                  <a:pt x="13173" y="95405"/>
                </a:cubicBezTo>
                <a:cubicBezTo>
                  <a:pt x="13702" y="109693"/>
                  <a:pt x="15290" y="163667"/>
                  <a:pt x="13173" y="165255"/>
                </a:cubicBezTo>
                <a:cubicBezTo>
                  <a:pt x="11056" y="166843"/>
                  <a:pt x="-2702" y="127155"/>
                  <a:pt x="473" y="104930"/>
                </a:cubicBezTo>
                <a:cubicBezTo>
                  <a:pt x="3648" y="82705"/>
                  <a:pt x="33811" y="4388"/>
                  <a:pt x="35398" y="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 1058">
            <a:extLst>
              <a:ext uri="{FF2B5EF4-FFF2-40B4-BE49-F238E27FC236}">
                <a16:creationId xmlns:a16="http://schemas.microsoft.com/office/drawing/2014/main" id="{4722E37A-4E59-A367-DA89-CF17EE0CCB97}"/>
              </a:ext>
            </a:extLst>
          </p:cNvPr>
          <p:cNvSpPr/>
          <p:nvPr/>
        </p:nvSpPr>
        <p:spPr>
          <a:xfrm>
            <a:off x="5937250" y="3806733"/>
            <a:ext cx="120831" cy="70650"/>
          </a:xfrm>
          <a:custGeom>
            <a:avLst/>
            <a:gdLst>
              <a:gd name="connsiteX0" fmla="*/ 0 w 120831"/>
              <a:gd name="connsiteY0" fmla="*/ 92 h 70650"/>
              <a:gd name="connsiteX1" fmla="*/ 57150 w 120831"/>
              <a:gd name="connsiteY1" fmla="*/ 44542 h 70650"/>
              <a:gd name="connsiteX2" fmla="*/ 69850 w 120831"/>
              <a:gd name="connsiteY2" fmla="*/ 69942 h 70650"/>
              <a:gd name="connsiteX3" fmla="*/ 120650 w 120831"/>
              <a:gd name="connsiteY3" fmla="*/ 63592 h 70650"/>
              <a:gd name="connsiteX4" fmla="*/ 85725 w 120831"/>
              <a:gd name="connsiteY4" fmla="*/ 63592 h 70650"/>
              <a:gd name="connsiteX5" fmla="*/ 57150 w 120831"/>
              <a:gd name="connsiteY5" fmla="*/ 57242 h 70650"/>
              <a:gd name="connsiteX6" fmla="*/ 0 w 120831"/>
              <a:gd name="connsiteY6" fmla="*/ 92 h 70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831" h="70650">
                <a:moveTo>
                  <a:pt x="0" y="92"/>
                </a:moveTo>
                <a:cubicBezTo>
                  <a:pt x="0" y="-2025"/>
                  <a:pt x="45508" y="32900"/>
                  <a:pt x="57150" y="44542"/>
                </a:cubicBezTo>
                <a:cubicBezTo>
                  <a:pt x="68792" y="56184"/>
                  <a:pt x="59267" y="66767"/>
                  <a:pt x="69850" y="69942"/>
                </a:cubicBezTo>
                <a:cubicBezTo>
                  <a:pt x="80433" y="73117"/>
                  <a:pt x="118004" y="64650"/>
                  <a:pt x="120650" y="63592"/>
                </a:cubicBezTo>
                <a:cubicBezTo>
                  <a:pt x="123296" y="62534"/>
                  <a:pt x="96308" y="64650"/>
                  <a:pt x="85725" y="63592"/>
                </a:cubicBezTo>
                <a:cubicBezTo>
                  <a:pt x="75142" y="62534"/>
                  <a:pt x="66675" y="64650"/>
                  <a:pt x="57150" y="57242"/>
                </a:cubicBezTo>
                <a:cubicBezTo>
                  <a:pt x="47625" y="49834"/>
                  <a:pt x="0" y="2209"/>
                  <a:pt x="0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 1059">
            <a:extLst>
              <a:ext uri="{FF2B5EF4-FFF2-40B4-BE49-F238E27FC236}">
                <a16:creationId xmlns:a16="http://schemas.microsoft.com/office/drawing/2014/main" id="{25F7FFB1-49E0-E5ED-EB38-B6C620C87443}"/>
              </a:ext>
            </a:extLst>
          </p:cNvPr>
          <p:cNvSpPr/>
          <p:nvPr/>
        </p:nvSpPr>
        <p:spPr>
          <a:xfrm>
            <a:off x="5991175" y="3812825"/>
            <a:ext cx="120706" cy="100676"/>
          </a:xfrm>
          <a:custGeom>
            <a:avLst/>
            <a:gdLst>
              <a:gd name="connsiteX0" fmla="*/ 50 w 120706"/>
              <a:gd name="connsiteY0" fmla="*/ 350 h 100676"/>
              <a:gd name="connsiteX1" fmla="*/ 47675 w 120706"/>
              <a:gd name="connsiteY1" fmla="*/ 32100 h 100676"/>
              <a:gd name="connsiteX2" fmla="*/ 76250 w 120706"/>
              <a:gd name="connsiteY2" fmla="*/ 95600 h 100676"/>
              <a:gd name="connsiteX3" fmla="*/ 120700 w 120706"/>
              <a:gd name="connsiteY3" fmla="*/ 95600 h 100676"/>
              <a:gd name="connsiteX4" fmla="*/ 79425 w 120706"/>
              <a:gd name="connsiteY4" fmla="*/ 86075 h 100676"/>
              <a:gd name="connsiteX5" fmla="*/ 57200 w 120706"/>
              <a:gd name="connsiteY5" fmla="*/ 51150 h 100676"/>
              <a:gd name="connsiteX6" fmla="*/ 50 w 120706"/>
              <a:gd name="connsiteY6" fmla="*/ 350 h 100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0706" h="100676">
                <a:moveTo>
                  <a:pt x="50" y="350"/>
                </a:moveTo>
                <a:cubicBezTo>
                  <a:pt x="-1537" y="-2825"/>
                  <a:pt x="34975" y="16225"/>
                  <a:pt x="47675" y="32100"/>
                </a:cubicBezTo>
                <a:cubicBezTo>
                  <a:pt x="60375" y="47975"/>
                  <a:pt x="64079" y="85017"/>
                  <a:pt x="76250" y="95600"/>
                </a:cubicBezTo>
                <a:cubicBezTo>
                  <a:pt x="88421" y="106183"/>
                  <a:pt x="120171" y="97187"/>
                  <a:pt x="120700" y="95600"/>
                </a:cubicBezTo>
                <a:cubicBezTo>
                  <a:pt x="121229" y="94013"/>
                  <a:pt x="90008" y="93483"/>
                  <a:pt x="79425" y="86075"/>
                </a:cubicBezTo>
                <a:cubicBezTo>
                  <a:pt x="68842" y="78667"/>
                  <a:pt x="64608" y="62263"/>
                  <a:pt x="57200" y="51150"/>
                </a:cubicBezTo>
                <a:cubicBezTo>
                  <a:pt x="49792" y="40038"/>
                  <a:pt x="1637" y="3525"/>
                  <a:pt x="50" y="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 1060">
            <a:extLst>
              <a:ext uri="{FF2B5EF4-FFF2-40B4-BE49-F238E27FC236}">
                <a16:creationId xmlns:a16="http://schemas.microsoft.com/office/drawing/2014/main" id="{7FAF9488-3FB5-1AD4-9269-FBD2F54E86A8}"/>
              </a:ext>
            </a:extLst>
          </p:cNvPr>
          <p:cNvSpPr/>
          <p:nvPr/>
        </p:nvSpPr>
        <p:spPr>
          <a:xfrm>
            <a:off x="6032344" y="3803627"/>
            <a:ext cx="105215" cy="123864"/>
          </a:xfrm>
          <a:custGeom>
            <a:avLst/>
            <a:gdLst>
              <a:gd name="connsiteX0" fmla="*/ 156 w 105215"/>
              <a:gd name="connsiteY0" fmla="*/ 23 h 123864"/>
              <a:gd name="connsiteX1" fmla="*/ 60481 w 105215"/>
              <a:gd name="connsiteY1" fmla="*/ 53998 h 123864"/>
              <a:gd name="connsiteX2" fmla="*/ 104931 w 105215"/>
              <a:gd name="connsiteY2" fmla="*/ 123848 h 123864"/>
              <a:gd name="connsiteX3" fmla="*/ 79531 w 105215"/>
              <a:gd name="connsiteY3" fmla="*/ 47648 h 123864"/>
              <a:gd name="connsiteX4" fmla="*/ 79531 w 105215"/>
              <a:gd name="connsiteY4" fmla="*/ 60348 h 123864"/>
              <a:gd name="connsiteX5" fmla="*/ 156 w 105215"/>
              <a:gd name="connsiteY5" fmla="*/ 23 h 123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15" h="123864">
                <a:moveTo>
                  <a:pt x="156" y="23"/>
                </a:moveTo>
                <a:cubicBezTo>
                  <a:pt x="-3019" y="-1035"/>
                  <a:pt x="43019" y="33361"/>
                  <a:pt x="60481" y="53998"/>
                </a:cubicBezTo>
                <a:cubicBezTo>
                  <a:pt x="77943" y="74635"/>
                  <a:pt x="101756" y="124906"/>
                  <a:pt x="104931" y="123848"/>
                </a:cubicBezTo>
                <a:cubicBezTo>
                  <a:pt x="108106" y="122790"/>
                  <a:pt x="83764" y="58231"/>
                  <a:pt x="79531" y="47648"/>
                </a:cubicBezTo>
                <a:cubicBezTo>
                  <a:pt x="75298" y="37065"/>
                  <a:pt x="87468" y="65640"/>
                  <a:pt x="79531" y="60348"/>
                </a:cubicBezTo>
                <a:cubicBezTo>
                  <a:pt x="71594" y="55056"/>
                  <a:pt x="3331" y="1081"/>
                  <a:pt x="156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 1061">
            <a:extLst>
              <a:ext uri="{FF2B5EF4-FFF2-40B4-BE49-F238E27FC236}">
                <a16:creationId xmlns:a16="http://schemas.microsoft.com/office/drawing/2014/main" id="{DBF19A63-F143-FC2D-05B6-0CB2457DD1AE}"/>
              </a:ext>
            </a:extLst>
          </p:cNvPr>
          <p:cNvSpPr/>
          <p:nvPr/>
        </p:nvSpPr>
        <p:spPr>
          <a:xfrm>
            <a:off x="6088696" y="3796694"/>
            <a:ext cx="148593" cy="158892"/>
          </a:xfrm>
          <a:custGeom>
            <a:avLst/>
            <a:gdLst>
              <a:gd name="connsiteX0" fmla="*/ 954 w 148593"/>
              <a:gd name="connsiteY0" fmla="*/ 48231 h 158892"/>
              <a:gd name="connsiteX1" fmla="*/ 32704 w 148593"/>
              <a:gd name="connsiteY1" fmla="*/ 606 h 158892"/>
              <a:gd name="connsiteX2" fmla="*/ 67629 w 148593"/>
              <a:gd name="connsiteY2" fmla="*/ 22831 h 158892"/>
              <a:gd name="connsiteX3" fmla="*/ 99379 w 148593"/>
              <a:gd name="connsiteY3" fmla="*/ 45056 h 158892"/>
              <a:gd name="connsiteX4" fmla="*/ 147004 w 148593"/>
              <a:gd name="connsiteY4" fmla="*/ 153006 h 158892"/>
              <a:gd name="connsiteX5" fmla="*/ 127954 w 148593"/>
              <a:gd name="connsiteY5" fmla="*/ 143481 h 158892"/>
              <a:gd name="connsiteX6" fmla="*/ 39054 w 148593"/>
              <a:gd name="connsiteY6" fmla="*/ 133956 h 158892"/>
              <a:gd name="connsiteX7" fmla="*/ 112079 w 148593"/>
              <a:gd name="connsiteY7" fmla="*/ 146656 h 158892"/>
              <a:gd name="connsiteX8" fmla="*/ 112079 w 148593"/>
              <a:gd name="connsiteY8" fmla="*/ 127606 h 158892"/>
              <a:gd name="connsiteX9" fmla="*/ 118429 w 148593"/>
              <a:gd name="connsiteY9" fmla="*/ 79981 h 158892"/>
              <a:gd name="connsiteX10" fmla="*/ 70804 w 148593"/>
              <a:gd name="connsiteY10" fmla="*/ 10131 h 158892"/>
              <a:gd name="connsiteX11" fmla="*/ 954 w 148593"/>
              <a:gd name="connsiteY11" fmla="*/ 48231 h 158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8593" h="158892">
                <a:moveTo>
                  <a:pt x="954" y="48231"/>
                </a:moveTo>
                <a:cubicBezTo>
                  <a:pt x="-5396" y="46643"/>
                  <a:pt x="21592" y="4839"/>
                  <a:pt x="32704" y="606"/>
                </a:cubicBezTo>
                <a:cubicBezTo>
                  <a:pt x="43817" y="-3627"/>
                  <a:pt x="56517" y="15423"/>
                  <a:pt x="67629" y="22831"/>
                </a:cubicBezTo>
                <a:cubicBezTo>
                  <a:pt x="78742" y="30239"/>
                  <a:pt x="86150" y="23360"/>
                  <a:pt x="99379" y="45056"/>
                </a:cubicBezTo>
                <a:cubicBezTo>
                  <a:pt x="112608" y="66752"/>
                  <a:pt x="147004" y="153006"/>
                  <a:pt x="147004" y="153006"/>
                </a:cubicBezTo>
                <a:cubicBezTo>
                  <a:pt x="151767" y="169410"/>
                  <a:pt x="145946" y="146656"/>
                  <a:pt x="127954" y="143481"/>
                </a:cubicBezTo>
                <a:cubicBezTo>
                  <a:pt x="109962" y="140306"/>
                  <a:pt x="41700" y="133427"/>
                  <a:pt x="39054" y="133956"/>
                </a:cubicBezTo>
                <a:cubicBezTo>
                  <a:pt x="36408" y="134485"/>
                  <a:pt x="112079" y="146656"/>
                  <a:pt x="112079" y="146656"/>
                </a:cubicBezTo>
                <a:cubicBezTo>
                  <a:pt x="124250" y="145598"/>
                  <a:pt x="111021" y="138718"/>
                  <a:pt x="112079" y="127606"/>
                </a:cubicBezTo>
                <a:cubicBezTo>
                  <a:pt x="113137" y="116494"/>
                  <a:pt x="125308" y="99560"/>
                  <a:pt x="118429" y="79981"/>
                </a:cubicBezTo>
                <a:cubicBezTo>
                  <a:pt x="111550" y="60402"/>
                  <a:pt x="86150" y="20185"/>
                  <a:pt x="70804" y="10131"/>
                </a:cubicBezTo>
                <a:cubicBezTo>
                  <a:pt x="55458" y="77"/>
                  <a:pt x="7304" y="49819"/>
                  <a:pt x="954" y="48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 1062">
            <a:extLst>
              <a:ext uri="{FF2B5EF4-FFF2-40B4-BE49-F238E27FC236}">
                <a16:creationId xmlns:a16="http://schemas.microsoft.com/office/drawing/2014/main" id="{CBC6464F-0BDB-AA14-54B3-3FAA6DA08A6B}"/>
              </a:ext>
            </a:extLst>
          </p:cNvPr>
          <p:cNvSpPr/>
          <p:nvPr/>
        </p:nvSpPr>
        <p:spPr>
          <a:xfrm>
            <a:off x="6222499" y="3911576"/>
            <a:ext cx="127526" cy="50831"/>
          </a:xfrm>
          <a:custGeom>
            <a:avLst/>
            <a:gdLst>
              <a:gd name="connsiteX0" fmla="*/ 501 w 127526"/>
              <a:gd name="connsiteY0" fmla="*/ 22249 h 50831"/>
              <a:gd name="connsiteX1" fmla="*/ 76701 w 127526"/>
              <a:gd name="connsiteY1" fmla="*/ 47649 h 50831"/>
              <a:gd name="connsiteX2" fmla="*/ 127501 w 127526"/>
              <a:gd name="connsiteY2" fmla="*/ 24 h 50831"/>
              <a:gd name="connsiteX3" fmla="*/ 83051 w 127526"/>
              <a:gd name="connsiteY3" fmla="*/ 41299 h 50831"/>
              <a:gd name="connsiteX4" fmla="*/ 44951 w 127526"/>
              <a:gd name="connsiteY4" fmla="*/ 50824 h 50831"/>
              <a:gd name="connsiteX5" fmla="*/ 501 w 127526"/>
              <a:gd name="connsiteY5" fmla="*/ 22249 h 5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526" h="50831">
                <a:moveTo>
                  <a:pt x="501" y="22249"/>
                </a:moveTo>
                <a:cubicBezTo>
                  <a:pt x="5793" y="21720"/>
                  <a:pt x="55534" y="51353"/>
                  <a:pt x="76701" y="47649"/>
                </a:cubicBezTo>
                <a:cubicBezTo>
                  <a:pt x="97868" y="43945"/>
                  <a:pt x="126443" y="1082"/>
                  <a:pt x="127501" y="24"/>
                </a:cubicBezTo>
                <a:cubicBezTo>
                  <a:pt x="128559" y="-1034"/>
                  <a:pt x="96809" y="32832"/>
                  <a:pt x="83051" y="41299"/>
                </a:cubicBezTo>
                <a:cubicBezTo>
                  <a:pt x="69293" y="49766"/>
                  <a:pt x="56593" y="50295"/>
                  <a:pt x="44951" y="50824"/>
                </a:cubicBezTo>
                <a:cubicBezTo>
                  <a:pt x="33309" y="51353"/>
                  <a:pt x="-4791" y="22778"/>
                  <a:pt x="501" y="222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 1063">
            <a:extLst>
              <a:ext uri="{FF2B5EF4-FFF2-40B4-BE49-F238E27FC236}">
                <a16:creationId xmlns:a16="http://schemas.microsoft.com/office/drawing/2014/main" id="{2AF1327E-5ECE-3D7B-14D4-D3514FB40B31}"/>
              </a:ext>
            </a:extLst>
          </p:cNvPr>
          <p:cNvSpPr/>
          <p:nvPr/>
        </p:nvSpPr>
        <p:spPr>
          <a:xfrm>
            <a:off x="6664320" y="3752846"/>
            <a:ext cx="63531" cy="149241"/>
          </a:xfrm>
          <a:custGeom>
            <a:avLst/>
            <a:gdLst>
              <a:gd name="connsiteX0" fmla="*/ 5 w 63531"/>
              <a:gd name="connsiteY0" fmla="*/ 4 h 149241"/>
              <a:gd name="connsiteX1" fmla="*/ 47630 w 63531"/>
              <a:gd name="connsiteY1" fmla="*/ 63504 h 149241"/>
              <a:gd name="connsiteX2" fmla="*/ 53980 w 63531"/>
              <a:gd name="connsiteY2" fmla="*/ 149229 h 149241"/>
              <a:gd name="connsiteX3" fmla="*/ 63505 w 63531"/>
              <a:gd name="connsiteY3" fmla="*/ 69854 h 149241"/>
              <a:gd name="connsiteX4" fmla="*/ 50805 w 63531"/>
              <a:gd name="connsiteY4" fmla="*/ 60329 h 149241"/>
              <a:gd name="connsiteX5" fmla="*/ 5 w 63531"/>
              <a:gd name="connsiteY5" fmla="*/ 4 h 149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31" h="149241">
                <a:moveTo>
                  <a:pt x="5" y="4"/>
                </a:moveTo>
                <a:cubicBezTo>
                  <a:pt x="-524" y="533"/>
                  <a:pt x="38634" y="38633"/>
                  <a:pt x="47630" y="63504"/>
                </a:cubicBezTo>
                <a:cubicBezTo>
                  <a:pt x="56626" y="88375"/>
                  <a:pt x="51334" y="148171"/>
                  <a:pt x="53980" y="149229"/>
                </a:cubicBezTo>
                <a:cubicBezTo>
                  <a:pt x="56626" y="150287"/>
                  <a:pt x="64034" y="84671"/>
                  <a:pt x="63505" y="69854"/>
                </a:cubicBezTo>
                <a:cubicBezTo>
                  <a:pt x="62976" y="55037"/>
                  <a:pt x="57155" y="69325"/>
                  <a:pt x="50805" y="60329"/>
                </a:cubicBezTo>
                <a:cubicBezTo>
                  <a:pt x="44455" y="51333"/>
                  <a:pt x="534" y="-525"/>
                  <a:pt x="5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 1064">
            <a:extLst>
              <a:ext uri="{FF2B5EF4-FFF2-40B4-BE49-F238E27FC236}">
                <a16:creationId xmlns:a16="http://schemas.microsoft.com/office/drawing/2014/main" id="{921FA114-70E1-503F-BB45-41DBE3F83458}"/>
              </a:ext>
            </a:extLst>
          </p:cNvPr>
          <p:cNvSpPr/>
          <p:nvPr/>
        </p:nvSpPr>
        <p:spPr>
          <a:xfrm>
            <a:off x="6718418" y="3752844"/>
            <a:ext cx="44332" cy="82556"/>
          </a:xfrm>
          <a:custGeom>
            <a:avLst/>
            <a:gdLst>
              <a:gd name="connsiteX0" fmla="*/ 44332 w 44332"/>
              <a:gd name="connsiteY0" fmla="*/ 6 h 82556"/>
              <a:gd name="connsiteX1" fmla="*/ 3057 w 44332"/>
              <a:gd name="connsiteY1" fmla="*/ 47631 h 82556"/>
              <a:gd name="connsiteX2" fmla="*/ 3057 w 44332"/>
              <a:gd name="connsiteY2" fmla="*/ 82556 h 82556"/>
              <a:gd name="connsiteX3" fmla="*/ 3057 w 44332"/>
              <a:gd name="connsiteY3" fmla="*/ 44456 h 82556"/>
              <a:gd name="connsiteX4" fmla="*/ 44332 w 44332"/>
              <a:gd name="connsiteY4" fmla="*/ 6 h 82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332" h="82556">
                <a:moveTo>
                  <a:pt x="44332" y="6"/>
                </a:moveTo>
                <a:cubicBezTo>
                  <a:pt x="44332" y="535"/>
                  <a:pt x="9936" y="33873"/>
                  <a:pt x="3057" y="47631"/>
                </a:cubicBezTo>
                <a:cubicBezTo>
                  <a:pt x="-3822" y="61389"/>
                  <a:pt x="3057" y="82556"/>
                  <a:pt x="3057" y="82556"/>
                </a:cubicBezTo>
                <a:cubicBezTo>
                  <a:pt x="3057" y="82027"/>
                  <a:pt x="-1176" y="55569"/>
                  <a:pt x="3057" y="44456"/>
                </a:cubicBezTo>
                <a:cubicBezTo>
                  <a:pt x="7290" y="33344"/>
                  <a:pt x="44332" y="-523"/>
                  <a:pt x="44332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 1065">
            <a:extLst>
              <a:ext uri="{FF2B5EF4-FFF2-40B4-BE49-F238E27FC236}">
                <a16:creationId xmlns:a16="http://schemas.microsoft.com/office/drawing/2014/main" id="{B4F9B364-609D-DD02-9398-9821BC6E0162}"/>
              </a:ext>
            </a:extLst>
          </p:cNvPr>
          <p:cNvSpPr/>
          <p:nvPr/>
        </p:nvSpPr>
        <p:spPr>
          <a:xfrm>
            <a:off x="6718281" y="3759166"/>
            <a:ext cx="63475" cy="139734"/>
          </a:xfrm>
          <a:custGeom>
            <a:avLst/>
            <a:gdLst>
              <a:gd name="connsiteX0" fmla="*/ 60344 w 63475"/>
              <a:gd name="connsiteY0" fmla="*/ 34 h 139734"/>
              <a:gd name="connsiteX1" fmla="*/ 53994 w 63475"/>
              <a:gd name="connsiteY1" fmla="*/ 95284 h 139734"/>
              <a:gd name="connsiteX2" fmla="*/ 50819 w 63475"/>
              <a:gd name="connsiteY2" fmla="*/ 107984 h 139734"/>
              <a:gd name="connsiteX3" fmla="*/ 19 w 63475"/>
              <a:gd name="connsiteY3" fmla="*/ 139734 h 139734"/>
              <a:gd name="connsiteX4" fmla="*/ 57169 w 63475"/>
              <a:gd name="connsiteY4" fmla="*/ 107984 h 139734"/>
              <a:gd name="connsiteX5" fmla="*/ 60344 w 63475"/>
              <a:gd name="connsiteY5" fmla="*/ 34 h 139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75" h="139734">
                <a:moveTo>
                  <a:pt x="60344" y="34"/>
                </a:moveTo>
                <a:cubicBezTo>
                  <a:pt x="59815" y="-2083"/>
                  <a:pt x="53994" y="95284"/>
                  <a:pt x="53994" y="95284"/>
                </a:cubicBezTo>
                <a:cubicBezTo>
                  <a:pt x="52406" y="113276"/>
                  <a:pt x="59815" y="100576"/>
                  <a:pt x="50819" y="107984"/>
                </a:cubicBezTo>
                <a:cubicBezTo>
                  <a:pt x="41823" y="115392"/>
                  <a:pt x="-1039" y="139734"/>
                  <a:pt x="19" y="139734"/>
                </a:cubicBezTo>
                <a:cubicBezTo>
                  <a:pt x="1077" y="139734"/>
                  <a:pt x="45527" y="126505"/>
                  <a:pt x="57169" y="107984"/>
                </a:cubicBezTo>
                <a:cubicBezTo>
                  <a:pt x="68811" y="89463"/>
                  <a:pt x="60873" y="2151"/>
                  <a:pt x="60344" y="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 1066">
            <a:extLst>
              <a:ext uri="{FF2B5EF4-FFF2-40B4-BE49-F238E27FC236}">
                <a16:creationId xmlns:a16="http://schemas.microsoft.com/office/drawing/2014/main" id="{CFA7A136-156C-C182-F30C-88A4CA37B680}"/>
              </a:ext>
            </a:extLst>
          </p:cNvPr>
          <p:cNvSpPr/>
          <p:nvPr/>
        </p:nvSpPr>
        <p:spPr>
          <a:xfrm>
            <a:off x="6806996" y="3749675"/>
            <a:ext cx="31954" cy="85869"/>
          </a:xfrm>
          <a:custGeom>
            <a:avLst/>
            <a:gdLst>
              <a:gd name="connsiteX0" fmla="*/ 31954 w 31954"/>
              <a:gd name="connsiteY0" fmla="*/ 0 h 85869"/>
              <a:gd name="connsiteX1" fmla="*/ 204 w 31954"/>
              <a:gd name="connsiteY1" fmla="*/ 85725 h 85869"/>
              <a:gd name="connsiteX2" fmla="*/ 31954 w 31954"/>
              <a:gd name="connsiteY2" fmla="*/ 0 h 85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54" h="85869">
                <a:moveTo>
                  <a:pt x="31954" y="0"/>
                </a:moveTo>
                <a:cubicBezTo>
                  <a:pt x="31954" y="0"/>
                  <a:pt x="3379" y="81492"/>
                  <a:pt x="204" y="85725"/>
                </a:cubicBezTo>
                <a:cubicBezTo>
                  <a:pt x="-2971" y="89958"/>
                  <a:pt x="31954" y="0"/>
                  <a:pt x="3195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 1067">
            <a:extLst>
              <a:ext uri="{FF2B5EF4-FFF2-40B4-BE49-F238E27FC236}">
                <a16:creationId xmlns:a16="http://schemas.microsoft.com/office/drawing/2014/main" id="{0B84C177-24EB-C5E6-9E18-34B943C3FD5C}"/>
              </a:ext>
            </a:extLst>
          </p:cNvPr>
          <p:cNvSpPr/>
          <p:nvPr/>
        </p:nvSpPr>
        <p:spPr>
          <a:xfrm>
            <a:off x="6339862" y="3939117"/>
            <a:ext cx="144324" cy="26842"/>
          </a:xfrm>
          <a:custGeom>
            <a:avLst/>
            <a:gdLst>
              <a:gd name="connsiteX0" fmla="*/ 613 w 144324"/>
              <a:gd name="connsiteY0" fmla="*/ 10583 h 26842"/>
              <a:gd name="connsiteX1" fmla="*/ 102213 w 144324"/>
              <a:gd name="connsiteY1" fmla="*/ 16933 h 26842"/>
              <a:gd name="connsiteX2" fmla="*/ 143488 w 144324"/>
              <a:gd name="connsiteY2" fmla="*/ 1058 h 26842"/>
              <a:gd name="connsiteX3" fmla="*/ 124438 w 144324"/>
              <a:gd name="connsiteY3" fmla="*/ 4233 h 26842"/>
              <a:gd name="connsiteX4" fmla="*/ 60938 w 144324"/>
              <a:gd name="connsiteY4" fmla="*/ 26458 h 26842"/>
              <a:gd name="connsiteX5" fmla="*/ 613 w 144324"/>
              <a:gd name="connsiteY5" fmla="*/ 10583 h 26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324" h="26842">
                <a:moveTo>
                  <a:pt x="613" y="10583"/>
                </a:moveTo>
                <a:cubicBezTo>
                  <a:pt x="7492" y="8996"/>
                  <a:pt x="78400" y="18521"/>
                  <a:pt x="102213" y="16933"/>
                </a:cubicBezTo>
                <a:cubicBezTo>
                  <a:pt x="126026" y="15345"/>
                  <a:pt x="143488" y="1058"/>
                  <a:pt x="143488" y="1058"/>
                </a:cubicBezTo>
                <a:cubicBezTo>
                  <a:pt x="147192" y="-1059"/>
                  <a:pt x="138196" y="0"/>
                  <a:pt x="124438" y="4233"/>
                </a:cubicBezTo>
                <a:cubicBezTo>
                  <a:pt x="110680" y="8466"/>
                  <a:pt x="75225" y="23283"/>
                  <a:pt x="60938" y="26458"/>
                </a:cubicBezTo>
                <a:cubicBezTo>
                  <a:pt x="46651" y="29633"/>
                  <a:pt x="-6266" y="12170"/>
                  <a:pt x="613" y="10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 1068">
            <a:extLst>
              <a:ext uri="{FF2B5EF4-FFF2-40B4-BE49-F238E27FC236}">
                <a16:creationId xmlns:a16="http://schemas.microsoft.com/office/drawing/2014/main" id="{84030E92-3B1A-50AD-909F-9B76ED6F1323}"/>
              </a:ext>
            </a:extLst>
          </p:cNvPr>
          <p:cNvSpPr/>
          <p:nvPr/>
        </p:nvSpPr>
        <p:spPr>
          <a:xfrm>
            <a:off x="6479862" y="3916979"/>
            <a:ext cx="169141" cy="37287"/>
          </a:xfrm>
          <a:custGeom>
            <a:avLst/>
            <a:gdLst>
              <a:gd name="connsiteX0" fmla="*/ 313 w 169141"/>
              <a:gd name="connsiteY0" fmla="*/ 35896 h 37287"/>
              <a:gd name="connsiteX1" fmla="*/ 86038 w 169141"/>
              <a:gd name="connsiteY1" fmla="*/ 29546 h 37287"/>
              <a:gd name="connsiteX2" fmla="*/ 168588 w 169141"/>
              <a:gd name="connsiteY2" fmla="*/ 971 h 37287"/>
              <a:gd name="connsiteX3" fmla="*/ 117788 w 169141"/>
              <a:gd name="connsiteY3" fmla="*/ 7321 h 37287"/>
              <a:gd name="connsiteX4" fmla="*/ 313 w 169141"/>
              <a:gd name="connsiteY4" fmla="*/ 35896 h 37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141" h="37287">
                <a:moveTo>
                  <a:pt x="313" y="35896"/>
                </a:moveTo>
                <a:cubicBezTo>
                  <a:pt x="-4979" y="39600"/>
                  <a:pt x="57992" y="35367"/>
                  <a:pt x="86038" y="29546"/>
                </a:cubicBezTo>
                <a:cubicBezTo>
                  <a:pt x="114084" y="23725"/>
                  <a:pt x="163296" y="4675"/>
                  <a:pt x="168588" y="971"/>
                </a:cubicBezTo>
                <a:cubicBezTo>
                  <a:pt x="173880" y="-2733"/>
                  <a:pt x="140013" y="5204"/>
                  <a:pt x="117788" y="7321"/>
                </a:cubicBezTo>
                <a:cubicBezTo>
                  <a:pt x="95563" y="9438"/>
                  <a:pt x="5605" y="32192"/>
                  <a:pt x="313" y="358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 1069">
            <a:extLst>
              <a:ext uri="{FF2B5EF4-FFF2-40B4-BE49-F238E27FC236}">
                <a16:creationId xmlns:a16="http://schemas.microsoft.com/office/drawing/2014/main" id="{9C2736BF-3F97-B9C2-A593-7ED44F21F3BC}"/>
              </a:ext>
            </a:extLst>
          </p:cNvPr>
          <p:cNvSpPr/>
          <p:nvPr/>
        </p:nvSpPr>
        <p:spPr>
          <a:xfrm>
            <a:off x="6625381" y="3885079"/>
            <a:ext cx="116679" cy="29737"/>
          </a:xfrm>
          <a:custGeom>
            <a:avLst/>
            <a:gdLst>
              <a:gd name="connsiteX0" fmla="*/ 844 w 116679"/>
              <a:gd name="connsiteY0" fmla="*/ 29696 h 29737"/>
              <a:gd name="connsiteX1" fmla="*/ 115144 w 116679"/>
              <a:gd name="connsiteY1" fmla="*/ 1121 h 29737"/>
              <a:gd name="connsiteX2" fmla="*/ 64344 w 116679"/>
              <a:gd name="connsiteY2" fmla="*/ 7471 h 29737"/>
              <a:gd name="connsiteX3" fmla="*/ 844 w 116679"/>
              <a:gd name="connsiteY3" fmla="*/ 29696 h 29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679" h="29737">
                <a:moveTo>
                  <a:pt x="844" y="29696"/>
                </a:moveTo>
                <a:cubicBezTo>
                  <a:pt x="9311" y="28638"/>
                  <a:pt x="104561" y="4825"/>
                  <a:pt x="115144" y="1121"/>
                </a:cubicBezTo>
                <a:cubicBezTo>
                  <a:pt x="125727" y="-2583"/>
                  <a:pt x="78631" y="3767"/>
                  <a:pt x="64344" y="7471"/>
                </a:cubicBezTo>
                <a:cubicBezTo>
                  <a:pt x="50057" y="11175"/>
                  <a:pt x="-7623" y="30754"/>
                  <a:pt x="844" y="296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 1070">
            <a:extLst>
              <a:ext uri="{FF2B5EF4-FFF2-40B4-BE49-F238E27FC236}">
                <a16:creationId xmlns:a16="http://schemas.microsoft.com/office/drawing/2014/main" id="{37D391B6-7888-FCCF-86A2-678C2AC587CA}"/>
              </a:ext>
            </a:extLst>
          </p:cNvPr>
          <p:cNvSpPr/>
          <p:nvPr/>
        </p:nvSpPr>
        <p:spPr>
          <a:xfrm>
            <a:off x="6054683" y="3766138"/>
            <a:ext cx="517567" cy="37679"/>
          </a:xfrm>
          <a:custGeom>
            <a:avLst/>
            <a:gdLst>
              <a:gd name="connsiteX0" fmla="*/ 42 w 517567"/>
              <a:gd name="connsiteY0" fmla="*/ 37512 h 37679"/>
              <a:gd name="connsiteX1" fmla="*/ 250867 w 517567"/>
              <a:gd name="connsiteY1" fmla="*/ 15287 h 37679"/>
              <a:gd name="connsiteX2" fmla="*/ 466767 w 517567"/>
              <a:gd name="connsiteY2" fmla="*/ 2587 h 37679"/>
              <a:gd name="connsiteX3" fmla="*/ 517567 w 517567"/>
              <a:gd name="connsiteY3" fmla="*/ 2587 h 37679"/>
              <a:gd name="connsiteX4" fmla="*/ 346117 w 517567"/>
              <a:gd name="connsiteY4" fmla="*/ 2587 h 37679"/>
              <a:gd name="connsiteX5" fmla="*/ 269917 w 517567"/>
              <a:gd name="connsiteY5" fmla="*/ 2587 h 37679"/>
              <a:gd name="connsiteX6" fmla="*/ 42 w 517567"/>
              <a:gd name="connsiteY6" fmla="*/ 37512 h 3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567" h="37679">
                <a:moveTo>
                  <a:pt x="42" y="37512"/>
                </a:moveTo>
                <a:cubicBezTo>
                  <a:pt x="-3133" y="39629"/>
                  <a:pt x="173079" y="21108"/>
                  <a:pt x="250867" y="15287"/>
                </a:cubicBezTo>
                <a:cubicBezTo>
                  <a:pt x="328655" y="9466"/>
                  <a:pt x="422317" y="4704"/>
                  <a:pt x="466767" y="2587"/>
                </a:cubicBezTo>
                <a:cubicBezTo>
                  <a:pt x="511217" y="470"/>
                  <a:pt x="517567" y="2587"/>
                  <a:pt x="517567" y="2587"/>
                </a:cubicBezTo>
                <a:lnTo>
                  <a:pt x="346117" y="2587"/>
                </a:lnTo>
                <a:cubicBezTo>
                  <a:pt x="304842" y="2587"/>
                  <a:pt x="321246" y="-3234"/>
                  <a:pt x="269917" y="2587"/>
                </a:cubicBezTo>
                <a:cubicBezTo>
                  <a:pt x="218588" y="8408"/>
                  <a:pt x="3217" y="35395"/>
                  <a:pt x="42" y="37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 1071">
            <a:extLst>
              <a:ext uri="{FF2B5EF4-FFF2-40B4-BE49-F238E27FC236}">
                <a16:creationId xmlns:a16="http://schemas.microsoft.com/office/drawing/2014/main" id="{3951BB85-27C1-0192-835F-131DAE24C298}"/>
              </a:ext>
            </a:extLst>
          </p:cNvPr>
          <p:cNvSpPr/>
          <p:nvPr/>
        </p:nvSpPr>
        <p:spPr>
          <a:xfrm>
            <a:off x="7251630" y="1993888"/>
            <a:ext cx="131624" cy="273166"/>
          </a:xfrm>
          <a:custGeom>
            <a:avLst/>
            <a:gdLst>
              <a:gd name="connsiteX0" fmla="*/ 70 w 131624"/>
              <a:gd name="connsiteY0" fmla="*/ 12 h 273166"/>
              <a:gd name="connsiteX1" fmla="*/ 92145 w 131624"/>
              <a:gd name="connsiteY1" fmla="*/ 88912 h 273166"/>
              <a:gd name="connsiteX2" fmla="*/ 130245 w 131624"/>
              <a:gd name="connsiteY2" fmla="*/ 273062 h 273166"/>
              <a:gd name="connsiteX3" fmla="*/ 123895 w 131624"/>
              <a:gd name="connsiteY3" fmla="*/ 117487 h 273166"/>
              <a:gd name="connsiteX4" fmla="*/ 114370 w 131624"/>
              <a:gd name="connsiteY4" fmla="*/ 127012 h 273166"/>
              <a:gd name="connsiteX5" fmla="*/ 108020 w 131624"/>
              <a:gd name="connsiteY5" fmla="*/ 82562 h 273166"/>
              <a:gd name="connsiteX6" fmla="*/ 70 w 131624"/>
              <a:gd name="connsiteY6" fmla="*/ 12 h 273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1624" h="273166">
                <a:moveTo>
                  <a:pt x="70" y="12"/>
                </a:moveTo>
                <a:cubicBezTo>
                  <a:pt x="-2576" y="1070"/>
                  <a:pt x="70449" y="43404"/>
                  <a:pt x="92145" y="88912"/>
                </a:cubicBezTo>
                <a:cubicBezTo>
                  <a:pt x="113841" y="134420"/>
                  <a:pt x="124953" y="268300"/>
                  <a:pt x="130245" y="273062"/>
                </a:cubicBezTo>
                <a:cubicBezTo>
                  <a:pt x="135537" y="277825"/>
                  <a:pt x="123895" y="117487"/>
                  <a:pt x="123895" y="117487"/>
                </a:cubicBezTo>
                <a:cubicBezTo>
                  <a:pt x="121249" y="93145"/>
                  <a:pt x="117016" y="132833"/>
                  <a:pt x="114370" y="127012"/>
                </a:cubicBezTo>
                <a:cubicBezTo>
                  <a:pt x="111724" y="121191"/>
                  <a:pt x="122307" y="100024"/>
                  <a:pt x="108020" y="82562"/>
                </a:cubicBezTo>
                <a:cubicBezTo>
                  <a:pt x="93733" y="65100"/>
                  <a:pt x="2716" y="-1046"/>
                  <a:pt x="7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 1072">
            <a:extLst>
              <a:ext uri="{FF2B5EF4-FFF2-40B4-BE49-F238E27FC236}">
                <a16:creationId xmlns:a16="http://schemas.microsoft.com/office/drawing/2014/main" id="{63E805D1-38F0-0289-F7A8-BFB529B67BBC}"/>
              </a:ext>
            </a:extLst>
          </p:cNvPr>
          <p:cNvSpPr/>
          <p:nvPr/>
        </p:nvSpPr>
        <p:spPr>
          <a:xfrm>
            <a:off x="7489825" y="2201108"/>
            <a:ext cx="9767" cy="561149"/>
          </a:xfrm>
          <a:custGeom>
            <a:avLst/>
            <a:gdLst>
              <a:gd name="connsiteX0" fmla="*/ 6350 w 9767"/>
              <a:gd name="connsiteY0" fmla="*/ 2342 h 561149"/>
              <a:gd name="connsiteX1" fmla="*/ 9525 w 9767"/>
              <a:gd name="connsiteY1" fmla="*/ 548442 h 561149"/>
              <a:gd name="connsiteX2" fmla="*/ 0 w 9767"/>
              <a:gd name="connsiteY2" fmla="*/ 357942 h 561149"/>
              <a:gd name="connsiteX3" fmla="*/ 6350 w 9767"/>
              <a:gd name="connsiteY3" fmla="*/ 2342 h 561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67" h="561149">
                <a:moveTo>
                  <a:pt x="6350" y="2342"/>
                </a:moveTo>
                <a:cubicBezTo>
                  <a:pt x="7938" y="34092"/>
                  <a:pt x="10583" y="489175"/>
                  <a:pt x="9525" y="548442"/>
                </a:cubicBezTo>
                <a:cubicBezTo>
                  <a:pt x="8467" y="607709"/>
                  <a:pt x="0" y="445254"/>
                  <a:pt x="0" y="357942"/>
                </a:cubicBezTo>
                <a:cubicBezTo>
                  <a:pt x="0" y="270630"/>
                  <a:pt x="4762" y="-29408"/>
                  <a:pt x="6350" y="23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 1073">
            <a:extLst>
              <a:ext uri="{FF2B5EF4-FFF2-40B4-BE49-F238E27FC236}">
                <a16:creationId xmlns:a16="http://schemas.microsoft.com/office/drawing/2014/main" id="{9FE885ED-3953-CDD0-B655-795EBC8D921C}"/>
              </a:ext>
            </a:extLst>
          </p:cNvPr>
          <p:cNvSpPr/>
          <p:nvPr/>
        </p:nvSpPr>
        <p:spPr>
          <a:xfrm>
            <a:off x="7492935" y="2790779"/>
            <a:ext cx="19115" cy="454209"/>
          </a:xfrm>
          <a:custGeom>
            <a:avLst/>
            <a:gdLst>
              <a:gd name="connsiteX0" fmla="*/ 65 w 19115"/>
              <a:gd name="connsiteY0" fmla="*/ 46 h 454209"/>
              <a:gd name="connsiteX1" fmla="*/ 19115 w 19115"/>
              <a:gd name="connsiteY1" fmla="*/ 311196 h 454209"/>
              <a:gd name="connsiteX2" fmla="*/ 65 w 19115"/>
              <a:gd name="connsiteY2" fmla="*/ 454071 h 454209"/>
              <a:gd name="connsiteX3" fmla="*/ 12765 w 19115"/>
              <a:gd name="connsiteY3" fmla="*/ 288971 h 454209"/>
              <a:gd name="connsiteX4" fmla="*/ 65 w 19115"/>
              <a:gd name="connsiteY4" fmla="*/ 46 h 454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15" h="454209">
                <a:moveTo>
                  <a:pt x="65" y="46"/>
                </a:moveTo>
                <a:cubicBezTo>
                  <a:pt x="1123" y="3750"/>
                  <a:pt x="19115" y="235525"/>
                  <a:pt x="19115" y="311196"/>
                </a:cubicBezTo>
                <a:cubicBezTo>
                  <a:pt x="19115" y="386867"/>
                  <a:pt x="1123" y="457775"/>
                  <a:pt x="65" y="454071"/>
                </a:cubicBezTo>
                <a:cubicBezTo>
                  <a:pt x="-993" y="450367"/>
                  <a:pt x="14352" y="360938"/>
                  <a:pt x="12765" y="288971"/>
                </a:cubicBezTo>
                <a:cubicBezTo>
                  <a:pt x="11178" y="217004"/>
                  <a:pt x="-993" y="-3658"/>
                  <a:pt x="65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 1074">
            <a:extLst>
              <a:ext uri="{FF2B5EF4-FFF2-40B4-BE49-F238E27FC236}">
                <a16:creationId xmlns:a16="http://schemas.microsoft.com/office/drawing/2014/main" id="{573A8198-2603-3783-26BC-32D1DD73A3A6}"/>
              </a:ext>
            </a:extLst>
          </p:cNvPr>
          <p:cNvSpPr/>
          <p:nvPr/>
        </p:nvSpPr>
        <p:spPr>
          <a:xfrm>
            <a:off x="7378457" y="3286034"/>
            <a:ext cx="117718" cy="318142"/>
          </a:xfrm>
          <a:custGeom>
            <a:avLst/>
            <a:gdLst>
              <a:gd name="connsiteX0" fmla="*/ 117718 w 117718"/>
              <a:gd name="connsiteY0" fmla="*/ 91 h 318142"/>
              <a:gd name="connsiteX1" fmla="*/ 70093 w 117718"/>
              <a:gd name="connsiteY1" fmla="*/ 200116 h 318142"/>
              <a:gd name="connsiteX2" fmla="*/ 243 w 117718"/>
              <a:gd name="connsiteY2" fmla="*/ 317591 h 318142"/>
              <a:gd name="connsiteX3" fmla="*/ 47868 w 117718"/>
              <a:gd name="connsiteY3" fmla="*/ 241391 h 318142"/>
              <a:gd name="connsiteX4" fmla="*/ 70093 w 117718"/>
              <a:gd name="connsiteY4" fmla="*/ 174716 h 318142"/>
              <a:gd name="connsiteX5" fmla="*/ 117718 w 117718"/>
              <a:gd name="connsiteY5" fmla="*/ 91 h 318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718" h="318142">
                <a:moveTo>
                  <a:pt x="117718" y="91"/>
                </a:moveTo>
                <a:cubicBezTo>
                  <a:pt x="117718" y="4324"/>
                  <a:pt x="89672" y="147200"/>
                  <a:pt x="70093" y="200116"/>
                </a:cubicBezTo>
                <a:cubicBezTo>
                  <a:pt x="50514" y="253032"/>
                  <a:pt x="3947" y="310712"/>
                  <a:pt x="243" y="317591"/>
                </a:cubicBezTo>
                <a:cubicBezTo>
                  <a:pt x="-3461" y="324470"/>
                  <a:pt x="36226" y="265204"/>
                  <a:pt x="47868" y="241391"/>
                </a:cubicBezTo>
                <a:cubicBezTo>
                  <a:pt x="59510" y="217578"/>
                  <a:pt x="60568" y="209112"/>
                  <a:pt x="70093" y="174716"/>
                </a:cubicBezTo>
                <a:cubicBezTo>
                  <a:pt x="79618" y="140320"/>
                  <a:pt x="117718" y="-4142"/>
                  <a:pt x="117718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 1075">
            <a:extLst>
              <a:ext uri="{FF2B5EF4-FFF2-40B4-BE49-F238E27FC236}">
                <a16:creationId xmlns:a16="http://schemas.microsoft.com/office/drawing/2014/main" id="{DA4F0314-6FAA-B7D0-7B82-08E90C4B7DD2}"/>
              </a:ext>
            </a:extLst>
          </p:cNvPr>
          <p:cNvSpPr/>
          <p:nvPr/>
        </p:nvSpPr>
        <p:spPr>
          <a:xfrm>
            <a:off x="7210081" y="3661127"/>
            <a:ext cx="175807" cy="340705"/>
          </a:xfrm>
          <a:custGeom>
            <a:avLst/>
            <a:gdLst>
              <a:gd name="connsiteX0" fmla="*/ 174969 w 175807"/>
              <a:gd name="connsiteY0" fmla="*/ 2823 h 340705"/>
              <a:gd name="connsiteX1" fmla="*/ 3519 w 175807"/>
              <a:gd name="connsiteY1" fmla="*/ 336198 h 340705"/>
              <a:gd name="connsiteX2" fmla="*/ 67019 w 175807"/>
              <a:gd name="connsiteY2" fmla="*/ 183798 h 340705"/>
              <a:gd name="connsiteX3" fmla="*/ 174969 w 175807"/>
              <a:gd name="connsiteY3" fmla="*/ 2823 h 340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5807" h="340705">
                <a:moveTo>
                  <a:pt x="174969" y="2823"/>
                </a:moveTo>
                <a:cubicBezTo>
                  <a:pt x="164386" y="28223"/>
                  <a:pt x="21511" y="306036"/>
                  <a:pt x="3519" y="336198"/>
                </a:cubicBezTo>
                <a:cubicBezTo>
                  <a:pt x="-14473" y="366360"/>
                  <a:pt x="41090" y="237244"/>
                  <a:pt x="67019" y="183798"/>
                </a:cubicBezTo>
                <a:cubicBezTo>
                  <a:pt x="92948" y="130352"/>
                  <a:pt x="185552" y="-22577"/>
                  <a:pt x="174969" y="28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 1076">
            <a:extLst>
              <a:ext uri="{FF2B5EF4-FFF2-40B4-BE49-F238E27FC236}">
                <a16:creationId xmlns:a16="http://schemas.microsoft.com/office/drawing/2014/main" id="{17BE83E8-E343-B800-4E1C-AA73FBE21A2C}"/>
              </a:ext>
            </a:extLst>
          </p:cNvPr>
          <p:cNvSpPr/>
          <p:nvPr/>
        </p:nvSpPr>
        <p:spPr>
          <a:xfrm>
            <a:off x="6581385" y="4187773"/>
            <a:ext cx="333977" cy="438499"/>
          </a:xfrm>
          <a:custGeom>
            <a:avLst/>
            <a:gdLst>
              <a:gd name="connsiteX0" fmla="*/ 333765 w 333977"/>
              <a:gd name="connsiteY0" fmla="*/ 52 h 438499"/>
              <a:gd name="connsiteX1" fmla="*/ 232165 w 333977"/>
              <a:gd name="connsiteY1" fmla="*/ 142927 h 438499"/>
              <a:gd name="connsiteX2" fmla="*/ 146440 w 333977"/>
              <a:gd name="connsiteY2" fmla="*/ 263577 h 438499"/>
              <a:gd name="connsiteX3" fmla="*/ 390 w 333977"/>
              <a:gd name="connsiteY3" fmla="*/ 438202 h 438499"/>
              <a:gd name="connsiteX4" fmla="*/ 194065 w 333977"/>
              <a:gd name="connsiteY4" fmla="*/ 219127 h 438499"/>
              <a:gd name="connsiteX5" fmla="*/ 257565 w 333977"/>
              <a:gd name="connsiteY5" fmla="*/ 127052 h 438499"/>
              <a:gd name="connsiteX6" fmla="*/ 333765 w 333977"/>
              <a:gd name="connsiteY6" fmla="*/ 52 h 438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3977" h="438499">
                <a:moveTo>
                  <a:pt x="333765" y="52"/>
                </a:moveTo>
                <a:cubicBezTo>
                  <a:pt x="329532" y="2698"/>
                  <a:pt x="232165" y="142927"/>
                  <a:pt x="232165" y="142927"/>
                </a:cubicBezTo>
                <a:cubicBezTo>
                  <a:pt x="200944" y="186848"/>
                  <a:pt x="185069" y="214365"/>
                  <a:pt x="146440" y="263577"/>
                </a:cubicBezTo>
                <a:cubicBezTo>
                  <a:pt x="107811" y="312790"/>
                  <a:pt x="-7548" y="445610"/>
                  <a:pt x="390" y="438202"/>
                </a:cubicBezTo>
                <a:cubicBezTo>
                  <a:pt x="8327" y="430794"/>
                  <a:pt x="151203" y="270985"/>
                  <a:pt x="194065" y="219127"/>
                </a:cubicBezTo>
                <a:cubicBezTo>
                  <a:pt x="236927" y="167269"/>
                  <a:pt x="237457" y="159331"/>
                  <a:pt x="257565" y="127052"/>
                </a:cubicBezTo>
                <a:cubicBezTo>
                  <a:pt x="277673" y="94773"/>
                  <a:pt x="337998" y="-2594"/>
                  <a:pt x="333765" y="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 1077">
            <a:extLst>
              <a:ext uri="{FF2B5EF4-FFF2-40B4-BE49-F238E27FC236}">
                <a16:creationId xmlns:a16="http://schemas.microsoft.com/office/drawing/2014/main" id="{F09A266B-ED93-150D-1753-2A63A9C84F64}"/>
              </a:ext>
            </a:extLst>
          </p:cNvPr>
          <p:cNvSpPr/>
          <p:nvPr/>
        </p:nvSpPr>
        <p:spPr>
          <a:xfrm>
            <a:off x="6632362" y="4305205"/>
            <a:ext cx="410249" cy="298407"/>
          </a:xfrm>
          <a:custGeom>
            <a:avLst/>
            <a:gdLst>
              <a:gd name="connsiteX0" fmla="*/ 409788 w 410249"/>
              <a:gd name="connsiteY0" fmla="*/ 95 h 298407"/>
              <a:gd name="connsiteX1" fmla="*/ 270088 w 410249"/>
              <a:gd name="connsiteY1" fmla="*/ 142970 h 298407"/>
              <a:gd name="connsiteX2" fmla="*/ 101813 w 410249"/>
              <a:gd name="connsiteY2" fmla="*/ 247745 h 298407"/>
              <a:gd name="connsiteX3" fmla="*/ 3388 w 410249"/>
              <a:gd name="connsiteY3" fmla="*/ 295370 h 298407"/>
              <a:gd name="connsiteX4" fmla="*/ 222463 w 410249"/>
              <a:gd name="connsiteY4" fmla="*/ 165195 h 298407"/>
              <a:gd name="connsiteX5" fmla="*/ 409788 w 410249"/>
              <a:gd name="connsiteY5" fmla="*/ 95 h 29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0249" h="298407">
                <a:moveTo>
                  <a:pt x="409788" y="95"/>
                </a:moveTo>
                <a:cubicBezTo>
                  <a:pt x="417725" y="-3609"/>
                  <a:pt x="321417" y="101695"/>
                  <a:pt x="270088" y="142970"/>
                </a:cubicBezTo>
                <a:cubicBezTo>
                  <a:pt x="218759" y="184245"/>
                  <a:pt x="146263" y="222345"/>
                  <a:pt x="101813" y="247745"/>
                </a:cubicBezTo>
                <a:cubicBezTo>
                  <a:pt x="57363" y="273145"/>
                  <a:pt x="-16720" y="309128"/>
                  <a:pt x="3388" y="295370"/>
                </a:cubicBezTo>
                <a:cubicBezTo>
                  <a:pt x="23496" y="281612"/>
                  <a:pt x="156846" y="211762"/>
                  <a:pt x="222463" y="165195"/>
                </a:cubicBezTo>
                <a:cubicBezTo>
                  <a:pt x="288080" y="118628"/>
                  <a:pt x="401851" y="3799"/>
                  <a:pt x="409788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 1078">
            <a:extLst>
              <a:ext uri="{FF2B5EF4-FFF2-40B4-BE49-F238E27FC236}">
                <a16:creationId xmlns:a16="http://schemas.microsoft.com/office/drawing/2014/main" id="{25805756-E168-E6AA-A6DF-8AFA0E34C9E8}"/>
              </a:ext>
            </a:extLst>
          </p:cNvPr>
          <p:cNvSpPr/>
          <p:nvPr/>
        </p:nvSpPr>
        <p:spPr>
          <a:xfrm>
            <a:off x="6228545" y="4549762"/>
            <a:ext cx="369401" cy="92228"/>
          </a:xfrm>
          <a:custGeom>
            <a:avLst/>
            <a:gdLst>
              <a:gd name="connsiteX0" fmla="*/ 805 w 369401"/>
              <a:gd name="connsiteY0" fmla="*/ 13 h 92228"/>
              <a:gd name="connsiteX1" fmla="*/ 232580 w 369401"/>
              <a:gd name="connsiteY1" fmla="*/ 76213 h 92228"/>
              <a:gd name="connsiteX2" fmla="*/ 369105 w 369401"/>
              <a:gd name="connsiteY2" fmla="*/ 60338 h 92228"/>
              <a:gd name="connsiteX3" fmla="*/ 197655 w 369401"/>
              <a:gd name="connsiteY3" fmla="*/ 92088 h 92228"/>
              <a:gd name="connsiteX4" fmla="*/ 156380 w 369401"/>
              <a:gd name="connsiteY4" fmla="*/ 69863 h 92228"/>
              <a:gd name="connsiteX5" fmla="*/ 805 w 369401"/>
              <a:gd name="connsiteY5" fmla="*/ 13 h 92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9401" h="92228">
                <a:moveTo>
                  <a:pt x="805" y="13"/>
                </a:moveTo>
                <a:cubicBezTo>
                  <a:pt x="13505" y="1071"/>
                  <a:pt x="171197" y="66159"/>
                  <a:pt x="232580" y="76213"/>
                </a:cubicBezTo>
                <a:cubicBezTo>
                  <a:pt x="293963" y="86267"/>
                  <a:pt x="374926" y="57692"/>
                  <a:pt x="369105" y="60338"/>
                </a:cubicBezTo>
                <a:cubicBezTo>
                  <a:pt x="363284" y="62984"/>
                  <a:pt x="233109" y="90501"/>
                  <a:pt x="197655" y="92088"/>
                </a:cubicBezTo>
                <a:cubicBezTo>
                  <a:pt x="162201" y="93675"/>
                  <a:pt x="183367" y="81505"/>
                  <a:pt x="156380" y="69863"/>
                </a:cubicBezTo>
                <a:cubicBezTo>
                  <a:pt x="129393" y="58221"/>
                  <a:pt x="-11895" y="-1045"/>
                  <a:pt x="805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 1079">
            <a:extLst>
              <a:ext uri="{FF2B5EF4-FFF2-40B4-BE49-F238E27FC236}">
                <a16:creationId xmlns:a16="http://schemas.microsoft.com/office/drawing/2014/main" id="{57E06B2C-8ED3-DE15-42FF-C4C77D166F99}"/>
              </a:ext>
            </a:extLst>
          </p:cNvPr>
          <p:cNvSpPr/>
          <p:nvPr/>
        </p:nvSpPr>
        <p:spPr>
          <a:xfrm>
            <a:off x="5772098" y="4270155"/>
            <a:ext cx="320773" cy="245342"/>
          </a:xfrm>
          <a:custGeom>
            <a:avLst/>
            <a:gdLst>
              <a:gd name="connsiteX0" fmla="*/ 52 w 320773"/>
              <a:gd name="connsiteY0" fmla="*/ 220 h 245342"/>
              <a:gd name="connsiteX1" fmla="*/ 149277 w 320773"/>
              <a:gd name="connsiteY1" fmla="*/ 146270 h 245342"/>
              <a:gd name="connsiteX2" fmla="*/ 320727 w 320773"/>
              <a:gd name="connsiteY2" fmla="*/ 244695 h 245342"/>
              <a:gd name="connsiteX3" fmla="*/ 165152 w 320773"/>
              <a:gd name="connsiteY3" fmla="*/ 181195 h 245342"/>
              <a:gd name="connsiteX4" fmla="*/ 52 w 320773"/>
              <a:gd name="connsiteY4" fmla="*/ 220 h 245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773" h="245342">
                <a:moveTo>
                  <a:pt x="52" y="220"/>
                </a:moveTo>
                <a:cubicBezTo>
                  <a:pt x="-2594" y="-5601"/>
                  <a:pt x="95831" y="105524"/>
                  <a:pt x="149277" y="146270"/>
                </a:cubicBezTo>
                <a:cubicBezTo>
                  <a:pt x="202723" y="187016"/>
                  <a:pt x="318081" y="238874"/>
                  <a:pt x="320727" y="244695"/>
                </a:cubicBezTo>
                <a:cubicBezTo>
                  <a:pt x="323373" y="250516"/>
                  <a:pt x="213306" y="216120"/>
                  <a:pt x="165152" y="181195"/>
                </a:cubicBezTo>
                <a:cubicBezTo>
                  <a:pt x="116998" y="146270"/>
                  <a:pt x="2698" y="6041"/>
                  <a:pt x="52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 1080">
            <a:extLst>
              <a:ext uri="{FF2B5EF4-FFF2-40B4-BE49-F238E27FC236}">
                <a16:creationId xmlns:a16="http://schemas.microsoft.com/office/drawing/2014/main" id="{3B6C62B5-D71C-4C4C-6D98-90478076EB00}"/>
              </a:ext>
            </a:extLst>
          </p:cNvPr>
          <p:cNvSpPr/>
          <p:nvPr/>
        </p:nvSpPr>
        <p:spPr>
          <a:xfrm>
            <a:off x="5511768" y="4206665"/>
            <a:ext cx="209646" cy="181188"/>
          </a:xfrm>
          <a:custGeom>
            <a:avLst/>
            <a:gdLst>
              <a:gd name="connsiteX0" fmla="*/ 32 w 209646"/>
              <a:gd name="connsiteY0" fmla="*/ 210 h 181188"/>
              <a:gd name="connsiteX1" fmla="*/ 133382 w 209646"/>
              <a:gd name="connsiteY1" fmla="*/ 95460 h 181188"/>
              <a:gd name="connsiteX2" fmla="*/ 209582 w 209646"/>
              <a:gd name="connsiteY2" fmla="*/ 181185 h 181188"/>
              <a:gd name="connsiteX3" fmla="*/ 146082 w 209646"/>
              <a:gd name="connsiteY3" fmla="*/ 98635 h 181188"/>
              <a:gd name="connsiteX4" fmla="*/ 120682 w 209646"/>
              <a:gd name="connsiteY4" fmla="*/ 70060 h 181188"/>
              <a:gd name="connsiteX5" fmla="*/ 32 w 209646"/>
              <a:gd name="connsiteY5" fmla="*/ 210 h 18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9646" h="181188">
                <a:moveTo>
                  <a:pt x="32" y="210"/>
                </a:moveTo>
                <a:cubicBezTo>
                  <a:pt x="2149" y="4443"/>
                  <a:pt x="98457" y="65298"/>
                  <a:pt x="133382" y="95460"/>
                </a:cubicBezTo>
                <a:cubicBezTo>
                  <a:pt x="168307" y="125623"/>
                  <a:pt x="207465" y="180656"/>
                  <a:pt x="209582" y="181185"/>
                </a:cubicBezTo>
                <a:cubicBezTo>
                  <a:pt x="211699" y="181714"/>
                  <a:pt x="160899" y="117156"/>
                  <a:pt x="146082" y="98635"/>
                </a:cubicBezTo>
                <a:cubicBezTo>
                  <a:pt x="131265" y="80114"/>
                  <a:pt x="140261" y="83289"/>
                  <a:pt x="120682" y="70060"/>
                </a:cubicBezTo>
                <a:cubicBezTo>
                  <a:pt x="101103" y="56831"/>
                  <a:pt x="-2085" y="-4023"/>
                  <a:pt x="32" y="2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 1081">
            <a:extLst>
              <a:ext uri="{FF2B5EF4-FFF2-40B4-BE49-F238E27FC236}">
                <a16:creationId xmlns:a16="http://schemas.microsoft.com/office/drawing/2014/main" id="{5A7DEB0E-0FAB-7B52-9AAA-DBB31CE7CA75}"/>
              </a:ext>
            </a:extLst>
          </p:cNvPr>
          <p:cNvSpPr/>
          <p:nvPr/>
        </p:nvSpPr>
        <p:spPr>
          <a:xfrm>
            <a:off x="5861739" y="4484245"/>
            <a:ext cx="396322" cy="152693"/>
          </a:xfrm>
          <a:custGeom>
            <a:avLst/>
            <a:gdLst>
              <a:gd name="connsiteX0" fmla="*/ 15186 w 396322"/>
              <a:gd name="connsiteY0" fmla="*/ 5205 h 152693"/>
              <a:gd name="connsiteX1" fmla="*/ 291411 w 396322"/>
              <a:gd name="connsiteY1" fmla="*/ 138555 h 152693"/>
              <a:gd name="connsiteX2" fmla="*/ 396186 w 396322"/>
              <a:gd name="connsiteY2" fmla="*/ 148080 h 152693"/>
              <a:gd name="connsiteX3" fmla="*/ 307286 w 396322"/>
              <a:gd name="connsiteY3" fmla="*/ 132205 h 152693"/>
              <a:gd name="connsiteX4" fmla="*/ 62811 w 396322"/>
              <a:gd name="connsiteY4" fmla="*/ 36955 h 152693"/>
              <a:gd name="connsiteX5" fmla="*/ 15186 w 396322"/>
              <a:gd name="connsiteY5" fmla="*/ 5205 h 15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322" h="152693">
                <a:moveTo>
                  <a:pt x="15186" y="5205"/>
                </a:moveTo>
                <a:cubicBezTo>
                  <a:pt x="53286" y="22138"/>
                  <a:pt x="227911" y="114743"/>
                  <a:pt x="291411" y="138555"/>
                </a:cubicBezTo>
                <a:cubicBezTo>
                  <a:pt x="354911" y="162367"/>
                  <a:pt x="393540" y="149138"/>
                  <a:pt x="396186" y="148080"/>
                </a:cubicBezTo>
                <a:cubicBezTo>
                  <a:pt x="398832" y="147022"/>
                  <a:pt x="362849" y="150726"/>
                  <a:pt x="307286" y="132205"/>
                </a:cubicBezTo>
                <a:cubicBezTo>
                  <a:pt x="251724" y="113684"/>
                  <a:pt x="108319" y="57593"/>
                  <a:pt x="62811" y="36955"/>
                </a:cubicBezTo>
                <a:cubicBezTo>
                  <a:pt x="17303" y="16317"/>
                  <a:pt x="-22914" y="-11728"/>
                  <a:pt x="15186" y="5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 1082">
            <a:extLst>
              <a:ext uri="{FF2B5EF4-FFF2-40B4-BE49-F238E27FC236}">
                <a16:creationId xmlns:a16="http://schemas.microsoft.com/office/drawing/2014/main" id="{DDC32BD8-2BF8-AAF4-46F9-BA01EE8BE01E}"/>
              </a:ext>
            </a:extLst>
          </p:cNvPr>
          <p:cNvSpPr/>
          <p:nvPr/>
        </p:nvSpPr>
        <p:spPr>
          <a:xfrm>
            <a:off x="7081948" y="3893926"/>
            <a:ext cx="35780" cy="139538"/>
          </a:xfrm>
          <a:custGeom>
            <a:avLst/>
            <a:gdLst>
              <a:gd name="connsiteX0" fmla="*/ 35649 w 35780"/>
              <a:gd name="connsiteY0" fmla="*/ 23 h 139538"/>
              <a:gd name="connsiteX1" fmla="*/ 12401 w 35780"/>
              <a:gd name="connsiteY1" fmla="*/ 73640 h 139538"/>
              <a:gd name="connsiteX2" fmla="*/ 4652 w 35780"/>
              <a:gd name="connsiteY2" fmla="*/ 139508 h 139538"/>
              <a:gd name="connsiteX3" fmla="*/ 777 w 35780"/>
              <a:gd name="connsiteY3" fmla="*/ 81389 h 139538"/>
              <a:gd name="connsiteX4" fmla="*/ 35649 w 35780"/>
              <a:gd name="connsiteY4" fmla="*/ 23 h 139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80" h="139538">
                <a:moveTo>
                  <a:pt x="35649" y="23"/>
                </a:moveTo>
                <a:cubicBezTo>
                  <a:pt x="37586" y="-1268"/>
                  <a:pt x="17567" y="50393"/>
                  <a:pt x="12401" y="73640"/>
                </a:cubicBezTo>
                <a:cubicBezTo>
                  <a:pt x="7235" y="96887"/>
                  <a:pt x="6589" y="138217"/>
                  <a:pt x="4652" y="139508"/>
                </a:cubicBezTo>
                <a:cubicBezTo>
                  <a:pt x="2715" y="140799"/>
                  <a:pt x="-1806" y="100116"/>
                  <a:pt x="777" y="81389"/>
                </a:cubicBezTo>
                <a:cubicBezTo>
                  <a:pt x="3360" y="62662"/>
                  <a:pt x="33712" y="1314"/>
                  <a:pt x="35649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 1083">
            <a:extLst>
              <a:ext uri="{FF2B5EF4-FFF2-40B4-BE49-F238E27FC236}">
                <a16:creationId xmlns:a16="http://schemas.microsoft.com/office/drawing/2014/main" id="{ABFE1C45-8E9D-9B5C-4168-B0D3BFD14686}"/>
              </a:ext>
            </a:extLst>
          </p:cNvPr>
          <p:cNvSpPr/>
          <p:nvPr/>
        </p:nvSpPr>
        <p:spPr>
          <a:xfrm>
            <a:off x="6885040" y="4114789"/>
            <a:ext cx="182570" cy="240256"/>
          </a:xfrm>
          <a:custGeom>
            <a:avLst/>
            <a:gdLst>
              <a:gd name="connsiteX0" fmla="*/ 182187 w 182570"/>
              <a:gd name="connsiteY0" fmla="*/ 11 h 240256"/>
              <a:gd name="connsiteX1" fmla="*/ 120194 w 182570"/>
              <a:gd name="connsiteY1" fmla="*/ 143370 h 240256"/>
              <a:gd name="connsiteX2" fmla="*/ 82 w 182570"/>
              <a:gd name="connsiteY2" fmla="*/ 240235 h 240256"/>
              <a:gd name="connsiteX3" fmla="*/ 139567 w 182570"/>
              <a:gd name="connsiteY3" fmla="*/ 151119 h 240256"/>
              <a:gd name="connsiteX4" fmla="*/ 182187 w 182570"/>
              <a:gd name="connsiteY4" fmla="*/ 11 h 240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70" h="240256">
                <a:moveTo>
                  <a:pt x="182187" y="11"/>
                </a:moveTo>
                <a:cubicBezTo>
                  <a:pt x="178958" y="-1281"/>
                  <a:pt x="150545" y="103333"/>
                  <a:pt x="120194" y="143370"/>
                </a:cubicBezTo>
                <a:cubicBezTo>
                  <a:pt x="89843" y="183407"/>
                  <a:pt x="-3147" y="238944"/>
                  <a:pt x="82" y="240235"/>
                </a:cubicBezTo>
                <a:cubicBezTo>
                  <a:pt x="3311" y="241527"/>
                  <a:pt x="111153" y="184699"/>
                  <a:pt x="139567" y="151119"/>
                </a:cubicBezTo>
                <a:cubicBezTo>
                  <a:pt x="167980" y="117539"/>
                  <a:pt x="185416" y="1303"/>
                  <a:pt x="182187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 1084">
            <a:extLst>
              <a:ext uri="{FF2B5EF4-FFF2-40B4-BE49-F238E27FC236}">
                <a16:creationId xmlns:a16="http://schemas.microsoft.com/office/drawing/2014/main" id="{07A51BFF-F6D4-678E-59D7-1F8A902612ED}"/>
              </a:ext>
            </a:extLst>
          </p:cNvPr>
          <p:cNvSpPr/>
          <p:nvPr/>
        </p:nvSpPr>
        <p:spPr>
          <a:xfrm>
            <a:off x="6481726" y="1564394"/>
            <a:ext cx="698761" cy="205428"/>
          </a:xfrm>
          <a:custGeom>
            <a:avLst/>
            <a:gdLst>
              <a:gd name="connsiteX0" fmla="*/ 4315 w 698761"/>
              <a:gd name="connsiteY0" fmla="*/ 935 h 205428"/>
              <a:gd name="connsiteX1" fmla="*/ 446016 w 698761"/>
              <a:gd name="connsiteY1" fmla="*/ 24182 h 205428"/>
              <a:gd name="connsiteX2" fmla="*/ 693989 w 698761"/>
              <a:gd name="connsiteY2" fmla="*/ 202413 h 205428"/>
              <a:gd name="connsiteX3" fmla="*/ 597125 w 698761"/>
              <a:gd name="connsiteY3" fmla="*/ 128796 h 205428"/>
              <a:gd name="connsiteX4" fmla="*/ 446016 w 698761"/>
              <a:gd name="connsiteY4" fmla="*/ 31931 h 205428"/>
              <a:gd name="connsiteX5" fmla="*/ 329779 w 698761"/>
              <a:gd name="connsiteY5" fmla="*/ 20308 h 205428"/>
              <a:gd name="connsiteX6" fmla="*/ 314281 w 698761"/>
              <a:gd name="connsiteY6" fmla="*/ 24182 h 205428"/>
              <a:gd name="connsiteX7" fmla="*/ 170921 w 698761"/>
              <a:gd name="connsiteY7" fmla="*/ 24182 h 205428"/>
              <a:gd name="connsiteX8" fmla="*/ 217416 w 698761"/>
              <a:gd name="connsiteY8" fmla="*/ 16433 h 205428"/>
              <a:gd name="connsiteX9" fmla="*/ 4315 w 698761"/>
              <a:gd name="connsiteY9" fmla="*/ 935 h 205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8761" h="205428">
                <a:moveTo>
                  <a:pt x="4315" y="935"/>
                </a:moveTo>
                <a:cubicBezTo>
                  <a:pt x="42415" y="2226"/>
                  <a:pt x="331070" y="-9398"/>
                  <a:pt x="446016" y="24182"/>
                </a:cubicBezTo>
                <a:cubicBezTo>
                  <a:pt x="560962" y="57762"/>
                  <a:pt x="668804" y="184977"/>
                  <a:pt x="693989" y="202413"/>
                </a:cubicBezTo>
                <a:cubicBezTo>
                  <a:pt x="719174" y="219849"/>
                  <a:pt x="638454" y="157210"/>
                  <a:pt x="597125" y="128796"/>
                </a:cubicBezTo>
                <a:cubicBezTo>
                  <a:pt x="555796" y="100382"/>
                  <a:pt x="490574" y="50012"/>
                  <a:pt x="446016" y="31931"/>
                </a:cubicBezTo>
                <a:cubicBezTo>
                  <a:pt x="401458" y="13850"/>
                  <a:pt x="351735" y="21599"/>
                  <a:pt x="329779" y="20308"/>
                </a:cubicBezTo>
                <a:cubicBezTo>
                  <a:pt x="307823" y="19017"/>
                  <a:pt x="340757" y="23536"/>
                  <a:pt x="314281" y="24182"/>
                </a:cubicBezTo>
                <a:cubicBezTo>
                  <a:pt x="287805" y="24828"/>
                  <a:pt x="187065" y="25473"/>
                  <a:pt x="170921" y="24182"/>
                </a:cubicBezTo>
                <a:cubicBezTo>
                  <a:pt x="154777" y="22891"/>
                  <a:pt x="242601" y="20307"/>
                  <a:pt x="217416" y="16433"/>
                </a:cubicBezTo>
                <a:cubicBezTo>
                  <a:pt x="192231" y="12559"/>
                  <a:pt x="-33785" y="-356"/>
                  <a:pt x="4315" y="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 1085">
            <a:extLst>
              <a:ext uri="{FF2B5EF4-FFF2-40B4-BE49-F238E27FC236}">
                <a16:creationId xmlns:a16="http://schemas.microsoft.com/office/drawing/2014/main" id="{6BF3B839-8C78-B087-8C81-55004F70F52B}"/>
              </a:ext>
            </a:extLst>
          </p:cNvPr>
          <p:cNvSpPr/>
          <p:nvPr/>
        </p:nvSpPr>
        <p:spPr>
          <a:xfrm>
            <a:off x="5893212" y="1576930"/>
            <a:ext cx="275123" cy="279001"/>
          </a:xfrm>
          <a:custGeom>
            <a:avLst/>
            <a:gdLst>
              <a:gd name="connsiteX0" fmla="*/ 275113 w 275123"/>
              <a:gd name="connsiteY0" fmla="*/ 23 h 279001"/>
              <a:gd name="connsiteX1" fmla="*/ 108507 w 275123"/>
              <a:gd name="connsiteY1" fmla="*/ 96887 h 279001"/>
              <a:gd name="connsiteX2" fmla="*/ 19 w 275123"/>
              <a:gd name="connsiteY2" fmla="*/ 278992 h 279001"/>
              <a:gd name="connsiteX3" fmla="*/ 116256 w 275123"/>
              <a:gd name="connsiteY3" fmla="*/ 104636 h 279001"/>
              <a:gd name="connsiteX4" fmla="*/ 275113 w 275123"/>
              <a:gd name="connsiteY4" fmla="*/ 23 h 27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5123" h="279001">
                <a:moveTo>
                  <a:pt x="275113" y="23"/>
                </a:moveTo>
                <a:cubicBezTo>
                  <a:pt x="273822" y="-1268"/>
                  <a:pt x="154356" y="50392"/>
                  <a:pt x="108507" y="96887"/>
                </a:cubicBezTo>
                <a:cubicBezTo>
                  <a:pt x="62658" y="143382"/>
                  <a:pt x="-1272" y="277701"/>
                  <a:pt x="19" y="278992"/>
                </a:cubicBezTo>
                <a:cubicBezTo>
                  <a:pt x="1310" y="280283"/>
                  <a:pt x="78156" y="149839"/>
                  <a:pt x="116256" y="104636"/>
                </a:cubicBezTo>
                <a:cubicBezTo>
                  <a:pt x="154356" y="59433"/>
                  <a:pt x="276404" y="1314"/>
                  <a:pt x="275113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 1086">
            <a:extLst>
              <a:ext uri="{FF2B5EF4-FFF2-40B4-BE49-F238E27FC236}">
                <a16:creationId xmlns:a16="http://schemas.microsoft.com/office/drawing/2014/main" id="{B07FE1F9-F35E-AEB8-FB90-6FFB70B2DC2D}"/>
              </a:ext>
            </a:extLst>
          </p:cNvPr>
          <p:cNvSpPr/>
          <p:nvPr/>
        </p:nvSpPr>
        <p:spPr>
          <a:xfrm>
            <a:off x="5664332" y="4009959"/>
            <a:ext cx="58538" cy="201786"/>
          </a:xfrm>
          <a:custGeom>
            <a:avLst/>
            <a:gdLst>
              <a:gd name="connsiteX0" fmla="*/ 58417 w 58538"/>
              <a:gd name="connsiteY0" fmla="*/ 227 h 201786"/>
              <a:gd name="connsiteX1" fmla="*/ 15797 w 58538"/>
              <a:gd name="connsiteY1" fmla="*/ 62221 h 201786"/>
              <a:gd name="connsiteX2" fmla="*/ 23546 w 58538"/>
              <a:gd name="connsiteY2" fmla="*/ 201705 h 201786"/>
              <a:gd name="connsiteX3" fmla="*/ 299 w 58538"/>
              <a:gd name="connsiteY3" fmla="*/ 81594 h 201786"/>
              <a:gd name="connsiteX4" fmla="*/ 58417 w 58538"/>
              <a:gd name="connsiteY4" fmla="*/ 227 h 201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538" h="201786">
                <a:moveTo>
                  <a:pt x="58417" y="227"/>
                </a:moveTo>
                <a:cubicBezTo>
                  <a:pt x="61000" y="-3002"/>
                  <a:pt x="21609" y="28641"/>
                  <a:pt x="15797" y="62221"/>
                </a:cubicBezTo>
                <a:cubicBezTo>
                  <a:pt x="9985" y="95801"/>
                  <a:pt x="26129" y="198476"/>
                  <a:pt x="23546" y="201705"/>
                </a:cubicBezTo>
                <a:cubicBezTo>
                  <a:pt x="20963" y="204934"/>
                  <a:pt x="-2930" y="111299"/>
                  <a:pt x="299" y="81594"/>
                </a:cubicBezTo>
                <a:cubicBezTo>
                  <a:pt x="3528" y="51889"/>
                  <a:pt x="55834" y="3456"/>
                  <a:pt x="58417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 1087">
            <a:extLst>
              <a:ext uri="{FF2B5EF4-FFF2-40B4-BE49-F238E27FC236}">
                <a16:creationId xmlns:a16="http://schemas.microsoft.com/office/drawing/2014/main" id="{9E97FD1A-3DA7-CB71-1C68-284AF84378D7}"/>
              </a:ext>
            </a:extLst>
          </p:cNvPr>
          <p:cNvSpPr/>
          <p:nvPr/>
        </p:nvSpPr>
        <p:spPr>
          <a:xfrm>
            <a:off x="5741925" y="3781295"/>
            <a:ext cx="97065" cy="174907"/>
          </a:xfrm>
          <a:custGeom>
            <a:avLst/>
            <a:gdLst>
              <a:gd name="connsiteX0" fmla="*/ 197 w 97065"/>
              <a:gd name="connsiteY0" fmla="*/ 291 h 174907"/>
              <a:gd name="connsiteX1" fmla="*/ 15695 w 97065"/>
              <a:gd name="connsiteY1" fmla="*/ 73908 h 174907"/>
              <a:gd name="connsiteX2" fmla="*/ 97061 w 97065"/>
              <a:gd name="connsiteY2" fmla="*/ 174647 h 174907"/>
              <a:gd name="connsiteX3" fmla="*/ 19570 w 97065"/>
              <a:gd name="connsiteY3" fmla="*/ 101030 h 174907"/>
              <a:gd name="connsiteX4" fmla="*/ 197 w 97065"/>
              <a:gd name="connsiteY4" fmla="*/ 291 h 174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065" h="174907">
                <a:moveTo>
                  <a:pt x="197" y="291"/>
                </a:moveTo>
                <a:cubicBezTo>
                  <a:pt x="-449" y="-4229"/>
                  <a:pt x="-449" y="44849"/>
                  <a:pt x="15695" y="73908"/>
                </a:cubicBezTo>
                <a:cubicBezTo>
                  <a:pt x="31839" y="102967"/>
                  <a:pt x="96415" y="170127"/>
                  <a:pt x="97061" y="174647"/>
                </a:cubicBezTo>
                <a:cubicBezTo>
                  <a:pt x="97707" y="179167"/>
                  <a:pt x="34422" y="123632"/>
                  <a:pt x="19570" y="101030"/>
                </a:cubicBezTo>
                <a:cubicBezTo>
                  <a:pt x="4718" y="78428"/>
                  <a:pt x="843" y="4811"/>
                  <a:pt x="197" y="2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 1088">
            <a:extLst>
              <a:ext uri="{FF2B5EF4-FFF2-40B4-BE49-F238E27FC236}">
                <a16:creationId xmlns:a16="http://schemas.microsoft.com/office/drawing/2014/main" id="{26810B2A-BFB5-C13F-A454-6F8606597E39}"/>
              </a:ext>
            </a:extLst>
          </p:cNvPr>
          <p:cNvSpPr/>
          <p:nvPr/>
        </p:nvSpPr>
        <p:spPr>
          <a:xfrm>
            <a:off x="6036560" y="4261666"/>
            <a:ext cx="166788" cy="155646"/>
          </a:xfrm>
          <a:custGeom>
            <a:avLst/>
            <a:gdLst>
              <a:gd name="connsiteX0" fmla="*/ 30 w 166788"/>
              <a:gd name="connsiteY0" fmla="*/ 368 h 155646"/>
              <a:gd name="connsiteX1" fmla="*/ 124016 w 166788"/>
              <a:gd name="connsiteY1" fmla="*/ 85609 h 155646"/>
              <a:gd name="connsiteX2" fmla="*/ 166637 w 166788"/>
              <a:gd name="connsiteY2" fmla="*/ 155351 h 155646"/>
              <a:gd name="connsiteX3" fmla="*/ 112393 w 166788"/>
              <a:gd name="connsiteY3" fmla="*/ 58487 h 155646"/>
              <a:gd name="connsiteX4" fmla="*/ 30 w 166788"/>
              <a:gd name="connsiteY4" fmla="*/ 368 h 155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788" h="155646">
                <a:moveTo>
                  <a:pt x="30" y="368"/>
                </a:moveTo>
                <a:cubicBezTo>
                  <a:pt x="1967" y="4888"/>
                  <a:pt x="96248" y="59779"/>
                  <a:pt x="124016" y="85609"/>
                </a:cubicBezTo>
                <a:cubicBezTo>
                  <a:pt x="151784" y="111439"/>
                  <a:pt x="168574" y="159871"/>
                  <a:pt x="166637" y="155351"/>
                </a:cubicBezTo>
                <a:cubicBezTo>
                  <a:pt x="164700" y="150831"/>
                  <a:pt x="135641" y="83026"/>
                  <a:pt x="112393" y="58487"/>
                </a:cubicBezTo>
                <a:cubicBezTo>
                  <a:pt x="89146" y="33948"/>
                  <a:pt x="-1907" y="-4152"/>
                  <a:pt x="30" y="3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 1089">
            <a:extLst>
              <a:ext uri="{FF2B5EF4-FFF2-40B4-BE49-F238E27FC236}">
                <a16:creationId xmlns:a16="http://schemas.microsoft.com/office/drawing/2014/main" id="{06C0E1CE-152D-8CAA-B61A-7ABD8B4B67AD}"/>
              </a:ext>
            </a:extLst>
          </p:cNvPr>
          <p:cNvSpPr/>
          <p:nvPr/>
        </p:nvSpPr>
        <p:spPr>
          <a:xfrm>
            <a:off x="6249421" y="2474977"/>
            <a:ext cx="128101" cy="96347"/>
          </a:xfrm>
          <a:custGeom>
            <a:avLst/>
            <a:gdLst>
              <a:gd name="connsiteX0" fmla="*/ 125 w 128101"/>
              <a:gd name="connsiteY0" fmla="*/ 91 h 96347"/>
              <a:gd name="connsiteX1" fmla="*/ 86065 w 128101"/>
              <a:gd name="connsiteY1" fmla="*/ 17279 h 96347"/>
              <a:gd name="connsiteX2" fmla="*/ 127316 w 128101"/>
              <a:gd name="connsiteY2" fmla="*/ 96343 h 96347"/>
              <a:gd name="connsiteX3" fmla="*/ 106690 w 128101"/>
              <a:gd name="connsiteY3" fmla="*/ 20716 h 96347"/>
              <a:gd name="connsiteX4" fmla="*/ 125 w 128101"/>
              <a:gd name="connsiteY4" fmla="*/ 91 h 96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101" h="96347">
                <a:moveTo>
                  <a:pt x="125" y="91"/>
                </a:moveTo>
                <a:cubicBezTo>
                  <a:pt x="-3313" y="-482"/>
                  <a:pt x="64867" y="1237"/>
                  <a:pt x="86065" y="17279"/>
                </a:cubicBezTo>
                <a:cubicBezTo>
                  <a:pt x="107263" y="33321"/>
                  <a:pt x="123879" y="95770"/>
                  <a:pt x="127316" y="96343"/>
                </a:cubicBezTo>
                <a:cubicBezTo>
                  <a:pt x="130754" y="96916"/>
                  <a:pt x="122732" y="36758"/>
                  <a:pt x="106690" y="20716"/>
                </a:cubicBezTo>
                <a:cubicBezTo>
                  <a:pt x="90648" y="4674"/>
                  <a:pt x="3563" y="664"/>
                  <a:pt x="125" y="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 1090">
            <a:extLst>
              <a:ext uri="{FF2B5EF4-FFF2-40B4-BE49-F238E27FC236}">
                <a16:creationId xmlns:a16="http://schemas.microsoft.com/office/drawing/2014/main" id="{5DF4C381-8287-0BAE-3F1C-D198F6A12BF1}"/>
              </a:ext>
            </a:extLst>
          </p:cNvPr>
          <p:cNvSpPr/>
          <p:nvPr/>
        </p:nvSpPr>
        <p:spPr>
          <a:xfrm>
            <a:off x="6499695" y="2230879"/>
            <a:ext cx="155630" cy="216757"/>
          </a:xfrm>
          <a:custGeom>
            <a:avLst/>
            <a:gdLst>
              <a:gd name="connsiteX0" fmla="*/ 155487 w 155630"/>
              <a:gd name="connsiteY0" fmla="*/ 119 h 216757"/>
              <a:gd name="connsiteX1" fmla="*/ 52359 w 155630"/>
              <a:gd name="connsiteY1" fmla="*/ 82622 h 216757"/>
              <a:gd name="connsiteX2" fmla="*/ 795 w 155630"/>
              <a:gd name="connsiteY2" fmla="*/ 216688 h 216757"/>
              <a:gd name="connsiteX3" fmla="*/ 28296 w 155630"/>
              <a:gd name="connsiteY3" fmla="*/ 99810 h 216757"/>
              <a:gd name="connsiteX4" fmla="*/ 155487 w 155630"/>
              <a:gd name="connsiteY4" fmla="*/ 119 h 216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5630" h="216757">
                <a:moveTo>
                  <a:pt x="155487" y="119"/>
                </a:moveTo>
                <a:cubicBezTo>
                  <a:pt x="159497" y="-2746"/>
                  <a:pt x="78141" y="46527"/>
                  <a:pt x="52359" y="82622"/>
                </a:cubicBezTo>
                <a:cubicBezTo>
                  <a:pt x="26577" y="118717"/>
                  <a:pt x="4805" y="213823"/>
                  <a:pt x="795" y="216688"/>
                </a:cubicBezTo>
                <a:cubicBezTo>
                  <a:pt x="-3215" y="219553"/>
                  <a:pt x="8243" y="133613"/>
                  <a:pt x="28296" y="99810"/>
                </a:cubicBezTo>
                <a:cubicBezTo>
                  <a:pt x="48349" y="66007"/>
                  <a:pt x="151477" y="2984"/>
                  <a:pt x="155487" y="1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 1091">
            <a:extLst>
              <a:ext uri="{FF2B5EF4-FFF2-40B4-BE49-F238E27FC236}">
                <a16:creationId xmlns:a16="http://schemas.microsoft.com/office/drawing/2014/main" id="{3F93A484-83D0-67DC-EF30-02201CBB083C}"/>
              </a:ext>
            </a:extLst>
          </p:cNvPr>
          <p:cNvSpPr/>
          <p:nvPr/>
        </p:nvSpPr>
        <p:spPr>
          <a:xfrm>
            <a:off x="6658414" y="2058700"/>
            <a:ext cx="299415" cy="96922"/>
          </a:xfrm>
          <a:custGeom>
            <a:avLst/>
            <a:gdLst>
              <a:gd name="connsiteX0" fmla="*/ 206 w 299415"/>
              <a:gd name="connsiteY0" fmla="*/ 96671 h 96922"/>
              <a:gd name="connsiteX1" fmla="*/ 144584 w 299415"/>
              <a:gd name="connsiteY1" fmla="*/ 31357 h 96922"/>
              <a:gd name="connsiteX2" fmla="*/ 299276 w 299415"/>
              <a:gd name="connsiteY2" fmla="*/ 419 h 96922"/>
              <a:gd name="connsiteX3" fmla="*/ 117084 w 299415"/>
              <a:gd name="connsiteY3" fmla="*/ 51983 h 96922"/>
              <a:gd name="connsiteX4" fmla="*/ 206 w 299415"/>
              <a:gd name="connsiteY4" fmla="*/ 96671 h 96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9415" h="96922">
                <a:moveTo>
                  <a:pt x="206" y="96671"/>
                </a:moveTo>
                <a:cubicBezTo>
                  <a:pt x="4789" y="93233"/>
                  <a:pt x="94739" y="47399"/>
                  <a:pt x="144584" y="31357"/>
                </a:cubicBezTo>
                <a:cubicBezTo>
                  <a:pt x="194429" y="15315"/>
                  <a:pt x="303859" y="-3019"/>
                  <a:pt x="299276" y="419"/>
                </a:cubicBezTo>
                <a:cubicBezTo>
                  <a:pt x="294693" y="3857"/>
                  <a:pt x="165783" y="36514"/>
                  <a:pt x="117084" y="51983"/>
                </a:cubicBezTo>
                <a:cubicBezTo>
                  <a:pt x="68385" y="67452"/>
                  <a:pt x="-4377" y="100109"/>
                  <a:pt x="206" y="966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 1092">
            <a:extLst>
              <a:ext uri="{FF2B5EF4-FFF2-40B4-BE49-F238E27FC236}">
                <a16:creationId xmlns:a16="http://schemas.microsoft.com/office/drawing/2014/main" id="{56D97D85-3B0F-D054-1D01-06BD48094DE8}"/>
              </a:ext>
            </a:extLst>
          </p:cNvPr>
          <p:cNvSpPr/>
          <p:nvPr/>
        </p:nvSpPr>
        <p:spPr>
          <a:xfrm>
            <a:off x="6503873" y="1695098"/>
            <a:ext cx="337089" cy="89049"/>
          </a:xfrm>
          <a:custGeom>
            <a:avLst/>
            <a:gdLst>
              <a:gd name="connsiteX0" fmla="*/ 55 w 337089"/>
              <a:gd name="connsiteY0" fmla="*/ 6511 h 89049"/>
              <a:gd name="connsiteX1" fmla="*/ 209748 w 337089"/>
              <a:gd name="connsiteY1" fmla="*/ 16824 h 89049"/>
              <a:gd name="connsiteX2" fmla="*/ 336939 w 337089"/>
              <a:gd name="connsiteY2" fmla="*/ 89013 h 89049"/>
              <a:gd name="connsiteX3" fmla="*/ 230374 w 337089"/>
              <a:gd name="connsiteY3" fmla="*/ 6511 h 89049"/>
              <a:gd name="connsiteX4" fmla="*/ 55 w 337089"/>
              <a:gd name="connsiteY4" fmla="*/ 6511 h 89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089" h="89049">
                <a:moveTo>
                  <a:pt x="55" y="6511"/>
                </a:moveTo>
                <a:cubicBezTo>
                  <a:pt x="-3383" y="8230"/>
                  <a:pt x="153601" y="3074"/>
                  <a:pt x="209748" y="16824"/>
                </a:cubicBezTo>
                <a:cubicBezTo>
                  <a:pt x="265895" y="30574"/>
                  <a:pt x="333501" y="90732"/>
                  <a:pt x="336939" y="89013"/>
                </a:cubicBezTo>
                <a:cubicBezTo>
                  <a:pt x="340377" y="87294"/>
                  <a:pt x="284230" y="20261"/>
                  <a:pt x="230374" y="6511"/>
                </a:cubicBezTo>
                <a:cubicBezTo>
                  <a:pt x="176518" y="-7239"/>
                  <a:pt x="3493" y="4792"/>
                  <a:pt x="55" y="65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 1093">
            <a:extLst>
              <a:ext uri="{FF2B5EF4-FFF2-40B4-BE49-F238E27FC236}">
                <a16:creationId xmlns:a16="http://schemas.microsoft.com/office/drawing/2014/main" id="{D6524B63-C73F-41D4-9868-96578A2546E8}"/>
              </a:ext>
            </a:extLst>
          </p:cNvPr>
          <p:cNvSpPr/>
          <p:nvPr/>
        </p:nvSpPr>
        <p:spPr>
          <a:xfrm>
            <a:off x="7146737" y="2151747"/>
            <a:ext cx="145263" cy="110657"/>
          </a:xfrm>
          <a:custGeom>
            <a:avLst/>
            <a:gdLst>
              <a:gd name="connsiteX0" fmla="*/ 21 w 145263"/>
              <a:gd name="connsiteY0" fmla="*/ 187 h 110657"/>
              <a:gd name="connsiteX1" fmla="*/ 130649 w 145263"/>
              <a:gd name="connsiteY1" fmla="*/ 79251 h 110657"/>
              <a:gd name="connsiteX2" fmla="*/ 140962 w 145263"/>
              <a:gd name="connsiteY2" fmla="*/ 110190 h 110657"/>
              <a:gd name="connsiteX3" fmla="*/ 120337 w 145263"/>
              <a:gd name="connsiteY3" fmla="*/ 58626 h 110657"/>
              <a:gd name="connsiteX4" fmla="*/ 21 w 145263"/>
              <a:gd name="connsiteY4" fmla="*/ 187 h 11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5263" h="110657">
                <a:moveTo>
                  <a:pt x="21" y="187"/>
                </a:moveTo>
                <a:cubicBezTo>
                  <a:pt x="1740" y="3624"/>
                  <a:pt x="107159" y="60917"/>
                  <a:pt x="130649" y="79251"/>
                </a:cubicBezTo>
                <a:cubicBezTo>
                  <a:pt x="154139" y="97585"/>
                  <a:pt x="142681" y="113627"/>
                  <a:pt x="140962" y="110190"/>
                </a:cubicBezTo>
                <a:cubicBezTo>
                  <a:pt x="139243" y="106753"/>
                  <a:pt x="138098" y="75814"/>
                  <a:pt x="120337" y="58626"/>
                </a:cubicBezTo>
                <a:cubicBezTo>
                  <a:pt x="102576" y="41438"/>
                  <a:pt x="-1698" y="-3250"/>
                  <a:pt x="21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 1094">
            <a:extLst>
              <a:ext uri="{FF2B5EF4-FFF2-40B4-BE49-F238E27FC236}">
                <a16:creationId xmlns:a16="http://schemas.microsoft.com/office/drawing/2014/main" id="{516A1411-7B0C-9651-A8EF-CB276EFB9034}"/>
              </a:ext>
            </a:extLst>
          </p:cNvPr>
          <p:cNvSpPr/>
          <p:nvPr/>
        </p:nvSpPr>
        <p:spPr>
          <a:xfrm>
            <a:off x="5998595" y="2296270"/>
            <a:ext cx="230357" cy="103193"/>
          </a:xfrm>
          <a:custGeom>
            <a:avLst/>
            <a:gdLst>
              <a:gd name="connsiteX0" fmla="*/ 7 w 230357"/>
              <a:gd name="connsiteY0" fmla="*/ 43 h 103193"/>
              <a:gd name="connsiteX1" fmla="*/ 161573 w 230357"/>
              <a:gd name="connsiteY1" fmla="*/ 44732 h 103193"/>
              <a:gd name="connsiteX2" fmla="*/ 230325 w 230357"/>
              <a:gd name="connsiteY2" fmla="*/ 103171 h 103193"/>
              <a:gd name="connsiteX3" fmla="*/ 168449 w 230357"/>
              <a:gd name="connsiteY3" fmla="*/ 37856 h 103193"/>
              <a:gd name="connsiteX4" fmla="*/ 7 w 230357"/>
              <a:gd name="connsiteY4" fmla="*/ 43 h 103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357" h="103193">
                <a:moveTo>
                  <a:pt x="7" y="43"/>
                </a:moveTo>
                <a:cubicBezTo>
                  <a:pt x="-1139" y="1189"/>
                  <a:pt x="123187" y="27544"/>
                  <a:pt x="161573" y="44732"/>
                </a:cubicBezTo>
                <a:cubicBezTo>
                  <a:pt x="199959" y="61920"/>
                  <a:pt x="229179" y="104317"/>
                  <a:pt x="230325" y="103171"/>
                </a:cubicBezTo>
                <a:cubicBezTo>
                  <a:pt x="231471" y="102025"/>
                  <a:pt x="201679" y="55044"/>
                  <a:pt x="168449" y="37856"/>
                </a:cubicBezTo>
                <a:cubicBezTo>
                  <a:pt x="135219" y="20668"/>
                  <a:pt x="1153" y="-1103"/>
                  <a:pt x="7" y="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 1095">
            <a:extLst>
              <a:ext uri="{FF2B5EF4-FFF2-40B4-BE49-F238E27FC236}">
                <a16:creationId xmlns:a16="http://schemas.microsoft.com/office/drawing/2014/main" id="{5D6A7476-22AF-CC37-D1F1-505DBA6A5A8A}"/>
              </a:ext>
            </a:extLst>
          </p:cNvPr>
          <p:cNvSpPr/>
          <p:nvPr/>
        </p:nvSpPr>
        <p:spPr>
          <a:xfrm>
            <a:off x="7375792" y="2289412"/>
            <a:ext cx="94154" cy="278586"/>
          </a:xfrm>
          <a:custGeom>
            <a:avLst/>
            <a:gdLst>
              <a:gd name="connsiteX0" fmla="*/ 94100 w 94154"/>
              <a:gd name="connsiteY0" fmla="*/ 26 h 278586"/>
              <a:gd name="connsiteX1" fmla="*/ 15035 w 94154"/>
              <a:gd name="connsiteY1" fmla="*/ 192531 h 278586"/>
              <a:gd name="connsiteX2" fmla="*/ 32223 w 94154"/>
              <a:gd name="connsiteY2" fmla="*/ 278471 h 278586"/>
              <a:gd name="connsiteX3" fmla="*/ 1285 w 94154"/>
              <a:gd name="connsiteY3" fmla="*/ 206281 h 278586"/>
              <a:gd name="connsiteX4" fmla="*/ 94100 w 94154"/>
              <a:gd name="connsiteY4" fmla="*/ 26 h 278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154" h="278586">
                <a:moveTo>
                  <a:pt x="94100" y="26"/>
                </a:moveTo>
                <a:cubicBezTo>
                  <a:pt x="96392" y="-2266"/>
                  <a:pt x="25348" y="146124"/>
                  <a:pt x="15035" y="192531"/>
                </a:cubicBezTo>
                <a:cubicBezTo>
                  <a:pt x="4722" y="238938"/>
                  <a:pt x="34515" y="276179"/>
                  <a:pt x="32223" y="278471"/>
                </a:cubicBezTo>
                <a:cubicBezTo>
                  <a:pt x="29931" y="280763"/>
                  <a:pt x="-7309" y="248678"/>
                  <a:pt x="1285" y="206281"/>
                </a:cubicBezTo>
                <a:cubicBezTo>
                  <a:pt x="9879" y="163884"/>
                  <a:pt x="91808" y="2318"/>
                  <a:pt x="94100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 1096">
            <a:extLst>
              <a:ext uri="{FF2B5EF4-FFF2-40B4-BE49-F238E27FC236}">
                <a16:creationId xmlns:a16="http://schemas.microsoft.com/office/drawing/2014/main" id="{49D83832-87D9-1AB6-98E0-393FB00273C1}"/>
              </a:ext>
            </a:extLst>
          </p:cNvPr>
          <p:cNvSpPr/>
          <p:nvPr/>
        </p:nvSpPr>
        <p:spPr>
          <a:xfrm>
            <a:off x="5726946" y="2139364"/>
            <a:ext cx="316420" cy="43541"/>
          </a:xfrm>
          <a:custGeom>
            <a:avLst/>
            <a:gdLst>
              <a:gd name="connsiteX0" fmla="*/ 86 w 316420"/>
              <a:gd name="connsiteY0" fmla="*/ 22883 h 43541"/>
              <a:gd name="connsiteX1" fmla="*/ 237280 w 316420"/>
              <a:gd name="connsiteY1" fmla="*/ 12570 h 43541"/>
              <a:gd name="connsiteX2" fmla="*/ 316344 w 316420"/>
              <a:gd name="connsiteY2" fmla="*/ 43508 h 43541"/>
              <a:gd name="connsiteX3" fmla="*/ 251030 w 316420"/>
              <a:gd name="connsiteY3" fmla="*/ 5695 h 43541"/>
              <a:gd name="connsiteX4" fmla="*/ 209779 w 316420"/>
              <a:gd name="connsiteY4" fmla="*/ 2257 h 43541"/>
              <a:gd name="connsiteX5" fmla="*/ 86 w 316420"/>
              <a:gd name="connsiteY5" fmla="*/ 22883 h 43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420" h="43541">
                <a:moveTo>
                  <a:pt x="86" y="22883"/>
                </a:moveTo>
                <a:cubicBezTo>
                  <a:pt x="4670" y="24602"/>
                  <a:pt x="184570" y="9133"/>
                  <a:pt x="237280" y="12570"/>
                </a:cubicBezTo>
                <a:cubicBezTo>
                  <a:pt x="289990" y="16007"/>
                  <a:pt x="314052" y="44654"/>
                  <a:pt x="316344" y="43508"/>
                </a:cubicBezTo>
                <a:cubicBezTo>
                  <a:pt x="318636" y="42362"/>
                  <a:pt x="268791" y="12570"/>
                  <a:pt x="251030" y="5695"/>
                </a:cubicBezTo>
                <a:cubicBezTo>
                  <a:pt x="233269" y="-1180"/>
                  <a:pt x="245301" y="-1181"/>
                  <a:pt x="209779" y="2257"/>
                </a:cubicBezTo>
                <a:cubicBezTo>
                  <a:pt x="174257" y="5694"/>
                  <a:pt x="-4498" y="21164"/>
                  <a:pt x="86" y="228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 1097">
            <a:extLst>
              <a:ext uri="{FF2B5EF4-FFF2-40B4-BE49-F238E27FC236}">
                <a16:creationId xmlns:a16="http://schemas.microsoft.com/office/drawing/2014/main" id="{3A884CE5-597D-44C7-A469-A62D0C116E0F}"/>
              </a:ext>
            </a:extLst>
          </p:cNvPr>
          <p:cNvSpPr/>
          <p:nvPr/>
        </p:nvSpPr>
        <p:spPr>
          <a:xfrm>
            <a:off x="7321956" y="3014985"/>
            <a:ext cx="124910" cy="471397"/>
          </a:xfrm>
          <a:custGeom>
            <a:avLst/>
            <a:gdLst>
              <a:gd name="connsiteX0" fmla="*/ 17307 w 124910"/>
              <a:gd name="connsiteY0" fmla="*/ 3223 h 471397"/>
              <a:gd name="connsiteX1" fmla="*/ 106685 w 124910"/>
              <a:gd name="connsiteY1" fmla="*/ 116663 h 471397"/>
              <a:gd name="connsiteX2" fmla="*/ 86059 w 124910"/>
              <a:gd name="connsiteY2" fmla="*/ 371045 h 471397"/>
              <a:gd name="connsiteX3" fmla="*/ 119 w 124910"/>
              <a:gd name="connsiteY3" fmla="*/ 470735 h 471397"/>
              <a:gd name="connsiteX4" fmla="*/ 106685 w 124910"/>
              <a:gd name="connsiteY4" fmla="*/ 329794 h 471397"/>
              <a:gd name="connsiteX5" fmla="*/ 120435 w 124910"/>
              <a:gd name="connsiteY5" fmla="*/ 120101 h 471397"/>
              <a:gd name="connsiteX6" fmla="*/ 58558 w 124910"/>
              <a:gd name="connsiteY6" fmla="*/ 37598 h 471397"/>
              <a:gd name="connsiteX7" fmla="*/ 17307 w 124910"/>
              <a:gd name="connsiteY7" fmla="*/ 3223 h 47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4910" h="471397">
                <a:moveTo>
                  <a:pt x="17307" y="3223"/>
                </a:moveTo>
                <a:cubicBezTo>
                  <a:pt x="25328" y="16400"/>
                  <a:pt x="95226" y="55359"/>
                  <a:pt x="106685" y="116663"/>
                </a:cubicBezTo>
                <a:cubicBezTo>
                  <a:pt x="118144" y="177967"/>
                  <a:pt x="103820" y="312033"/>
                  <a:pt x="86059" y="371045"/>
                </a:cubicBezTo>
                <a:cubicBezTo>
                  <a:pt x="68298" y="430057"/>
                  <a:pt x="-3319" y="477610"/>
                  <a:pt x="119" y="470735"/>
                </a:cubicBezTo>
                <a:cubicBezTo>
                  <a:pt x="3557" y="463860"/>
                  <a:pt x="86632" y="388233"/>
                  <a:pt x="106685" y="329794"/>
                </a:cubicBezTo>
                <a:cubicBezTo>
                  <a:pt x="126738" y="271355"/>
                  <a:pt x="128456" y="168800"/>
                  <a:pt x="120435" y="120101"/>
                </a:cubicBezTo>
                <a:cubicBezTo>
                  <a:pt x="112414" y="71402"/>
                  <a:pt x="58558" y="37598"/>
                  <a:pt x="58558" y="37598"/>
                </a:cubicBezTo>
                <a:cubicBezTo>
                  <a:pt x="45954" y="20410"/>
                  <a:pt x="9286" y="-9954"/>
                  <a:pt x="17307" y="32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 1098">
            <a:extLst>
              <a:ext uri="{FF2B5EF4-FFF2-40B4-BE49-F238E27FC236}">
                <a16:creationId xmlns:a16="http://schemas.microsoft.com/office/drawing/2014/main" id="{F880D055-6FBB-B6A3-B9AB-0B76B39EAFD2}"/>
              </a:ext>
            </a:extLst>
          </p:cNvPr>
          <p:cNvSpPr/>
          <p:nvPr/>
        </p:nvSpPr>
        <p:spPr>
          <a:xfrm>
            <a:off x="5730260" y="3069771"/>
            <a:ext cx="303055" cy="60039"/>
          </a:xfrm>
          <a:custGeom>
            <a:avLst/>
            <a:gdLst>
              <a:gd name="connsiteX0" fmla="*/ 209 w 303055"/>
              <a:gd name="connsiteY0" fmla="*/ 34376 h 60039"/>
              <a:gd name="connsiteX1" fmla="*/ 158338 w 303055"/>
              <a:gd name="connsiteY1" fmla="*/ 58440 h 60039"/>
              <a:gd name="connsiteX2" fmla="*/ 302717 w 303055"/>
              <a:gd name="connsiteY2" fmla="*/ 0 h 60039"/>
              <a:gd name="connsiteX3" fmla="*/ 192714 w 303055"/>
              <a:gd name="connsiteY3" fmla="*/ 58440 h 60039"/>
              <a:gd name="connsiteX4" fmla="*/ 209 w 303055"/>
              <a:gd name="connsiteY4" fmla="*/ 34376 h 60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3055" h="60039">
                <a:moveTo>
                  <a:pt x="209" y="34376"/>
                </a:moveTo>
                <a:cubicBezTo>
                  <a:pt x="-5520" y="34376"/>
                  <a:pt x="107920" y="64169"/>
                  <a:pt x="158338" y="58440"/>
                </a:cubicBezTo>
                <a:cubicBezTo>
                  <a:pt x="208756" y="52711"/>
                  <a:pt x="296988" y="0"/>
                  <a:pt x="302717" y="0"/>
                </a:cubicBezTo>
                <a:cubicBezTo>
                  <a:pt x="308446" y="0"/>
                  <a:pt x="240267" y="49273"/>
                  <a:pt x="192714" y="58440"/>
                </a:cubicBezTo>
                <a:cubicBezTo>
                  <a:pt x="145161" y="67607"/>
                  <a:pt x="5938" y="34376"/>
                  <a:pt x="209" y="343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 1099">
            <a:extLst>
              <a:ext uri="{FF2B5EF4-FFF2-40B4-BE49-F238E27FC236}">
                <a16:creationId xmlns:a16="http://schemas.microsoft.com/office/drawing/2014/main" id="{FF4EA91F-CE58-3B44-1281-9A495D21FAB6}"/>
              </a:ext>
            </a:extLst>
          </p:cNvPr>
          <p:cNvSpPr/>
          <p:nvPr/>
        </p:nvSpPr>
        <p:spPr>
          <a:xfrm>
            <a:off x="6637994" y="2870384"/>
            <a:ext cx="72189" cy="134077"/>
          </a:xfrm>
          <a:custGeom>
            <a:avLst/>
            <a:gdLst>
              <a:gd name="connsiteX0" fmla="*/ 0 w 72189"/>
              <a:gd name="connsiteY0" fmla="*/ 7 h 134077"/>
              <a:gd name="connsiteX1" fmla="*/ 55001 w 72189"/>
              <a:gd name="connsiteY1" fmla="*/ 55008 h 134077"/>
              <a:gd name="connsiteX2" fmla="*/ 72189 w 72189"/>
              <a:gd name="connsiteY2" fmla="*/ 134073 h 134077"/>
              <a:gd name="connsiteX3" fmla="*/ 55001 w 72189"/>
              <a:gd name="connsiteY3" fmla="*/ 51571 h 134077"/>
              <a:gd name="connsiteX4" fmla="*/ 0 w 72189"/>
              <a:gd name="connsiteY4" fmla="*/ 7 h 134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89" h="134077">
                <a:moveTo>
                  <a:pt x="0" y="7"/>
                </a:moveTo>
                <a:cubicBezTo>
                  <a:pt x="0" y="580"/>
                  <a:pt x="42970" y="32664"/>
                  <a:pt x="55001" y="55008"/>
                </a:cubicBezTo>
                <a:cubicBezTo>
                  <a:pt x="67032" y="77352"/>
                  <a:pt x="72189" y="134646"/>
                  <a:pt x="72189" y="134073"/>
                </a:cubicBezTo>
                <a:cubicBezTo>
                  <a:pt x="72189" y="133500"/>
                  <a:pt x="63022" y="71624"/>
                  <a:pt x="55001" y="51571"/>
                </a:cubicBezTo>
                <a:cubicBezTo>
                  <a:pt x="46980" y="31518"/>
                  <a:pt x="0" y="-566"/>
                  <a:pt x="0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 1100">
            <a:extLst>
              <a:ext uri="{FF2B5EF4-FFF2-40B4-BE49-F238E27FC236}">
                <a16:creationId xmlns:a16="http://schemas.microsoft.com/office/drawing/2014/main" id="{99580518-9384-75D0-3537-865FCC13FFF9}"/>
              </a:ext>
            </a:extLst>
          </p:cNvPr>
          <p:cNvSpPr/>
          <p:nvPr/>
        </p:nvSpPr>
        <p:spPr>
          <a:xfrm>
            <a:off x="6940418" y="3014694"/>
            <a:ext cx="251181" cy="61990"/>
          </a:xfrm>
          <a:custGeom>
            <a:avLst/>
            <a:gdLst>
              <a:gd name="connsiteX0" fmla="*/ 84 w 251181"/>
              <a:gd name="connsiteY0" fmla="*/ 3514 h 61990"/>
              <a:gd name="connsiteX1" fmla="*/ 141026 w 251181"/>
              <a:gd name="connsiteY1" fmla="*/ 48202 h 61990"/>
              <a:gd name="connsiteX2" fmla="*/ 251029 w 251181"/>
              <a:gd name="connsiteY2" fmla="*/ 76 h 61990"/>
              <a:gd name="connsiteX3" fmla="*/ 161651 w 251181"/>
              <a:gd name="connsiteY3" fmla="*/ 61953 h 61990"/>
              <a:gd name="connsiteX4" fmla="*/ 84 w 251181"/>
              <a:gd name="connsiteY4" fmla="*/ 3514 h 61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1181" h="61990">
                <a:moveTo>
                  <a:pt x="84" y="3514"/>
                </a:moveTo>
                <a:cubicBezTo>
                  <a:pt x="-3353" y="1222"/>
                  <a:pt x="99202" y="48775"/>
                  <a:pt x="141026" y="48202"/>
                </a:cubicBezTo>
                <a:cubicBezTo>
                  <a:pt x="182850" y="47629"/>
                  <a:pt x="247592" y="-2216"/>
                  <a:pt x="251029" y="76"/>
                </a:cubicBezTo>
                <a:cubicBezTo>
                  <a:pt x="254466" y="2368"/>
                  <a:pt x="198892" y="60234"/>
                  <a:pt x="161651" y="61953"/>
                </a:cubicBezTo>
                <a:cubicBezTo>
                  <a:pt x="124410" y="63672"/>
                  <a:pt x="3521" y="5806"/>
                  <a:pt x="84" y="35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 1101">
            <a:extLst>
              <a:ext uri="{FF2B5EF4-FFF2-40B4-BE49-F238E27FC236}">
                <a16:creationId xmlns:a16="http://schemas.microsoft.com/office/drawing/2014/main" id="{E34896DF-D8F9-8252-9232-A2CAA3E85059}"/>
              </a:ext>
            </a:extLst>
          </p:cNvPr>
          <p:cNvSpPr/>
          <p:nvPr/>
        </p:nvSpPr>
        <p:spPr>
          <a:xfrm>
            <a:off x="6950024" y="3124764"/>
            <a:ext cx="48995" cy="99704"/>
          </a:xfrm>
          <a:custGeom>
            <a:avLst/>
            <a:gdLst>
              <a:gd name="connsiteX0" fmla="*/ 48917 w 48995"/>
              <a:gd name="connsiteY0" fmla="*/ 9 h 99704"/>
              <a:gd name="connsiteX1" fmla="*/ 7666 w 48995"/>
              <a:gd name="connsiteY1" fmla="*/ 41260 h 99704"/>
              <a:gd name="connsiteX2" fmla="*/ 791 w 48995"/>
              <a:gd name="connsiteY2" fmla="*/ 99699 h 99704"/>
              <a:gd name="connsiteX3" fmla="*/ 17979 w 48995"/>
              <a:gd name="connsiteY3" fmla="*/ 44698 h 99704"/>
              <a:gd name="connsiteX4" fmla="*/ 48917 w 48995"/>
              <a:gd name="connsiteY4" fmla="*/ 9 h 997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995" h="99704">
                <a:moveTo>
                  <a:pt x="48917" y="9"/>
                </a:moveTo>
                <a:cubicBezTo>
                  <a:pt x="47198" y="-564"/>
                  <a:pt x="15687" y="24645"/>
                  <a:pt x="7666" y="41260"/>
                </a:cubicBezTo>
                <a:cubicBezTo>
                  <a:pt x="-355" y="57875"/>
                  <a:pt x="-928" y="99126"/>
                  <a:pt x="791" y="99699"/>
                </a:cubicBezTo>
                <a:cubicBezTo>
                  <a:pt x="2510" y="100272"/>
                  <a:pt x="12250" y="59021"/>
                  <a:pt x="17979" y="44698"/>
                </a:cubicBezTo>
                <a:cubicBezTo>
                  <a:pt x="23708" y="30375"/>
                  <a:pt x="50636" y="582"/>
                  <a:pt x="4891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 1102">
            <a:extLst>
              <a:ext uri="{FF2B5EF4-FFF2-40B4-BE49-F238E27FC236}">
                <a16:creationId xmlns:a16="http://schemas.microsoft.com/office/drawing/2014/main" id="{B253654B-2918-980D-266A-CD785B5022C8}"/>
              </a:ext>
            </a:extLst>
          </p:cNvPr>
          <p:cNvSpPr/>
          <p:nvPr/>
        </p:nvSpPr>
        <p:spPr>
          <a:xfrm>
            <a:off x="5646990" y="3427008"/>
            <a:ext cx="69925" cy="94541"/>
          </a:xfrm>
          <a:custGeom>
            <a:avLst/>
            <a:gdLst>
              <a:gd name="connsiteX0" fmla="*/ 977 w 69925"/>
              <a:gd name="connsiteY0" fmla="*/ 273 h 94541"/>
              <a:gd name="connsiteX1" fmla="*/ 31915 w 69925"/>
              <a:gd name="connsiteY1" fmla="*/ 65587 h 94541"/>
              <a:gd name="connsiteX2" fmla="*/ 69729 w 69925"/>
              <a:gd name="connsiteY2" fmla="*/ 93088 h 94541"/>
              <a:gd name="connsiteX3" fmla="*/ 977 w 69925"/>
              <a:gd name="connsiteY3" fmla="*/ 273 h 94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925" h="94541">
                <a:moveTo>
                  <a:pt x="977" y="273"/>
                </a:moveTo>
                <a:cubicBezTo>
                  <a:pt x="-5325" y="-4311"/>
                  <a:pt x="20456" y="50118"/>
                  <a:pt x="31915" y="65587"/>
                </a:cubicBezTo>
                <a:cubicBezTo>
                  <a:pt x="43374" y="81056"/>
                  <a:pt x="72594" y="99963"/>
                  <a:pt x="69729" y="93088"/>
                </a:cubicBezTo>
                <a:cubicBezTo>
                  <a:pt x="66864" y="86213"/>
                  <a:pt x="7279" y="4857"/>
                  <a:pt x="977" y="2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 1103">
            <a:extLst>
              <a:ext uri="{FF2B5EF4-FFF2-40B4-BE49-F238E27FC236}">
                <a16:creationId xmlns:a16="http://schemas.microsoft.com/office/drawing/2014/main" id="{9950B07F-4BEC-D2E6-1C61-D222254BF9FC}"/>
              </a:ext>
            </a:extLst>
          </p:cNvPr>
          <p:cNvSpPr/>
          <p:nvPr/>
        </p:nvSpPr>
        <p:spPr>
          <a:xfrm>
            <a:off x="7007140" y="3682042"/>
            <a:ext cx="132026" cy="293401"/>
          </a:xfrm>
          <a:custGeom>
            <a:avLst/>
            <a:gdLst>
              <a:gd name="connsiteX0" fmla="*/ 132026 w 132026"/>
              <a:gd name="connsiteY0" fmla="*/ 7 h 293401"/>
              <a:gd name="connsiteX1" fmla="*/ 53788 w 132026"/>
              <a:gd name="connsiteY1" fmla="*/ 112474 h 293401"/>
              <a:gd name="connsiteX2" fmla="*/ 0 w 132026"/>
              <a:gd name="connsiteY2" fmla="*/ 293398 h 293401"/>
              <a:gd name="connsiteX3" fmla="*/ 53788 w 132026"/>
              <a:gd name="connsiteY3" fmla="*/ 107584 h 293401"/>
              <a:gd name="connsiteX4" fmla="*/ 132026 w 132026"/>
              <a:gd name="connsiteY4" fmla="*/ 7 h 293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026" h="293401">
                <a:moveTo>
                  <a:pt x="132026" y="7"/>
                </a:moveTo>
                <a:cubicBezTo>
                  <a:pt x="132026" y="822"/>
                  <a:pt x="75792" y="63576"/>
                  <a:pt x="53788" y="112474"/>
                </a:cubicBezTo>
                <a:cubicBezTo>
                  <a:pt x="31784" y="161372"/>
                  <a:pt x="0" y="294213"/>
                  <a:pt x="0" y="293398"/>
                </a:cubicBezTo>
                <a:cubicBezTo>
                  <a:pt x="0" y="292583"/>
                  <a:pt x="30969" y="152408"/>
                  <a:pt x="53788" y="107584"/>
                </a:cubicBezTo>
                <a:cubicBezTo>
                  <a:pt x="76607" y="62760"/>
                  <a:pt x="132026" y="-808"/>
                  <a:pt x="13202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 1105">
            <a:extLst>
              <a:ext uri="{FF2B5EF4-FFF2-40B4-BE49-F238E27FC236}">
                <a16:creationId xmlns:a16="http://schemas.microsoft.com/office/drawing/2014/main" id="{9605CD62-709A-E060-D241-106BCDA3279B}"/>
              </a:ext>
            </a:extLst>
          </p:cNvPr>
          <p:cNvSpPr/>
          <p:nvPr/>
        </p:nvSpPr>
        <p:spPr>
          <a:xfrm>
            <a:off x="5826120" y="1023169"/>
            <a:ext cx="949613" cy="354925"/>
          </a:xfrm>
          <a:custGeom>
            <a:avLst/>
            <a:gdLst>
              <a:gd name="connsiteX0" fmla="*/ 663580 w 949613"/>
              <a:gd name="connsiteY0" fmla="*/ 354781 h 354925"/>
              <a:gd name="connsiteX1" fmla="*/ 949330 w 949613"/>
              <a:gd name="connsiteY1" fmla="*/ 246831 h 354925"/>
              <a:gd name="connsiteX2" fmla="*/ 600080 w 949613"/>
              <a:gd name="connsiteY2" fmla="*/ 126181 h 354925"/>
              <a:gd name="connsiteX3" fmla="*/ 790580 w 949613"/>
              <a:gd name="connsiteY3" fmla="*/ 113481 h 354925"/>
              <a:gd name="connsiteX4" fmla="*/ 482605 w 949613"/>
              <a:gd name="connsiteY4" fmla="*/ 24581 h 354925"/>
              <a:gd name="connsiteX5" fmla="*/ 5 w 949613"/>
              <a:gd name="connsiteY5" fmla="*/ 215081 h 354925"/>
              <a:gd name="connsiteX6" fmla="*/ 473080 w 949613"/>
              <a:gd name="connsiteY6" fmla="*/ 8706 h 354925"/>
              <a:gd name="connsiteX7" fmla="*/ 682630 w 949613"/>
              <a:gd name="connsiteY7" fmla="*/ 43631 h 354925"/>
              <a:gd name="connsiteX8" fmla="*/ 739780 w 949613"/>
              <a:gd name="connsiteY8" fmla="*/ 91256 h 354925"/>
              <a:gd name="connsiteX9" fmla="*/ 625480 w 949613"/>
              <a:gd name="connsiteY9" fmla="*/ 113481 h 354925"/>
              <a:gd name="connsiteX10" fmla="*/ 673105 w 949613"/>
              <a:gd name="connsiteY10" fmla="*/ 123006 h 354925"/>
              <a:gd name="connsiteX11" fmla="*/ 742955 w 949613"/>
              <a:gd name="connsiteY11" fmla="*/ 145231 h 354925"/>
              <a:gd name="connsiteX12" fmla="*/ 923930 w 949613"/>
              <a:gd name="connsiteY12" fmla="*/ 215081 h 354925"/>
              <a:gd name="connsiteX13" fmla="*/ 933455 w 949613"/>
              <a:gd name="connsiteY13" fmla="*/ 230956 h 354925"/>
              <a:gd name="connsiteX14" fmla="*/ 908055 w 949613"/>
              <a:gd name="connsiteY14" fmla="*/ 269056 h 354925"/>
              <a:gd name="connsiteX15" fmla="*/ 663580 w 949613"/>
              <a:gd name="connsiteY15" fmla="*/ 354781 h 354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49613" h="354925">
                <a:moveTo>
                  <a:pt x="663580" y="354781"/>
                </a:moveTo>
                <a:cubicBezTo>
                  <a:pt x="670459" y="351077"/>
                  <a:pt x="959913" y="284931"/>
                  <a:pt x="949330" y="246831"/>
                </a:cubicBezTo>
                <a:cubicBezTo>
                  <a:pt x="938747" y="208731"/>
                  <a:pt x="626538" y="148406"/>
                  <a:pt x="600080" y="126181"/>
                </a:cubicBezTo>
                <a:cubicBezTo>
                  <a:pt x="573622" y="103956"/>
                  <a:pt x="810159" y="130414"/>
                  <a:pt x="790580" y="113481"/>
                </a:cubicBezTo>
                <a:cubicBezTo>
                  <a:pt x="771001" y="96548"/>
                  <a:pt x="614367" y="7648"/>
                  <a:pt x="482605" y="24581"/>
                </a:cubicBezTo>
                <a:cubicBezTo>
                  <a:pt x="350843" y="41514"/>
                  <a:pt x="1592" y="217727"/>
                  <a:pt x="5" y="215081"/>
                </a:cubicBezTo>
                <a:cubicBezTo>
                  <a:pt x="-1583" y="212435"/>
                  <a:pt x="359309" y="37281"/>
                  <a:pt x="473080" y="8706"/>
                </a:cubicBezTo>
                <a:cubicBezTo>
                  <a:pt x="586851" y="-19869"/>
                  <a:pt x="638180" y="29873"/>
                  <a:pt x="682630" y="43631"/>
                </a:cubicBezTo>
                <a:cubicBezTo>
                  <a:pt x="727080" y="57389"/>
                  <a:pt x="749305" y="79614"/>
                  <a:pt x="739780" y="91256"/>
                </a:cubicBezTo>
                <a:cubicBezTo>
                  <a:pt x="730255" y="102898"/>
                  <a:pt x="636592" y="108189"/>
                  <a:pt x="625480" y="113481"/>
                </a:cubicBezTo>
                <a:cubicBezTo>
                  <a:pt x="614367" y="118773"/>
                  <a:pt x="653526" y="117714"/>
                  <a:pt x="673105" y="123006"/>
                </a:cubicBezTo>
                <a:cubicBezTo>
                  <a:pt x="692684" y="128298"/>
                  <a:pt x="701151" y="129885"/>
                  <a:pt x="742955" y="145231"/>
                </a:cubicBezTo>
                <a:cubicBezTo>
                  <a:pt x="784759" y="160577"/>
                  <a:pt x="923930" y="215081"/>
                  <a:pt x="923930" y="215081"/>
                </a:cubicBezTo>
                <a:cubicBezTo>
                  <a:pt x="955680" y="229368"/>
                  <a:pt x="936101" y="221960"/>
                  <a:pt x="933455" y="230956"/>
                </a:cubicBezTo>
                <a:cubicBezTo>
                  <a:pt x="930809" y="239952"/>
                  <a:pt x="948801" y="248419"/>
                  <a:pt x="908055" y="269056"/>
                </a:cubicBezTo>
                <a:cubicBezTo>
                  <a:pt x="867309" y="289693"/>
                  <a:pt x="656701" y="358485"/>
                  <a:pt x="663580" y="3547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 1106">
            <a:extLst>
              <a:ext uri="{FF2B5EF4-FFF2-40B4-BE49-F238E27FC236}">
                <a16:creationId xmlns:a16="http://schemas.microsoft.com/office/drawing/2014/main" id="{C1EF7D14-118B-8017-F293-70986FBF709A}"/>
              </a:ext>
            </a:extLst>
          </p:cNvPr>
          <p:cNvSpPr/>
          <p:nvPr/>
        </p:nvSpPr>
        <p:spPr>
          <a:xfrm>
            <a:off x="5628814" y="1237084"/>
            <a:ext cx="969112" cy="607972"/>
          </a:xfrm>
          <a:custGeom>
            <a:avLst/>
            <a:gdLst>
              <a:gd name="connsiteX0" fmla="*/ 949786 w 969112"/>
              <a:gd name="connsiteY0" fmla="*/ 7516 h 607972"/>
              <a:gd name="connsiteX1" fmla="*/ 251286 w 969112"/>
              <a:gd name="connsiteY1" fmla="*/ 223416 h 607972"/>
              <a:gd name="connsiteX2" fmla="*/ 3636 w 969112"/>
              <a:gd name="connsiteY2" fmla="*/ 604416 h 607972"/>
              <a:gd name="connsiteX3" fmla="*/ 111586 w 969112"/>
              <a:gd name="connsiteY3" fmla="*/ 404391 h 607972"/>
              <a:gd name="connsiteX4" fmla="*/ 222711 w 969112"/>
              <a:gd name="connsiteY4" fmla="*/ 242466 h 607972"/>
              <a:gd name="connsiteX5" fmla="*/ 575136 w 969112"/>
              <a:gd name="connsiteY5" fmla="*/ 105941 h 607972"/>
              <a:gd name="connsiteX6" fmla="*/ 571961 w 969112"/>
              <a:gd name="connsiteY6" fmla="*/ 115466 h 607972"/>
              <a:gd name="connsiteX7" fmla="*/ 759286 w 969112"/>
              <a:gd name="connsiteY7" fmla="*/ 55141 h 607972"/>
              <a:gd name="connsiteX8" fmla="*/ 949786 w 969112"/>
              <a:gd name="connsiteY8" fmla="*/ 7516 h 607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69112" h="607972">
                <a:moveTo>
                  <a:pt x="949786" y="7516"/>
                </a:moveTo>
                <a:cubicBezTo>
                  <a:pt x="865119" y="35562"/>
                  <a:pt x="408978" y="123933"/>
                  <a:pt x="251286" y="223416"/>
                </a:cubicBezTo>
                <a:cubicBezTo>
                  <a:pt x="93594" y="322899"/>
                  <a:pt x="26919" y="574254"/>
                  <a:pt x="3636" y="604416"/>
                </a:cubicBezTo>
                <a:cubicBezTo>
                  <a:pt x="-19647" y="634578"/>
                  <a:pt x="75074" y="464716"/>
                  <a:pt x="111586" y="404391"/>
                </a:cubicBezTo>
                <a:cubicBezTo>
                  <a:pt x="148098" y="344066"/>
                  <a:pt x="145453" y="292208"/>
                  <a:pt x="222711" y="242466"/>
                </a:cubicBezTo>
                <a:cubicBezTo>
                  <a:pt x="299969" y="192724"/>
                  <a:pt x="516928" y="127108"/>
                  <a:pt x="575136" y="105941"/>
                </a:cubicBezTo>
                <a:cubicBezTo>
                  <a:pt x="633344" y="84774"/>
                  <a:pt x="541269" y="123933"/>
                  <a:pt x="571961" y="115466"/>
                </a:cubicBezTo>
                <a:cubicBezTo>
                  <a:pt x="602653" y="106999"/>
                  <a:pt x="701607" y="72603"/>
                  <a:pt x="759286" y="55141"/>
                </a:cubicBezTo>
                <a:cubicBezTo>
                  <a:pt x="816965" y="37679"/>
                  <a:pt x="1034453" y="-20530"/>
                  <a:pt x="949786" y="7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 1107">
            <a:extLst>
              <a:ext uri="{FF2B5EF4-FFF2-40B4-BE49-F238E27FC236}">
                <a16:creationId xmlns:a16="http://schemas.microsoft.com/office/drawing/2014/main" id="{17555042-A44F-CB22-3BB2-AF829F908DA2}"/>
              </a:ext>
            </a:extLst>
          </p:cNvPr>
          <p:cNvSpPr/>
          <p:nvPr/>
        </p:nvSpPr>
        <p:spPr>
          <a:xfrm>
            <a:off x="5921362" y="925986"/>
            <a:ext cx="973250" cy="157462"/>
          </a:xfrm>
          <a:custGeom>
            <a:avLst/>
            <a:gdLst>
              <a:gd name="connsiteX0" fmla="*/ 968388 w 973250"/>
              <a:gd name="connsiteY0" fmla="*/ 156689 h 157462"/>
              <a:gd name="connsiteX1" fmla="*/ 736613 w 973250"/>
              <a:gd name="connsiteY1" fmla="*/ 70964 h 157462"/>
              <a:gd name="connsiteX2" fmla="*/ 365138 w 973250"/>
              <a:gd name="connsiteY2" fmla="*/ 20164 h 157462"/>
              <a:gd name="connsiteX3" fmla="*/ 13 w 973250"/>
              <a:gd name="connsiteY3" fmla="*/ 109064 h 157462"/>
              <a:gd name="connsiteX4" fmla="*/ 377838 w 973250"/>
              <a:gd name="connsiteY4" fmla="*/ 10639 h 157462"/>
              <a:gd name="connsiteX5" fmla="*/ 523888 w 973250"/>
              <a:gd name="connsiteY5" fmla="*/ 16989 h 157462"/>
              <a:gd name="connsiteX6" fmla="*/ 968388 w 973250"/>
              <a:gd name="connsiteY6" fmla="*/ 156689 h 15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3250" h="157462">
                <a:moveTo>
                  <a:pt x="968388" y="156689"/>
                </a:moveTo>
                <a:cubicBezTo>
                  <a:pt x="1003842" y="165685"/>
                  <a:pt x="837155" y="93718"/>
                  <a:pt x="736613" y="70964"/>
                </a:cubicBezTo>
                <a:cubicBezTo>
                  <a:pt x="636071" y="48210"/>
                  <a:pt x="487905" y="13814"/>
                  <a:pt x="365138" y="20164"/>
                </a:cubicBezTo>
                <a:cubicBezTo>
                  <a:pt x="242371" y="26514"/>
                  <a:pt x="-2104" y="110652"/>
                  <a:pt x="13" y="109064"/>
                </a:cubicBezTo>
                <a:cubicBezTo>
                  <a:pt x="2130" y="107476"/>
                  <a:pt x="290525" y="25985"/>
                  <a:pt x="377838" y="10639"/>
                </a:cubicBezTo>
                <a:cubicBezTo>
                  <a:pt x="465150" y="-4707"/>
                  <a:pt x="427580" y="-4178"/>
                  <a:pt x="523888" y="16989"/>
                </a:cubicBezTo>
                <a:cubicBezTo>
                  <a:pt x="620196" y="38156"/>
                  <a:pt x="932934" y="147693"/>
                  <a:pt x="968388" y="156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 1108">
            <a:extLst>
              <a:ext uri="{FF2B5EF4-FFF2-40B4-BE49-F238E27FC236}">
                <a16:creationId xmlns:a16="http://schemas.microsoft.com/office/drawing/2014/main" id="{86D8BA44-5575-D78A-E830-3024AEC56473}"/>
              </a:ext>
            </a:extLst>
          </p:cNvPr>
          <p:cNvSpPr/>
          <p:nvPr/>
        </p:nvSpPr>
        <p:spPr>
          <a:xfrm>
            <a:off x="5609954" y="774311"/>
            <a:ext cx="1117896" cy="838779"/>
          </a:xfrm>
          <a:custGeom>
            <a:avLst/>
            <a:gdLst>
              <a:gd name="connsiteX0" fmla="*/ 1117871 w 1117896"/>
              <a:gd name="connsiteY0" fmla="*/ 9914 h 838779"/>
              <a:gd name="connsiteX1" fmla="*/ 590821 w 1117896"/>
              <a:gd name="connsiteY1" fmla="*/ 25789 h 838779"/>
              <a:gd name="connsiteX2" fmla="*/ 406671 w 1117896"/>
              <a:gd name="connsiteY2" fmla="*/ 219464 h 838779"/>
              <a:gd name="connsiteX3" fmla="*/ 271 w 1117896"/>
              <a:gd name="connsiteY3" fmla="*/ 838589 h 838779"/>
              <a:gd name="connsiteX4" fmla="*/ 346346 w 1117896"/>
              <a:gd name="connsiteY4" fmla="*/ 282964 h 838779"/>
              <a:gd name="connsiteX5" fmla="*/ 505096 w 1117896"/>
              <a:gd name="connsiteY5" fmla="*/ 44839 h 838779"/>
              <a:gd name="connsiteX6" fmla="*/ 613046 w 1117896"/>
              <a:gd name="connsiteY6" fmla="*/ 3564 h 838779"/>
              <a:gd name="connsiteX7" fmla="*/ 1117871 w 1117896"/>
              <a:gd name="connsiteY7" fmla="*/ 9914 h 838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17896" h="838779">
                <a:moveTo>
                  <a:pt x="1117871" y="9914"/>
                </a:moveTo>
                <a:cubicBezTo>
                  <a:pt x="1114167" y="13618"/>
                  <a:pt x="709354" y="-9136"/>
                  <a:pt x="590821" y="25789"/>
                </a:cubicBezTo>
                <a:cubicBezTo>
                  <a:pt x="472288" y="60714"/>
                  <a:pt x="505096" y="83997"/>
                  <a:pt x="406671" y="219464"/>
                </a:cubicBezTo>
                <a:cubicBezTo>
                  <a:pt x="308246" y="354931"/>
                  <a:pt x="10325" y="828006"/>
                  <a:pt x="271" y="838589"/>
                </a:cubicBezTo>
                <a:cubicBezTo>
                  <a:pt x="-9783" y="849172"/>
                  <a:pt x="262209" y="415256"/>
                  <a:pt x="346346" y="282964"/>
                </a:cubicBezTo>
                <a:cubicBezTo>
                  <a:pt x="430483" y="150672"/>
                  <a:pt x="460646" y="91406"/>
                  <a:pt x="505096" y="44839"/>
                </a:cubicBezTo>
                <a:cubicBezTo>
                  <a:pt x="549546" y="-1728"/>
                  <a:pt x="513034" y="13089"/>
                  <a:pt x="613046" y="3564"/>
                </a:cubicBezTo>
                <a:cubicBezTo>
                  <a:pt x="713058" y="-5961"/>
                  <a:pt x="1121575" y="6210"/>
                  <a:pt x="1117871" y="99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 1109">
            <a:extLst>
              <a:ext uri="{FF2B5EF4-FFF2-40B4-BE49-F238E27FC236}">
                <a16:creationId xmlns:a16="http://schemas.microsoft.com/office/drawing/2014/main" id="{6FADC454-7531-37C3-AA2A-B85EF998CF21}"/>
              </a:ext>
            </a:extLst>
          </p:cNvPr>
          <p:cNvSpPr/>
          <p:nvPr/>
        </p:nvSpPr>
        <p:spPr>
          <a:xfrm>
            <a:off x="5536548" y="1291570"/>
            <a:ext cx="556281" cy="950736"/>
          </a:xfrm>
          <a:custGeom>
            <a:avLst/>
            <a:gdLst>
              <a:gd name="connsiteX0" fmla="*/ 556277 w 556281"/>
              <a:gd name="connsiteY0" fmla="*/ 655 h 950736"/>
              <a:gd name="connsiteX1" fmla="*/ 289577 w 556281"/>
              <a:gd name="connsiteY1" fmla="*/ 235605 h 950736"/>
              <a:gd name="connsiteX2" fmla="*/ 652 w 556281"/>
              <a:gd name="connsiteY2" fmla="*/ 949980 h 950736"/>
              <a:gd name="connsiteX3" fmla="*/ 213377 w 556281"/>
              <a:gd name="connsiteY3" fmla="*/ 368955 h 950736"/>
              <a:gd name="connsiteX4" fmla="*/ 295927 w 556281"/>
              <a:gd name="connsiteY4" fmla="*/ 172105 h 950736"/>
              <a:gd name="connsiteX5" fmla="*/ 556277 w 556281"/>
              <a:gd name="connsiteY5" fmla="*/ 655 h 950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6281" h="950736">
                <a:moveTo>
                  <a:pt x="556277" y="655"/>
                </a:moveTo>
                <a:cubicBezTo>
                  <a:pt x="555219" y="11238"/>
                  <a:pt x="382181" y="77384"/>
                  <a:pt x="289577" y="235605"/>
                </a:cubicBezTo>
                <a:cubicBezTo>
                  <a:pt x="196973" y="393826"/>
                  <a:pt x="13352" y="927755"/>
                  <a:pt x="652" y="949980"/>
                </a:cubicBezTo>
                <a:cubicBezTo>
                  <a:pt x="-12048" y="972205"/>
                  <a:pt x="164164" y="498601"/>
                  <a:pt x="213377" y="368955"/>
                </a:cubicBezTo>
                <a:cubicBezTo>
                  <a:pt x="262590" y="239309"/>
                  <a:pt x="239306" y="234018"/>
                  <a:pt x="295927" y="172105"/>
                </a:cubicBezTo>
                <a:cubicBezTo>
                  <a:pt x="352548" y="110192"/>
                  <a:pt x="557335" y="-9928"/>
                  <a:pt x="556277" y="6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 1110">
            <a:extLst>
              <a:ext uri="{FF2B5EF4-FFF2-40B4-BE49-F238E27FC236}">
                <a16:creationId xmlns:a16="http://schemas.microsoft.com/office/drawing/2014/main" id="{3FC7D16A-67DA-3E8F-B301-CCB48D2E5E84}"/>
              </a:ext>
            </a:extLst>
          </p:cNvPr>
          <p:cNvSpPr/>
          <p:nvPr/>
        </p:nvSpPr>
        <p:spPr>
          <a:xfrm>
            <a:off x="6832577" y="1263566"/>
            <a:ext cx="565621" cy="644805"/>
          </a:xfrm>
          <a:custGeom>
            <a:avLst/>
            <a:gdLst>
              <a:gd name="connsiteX0" fmla="*/ 23 w 565621"/>
              <a:gd name="connsiteY0" fmla="*/ 84 h 644805"/>
              <a:gd name="connsiteX1" fmla="*/ 282598 w 565621"/>
              <a:gd name="connsiteY1" fmla="*/ 174709 h 644805"/>
              <a:gd name="connsiteX2" fmla="*/ 565173 w 565621"/>
              <a:gd name="connsiteY2" fmla="*/ 644609 h 644805"/>
              <a:gd name="connsiteX3" fmla="*/ 346098 w 565621"/>
              <a:gd name="connsiteY3" fmla="*/ 231859 h 644805"/>
              <a:gd name="connsiteX4" fmla="*/ 266723 w 565621"/>
              <a:gd name="connsiteY4" fmla="*/ 152484 h 644805"/>
              <a:gd name="connsiteX5" fmla="*/ 23 w 565621"/>
              <a:gd name="connsiteY5" fmla="*/ 84 h 644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621" h="644805">
                <a:moveTo>
                  <a:pt x="23" y="84"/>
                </a:moveTo>
                <a:cubicBezTo>
                  <a:pt x="2669" y="3788"/>
                  <a:pt x="188406" y="67288"/>
                  <a:pt x="282598" y="174709"/>
                </a:cubicBezTo>
                <a:cubicBezTo>
                  <a:pt x="376790" y="282130"/>
                  <a:pt x="554590" y="635084"/>
                  <a:pt x="565173" y="644609"/>
                </a:cubicBezTo>
                <a:cubicBezTo>
                  <a:pt x="575756" y="654134"/>
                  <a:pt x="395840" y="313880"/>
                  <a:pt x="346098" y="231859"/>
                </a:cubicBezTo>
                <a:cubicBezTo>
                  <a:pt x="296356" y="149838"/>
                  <a:pt x="318581" y="188996"/>
                  <a:pt x="266723" y="152484"/>
                </a:cubicBezTo>
                <a:cubicBezTo>
                  <a:pt x="214865" y="115972"/>
                  <a:pt x="-2623" y="-3620"/>
                  <a:pt x="23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 1112">
            <a:extLst>
              <a:ext uri="{FF2B5EF4-FFF2-40B4-BE49-F238E27FC236}">
                <a16:creationId xmlns:a16="http://schemas.microsoft.com/office/drawing/2014/main" id="{2B771DF3-B875-57D7-22FE-460B84897598}"/>
              </a:ext>
            </a:extLst>
          </p:cNvPr>
          <p:cNvSpPr/>
          <p:nvPr/>
        </p:nvSpPr>
        <p:spPr>
          <a:xfrm>
            <a:off x="4730627" y="236484"/>
            <a:ext cx="1492373" cy="576197"/>
          </a:xfrm>
          <a:custGeom>
            <a:avLst/>
            <a:gdLst>
              <a:gd name="connsiteX0" fmla="*/ 1492373 w 1492373"/>
              <a:gd name="connsiteY0" fmla="*/ 119116 h 576197"/>
              <a:gd name="connsiteX1" fmla="*/ 882773 w 1492373"/>
              <a:gd name="connsiteY1" fmla="*/ 87366 h 576197"/>
              <a:gd name="connsiteX2" fmla="*/ 41398 w 1492373"/>
              <a:gd name="connsiteY2" fmla="*/ 554091 h 576197"/>
              <a:gd name="connsiteX3" fmla="*/ 177923 w 1492373"/>
              <a:gd name="connsiteY3" fmla="*/ 468366 h 576197"/>
              <a:gd name="connsiteX4" fmla="*/ 603373 w 1492373"/>
              <a:gd name="connsiteY4" fmla="*/ 182616 h 576197"/>
              <a:gd name="connsiteX5" fmla="*/ 562098 w 1492373"/>
              <a:gd name="connsiteY5" fmla="*/ 220716 h 576197"/>
              <a:gd name="connsiteX6" fmla="*/ 924048 w 1492373"/>
              <a:gd name="connsiteY6" fmla="*/ 39741 h 576197"/>
              <a:gd name="connsiteX7" fmla="*/ 882773 w 1492373"/>
              <a:gd name="connsiteY7" fmla="*/ 52441 h 576197"/>
              <a:gd name="connsiteX8" fmla="*/ 1082798 w 1492373"/>
              <a:gd name="connsiteY8" fmla="*/ 1641 h 576197"/>
              <a:gd name="connsiteX9" fmla="*/ 1044698 w 1492373"/>
              <a:gd name="connsiteY9" fmla="*/ 14341 h 576197"/>
              <a:gd name="connsiteX10" fmla="*/ 1158998 w 1492373"/>
              <a:gd name="connsiteY10" fmla="*/ 33391 h 576197"/>
              <a:gd name="connsiteX11" fmla="*/ 1492373 w 1492373"/>
              <a:gd name="connsiteY11" fmla="*/ 119116 h 57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92373" h="576197">
                <a:moveTo>
                  <a:pt x="1492373" y="119116"/>
                </a:moveTo>
                <a:cubicBezTo>
                  <a:pt x="1308487" y="66993"/>
                  <a:pt x="1124602" y="14870"/>
                  <a:pt x="882773" y="87366"/>
                </a:cubicBezTo>
                <a:cubicBezTo>
                  <a:pt x="640944" y="159862"/>
                  <a:pt x="158873" y="490591"/>
                  <a:pt x="41398" y="554091"/>
                </a:cubicBezTo>
                <a:cubicBezTo>
                  <a:pt x="-76077" y="617591"/>
                  <a:pt x="84261" y="530278"/>
                  <a:pt x="177923" y="468366"/>
                </a:cubicBezTo>
                <a:cubicBezTo>
                  <a:pt x="271585" y="406454"/>
                  <a:pt x="539344" y="223891"/>
                  <a:pt x="603373" y="182616"/>
                </a:cubicBezTo>
                <a:cubicBezTo>
                  <a:pt x="667402" y="141341"/>
                  <a:pt x="508652" y="244529"/>
                  <a:pt x="562098" y="220716"/>
                </a:cubicBezTo>
                <a:cubicBezTo>
                  <a:pt x="615544" y="196903"/>
                  <a:pt x="870602" y="67787"/>
                  <a:pt x="924048" y="39741"/>
                </a:cubicBezTo>
                <a:cubicBezTo>
                  <a:pt x="977494" y="11695"/>
                  <a:pt x="856315" y="58791"/>
                  <a:pt x="882773" y="52441"/>
                </a:cubicBezTo>
                <a:cubicBezTo>
                  <a:pt x="909231" y="46091"/>
                  <a:pt x="1055811" y="7991"/>
                  <a:pt x="1082798" y="1641"/>
                </a:cubicBezTo>
                <a:cubicBezTo>
                  <a:pt x="1109785" y="-4709"/>
                  <a:pt x="1031998" y="9049"/>
                  <a:pt x="1044698" y="14341"/>
                </a:cubicBezTo>
                <a:cubicBezTo>
                  <a:pt x="1057398" y="19633"/>
                  <a:pt x="1158998" y="33391"/>
                  <a:pt x="1158998" y="33391"/>
                </a:cubicBezTo>
                <a:lnTo>
                  <a:pt x="1492373" y="119116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 1113">
            <a:extLst>
              <a:ext uri="{FF2B5EF4-FFF2-40B4-BE49-F238E27FC236}">
                <a16:creationId xmlns:a16="http://schemas.microsoft.com/office/drawing/2014/main" id="{28522245-8BE5-8524-F5A5-B072B41D5C4F}"/>
              </a:ext>
            </a:extLst>
          </p:cNvPr>
          <p:cNvSpPr/>
          <p:nvPr/>
        </p:nvSpPr>
        <p:spPr>
          <a:xfrm>
            <a:off x="5451431" y="574340"/>
            <a:ext cx="1038152" cy="994173"/>
          </a:xfrm>
          <a:custGeom>
            <a:avLst/>
            <a:gdLst>
              <a:gd name="connsiteX0" fmla="*/ 1031919 w 1038152"/>
              <a:gd name="connsiteY0" fmla="*/ 6685 h 994173"/>
              <a:gd name="connsiteX1" fmla="*/ 523919 w 1038152"/>
              <a:gd name="connsiteY1" fmla="*/ 152735 h 994173"/>
              <a:gd name="connsiteX2" fmla="*/ 44 w 1038152"/>
              <a:gd name="connsiteY2" fmla="*/ 994110 h 994173"/>
              <a:gd name="connsiteX3" fmla="*/ 495344 w 1038152"/>
              <a:gd name="connsiteY3" fmla="*/ 197185 h 994173"/>
              <a:gd name="connsiteX4" fmla="*/ 749344 w 1038152"/>
              <a:gd name="connsiteY4" fmla="*/ 47960 h 994173"/>
              <a:gd name="connsiteX5" fmla="*/ 714419 w 1038152"/>
              <a:gd name="connsiteY5" fmla="*/ 63835 h 994173"/>
              <a:gd name="connsiteX6" fmla="*/ 803319 w 1038152"/>
              <a:gd name="connsiteY6" fmla="*/ 28910 h 994173"/>
              <a:gd name="connsiteX7" fmla="*/ 1031919 w 1038152"/>
              <a:gd name="connsiteY7" fmla="*/ 6685 h 994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8152" h="994173">
                <a:moveTo>
                  <a:pt x="1031919" y="6685"/>
                </a:moveTo>
                <a:cubicBezTo>
                  <a:pt x="985352" y="27323"/>
                  <a:pt x="695898" y="-11836"/>
                  <a:pt x="523919" y="152735"/>
                </a:cubicBezTo>
                <a:cubicBezTo>
                  <a:pt x="351940" y="317306"/>
                  <a:pt x="4806" y="986702"/>
                  <a:pt x="44" y="994110"/>
                </a:cubicBezTo>
                <a:cubicBezTo>
                  <a:pt x="-4719" y="1001518"/>
                  <a:pt x="370461" y="354877"/>
                  <a:pt x="495344" y="197185"/>
                </a:cubicBezTo>
                <a:cubicBezTo>
                  <a:pt x="620227" y="39493"/>
                  <a:pt x="712832" y="70185"/>
                  <a:pt x="749344" y="47960"/>
                </a:cubicBezTo>
                <a:cubicBezTo>
                  <a:pt x="785856" y="25735"/>
                  <a:pt x="705423" y="67010"/>
                  <a:pt x="714419" y="63835"/>
                </a:cubicBezTo>
                <a:cubicBezTo>
                  <a:pt x="723415" y="60660"/>
                  <a:pt x="756223" y="38964"/>
                  <a:pt x="803319" y="28910"/>
                </a:cubicBezTo>
                <a:cubicBezTo>
                  <a:pt x="850415" y="18856"/>
                  <a:pt x="1078486" y="-13953"/>
                  <a:pt x="1031919" y="66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 1114">
            <a:extLst>
              <a:ext uri="{FF2B5EF4-FFF2-40B4-BE49-F238E27FC236}">
                <a16:creationId xmlns:a16="http://schemas.microsoft.com/office/drawing/2014/main" id="{68A61E73-0EF7-E424-2133-5E9AF1FAC4C4}"/>
              </a:ext>
            </a:extLst>
          </p:cNvPr>
          <p:cNvSpPr/>
          <p:nvPr/>
        </p:nvSpPr>
        <p:spPr>
          <a:xfrm>
            <a:off x="4351691" y="776222"/>
            <a:ext cx="426115" cy="636123"/>
          </a:xfrm>
          <a:custGeom>
            <a:avLst/>
            <a:gdLst>
              <a:gd name="connsiteX0" fmla="*/ 413984 w 426115"/>
              <a:gd name="connsiteY0" fmla="*/ 14353 h 636123"/>
              <a:gd name="connsiteX1" fmla="*/ 1234 w 426115"/>
              <a:gd name="connsiteY1" fmla="*/ 633478 h 636123"/>
              <a:gd name="connsiteX2" fmla="*/ 290159 w 426115"/>
              <a:gd name="connsiteY2" fmla="*/ 230253 h 636123"/>
              <a:gd name="connsiteX3" fmla="*/ 413984 w 426115"/>
              <a:gd name="connsiteY3" fmla="*/ 14353 h 636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115" h="636123">
                <a:moveTo>
                  <a:pt x="413984" y="14353"/>
                </a:moveTo>
                <a:cubicBezTo>
                  <a:pt x="365830" y="81557"/>
                  <a:pt x="21871" y="597495"/>
                  <a:pt x="1234" y="633478"/>
                </a:cubicBezTo>
                <a:cubicBezTo>
                  <a:pt x="-19403" y="669461"/>
                  <a:pt x="224542" y="328149"/>
                  <a:pt x="290159" y="230253"/>
                </a:cubicBezTo>
                <a:cubicBezTo>
                  <a:pt x="355776" y="132357"/>
                  <a:pt x="462138" y="-52851"/>
                  <a:pt x="413984" y="143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 1115">
            <a:extLst>
              <a:ext uri="{FF2B5EF4-FFF2-40B4-BE49-F238E27FC236}">
                <a16:creationId xmlns:a16="http://schemas.microsoft.com/office/drawing/2014/main" id="{BF9AF5A4-1161-F987-AEBF-08A4A8DE8E1E}"/>
              </a:ext>
            </a:extLst>
          </p:cNvPr>
          <p:cNvSpPr/>
          <p:nvPr/>
        </p:nvSpPr>
        <p:spPr>
          <a:xfrm>
            <a:off x="5432141" y="1849839"/>
            <a:ext cx="302098" cy="1053727"/>
          </a:xfrm>
          <a:custGeom>
            <a:avLst/>
            <a:gdLst>
              <a:gd name="connsiteX0" fmla="*/ 301909 w 302098"/>
              <a:gd name="connsiteY0" fmla="*/ 1186 h 1053727"/>
              <a:gd name="connsiteX1" fmla="*/ 92359 w 302098"/>
              <a:gd name="connsiteY1" fmla="*/ 598086 h 1053727"/>
              <a:gd name="connsiteX2" fmla="*/ 124109 w 302098"/>
              <a:gd name="connsiteY2" fmla="*/ 531411 h 1053727"/>
              <a:gd name="connsiteX3" fmla="*/ 32034 w 302098"/>
              <a:gd name="connsiteY3" fmla="*/ 817161 h 1053727"/>
              <a:gd name="connsiteX4" fmla="*/ 3459 w 302098"/>
              <a:gd name="connsiteY4" fmla="*/ 1052111 h 1053727"/>
              <a:gd name="connsiteX5" fmla="*/ 16159 w 302098"/>
              <a:gd name="connsiteY5" fmla="*/ 893361 h 1053727"/>
              <a:gd name="connsiteX6" fmla="*/ 143159 w 302098"/>
              <a:gd name="connsiteY6" fmla="*/ 401236 h 1053727"/>
              <a:gd name="connsiteX7" fmla="*/ 130459 w 302098"/>
              <a:gd name="connsiteY7" fmla="*/ 442511 h 1053727"/>
              <a:gd name="connsiteX8" fmla="*/ 301909 w 302098"/>
              <a:gd name="connsiteY8" fmla="*/ 1186 h 1053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2098" h="1053727">
                <a:moveTo>
                  <a:pt x="301909" y="1186"/>
                </a:moveTo>
                <a:cubicBezTo>
                  <a:pt x="295559" y="27115"/>
                  <a:pt x="121992" y="509715"/>
                  <a:pt x="92359" y="598086"/>
                </a:cubicBezTo>
                <a:cubicBezTo>
                  <a:pt x="62726" y="686457"/>
                  <a:pt x="134163" y="494899"/>
                  <a:pt x="124109" y="531411"/>
                </a:cubicBezTo>
                <a:cubicBezTo>
                  <a:pt x="114055" y="567923"/>
                  <a:pt x="52142" y="730378"/>
                  <a:pt x="32034" y="817161"/>
                </a:cubicBezTo>
                <a:cubicBezTo>
                  <a:pt x="11926" y="903944"/>
                  <a:pt x="6105" y="1039411"/>
                  <a:pt x="3459" y="1052111"/>
                </a:cubicBezTo>
                <a:cubicBezTo>
                  <a:pt x="813" y="1064811"/>
                  <a:pt x="-7124" y="1001840"/>
                  <a:pt x="16159" y="893361"/>
                </a:cubicBezTo>
                <a:cubicBezTo>
                  <a:pt x="39442" y="784882"/>
                  <a:pt x="124109" y="476378"/>
                  <a:pt x="143159" y="401236"/>
                </a:cubicBezTo>
                <a:cubicBezTo>
                  <a:pt x="162209" y="326094"/>
                  <a:pt x="107705" y="502836"/>
                  <a:pt x="130459" y="442511"/>
                </a:cubicBezTo>
                <a:cubicBezTo>
                  <a:pt x="153213" y="382186"/>
                  <a:pt x="308259" y="-24743"/>
                  <a:pt x="301909" y="11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 1116">
            <a:extLst>
              <a:ext uri="{FF2B5EF4-FFF2-40B4-BE49-F238E27FC236}">
                <a16:creationId xmlns:a16="http://schemas.microsoft.com/office/drawing/2014/main" id="{E259891C-4019-B751-887C-2EAEE7F1C5F2}"/>
              </a:ext>
            </a:extLst>
          </p:cNvPr>
          <p:cNvSpPr/>
          <p:nvPr/>
        </p:nvSpPr>
        <p:spPr>
          <a:xfrm>
            <a:off x="5485096" y="2644507"/>
            <a:ext cx="102954" cy="842700"/>
          </a:xfrm>
          <a:custGeom>
            <a:avLst/>
            <a:gdLst>
              <a:gd name="connsiteX0" fmla="*/ 29879 w 102954"/>
              <a:gd name="connsiteY0" fmla="*/ 268 h 842700"/>
              <a:gd name="connsiteX1" fmla="*/ 10829 w 102954"/>
              <a:gd name="connsiteY1" fmla="*/ 168543 h 842700"/>
              <a:gd name="connsiteX2" fmla="*/ 58454 w 102954"/>
              <a:gd name="connsiteY2" fmla="*/ 505093 h 842700"/>
              <a:gd name="connsiteX3" fmla="*/ 1304 w 102954"/>
              <a:gd name="connsiteY3" fmla="*/ 190768 h 842700"/>
              <a:gd name="connsiteX4" fmla="*/ 64804 w 102954"/>
              <a:gd name="connsiteY4" fmla="*/ 555893 h 842700"/>
              <a:gd name="connsiteX5" fmla="*/ 102904 w 102954"/>
              <a:gd name="connsiteY5" fmla="*/ 841643 h 842700"/>
              <a:gd name="connsiteX6" fmla="*/ 71154 w 102954"/>
              <a:gd name="connsiteY6" fmla="*/ 635268 h 842700"/>
              <a:gd name="connsiteX7" fmla="*/ 1304 w 102954"/>
              <a:gd name="connsiteY7" fmla="*/ 203468 h 842700"/>
              <a:gd name="connsiteX8" fmla="*/ 29879 w 102954"/>
              <a:gd name="connsiteY8" fmla="*/ 268 h 842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954" h="842700">
                <a:moveTo>
                  <a:pt x="29879" y="268"/>
                </a:moveTo>
                <a:cubicBezTo>
                  <a:pt x="31467" y="-5553"/>
                  <a:pt x="6067" y="84406"/>
                  <a:pt x="10829" y="168543"/>
                </a:cubicBezTo>
                <a:cubicBezTo>
                  <a:pt x="15591" y="252680"/>
                  <a:pt x="60041" y="501389"/>
                  <a:pt x="58454" y="505093"/>
                </a:cubicBezTo>
                <a:cubicBezTo>
                  <a:pt x="56867" y="508797"/>
                  <a:pt x="246" y="182301"/>
                  <a:pt x="1304" y="190768"/>
                </a:cubicBezTo>
                <a:cubicBezTo>
                  <a:pt x="2362" y="199235"/>
                  <a:pt x="47871" y="447414"/>
                  <a:pt x="64804" y="555893"/>
                </a:cubicBezTo>
                <a:cubicBezTo>
                  <a:pt x="81737" y="664372"/>
                  <a:pt x="101846" y="828414"/>
                  <a:pt x="102904" y="841643"/>
                </a:cubicBezTo>
                <a:cubicBezTo>
                  <a:pt x="103962" y="854872"/>
                  <a:pt x="88087" y="741631"/>
                  <a:pt x="71154" y="635268"/>
                </a:cubicBezTo>
                <a:cubicBezTo>
                  <a:pt x="54221" y="528906"/>
                  <a:pt x="9771" y="304010"/>
                  <a:pt x="1304" y="203468"/>
                </a:cubicBezTo>
                <a:cubicBezTo>
                  <a:pt x="-7163" y="102926"/>
                  <a:pt x="28291" y="6089"/>
                  <a:pt x="29879" y="2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 1117">
            <a:extLst>
              <a:ext uri="{FF2B5EF4-FFF2-40B4-BE49-F238E27FC236}">
                <a16:creationId xmlns:a16="http://schemas.microsoft.com/office/drawing/2014/main" id="{332436F5-3D3F-9712-4678-A488707B6671}"/>
              </a:ext>
            </a:extLst>
          </p:cNvPr>
          <p:cNvSpPr/>
          <p:nvPr/>
        </p:nvSpPr>
        <p:spPr>
          <a:xfrm>
            <a:off x="4133288" y="1464121"/>
            <a:ext cx="210987" cy="691815"/>
          </a:xfrm>
          <a:custGeom>
            <a:avLst/>
            <a:gdLst>
              <a:gd name="connsiteX0" fmla="*/ 210112 w 210987"/>
              <a:gd name="connsiteY0" fmla="*/ 2729 h 691815"/>
              <a:gd name="connsiteX1" fmla="*/ 152962 w 210987"/>
              <a:gd name="connsiteY1" fmla="*/ 126554 h 691815"/>
              <a:gd name="connsiteX2" fmla="*/ 3737 w 210987"/>
              <a:gd name="connsiteY2" fmla="*/ 679004 h 691815"/>
              <a:gd name="connsiteX3" fmla="*/ 51362 w 210987"/>
              <a:gd name="connsiteY3" fmla="*/ 488504 h 691815"/>
              <a:gd name="connsiteX4" fmla="*/ 121212 w 210987"/>
              <a:gd name="connsiteY4" fmla="*/ 180529 h 691815"/>
              <a:gd name="connsiteX5" fmla="*/ 114862 w 210987"/>
              <a:gd name="connsiteY5" fmla="*/ 196404 h 691815"/>
              <a:gd name="connsiteX6" fmla="*/ 210112 w 210987"/>
              <a:gd name="connsiteY6" fmla="*/ 2729 h 691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0987" h="691815">
                <a:moveTo>
                  <a:pt x="210112" y="2729"/>
                </a:moveTo>
                <a:cubicBezTo>
                  <a:pt x="216462" y="-8913"/>
                  <a:pt x="187358" y="13842"/>
                  <a:pt x="152962" y="126554"/>
                </a:cubicBezTo>
                <a:cubicBezTo>
                  <a:pt x="118566" y="239266"/>
                  <a:pt x="20670" y="618679"/>
                  <a:pt x="3737" y="679004"/>
                </a:cubicBezTo>
                <a:cubicBezTo>
                  <a:pt x="-13196" y="739329"/>
                  <a:pt x="31783" y="571583"/>
                  <a:pt x="51362" y="488504"/>
                </a:cubicBezTo>
                <a:cubicBezTo>
                  <a:pt x="70941" y="405425"/>
                  <a:pt x="110629" y="229212"/>
                  <a:pt x="121212" y="180529"/>
                </a:cubicBezTo>
                <a:cubicBezTo>
                  <a:pt x="131795" y="131846"/>
                  <a:pt x="102691" y="220217"/>
                  <a:pt x="114862" y="196404"/>
                </a:cubicBezTo>
                <a:cubicBezTo>
                  <a:pt x="127033" y="172592"/>
                  <a:pt x="203762" y="14371"/>
                  <a:pt x="210112" y="2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 1118">
            <a:extLst>
              <a:ext uri="{FF2B5EF4-FFF2-40B4-BE49-F238E27FC236}">
                <a16:creationId xmlns:a16="http://schemas.microsoft.com/office/drawing/2014/main" id="{F7A20F32-BF73-F573-DB6B-BE2625C18A4C}"/>
              </a:ext>
            </a:extLst>
          </p:cNvPr>
          <p:cNvSpPr/>
          <p:nvPr/>
        </p:nvSpPr>
        <p:spPr>
          <a:xfrm>
            <a:off x="3756942" y="2086619"/>
            <a:ext cx="380286" cy="1049690"/>
          </a:xfrm>
          <a:custGeom>
            <a:avLst/>
            <a:gdLst>
              <a:gd name="connsiteX0" fmla="*/ 380083 w 380286"/>
              <a:gd name="connsiteY0" fmla="*/ 2531 h 1049690"/>
              <a:gd name="connsiteX1" fmla="*/ 268958 w 380286"/>
              <a:gd name="connsiteY1" fmla="*/ 164456 h 1049690"/>
              <a:gd name="connsiteX2" fmla="*/ 164183 w 380286"/>
              <a:gd name="connsiteY2" fmla="*/ 764531 h 1049690"/>
              <a:gd name="connsiteX3" fmla="*/ 183233 w 380286"/>
              <a:gd name="connsiteY3" fmla="*/ 672456 h 1049690"/>
              <a:gd name="connsiteX4" fmla="*/ 2258 w 380286"/>
              <a:gd name="connsiteY4" fmla="*/ 1043931 h 1049690"/>
              <a:gd name="connsiteX5" fmla="*/ 87983 w 380286"/>
              <a:gd name="connsiteY5" fmla="*/ 872481 h 1049690"/>
              <a:gd name="connsiteX6" fmla="*/ 180058 w 380286"/>
              <a:gd name="connsiteY6" fmla="*/ 526406 h 1049690"/>
              <a:gd name="connsiteX7" fmla="*/ 180058 w 380286"/>
              <a:gd name="connsiteY7" fmla="*/ 523231 h 1049690"/>
              <a:gd name="connsiteX8" fmla="*/ 253083 w 380286"/>
              <a:gd name="connsiteY8" fmla="*/ 253356 h 1049690"/>
              <a:gd name="connsiteX9" fmla="*/ 240383 w 380286"/>
              <a:gd name="connsiteY9" fmla="*/ 253356 h 1049690"/>
              <a:gd name="connsiteX10" fmla="*/ 380083 w 380286"/>
              <a:gd name="connsiteY10" fmla="*/ 2531 h 1049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80286" h="1049690">
                <a:moveTo>
                  <a:pt x="380083" y="2531"/>
                </a:moveTo>
                <a:cubicBezTo>
                  <a:pt x="384846" y="-12286"/>
                  <a:pt x="304941" y="37456"/>
                  <a:pt x="268958" y="164456"/>
                </a:cubicBezTo>
                <a:cubicBezTo>
                  <a:pt x="232975" y="291456"/>
                  <a:pt x="178470" y="679864"/>
                  <a:pt x="164183" y="764531"/>
                </a:cubicBezTo>
                <a:cubicBezTo>
                  <a:pt x="149896" y="849198"/>
                  <a:pt x="210220" y="625889"/>
                  <a:pt x="183233" y="672456"/>
                </a:cubicBezTo>
                <a:cubicBezTo>
                  <a:pt x="156246" y="719023"/>
                  <a:pt x="18133" y="1010594"/>
                  <a:pt x="2258" y="1043931"/>
                </a:cubicBezTo>
                <a:cubicBezTo>
                  <a:pt x="-13617" y="1077268"/>
                  <a:pt x="58350" y="958735"/>
                  <a:pt x="87983" y="872481"/>
                </a:cubicBezTo>
                <a:cubicBezTo>
                  <a:pt x="117616" y="786227"/>
                  <a:pt x="164712" y="584614"/>
                  <a:pt x="180058" y="526406"/>
                </a:cubicBezTo>
                <a:cubicBezTo>
                  <a:pt x="195404" y="468198"/>
                  <a:pt x="167887" y="568739"/>
                  <a:pt x="180058" y="523231"/>
                </a:cubicBezTo>
                <a:cubicBezTo>
                  <a:pt x="192229" y="477723"/>
                  <a:pt x="243029" y="298335"/>
                  <a:pt x="253083" y="253356"/>
                </a:cubicBezTo>
                <a:cubicBezTo>
                  <a:pt x="263137" y="208377"/>
                  <a:pt x="225037" y="290398"/>
                  <a:pt x="240383" y="253356"/>
                </a:cubicBezTo>
                <a:cubicBezTo>
                  <a:pt x="255729" y="216314"/>
                  <a:pt x="375320" y="17348"/>
                  <a:pt x="380083" y="25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 1120">
            <a:extLst>
              <a:ext uri="{FF2B5EF4-FFF2-40B4-BE49-F238E27FC236}">
                <a16:creationId xmlns:a16="http://schemas.microsoft.com/office/drawing/2014/main" id="{25372EC7-4C40-83A8-90C8-EE3498CDD088}"/>
              </a:ext>
            </a:extLst>
          </p:cNvPr>
          <p:cNvSpPr/>
          <p:nvPr/>
        </p:nvSpPr>
        <p:spPr>
          <a:xfrm>
            <a:off x="3614952" y="3168213"/>
            <a:ext cx="351393" cy="744463"/>
          </a:xfrm>
          <a:custGeom>
            <a:avLst/>
            <a:gdLst>
              <a:gd name="connsiteX0" fmla="*/ 109323 w 351393"/>
              <a:gd name="connsiteY0" fmla="*/ 437 h 744463"/>
              <a:gd name="connsiteX1" fmla="*/ 39473 w 351393"/>
              <a:gd name="connsiteY1" fmla="*/ 130612 h 744463"/>
              <a:gd name="connsiteX2" fmla="*/ 39473 w 351393"/>
              <a:gd name="connsiteY2" fmla="*/ 295712 h 744463"/>
              <a:gd name="connsiteX3" fmla="*/ 29948 w 351393"/>
              <a:gd name="connsiteY3" fmla="*/ 159187 h 744463"/>
              <a:gd name="connsiteX4" fmla="*/ 17248 w 351393"/>
              <a:gd name="connsiteY4" fmla="*/ 330637 h 744463"/>
              <a:gd name="connsiteX5" fmla="*/ 77573 w 351393"/>
              <a:gd name="connsiteY5" fmla="*/ 413187 h 744463"/>
              <a:gd name="connsiteX6" fmla="*/ 61698 w 351393"/>
              <a:gd name="connsiteY6" fmla="*/ 384612 h 744463"/>
              <a:gd name="connsiteX7" fmla="*/ 341098 w 351393"/>
              <a:gd name="connsiteY7" fmla="*/ 737037 h 744463"/>
              <a:gd name="connsiteX8" fmla="*/ 287123 w 351393"/>
              <a:gd name="connsiteY8" fmla="*/ 622737 h 744463"/>
              <a:gd name="connsiteX9" fmla="*/ 249023 w 351393"/>
              <a:gd name="connsiteY9" fmla="*/ 600512 h 744463"/>
              <a:gd name="connsiteX10" fmla="*/ 198223 w 351393"/>
              <a:gd name="connsiteY10" fmla="*/ 549712 h 744463"/>
              <a:gd name="connsiteX11" fmla="*/ 10898 w 351393"/>
              <a:gd name="connsiteY11" fmla="*/ 340162 h 744463"/>
              <a:gd name="connsiteX12" fmla="*/ 29948 w 351393"/>
              <a:gd name="connsiteY12" fmla="*/ 175062 h 744463"/>
              <a:gd name="connsiteX13" fmla="*/ 109323 w 351393"/>
              <a:gd name="connsiteY13" fmla="*/ 437 h 7444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1393" h="744463">
                <a:moveTo>
                  <a:pt x="109323" y="437"/>
                </a:moveTo>
                <a:cubicBezTo>
                  <a:pt x="110910" y="-6971"/>
                  <a:pt x="51115" y="81400"/>
                  <a:pt x="39473" y="130612"/>
                </a:cubicBezTo>
                <a:cubicBezTo>
                  <a:pt x="27831" y="179825"/>
                  <a:pt x="41060" y="290950"/>
                  <a:pt x="39473" y="295712"/>
                </a:cubicBezTo>
                <a:cubicBezTo>
                  <a:pt x="37886" y="300474"/>
                  <a:pt x="33652" y="153366"/>
                  <a:pt x="29948" y="159187"/>
                </a:cubicBezTo>
                <a:cubicBezTo>
                  <a:pt x="26244" y="165008"/>
                  <a:pt x="9311" y="288304"/>
                  <a:pt x="17248" y="330637"/>
                </a:cubicBezTo>
                <a:cubicBezTo>
                  <a:pt x="25185" y="372970"/>
                  <a:pt x="70165" y="404191"/>
                  <a:pt x="77573" y="413187"/>
                </a:cubicBezTo>
                <a:cubicBezTo>
                  <a:pt x="84981" y="422183"/>
                  <a:pt x="17777" y="330637"/>
                  <a:pt x="61698" y="384612"/>
                </a:cubicBezTo>
                <a:cubicBezTo>
                  <a:pt x="105619" y="438587"/>
                  <a:pt x="303527" y="697350"/>
                  <a:pt x="341098" y="737037"/>
                </a:cubicBezTo>
                <a:cubicBezTo>
                  <a:pt x="378669" y="776724"/>
                  <a:pt x="302469" y="645491"/>
                  <a:pt x="287123" y="622737"/>
                </a:cubicBezTo>
                <a:cubicBezTo>
                  <a:pt x="271777" y="599983"/>
                  <a:pt x="263840" y="612683"/>
                  <a:pt x="249023" y="600512"/>
                </a:cubicBezTo>
                <a:cubicBezTo>
                  <a:pt x="234206" y="588341"/>
                  <a:pt x="237911" y="593104"/>
                  <a:pt x="198223" y="549712"/>
                </a:cubicBezTo>
                <a:cubicBezTo>
                  <a:pt x="158536" y="506320"/>
                  <a:pt x="38944" y="402604"/>
                  <a:pt x="10898" y="340162"/>
                </a:cubicBezTo>
                <a:cubicBezTo>
                  <a:pt x="-17148" y="277720"/>
                  <a:pt x="16190" y="224804"/>
                  <a:pt x="29948" y="175062"/>
                </a:cubicBezTo>
                <a:cubicBezTo>
                  <a:pt x="43706" y="125320"/>
                  <a:pt x="107736" y="7845"/>
                  <a:pt x="109323" y="4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 1121">
            <a:extLst>
              <a:ext uri="{FF2B5EF4-FFF2-40B4-BE49-F238E27FC236}">
                <a16:creationId xmlns:a16="http://schemas.microsoft.com/office/drawing/2014/main" id="{D679FC18-09DA-9A6E-9CA5-7EB20FE651B5}"/>
              </a:ext>
            </a:extLst>
          </p:cNvPr>
          <p:cNvSpPr/>
          <p:nvPr/>
        </p:nvSpPr>
        <p:spPr>
          <a:xfrm>
            <a:off x="3398736" y="3691299"/>
            <a:ext cx="750501" cy="846644"/>
          </a:xfrm>
          <a:custGeom>
            <a:avLst/>
            <a:gdLst>
              <a:gd name="connsiteX0" fmla="*/ 747814 w 750501"/>
              <a:gd name="connsiteY0" fmla="*/ 1226 h 846644"/>
              <a:gd name="connsiteX1" fmla="*/ 274739 w 750501"/>
              <a:gd name="connsiteY1" fmla="*/ 106001 h 846644"/>
              <a:gd name="connsiteX2" fmla="*/ 96939 w 750501"/>
              <a:gd name="connsiteY2" fmla="*/ 302851 h 846644"/>
              <a:gd name="connsiteX3" fmla="*/ 233464 w 750501"/>
              <a:gd name="connsiteY3" fmla="*/ 150451 h 846644"/>
              <a:gd name="connsiteX4" fmla="*/ 81064 w 750501"/>
              <a:gd name="connsiteY4" fmla="*/ 318726 h 846644"/>
              <a:gd name="connsiteX5" fmla="*/ 36614 w 750501"/>
              <a:gd name="connsiteY5" fmla="*/ 442551 h 846644"/>
              <a:gd name="connsiteX6" fmla="*/ 8039 w 750501"/>
              <a:gd name="connsiteY6" fmla="*/ 785451 h 846644"/>
              <a:gd name="connsiteX7" fmla="*/ 11214 w 750501"/>
              <a:gd name="connsiteY7" fmla="*/ 709251 h 846644"/>
              <a:gd name="connsiteX8" fmla="*/ 65189 w 750501"/>
              <a:gd name="connsiteY8" fmla="*/ 845776 h 846644"/>
              <a:gd name="connsiteX9" fmla="*/ 39789 w 750501"/>
              <a:gd name="connsiteY9" fmla="*/ 753701 h 846644"/>
              <a:gd name="connsiteX10" fmla="*/ 23914 w 750501"/>
              <a:gd name="connsiteY10" fmla="*/ 493351 h 846644"/>
              <a:gd name="connsiteX11" fmla="*/ 17564 w 750501"/>
              <a:gd name="connsiteY11" fmla="*/ 477476 h 846644"/>
              <a:gd name="connsiteX12" fmla="*/ 271564 w 750501"/>
              <a:gd name="connsiteY12" fmla="*/ 125051 h 846644"/>
              <a:gd name="connsiteX13" fmla="*/ 220764 w 750501"/>
              <a:gd name="connsiteY13" fmla="*/ 144101 h 846644"/>
              <a:gd name="connsiteX14" fmla="*/ 338239 w 750501"/>
              <a:gd name="connsiteY14" fmla="*/ 96476 h 846644"/>
              <a:gd name="connsiteX15" fmla="*/ 462064 w 750501"/>
              <a:gd name="connsiteY15" fmla="*/ 52026 h 846644"/>
              <a:gd name="connsiteX16" fmla="*/ 747814 w 750501"/>
              <a:gd name="connsiteY16" fmla="*/ 1226 h 846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50501" h="846644">
                <a:moveTo>
                  <a:pt x="747814" y="1226"/>
                </a:moveTo>
                <a:cubicBezTo>
                  <a:pt x="716593" y="10222"/>
                  <a:pt x="383218" y="55730"/>
                  <a:pt x="274739" y="106001"/>
                </a:cubicBezTo>
                <a:cubicBezTo>
                  <a:pt x="166260" y="156272"/>
                  <a:pt x="103818" y="295443"/>
                  <a:pt x="96939" y="302851"/>
                </a:cubicBezTo>
                <a:cubicBezTo>
                  <a:pt x="90060" y="310259"/>
                  <a:pt x="236110" y="147805"/>
                  <a:pt x="233464" y="150451"/>
                </a:cubicBezTo>
                <a:cubicBezTo>
                  <a:pt x="230818" y="153097"/>
                  <a:pt x="113872" y="270043"/>
                  <a:pt x="81064" y="318726"/>
                </a:cubicBezTo>
                <a:cubicBezTo>
                  <a:pt x="48256" y="367409"/>
                  <a:pt x="48785" y="364763"/>
                  <a:pt x="36614" y="442551"/>
                </a:cubicBezTo>
                <a:cubicBezTo>
                  <a:pt x="24443" y="520339"/>
                  <a:pt x="12272" y="741001"/>
                  <a:pt x="8039" y="785451"/>
                </a:cubicBezTo>
                <a:cubicBezTo>
                  <a:pt x="3806" y="829901"/>
                  <a:pt x="1689" y="699197"/>
                  <a:pt x="11214" y="709251"/>
                </a:cubicBezTo>
                <a:cubicBezTo>
                  <a:pt x="20739" y="719305"/>
                  <a:pt x="60426" y="838368"/>
                  <a:pt x="65189" y="845776"/>
                </a:cubicBezTo>
                <a:cubicBezTo>
                  <a:pt x="69951" y="853184"/>
                  <a:pt x="46668" y="812438"/>
                  <a:pt x="39789" y="753701"/>
                </a:cubicBezTo>
                <a:cubicBezTo>
                  <a:pt x="32910" y="694964"/>
                  <a:pt x="27618" y="539388"/>
                  <a:pt x="23914" y="493351"/>
                </a:cubicBezTo>
                <a:cubicBezTo>
                  <a:pt x="20210" y="447314"/>
                  <a:pt x="-23711" y="538859"/>
                  <a:pt x="17564" y="477476"/>
                </a:cubicBezTo>
                <a:cubicBezTo>
                  <a:pt x="58839" y="416093"/>
                  <a:pt x="237697" y="180613"/>
                  <a:pt x="271564" y="125051"/>
                </a:cubicBezTo>
                <a:cubicBezTo>
                  <a:pt x="305431" y="69489"/>
                  <a:pt x="209652" y="148863"/>
                  <a:pt x="220764" y="144101"/>
                </a:cubicBezTo>
                <a:cubicBezTo>
                  <a:pt x="231876" y="139339"/>
                  <a:pt x="298022" y="111822"/>
                  <a:pt x="338239" y="96476"/>
                </a:cubicBezTo>
                <a:cubicBezTo>
                  <a:pt x="378456" y="81130"/>
                  <a:pt x="394860" y="68959"/>
                  <a:pt x="462064" y="52026"/>
                </a:cubicBezTo>
                <a:cubicBezTo>
                  <a:pt x="529268" y="35093"/>
                  <a:pt x="779035" y="-7770"/>
                  <a:pt x="747814" y="12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 1122">
            <a:extLst>
              <a:ext uri="{FF2B5EF4-FFF2-40B4-BE49-F238E27FC236}">
                <a16:creationId xmlns:a16="http://schemas.microsoft.com/office/drawing/2014/main" id="{F6DC945F-4E2D-91AA-EF5D-78F11C444DD8}"/>
              </a:ext>
            </a:extLst>
          </p:cNvPr>
          <p:cNvSpPr/>
          <p:nvPr/>
        </p:nvSpPr>
        <p:spPr>
          <a:xfrm>
            <a:off x="5438722" y="3473383"/>
            <a:ext cx="184537" cy="1399031"/>
          </a:xfrm>
          <a:custGeom>
            <a:avLst/>
            <a:gdLst>
              <a:gd name="connsiteX0" fmla="*/ 152453 w 184537"/>
              <a:gd name="connsiteY0" fmla="*/ 67 h 1399031"/>
              <a:gd name="connsiteX1" fmla="*/ 174678 w 184537"/>
              <a:gd name="connsiteY1" fmla="*/ 390592 h 1399031"/>
              <a:gd name="connsiteX2" fmla="*/ 181028 w 184537"/>
              <a:gd name="connsiteY2" fmla="*/ 349317 h 1399031"/>
              <a:gd name="connsiteX3" fmla="*/ 120703 w 184537"/>
              <a:gd name="connsiteY3" fmla="*/ 444567 h 1399031"/>
              <a:gd name="connsiteX4" fmla="*/ 19103 w 184537"/>
              <a:gd name="connsiteY4" fmla="*/ 841442 h 1399031"/>
              <a:gd name="connsiteX5" fmla="*/ 22278 w 184537"/>
              <a:gd name="connsiteY5" fmla="*/ 787467 h 1399031"/>
              <a:gd name="connsiteX6" fmla="*/ 53 w 184537"/>
              <a:gd name="connsiteY6" fmla="*/ 1365317 h 1399031"/>
              <a:gd name="connsiteX7" fmla="*/ 15928 w 184537"/>
              <a:gd name="connsiteY7" fmla="*/ 1270067 h 1399031"/>
              <a:gd name="connsiteX8" fmla="*/ 12753 w 184537"/>
              <a:gd name="connsiteY8" fmla="*/ 768417 h 1399031"/>
              <a:gd name="connsiteX9" fmla="*/ 22278 w 184537"/>
              <a:gd name="connsiteY9" fmla="*/ 768417 h 1399031"/>
              <a:gd name="connsiteX10" fmla="*/ 171503 w 184537"/>
              <a:gd name="connsiteY10" fmla="*/ 368367 h 1399031"/>
              <a:gd name="connsiteX11" fmla="*/ 168328 w 184537"/>
              <a:gd name="connsiteY11" fmla="*/ 358842 h 1399031"/>
              <a:gd name="connsiteX12" fmla="*/ 152453 w 184537"/>
              <a:gd name="connsiteY12" fmla="*/ 67 h 1399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4537" h="1399031">
                <a:moveTo>
                  <a:pt x="152453" y="67"/>
                </a:moveTo>
                <a:cubicBezTo>
                  <a:pt x="153511" y="5358"/>
                  <a:pt x="169916" y="332384"/>
                  <a:pt x="174678" y="390592"/>
                </a:cubicBezTo>
                <a:cubicBezTo>
                  <a:pt x="179440" y="448800"/>
                  <a:pt x="190024" y="340321"/>
                  <a:pt x="181028" y="349317"/>
                </a:cubicBezTo>
                <a:cubicBezTo>
                  <a:pt x="172032" y="358313"/>
                  <a:pt x="147690" y="362546"/>
                  <a:pt x="120703" y="444567"/>
                </a:cubicBezTo>
                <a:cubicBezTo>
                  <a:pt x="93716" y="526588"/>
                  <a:pt x="35507" y="784292"/>
                  <a:pt x="19103" y="841442"/>
                </a:cubicBezTo>
                <a:cubicBezTo>
                  <a:pt x="2699" y="898592"/>
                  <a:pt x="25453" y="700155"/>
                  <a:pt x="22278" y="787467"/>
                </a:cubicBezTo>
                <a:cubicBezTo>
                  <a:pt x="19103" y="874779"/>
                  <a:pt x="1111" y="1284884"/>
                  <a:pt x="53" y="1365317"/>
                </a:cubicBezTo>
                <a:cubicBezTo>
                  <a:pt x="-1005" y="1445750"/>
                  <a:pt x="13811" y="1369550"/>
                  <a:pt x="15928" y="1270067"/>
                </a:cubicBezTo>
                <a:cubicBezTo>
                  <a:pt x="18045" y="1170584"/>
                  <a:pt x="11695" y="852025"/>
                  <a:pt x="12753" y="768417"/>
                </a:cubicBezTo>
                <a:cubicBezTo>
                  <a:pt x="13811" y="684809"/>
                  <a:pt x="-4180" y="835092"/>
                  <a:pt x="22278" y="768417"/>
                </a:cubicBezTo>
                <a:cubicBezTo>
                  <a:pt x="48736" y="701742"/>
                  <a:pt x="171503" y="368367"/>
                  <a:pt x="171503" y="368367"/>
                </a:cubicBezTo>
                <a:cubicBezTo>
                  <a:pt x="195845" y="300105"/>
                  <a:pt x="173620" y="413875"/>
                  <a:pt x="168328" y="358842"/>
                </a:cubicBezTo>
                <a:cubicBezTo>
                  <a:pt x="163036" y="303809"/>
                  <a:pt x="151395" y="-5224"/>
                  <a:pt x="152453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 1123">
            <a:extLst>
              <a:ext uri="{FF2B5EF4-FFF2-40B4-BE49-F238E27FC236}">
                <a16:creationId xmlns:a16="http://schemas.microsoft.com/office/drawing/2014/main" id="{486E8C0A-90A5-523B-08AD-CF8D7A9001F9}"/>
              </a:ext>
            </a:extLst>
          </p:cNvPr>
          <p:cNvSpPr/>
          <p:nvPr/>
        </p:nvSpPr>
        <p:spPr>
          <a:xfrm>
            <a:off x="5813095" y="188429"/>
            <a:ext cx="674019" cy="262957"/>
          </a:xfrm>
          <a:custGeom>
            <a:avLst/>
            <a:gdLst>
              <a:gd name="connsiteX0" fmla="*/ 673430 w 674019"/>
              <a:gd name="connsiteY0" fmla="*/ 262421 h 262957"/>
              <a:gd name="connsiteX1" fmla="*/ 432130 w 674019"/>
              <a:gd name="connsiteY1" fmla="*/ 21121 h 262957"/>
              <a:gd name="connsiteX2" fmla="*/ 330 w 674019"/>
              <a:gd name="connsiteY2" fmla="*/ 11596 h 262957"/>
              <a:gd name="connsiteX3" fmla="*/ 362280 w 674019"/>
              <a:gd name="connsiteY3" fmla="*/ 14771 h 262957"/>
              <a:gd name="connsiteX4" fmla="*/ 444830 w 674019"/>
              <a:gd name="connsiteY4" fmla="*/ 24296 h 262957"/>
              <a:gd name="connsiteX5" fmla="*/ 444830 w 674019"/>
              <a:gd name="connsiteY5" fmla="*/ 33821 h 262957"/>
              <a:gd name="connsiteX6" fmla="*/ 511505 w 674019"/>
              <a:gd name="connsiteY6" fmla="*/ 75096 h 262957"/>
              <a:gd name="connsiteX7" fmla="*/ 549605 w 674019"/>
              <a:gd name="connsiteY7" fmla="*/ 113196 h 262957"/>
              <a:gd name="connsiteX8" fmla="*/ 501980 w 674019"/>
              <a:gd name="connsiteY8" fmla="*/ 87796 h 262957"/>
              <a:gd name="connsiteX9" fmla="*/ 673430 w 674019"/>
              <a:gd name="connsiteY9" fmla="*/ 262421 h 262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74019" h="262957">
                <a:moveTo>
                  <a:pt x="673430" y="262421"/>
                </a:moveTo>
                <a:cubicBezTo>
                  <a:pt x="661788" y="251308"/>
                  <a:pt x="544313" y="62925"/>
                  <a:pt x="432130" y="21121"/>
                </a:cubicBezTo>
                <a:cubicBezTo>
                  <a:pt x="319947" y="-20683"/>
                  <a:pt x="11972" y="12654"/>
                  <a:pt x="330" y="11596"/>
                </a:cubicBezTo>
                <a:cubicBezTo>
                  <a:pt x="-11312" y="10538"/>
                  <a:pt x="288197" y="12654"/>
                  <a:pt x="362280" y="14771"/>
                </a:cubicBezTo>
                <a:cubicBezTo>
                  <a:pt x="436363" y="16888"/>
                  <a:pt x="444830" y="24296"/>
                  <a:pt x="444830" y="24296"/>
                </a:cubicBezTo>
                <a:cubicBezTo>
                  <a:pt x="458588" y="27471"/>
                  <a:pt x="433718" y="25354"/>
                  <a:pt x="444830" y="33821"/>
                </a:cubicBezTo>
                <a:cubicBezTo>
                  <a:pt x="455942" y="42288"/>
                  <a:pt x="494042" y="61867"/>
                  <a:pt x="511505" y="75096"/>
                </a:cubicBezTo>
                <a:cubicBezTo>
                  <a:pt x="528967" y="88325"/>
                  <a:pt x="551193" y="111079"/>
                  <a:pt x="549605" y="113196"/>
                </a:cubicBezTo>
                <a:cubicBezTo>
                  <a:pt x="548017" y="115313"/>
                  <a:pt x="483459" y="67159"/>
                  <a:pt x="501980" y="87796"/>
                </a:cubicBezTo>
                <a:cubicBezTo>
                  <a:pt x="520501" y="108433"/>
                  <a:pt x="685072" y="273534"/>
                  <a:pt x="673430" y="2624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 1124">
            <a:extLst>
              <a:ext uri="{FF2B5EF4-FFF2-40B4-BE49-F238E27FC236}">
                <a16:creationId xmlns:a16="http://schemas.microsoft.com/office/drawing/2014/main" id="{8F7E8640-A91B-C758-0740-AB29F2A25AA2}"/>
              </a:ext>
            </a:extLst>
          </p:cNvPr>
          <p:cNvSpPr/>
          <p:nvPr/>
        </p:nvSpPr>
        <p:spPr>
          <a:xfrm>
            <a:off x="6410291" y="410971"/>
            <a:ext cx="600332" cy="119305"/>
          </a:xfrm>
          <a:custGeom>
            <a:avLst/>
            <a:gdLst>
              <a:gd name="connsiteX0" fmla="*/ 34 w 600332"/>
              <a:gd name="connsiteY0" fmla="*/ 119254 h 119305"/>
              <a:gd name="connsiteX1" fmla="*/ 215934 w 600332"/>
              <a:gd name="connsiteY1" fmla="*/ 20829 h 119305"/>
              <a:gd name="connsiteX2" fmla="*/ 593759 w 600332"/>
              <a:gd name="connsiteY2" fmla="*/ 109729 h 119305"/>
              <a:gd name="connsiteX3" fmla="*/ 450884 w 600332"/>
              <a:gd name="connsiteY3" fmla="*/ 58929 h 119305"/>
              <a:gd name="connsiteX4" fmla="*/ 384209 w 600332"/>
              <a:gd name="connsiteY4" fmla="*/ 14479 h 119305"/>
              <a:gd name="connsiteX5" fmla="*/ 412784 w 600332"/>
              <a:gd name="connsiteY5" fmla="*/ 20829 h 119305"/>
              <a:gd name="connsiteX6" fmla="*/ 276259 w 600332"/>
              <a:gd name="connsiteY6" fmla="*/ 1779 h 119305"/>
              <a:gd name="connsiteX7" fmla="*/ 323884 w 600332"/>
              <a:gd name="connsiteY7" fmla="*/ 17654 h 119305"/>
              <a:gd name="connsiteX8" fmla="*/ 200059 w 600332"/>
              <a:gd name="connsiteY8" fmla="*/ 4954 h 119305"/>
              <a:gd name="connsiteX9" fmla="*/ 34 w 600332"/>
              <a:gd name="connsiteY9" fmla="*/ 119254 h 119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0332" h="119305">
                <a:moveTo>
                  <a:pt x="34" y="119254"/>
                </a:moveTo>
                <a:cubicBezTo>
                  <a:pt x="2680" y="121900"/>
                  <a:pt x="116980" y="22416"/>
                  <a:pt x="215934" y="20829"/>
                </a:cubicBezTo>
                <a:cubicBezTo>
                  <a:pt x="314888" y="19242"/>
                  <a:pt x="554601" y="103379"/>
                  <a:pt x="593759" y="109729"/>
                </a:cubicBezTo>
                <a:cubicBezTo>
                  <a:pt x="632917" y="116079"/>
                  <a:pt x="485809" y="74804"/>
                  <a:pt x="450884" y="58929"/>
                </a:cubicBezTo>
                <a:cubicBezTo>
                  <a:pt x="415959" y="43054"/>
                  <a:pt x="390559" y="20829"/>
                  <a:pt x="384209" y="14479"/>
                </a:cubicBezTo>
                <a:cubicBezTo>
                  <a:pt x="377859" y="8129"/>
                  <a:pt x="430776" y="22946"/>
                  <a:pt x="412784" y="20829"/>
                </a:cubicBezTo>
                <a:cubicBezTo>
                  <a:pt x="394792" y="18712"/>
                  <a:pt x="291076" y="2308"/>
                  <a:pt x="276259" y="1779"/>
                </a:cubicBezTo>
                <a:cubicBezTo>
                  <a:pt x="261442" y="1250"/>
                  <a:pt x="336584" y="17125"/>
                  <a:pt x="323884" y="17654"/>
                </a:cubicBezTo>
                <a:cubicBezTo>
                  <a:pt x="311184" y="18183"/>
                  <a:pt x="254563" y="-11450"/>
                  <a:pt x="200059" y="4954"/>
                </a:cubicBezTo>
                <a:cubicBezTo>
                  <a:pt x="145555" y="21358"/>
                  <a:pt x="-2612" y="116608"/>
                  <a:pt x="34" y="1192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 1125">
            <a:extLst>
              <a:ext uri="{FF2B5EF4-FFF2-40B4-BE49-F238E27FC236}">
                <a16:creationId xmlns:a16="http://schemas.microsoft.com/office/drawing/2014/main" id="{06553713-5430-B933-A411-F72E967BD32C}"/>
              </a:ext>
            </a:extLst>
          </p:cNvPr>
          <p:cNvSpPr/>
          <p:nvPr/>
        </p:nvSpPr>
        <p:spPr>
          <a:xfrm>
            <a:off x="6478527" y="567421"/>
            <a:ext cx="893771" cy="257121"/>
          </a:xfrm>
          <a:custGeom>
            <a:avLst/>
            <a:gdLst>
              <a:gd name="connsiteX0" fmla="*/ 4823 w 893771"/>
              <a:gd name="connsiteY0" fmla="*/ 108854 h 257121"/>
              <a:gd name="connsiteX1" fmla="*/ 423923 w 893771"/>
              <a:gd name="connsiteY1" fmla="*/ 48529 h 257121"/>
              <a:gd name="connsiteX2" fmla="*/ 865248 w 893771"/>
              <a:gd name="connsiteY2" fmla="*/ 245379 h 257121"/>
              <a:gd name="connsiteX3" fmla="*/ 846198 w 893771"/>
              <a:gd name="connsiteY3" fmla="*/ 232679 h 257121"/>
              <a:gd name="connsiteX4" fmla="*/ 814448 w 893771"/>
              <a:gd name="connsiteY4" fmla="*/ 216804 h 257121"/>
              <a:gd name="connsiteX5" fmla="*/ 506473 w 893771"/>
              <a:gd name="connsiteY5" fmla="*/ 904 h 257121"/>
              <a:gd name="connsiteX6" fmla="*/ 728723 w 893771"/>
              <a:gd name="connsiteY6" fmla="*/ 137429 h 257121"/>
              <a:gd name="connsiteX7" fmla="*/ 589023 w 893771"/>
              <a:gd name="connsiteY7" fmla="*/ 83454 h 257121"/>
              <a:gd name="connsiteX8" fmla="*/ 446148 w 893771"/>
              <a:gd name="connsiteY8" fmla="*/ 26304 h 257121"/>
              <a:gd name="connsiteX9" fmla="*/ 274698 w 893771"/>
              <a:gd name="connsiteY9" fmla="*/ 42179 h 257121"/>
              <a:gd name="connsiteX10" fmla="*/ 366773 w 893771"/>
              <a:gd name="connsiteY10" fmla="*/ 19954 h 257121"/>
              <a:gd name="connsiteX11" fmla="*/ 204848 w 893771"/>
              <a:gd name="connsiteY11" fmla="*/ 42179 h 257121"/>
              <a:gd name="connsiteX12" fmla="*/ 4823 w 893771"/>
              <a:gd name="connsiteY12" fmla="*/ 108854 h 25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93771" h="257121">
                <a:moveTo>
                  <a:pt x="4823" y="108854"/>
                </a:moveTo>
                <a:cubicBezTo>
                  <a:pt x="41335" y="109912"/>
                  <a:pt x="280519" y="25775"/>
                  <a:pt x="423923" y="48529"/>
                </a:cubicBezTo>
                <a:cubicBezTo>
                  <a:pt x="567327" y="71283"/>
                  <a:pt x="794869" y="214687"/>
                  <a:pt x="865248" y="245379"/>
                </a:cubicBezTo>
                <a:cubicBezTo>
                  <a:pt x="935627" y="276071"/>
                  <a:pt x="854665" y="237442"/>
                  <a:pt x="846198" y="232679"/>
                </a:cubicBezTo>
                <a:cubicBezTo>
                  <a:pt x="837731" y="227916"/>
                  <a:pt x="871069" y="255433"/>
                  <a:pt x="814448" y="216804"/>
                </a:cubicBezTo>
                <a:cubicBezTo>
                  <a:pt x="757827" y="178175"/>
                  <a:pt x="520761" y="14133"/>
                  <a:pt x="506473" y="904"/>
                </a:cubicBezTo>
                <a:cubicBezTo>
                  <a:pt x="492186" y="-12325"/>
                  <a:pt x="714965" y="123671"/>
                  <a:pt x="728723" y="137429"/>
                </a:cubicBezTo>
                <a:cubicBezTo>
                  <a:pt x="742481" y="151187"/>
                  <a:pt x="589023" y="83454"/>
                  <a:pt x="589023" y="83454"/>
                </a:cubicBezTo>
                <a:cubicBezTo>
                  <a:pt x="541927" y="64933"/>
                  <a:pt x="498536" y="33183"/>
                  <a:pt x="446148" y="26304"/>
                </a:cubicBezTo>
                <a:cubicBezTo>
                  <a:pt x="393761" y="19425"/>
                  <a:pt x="287927" y="43237"/>
                  <a:pt x="274698" y="42179"/>
                </a:cubicBezTo>
                <a:cubicBezTo>
                  <a:pt x="261469" y="41121"/>
                  <a:pt x="378415" y="19954"/>
                  <a:pt x="366773" y="19954"/>
                </a:cubicBezTo>
                <a:cubicBezTo>
                  <a:pt x="355131" y="19954"/>
                  <a:pt x="260410" y="30008"/>
                  <a:pt x="204848" y="42179"/>
                </a:cubicBezTo>
                <a:cubicBezTo>
                  <a:pt x="149286" y="54350"/>
                  <a:pt x="-31689" y="107796"/>
                  <a:pt x="4823" y="1088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 1126">
            <a:extLst>
              <a:ext uri="{FF2B5EF4-FFF2-40B4-BE49-F238E27FC236}">
                <a16:creationId xmlns:a16="http://schemas.microsoft.com/office/drawing/2014/main" id="{AECD9DC7-5046-96F0-DD3A-9B75C773A096}"/>
              </a:ext>
            </a:extLst>
          </p:cNvPr>
          <p:cNvSpPr/>
          <p:nvPr/>
        </p:nvSpPr>
        <p:spPr>
          <a:xfrm>
            <a:off x="6601936" y="708798"/>
            <a:ext cx="963233" cy="406234"/>
          </a:xfrm>
          <a:custGeom>
            <a:avLst/>
            <a:gdLst>
              <a:gd name="connsiteX0" fmla="*/ 1041 w 963233"/>
              <a:gd name="connsiteY0" fmla="*/ 37021 h 406234"/>
              <a:gd name="connsiteX1" fmla="*/ 470941 w 963233"/>
              <a:gd name="connsiteY1" fmla="*/ 71946 h 406234"/>
              <a:gd name="connsiteX2" fmla="*/ 940841 w 963233"/>
              <a:gd name="connsiteY2" fmla="*/ 392621 h 406234"/>
              <a:gd name="connsiteX3" fmla="*/ 893216 w 963233"/>
              <a:gd name="connsiteY3" fmla="*/ 351346 h 406234"/>
              <a:gd name="connsiteX4" fmla="*/ 724941 w 963233"/>
              <a:gd name="connsiteY4" fmla="*/ 205296 h 406234"/>
              <a:gd name="connsiteX5" fmla="*/ 959891 w 963233"/>
              <a:gd name="connsiteY5" fmla="*/ 351346 h 406234"/>
              <a:gd name="connsiteX6" fmla="*/ 677316 w 963233"/>
              <a:gd name="connsiteY6" fmla="*/ 68771 h 406234"/>
              <a:gd name="connsiteX7" fmla="*/ 836066 w 963233"/>
              <a:gd name="connsiteY7" fmla="*/ 189421 h 406234"/>
              <a:gd name="connsiteX8" fmla="*/ 893216 w 963233"/>
              <a:gd name="connsiteY8" fmla="*/ 329121 h 406234"/>
              <a:gd name="connsiteX9" fmla="*/ 623341 w 963233"/>
              <a:gd name="connsiteY9" fmla="*/ 116396 h 406234"/>
              <a:gd name="connsiteX10" fmla="*/ 321716 w 963233"/>
              <a:gd name="connsiteY10" fmla="*/ 5271 h 406234"/>
              <a:gd name="connsiteX11" fmla="*/ 343941 w 963233"/>
              <a:gd name="connsiteY11" fmla="*/ 21146 h 406234"/>
              <a:gd name="connsiteX12" fmla="*/ 1041 w 963233"/>
              <a:gd name="connsiteY12" fmla="*/ 37021 h 406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63233" h="406234">
                <a:moveTo>
                  <a:pt x="1041" y="37021"/>
                </a:moveTo>
                <a:cubicBezTo>
                  <a:pt x="22208" y="45488"/>
                  <a:pt x="314308" y="12679"/>
                  <a:pt x="470941" y="71946"/>
                </a:cubicBezTo>
                <a:cubicBezTo>
                  <a:pt x="627574" y="131213"/>
                  <a:pt x="870462" y="346054"/>
                  <a:pt x="940841" y="392621"/>
                </a:cubicBezTo>
                <a:cubicBezTo>
                  <a:pt x="1011220" y="439188"/>
                  <a:pt x="893216" y="351346"/>
                  <a:pt x="893216" y="351346"/>
                </a:cubicBezTo>
                <a:cubicBezTo>
                  <a:pt x="857233" y="320125"/>
                  <a:pt x="713829" y="205296"/>
                  <a:pt x="724941" y="205296"/>
                </a:cubicBezTo>
                <a:cubicBezTo>
                  <a:pt x="736053" y="205296"/>
                  <a:pt x="967829" y="374100"/>
                  <a:pt x="959891" y="351346"/>
                </a:cubicBezTo>
                <a:cubicBezTo>
                  <a:pt x="951954" y="328592"/>
                  <a:pt x="697954" y="95759"/>
                  <a:pt x="677316" y="68771"/>
                </a:cubicBezTo>
                <a:cubicBezTo>
                  <a:pt x="656678" y="41783"/>
                  <a:pt x="800083" y="146029"/>
                  <a:pt x="836066" y="189421"/>
                </a:cubicBezTo>
                <a:cubicBezTo>
                  <a:pt x="872049" y="232813"/>
                  <a:pt x="928670" y="341292"/>
                  <a:pt x="893216" y="329121"/>
                </a:cubicBezTo>
                <a:cubicBezTo>
                  <a:pt x="857762" y="316950"/>
                  <a:pt x="718591" y="170371"/>
                  <a:pt x="623341" y="116396"/>
                </a:cubicBezTo>
                <a:cubicBezTo>
                  <a:pt x="528091" y="62421"/>
                  <a:pt x="368283" y="21146"/>
                  <a:pt x="321716" y="5271"/>
                </a:cubicBezTo>
                <a:cubicBezTo>
                  <a:pt x="275149" y="-10604"/>
                  <a:pt x="400033" y="13738"/>
                  <a:pt x="343941" y="21146"/>
                </a:cubicBezTo>
                <a:cubicBezTo>
                  <a:pt x="287849" y="28554"/>
                  <a:pt x="-20126" y="28554"/>
                  <a:pt x="1041" y="370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 1127">
            <a:extLst>
              <a:ext uri="{FF2B5EF4-FFF2-40B4-BE49-F238E27FC236}">
                <a16:creationId xmlns:a16="http://schemas.microsoft.com/office/drawing/2014/main" id="{8F79BA4A-C1CA-051C-1622-DEB8626C9BAE}"/>
              </a:ext>
            </a:extLst>
          </p:cNvPr>
          <p:cNvSpPr/>
          <p:nvPr/>
        </p:nvSpPr>
        <p:spPr>
          <a:xfrm>
            <a:off x="6639137" y="888922"/>
            <a:ext cx="955235" cy="422007"/>
          </a:xfrm>
          <a:custGeom>
            <a:avLst/>
            <a:gdLst>
              <a:gd name="connsiteX0" fmla="*/ 6138 w 955235"/>
              <a:gd name="connsiteY0" fmla="*/ 35003 h 422007"/>
              <a:gd name="connsiteX1" fmla="*/ 485563 w 955235"/>
              <a:gd name="connsiteY1" fmla="*/ 82628 h 422007"/>
              <a:gd name="connsiteX2" fmla="*/ 936413 w 955235"/>
              <a:gd name="connsiteY2" fmla="*/ 419178 h 422007"/>
              <a:gd name="connsiteX3" fmla="*/ 872913 w 955235"/>
              <a:gd name="connsiteY3" fmla="*/ 181053 h 422007"/>
              <a:gd name="connsiteX4" fmla="*/ 898313 w 955235"/>
              <a:gd name="connsiteY4" fmla="*/ 244553 h 422007"/>
              <a:gd name="connsiteX5" fmla="*/ 942763 w 955235"/>
              <a:gd name="connsiteY5" fmla="*/ 390603 h 422007"/>
              <a:gd name="connsiteX6" fmla="*/ 917363 w 955235"/>
              <a:gd name="connsiteY6" fmla="*/ 412828 h 422007"/>
              <a:gd name="connsiteX7" fmla="*/ 774488 w 955235"/>
              <a:gd name="connsiteY7" fmla="*/ 273128 h 422007"/>
              <a:gd name="connsiteX8" fmla="*/ 787188 w 955235"/>
              <a:gd name="connsiteY8" fmla="*/ 276303 h 422007"/>
              <a:gd name="connsiteX9" fmla="*/ 441113 w 955235"/>
              <a:gd name="connsiteY9" fmla="*/ 38178 h 422007"/>
              <a:gd name="connsiteX10" fmla="*/ 415713 w 955235"/>
              <a:gd name="connsiteY10" fmla="*/ 57228 h 422007"/>
              <a:gd name="connsiteX11" fmla="*/ 361738 w 955235"/>
              <a:gd name="connsiteY11" fmla="*/ 50878 h 422007"/>
              <a:gd name="connsiteX12" fmla="*/ 222038 w 955235"/>
              <a:gd name="connsiteY12" fmla="*/ 78 h 422007"/>
              <a:gd name="connsiteX13" fmla="*/ 6138 w 955235"/>
              <a:gd name="connsiteY13" fmla="*/ 35003 h 422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5235" h="422007">
                <a:moveTo>
                  <a:pt x="6138" y="35003"/>
                </a:moveTo>
                <a:cubicBezTo>
                  <a:pt x="50059" y="48761"/>
                  <a:pt x="330517" y="18599"/>
                  <a:pt x="485563" y="82628"/>
                </a:cubicBezTo>
                <a:cubicBezTo>
                  <a:pt x="640609" y="146657"/>
                  <a:pt x="871855" y="402774"/>
                  <a:pt x="936413" y="419178"/>
                </a:cubicBezTo>
                <a:cubicBezTo>
                  <a:pt x="1000971" y="435582"/>
                  <a:pt x="879263" y="210157"/>
                  <a:pt x="872913" y="181053"/>
                </a:cubicBezTo>
                <a:cubicBezTo>
                  <a:pt x="866563" y="151949"/>
                  <a:pt x="886671" y="209628"/>
                  <a:pt x="898313" y="244553"/>
                </a:cubicBezTo>
                <a:cubicBezTo>
                  <a:pt x="909955" y="279478"/>
                  <a:pt x="939588" y="362557"/>
                  <a:pt x="942763" y="390603"/>
                </a:cubicBezTo>
                <a:cubicBezTo>
                  <a:pt x="945938" y="418649"/>
                  <a:pt x="945409" y="432407"/>
                  <a:pt x="917363" y="412828"/>
                </a:cubicBezTo>
                <a:cubicBezTo>
                  <a:pt x="889317" y="393249"/>
                  <a:pt x="796184" y="295882"/>
                  <a:pt x="774488" y="273128"/>
                </a:cubicBezTo>
                <a:cubicBezTo>
                  <a:pt x="752792" y="250374"/>
                  <a:pt x="842751" y="315461"/>
                  <a:pt x="787188" y="276303"/>
                </a:cubicBezTo>
                <a:cubicBezTo>
                  <a:pt x="731626" y="237145"/>
                  <a:pt x="503025" y="74690"/>
                  <a:pt x="441113" y="38178"/>
                </a:cubicBezTo>
                <a:cubicBezTo>
                  <a:pt x="379201" y="1666"/>
                  <a:pt x="428942" y="55111"/>
                  <a:pt x="415713" y="57228"/>
                </a:cubicBezTo>
                <a:cubicBezTo>
                  <a:pt x="402484" y="59345"/>
                  <a:pt x="394017" y="60403"/>
                  <a:pt x="361738" y="50878"/>
                </a:cubicBezTo>
                <a:cubicBezTo>
                  <a:pt x="329459" y="41353"/>
                  <a:pt x="277600" y="1665"/>
                  <a:pt x="222038" y="78"/>
                </a:cubicBezTo>
                <a:cubicBezTo>
                  <a:pt x="166476" y="-1509"/>
                  <a:pt x="-37783" y="21245"/>
                  <a:pt x="6138" y="350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 1128">
            <a:extLst>
              <a:ext uri="{FF2B5EF4-FFF2-40B4-BE49-F238E27FC236}">
                <a16:creationId xmlns:a16="http://schemas.microsoft.com/office/drawing/2014/main" id="{DD731DDA-98EC-5FBF-964A-418224621333}"/>
              </a:ext>
            </a:extLst>
          </p:cNvPr>
          <p:cNvSpPr/>
          <p:nvPr/>
        </p:nvSpPr>
        <p:spPr>
          <a:xfrm>
            <a:off x="6819900" y="1009650"/>
            <a:ext cx="934349" cy="980164"/>
          </a:xfrm>
          <a:custGeom>
            <a:avLst/>
            <a:gdLst>
              <a:gd name="connsiteX0" fmla="*/ 0 w 934349"/>
              <a:gd name="connsiteY0" fmla="*/ 0 h 980164"/>
              <a:gd name="connsiteX1" fmla="*/ 641350 w 934349"/>
              <a:gd name="connsiteY1" fmla="*/ 269875 h 980164"/>
              <a:gd name="connsiteX2" fmla="*/ 927100 w 934349"/>
              <a:gd name="connsiteY2" fmla="*/ 968375 h 980164"/>
              <a:gd name="connsiteX3" fmla="*/ 850900 w 934349"/>
              <a:gd name="connsiteY3" fmla="*/ 711200 h 980164"/>
              <a:gd name="connsiteX4" fmla="*/ 873125 w 934349"/>
              <a:gd name="connsiteY4" fmla="*/ 742950 h 980164"/>
              <a:gd name="connsiteX5" fmla="*/ 704850 w 934349"/>
              <a:gd name="connsiteY5" fmla="*/ 336550 h 980164"/>
              <a:gd name="connsiteX6" fmla="*/ 720725 w 934349"/>
              <a:gd name="connsiteY6" fmla="*/ 361950 h 980164"/>
              <a:gd name="connsiteX7" fmla="*/ 558800 w 934349"/>
              <a:gd name="connsiteY7" fmla="*/ 209550 h 980164"/>
              <a:gd name="connsiteX8" fmla="*/ 549275 w 934349"/>
              <a:gd name="connsiteY8" fmla="*/ 203200 h 980164"/>
              <a:gd name="connsiteX9" fmla="*/ 384175 w 934349"/>
              <a:gd name="connsiteY9" fmla="*/ 133350 h 980164"/>
              <a:gd name="connsiteX10" fmla="*/ 409575 w 934349"/>
              <a:gd name="connsiteY10" fmla="*/ 130175 h 980164"/>
              <a:gd name="connsiteX11" fmla="*/ 292100 w 934349"/>
              <a:gd name="connsiteY11" fmla="*/ 88900 h 980164"/>
              <a:gd name="connsiteX12" fmla="*/ 0 w 934349"/>
              <a:gd name="connsiteY12" fmla="*/ 0 h 980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4349" h="980164">
                <a:moveTo>
                  <a:pt x="0" y="0"/>
                </a:moveTo>
                <a:cubicBezTo>
                  <a:pt x="243416" y="54239"/>
                  <a:pt x="486833" y="108479"/>
                  <a:pt x="641350" y="269875"/>
                </a:cubicBezTo>
                <a:cubicBezTo>
                  <a:pt x="795867" y="431271"/>
                  <a:pt x="892175" y="894821"/>
                  <a:pt x="927100" y="968375"/>
                </a:cubicBezTo>
                <a:cubicBezTo>
                  <a:pt x="962025" y="1041929"/>
                  <a:pt x="859896" y="748771"/>
                  <a:pt x="850900" y="711200"/>
                </a:cubicBezTo>
                <a:cubicBezTo>
                  <a:pt x="841904" y="673629"/>
                  <a:pt x="897467" y="805392"/>
                  <a:pt x="873125" y="742950"/>
                </a:cubicBezTo>
                <a:cubicBezTo>
                  <a:pt x="848783" y="680508"/>
                  <a:pt x="730250" y="400050"/>
                  <a:pt x="704850" y="336550"/>
                </a:cubicBezTo>
                <a:cubicBezTo>
                  <a:pt x="679450" y="273050"/>
                  <a:pt x="745067" y="383117"/>
                  <a:pt x="720725" y="361950"/>
                </a:cubicBezTo>
                <a:cubicBezTo>
                  <a:pt x="696383" y="340783"/>
                  <a:pt x="587375" y="236008"/>
                  <a:pt x="558800" y="209550"/>
                </a:cubicBezTo>
                <a:cubicBezTo>
                  <a:pt x="530225" y="183092"/>
                  <a:pt x="578379" y="215900"/>
                  <a:pt x="549275" y="203200"/>
                </a:cubicBezTo>
                <a:cubicBezTo>
                  <a:pt x="520171" y="190500"/>
                  <a:pt x="407458" y="145521"/>
                  <a:pt x="384175" y="133350"/>
                </a:cubicBezTo>
                <a:cubicBezTo>
                  <a:pt x="360892" y="121179"/>
                  <a:pt x="424921" y="137583"/>
                  <a:pt x="409575" y="130175"/>
                </a:cubicBezTo>
                <a:cubicBezTo>
                  <a:pt x="394229" y="122767"/>
                  <a:pt x="292100" y="88900"/>
                  <a:pt x="292100" y="889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 1129">
            <a:extLst>
              <a:ext uri="{FF2B5EF4-FFF2-40B4-BE49-F238E27FC236}">
                <a16:creationId xmlns:a16="http://schemas.microsoft.com/office/drawing/2014/main" id="{9C852C1E-30DB-92FF-B235-4D704D4B7936}"/>
              </a:ext>
            </a:extLst>
          </p:cNvPr>
          <p:cNvSpPr/>
          <p:nvPr/>
        </p:nvSpPr>
        <p:spPr>
          <a:xfrm>
            <a:off x="6775450" y="1147266"/>
            <a:ext cx="1108043" cy="1514631"/>
          </a:xfrm>
          <a:custGeom>
            <a:avLst/>
            <a:gdLst>
              <a:gd name="connsiteX0" fmla="*/ 0 w 1108043"/>
              <a:gd name="connsiteY0" fmla="*/ 11609 h 1514631"/>
              <a:gd name="connsiteX1" fmla="*/ 117475 w 1108043"/>
              <a:gd name="connsiteY1" fmla="*/ 11609 h 1514631"/>
              <a:gd name="connsiteX2" fmla="*/ 552450 w 1108043"/>
              <a:gd name="connsiteY2" fmla="*/ 132259 h 1514631"/>
              <a:gd name="connsiteX3" fmla="*/ 527050 w 1108043"/>
              <a:gd name="connsiteY3" fmla="*/ 129084 h 1514631"/>
              <a:gd name="connsiteX4" fmla="*/ 774700 w 1108043"/>
              <a:gd name="connsiteY4" fmla="*/ 424359 h 1514631"/>
              <a:gd name="connsiteX5" fmla="*/ 771525 w 1108043"/>
              <a:gd name="connsiteY5" fmla="*/ 424359 h 1514631"/>
              <a:gd name="connsiteX6" fmla="*/ 923925 w 1108043"/>
              <a:gd name="connsiteY6" fmla="*/ 795834 h 1514631"/>
              <a:gd name="connsiteX7" fmla="*/ 1098550 w 1108043"/>
              <a:gd name="connsiteY7" fmla="*/ 1484809 h 1514631"/>
              <a:gd name="connsiteX8" fmla="*/ 1066800 w 1108043"/>
              <a:gd name="connsiteY8" fmla="*/ 1332409 h 1514631"/>
              <a:gd name="connsiteX9" fmla="*/ 914400 w 1108043"/>
              <a:gd name="connsiteY9" fmla="*/ 811709 h 1514631"/>
              <a:gd name="connsiteX10" fmla="*/ 930275 w 1108043"/>
              <a:gd name="connsiteY10" fmla="*/ 884734 h 1514631"/>
              <a:gd name="connsiteX11" fmla="*/ 977900 w 1108043"/>
              <a:gd name="connsiteY11" fmla="*/ 1360984 h 1514631"/>
              <a:gd name="connsiteX12" fmla="*/ 958850 w 1108043"/>
              <a:gd name="connsiteY12" fmla="*/ 1154609 h 1514631"/>
              <a:gd name="connsiteX13" fmla="*/ 879475 w 1108043"/>
              <a:gd name="connsiteY13" fmla="*/ 662484 h 1514631"/>
              <a:gd name="connsiteX14" fmla="*/ 720725 w 1108043"/>
              <a:gd name="connsiteY14" fmla="*/ 427534 h 1514631"/>
              <a:gd name="connsiteX15" fmla="*/ 714375 w 1108043"/>
              <a:gd name="connsiteY15" fmla="*/ 405309 h 1514631"/>
              <a:gd name="connsiteX16" fmla="*/ 511175 w 1108043"/>
              <a:gd name="connsiteY16" fmla="*/ 186234 h 1514631"/>
              <a:gd name="connsiteX17" fmla="*/ 539750 w 1108043"/>
              <a:gd name="connsiteY17" fmla="*/ 186234 h 1514631"/>
              <a:gd name="connsiteX18" fmla="*/ 447675 w 1108043"/>
              <a:gd name="connsiteY18" fmla="*/ 132259 h 1514631"/>
              <a:gd name="connsiteX19" fmla="*/ 330200 w 1108043"/>
              <a:gd name="connsiteY19" fmla="*/ 84634 h 1514631"/>
              <a:gd name="connsiteX20" fmla="*/ 358775 w 1108043"/>
              <a:gd name="connsiteY20" fmla="*/ 90984 h 1514631"/>
              <a:gd name="connsiteX21" fmla="*/ 0 w 1108043"/>
              <a:gd name="connsiteY21" fmla="*/ 11609 h 151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108043" h="1514631">
                <a:moveTo>
                  <a:pt x="0" y="11609"/>
                </a:moveTo>
                <a:cubicBezTo>
                  <a:pt x="12700" y="1555"/>
                  <a:pt x="25400" y="-8499"/>
                  <a:pt x="117475" y="11609"/>
                </a:cubicBezTo>
                <a:cubicBezTo>
                  <a:pt x="209550" y="31717"/>
                  <a:pt x="484188" y="112680"/>
                  <a:pt x="552450" y="132259"/>
                </a:cubicBezTo>
                <a:cubicBezTo>
                  <a:pt x="620712" y="151838"/>
                  <a:pt x="490008" y="80401"/>
                  <a:pt x="527050" y="129084"/>
                </a:cubicBezTo>
                <a:cubicBezTo>
                  <a:pt x="564092" y="177767"/>
                  <a:pt x="774700" y="424359"/>
                  <a:pt x="774700" y="424359"/>
                </a:cubicBezTo>
                <a:cubicBezTo>
                  <a:pt x="815446" y="473571"/>
                  <a:pt x="746654" y="362446"/>
                  <a:pt x="771525" y="424359"/>
                </a:cubicBezTo>
                <a:cubicBezTo>
                  <a:pt x="796396" y="486272"/>
                  <a:pt x="869421" y="619092"/>
                  <a:pt x="923925" y="795834"/>
                </a:cubicBezTo>
                <a:cubicBezTo>
                  <a:pt x="978429" y="972576"/>
                  <a:pt x="1074738" y="1395380"/>
                  <a:pt x="1098550" y="1484809"/>
                </a:cubicBezTo>
                <a:cubicBezTo>
                  <a:pt x="1122362" y="1574238"/>
                  <a:pt x="1097492" y="1444592"/>
                  <a:pt x="1066800" y="1332409"/>
                </a:cubicBezTo>
                <a:cubicBezTo>
                  <a:pt x="1036108" y="1220226"/>
                  <a:pt x="937154" y="886321"/>
                  <a:pt x="914400" y="811709"/>
                </a:cubicBezTo>
                <a:cubicBezTo>
                  <a:pt x="891646" y="737097"/>
                  <a:pt x="919692" y="793188"/>
                  <a:pt x="930275" y="884734"/>
                </a:cubicBezTo>
                <a:cubicBezTo>
                  <a:pt x="940858" y="976280"/>
                  <a:pt x="973138" y="1316005"/>
                  <a:pt x="977900" y="1360984"/>
                </a:cubicBezTo>
                <a:cubicBezTo>
                  <a:pt x="982662" y="1405963"/>
                  <a:pt x="975254" y="1271026"/>
                  <a:pt x="958850" y="1154609"/>
                </a:cubicBezTo>
                <a:cubicBezTo>
                  <a:pt x="942446" y="1038192"/>
                  <a:pt x="919162" y="783663"/>
                  <a:pt x="879475" y="662484"/>
                </a:cubicBezTo>
                <a:cubicBezTo>
                  <a:pt x="839788" y="541305"/>
                  <a:pt x="748242" y="470396"/>
                  <a:pt x="720725" y="427534"/>
                </a:cubicBezTo>
                <a:cubicBezTo>
                  <a:pt x="693208" y="384672"/>
                  <a:pt x="749300" y="445526"/>
                  <a:pt x="714375" y="405309"/>
                </a:cubicBezTo>
                <a:cubicBezTo>
                  <a:pt x="679450" y="365092"/>
                  <a:pt x="540279" y="222746"/>
                  <a:pt x="511175" y="186234"/>
                </a:cubicBezTo>
                <a:cubicBezTo>
                  <a:pt x="482071" y="149722"/>
                  <a:pt x="550333" y="195230"/>
                  <a:pt x="539750" y="186234"/>
                </a:cubicBezTo>
                <a:cubicBezTo>
                  <a:pt x="529167" y="177238"/>
                  <a:pt x="482600" y="149192"/>
                  <a:pt x="447675" y="132259"/>
                </a:cubicBezTo>
                <a:cubicBezTo>
                  <a:pt x="412750" y="115326"/>
                  <a:pt x="345017" y="91513"/>
                  <a:pt x="330200" y="84634"/>
                </a:cubicBezTo>
                <a:cubicBezTo>
                  <a:pt x="315383" y="77755"/>
                  <a:pt x="358775" y="90984"/>
                  <a:pt x="358775" y="90984"/>
                </a:cubicBezTo>
                <a:lnTo>
                  <a:pt x="0" y="11609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 1130">
            <a:extLst>
              <a:ext uri="{FF2B5EF4-FFF2-40B4-BE49-F238E27FC236}">
                <a16:creationId xmlns:a16="http://schemas.microsoft.com/office/drawing/2014/main" id="{354201A4-4ACD-2280-9B37-F281914CA42D}"/>
              </a:ext>
            </a:extLst>
          </p:cNvPr>
          <p:cNvSpPr/>
          <p:nvPr/>
        </p:nvSpPr>
        <p:spPr>
          <a:xfrm>
            <a:off x="7302500" y="1895475"/>
            <a:ext cx="259740" cy="633682"/>
          </a:xfrm>
          <a:custGeom>
            <a:avLst/>
            <a:gdLst>
              <a:gd name="connsiteX0" fmla="*/ 0 w 259740"/>
              <a:gd name="connsiteY0" fmla="*/ 0 h 633682"/>
              <a:gd name="connsiteX1" fmla="*/ 174625 w 259740"/>
              <a:gd name="connsiteY1" fmla="*/ 187325 h 633682"/>
              <a:gd name="connsiteX2" fmla="*/ 238125 w 259740"/>
              <a:gd name="connsiteY2" fmla="*/ 282575 h 633682"/>
              <a:gd name="connsiteX3" fmla="*/ 212725 w 259740"/>
              <a:gd name="connsiteY3" fmla="*/ 628650 h 633682"/>
              <a:gd name="connsiteX4" fmla="*/ 228600 w 259740"/>
              <a:gd name="connsiteY4" fmla="*/ 473075 h 633682"/>
              <a:gd name="connsiteX5" fmla="*/ 257175 w 259740"/>
              <a:gd name="connsiteY5" fmla="*/ 263525 h 633682"/>
              <a:gd name="connsiteX6" fmla="*/ 250825 w 259740"/>
              <a:gd name="connsiteY6" fmla="*/ 250825 h 633682"/>
              <a:gd name="connsiteX7" fmla="*/ 190500 w 259740"/>
              <a:gd name="connsiteY7" fmla="*/ 190500 h 633682"/>
              <a:gd name="connsiteX8" fmla="*/ 0 w 259740"/>
              <a:gd name="connsiteY8" fmla="*/ 0 h 633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740" h="633682">
                <a:moveTo>
                  <a:pt x="0" y="0"/>
                </a:moveTo>
                <a:cubicBezTo>
                  <a:pt x="67469" y="70114"/>
                  <a:pt x="134938" y="140229"/>
                  <a:pt x="174625" y="187325"/>
                </a:cubicBezTo>
                <a:cubicBezTo>
                  <a:pt x="214312" y="234421"/>
                  <a:pt x="231775" y="209021"/>
                  <a:pt x="238125" y="282575"/>
                </a:cubicBezTo>
                <a:cubicBezTo>
                  <a:pt x="244475" y="356129"/>
                  <a:pt x="214313" y="596900"/>
                  <a:pt x="212725" y="628650"/>
                </a:cubicBezTo>
                <a:cubicBezTo>
                  <a:pt x="211137" y="660400"/>
                  <a:pt x="221192" y="533929"/>
                  <a:pt x="228600" y="473075"/>
                </a:cubicBezTo>
                <a:cubicBezTo>
                  <a:pt x="236008" y="412221"/>
                  <a:pt x="253471" y="300567"/>
                  <a:pt x="257175" y="263525"/>
                </a:cubicBezTo>
                <a:cubicBezTo>
                  <a:pt x="260879" y="226483"/>
                  <a:pt x="261938" y="262996"/>
                  <a:pt x="250825" y="250825"/>
                </a:cubicBezTo>
                <a:cubicBezTo>
                  <a:pt x="239712" y="238654"/>
                  <a:pt x="190500" y="190500"/>
                  <a:pt x="190500" y="190500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 1131">
            <a:extLst>
              <a:ext uri="{FF2B5EF4-FFF2-40B4-BE49-F238E27FC236}">
                <a16:creationId xmlns:a16="http://schemas.microsoft.com/office/drawing/2014/main" id="{59DD8A7E-9025-5734-7216-3258B524157B}"/>
              </a:ext>
            </a:extLst>
          </p:cNvPr>
          <p:cNvSpPr/>
          <p:nvPr/>
        </p:nvSpPr>
        <p:spPr>
          <a:xfrm>
            <a:off x="7537097" y="2349215"/>
            <a:ext cx="35376" cy="533746"/>
          </a:xfrm>
          <a:custGeom>
            <a:avLst/>
            <a:gdLst>
              <a:gd name="connsiteX0" fmla="*/ 35278 w 35376"/>
              <a:gd name="connsiteY0" fmla="*/ 285 h 533746"/>
              <a:gd name="connsiteX1" fmla="*/ 13053 w 35376"/>
              <a:gd name="connsiteY1" fmla="*/ 178085 h 533746"/>
              <a:gd name="connsiteX2" fmla="*/ 353 w 35376"/>
              <a:gd name="connsiteY2" fmla="*/ 533685 h 533746"/>
              <a:gd name="connsiteX3" fmla="*/ 3528 w 35376"/>
              <a:gd name="connsiteY3" fmla="*/ 206660 h 533746"/>
              <a:gd name="connsiteX4" fmla="*/ 3528 w 35376"/>
              <a:gd name="connsiteY4" fmla="*/ 184435 h 533746"/>
              <a:gd name="connsiteX5" fmla="*/ 3528 w 35376"/>
              <a:gd name="connsiteY5" fmla="*/ 136810 h 533746"/>
              <a:gd name="connsiteX6" fmla="*/ 35278 w 35376"/>
              <a:gd name="connsiteY6" fmla="*/ 285 h 533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376" h="533746">
                <a:moveTo>
                  <a:pt x="35278" y="285"/>
                </a:moveTo>
                <a:cubicBezTo>
                  <a:pt x="36865" y="7164"/>
                  <a:pt x="18874" y="89185"/>
                  <a:pt x="13053" y="178085"/>
                </a:cubicBezTo>
                <a:cubicBezTo>
                  <a:pt x="7232" y="266985"/>
                  <a:pt x="1940" y="528923"/>
                  <a:pt x="353" y="533685"/>
                </a:cubicBezTo>
                <a:cubicBezTo>
                  <a:pt x="-1234" y="538447"/>
                  <a:pt x="2999" y="264868"/>
                  <a:pt x="3528" y="206660"/>
                </a:cubicBezTo>
                <a:cubicBezTo>
                  <a:pt x="4057" y="148452"/>
                  <a:pt x="3528" y="184435"/>
                  <a:pt x="3528" y="184435"/>
                </a:cubicBezTo>
                <a:cubicBezTo>
                  <a:pt x="3528" y="172793"/>
                  <a:pt x="-1234" y="160622"/>
                  <a:pt x="3528" y="136810"/>
                </a:cubicBezTo>
                <a:cubicBezTo>
                  <a:pt x="8290" y="112998"/>
                  <a:pt x="33691" y="-6594"/>
                  <a:pt x="35278" y="2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 1132">
            <a:extLst>
              <a:ext uri="{FF2B5EF4-FFF2-40B4-BE49-F238E27FC236}">
                <a16:creationId xmlns:a16="http://schemas.microsoft.com/office/drawing/2014/main" id="{EBB3ED79-AC19-8BC2-04A2-7CE56F4DCA66}"/>
              </a:ext>
            </a:extLst>
          </p:cNvPr>
          <p:cNvSpPr/>
          <p:nvPr/>
        </p:nvSpPr>
        <p:spPr>
          <a:xfrm>
            <a:off x="7711357" y="2657312"/>
            <a:ext cx="377400" cy="1166481"/>
          </a:xfrm>
          <a:custGeom>
            <a:avLst/>
            <a:gdLst>
              <a:gd name="connsiteX0" fmla="*/ 213443 w 377400"/>
              <a:gd name="connsiteY0" fmla="*/ 163 h 1166481"/>
              <a:gd name="connsiteX1" fmla="*/ 349968 w 377400"/>
              <a:gd name="connsiteY1" fmla="*/ 352588 h 1166481"/>
              <a:gd name="connsiteX2" fmla="*/ 283293 w 377400"/>
              <a:gd name="connsiteY2" fmla="*/ 543088 h 1166481"/>
              <a:gd name="connsiteX3" fmla="*/ 337268 w 377400"/>
              <a:gd name="connsiteY3" fmla="*/ 466888 h 1166481"/>
              <a:gd name="connsiteX4" fmla="*/ 321393 w 377400"/>
              <a:gd name="connsiteY4" fmla="*/ 527213 h 1166481"/>
              <a:gd name="connsiteX5" fmla="*/ 245193 w 377400"/>
              <a:gd name="connsiteY5" fmla="*/ 749463 h 1166481"/>
              <a:gd name="connsiteX6" fmla="*/ 3893 w 377400"/>
              <a:gd name="connsiteY6" fmla="*/ 1155863 h 1166481"/>
              <a:gd name="connsiteX7" fmla="*/ 92793 w 377400"/>
              <a:gd name="connsiteY7" fmla="*/ 1051088 h 1166481"/>
              <a:gd name="connsiteX8" fmla="*/ 48343 w 377400"/>
              <a:gd name="connsiteY8" fmla="*/ 1089188 h 1166481"/>
              <a:gd name="connsiteX9" fmla="*/ 102318 w 377400"/>
              <a:gd name="connsiteY9" fmla="*/ 1019338 h 1166481"/>
              <a:gd name="connsiteX10" fmla="*/ 359493 w 377400"/>
              <a:gd name="connsiteY10" fmla="*/ 466888 h 1166481"/>
              <a:gd name="connsiteX11" fmla="*/ 353143 w 377400"/>
              <a:gd name="connsiteY11" fmla="*/ 460538 h 1166481"/>
              <a:gd name="connsiteX12" fmla="*/ 334093 w 377400"/>
              <a:gd name="connsiteY12" fmla="*/ 308138 h 1166481"/>
              <a:gd name="connsiteX13" fmla="*/ 213443 w 377400"/>
              <a:gd name="connsiteY13" fmla="*/ 163 h 116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77400" h="1166481">
                <a:moveTo>
                  <a:pt x="213443" y="163"/>
                </a:moveTo>
                <a:cubicBezTo>
                  <a:pt x="216089" y="7571"/>
                  <a:pt x="338326" y="262101"/>
                  <a:pt x="349968" y="352588"/>
                </a:cubicBezTo>
                <a:cubicBezTo>
                  <a:pt x="361610" y="443075"/>
                  <a:pt x="285410" y="524038"/>
                  <a:pt x="283293" y="543088"/>
                </a:cubicBezTo>
                <a:cubicBezTo>
                  <a:pt x="281176" y="562138"/>
                  <a:pt x="330918" y="469534"/>
                  <a:pt x="337268" y="466888"/>
                </a:cubicBezTo>
                <a:cubicBezTo>
                  <a:pt x="343618" y="464242"/>
                  <a:pt x="336739" y="480117"/>
                  <a:pt x="321393" y="527213"/>
                </a:cubicBezTo>
                <a:cubicBezTo>
                  <a:pt x="306047" y="574309"/>
                  <a:pt x="298110" y="644688"/>
                  <a:pt x="245193" y="749463"/>
                </a:cubicBezTo>
                <a:cubicBezTo>
                  <a:pt x="192276" y="854238"/>
                  <a:pt x="29293" y="1105592"/>
                  <a:pt x="3893" y="1155863"/>
                </a:cubicBezTo>
                <a:cubicBezTo>
                  <a:pt x="-21507" y="1206134"/>
                  <a:pt x="85385" y="1062201"/>
                  <a:pt x="92793" y="1051088"/>
                </a:cubicBezTo>
                <a:cubicBezTo>
                  <a:pt x="100201" y="1039976"/>
                  <a:pt x="46756" y="1094480"/>
                  <a:pt x="48343" y="1089188"/>
                </a:cubicBezTo>
                <a:cubicBezTo>
                  <a:pt x="49930" y="1083896"/>
                  <a:pt x="50460" y="1123055"/>
                  <a:pt x="102318" y="1019338"/>
                </a:cubicBezTo>
                <a:cubicBezTo>
                  <a:pt x="154176" y="915621"/>
                  <a:pt x="359493" y="466888"/>
                  <a:pt x="359493" y="466888"/>
                </a:cubicBezTo>
                <a:cubicBezTo>
                  <a:pt x="401297" y="373755"/>
                  <a:pt x="357376" y="486996"/>
                  <a:pt x="353143" y="460538"/>
                </a:cubicBezTo>
                <a:cubicBezTo>
                  <a:pt x="348910" y="434080"/>
                  <a:pt x="354201" y="377459"/>
                  <a:pt x="334093" y="308138"/>
                </a:cubicBezTo>
                <a:cubicBezTo>
                  <a:pt x="313985" y="238817"/>
                  <a:pt x="210797" y="-7245"/>
                  <a:pt x="213443" y="1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 1133">
            <a:extLst>
              <a:ext uri="{FF2B5EF4-FFF2-40B4-BE49-F238E27FC236}">
                <a16:creationId xmlns:a16="http://schemas.microsoft.com/office/drawing/2014/main" id="{F772F4A2-D283-7907-1D11-15A36416E45F}"/>
              </a:ext>
            </a:extLst>
          </p:cNvPr>
          <p:cNvSpPr/>
          <p:nvPr/>
        </p:nvSpPr>
        <p:spPr>
          <a:xfrm>
            <a:off x="7619933" y="2790643"/>
            <a:ext cx="135688" cy="692348"/>
          </a:xfrm>
          <a:custGeom>
            <a:avLst/>
            <a:gdLst>
              <a:gd name="connsiteX0" fmla="*/ 6417 w 135688"/>
              <a:gd name="connsiteY0" fmla="*/ 182 h 692348"/>
              <a:gd name="connsiteX1" fmla="*/ 108017 w 135688"/>
              <a:gd name="connsiteY1" fmla="*/ 311332 h 692348"/>
              <a:gd name="connsiteX2" fmla="*/ 67 w 135688"/>
              <a:gd name="connsiteY2" fmla="*/ 692332 h 692348"/>
              <a:gd name="connsiteX3" fmla="*/ 127067 w 135688"/>
              <a:gd name="connsiteY3" fmla="*/ 327207 h 692348"/>
              <a:gd name="connsiteX4" fmla="*/ 123892 w 135688"/>
              <a:gd name="connsiteY4" fmla="*/ 336732 h 692348"/>
              <a:gd name="connsiteX5" fmla="*/ 120717 w 135688"/>
              <a:gd name="connsiteY5" fmla="*/ 266882 h 692348"/>
              <a:gd name="connsiteX6" fmla="*/ 6417 w 135688"/>
              <a:gd name="connsiteY6" fmla="*/ 182 h 692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688" h="692348">
                <a:moveTo>
                  <a:pt x="6417" y="182"/>
                </a:moveTo>
                <a:cubicBezTo>
                  <a:pt x="4300" y="7590"/>
                  <a:pt x="109075" y="195974"/>
                  <a:pt x="108017" y="311332"/>
                </a:cubicBezTo>
                <a:cubicBezTo>
                  <a:pt x="106959" y="426690"/>
                  <a:pt x="-3108" y="689686"/>
                  <a:pt x="67" y="692332"/>
                </a:cubicBezTo>
                <a:cubicBezTo>
                  <a:pt x="3242" y="694978"/>
                  <a:pt x="106430" y="386473"/>
                  <a:pt x="127067" y="327207"/>
                </a:cubicBezTo>
                <a:cubicBezTo>
                  <a:pt x="147704" y="267941"/>
                  <a:pt x="124950" y="346786"/>
                  <a:pt x="123892" y="336732"/>
                </a:cubicBezTo>
                <a:cubicBezTo>
                  <a:pt x="122834" y="326678"/>
                  <a:pt x="138179" y="320328"/>
                  <a:pt x="120717" y="266882"/>
                </a:cubicBezTo>
                <a:cubicBezTo>
                  <a:pt x="103255" y="213436"/>
                  <a:pt x="8534" y="-7226"/>
                  <a:pt x="6417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 1134">
            <a:extLst>
              <a:ext uri="{FF2B5EF4-FFF2-40B4-BE49-F238E27FC236}">
                <a16:creationId xmlns:a16="http://schemas.microsoft.com/office/drawing/2014/main" id="{DC259B9A-34BE-3F85-FD28-FF39CCB73545}"/>
              </a:ext>
            </a:extLst>
          </p:cNvPr>
          <p:cNvSpPr/>
          <p:nvPr/>
        </p:nvSpPr>
        <p:spPr>
          <a:xfrm>
            <a:off x="7667569" y="3126693"/>
            <a:ext cx="179581" cy="594443"/>
          </a:xfrm>
          <a:custGeom>
            <a:avLst/>
            <a:gdLst>
              <a:gd name="connsiteX0" fmla="*/ 127056 w 179581"/>
              <a:gd name="connsiteY0" fmla="*/ 682 h 594443"/>
              <a:gd name="connsiteX1" fmla="*/ 149281 w 179581"/>
              <a:gd name="connsiteY1" fmla="*/ 292782 h 594443"/>
              <a:gd name="connsiteX2" fmla="*/ 56 w 179581"/>
              <a:gd name="connsiteY2" fmla="*/ 594407 h 594443"/>
              <a:gd name="connsiteX3" fmla="*/ 168331 w 179581"/>
              <a:gd name="connsiteY3" fmla="*/ 273732 h 594443"/>
              <a:gd name="connsiteX4" fmla="*/ 165156 w 179581"/>
              <a:gd name="connsiteY4" fmla="*/ 289607 h 594443"/>
              <a:gd name="connsiteX5" fmla="*/ 174681 w 179581"/>
              <a:gd name="connsiteY5" fmla="*/ 213407 h 594443"/>
              <a:gd name="connsiteX6" fmla="*/ 127056 w 179581"/>
              <a:gd name="connsiteY6" fmla="*/ 682 h 5944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581" h="594443">
                <a:moveTo>
                  <a:pt x="127056" y="682"/>
                </a:moveTo>
                <a:cubicBezTo>
                  <a:pt x="122823" y="13911"/>
                  <a:pt x="170448" y="193828"/>
                  <a:pt x="149281" y="292782"/>
                </a:cubicBezTo>
                <a:cubicBezTo>
                  <a:pt x="128114" y="391736"/>
                  <a:pt x="-3119" y="597582"/>
                  <a:pt x="56" y="594407"/>
                </a:cubicBezTo>
                <a:cubicBezTo>
                  <a:pt x="3231" y="591232"/>
                  <a:pt x="140814" y="324532"/>
                  <a:pt x="168331" y="273732"/>
                </a:cubicBezTo>
                <a:cubicBezTo>
                  <a:pt x="195848" y="222932"/>
                  <a:pt x="164098" y="299661"/>
                  <a:pt x="165156" y="289607"/>
                </a:cubicBezTo>
                <a:cubicBezTo>
                  <a:pt x="166214" y="279553"/>
                  <a:pt x="178914" y="256270"/>
                  <a:pt x="174681" y="213407"/>
                </a:cubicBezTo>
                <a:cubicBezTo>
                  <a:pt x="170448" y="170545"/>
                  <a:pt x="131289" y="-12547"/>
                  <a:pt x="127056" y="6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 1135">
            <a:extLst>
              <a:ext uri="{FF2B5EF4-FFF2-40B4-BE49-F238E27FC236}">
                <a16:creationId xmlns:a16="http://schemas.microsoft.com/office/drawing/2014/main" id="{D8062545-9620-D606-4AD6-CDB27C966608}"/>
              </a:ext>
            </a:extLst>
          </p:cNvPr>
          <p:cNvSpPr/>
          <p:nvPr/>
        </p:nvSpPr>
        <p:spPr>
          <a:xfrm>
            <a:off x="7715382" y="3617278"/>
            <a:ext cx="341656" cy="1317992"/>
          </a:xfrm>
          <a:custGeom>
            <a:avLst/>
            <a:gdLst>
              <a:gd name="connsiteX0" fmla="*/ 63368 w 341656"/>
              <a:gd name="connsiteY0" fmla="*/ 2222 h 1317992"/>
              <a:gd name="connsiteX1" fmla="*/ 304668 w 341656"/>
              <a:gd name="connsiteY1" fmla="*/ 354647 h 1317992"/>
              <a:gd name="connsiteX2" fmla="*/ 301493 w 341656"/>
              <a:gd name="connsiteY2" fmla="*/ 338772 h 1317992"/>
              <a:gd name="connsiteX3" fmla="*/ 241168 w 341656"/>
              <a:gd name="connsiteY3" fmla="*/ 653097 h 1317992"/>
              <a:gd name="connsiteX4" fmla="*/ 295143 w 341656"/>
              <a:gd name="connsiteY4" fmla="*/ 424497 h 1317992"/>
              <a:gd name="connsiteX5" fmla="*/ 320543 w 341656"/>
              <a:gd name="connsiteY5" fmla="*/ 529272 h 1317992"/>
              <a:gd name="connsiteX6" fmla="*/ 311018 w 341656"/>
              <a:gd name="connsiteY6" fmla="*/ 761047 h 1317992"/>
              <a:gd name="connsiteX7" fmla="*/ 241168 w 341656"/>
              <a:gd name="connsiteY7" fmla="*/ 954722 h 1317992"/>
              <a:gd name="connsiteX8" fmla="*/ 3043 w 341656"/>
              <a:gd name="connsiteY8" fmla="*/ 1313497 h 1317992"/>
              <a:gd name="connsiteX9" fmla="*/ 120518 w 341656"/>
              <a:gd name="connsiteY9" fmla="*/ 1132522 h 1317992"/>
              <a:gd name="connsiteX10" fmla="*/ 323718 w 341656"/>
              <a:gd name="connsiteY10" fmla="*/ 789622 h 1317992"/>
              <a:gd name="connsiteX11" fmla="*/ 330068 w 341656"/>
              <a:gd name="connsiteY11" fmla="*/ 780097 h 1317992"/>
              <a:gd name="connsiteX12" fmla="*/ 311018 w 341656"/>
              <a:gd name="connsiteY12" fmla="*/ 399097 h 1317992"/>
              <a:gd name="connsiteX13" fmla="*/ 301493 w 341656"/>
              <a:gd name="connsiteY13" fmla="*/ 367347 h 1317992"/>
              <a:gd name="connsiteX14" fmla="*/ 187193 w 341656"/>
              <a:gd name="connsiteY14" fmla="*/ 211772 h 1317992"/>
              <a:gd name="connsiteX15" fmla="*/ 63368 w 341656"/>
              <a:gd name="connsiteY15" fmla="*/ 2222 h 131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41656" h="1317992">
                <a:moveTo>
                  <a:pt x="63368" y="2222"/>
                </a:moveTo>
                <a:cubicBezTo>
                  <a:pt x="82947" y="26034"/>
                  <a:pt x="304668" y="354647"/>
                  <a:pt x="304668" y="354647"/>
                </a:cubicBezTo>
                <a:cubicBezTo>
                  <a:pt x="344355" y="410739"/>
                  <a:pt x="312076" y="289030"/>
                  <a:pt x="301493" y="338772"/>
                </a:cubicBezTo>
                <a:cubicBezTo>
                  <a:pt x="290910" y="388514"/>
                  <a:pt x="242226" y="638810"/>
                  <a:pt x="241168" y="653097"/>
                </a:cubicBezTo>
                <a:cubicBezTo>
                  <a:pt x="240110" y="667384"/>
                  <a:pt x="281914" y="445135"/>
                  <a:pt x="295143" y="424497"/>
                </a:cubicBezTo>
                <a:cubicBezTo>
                  <a:pt x="308372" y="403859"/>
                  <a:pt x="317897" y="473180"/>
                  <a:pt x="320543" y="529272"/>
                </a:cubicBezTo>
                <a:cubicBezTo>
                  <a:pt x="323189" y="585364"/>
                  <a:pt x="324247" y="690139"/>
                  <a:pt x="311018" y="761047"/>
                </a:cubicBezTo>
                <a:cubicBezTo>
                  <a:pt x="297789" y="831955"/>
                  <a:pt x="292497" y="862647"/>
                  <a:pt x="241168" y="954722"/>
                </a:cubicBezTo>
                <a:cubicBezTo>
                  <a:pt x="189839" y="1046797"/>
                  <a:pt x="23151" y="1283864"/>
                  <a:pt x="3043" y="1313497"/>
                </a:cubicBezTo>
                <a:cubicBezTo>
                  <a:pt x="-17065" y="1343130"/>
                  <a:pt x="67072" y="1219835"/>
                  <a:pt x="120518" y="1132522"/>
                </a:cubicBezTo>
                <a:cubicBezTo>
                  <a:pt x="173964" y="1045210"/>
                  <a:pt x="288793" y="848360"/>
                  <a:pt x="323718" y="789622"/>
                </a:cubicBezTo>
                <a:cubicBezTo>
                  <a:pt x="358643" y="730885"/>
                  <a:pt x="332185" y="845184"/>
                  <a:pt x="330068" y="780097"/>
                </a:cubicBezTo>
                <a:cubicBezTo>
                  <a:pt x="327951" y="715010"/>
                  <a:pt x="315780" y="467889"/>
                  <a:pt x="311018" y="399097"/>
                </a:cubicBezTo>
                <a:cubicBezTo>
                  <a:pt x="306256" y="330305"/>
                  <a:pt x="322130" y="398568"/>
                  <a:pt x="301493" y="367347"/>
                </a:cubicBezTo>
                <a:cubicBezTo>
                  <a:pt x="280856" y="336126"/>
                  <a:pt x="222647" y="271039"/>
                  <a:pt x="187193" y="211772"/>
                </a:cubicBezTo>
                <a:cubicBezTo>
                  <a:pt x="151739" y="152505"/>
                  <a:pt x="43789" y="-21590"/>
                  <a:pt x="63368" y="2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 1136">
            <a:extLst>
              <a:ext uri="{FF2B5EF4-FFF2-40B4-BE49-F238E27FC236}">
                <a16:creationId xmlns:a16="http://schemas.microsoft.com/office/drawing/2014/main" id="{F8B074FB-0ACD-5ACD-9184-90DA214A5CBE}"/>
              </a:ext>
            </a:extLst>
          </p:cNvPr>
          <p:cNvSpPr/>
          <p:nvPr/>
        </p:nvSpPr>
        <p:spPr>
          <a:xfrm>
            <a:off x="7524098" y="3323945"/>
            <a:ext cx="222695" cy="655647"/>
          </a:xfrm>
          <a:custGeom>
            <a:avLst/>
            <a:gdLst>
              <a:gd name="connsiteX0" fmla="*/ 652 w 222695"/>
              <a:gd name="connsiteY0" fmla="*/ 280 h 655647"/>
              <a:gd name="connsiteX1" fmla="*/ 86377 w 222695"/>
              <a:gd name="connsiteY1" fmla="*/ 184430 h 655647"/>
              <a:gd name="connsiteX2" fmla="*/ 54627 w 222695"/>
              <a:gd name="connsiteY2" fmla="*/ 127280 h 655647"/>
              <a:gd name="connsiteX3" fmla="*/ 16527 w 222695"/>
              <a:gd name="connsiteY3" fmla="*/ 181255 h 655647"/>
              <a:gd name="connsiteX4" fmla="*/ 13352 w 222695"/>
              <a:gd name="connsiteY4" fmla="*/ 235230 h 655647"/>
              <a:gd name="connsiteX5" fmla="*/ 26052 w 222695"/>
              <a:gd name="connsiteY5" fmla="*/ 352705 h 655647"/>
              <a:gd name="connsiteX6" fmla="*/ 216552 w 222695"/>
              <a:gd name="connsiteY6" fmla="*/ 644805 h 655647"/>
              <a:gd name="connsiteX7" fmla="*/ 162577 w 222695"/>
              <a:gd name="connsiteY7" fmla="*/ 568605 h 655647"/>
              <a:gd name="connsiteX8" fmla="*/ 29227 w 222695"/>
              <a:gd name="connsiteY8" fmla="*/ 336830 h 655647"/>
              <a:gd name="connsiteX9" fmla="*/ 26052 w 222695"/>
              <a:gd name="connsiteY9" fmla="*/ 327305 h 655647"/>
              <a:gd name="connsiteX10" fmla="*/ 22877 w 222695"/>
              <a:gd name="connsiteY10" fmla="*/ 200305 h 655647"/>
              <a:gd name="connsiteX11" fmla="*/ 26052 w 222695"/>
              <a:gd name="connsiteY11" fmla="*/ 197130 h 655647"/>
              <a:gd name="connsiteX12" fmla="*/ 45102 w 222695"/>
              <a:gd name="connsiteY12" fmla="*/ 143155 h 655647"/>
              <a:gd name="connsiteX13" fmla="*/ 652 w 222695"/>
              <a:gd name="connsiteY13" fmla="*/ 280 h 655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2695" h="655647">
                <a:moveTo>
                  <a:pt x="652" y="280"/>
                </a:moveTo>
                <a:cubicBezTo>
                  <a:pt x="7531" y="7159"/>
                  <a:pt x="77381" y="163263"/>
                  <a:pt x="86377" y="184430"/>
                </a:cubicBezTo>
                <a:cubicBezTo>
                  <a:pt x="95373" y="205597"/>
                  <a:pt x="66269" y="127809"/>
                  <a:pt x="54627" y="127280"/>
                </a:cubicBezTo>
                <a:cubicBezTo>
                  <a:pt x="42985" y="126751"/>
                  <a:pt x="23406" y="163263"/>
                  <a:pt x="16527" y="181255"/>
                </a:cubicBezTo>
                <a:cubicBezTo>
                  <a:pt x="9648" y="199247"/>
                  <a:pt x="11765" y="206655"/>
                  <a:pt x="13352" y="235230"/>
                </a:cubicBezTo>
                <a:cubicBezTo>
                  <a:pt x="14940" y="263805"/>
                  <a:pt x="-7815" y="284443"/>
                  <a:pt x="26052" y="352705"/>
                </a:cubicBezTo>
                <a:cubicBezTo>
                  <a:pt x="59919" y="420967"/>
                  <a:pt x="193798" y="608822"/>
                  <a:pt x="216552" y="644805"/>
                </a:cubicBezTo>
                <a:cubicBezTo>
                  <a:pt x="239306" y="680788"/>
                  <a:pt x="193798" y="619934"/>
                  <a:pt x="162577" y="568605"/>
                </a:cubicBezTo>
                <a:cubicBezTo>
                  <a:pt x="131356" y="517276"/>
                  <a:pt x="51981" y="377047"/>
                  <a:pt x="29227" y="336830"/>
                </a:cubicBezTo>
                <a:cubicBezTo>
                  <a:pt x="6473" y="296613"/>
                  <a:pt x="27110" y="350059"/>
                  <a:pt x="26052" y="327305"/>
                </a:cubicBezTo>
                <a:cubicBezTo>
                  <a:pt x="24994" y="304551"/>
                  <a:pt x="22877" y="200305"/>
                  <a:pt x="22877" y="200305"/>
                </a:cubicBezTo>
                <a:cubicBezTo>
                  <a:pt x="22877" y="178609"/>
                  <a:pt x="22348" y="206655"/>
                  <a:pt x="26052" y="197130"/>
                </a:cubicBezTo>
                <a:cubicBezTo>
                  <a:pt x="29756" y="187605"/>
                  <a:pt x="46689" y="171201"/>
                  <a:pt x="45102" y="143155"/>
                </a:cubicBezTo>
                <a:cubicBezTo>
                  <a:pt x="43515" y="115109"/>
                  <a:pt x="-6227" y="-6599"/>
                  <a:pt x="652" y="2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 1137">
            <a:extLst>
              <a:ext uri="{FF2B5EF4-FFF2-40B4-BE49-F238E27FC236}">
                <a16:creationId xmlns:a16="http://schemas.microsoft.com/office/drawing/2014/main" id="{BB4C3526-D928-409A-69C5-CE17AB032BB4}"/>
              </a:ext>
            </a:extLst>
          </p:cNvPr>
          <p:cNvSpPr/>
          <p:nvPr/>
        </p:nvSpPr>
        <p:spPr>
          <a:xfrm>
            <a:off x="7555616" y="3822413"/>
            <a:ext cx="415491" cy="1192049"/>
          </a:xfrm>
          <a:custGeom>
            <a:avLst/>
            <a:gdLst>
              <a:gd name="connsiteX0" fmla="*/ 248534 w 415491"/>
              <a:gd name="connsiteY0" fmla="*/ 287 h 1192049"/>
              <a:gd name="connsiteX1" fmla="*/ 378709 w 415491"/>
              <a:gd name="connsiteY1" fmla="*/ 273337 h 1192049"/>
              <a:gd name="connsiteX2" fmla="*/ 223134 w 415491"/>
              <a:gd name="connsiteY2" fmla="*/ 562262 h 1192049"/>
              <a:gd name="connsiteX3" fmla="*/ 77084 w 415491"/>
              <a:gd name="connsiteY3" fmla="*/ 892462 h 1192049"/>
              <a:gd name="connsiteX4" fmla="*/ 884 w 415491"/>
              <a:gd name="connsiteY4" fmla="*/ 1190912 h 1192049"/>
              <a:gd name="connsiteX5" fmla="*/ 124709 w 415491"/>
              <a:gd name="connsiteY5" fmla="*/ 781337 h 1192049"/>
              <a:gd name="connsiteX6" fmla="*/ 388234 w 415491"/>
              <a:gd name="connsiteY6" fmla="*/ 311437 h 1192049"/>
              <a:gd name="connsiteX7" fmla="*/ 394584 w 415491"/>
              <a:gd name="connsiteY7" fmla="*/ 222537 h 1192049"/>
              <a:gd name="connsiteX8" fmla="*/ 248534 w 415491"/>
              <a:gd name="connsiteY8" fmla="*/ 287 h 1192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5491" h="1192049">
                <a:moveTo>
                  <a:pt x="248534" y="287"/>
                </a:moveTo>
                <a:cubicBezTo>
                  <a:pt x="245888" y="8754"/>
                  <a:pt x="382942" y="179675"/>
                  <a:pt x="378709" y="273337"/>
                </a:cubicBezTo>
                <a:cubicBezTo>
                  <a:pt x="374476" y="366999"/>
                  <a:pt x="273405" y="459075"/>
                  <a:pt x="223134" y="562262"/>
                </a:cubicBezTo>
                <a:cubicBezTo>
                  <a:pt x="172863" y="665449"/>
                  <a:pt x="114126" y="787687"/>
                  <a:pt x="77084" y="892462"/>
                </a:cubicBezTo>
                <a:cubicBezTo>
                  <a:pt x="40042" y="997237"/>
                  <a:pt x="-7053" y="1209433"/>
                  <a:pt x="884" y="1190912"/>
                </a:cubicBezTo>
                <a:cubicBezTo>
                  <a:pt x="8821" y="1172391"/>
                  <a:pt x="60151" y="927916"/>
                  <a:pt x="124709" y="781337"/>
                </a:cubicBezTo>
                <a:cubicBezTo>
                  <a:pt x="189267" y="634758"/>
                  <a:pt x="343255" y="404570"/>
                  <a:pt x="388234" y="311437"/>
                </a:cubicBezTo>
                <a:cubicBezTo>
                  <a:pt x="433213" y="218304"/>
                  <a:pt x="413105" y="272279"/>
                  <a:pt x="394584" y="222537"/>
                </a:cubicBezTo>
                <a:cubicBezTo>
                  <a:pt x="376063" y="172795"/>
                  <a:pt x="251180" y="-8180"/>
                  <a:pt x="248534" y="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 1138">
            <a:extLst>
              <a:ext uri="{FF2B5EF4-FFF2-40B4-BE49-F238E27FC236}">
                <a16:creationId xmlns:a16="http://schemas.microsoft.com/office/drawing/2014/main" id="{2B8D9C52-3BFE-3001-269F-1746880DBEAC}"/>
              </a:ext>
            </a:extLst>
          </p:cNvPr>
          <p:cNvSpPr/>
          <p:nvPr/>
        </p:nvSpPr>
        <p:spPr>
          <a:xfrm>
            <a:off x="6987846" y="4349693"/>
            <a:ext cx="331290" cy="1090295"/>
          </a:xfrm>
          <a:custGeom>
            <a:avLst/>
            <a:gdLst>
              <a:gd name="connsiteX0" fmla="*/ 28904 w 331290"/>
              <a:gd name="connsiteY0" fmla="*/ 57 h 1090295"/>
              <a:gd name="connsiteX1" fmla="*/ 19379 w 331290"/>
              <a:gd name="connsiteY1" fmla="*/ 238182 h 1090295"/>
              <a:gd name="connsiteX2" fmla="*/ 317829 w 331290"/>
              <a:gd name="connsiteY2" fmla="*/ 1060507 h 1090295"/>
              <a:gd name="connsiteX3" fmla="*/ 254329 w 331290"/>
              <a:gd name="connsiteY3" fmla="*/ 844607 h 1090295"/>
              <a:gd name="connsiteX4" fmla="*/ 25729 w 331290"/>
              <a:gd name="connsiteY4" fmla="*/ 222307 h 1090295"/>
              <a:gd name="connsiteX5" fmla="*/ 28904 w 331290"/>
              <a:gd name="connsiteY5" fmla="*/ 57 h 1090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290" h="1090295">
                <a:moveTo>
                  <a:pt x="28904" y="57"/>
                </a:moveTo>
                <a:cubicBezTo>
                  <a:pt x="27846" y="2703"/>
                  <a:pt x="-28775" y="61440"/>
                  <a:pt x="19379" y="238182"/>
                </a:cubicBezTo>
                <a:cubicBezTo>
                  <a:pt x="67533" y="414924"/>
                  <a:pt x="278671" y="959436"/>
                  <a:pt x="317829" y="1060507"/>
                </a:cubicBezTo>
                <a:cubicBezTo>
                  <a:pt x="356987" y="1161578"/>
                  <a:pt x="303012" y="984307"/>
                  <a:pt x="254329" y="844607"/>
                </a:cubicBezTo>
                <a:cubicBezTo>
                  <a:pt x="205646" y="704907"/>
                  <a:pt x="65946" y="358303"/>
                  <a:pt x="25729" y="222307"/>
                </a:cubicBezTo>
                <a:cubicBezTo>
                  <a:pt x="-14488" y="86311"/>
                  <a:pt x="29962" y="-2589"/>
                  <a:pt x="28904" y="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 1139">
            <a:extLst>
              <a:ext uri="{FF2B5EF4-FFF2-40B4-BE49-F238E27FC236}">
                <a16:creationId xmlns:a16="http://schemas.microsoft.com/office/drawing/2014/main" id="{0B93F9FB-D514-AC2D-48DF-1BE16C30F986}"/>
              </a:ext>
            </a:extLst>
          </p:cNvPr>
          <p:cNvSpPr/>
          <p:nvPr/>
        </p:nvSpPr>
        <p:spPr>
          <a:xfrm>
            <a:off x="7330969" y="4924264"/>
            <a:ext cx="368536" cy="1063860"/>
          </a:xfrm>
          <a:custGeom>
            <a:avLst/>
            <a:gdLst>
              <a:gd name="connsiteX0" fmla="*/ 362056 w 368536"/>
              <a:gd name="connsiteY0" fmla="*/ 161 h 1063860"/>
              <a:gd name="connsiteX1" fmla="*/ 289031 w 368536"/>
              <a:gd name="connsiteY1" fmla="*/ 419261 h 1063860"/>
              <a:gd name="connsiteX2" fmla="*/ 106 w 368536"/>
              <a:gd name="connsiteY2" fmla="*/ 1063786 h 1063860"/>
              <a:gd name="connsiteX3" fmla="*/ 323956 w 368536"/>
              <a:gd name="connsiteY3" fmla="*/ 377986 h 1063860"/>
              <a:gd name="connsiteX4" fmla="*/ 362056 w 368536"/>
              <a:gd name="connsiteY4" fmla="*/ 161 h 1063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8536" h="1063860">
                <a:moveTo>
                  <a:pt x="362056" y="161"/>
                </a:moveTo>
                <a:cubicBezTo>
                  <a:pt x="356235" y="7040"/>
                  <a:pt x="349356" y="241990"/>
                  <a:pt x="289031" y="419261"/>
                </a:cubicBezTo>
                <a:cubicBezTo>
                  <a:pt x="228706" y="596532"/>
                  <a:pt x="-5715" y="1070665"/>
                  <a:pt x="106" y="1063786"/>
                </a:cubicBezTo>
                <a:cubicBezTo>
                  <a:pt x="5927" y="1056907"/>
                  <a:pt x="263631" y="548907"/>
                  <a:pt x="323956" y="377986"/>
                </a:cubicBezTo>
                <a:cubicBezTo>
                  <a:pt x="384281" y="207065"/>
                  <a:pt x="367877" y="-6718"/>
                  <a:pt x="362056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 1140">
            <a:extLst>
              <a:ext uri="{FF2B5EF4-FFF2-40B4-BE49-F238E27FC236}">
                <a16:creationId xmlns:a16="http://schemas.microsoft.com/office/drawing/2014/main" id="{7A83FF50-5961-82C9-AC03-65553891AC38}"/>
              </a:ext>
            </a:extLst>
          </p:cNvPr>
          <p:cNvSpPr/>
          <p:nvPr/>
        </p:nvSpPr>
        <p:spPr>
          <a:xfrm>
            <a:off x="6910227" y="5166883"/>
            <a:ext cx="486134" cy="1335879"/>
          </a:xfrm>
          <a:custGeom>
            <a:avLst/>
            <a:gdLst>
              <a:gd name="connsiteX0" fmla="*/ 458948 w 486134"/>
              <a:gd name="connsiteY0" fmla="*/ 8367 h 1335879"/>
              <a:gd name="connsiteX1" fmla="*/ 436723 w 486134"/>
              <a:gd name="connsiteY1" fmla="*/ 167117 h 1335879"/>
              <a:gd name="connsiteX2" fmla="*/ 4923 w 486134"/>
              <a:gd name="connsiteY2" fmla="*/ 1319642 h 1335879"/>
              <a:gd name="connsiteX3" fmla="*/ 201773 w 486134"/>
              <a:gd name="connsiteY3" fmla="*/ 849742 h 1335879"/>
              <a:gd name="connsiteX4" fmla="*/ 182723 w 486134"/>
              <a:gd name="connsiteY4" fmla="*/ 932292 h 1335879"/>
              <a:gd name="connsiteX5" fmla="*/ 465298 w 486134"/>
              <a:gd name="connsiteY5" fmla="*/ 119492 h 1335879"/>
              <a:gd name="connsiteX6" fmla="*/ 458948 w 486134"/>
              <a:gd name="connsiteY6" fmla="*/ 8367 h 1335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6134" h="1335879">
                <a:moveTo>
                  <a:pt x="458948" y="8367"/>
                </a:moveTo>
                <a:cubicBezTo>
                  <a:pt x="454185" y="16305"/>
                  <a:pt x="512394" y="-51429"/>
                  <a:pt x="436723" y="167117"/>
                </a:cubicBezTo>
                <a:cubicBezTo>
                  <a:pt x="361052" y="385663"/>
                  <a:pt x="44081" y="1205871"/>
                  <a:pt x="4923" y="1319642"/>
                </a:cubicBezTo>
                <a:cubicBezTo>
                  <a:pt x="-34235" y="1433413"/>
                  <a:pt x="172140" y="914300"/>
                  <a:pt x="201773" y="849742"/>
                </a:cubicBezTo>
                <a:cubicBezTo>
                  <a:pt x="231406" y="785184"/>
                  <a:pt x="138802" y="1054000"/>
                  <a:pt x="182723" y="932292"/>
                </a:cubicBezTo>
                <a:cubicBezTo>
                  <a:pt x="226644" y="810584"/>
                  <a:pt x="417144" y="270834"/>
                  <a:pt x="465298" y="119492"/>
                </a:cubicBezTo>
                <a:cubicBezTo>
                  <a:pt x="513452" y="-31850"/>
                  <a:pt x="463711" y="429"/>
                  <a:pt x="458948" y="8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 1141">
            <a:extLst>
              <a:ext uri="{FF2B5EF4-FFF2-40B4-BE49-F238E27FC236}">
                <a16:creationId xmlns:a16="http://schemas.microsoft.com/office/drawing/2014/main" id="{3F0CDFFE-00A5-6220-9753-C1054843BF53}"/>
              </a:ext>
            </a:extLst>
          </p:cNvPr>
          <p:cNvSpPr/>
          <p:nvPr/>
        </p:nvSpPr>
        <p:spPr>
          <a:xfrm>
            <a:off x="4640173" y="392631"/>
            <a:ext cx="1643874" cy="1897190"/>
          </a:xfrm>
          <a:custGeom>
            <a:avLst/>
            <a:gdLst>
              <a:gd name="connsiteX0" fmla="*/ 1642821 w 1643874"/>
              <a:gd name="connsiteY0" fmla="*/ 56 h 1897190"/>
              <a:gd name="connsiteX1" fmla="*/ 919155 w 1643874"/>
              <a:gd name="connsiteY1" fmla="*/ 252498 h 1897190"/>
              <a:gd name="connsiteX2" fmla="*/ 1048180 w 1643874"/>
              <a:gd name="connsiteY2" fmla="*/ 235668 h 1897190"/>
              <a:gd name="connsiteX3" fmla="*/ 969643 w 1643874"/>
              <a:gd name="connsiteY3" fmla="*/ 286157 h 1897190"/>
              <a:gd name="connsiteX4" fmla="*/ 15974 w 1643874"/>
              <a:gd name="connsiteY4" fmla="*/ 1873735 h 1897190"/>
              <a:gd name="connsiteX5" fmla="*/ 408661 w 1643874"/>
              <a:gd name="connsiteY5" fmla="*/ 1172508 h 1897190"/>
              <a:gd name="connsiteX6" fmla="*/ 885496 w 1643874"/>
              <a:gd name="connsiteY6" fmla="*/ 308596 h 1897190"/>
              <a:gd name="connsiteX7" fmla="*/ 879886 w 1643874"/>
              <a:gd name="connsiteY7" fmla="*/ 331035 h 1897190"/>
              <a:gd name="connsiteX8" fmla="*/ 1076229 w 1643874"/>
              <a:gd name="connsiteY8" fmla="*/ 230059 h 1897190"/>
              <a:gd name="connsiteX9" fmla="*/ 1642821 w 1643874"/>
              <a:gd name="connsiteY9" fmla="*/ 56 h 1897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874" h="1897190">
                <a:moveTo>
                  <a:pt x="1642821" y="56"/>
                </a:moveTo>
                <a:cubicBezTo>
                  <a:pt x="1616642" y="3796"/>
                  <a:pt x="1018262" y="213229"/>
                  <a:pt x="919155" y="252498"/>
                </a:cubicBezTo>
                <a:cubicBezTo>
                  <a:pt x="820048" y="291767"/>
                  <a:pt x="1039765" y="230058"/>
                  <a:pt x="1048180" y="235668"/>
                </a:cubicBezTo>
                <a:cubicBezTo>
                  <a:pt x="1056595" y="241278"/>
                  <a:pt x="1141677" y="13146"/>
                  <a:pt x="969643" y="286157"/>
                </a:cubicBezTo>
                <a:cubicBezTo>
                  <a:pt x="797609" y="559168"/>
                  <a:pt x="109471" y="1726010"/>
                  <a:pt x="15974" y="1873735"/>
                </a:cubicBezTo>
                <a:cubicBezTo>
                  <a:pt x="-77523" y="2021460"/>
                  <a:pt x="263741" y="1433365"/>
                  <a:pt x="408661" y="1172508"/>
                </a:cubicBezTo>
                <a:cubicBezTo>
                  <a:pt x="553581" y="911652"/>
                  <a:pt x="885496" y="308596"/>
                  <a:pt x="885496" y="308596"/>
                </a:cubicBezTo>
                <a:cubicBezTo>
                  <a:pt x="964033" y="168351"/>
                  <a:pt x="848097" y="344125"/>
                  <a:pt x="879886" y="331035"/>
                </a:cubicBezTo>
                <a:cubicBezTo>
                  <a:pt x="911675" y="317946"/>
                  <a:pt x="952813" y="281482"/>
                  <a:pt x="1076229" y="230059"/>
                </a:cubicBezTo>
                <a:cubicBezTo>
                  <a:pt x="1199645" y="178636"/>
                  <a:pt x="1669000" y="-3684"/>
                  <a:pt x="1642821" y="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 1142">
            <a:extLst>
              <a:ext uri="{FF2B5EF4-FFF2-40B4-BE49-F238E27FC236}">
                <a16:creationId xmlns:a16="http://schemas.microsoft.com/office/drawing/2014/main" id="{2AF9FA29-C5BF-01D4-FA92-117D828D4F18}"/>
              </a:ext>
            </a:extLst>
          </p:cNvPr>
          <p:cNvSpPr/>
          <p:nvPr/>
        </p:nvSpPr>
        <p:spPr>
          <a:xfrm>
            <a:off x="4574783" y="344229"/>
            <a:ext cx="1710824" cy="1195350"/>
          </a:xfrm>
          <a:custGeom>
            <a:avLst/>
            <a:gdLst>
              <a:gd name="connsiteX0" fmla="*/ 1708211 w 1710824"/>
              <a:gd name="connsiteY0" fmla="*/ 9189 h 1195350"/>
              <a:gd name="connsiteX1" fmla="*/ 861129 w 1710824"/>
              <a:gd name="connsiteY1" fmla="*/ 177484 h 1195350"/>
              <a:gd name="connsiteX2" fmla="*/ 2827 w 1710824"/>
              <a:gd name="connsiteY2" fmla="*/ 1192861 h 1195350"/>
              <a:gd name="connsiteX3" fmla="*/ 603077 w 1710824"/>
              <a:gd name="connsiteY3" fmla="*/ 452365 h 1195350"/>
              <a:gd name="connsiteX4" fmla="*/ 1107961 w 1710824"/>
              <a:gd name="connsiteY4" fmla="*/ 70897 h 1195350"/>
              <a:gd name="connsiteX5" fmla="*/ 1708211 w 1710824"/>
              <a:gd name="connsiteY5" fmla="*/ 9189 h 119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10824" h="1195350">
                <a:moveTo>
                  <a:pt x="1708211" y="9189"/>
                </a:moveTo>
                <a:cubicBezTo>
                  <a:pt x="1667072" y="26953"/>
                  <a:pt x="1145360" y="-19795"/>
                  <a:pt x="861129" y="177484"/>
                </a:cubicBezTo>
                <a:cubicBezTo>
                  <a:pt x="576898" y="374763"/>
                  <a:pt x="45836" y="1147047"/>
                  <a:pt x="2827" y="1192861"/>
                </a:cubicBezTo>
                <a:cubicBezTo>
                  <a:pt x="-40182" y="1238675"/>
                  <a:pt x="418888" y="639359"/>
                  <a:pt x="603077" y="452365"/>
                </a:cubicBezTo>
                <a:cubicBezTo>
                  <a:pt x="787266" y="265371"/>
                  <a:pt x="921902" y="148500"/>
                  <a:pt x="1107961" y="70897"/>
                </a:cubicBezTo>
                <a:cubicBezTo>
                  <a:pt x="1294020" y="-6706"/>
                  <a:pt x="1749350" y="-8575"/>
                  <a:pt x="1708211" y="91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 1143">
            <a:extLst>
              <a:ext uri="{FF2B5EF4-FFF2-40B4-BE49-F238E27FC236}">
                <a16:creationId xmlns:a16="http://schemas.microsoft.com/office/drawing/2014/main" id="{3F2AE8D0-98BF-6299-8162-74670687A131}"/>
              </a:ext>
            </a:extLst>
          </p:cNvPr>
          <p:cNvSpPr/>
          <p:nvPr/>
        </p:nvSpPr>
        <p:spPr>
          <a:xfrm>
            <a:off x="5074446" y="1099934"/>
            <a:ext cx="1327666" cy="1201043"/>
          </a:xfrm>
          <a:custGeom>
            <a:avLst/>
            <a:gdLst>
              <a:gd name="connsiteX0" fmla="*/ 1326354 w 1327666"/>
              <a:gd name="connsiteY0" fmla="*/ 5200 h 1201043"/>
              <a:gd name="connsiteX1" fmla="*/ 748543 w 1327666"/>
              <a:gd name="connsiteY1" fmla="*/ 319349 h 1201043"/>
              <a:gd name="connsiteX2" fmla="*/ 13657 w 1327666"/>
              <a:gd name="connsiteY2" fmla="*/ 1188871 h 1201043"/>
              <a:gd name="connsiteX3" fmla="*/ 316587 w 1327666"/>
              <a:gd name="connsiteY3" fmla="*/ 784964 h 1201043"/>
              <a:gd name="connsiteX4" fmla="*/ 888788 w 1327666"/>
              <a:gd name="connsiteY4" fmla="*/ 173494 h 1201043"/>
              <a:gd name="connsiteX5" fmla="*/ 1326354 w 1327666"/>
              <a:gd name="connsiteY5" fmla="*/ 5200 h 1201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7666" h="1201043">
                <a:moveTo>
                  <a:pt x="1326354" y="5200"/>
                </a:moveTo>
                <a:cubicBezTo>
                  <a:pt x="1302980" y="29509"/>
                  <a:pt x="967326" y="122071"/>
                  <a:pt x="748543" y="319349"/>
                </a:cubicBezTo>
                <a:cubicBezTo>
                  <a:pt x="529760" y="516627"/>
                  <a:pt x="85650" y="1111269"/>
                  <a:pt x="13657" y="1188871"/>
                </a:cubicBezTo>
                <a:cubicBezTo>
                  <a:pt x="-58336" y="1266474"/>
                  <a:pt x="170732" y="954194"/>
                  <a:pt x="316587" y="784964"/>
                </a:cubicBezTo>
                <a:cubicBezTo>
                  <a:pt x="462442" y="615734"/>
                  <a:pt x="722364" y="304390"/>
                  <a:pt x="888788" y="173494"/>
                </a:cubicBezTo>
                <a:cubicBezTo>
                  <a:pt x="1055212" y="42598"/>
                  <a:pt x="1349728" y="-19109"/>
                  <a:pt x="1326354" y="52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 1144">
            <a:extLst>
              <a:ext uri="{FF2B5EF4-FFF2-40B4-BE49-F238E27FC236}">
                <a16:creationId xmlns:a16="http://schemas.microsoft.com/office/drawing/2014/main" id="{AF6E1350-6FAC-DE07-6E3E-961CD311656A}"/>
              </a:ext>
            </a:extLst>
          </p:cNvPr>
          <p:cNvSpPr/>
          <p:nvPr/>
        </p:nvSpPr>
        <p:spPr>
          <a:xfrm>
            <a:off x="5144004" y="2181906"/>
            <a:ext cx="366713" cy="1346675"/>
          </a:xfrm>
          <a:custGeom>
            <a:avLst/>
            <a:gdLst>
              <a:gd name="connsiteX0" fmla="*/ 353616 w 366713"/>
              <a:gd name="connsiteY0" fmla="*/ 22752 h 1346675"/>
              <a:gd name="connsiteX1" fmla="*/ 157272 w 366713"/>
              <a:gd name="connsiteY1" fmla="*/ 381780 h 1346675"/>
              <a:gd name="connsiteX2" fmla="*/ 197 w 366713"/>
              <a:gd name="connsiteY2" fmla="*/ 1346668 h 1346675"/>
              <a:gd name="connsiteX3" fmla="*/ 129223 w 366713"/>
              <a:gd name="connsiteY3" fmla="*/ 398609 h 1346675"/>
              <a:gd name="connsiteX4" fmla="*/ 325567 w 366713"/>
              <a:gd name="connsiteY4" fmla="*/ 73240 h 1346675"/>
              <a:gd name="connsiteX5" fmla="*/ 353616 w 366713"/>
              <a:gd name="connsiteY5" fmla="*/ 22752 h 134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6713" h="1346675">
                <a:moveTo>
                  <a:pt x="353616" y="22752"/>
                </a:moveTo>
                <a:cubicBezTo>
                  <a:pt x="325567" y="74175"/>
                  <a:pt x="216175" y="161127"/>
                  <a:pt x="157272" y="381780"/>
                </a:cubicBezTo>
                <a:cubicBezTo>
                  <a:pt x="98369" y="602433"/>
                  <a:pt x="4872" y="1343863"/>
                  <a:pt x="197" y="1346668"/>
                </a:cubicBezTo>
                <a:cubicBezTo>
                  <a:pt x="-4478" y="1349473"/>
                  <a:pt x="74995" y="610847"/>
                  <a:pt x="129223" y="398609"/>
                </a:cubicBezTo>
                <a:cubicBezTo>
                  <a:pt x="183451" y="186371"/>
                  <a:pt x="325567" y="73240"/>
                  <a:pt x="325567" y="73240"/>
                </a:cubicBezTo>
                <a:cubicBezTo>
                  <a:pt x="361096" y="15272"/>
                  <a:pt x="381665" y="-28671"/>
                  <a:pt x="353616" y="227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 1145">
            <a:extLst>
              <a:ext uri="{FF2B5EF4-FFF2-40B4-BE49-F238E27FC236}">
                <a16:creationId xmlns:a16="http://schemas.microsoft.com/office/drawing/2014/main" id="{7EE34D10-BB7E-D638-C035-F48933F3BB3D}"/>
              </a:ext>
            </a:extLst>
          </p:cNvPr>
          <p:cNvSpPr/>
          <p:nvPr/>
        </p:nvSpPr>
        <p:spPr>
          <a:xfrm>
            <a:off x="3999661" y="1519378"/>
            <a:ext cx="925811" cy="1628354"/>
          </a:xfrm>
          <a:custGeom>
            <a:avLst/>
            <a:gdLst>
              <a:gd name="connsiteX0" fmla="*/ 925757 w 925811"/>
              <a:gd name="connsiteY0" fmla="*/ 882 h 1628354"/>
              <a:gd name="connsiteX1" fmla="*/ 314287 w 925811"/>
              <a:gd name="connsiteY1" fmla="*/ 791866 h 1628354"/>
              <a:gd name="connsiteX2" fmla="*/ 138 w 925811"/>
              <a:gd name="connsiteY2" fmla="*/ 1627729 h 1628354"/>
              <a:gd name="connsiteX3" fmla="*/ 347946 w 925811"/>
              <a:gd name="connsiteY3" fmla="*/ 657231 h 1628354"/>
              <a:gd name="connsiteX4" fmla="*/ 925757 w 925811"/>
              <a:gd name="connsiteY4" fmla="*/ 882 h 1628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811" h="1628354">
                <a:moveTo>
                  <a:pt x="925757" y="882"/>
                </a:moveTo>
                <a:cubicBezTo>
                  <a:pt x="920147" y="23321"/>
                  <a:pt x="468557" y="520725"/>
                  <a:pt x="314287" y="791866"/>
                </a:cubicBezTo>
                <a:cubicBezTo>
                  <a:pt x="160017" y="1063007"/>
                  <a:pt x="-5472" y="1650168"/>
                  <a:pt x="138" y="1627729"/>
                </a:cubicBezTo>
                <a:cubicBezTo>
                  <a:pt x="5748" y="1605290"/>
                  <a:pt x="195546" y="925567"/>
                  <a:pt x="347946" y="657231"/>
                </a:cubicBezTo>
                <a:cubicBezTo>
                  <a:pt x="500346" y="388895"/>
                  <a:pt x="931367" y="-21557"/>
                  <a:pt x="925757" y="8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 1146">
            <a:extLst>
              <a:ext uri="{FF2B5EF4-FFF2-40B4-BE49-F238E27FC236}">
                <a16:creationId xmlns:a16="http://schemas.microsoft.com/office/drawing/2014/main" id="{F5D9E8E1-7E2D-2013-82F8-A984F93447F2}"/>
              </a:ext>
            </a:extLst>
          </p:cNvPr>
          <p:cNvSpPr/>
          <p:nvPr/>
        </p:nvSpPr>
        <p:spPr>
          <a:xfrm>
            <a:off x="5177749" y="3280963"/>
            <a:ext cx="359428" cy="1072551"/>
          </a:xfrm>
          <a:custGeom>
            <a:avLst/>
            <a:gdLst>
              <a:gd name="connsiteX0" fmla="*/ 224504 w 359428"/>
              <a:gd name="connsiteY0" fmla="*/ 779 h 1072551"/>
              <a:gd name="connsiteX1" fmla="*/ 314261 w 359428"/>
              <a:gd name="connsiteY1" fmla="*/ 421516 h 1072551"/>
              <a:gd name="connsiteX2" fmla="*/ 111 w 359428"/>
              <a:gd name="connsiteY2" fmla="*/ 1072254 h 1072551"/>
              <a:gd name="connsiteX3" fmla="*/ 353530 w 359428"/>
              <a:gd name="connsiteY3" fmla="*/ 337368 h 1072551"/>
              <a:gd name="connsiteX4" fmla="*/ 224504 w 359428"/>
              <a:gd name="connsiteY4" fmla="*/ 779 h 1072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9428" h="1072551">
                <a:moveTo>
                  <a:pt x="224504" y="779"/>
                </a:moveTo>
                <a:cubicBezTo>
                  <a:pt x="217959" y="14804"/>
                  <a:pt x="351660" y="242937"/>
                  <a:pt x="314261" y="421516"/>
                </a:cubicBezTo>
                <a:cubicBezTo>
                  <a:pt x="276862" y="600095"/>
                  <a:pt x="-6434" y="1086279"/>
                  <a:pt x="111" y="1072254"/>
                </a:cubicBezTo>
                <a:cubicBezTo>
                  <a:pt x="6656" y="1058229"/>
                  <a:pt x="315196" y="510337"/>
                  <a:pt x="353530" y="337368"/>
                </a:cubicBezTo>
                <a:cubicBezTo>
                  <a:pt x="391864" y="164399"/>
                  <a:pt x="231049" y="-13246"/>
                  <a:pt x="224504" y="7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 1147">
            <a:extLst>
              <a:ext uri="{FF2B5EF4-FFF2-40B4-BE49-F238E27FC236}">
                <a16:creationId xmlns:a16="http://schemas.microsoft.com/office/drawing/2014/main" id="{CC5C331D-7D1D-B0B3-BC0A-1204B3A61212}"/>
              </a:ext>
            </a:extLst>
          </p:cNvPr>
          <p:cNvSpPr/>
          <p:nvPr/>
        </p:nvSpPr>
        <p:spPr>
          <a:xfrm>
            <a:off x="4487409" y="2338629"/>
            <a:ext cx="398750" cy="1588253"/>
          </a:xfrm>
          <a:custGeom>
            <a:avLst/>
            <a:gdLst>
              <a:gd name="connsiteX0" fmla="*/ 398741 w 398750"/>
              <a:gd name="connsiteY0" fmla="*/ 664 h 1588253"/>
              <a:gd name="connsiteX1" fmla="*/ 62152 w 398750"/>
              <a:gd name="connsiteY1" fmla="*/ 427010 h 1588253"/>
              <a:gd name="connsiteX2" fmla="*/ 444 w 398750"/>
              <a:gd name="connsiteY2" fmla="*/ 1588242 h 1588253"/>
              <a:gd name="connsiteX3" fmla="*/ 34103 w 398750"/>
              <a:gd name="connsiteY3" fmla="*/ 404571 h 1588253"/>
              <a:gd name="connsiteX4" fmla="*/ 28493 w 398750"/>
              <a:gd name="connsiteY4" fmla="*/ 443840 h 1588253"/>
              <a:gd name="connsiteX5" fmla="*/ 50932 w 398750"/>
              <a:gd name="connsiteY5" fmla="*/ 331643 h 1588253"/>
              <a:gd name="connsiteX6" fmla="*/ 398741 w 398750"/>
              <a:gd name="connsiteY6" fmla="*/ 664 h 158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750" h="1588253">
                <a:moveTo>
                  <a:pt x="398741" y="664"/>
                </a:moveTo>
                <a:cubicBezTo>
                  <a:pt x="400611" y="16558"/>
                  <a:pt x="128535" y="162414"/>
                  <a:pt x="62152" y="427010"/>
                </a:cubicBezTo>
                <a:cubicBezTo>
                  <a:pt x="-4231" y="691606"/>
                  <a:pt x="5119" y="1591982"/>
                  <a:pt x="444" y="1588242"/>
                </a:cubicBezTo>
                <a:cubicBezTo>
                  <a:pt x="-4231" y="1584502"/>
                  <a:pt x="29428" y="595305"/>
                  <a:pt x="34103" y="404571"/>
                </a:cubicBezTo>
                <a:cubicBezTo>
                  <a:pt x="38778" y="213837"/>
                  <a:pt x="25688" y="455994"/>
                  <a:pt x="28493" y="443840"/>
                </a:cubicBezTo>
                <a:cubicBezTo>
                  <a:pt x="31298" y="431686"/>
                  <a:pt x="-11711" y="404571"/>
                  <a:pt x="50932" y="331643"/>
                </a:cubicBezTo>
                <a:cubicBezTo>
                  <a:pt x="113575" y="258715"/>
                  <a:pt x="396871" y="-15230"/>
                  <a:pt x="398741" y="6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 1148">
            <a:extLst>
              <a:ext uri="{FF2B5EF4-FFF2-40B4-BE49-F238E27FC236}">
                <a16:creationId xmlns:a16="http://schemas.microsoft.com/office/drawing/2014/main" id="{F20F8FAE-0B5B-6C07-6E06-EC2CE438CC04}"/>
              </a:ext>
            </a:extLst>
          </p:cNvPr>
          <p:cNvSpPr/>
          <p:nvPr/>
        </p:nvSpPr>
        <p:spPr>
          <a:xfrm>
            <a:off x="3657416" y="4289436"/>
            <a:ext cx="786076" cy="1662172"/>
          </a:xfrm>
          <a:custGeom>
            <a:avLst/>
            <a:gdLst>
              <a:gd name="connsiteX0" fmla="*/ 786074 w 786076"/>
              <a:gd name="connsiteY0" fmla="*/ 830 h 1662172"/>
              <a:gd name="connsiteX1" fmla="*/ 529053 w 786076"/>
              <a:gd name="connsiteY1" fmla="*/ 317163 h 1662172"/>
              <a:gd name="connsiteX2" fmla="*/ 608136 w 786076"/>
              <a:gd name="connsiteY2" fmla="*/ 895459 h 1662172"/>
              <a:gd name="connsiteX3" fmla="*/ 184 w 786076"/>
              <a:gd name="connsiteY3" fmla="*/ 1661578 h 1662172"/>
              <a:gd name="connsiteX4" fmla="*/ 677334 w 786076"/>
              <a:gd name="connsiteY4" fmla="*/ 766949 h 1662172"/>
              <a:gd name="connsiteX5" fmla="*/ 632850 w 786076"/>
              <a:gd name="connsiteY5" fmla="*/ 702694 h 1662172"/>
              <a:gd name="connsiteX6" fmla="*/ 519168 w 786076"/>
              <a:gd name="connsiteY6" fmla="*/ 346819 h 1662172"/>
              <a:gd name="connsiteX7" fmla="*/ 524110 w 786076"/>
              <a:gd name="connsiteY7" fmla="*/ 228194 h 1662172"/>
              <a:gd name="connsiteX8" fmla="*/ 786074 w 786076"/>
              <a:gd name="connsiteY8" fmla="*/ 830 h 166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6076" h="1662172">
                <a:moveTo>
                  <a:pt x="786074" y="830"/>
                </a:moveTo>
                <a:cubicBezTo>
                  <a:pt x="786898" y="15658"/>
                  <a:pt x="558709" y="168058"/>
                  <a:pt x="529053" y="317163"/>
                </a:cubicBezTo>
                <a:cubicBezTo>
                  <a:pt x="499397" y="466268"/>
                  <a:pt x="696281" y="671390"/>
                  <a:pt x="608136" y="895459"/>
                </a:cubicBezTo>
                <a:cubicBezTo>
                  <a:pt x="519991" y="1119528"/>
                  <a:pt x="-11349" y="1682996"/>
                  <a:pt x="184" y="1661578"/>
                </a:cubicBezTo>
                <a:cubicBezTo>
                  <a:pt x="11717" y="1640160"/>
                  <a:pt x="571890" y="926763"/>
                  <a:pt x="677334" y="766949"/>
                </a:cubicBezTo>
                <a:cubicBezTo>
                  <a:pt x="782778" y="607135"/>
                  <a:pt x="659211" y="772716"/>
                  <a:pt x="632850" y="702694"/>
                </a:cubicBezTo>
                <a:cubicBezTo>
                  <a:pt x="606489" y="632672"/>
                  <a:pt x="537291" y="425902"/>
                  <a:pt x="519168" y="346819"/>
                </a:cubicBezTo>
                <a:cubicBezTo>
                  <a:pt x="501045" y="267736"/>
                  <a:pt x="483745" y="282564"/>
                  <a:pt x="524110" y="228194"/>
                </a:cubicBezTo>
                <a:cubicBezTo>
                  <a:pt x="564475" y="173824"/>
                  <a:pt x="785250" y="-13998"/>
                  <a:pt x="786074" y="8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 1149">
            <a:extLst>
              <a:ext uri="{FF2B5EF4-FFF2-40B4-BE49-F238E27FC236}">
                <a16:creationId xmlns:a16="http://schemas.microsoft.com/office/drawing/2014/main" id="{06D7896B-5DA9-CE66-1B37-FC11ECCFA1BB}"/>
              </a:ext>
            </a:extLst>
          </p:cNvPr>
          <p:cNvSpPr/>
          <p:nvPr/>
        </p:nvSpPr>
        <p:spPr>
          <a:xfrm>
            <a:off x="4438547" y="296851"/>
            <a:ext cx="1551947" cy="1032751"/>
          </a:xfrm>
          <a:custGeom>
            <a:avLst/>
            <a:gdLst>
              <a:gd name="connsiteX0" fmla="*/ 1542123 w 1551947"/>
              <a:gd name="connsiteY0" fmla="*/ 9597 h 1032751"/>
              <a:gd name="connsiteX1" fmla="*/ 647494 w 1551947"/>
              <a:gd name="connsiteY1" fmla="*/ 345700 h 1032751"/>
              <a:gd name="connsiteX2" fmla="*/ 0 w 1551947"/>
              <a:gd name="connsiteY2" fmla="*/ 1032736 h 1032751"/>
              <a:gd name="connsiteX3" fmla="*/ 647494 w 1551947"/>
              <a:gd name="connsiteY3" fmla="*/ 365471 h 1032751"/>
              <a:gd name="connsiteX4" fmla="*/ 1097280 w 1551947"/>
              <a:gd name="connsiteY4" fmla="*/ 113393 h 1032751"/>
              <a:gd name="connsiteX5" fmla="*/ 1542123 w 1551947"/>
              <a:gd name="connsiteY5" fmla="*/ 9597 h 103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1947" h="1032751">
                <a:moveTo>
                  <a:pt x="1542123" y="9597"/>
                </a:moveTo>
                <a:cubicBezTo>
                  <a:pt x="1467159" y="48315"/>
                  <a:pt x="904514" y="175177"/>
                  <a:pt x="647494" y="345700"/>
                </a:cubicBezTo>
                <a:cubicBezTo>
                  <a:pt x="390474" y="516223"/>
                  <a:pt x="0" y="1029441"/>
                  <a:pt x="0" y="1032736"/>
                </a:cubicBezTo>
                <a:cubicBezTo>
                  <a:pt x="0" y="1036031"/>
                  <a:pt x="464614" y="518695"/>
                  <a:pt x="647494" y="365471"/>
                </a:cubicBezTo>
                <a:cubicBezTo>
                  <a:pt x="830374" y="212247"/>
                  <a:pt x="951470" y="168586"/>
                  <a:pt x="1097280" y="113393"/>
                </a:cubicBezTo>
                <a:cubicBezTo>
                  <a:pt x="1243090" y="58200"/>
                  <a:pt x="1617087" y="-29121"/>
                  <a:pt x="1542123" y="95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 1150">
            <a:extLst>
              <a:ext uri="{FF2B5EF4-FFF2-40B4-BE49-F238E27FC236}">
                <a16:creationId xmlns:a16="http://schemas.microsoft.com/office/drawing/2014/main" id="{F211C759-AD8E-6E83-B6D6-DB6DFDC5E1B0}"/>
              </a:ext>
            </a:extLst>
          </p:cNvPr>
          <p:cNvSpPr/>
          <p:nvPr/>
        </p:nvSpPr>
        <p:spPr>
          <a:xfrm>
            <a:off x="4699354" y="398642"/>
            <a:ext cx="1284457" cy="1277984"/>
          </a:xfrm>
          <a:custGeom>
            <a:avLst/>
            <a:gdLst>
              <a:gd name="connsiteX0" fmla="*/ 1202233 w 1284457"/>
              <a:gd name="connsiteY0" fmla="*/ 31373 h 1277984"/>
              <a:gd name="connsiteX1" fmla="*/ 604166 w 1284457"/>
              <a:gd name="connsiteY1" fmla="*/ 431732 h 1277984"/>
              <a:gd name="connsiteX2" fmla="*/ 15984 w 1284457"/>
              <a:gd name="connsiteY2" fmla="*/ 1257163 h 1277984"/>
              <a:gd name="connsiteX3" fmla="*/ 208750 w 1284457"/>
              <a:gd name="connsiteY3" fmla="*/ 975429 h 1277984"/>
              <a:gd name="connsiteX4" fmla="*/ 653593 w 1284457"/>
              <a:gd name="connsiteY4" fmla="*/ 377362 h 1277984"/>
              <a:gd name="connsiteX5" fmla="*/ 1029238 w 1284457"/>
              <a:gd name="connsiteY5" fmla="*/ 100571 h 1277984"/>
              <a:gd name="connsiteX6" fmla="*/ 1261545 w 1284457"/>
              <a:gd name="connsiteY6" fmla="*/ 31373 h 1277984"/>
              <a:gd name="connsiteX7" fmla="*/ 1202233 w 1284457"/>
              <a:gd name="connsiteY7" fmla="*/ 31373 h 1277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84457" h="1277984">
                <a:moveTo>
                  <a:pt x="1202233" y="31373"/>
                </a:moveTo>
                <a:cubicBezTo>
                  <a:pt x="1092670" y="98099"/>
                  <a:pt x="801874" y="227434"/>
                  <a:pt x="604166" y="431732"/>
                </a:cubicBezTo>
                <a:cubicBezTo>
                  <a:pt x="406458" y="636030"/>
                  <a:pt x="81887" y="1166547"/>
                  <a:pt x="15984" y="1257163"/>
                </a:cubicBezTo>
                <a:cubicBezTo>
                  <a:pt x="-49919" y="1347779"/>
                  <a:pt x="102482" y="1122063"/>
                  <a:pt x="208750" y="975429"/>
                </a:cubicBezTo>
                <a:cubicBezTo>
                  <a:pt x="315018" y="828796"/>
                  <a:pt x="516845" y="523172"/>
                  <a:pt x="653593" y="377362"/>
                </a:cubicBezTo>
                <a:cubicBezTo>
                  <a:pt x="790341" y="231552"/>
                  <a:pt x="927913" y="158236"/>
                  <a:pt x="1029238" y="100571"/>
                </a:cubicBezTo>
                <a:cubicBezTo>
                  <a:pt x="1130563" y="42906"/>
                  <a:pt x="1233536" y="38787"/>
                  <a:pt x="1261545" y="31373"/>
                </a:cubicBezTo>
                <a:cubicBezTo>
                  <a:pt x="1289554" y="23959"/>
                  <a:pt x="1311796" y="-35353"/>
                  <a:pt x="1202233" y="313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 1151">
            <a:extLst>
              <a:ext uri="{FF2B5EF4-FFF2-40B4-BE49-F238E27FC236}">
                <a16:creationId xmlns:a16="http://schemas.microsoft.com/office/drawing/2014/main" id="{728E2139-8983-4EBA-FB4C-3F3662A99213}"/>
              </a:ext>
            </a:extLst>
          </p:cNvPr>
          <p:cNvSpPr/>
          <p:nvPr/>
        </p:nvSpPr>
        <p:spPr>
          <a:xfrm>
            <a:off x="4087505" y="957091"/>
            <a:ext cx="811474" cy="1623394"/>
          </a:xfrm>
          <a:custGeom>
            <a:avLst/>
            <a:gdLst>
              <a:gd name="connsiteX0" fmla="*/ 810713 w 811474"/>
              <a:gd name="connsiteY0" fmla="*/ 1793 h 1623394"/>
              <a:gd name="connsiteX1" fmla="*/ 321386 w 811474"/>
              <a:gd name="connsiteY1" fmla="*/ 669058 h 1623394"/>
              <a:gd name="connsiteX2" fmla="*/ 110 w 811474"/>
              <a:gd name="connsiteY2" fmla="*/ 1623000 h 1623394"/>
              <a:gd name="connsiteX3" fmla="*/ 286787 w 811474"/>
              <a:gd name="connsiteY3" fmla="*/ 782740 h 1623394"/>
              <a:gd name="connsiteX4" fmla="*/ 430125 w 811474"/>
              <a:gd name="connsiteY4" fmla="*/ 481235 h 1623394"/>
              <a:gd name="connsiteX5" fmla="*/ 810713 w 811474"/>
              <a:gd name="connsiteY5" fmla="*/ 1793 h 162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11474" h="1623394">
                <a:moveTo>
                  <a:pt x="810713" y="1793"/>
                </a:moveTo>
                <a:cubicBezTo>
                  <a:pt x="792590" y="33097"/>
                  <a:pt x="456486" y="398857"/>
                  <a:pt x="321386" y="669058"/>
                </a:cubicBezTo>
                <a:cubicBezTo>
                  <a:pt x="186285" y="939259"/>
                  <a:pt x="5876" y="1604053"/>
                  <a:pt x="110" y="1623000"/>
                </a:cubicBezTo>
                <a:cubicBezTo>
                  <a:pt x="-5656" y="1641947"/>
                  <a:pt x="215118" y="973034"/>
                  <a:pt x="286787" y="782740"/>
                </a:cubicBezTo>
                <a:cubicBezTo>
                  <a:pt x="358456" y="592446"/>
                  <a:pt x="341980" y="604803"/>
                  <a:pt x="430125" y="481235"/>
                </a:cubicBezTo>
                <a:cubicBezTo>
                  <a:pt x="518270" y="357668"/>
                  <a:pt x="828836" y="-29511"/>
                  <a:pt x="810713" y="17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 1152">
            <a:extLst>
              <a:ext uri="{FF2B5EF4-FFF2-40B4-BE49-F238E27FC236}">
                <a16:creationId xmlns:a16="http://schemas.microsoft.com/office/drawing/2014/main" id="{B2FED2E1-72A6-B4A6-4B03-1DAAD3BEAA64}"/>
              </a:ext>
            </a:extLst>
          </p:cNvPr>
          <p:cNvSpPr/>
          <p:nvPr/>
        </p:nvSpPr>
        <p:spPr>
          <a:xfrm>
            <a:off x="4443485" y="2011574"/>
            <a:ext cx="1068908" cy="2046654"/>
          </a:xfrm>
          <a:custGeom>
            <a:avLst/>
            <a:gdLst>
              <a:gd name="connsiteX0" fmla="*/ 1067629 w 1068908"/>
              <a:gd name="connsiteY0" fmla="*/ 5049 h 2046654"/>
              <a:gd name="connsiteX1" fmla="*/ 603014 w 1068908"/>
              <a:gd name="connsiteY1" fmla="*/ 795881 h 2046654"/>
              <a:gd name="connsiteX2" fmla="*/ 479447 w 1068908"/>
              <a:gd name="connsiteY2" fmla="*/ 1492802 h 2046654"/>
              <a:gd name="connsiteX3" fmla="*/ 5 w 1068908"/>
              <a:gd name="connsiteY3" fmla="*/ 2046385 h 2046654"/>
              <a:gd name="connsiteX4" fmla="*/ 469561 w 1068908"/>
              <a:gd name="connsiteY4" fmla="*/ 1557057 h 2046654"/>
              <a:gd name="connsiteX5" fmla="*/ 598072 w 1068908"/>
              <a:gd name="connsiteY5" fmla="*/ 914506 h 2046654"/>
              <a:gd name="connsiteX6" fmla="*/ 716697 w 1068908"/>
              <a:gd name="connsiteY6" fmla="*/ 548746 h 2046654"/>
              <a:gd name="connsiteX7" fmla="*/ 741410 w 1068908"/>
              <a:gd name="connsiteY7" fmla="*/ 459777 h 2046654"/>
              <a:gd name="connsiteX8" fmla="*/ 1067629 w 1068908"/>
              <a:gd name="connsiteY8" fmla="*/ 5049 h 204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68908" h="2046654">
                <a:moveTo>
                  <a:pt x="1067629" y="5049"/>
                </a:moveTo>
                <a:cubicBezTo>
                  <a:pt x="1044563" y="61066"/>
                  <a:pt x="701044" y="547922"/>
                  <a:pt x="603014" y="795881"/>
                </a:cubicBezTo>
                <a:cubicBezTo>
                  <a:pt x="504984" y="1043840"/>
                  <a:pt x="579948" y="1284385"/>
                  <a:pt x="479447" y="1492802"/>
                </a:cubicBezTo>
                <a:cubicBezTo>
                  <a:pt x="378946" y="1701219"/>
                  <a:pt x="1653" y="2035676"/>
                  <a:pt x="5" y="2046385"/>
                </a:cubicBezTo>
                <a:cubicBezTo>
                  <a:pt x="-1643" y="2057094"/>
                  <a:pt x="369883" y="1745704"/>
                  <a:pt x="469561" y="1557057"/>
                </a:cubicBezTo>
                <a:cubicBezTo>
                  <a:pt x="569239" y="1368410"/>
                  <a:pt x="556883" y="1082558"/>
                  <a:pt x="598072" y="914506"/>
                </a:cubicBezTo>
                <a:cubicBezTo>
                  <a:pt x="639261" y="746454"/>
                  <a:pt x="692807" y="624534"/>
                  <a:pt x="716697" y="548746"/>
                </a:cubicBezTo>
                <a:cubicBezTo>
                  <a:pt x="740587" y="472958"/>
                  <a:pt x="687864" y="543803"/>
                  <a:pt x="741410" y="459777"/>
                </a:cubicBezTo>
                <a:cubicBezTo>
                  <a:pt x="794956" y="375751"/>
                  <a:pt x="1090695" y="-50968"/>
                  <a:pt x="1067629" y="50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 1153">
            <a:extLst>
              <a:ext uri="{FF2B5EF4-FFF2-40B4-BE49-F238E27FC236}">
                <a16:creationId xmlns:a16="http://schemas.microsoft.com/office/drawing/2014/main" id="{E8B11DB2-45A5-ADAC-1D35-0FA7A4C8518C}"/>
              </a:ext>
            </a:extLst>
          </p:cNvPr>
          <p:cNvSpPr/>
          <p:nvPr/>
        </p:nvSpPr>
        <p:spPr>
          <a:xfrm>
            <a:off x="4509940" y="2357646"/>
            <a:ext cx="482191" cy="1393879"/>
          </a:xfrm>
          <a:custGeom>
            <a:avLst/>
            <a:gdLst>
              <a:gd name="connsiteX0" fmla="*/ 482190 w 482191"/>
              <a:gd name="connsiteY0" fmla="*/ 23 h 1393879"/>
              <a:gd name="connsiteX1" fmla="*/ 62060 w 482191"/>
              <a:gd name="connsiteY1" fmla="*/ 588205 h 1393879"/>
              <a:gd name="connsiteX2" fmla="*/ 2748 w 482191"/>
              <a:gd name="connsiteY2" fmla="*/ 1393865 h 1393879"/>
              <a:gd name="connsiteX3" fmla="*/ 67003 w 482191"/>
              <a:gd name="connsiteY3" fmla="*/ 568434 h 1393879"/>
              <a:gd name="connsiteX4" fmla="*/ 482190 w 482191"/>
              <a:gd name="connsiteY4" fmla="*/ 23 h 1393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191" h="1393879">
                <a:moveTo>
                  <a:pt x="482190" y="23"/>
                </a:moveTo>
                <a:cubicBezTo>
                  <a:pt x="481366" y="3318"/>
                  <a:pt x="141967" y="355898"/>
                  <a:pt x="62060" y="588205"/>
                </a:cubicBezTo>
                <a:cubicBezTo>
                  <a:pt x="-17847" y="820512"/>
                  <a:pt x="1924" y="1397160"/>
                  <a:pt x="2748" y="1393865"/>
                </a:cubicBezTo>
                <a:cubicBezTo>
                  <a:pt x="3572" y="1390570"/>
                  <a:pt x="-7137" y="795798"/>
                  <a:pt x="67003" y="568434"/>
                </a:cubicBezTo>
                <a:cubicBezTo>
                  <a:pt x="141143" y="341070"/>
                  <a:pt x="483014" y="-3272"/>
                  <a:pt x="482190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 1154">
            <a:extLst>
              <a:ext uri="{FF2B5EF4-FFF2-40B4-BE49-F238E27FC236}">
                <a16:creationId xmlns:a16="http://schemas.microsoft.com/office/drawing/2014/main" id="{0D2B190C-62AC-E8C4-6281-C90BAA2DA831}"/>
              </a:ext>
            </a:extLst>
          </p:cNvPr>
          <p:cNvSpPr/>
          <p:nvPr/>
        </p:nvSpPr>
        <p:spPr>
          <a:xfrm>
            <a:off x="3902160" y="2866006"/>
            <a:ext cx="501897" cy="2288400"/>
          </a:xfrm>
          <a:custGeom>
            <a:avLst/>
            <a:gdLst>
              <a:gd name="connsiteX0" fmla="*/ 501788 w 501897"/>
              <a:gd name="connsiteY0" fmla="*/ 5704 h 2288400"/>
              <a:gd name="connsiteX1" fmla="*/ 343622 w 501897"/>
              <a:gd name="connsiteY1" fmla="*/ 450548 h 2288400"/>
              <a:gd name="connsiteX2" fmla="*/ 229939 w 501897"/>
              <a:gd name="connsiteY2" fmla="*/ 1720822 h 2288400"/>
              <a:gd name="connsiteX3" fmla="*/ 2575 w 501897"/>
              <a:gd name="connsiteY3" fmla="*/ 2269462 h 2288400"/>
              <a:gd name="connsiteX4" fmla="*/ 121200 w 501897"/>
              <a:gd name="connsiteY4" fmla="*/ 2042098 h 2288400"/>
              <a:gd name="connsiteX5" fmla="*/ 333736 w 501897"/>
              <a:gd name="connsiteY5" fmla="*/ 915162 h 2288400"/>
              <a:gd name="connsiteX6" fmla="*/ 343622 w 501897"/>
              <a:gd name="connsiteY6" fmla="*/ 519745 h 2288400"/>
              <a:gd name="connsiteX7" fmla="*/ 368335 w 501897"/>
              <a:gd name="connsiteY7" fmla="*/ 218240 h 2288400"/>
              <a:gd name="connsiteX8" fmla="*/ 501788 w 501897"/>
              <a:gd name="connsiteY8" fmla="*/ 5704 h 228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897" h="2288400">
                <a:moveTo>
                  <a:pt x="501788" y="5704"/>
                </a:moveTo>
                <a:cubicBezTo>
                  <a:pt x="497669" y="44422"/>
                  <a:pt x="388930" y="164695"/>
                  <a:pt x="343622" y="450548"/>
                </a:cubicBezTo>
                <a:cubicBezTo>
                  <a:pt x="298314" y="736401"/>
                  <a:pt x="286780" y="1417670"/>
                  <a:pt x="229939" y="1720822"/>
                </a:cubicBezTo>
                <a:cubicBezTo>
                  <a:pt x="173098" y="2023974"/>
                  <a:pt x="20698" y="2215916"/>
                  <a:pt x="2575" y="2269462"/>
                </a:cubicBezTo>
                <a:cubicBezTo>
                  <a:pt x="-15548" y="2323008"/>
                  <a:pt x="66007" y="2267815"/>
                  <a:pt x="121200" y="2042098"/>
                </a:cubicBezTo>
                <a:cubicBezTo>
                  <a:pt x="176393" y="1816381"/>
                  <a:pt x="296666" y="1168888"/>
                  <a:pt x="333736" y="915162"/>
                </a:cubicBezTo>
                <a:cubicBezTo>
                  <a:pt x="370806" y="661436"/>
                  <a:pt x="337855" y="635899"/>
                  <a:pt x="343622" y="519745"/>
                </a:cubicBezTo>
                <a:cubicBezTo>
                  <a:pt x="349389" y="403591"/>
                  <a:pt x="344445" y="301442"/>
                  <a:pt x="368335" y="218240"/>
                </a:cubicBezTo>
                <a:cubicBezTo>
                  <a:pt x="392225" y="135038"/>
                  <a:pt x="505907" y="-33014"/>
                  <a:pt x="501788" y="57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 1155">
            <a:extLst>
              <a:ext uri="{FF2B5EF4-FFF2-40B4-BE49-F238E27FC236}">
                <a16:creationId xmlns:a16="http://schemas.microsoft.com/office/drawing/2014/main" id="{EF3A8498-D19E-7D98-E136-04CCC320A174}"/>
              </a:ext>
            </a:extLst>
          </p:cNvPr>
          <p:cNvSpPr/>
          <p:nvPr/>
        </p:nvSpPr>
        <p:spPr>
          <a:xfrm>
            <a:off x="5263897" y="5051043"/>
            <a:ext cx="330357" cy="989476"/>
          </a:xfrm>
          <a:custGeom>
            <a:avLst/>
            <a:gdLst>
              <a:gd name="connsiteX0" fmla="*/ 168133 w 330357"/>
              <a:gd name="connsiteY0" fmla="*/ 399 h 989476"/>
              <a:gd name="connsiteX1" fmla="*/ 301586 w 330357"/>
              <a:gd name="connsiteY1" fmla="*/ 331560 h 989476"/>
              <a:gd name="connsiteX2" fmla="*/ 81 w 330357"/>
              <a:gd name="connsiteY2" fmla="*/ 988940 h 989476"/>
              <a:gd name="connsiteX3" fmla="*/ 271930 w 330357"/>
              <a:gd name="connsiteY3" fmla="*/ 440300 h 989476"/>
              <a:gd name="connsiteX4" fmla="*/ 326300 w 330357"/>
              <a:gd name="connsiteY4" fmla="*/ 267305 h 989476"/>
              <a:gd name="connsiteX5" fmla="*/ 168133 w 330357"/>
              <a:gd name="connsiteY5" fmla="*/ 399 h 9894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0357" h="989476">
                <a:moveTo>
                  <a:pt x="168133" y="399"/>
                </a:moveTo>
                <a:cubicBezTo>
                  <a:pt x="164014" y="11108"/>
                  <a:pt x="329595" y="166803"/>
                  <a:pt x="301586" y="331560"/>
                </a:cubicBezTo>
                <a:cubicBezTo>
                  <a:pt x="273577" y="496317"/>
                  <a:pt x="5024" y="970817"/>
                  <a:pt x="81" y="988940"/>
                </a:cubicBezTo>
                <a:cubicBezTo>
                  <a:pt x="-4862" y="1007063"/>
                  <a:pt x="217560" y="560572"/>
                  <a:pt x="271930" y="440300"/>
                </a:cubicBezTo>
                <a:cubicBezTo>
                  <a:pt x="326300" y="320028"/>
                  <a:pt x="337833" y="337327"/>
                  <a:pt x="326300" y="267305"/>
                </a:cubicBezTo>
                <a:cubicBezTo>
                  <a:pt x="314767" y="197283"/>
                  <a:pt x="172252" y="-10310"/>
                  <a:pt x="168133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 1156">
            <a:extLst>
              <a:ext uri="{FF2B5EF4-FFF2-40B4-BE49-F238E27FC236}">
                <a16:creationId xmlns:a16="http://schemas.microsoft.com/office/drawing/2014/main" id="{AE54DA7D-573D-0AFF-DEA8-76AD621E55E2}"/>
              </a:ext>
            </a:extLst>
          </p:cNvPr>
          <p:cNvSpPr/>
          <p:nvPr/>
        </p:nvSpPr>
        <p:spPr>
          <a:xfrm>
            <a:off x="4886388" y="4140390"/>
            <a:ext cx="540599" cy="2560960"/>
          </a:xfrm>
          <a:custGeom>
            <a:avLst/>
            <a:gdLst>
              <a:gd name="connsiteX0" fmla="*/ 362762 w 540599"/>
              <a:gd name="connsiteY0" fmla="*/ 6538 h 2560960"/>
              <a:gd name="connsiteX1" fmla="*/ 11830 w 540599"/>
              <a:gd name="connsiteY1" fmla="*/ 861625 h 2560960"/>
              <a:gd name="connsiteX2" fmla="*/ 239195 w 540599"/>
              <a:gd name="connsiteY2" fmla="*/ 1894650 h 2560960"/>
              <a:gd name="connsiteX3" fmla="*/ 184825 w 540599"/>
              <a:gd name="connsiteY3" fmla="*/ 1701885 h 2560960"/>
              <a:gd name="connsiteX4" fmla="*/ 254023 w 540599"/>
              <a:gd name="connsiteY4" fmla="*/ 1850166 h 2560960"/>
              <a:gd name="connsiteX5" fmla="*/ 511043 w 540599"/>
              <a:gd name="connsiteY5" fmla="*/ 2507545 h 2560960"/>
              <a:gd name="connsiteX6" fmla="*/ 486330 w 540599"/>
              <a:gd name="connsiteY6" fmla="*/ 2388920 h 2560960"/>
              <a:gd name="connsiteX7" fmla="*/ 76086 w 540599"/>
              <a:gd name="connsiteY7" fmla="*/ 1336125 h 2560960"/>
              <a:gd name="connsiteX8" fmla="*/ 1945 w 540599"/>
              <a:gd name="connsiteY8" fmla="*/ 935766 h 2560960"/>
              <a:gd name="connsiteX9" fmla="*/ 105742 w 540599"/>
              <a:gd name="connsiteY9" fmla="*/ 481037 h 2560960"/>
              <a:gd name="connsiteX10" fmla="*/ 66200 w 540599"/>
              <a:gd name="connsiteY10" fmla="*/ 466209 h 2560960"/>
              <a:gd name="connsiteX11" fmla="*/ 362762 w 540599"/>
              <a:gd name="connsiteY11" fmla="*/ 6538 h 256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0599" h="2560960">
                <a:moveTo>
                  <a:pt x="362762" y="6538"/>
                </a:moveTo>
                <a:cubicBezTo>
                  <a:pt x="353700" y="72441"/>
                  <a:pt x="32425" y="546940"/>
                  <a:pt x="11830" y="861625"/>
                </a:cubicBezTo>
                <a:cubicBezTo>
                  <a:pt x="-8765" y="1176310"/>
                  <a:pt x="210362" y="1754607"/>
                  <a:pt x="239195" y="1894650"/>
                </a:cubicBezTo>
                <a:cubicBezTo>
                  <a:pt x="268028" y="2034693"/>
                  <a:pt x="182354" y="1709299"/>
                  <a:pt x="184825" y="1701885"/>
                </a:cubicBezTo>
                <a:cubicBezTo>
                  <a:pt x="187296" y="1694471"/>
                  <a:pt x="199653" y="1715889"/>
                  <a:pt x="254023" y="1850166"/>
                </a:cubicBezTo>
                <a:cubicBezTo>
                  <a:pt x="308393" y="1984443"/>
                  <a:pt x="472325" y="2417753"/>
                  <a:pt x="511043" y="2507545"/>
                </a:cubicBezTo>
                <a:cubicBezTo>
                  <a:pt x="549761" y="2597337"/>
                  <a:pt x="558823" y="2584157"/>
                  <a:pt x="486330" y="2388920"/>
                </a:cubicBezTo>
                <a:cubicBezTo>
                  <a:pt x="413837" y="2193683"/>
                  <a:pt x="156817" y="1578317"/>
                  <a:pt x="76086" y="1336125"/>
                </a:cubicBezTo>
                <a:cubicBezTo>
                  <a:pt x="-4645" y="1093933"/>
                  <a:pt x="-2998" y="1078281"/>
                  <a:pt x="1945" y="935766"/>
                </a:cubicBezTo>
                <a:cubicBezTo>
                  <a:pt x="6888" y="793251"/>
                  <a:pt x="95033" y="559296"/>
                  <a:pt x="105742" y="481037"/>
                </a:cubicBezTo>
                <a:cubicBezTo>
                  <a:pt x="116451" y="402778"/>
                  <a:pt x="23363" y="539526"/>
                  <a:pt x="66200" y="466209"/>
                </a:cubicBezTo>
                <a:cubicBezTo>
                  <a:pt x="109037" y="392892"/>
                  <a:pt x="371824" y="-59365"/>
                  <a:pt x="362762" y="65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 1157">
            <a:extLst>
              <a:ext uri="{FF2B5EF4-FFF2-40B4-BE49-F238E27FC236}">
                <a16:creationId xmlns:a16="http://schemas.microsoft.com/office/drawing/2014/main" id="{0427DE39-93ED-D7CF-D4DC-57D48AD23B4F}"/>
              </a:ext>
            </a:extLst>
          </p:cNvPr>
          <p:cNvSpPr/>
          <p:nvPr/>
        </p:nvSpPr>
        <p:spPr>
          <a:xfrm>
            <a:off x="4382042" y="4175387"/>
            <a:ext cx="551677" cy="744488"/>
          </a:xfrm>
          <a:custGeom>
            <a:avLst/>
            <a:gdLst>
              <a:gd name="connsiteX0" fmla="*/ 550775 w 551677"/>
              <a:gd name="connsiteY0" fmla="*/ 1197 h 744488"/>
              <a:gd name="connsiteX1" fmla="*/ 51562 w 551677"/>
              <a:gd name="connsiteY1" fmla="*/ 391670 h 744488"/>
              <a:gd name="connsiteX2" fmla="*/ 12021 w 551677"/>
              <a:gd name="connsiteY2" fmla="*/ 742602 h 744488"/>
              <a:gd name="connsiteX3" fmla="*/ 16963 w 551677"/>
              <a:gd name="connsiteY3" fmla="*/ 520181 h 744488"/>
              <a:gd name="connsiteX4" fmla="*/ 170187 w 551677"/>
              <a:gd name="connsiteY4" fmla="*/ 277988 h 744488"/>
              <a:gd name="connsiteX5" fmla="*/ 550775 w 551677"/>
              <a:gd name="connsiteY5" fmla="*/ 1197 h 744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1677" h="744488">
                <a:moveTo>
                  <a:pt x="550775" y="1197"/>
                </a:moveTo>
                <a:cubicBezTo>
                  <a:pt x="531004" y="20144"/>
                  <a:pt x="141354" y="268103"/>
                  <a:pt x="51562" y="391670"/>
                </a:cubicBezTo>
                <a:cubicBezTo>
                  <a:pt x="-38230" y="515237"/>
                  <a:pt x="17787" y="721184"/>
                  <a:pt x="12021" y="742602"/>
                </a:cubicBezTo>
                <a:cubicBezTo>
                  <a:pt x="6255" y="764020"/>
                  <a:pt x="-9398" y="597617"/>
                  <a:pt x="16963" y="520181"/>
                </a:cubicBezTo>
                <a:cubicBezTo>
                  <a:pt x="43324" y="442745"/>
                  <a:pt x="80395" y="362838"/>
                  <a:pt x="170187" y="277988"/>
                </a:cubicBezTo>
                <a:cubicBezTo>
                  <a:pt x="259979" y="193138"/>
                  <a:pt x="570546" y="-17750"/>
                  <a:pt x="550775" y="11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 1158">
            <a:extLst>
              <a:ext uri="{FF2B5EF4-FFF2-40B4-BE49-F238E27FC236}">
                <a16:creationId xmlns:a16="http://schemas.microsoft.com/office/drawing/2014/main" id="{BAE88552-5FC1-9D61-7207-223AA044D921}"/>
              </a:ext>
            </a:extLst>
          </p:cNvPr>
          <p:cNvSpPr/>
          <p:nvPr/>
        </p:nvSpPr>
        <p:spPr>
          <a:xfrm>
            <a:off x="4547274" y="4502631"/>
            <a:ext cx="615059" cy="2085992"/>
          </a:xfrm>
          <a:custGeom>
            <a:avLst/>
            <a:gdLst>
              <a:gd name="connsiteX0" fmla="*/ 49440 w 615059"/>
              <a:gd name="connsiteY0" fmla="*/ 171 h 2085992"/>
              <a:gd name="connsiteX1" fmla="*/ 59325 w 615059"/>
              <a:gd name="connsiteY1" fmla="*/ 489499 h 2085992"/>
              <a:gd name="connsiteX2" fmla="*/ 385543 w 615059"/>
              <a:gd name="connsiteY2" fmla="*/ 1196305 h 2085992"/>
              <a:gd name="connsiteX3" fmla="*/ 163122 w 615059"/>
              <a:gd name="connsiteY3" fmla="*/ 786061 h 2085992"/>
              <a:gd name="connsiteX4" fmla="*/ 232320 w 615059"/>
              <a:gd name="connsiteY4" fmla="*/ 1008483 h 2085992"/>
              <a:gd name="connsiteX5" fmla="*/ 558538 w 615059"/>
              <a:gd name="connsiteY5" fmla="*/ 1833914 h 2085992"/>
              <a:gd name="connsiteX6" fmla="*/ 514054 w 615059"/>
              <a:gd name="connsiteY6" fmla="*/ 2085992 h 2085992"/>
              <a:gd name="connsiteX7" fmla="*/ 598080 w 615059"/>
              <a:gd name="connsiteY7" fmla="*/ 1833914 h 2085992"/>
              <a:gd name="connsiteX8" fmla="*/ 123580 w 615059"/>
              <a:gd name="connsiteY8" fmla="*/ 776175 h 2085992"/>
              <a:gd name="connsiteX9" fmla="*/ 118637 w 615059"/>
              <a:gd name="connsiteY9" fmla="*/ 791004 h 2085992"/>
              <a:gd name="connsiteX10" fmla="*/ 49440 w 615059"/>
              <a:gd name="connsiteY10" fmla="*/ 578467 h 2085992"/>
              <a:gd name="connsiteX11" fmla="*/ 12 w 615059"/>
              <a:gd name="connsiteY11" fmla="*/ 435129 h 2085992"/>
              <a:gd name="connsiteX12" fmla="*/ 49440 w 615059"/>
              <a:gd name="connsiteY12" fmla="*/ 171 h 208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5059" h="2085992">
                <a:moveTo>
                  <a:pt x="49440" y="171"/>
                </a:moveTo>
                <a:cubicBezTo>
                  <a:pt x="59325" y="9233"/>
                  <a:pt x="3308" y="290143"/>
                  <a:pt x="59325" y="489499"/>
                </a:cubicBezTo>
                <a:cubicBezTo>
                  <a:pt x="115342" y="688855"/>
                  <a:pt x="368244" y="1146878"/>
                  <a:pt x="385543" y="1196305"/>
                </a:cubicBezTo>
                <a:cubicBezTo>
                  <a:pt x="402843" y="1245732"/>
                  <a:pt x="188659" y="817365"/>
                  <a:pt x="163122" y="786061"/>
                </a:cubicBezTo>
                <a:cubicBezTo>
                  <a:pt x="137585" y="754757"/>
                  <a:pt x="166417" y="833841"/>
                  <a:pt x="232320" y="1008483"/>
                </a:cubicBezTo>
                <a:cubicBezTo>
                  <a:pt x="298223" y="1183125"/>
                  <a:pt x="511582" y="1654329"/>
                  <a:pt x="558538" y="1833914"/>
                </a:cubicBezTo>
                <a:cubicBezTo>
                  <a:pt x="605494" y="2013499"/>
                  <a:pt x="507464" y="2085992"/>
                  <a:pt x="514054" y="2085992"/>
                </a:cubicBezTo>
                <a:cubicBezTo>
                  <a:pt x="520644" y="2085992"/>
                  <a:pt x="663159" y="2052217"/>
                  <a:pt x="598080" y="1833914"/>
                </a:cubicBezTo>
                <a:cubicBezTo>
                  <a:pt x="533001" y="1615611"/>
                  <a:pt x="203487" y="949993"/>
                  <a:pt x="123580" y="776175"/>
                </a:cubicBezTo>
                <a:cubicBezTo>
                  <a:pt x="43673" y="602357"/>
                  <a:pt x="130994" y="823955"/>
                  <a:pt x="118637" y="791004"/>
                </a:cubicBezTo>
                <a:cubicBezTo>
                  <a:pt x="106280" y="758053"/>
                  <a:pt x="69211" y="637779"/>
                  <a:pt x="49440" y="578467"/>
                </a:cubicBezTo>
                <a:cubicBezTo>
                  <a:pt x="29669" y="519155"/>
                  <a:pt x="836" y="526569"/>
                  <a:pt x="12" y="435129"/>
                </a:cubicBezTo>
                <a:cubicBezTo>
                  <a:pt x="-812" y="343689"/>
                  <a:pt x="39555" y="-8891"/>
                  <a:pt x="49440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 1159">
            <a:extLst>
              <a:ext uri="{FF2B5EF4-FFF2-40B4-BE49-F238E27FC236}">
                <a16:creationId xmlns:a16="http://schemas.microsoft.com/office/drawing/2014/main" id="{411F9F76-AD1B-2EAB-76F6-A49CF5AE304B}"/>
              </a:ext>
            </a:extLst>
          </p:cNvPr>
          <p:cNvSpPr/>
          <p:nvPr/>
        </p:nvSpPr>
        <p:spPr>
          <a:xfrm>
            <a:off x="7249661" y="1394830"/>
            <a:ext cx="697747" cy="1829839"/>
          </a:xfrm>
          <a:custGeom>
            <a:avLst/>
            <a:gdLst>
              <a:gd name="connsiteX0" fmla="*/ 1284 w 697747"/>
              <a:gd name="connsiteY0" fmla="*/ 3955 h 1829839"/>
              <a:gd name="connsiteX1" fmla="*/ 352216 w 697747"/>
              <a:gd name="connsiteY1" fmla="*/ 631678 h 1829839"/>
              <a:gd name="connsiteX2" fmla="*/ 337388 w 697747"/>
              <a:gd name="connsiteY2" fmla="*/ 779959 h 1829839"/>
              <a:gd name="connsiteX3" fmla="*/ 357158 w 697747"/>
              <a:gd name="connsiteY3" fmla="*/ 730532 h 1829839"/>
              <a:gd name="connsiteX4" fmla="*/ 386815 w 697747"/>
              <a:gd name="connsiteY4" fmla="*/ 1259401 h 1829839"/>
              <a:gd name="connsiteX5" fmla="*/ 386815 w 697747"/>
              <a:gd name="connsiteY5" fmla="*/ 1200089 h 1829839"/>
              <a:gd name="connsiteX6" fmla="*/ 535096 w 697747"/>
              <a:gd name="connsiteY6" fmla="*/ 1427453 h 1829839"/>
              <a:gd name="connsiteX7" fmla="*/ 693262 w 697747"/>
              <a:gd name="connsiteY7" fmla="*/ 1827812 h 1829839"/>
              <a:gd name="connsiteX8" fmla="*/ 648778 w 697747"/>
              <a:gd name="connsiteY8" fmla="*/ 1585620 h 1829839"/>
              <a:gd name="connsiteX9" fmla="*/ 589465 w 697747"/>
              <a:gd name="connsiteY9" fmla="*/ 1649875 h 1829839"/>
              <a:gd name="connsiteX10" fmla="*/ 426356 w 697747"/>
              <a:gd name="connsiteY10" fmla="*/ 1121006 h 1829839"/>
              <a:gd name="connsiteX11" fmla="*/ 371987 w 697747"/>
              <a:gd name="connsiteY11" fmla="*/ 611907 h 1829839"/>
              <a:gd name="connsiteX12" fmla="*/ 238534 w 697747"/>
              <a:gd name="connsiteY12" fmla="*/ 374658 h 1829839"/>
              <a:gd name="connsiteX13" fmla="*/ 1284 w 697747"/>
              <a:gd name="connsiteY13" fmla="*/ 3955 h 1829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97747" h="1829839">
                <a:moveTo>
                  <a:pt x="1284" y="3955"/>
                </a:moveTo>
                <a:cubicBezTo>
                  <a:pt x="20231" y="46792"/>
                  <a:pt x="296199" y="502344"/>
                  <a:pt x="352216" y="631678"/>
                </a:cubicBezTo>
                <a:cubicBezTo>
                  <a:pt x="408233" y="761012"/>
                  <a:pt x="336564" y="763483"/>
                  <a:pt x="337388" y="779959"/>
                </a:cubicBezTo>
                <a:cubicBezTo>
                  <a:pt x="338212" y="796435"/>
                  <a:pt x="348920" y="650625"/>
                  <a:pt x="357158" y="730532"/>
                </a:cubicBezTo>
                <a:cubicBezTo>
                  <a:pt x="365396" y="810439"/>
                  <a:pt x="381872" y="1181142"/>
                  <a:pt x="386815" y="1259401"/>
                </a:cubicBezTo>
                <a:cubicBezTo>
                  <a:pt x="391758" y="1337661"/>
                  <a:pt x="362102" y="1172080"/>
                  <a:pt x="386815" y="1200089"/>
                </a:cubicBezTo>
                <a:cubicBezTo>
                  <a:pt x="411529" y="1228098"/>
                  <a:pt x="484022" y="1322833"/>
                  <a:pt x="535096" y="1427453"/>
                </a:cubicBezTo>
                <a:cubicBezTo>
                  <a:pt x="586171" y="1532074"/>
                  <a:pt x="674315" y="1801451"/>
                  <a:pt x="693262" y="1827812"/>
                </a:cubicBezTo>
                <a:cubicBezTo>
                  <a:pt x="712209" y="1854173"/>
                  <a:pt x="666078" y="1615276"/>
                  <a:pt x="648778" y="1585620"/>
                </a:cubicBezTo>
                <a:cubicBezTo>
                  <a:pt x="631479" y="1555964"/>
                  <a:pt x="626535" y="1727311"/>
                  <a:pt x="589465" y="1649875"/>
                </a:cubicBezTo>
                <a:cubicBezTo>
                  <a:pt x="552395" y="1572439"/>
                  <a:pt x="462602" y="1294001"/>
                  <a:pt x="426356" y="1121006"/>
                </a:cubicBezTo>
                <a:cubicBezTo>
                  <a:pt x="390110" y="948011"/>
                  <a:pt x="403291" y="736298"/>
                  <a:pt x="371987" y="611907"/>
                </a:cubicBezTo>
                <a:cubicBezTo>
                  <a:pt x="340683" y="487516"/>
                  <a:pt x="298670" y="471041"/>
                  <a:pt x="238534" y="374658"/>
                </a:cubicBezTo>
                <a:cubicBezTo>
                  <a:pt x="178398" y="278275"/>
                  <a:pt x="-17663" y="-38882"/>
                  <a:pt x="1284" y="3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 1160">
            <a:extLst>
              <a:ext uri="{FF2B5EF4-FFF2-40B4-BE49-F238E27FC236}">
                <a16:creationId xmlns:a16="http://schemas.microsoft.com/office/drawing/2014/main" id="{3C97846E-0A82-B656-3BF5-5E1C4D058F39}"/>
              </a:ext>
            </a:extLst>
          </p:cNvPr>
          <p:cNvSpPr/>
          <p:nvPr/>
        </p:nvSpPr>
        <p:spPr>
          <a:xfrm>
            <a:off x="7459858" y="3710878"/>
            <a:ext cx="224601" cy="1017385"/>
          </a:xfrm>
          <a:custGeom>
            <a:avLst/>
            <a:gdLst>
              <a:gd name="connsiteX0" fmla="*/ 122 w 224601"/>
              <a:gd name="connsiteY0" fmla="*/ 62 h 1017385"/>
              <a:gd name="connsiteX1" fmla="*/ 183002 w 224601"/>
              <a:gd name="connsiteY1" fmla="*/ 468692 h 1017385"/>
              <a:gd name="connsiteX2" fmla="*/ 202052 w 224601"/>
              <a:gd name="connsiteY2" fmla="*/ 1017332 h 1017385"/>
              <a:gd name="connsiteX3" fmla="*/ 213482 w 224601"/>
              <a:gd name="connsiteY3" fmla="*/ 499172 h 1017385"/>
              <a:gd name="connsiteX4" fmla="*/ 122 w 224601"/>
              <a:gd name="connsiteY4" fmla="*/ 62 h 101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601" h="1017385">
                <a:moveTo>
                  <a:pt x="122" y="62"/>
                </a:moveTo>
                <a:cubicBezTo>
                  <a:pt x="-4958" y="-5018"/>
                  <a:pt x="149347" y="299147"/>
                  <a:pt x="183002" y="468692"/>
                </a:cubicBezTo>
                <a:cubicBezTo>
                  <a:pt x="216657" y="638237"/>
                  <a:pt x="196972" y="1012252"/>
                  <a:pt x="202052" y="1017332"/>
                </a:cubicBezTo>
                <a:cubicBezTo>
                  <a:pt x="207132" y="1022412"/>
                  <a:pt x="242057" y="663637"/>
                  <a:pt x="213482" y="499172"/>
                </a:cubicBezTo>
                <a:cubicBezTo>
                  <a:pt x="184907" y="334707"/>
                  <a:pt x="5202" y="5142"/>
                  <a:pt x="122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 1161">
            <a:extLst>
              <a:ext uri="{FF2B5EF4-FFF2-40B4-BE49-F238E27FC236}">
                <a16:creationId xmlns:a16="http://schemas.microsoft.com/office/drawing/2014/main" id="{6BFEDDE6-BB92-2FFA-7C8B-557070C3BA32}"/>
              </a:ext>
            </a:extLst>
          </p:cNvPr>
          <p:cNvSpPr/>
          <p:nvPr/>
        </p:nvSpPr>
        <p:spPr>
          <a:xfrm>
            <a:off x="7359506" y="3927490"/>
            <a:ext cx="146360" cy="997576"/>
          </a:xfrm>
          <a:custGeom>
            <a:avLst/>
            <a:gdLst>
              <a:gd name="connsiteX0" fmla="*/ 1414 w 146360"/>
              <a:gd name="connsiteY0" fmla="*/ 15860 h 997576"/>
              <a:gd name="connsiteX1" fmla="*/ 127144 w 146360"/>
              <a:gd name="connsiteY1" fmla="*/ 652130 h 997576"/>
              <a:gd name="connsiteX2" fmla="*/ 146194 w 146360"/>
              <a:gd name="connsiteY2" fmla="*/ 995030 h 997576"/>
              <a:gd name="connsiteX3" fmla="*/ 130954 w 146360"/>
              <a:gd name="connsiteY3" fmla="*/ 484490 h 997576"/>
              <a:gd name="connsiteX4" fmla="*/ 62374 w 146360"/>
              <a:gd name="connsiteY4" fmla="*/ 213980 h 997576"/>
              <a:gd name="connsiteX5" fmla="*/ 1414 w 146360"/>
              <a:gd name="connsiteY5" fmla="*/ 15860 h 997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360" h="997576">
                <a:moveTo>
                  <a:pt x="1414" y="15860"/>
                </a:moveTo>
                <a:cubicBezTo>
                  <a:pt x="12209" y="88885"/>
                  <a:pt x="103014" y="488935"/>
                  <a:pt x="127144" y="652130"/>
                </a:cubicBezTo>
                <a:cubicBezTo>
                  <a:pt x="151274" y="815325"/>
                  <a:pt x="145559" y="1022970"/>
                  <a:pt x="146194" y="995030"/>
                </a:cubicBezTo>
                <a:cubicBezTo>
                  <a:pt x="146829" y="967090"/>
                  <a:pt x="144924" y="614665"/>
                  <a:pt x="130954" y="484490"/>
                </a:cubicBezTo>
                <a:cubicBezTo>
                  <a:pt x="116984" y="354315"/>
                  <a:pt x="80154" y="286370"/>
                  <a:pt x="62374" y="213980"/>
                </a:cubicBezTo>
                <a:cubicBezTo>
                  <a:pt x="44594" y="141590"/>
                  <a:pt x="-9381" y="-57165"/>
                  <a:pt x="1414" y="158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 1162">
            <a:extLst>
              <a:ext uri="{FF2B5EF4-FFF2-40B4-BE49-F238E27FC236}">
                <a16:creationId xmlns:a16="http://schemas.microsoft.com/office/drawing/2014/main" id="{5660E6B8-F16D-5A7C-70C2-591F796C6F4A}"/>
              </a:ext>
            </a:extLst>
          </p:cNvPr>
          <p:cNvSpPr/>
          <p:nvPr/>
        </p:nvSpPr>
        <p:spPr>
          <a:xfrm>
            <a:off x="7314878" y="4179544"/>
            <a:ext cx="251546" cy="839973"/>
          </a:xfrm>
          <a:custGeom>
            <a:avLst/>
            <a:gdLst>
              <a:gd name="connsiteX0" fmla="*/ 65092 w 251546"/>
              <a:gd name="connsiteY0" fmla="*/ 26 h 839973"/>
              <a:gd name="connsiteX1" fmla="*/ 23182 w 251546"/>
              <a:gd name="connsiteY1" fmla="*/ 236246 h 839973"/>
              <a:gd name="connsiteX2" fmla="*/ 244162 w 251546"/>
              <a:gd name="connsiteY2" fmla="*/ 822986 h 839973"/>
              <a:gd name="connsiteX3" fmla="*/ 183202 w 251546"/>
              <a:gd name="connsiteY3" fmla="*/ 651536 h 839973"/>
              <a:gd name="connsiteX4" fmla="*/ 26992 w 251546"/>
              <a:gd name="connsiteY4" fmla="*/ 335306 h 839973"/>
              <a:gd name="connsiteX5" fmla="*/ 4132 w 251546"/>
              <a:gd name="connsiteY5" fmla="*/ 266726 h 839973"/>
              <a:gd name="connsiteX6" fmla="*/ 4132 w 251546"/>
              <a:gd name="connsiteY6" fmla="*/ 247676 h 839973"/>
              <a:gd name="connsiteX7" fmla="*/ 65092 w 251546"/>
              <a:gd name="connsiteY7" fmla="*/ 26 h 839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1546" h="839973">
                <a:moveTo>
                  <a:pt x="65092" y="26"/>
                </a:moveTo>
                <a:cubicBezTo>
                  <a:pt x="68267" y="-1879"/>
                  <a:pt x="-6663" y="99086"/>
                  <a:pt x="23182" y="236246"/>
                </a:cubicBezTo>
                <a:cubicBezTo>
                  <a:pt x="53027" y="373406"/>
                  <a:pt x="217492" y="753771"/>
                  <a:pt x="244162" y="822986"/>
                </a:cubicBezTo>
                <a:cubicBezTo>
                  <a:pt x="270832" y="892201"/>
                  <a:pt x="219397" y="732816"/>
                  <a:pt x="183202" y="651536"/>
                </a:cubicBezTo>
                <a:cubicBezTo>
                  <a:pt x="147007" y="570256"/>
                  <a:pt x="56837" y="399441"/>
                  <a:pt x="26992" y="335306"/>
                </a:cubicBezTo>
                <a:cubicBezTo>
                  <a:pt x="-2853" y="271171"/>
                  <a:pt x="7942" y="281331"/>
                  <a:pt x="4132" y="266726"/>
                </a:cubicBezTo>
                <a:cubicBezTo>
                  <a:pt x="322" y="252121"/>
                  <a:pt x="-2853" y="287046"/>
                  <a:pt x="4132" y="247676"/>
                </a:cubicBezTo>
                <a:cubicBezTo>
                  <a:pt x="11117" y="208306"/>
                  <a:pt x="61917" y="1931"/>
                  <a:pt x="65092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 1163">
            <a:extLst>
              <a:ext uri="{FF2B5EF4-FFF2-40B4-BE49-F238E27FC236}">
                <a16:creationId xmlns:a16="http://schemas.microsoft.com/office/drawing/2014/main" id="{E35E8A27-3863-BE17-485E-E01EC478CF95}"/>
              </a:ext>
            </a:extLst>
          </p:cNvPr>
          <p:cNvSpPr/>
          <p:nvPr/>
        </p:nvSpPr>
        <p:spPr>
          <a:xfrm>
            <a:off x="7307461" y="4667052"/>
            <a:ext cx="195325" cy="1271404"/>
          </a:xfrm>
          <a:custGeom>
            <a:avLst/>
            <a:gdLst>
              <a:gd name="connsiteX0" fmla="*/ 38219 w 195325"/>
              <a:gd name="connsiteY0" fmla="*/ 4008 h 1271404"/>
              <a:gd name="connsiteX1" fmla="*/ 175379 w 195325"/>
              <a:gd name="connsiteY1" fmla="*/ 525978 h 1271404"/>
              <a:gd name="connsiteX2" fmla="*/ 119 w 195325"/>
              <a:gd name="connsiteY2" fmla="*/ 1268928 h 1271404"/>
              <a:gd name="connsiteX3" fmla="*/ 148709 w 195325"/>
              <a:gd name="connsiteY3" fmla="*/ 758388 h 1271404"/>
              <a:gd name="connsiteX4" fmla="*/ 194429 w 195325"/>
              <a:gd name="connsiteY4" fmla="*/ 533598 h 1271404"/>
              <a:gd name="connsiteX5" fmla="*/ 167759 w 195325"/>
              <a:gd name="connsiteY5" fmla="*/ 297378 h 1271404"/>
              <a:gd name="connsiteX6" fmla="*/ 38219 w 195325"/>
              <a:gd name="connsiteY6" fmla="*/ 4008 h 1271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325" h="1271404">
                <a:moveTo>
                  <a:pt x="38219" y="4008"/>
                </a:moveTo>
                <a:cubicBezTo>
                  <a:pt x="39489" y="42108"/>
                  <a:pt x="181729" y="315158"/>
                  <a:pt x="175379" y="525978"/>
                </a:cubicBezTo>
                <a:cubicBezTo>
                  <a:pt x="169029" y="736798"/>
                  <a:pt x="4564" y="1230193"/>
                  <a:pt x="119" y="1268928"/>
                </a:cubicBezTo>
                <a:cubicBezTo>
                  <a:pt x="-4326" y="1307663"/>
                  <a:pt x="116324" y="880943"/>
                  <a:pt x="148709" y="758388"/>
                </a:cubicBezTo>
                <a:cubicBezTo>
                  <a:pt x="181094" y="635833"/>
                  <a:pt x="191254" y="610433"/>
                  <a:pt x="194429" y="533598"/>
                </a:cubicBezTo>
                <a:cubicBezTo>
                  <a:pt x="197604" y="456763"/>
                  <a:pt x="193159" y="385008"/>
                  <a:pt x="167759" y="297378"/>
                </a:cubicBezTo>
                <a:cubicBezTo>
                  <a:pt x="142359" y="209748"/>
                  <a:pt x="36949" y="-34092"/>
                  <a:pt x="38219" y="40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 1164">
            <a:extLst>
              <a:ext uri="{FF2B5EF4-FFF2-40B4-BE49-F238E27FC236}">
                <a16:creationId xmlns:a16="http://schemas.microsoft.com/office/drawing/2014/main" id="{DCFC1AC9-04C0-0DD6-2D04-7BE2C880C729}"/>
              </a:ext>
            </a:extLst>
          </p:cNvPr>
          <p:cNvSpPr/>
          <p:nvPr/>
        </p:nvSpPr>
        <p:spPr>
          <a:xfrm>
            <a:off x="7106828" y="4194750"/>
            <a:ext cx="238980" cy="939025"/>
          </a:xfrm>
          <a:custGeom>
            <a:avLst/>
            <a:gdLst>
              <a:gd name="connsiteX0" fmla="*/ 97882 w 238980"/>
              <a:gd name="connsiteY0" fmla="*/ 60 h 939025"/>
              <a:gd name="connsiteX1" fmla="*/ 44542 w 238980"/>
              <a:gd name="connsiteY1" fmla="*/ 301050 h 939025"/>
              <a:gd name="connsiteX2" fmla="*/ 193132 w 238980"/>
              <a:gd name="connsiteY2" fmla="*/ 903030 h 939025"/>
              <a:gd name="connsiteX3" fmla="*/ 177892 w 238980"/>
              <a:gd name="connsiteY3" fmla="*/ 803970 h 939025"/>
              <a:gd name="connsiteX4" fmla="*/ 238852 w 238980"/>
              <a:gd name="connsiteY4" fmla="*/ 937320 h 939025"/>
              <a:gd name="connsiteX5" fmla="*/ 158842 w 238980"/>
              <a:gd name="connsiteY5" fmla="*/ 689670 h 939025"/>
              <a:gd name="connsiteX6" fmla="*/ 14062 w 238980"/>
              <a:gd name="connsiteY6" fmla="*/ 327720 h 939025"/>
              <a:gd name="connsiteX7" fmla="*/ 6442 w 238980"/>
              <a:gd name="connsiteY7" fmla="*/ 221040 h 939025"/>
              <a:gd name="connsiteX8" fmla="*/ 21682 w 238980"/>
              <a:gd name="connsiteY8" fmla="*/ 274380 h 939025"/>
              <a:gd name="connsiteX9" fmla="*/ 97882 w 238980"/>
              <a:gd name="connsiteY9" fmla="*/ 60 h 939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980" h="939025">
                <a:moveTo>
                  <a:pt x="97882" y="60"/>
                </a:moveTo>
                <a:cubicBezTo>
                  <a:pt x="101692" y="4505"/>
                  <a:pt x="28667" y="150555"/>
                  <a:pt x="44542" y="301050"/>
                </a:cubicBezTo>
                <a:cubicBezTo>
                  <a:pt x="60417" y="451545"/>
                  <a:pt x="170907" y="819210"/>
                  <a:pt x="193132" y="903030"/>
                </a:cubicBezTo>
                <a:cubicBezTo>
                  <a:pt x="215357" y="986850"/>
                  <a:pt x="170272" y="798255"/>
                  <a:pt x="177892" y="803970"/>
                </a:cubicBezTo>
                <a:cubicBezTo>
                  <a:pt x="185512" y="809685"/>
                  <a:pt x="242027" y="956370"/>
                  <a:pt x="238852" y="937320"/>
                </a:cubicBezTo>
                <a:cubicBezTo>
                  <a:pt x="235677" y="918270"/>
                  <a:pt x="196307" y="791270"/>
                  <a:pt x="158842" y="689670"/>
                </a:cubicBezTo>
                <a:cubicBezTo>
                  <a:pt x="121377" y="588070"/>
                  <a:pt x="39462" y="405825"/>
                  <a:pt x="14062" y="327720"/>
                </a:cubicBezTo>
                <a:cubicBezTo>
                  <a:pt x="-11338" y="249615"/>
                  <a:pt x="5172" y="229930"/>
                  <a:pt x="6442" y="221040"/>
                </a:cubicBezTo>
                <a:cubicBezTo>
                  <a:pt x="7712" y="212150"/>
                  <a:pt x="11522" y="309305"/>
                  <a:pt x="21682" y="274380"/>
                </a:cubicBezTo>
                <a:cubicBezTo>
                  <a:pt x="31842" y="239455"/>
                  <a:pt x="94072" y="-4385"/>
                  <a:pt x="97882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 1165">
            <a:extLst>
              <a:ext uri="{FF2B5EF4-FFF2-40B4-BE49-F238E27FC236}">
                <a16:creationId xmlns:a16="http://schemas.microsoft.com/office/drawing/2014/main" id="{D79D829E-19B6-7E82-785C-7791CCE336A3}"/>
              </a:ext>
            </a:extLst>
          </p:cNvPr>
          <p:cNvSpPr/>
          <p:nvPr/>
        </p:nvSpPr>
        <p:spPr>
          <a:xfrm>
            <a:off x="6978992" y="5148513"/>
            <a:ext cx="492970" cy="1384937"/>
          </a:xfrm>
          <a:custGeom>
            <a:avLst/>
            <a:gdLst>
              <a:gd name="connsiteX0" fmla="*/ 492418 w 492970"/>
              <a:gd name="connsiteY0" fmla="*/ 2607 h 1384937"/>
              <a:gd name="connsiteX1" fmla="*/ 362878 w 492970"/>
              <a:gd name="connsiteY1" fmla="*/ 482667 h 1384937"/>
              <a:gd name="connsiteX2" fmla="*/ 248578 w 492970"/>
              <a:gd name="connsiteY2" fmla="*/ 955107 h 1384937"/>
              <a:gd name="connsiteX3" fmla="*/ 240958 w 492970"/>
              <a:gd name="connsiteY3" fmla="*/ 905577 h 1384937"/>
              <a:gd name="connsiteX4" fmla="*/ 23788 w 492970"/>
              <a:gd name="connsiteY4" fmla="*/ 1355157 h 1384937"/>
              <a:gd name="connsiteX5" fmla="*/ 35218 w 492970"/>
              <a:gd name="connsiteY5" fmla="*/ 1275147 h 1384937"/>
              <a:gd name="connsiteX6" fmla="*/ 286678 w 492970"/>
              <a:gd name="connsiteY6" fmla="*/ 730317 h 1384937"/>
              <a:gd name="connsiteX7" fmla="*/ 298108 w 492970"/>
              <a:gd name="connsiteY7" fmla="*/ 692217 h 1384937"/>
              <a:gd name="connsiteX8" fmla="*/ 404788 w 492970"/>
              <a:gd name="connsiteY8" fmla="*/ 307407 h 1384937"/>
              <a:gd name="connsiteX9" fmla="*/ 492418 w 492970"/>
              <a:gd name="connsiteY9" fmla="*/ 2607 h 1384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92970" h="1384937">
                <a:moveTo>
                  <a:pt x="492418" y="2607"/>
                </a:moveTo>
                <a:cubicBezTo>
                  <a:pt x="485433" y="31817"/>
                  <a:pt x="403518" y="323917"/>
                  <a:pt x="362878" y="482667"/>
                </a:cubicBezTo>
                <a:cubicBezTo>
                  <a:pt x="322238" y="641417"/>
                  <a:pt x="268898" y="884622"/>
                  <a:pt x="248578" y="955107"/>
                </a:cubicBezTo>
                <a:cubicBezTo>
                  <a:pt x="228258" y="1025592"/>
                  <a:pt x="278423" y="838902"/>
                  <a:pt x="240958" y="905577"/>
                </a:cubicBezTo>
                <a:cubicBezTo>
                  <a:pt x="203493" y="972252"/>
                  <a:pt x="58078" y="1293562"/>
                  <a:pt x="23788" y="1355157"/>
                </a:cubicBezTo>
                <a:cubicBezTo>
                  <a:pt x="-10502" y="1416752"/>
                  <a:pt x="-8597" y="1379287"/>
                  <a:pt x="35218" y="1275147"/>
                </a:cubicBezTo>
                <a:cubicBezTo>
                  <a:pt x="79033" y="1171007"/>
                  <a:pt x="242863" y="827472"/>
                  <a:pt x="286678" y="730317"/>
                </a:cubicBezTo>
                <a:cubicBezTo>
                  <a:pt x="330493" y="633162"/>
                  <a:pt x="278423" y="762702"/>
                  <a:pt x="298108" y="692217"/>
                </a:cubicBezTo>
                <a:cubicBezTo>
                  <a:pt x="317793" y="621732"/>
                  <a:pt x="371133" y="417897"/>
                  <a:pt x="404788" y="307407"/>
                </a:cubicBezTo>
                <a:cubicBezTo>
                  <a:pt x="438443" y="196917"/>
                  <a:pt x="499403" y="-26603"/>
                  <a:pt x="492418" y="26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 1166">
            <a:extLst>
              <a:ext uri="{FF2B5EF4-FFF2-40B4-BE49-F238E27FC236}">
                <a16:creationId xmlns:a16="http://schemas.microsoft.com/office/drawing/2014/main" id="{122EF2C1-BBC3-4B88-33BB-D3190AEF1E53}"/>
              </a:ext>
            </a:extLst>
          </p:cNvPr>
          <p:cNvSpPr/>
          <p:nvPr/>
        </p:nvSpPr>
        <p:spPr>
          <a:xfrm>
            <a:off x="7592276" y="2678337"/>
            <a:ext cx="70563" cy="581581"/>
          </a:xfrm>
          <a:custGeom>
            <a:avLst/>
            <a:gdLst>
              <a:gd name="connsiteX0" fmla="*/ 23914 w 70563"/>
              <a:gd name="connsiteY0" fmla="*/ 93 h 581581"/>
              <a:gd name="connsiteX1" fmla="*/ 27724 w 70563"/>
              <a:gd name="connsiteY1" fmla="*/ 102963 h 581581"/>
              <a:gd name="connsiteX2" fmla="*/ 1054 w 70563"/>
              <a:gd name="connsiteY2" fmla="*/ 163923 h 581581"/>
              <a:gd name="connsiteX3" fmla="*/ 69634 w 70563"/>
              <a:gd name="connsiteY3" fmla="*/ 579213 h 581581"/>
              <a:gd name="connsiteX4" fmla="*/ 39154 w 70563"/>
              <a:gd name="connsiteY4" fmla="*/ 323943 h 581581"/>
              <a:gd name="connsiteX5" fmla="*/ 16294 w 70563"/>
              <a:gd name="connsiteY5" fmla="*/ 122013 h 581581"/>
              <a:gd name="connsiteX6" fmla="*/ 23914 w 70563"/>
              <a:gd name="connsiteY6" fmla="*/ 93 h 581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0563" h="581581">
                <a:moveTo>
                  <a:pt x="23914" y="93"/>
                </a:moveTo>
                <a:cubicBezTo>
                  <a:pt x="25819" y="-3082"/>
                  <a:pt x="31534" y="75658"/>
                  <a:pt x="27724" y="102963"/>
                </a:cubicBezTo>
                <a:cubicBezTo>
                  <a:pt x="23914" y="130268"/>
                  <a:pt x="-5931" y="84548"/>
                  <a:pt x="1054" y="163923"/>
                </a:cubicBezTo>
                <a:cubicBezTo>
                  <a:pt x="8039" y="243298"/>
                  <a:pt x="63284" y="552543"/>
                  <a:pt x="69634" y="579213"/>
                </a:cubicBezTo>
                <a:cubicBezTo>
                  <a:pt x="75984" y="605883"/>
                  <a:pt x="48044" y="400143"/>
                  <a:pt x="39154" y="323943"/>
                </a:cubicBezTo>
                <a:cubicBezTo>
                  <a:pt x="30264" y="247743"/>
                  <a:pt x="18834" y="167733"/>
                  <a:pt x="16294" y="122013"/>
                </a:cubicBezTo>
                <a:cubicBezTo>
                  <a:pt x="13754" y="76293"/>
                  <a:pt x="22009" y="3268"/>
                  <a:pt x="23914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 1167">
            <a:extLst>
              <a:ext uri="{FF2B5EF4-FFF2-40B4-BE49-F238E27FC236}">
                <a16:creationId xmlns:a16="http://schemas.microsoft.com/office/drawing/2014/main" id="{06FCFEBA-A102-B407-8914-325A39889C05}"/>
              </a:ext>
            </a:extLst>
          </p:cNvPr>
          <p:cNvSpPr/>
          <p:nvPr/>
        </p:nvSpPr>
        <p:spPr>
          <a:xfrm>
            <a:off x="7638571" y="3303127"/>
            <a:ext cx="130031" cy="385268"/>
          </a:xfrm>
          <a:custGeom>
            <a:avLst/>
            <a:gdLst>
              <a:gd name="connsiteX0" fmla="*/ 130019 w 130031"/>
              <a:gd name="connsiteY0" fmla="*/ 143 h 385268"/>
              <a:gd name="connsiteX1" fmla="*/ 8099 w 130031"/>
              <a:gd name="connsiteY1" fmla="*/ 224933 h 385268"/>
              <a:gd name="connsiteX2" fmla="*/ 11909 w 130031"/>
              <a:gd name="connsiteY2" fmla="*/ 384953 h 385268"/>
              <a:gd name="connsiteX3" fmla="*/ 15719 w 130031"/>
              <a:gd name="connsiteY3" fmla="*/ 259223 h 385268"/>
              <a:gd name="connsiteX4" fmla="*/ 130019 w 130031"/>
              <a:gd name="connsiteY4" fmla="*/ 143 h 3852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031" h="385268">
                <a:moveTo>
                  <a:pt x="130019" y="143"/>
                </a:moveTo>
                <a:cubicBezTo>
                  <a:pt x="128749" y="-5572"/>
                  <a:pt x="27784" y="160798"/>
                  <a:pt x="8099" y="224933"/>
                </a:cubicBezTo>
                <a:cubicBezTo>
                  <a:pt x="-11586" y="289068"/>
                  <a:pt x="10639" y="379238"/>
                  <a:pt x="11909" y="384953"/>
                </a:cubicBezTo>
                <a:cubicBezTo>
                  <a:pt x="13179" y="390668"/>
                  <a:pt x="-1426" y="317643"/>
                  <a:pt x="15719" y="259223"/>
                </a:cubicBezTo>
                <a:cubicBezTo>
                  <a:pt x="32864" y="200803"/>
                  <a:pt x="131289" y="5858"/>
                  <a:pt x="130019" y="1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 1168">
            <a:extLst>
              <a:ext uri="{FF2B5EF4-FFF2-40B4-BE49-F238E27FC236}">
                <a16:creationId xmlns:a16="http://schemas.microsoft.com/office/drawing/2014/main" id="{B652D41E-1A7E-B85C-32D9-CEB261E7CFAD}"/>
              </a:ext>
            </a:extLst>
          </p:cNvPr>
          <p:cNvSpPr/>
          <p:nvPr/>
        </p:nvSpPr>
        <p:spPr>
          <a:xfrm>
            <a:off x="4832278" y="502920"/>
            <a:ext cx="1587572" cy="1775071"/>
          </a:xfrm>
          <a:custGeom>
            <a:avLst/>
            <a:gdLst>
              <a:gd name="connsiteX0" fmla="*/ 1587572 w 1587572"/>
              <a:gd name="connsiteY0" fmla="*/ 0 h 1775071"/>
              <a:gd name="connsiteX1" fmla="*/ 905582 w 1587572"/>
              <a:gd name="connsiteY1" fmla="*/ 247650 h 1775071"/>
              <a:gd name="connsiteX2" fmla="*/ 1027502 w 1587572"/>
              <a:gd name="connsiteY2" fmla="*/ 217170 h 1775071"/>
              <a:gd name="connsiteX3" fmla="*/ 958922 w 1587572"/>
              <a:gd name="connsiteY3" fmla="*/ 251460 h 1775071"/>
              <a:gd name="connsiteX4" fmla="*/ 642692 w 1587572"/>
              <a:gd name="connsiteY4" fmla="*/ 681990 h 1775071"/>
              <a:gd name="connsiteX5" fmla="*/ 33092 w 1587572"/>
              <a:gd name="connsiteY5" fmla="*/ 1714500 h 1775071"/>
              <a:gd name="connsiteX6" fmla="*/ 174062 w 1587572"/>
              <a:gd name="connsiteY6" fmla="*/ 1501140 h 1775071"/>
              <a:gd name="connsiteX7" fmla="*/ 955112 w 1587572"/>
              <a:gd name="connsiteY7" fmla="*/ 240030 h 1775071"/>
              <a:gd name="connsiteX8" fmla="*/ 981782 w 1587572"/>
              <a:gd name="connsiteY8" fmla="*/ 228600 h 1775071"/>
              <a:gd name="connsiteX9" fmla="*/ 1587572 w 1587572"/>
              <a:gd name="connsiteY9" fmla="*/ 0 h 1775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87572" h="1775071">
                <a:moveTo>
                  <a:pt x="1587572" y="0"/>
                </a:moveTo>
                <a:lnTo>
                  <a:pt x="905582" y="247650"/>
                </a:lnTo>
                <a:cubicBezTo>
                  <a:pt x="812237" y="283845"/>
                  <a:pt x="1018612" y="216535"/>
                  <a:pt x="1027502" y="217170"/>
                </a:cubicBezTo>
                <a:cubicBezTo>
                  <a:pt x="1036392" y="217805"/>
                  <a:pt x="1023057" y="173990"/>
                  <a:pt x="958922" y="251460"/>
                </a:cubicBezTo>
                <a:cubicBezTo>
                  <a:pt x="894787" y="328930"/>
                  <a:pt x="796997" y="438150"/>
                  <a:pt x="642692" y="681990"/>
                </a:cubicBezTo>
                <a:cubicBezTo>
                  <a:pt x="488387" y="925830"/>
                  <a:pt x="111197" y="1577975"/>
                  <a:pt x="33092" y="1714500"/>
                </a:cubicBezTo>
                <a:cubicBezTo>
                  <a:pt x="-45013" y="1851025"/>
                  <a:pt x="20392" y="1746885"/>
                  <a:pt x="174062" y="1501140"/>
                </a:cubicBezTo>
                <a:cubicBezTo>
                  <a:pt x="327732" y="1255395"/>
                  <a:pt x="820492" y="452120"/>
                  <a:pt x="955112" y="240030"/>
                </a:cubicBezTo>
                <a:cubicBezTo>
                  <a:pt x="1089732" y="27940"/>
                  <a:pt x="981782" y="228600"/>
                  <a:pt x="981782" y="228600"/>
                </a:cubicBezTo>
                <a:lnTo>
                  <a:pt x="158757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 1169">
            <a:extLst>
              <a:ext uri="{FF2B5EF4-FFF2-40B4-BE49-F238E27FC236}">
                <a16:creationId xmlns:a16="http://schemas.microsoft.com/office/drawing/2014/main" id="{16DA9320-040E-167A-FB5A-518EC424D907}"/>
              </a:ext>
            </a:extLst>
          </p:cNvPr>
          <p:cNvSpPr/>
          <p:nvPr/>
        </p:nvSpPr>
        <p:spPr>
          <a:xfrm>
            <a:off x="4129461" y="1968636"/>
            <a:ext cx="667447" cy="1209741"/>
          </a:xfrm>
          <a:custGeom>
            <a:avLst/>
            <a:gdLst>
              <a:gd name="connsiteX0" fmla="*/ 667329 w 667447"/>
              <a:gd name="connsiteY0" fmla="*/ 1134 h 1209741"/>
              <a:gd name="connsiteX1" fmla="*/ 278709 w 667447"/>
              <a:gd name="connsiteY1" fmla="*/ 473574 h 1209741"/>
              <a:gd name="connsiteX2" fmla="*/ 579 w 667447"/>
              <a:gd name="connsiteY2" fmla="*/ 1208904 h 1209741"/>
              <a:gd name="connsiteX3" fmla="*/ 351099 w 667447"/>
              <a:gd name="connsiteY3" fmla="*/ 321174 h 1209741"/>
              <a:gd name="connsiteX4" fmla="*/ 320619 w 667447"/>
              <a:gd name="connsiteY4" fmla="*/ 340224 h 1209741"/>
              <a:gd name="connsiteX5" fmla="*/ 667329 w 667447"/>
              <a:gd name="connsiteY5" fmla="*/ 1134 h 1209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7447" h="1209741">
                <a:moveTo>
                  <a:pt x="667329" y="1134"/>
                </a:moveTo>
                <a:cubicBezTo>
                  <a:pt x="660344" y="23359"/>
                  <a:pt x="389834" y="272279"/>
                  <a:pt x="278709" y="473574"/>
                </a:cubicBezTo>
                <a:cubicBezTo>
                  <a:pt x="167584" y="674869"/>
                  <a:pt x="-11486" y="1234304"/>
                  <a:pt x="579" y="1208904"/>
                </a:cubicBezTo>
                <a:cubicBezTo>
                  <a:pt x="12644" y="1183504"/>
                  <a:pt x="297759" y="465954"/>
                  <a:pt x="351099" y="321174"/>
                </a:cubicBezTo>
                <a:cubicBezTo>
                  <a:pt x="404439" y="176394"/>
                  <a:pt x="270454" y="390389"/>
                  <a:pt x="320619" y="340224"/>
                </a:cubicBezTo>
                <a:cubicBezTo>
                  <a:pt x="370784" y="290059"/>
                  <a:pt x="674314" y="-21091"/>
                  <a:pt x="667329" y="11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 1170">
            <a:extLst>
              <a:ext uri="{FF2B5EF4-FFF2-40B4-BE49-F238E27FC236}">
                <a16:creationId xmlns:a16="http://schemas.microsoft.com/office/drawing/2014/main" id="{F55D1524-BE29-94B3-6B70-8467C2BC4F3E}"/>
              </a:ext>
            </a:extLst>
          </p:cNvPr>
          <p:cNvSpPr/>
          <p:nvPr/>
        </p:nvSpPr>
        <p:spPr>
          <a:xfrm>
            <a:off x="4548905" y="2883955"/>
            <a:ext cx="625597" cy="1372459"/>
          </a:xfrm>
          <a:custGeom>
            <a:avLst/>
            <a:gdLst>
              <a:gd name="connsiteX0" fmla="*/ 625075 w 625597"/>
              <a:gd name="connsiteY0" fmla="*/ 215 h 1372459"/>
              <a:gd name="connsiteX1" fmla="*/ 407905 w 625597"/>
              <a:gd name="connsiteY1" fmla="*/ 823175 h 1372459"/>
              <a:gd name="connsiteX2" fmla="*/ 235 w 625597"/>
              <a:gd name="connsiteY2" fmla="*/ 1371815 h 1372459"/>
              <a:gd name="connsiteX3" fmla="*/ 350755 w 625597"/>
              <a:gd name="connsiteY3" fmla="*/ 929855 h 1372459"/>
              <a:gd name="connsiteX4" fmla="*/ 465055 w 625597"/>
              <a:gd name="connsiteY4" fmla="*/ 743165 h 1372459"/>
              <a:gd name="connsiteX5" fmla="*/ 625075 w 625597"/>
              <a:gd name="connsiteY5" fmla="*/ 215 h 1372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597" h="1372459">
                <a:moveTo>
                  <a:pt x="625075" y="215"/>
                </a:moveTo>
                <a:cubicBezTo>
                  <a:pt x="615550" y="13550"/>
                  <a:pt x="512045" y="594575"/>
                  <a:pt x="407905" y="823175"/>
                </a:cubicBezTo>
                <a:cubicBezTo>
                  <a:pt x="303765" y="1051775"/>
                  <a:pt x="9760" y="1354035"/>
                  <a:pt x="235" y="1371815"/>
                </a:cubicBezTo>
                <a:cubicBezTo>
                  <a:pt x="-9290" y="1389595"/>
                  <a:pt x="273285" y="1034630"/>
                  <a:pt x="350755" y="929855"/>
                </a:cubicBezTo>
                <a:cubicBezTo>
                  <a:pt x="428225" y="825080"/>
                  <a:pt x="418700" y="891120"/>
                  <a:pt x="465055" y="743165"/>
                </a:cubicBezTo>
                <a:cubicBezTo>
                  <a:pt x="511410" y="595210"/>
                  <a:pt x="634600" y="-13120"/>
                  <a:pt x="625075" y="2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 1171">
            <a:extLst>
              <a:ext uri="{FF2B5EF4-FFF2-40B4-BE49-F238E27FC236}">
                <a16:creationId xmlns:a16="http://schemas.microsoft.com/office/drawing/2014/main" id="{ED835AD9-35A5-6B95-2D33-0689606F2E4D}"/>
              </a:ext>
            </a:extLst>
          </p:cNvPr>
          <p:cNvSpPr/>
          <p:nvPr/>
        </p:nvSpPr>
        <p:spPr>
          <a:xfrm>
            <a:off x="3962394" y="4647239"/>
            <a:ext cx="575245" cy="1266124"/>
          </a:xfrm>
          <a:custGeom>
            <a:avLst/>
            <a:gdLst>
              <a:gd name="connsiteX0" fmla="*/ 541026 w 575245"/>
              <a:gd name="connsiteY0" fmla="*/ 961 h 1266124"/>
              <a:gd name="connsiteX1" fmla="*/ 529596 w 575245"/>
              <a:gd name="connsiteY1" fmla="*/ 625801 h 1266124"/>
              <a:gd name="connsiteX2" fmla="*/ 6 w 575245"/>
              <a:gd name="connsiteY2" fmla="*/ 1265881 h 1266124"/>
              <a:gd name="connsiteX3" fmla="*/ 518166 w 575245"/>
              <a:gd name="connsiteY3" fmla="*/ 702001 h 1266124"/>
              <a:gd name="connsiteX4" fmla="*/ 461016 w 575245"/>
              <a:gd name="connsiteY4" fmla="*/ 736291 h 1266124"/>
              <a:gd name="connsiteX5" fmla="*/ 571506 w 575245"/>
              <a:gd name="connsiteY5" fmla="*/ 488641 h 1266124"/>
              <a:gd name="connsiteX6" fmla="*/ 541026 w 575245"/>
              <a:gd name="connsiteY6" fmla="*/ 961 h 126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5245" h="1266124">
                <a:moveTo>
                  <a:pt x="541026" y="961"/>
                </a:moveTo>
                <a:cubicBezTo>
                  <a:pt x="534041" y="23821"/>
                  <a:pt x="619766" y="414981"/>
                  <a:pt x="529596" y="625801"/>
                </a:cubicBezTo>
                <a:cubicBezTo>
                  <a:pt x="439426" y="836621"/>
                  <a:pt x="1911" y="1253181"/>
                  <a:pt x="6" y="1265881"/>
                </a:cubicBezTo>
                <a:cubicBezTo>
                  <a:pt x="-1899" y="1278581"/>
                  <a:pt x="441331" y="790266"/>
                  <a:pt x="518166" y="702001"/>
                </a:cubicBezTo>
                <a:cubicBezTo>
                  <a:pt x="595001" y="613736"/>
                  <a:pt x="452126" y="771851"/>
                  <a:pt x="461016" y="736291"/>
                </a:cubicBezTo>
                <a:cubicBezTo>
                  <a:pt x="469906" y="700731"/>
                  <a:pt x="555631" y="608021"/>
                  <a:pt x="571506" y="488641"/>
                </a:cubicBezTo>
                <a:cubicBezTo>
                  <a:pt x="587381" y="369261"/>
                  <a:pt x="548011" y="-21899"/>
                  <a:pt x="541026" y="9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 1172">
            <a:extLst>
              <a:ext uri="{FF2B5EF4-FFF2-40B4-BE49-F238E27FC236}">
                <a16:creationId xmlns:a16="http://schemas.microsoft.com/office/drawing/2014/main" id="{13E283DA-72E0-9B73-963C-890EEC698862}"/>
              </a:ext>
            </a:extLst>
          </p:cNvPr>
          <p:cNvSpPr/>
          <p:nvPr/>
        </p:nvSpPr>
        <p:spPr>
          <a:xfrm>
            <a:off x="4453852" y="5512677"/>
            <a:ext cx="491603" cy="770435"/>
          </a:xfrm>
          <a:custGeom>
            <a:avLst/>
            <a:gdLst>
              <a:gd name="connsiteX0" fmla="*/ 38 w 491603"/>
              <a:gd name="connsiteY0" fmla="*/ 393 h 770435"/>
              <a:gd name="connsiteX1" fmla="*/ 350558 w 491603"/>
              <a:gd name="connsiteY1" fmla="*/ 377583 h 770435"/>
              <a:gd name="connsiteX2" fmla="*/ 491528 w 491603"/>
              <a:gd name="connsiteY2" fmla="*/ 770013 h 770435"/>
              <a:gd name="connsiteX3" fmla="*/ 335318 w 491603"/>
              <a:gd name="connsiteY3" fmla="*/ 301383 h 770435"/>
              <a:gd name="connsiteX4" fmla="*/ 327698 w 491603"/>
              <a:gd name="connsiteY4" fmla="*/ 305193 h 770435"/>
              <a:gd name="connsiteX5" fmla="*/ 38 w 491603"/>
              <a:gd name="connsiteY5" fmla="*/ 393 h 770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1603" h="770435">
                <a:moveTo>
                  <a:pt x="38" y="393"/>
                </a:moveTo>
                <a:cubicBezTo>
                  <a:pt x="3848" y="12458"/>
                  <a:pt x="268643" y="249313"/>
                  <a:pt x="350558" y="377583"/>
                </a:cubicBezTo>
                <a:cubicBezTo>
                  <a:pt x="432473" y="505853"/>
                  <a:pt x="494068" y="782713"/>
                  <a:pt x="491528" y="770013"/>
                </a:cubicBezTo>
                <a:cubicBezTo>
                  <a:pt x="488988" y="757313"/>
                  <a:pt x="362623" y="378853"/>
                  <a:pt x="335318" y="301383"/>
                </a:cubicBezTo>
                <a:cubicBezTo>
                  <a:pt x="308013" y="223913"/>
                  <a:pt x="381038" y="352818"/>
                  <a:pt x="327698" y="305193"/>
                </a:cubicBezTo>
                <a:cubicBezTo>
                  <a:pt x="274358" y="257568"/>
                  <a:pt x="-3772" y="-11672"/>
                  <a:pt x="38" y="3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 1173">
            <a:extLst>
              <a:ext uri="{FF2B5EF4-FFF2-40B4-BE49-F238E27FC236}">
                <a16:creationId xmlns:a16="http://schemas.microsoft.com/office/drawing/2014/main" id="{D5227FB1-6CBB-A077-DB53-49DE51312F86}"/>
              </a:ext>
            </a:extLst>
          </p:cNvPr>
          <p:cNvSpPr/>
          <p:nvPr/>
        </p:nvSpPr>
        <p:spPr>
          <a:xfrm>
            <a:off x="4655911" y="2038631"/>
            <a:ext cx="723173" cy="1575004"/>
          </a:xfrm>
          <a:custGeom>
            <a:avLst/>
            <a:gdLst>
              <a:gd name="connsiteX0" fmla="*/ 720054 w 723173"/>
              <a:gd name="connsiteY0" fmla="*/ 2204 h 1575004"/>
              <a:gd name="connsiteX1" fmla="*/ 88367 w 723173"/>
              <a:gd name="connsiteY1" fmla="*/ 792917 h 1575004"/>
              <a:gd name="connsiteX2" fmla="*/ 207637 w 723173"/>
              <a:gd name="connsiteY2" fmla="*/ 633891 h 1575004"/>
              <a:gd name="connsiteX3" fmla="*/ 106037 w 723173"/>
              <a:gd name="connsiteY3" fmla="*/ 775247 h 1575004"/>
              <a:gd name="connsiteX4" fmla="*/ 19 w 723173"/>
              <a:gd name="connsiteY4" fmla="*/ 1574795 h 1575004"/>
              <a:gd name="connsiteX5" fmla="*/ 97202 w 723173"/>
              <a:gd name="connsiteY5" fmla="*/ 854760 h 1575004"/>
              <a:gd name="connsiteX6" fmla="*/ 92785 w 723173"/>
              <a:gd name="connsiteY6" fmla="*/ 898934 h 1575004"/>
              <a:gd name="connsiteX7" fmla="*/ 340159 w 723173"/>
              <a:gd name="connsiteY7" fmla="*/ 505786 h 1575004"/>
              <a:gd name="connsiteX8" fmla="*/ 331324 w 723173"/>
              <a:gd name="connsiteY8" fmla="*/ 554378 h 1575004"/>
              <a:gd name="connsiteX9" fmla="*/ 720054 w 723173"/>
              <a:gd name="connsiteY9" fmla="*/ 2204 h 1575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3173" h="1575004">
                <a:moveTo>
                  <a:pt x="720054" y="2204"/>
                </a:moveTo>
                <a:cubicBezTo>
                  <a:pt x="679561" y="41960"/>
                  <a:pt x="173770" y="687636"/>
                  <a:pt x="88367" y="792917"/>
                </a:cubicBezTo>
                <a:cubicBezTo>
                  <a:pt x="2964" y="898198"/>
                  <a:pt x="204692" y="636836"/>
                  <a:pt x="207637" y="633891"/>
                </a:cubicBezTo>
                <a:cubicBezTo>
                  <a:pt x="210582" y="630946"/>
                  <a:pt x="140640" y="618430"/>
                  <a:pt x="106037" y="775247"/>
                </a:cubicBezTo>
                <a:cubicBezTo>
                  <a:pt x="71434" y="932064"/>
                  <a:pt x="1492" y="1561543"/>
                  <a:pt x="19" y="1574795"/>
                </a:cubicBezTo>
                <a:cubicBezTo>
                  <a:pt x="-1454" y="1588047"/>
                  <a:pt x="81741" y="967403"/>
                  <a:pt x="97202" y="854760"/>
                </a:cubicBezTo>
                <a:cubicBezTo>
                  <a:pt x="112663" y="742117"/>
                  <a:pt x="52292" y="957096"/>
                  <a:pt x="92785" y="898934"/>
                </a:cubicBezTo>
                <a:cubicBezTo>
                  <a:pt x="133278" y="840772"/>
                  <a:pt x="300403" y="563212"/>
                  <a:pt x="340159" y="505786"/>
                </a:cubicBezTo>
                <a:cubicBezTo>
                  <a:pt x="379915" y="448360"/>
                  <a:pt x="268008" y="636100"/>
                  <a:pt x="331324" y="554378"/>
                </a:cubicBezTo>
                <a:cubicBezTo>
                  <a:pt x="394640" y="472656"/>
                  <a:pt x="760547" y="-37552"/>
                  <a:pt x="720054" y="22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 1174">
            <a:extLst>
              <a:ext uri="{FF2B5EF4-FFF2-40B4-BE49-F238E27FC236}">
                <a16:creationId xmlns:a16="http://schemas.microsoft.com/office/drawing/2014/main" id="{444FD422-27A6-C8C3-C715-D6A0A773F37C}"/>
              </a:ext>
            </a:extLst>
          </p:cNvPr>
          <p:cNvSpPr/>
          <p:nvPr/>
        </p:nvSpPr>
        <p:spPr>
          <a:xfrm>
            <a:off x="5044537" y="3321551"/>
            <a:ext cx="338770" cy="751743"/>
          </a:xfrm>
          <a:custGeom>
            <a:avLst/>
            <a:gdLst>
              <a:gd name="connsiteX0" fmla="*/ 225411 w 338770"/>
              <a:gd name="connsiteY0" fmla="*/ 327 h 751743"/>
              <a:gd name="connsiteX1" fmla="*/ 291672 w 338770"/>
              <a:gd name="connsiteY1" fmla="*/ 446484 h 751743"/>
              <a:gd name="connsiteX2" fmla="*/ 124 w 338770"/>
              <a:gd name="connsiteY2" fmla="*/ 751284 h 751743"/>
              <a:gd name="connsiteX3" fmla="*/ 331428 w 338770"/>
              <a:gd name="connsiteY3" fmla="*/ 380223 h 751743"/>
              <a:gd name="connsiteX4" fmla="*/ 225411 w 338770"/>
              <a:gd name="connsiteY4" fmla="*/ 327 h 751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770" h="751743">
                <a:moveTo>
                  <a:pt x="225411" y="327"/>
                </a:moveTo>
                <a:cubicBezTo>
                  <a:pt x="218785" y="11371"/>
                  <a:pt x="329220" y="321325"/>
                  <a:pt x="291672" y="446484"/>
                </a:cubicBezTo>
                <a:cubicBezTo>
                  <a:pt x="254124" y="571644"/>
                  <a:pt x="-6502" y="762328"/>
                  <a:pt x="124" y="751284"/>
                </a:cubicBezTo>
                <a:cubicBezTo>
                  <a:pt x="6750" y="740241"/>
                  <a:pt x="290935" y="500229"/>
                  <a:pt x="331428" y="380223"/>
                </a:cubicBezTo>
                <a:cubicBezTo>
                  <a:pt x="371921" y="260217"/>
                  <a:pt x="232037" y="-10717"/>
                  <a:pt x="225411" y="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 1175">
            <a:extLst>
              <a:ext uri="{FF2B5EF4-FFF2-40B4-BE49-F238E27FC236}">
                <a16:creationId xmlns:a16="http://schemas.microsoft.com/office/drawing/2014/main" id="{D458E490-2C66-0E21-9DF3-5002C21607B0}"/>
              </a:ext>
            </a:extLst>
          </p:cNvPr>
          <p:cNvSpPr/>
          <p:nvPr/>
        </p:nvSpPr>
        <p:spPr>
          <a:xfrm>
            <a:off x="4753993" y="4412024"/>
            <a:ext cx="935342" cy="1790055"/>
          </a:xfrm>
          <a:custGeom>
            <a:avLst/>
            <a:gdLst>
              <a:gd name="connsiteX0" fmla="*/ 122807 w 935342"/>
              <a:gd name="connsiteY0" fmla="*/ 950 h 1790055"/>
              <a:gd name="connsiteX1" fmla="*/ 16790 w 935342"/>
              <a:gd name="connsiteY1" fmla="*/ 354341 h 1790055"/>
              <a:gd name="connsiteX2" fmla="*/ 551294 w 935342"/>
              <a:gd name="connsiteY2" fmla="*/ 924185 h 1790055"/>
              <a:gd name="connsiteX3" fmla="*/ 485033 w 935342"/>
              <a:gd name="connsiteY3" fmla="*/ 853506 h 1790055"/>
              <a:gd name="connsiteX4" fmla="*/ 741242 w 935342"/>
              <a:gd name="connsiteY4" fmla="*/ 1127385 h 1790055"/>
              <a:gd name="connsiteX5" fmla="*/ 900268 w 935342"/>
              <a:gd name="connsiteY5" fmla="*/ 1388011 h 1790055"/>
              <a:gd name="connsiteX6" fmla="*/ 829590 w 935342"/>
              <a:gd name="connsiteY6" fmla="*/ 1789993 h 1790055"/>
              <a:gd name="connsiteX7" fmla="*/ 922355 w 935342"/>
              <a:gd name="connsiteY7" fmla="*/ 1418933 h 1790055"/>
              <a:gd name="connsiteX8" fmla="*/ 917937 w 935342"/>
              <a:gd name="connsiteY8" fmla="*/ 1423350 h 1790055"/>
              <a:gd name="connsiteX9" fmla="*/ 767746 w 935342"/>
              <a:gd name="connsiteY9" fmla="*/ 1158306 h 1790055"/>
              <a:gd name="connsiteX10" fmla="*/ 144894 w 935342"/>
              <a:gd name="connsiteY10" fmla="*/ 597298 h 1790055"/>
              <a:gd name="connsiteX11" fmla="*/ 83050 w 935342"/>
              <a:gd name="connsiteY11" fmla="*/ 522202 h 1790055"/>
              <a:gd name="connsiteX12" fmla="*/ 16790 w 935342"/>
              <a:gd name="connsiteY12" fmla="*/ 394098 h 1790055"/>
              <a:gd name="connsiteX13" fmla="*/ 30042 w 935342"/>
              <a:gd name="connsiteY13" fmla="*/ 354341 h 1790055"/>
              <a:gd name="connsiteX14" fmla="*/ 3537 w 935342"/>
              <a:gd name="connsiteY14" fmla="*/ 252741 h 1790055"/>
              <a:gd name="connsiteX15" fmla="*/ 122807 w 935342"/>
              <a:gd name="connsiteY15" fmla="*/ 950 h 1790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5342" h="1790055">
                <a:moveTo>
                  <a:pt x="122807" y="950"/>
                </a:moveTo>
                <a:cubicBezTo>
                  <a:pt x="125016" y="17883"/>
                  <a:pt x="-54625" y="200469"/>
                  <a:pt x="16790" y="354341"/>
                </a:cubicBezTo>
                <a:cubicBezTo>
                  <a:pt x="88204" y="508214"/>
                  <a:pt x="551294" y="924185"/>
                  <a:pt x="551294" y="924185"/>
                </a:cubicBezTo>
                <a:lnTo>
                  <a:pt x="485033" y="853506"/>
                </a:lnTo>
                <a:cubicBezTo>
                  <a:pt x="516691" y="887373"/>
                  <a:pt x="672036" y="1038301"/>
                  <a:pt x="741242" y="1127385"/>
                </a:cubicBezTo>
                <a:cubicBezTo>
                  <a:pt x="810448" y="1216469"/>
                  <a:pt x="885543" y="1277576"/>
                  <a:pt x="900268" y="1388011"/>
                </a:cubicBezTo>
                <a:cubicBezTo>
                  <a:pt x="914993" y="1498446"/>
                  <a:pt x="825909" y="1784839"/>
                  <a:pt x="829590" y="1789993"/>
                </a:cubicBezTo>
                <a:cubicBezTo>
                  <a:pt x="833271" y="1795147"/>
                  <a:pt x="907630" y="1480040"/>
                  <a:pt x="922355" y="1418933"/>
                </a:cubicBezTo>
                <a:cubicBezTo>
                  <a:pt x="937080" y="1357826"/>
                  <a:pt x="943705" y="1466788"/>
                  <a:pt x="917937" y="1423350"/>
                </a:cubicBezTo>
                <a:cubicBezTo>
                  <a:pt x="892169" y="1379912"/>
                  <a:pt x="896587" y="1295981"/>
                  <a:pt x="767746" y="1158306"/>
                </a:cubicBezTo>
                <a:cubicBezTo>
                  <a:pt x="638905" y="1020631"/>
                  <a:pt x="259010" y="703315"/>
                  <a:pt x="144894" y="597298"/>
                </a:cubicBezTo>
                <a:cubicBezTo>
                  <a:pt x="30778" y="491281"/>
                  <a:pt x="104401" y="556069"/>
                  <a:pt x="83050" y="522202"/>
                </a:cubicBezTo>
                <a:cubicBezTo>
                  <a:pt x="61699" y="488335"/>
                  <a:pt x="25625" y="422075"/>
                  <a:pt x="16790" y="394098"/>
                </a:cubicBezTo>
                <a:cubicBezTo>
                  <a:pt x="7955" y="366121"/>
                  <a:pt x="32251" y="377900"/>
                  <a:pt x="30042" y="354341"/>
                </a:cubicBezTo>
                <a:cubicBezTo>
                  <a:pt x="27833" y="330782"/>
                  <a:pt x="-8243" y="307222"/>
                  <a:pt x="3537" y="252741"/>
                </a:cubicBezTo>
                <a:cubicBezTo>
                  <a:pt x="15317" y="198260"/>
                  <a:pt x="120598" y="-15983"/>
                  <a:pt x="122807" y="9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 1176">
            <a:extLst>
              <a:ext uri="{FF2B5EF4-FFF2-40B4-BE49-F238E27FC236}">
                <a16:creationId xmlns:a16="http://schemas.microsoft.com/office/drawing/2014/main" id="{561D2382-0102-24AF-EE17-DDA48C0F73CE}"/>
              </a:ext>
            </a:extLst>
          </p:cNvPr>
          <p:cNvSpPr/>
          <p:nvPr/>
        </p:nvSpPr>
        <p:spPr>
          <a:xfrm>
            <a:off x="6246058" y="172278"/>
            <a:ext cx="720168" cy="322512"/>
          </a:xfrm>
          <a:custGeom>
            <a:avLst/>
            <a:gdLst>
              <a:gd name="connsiteX0" fmla="*/ 133 w 720168"/>
              <a:gd name="connsiteY0" fmla="*/ 322470 h 322512"/>
              <a:gd name="connsiteX1" fmla="*/ 234255 w 720168"/>
              <a:gd name="connsiteY1" fmla="*/ 119270 h 322512"/>
              <a:gd name="connsiteX2" fmla="*/ 720168 w 720168"/>
              <a:gd name="connsiteY2" fmla="*/ 0 h 322512"/>
              <a:gd name="connsiteX3" fmla="*/ 397699 w 720168"/>
              <a:gd name="connsiteY3" fmla="*/ 79513 h 322512"/>
              <a:gd name="connsiteX4" fmla="*/ 203333 w 720168"/>
              <a:gd name="connsiteY4" fmla="*/ 136939 h 322512"/>
              <a:gd name="connsiteX5" fmla="*/ 133 w 720168"/>
              <a:gd name="connsiteY5" fmla="*/ 322470 h 32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0168" h="322512">
                <a:moveTo>
                  <a:pt x="133" y="322470"/>
                </a:moveTo>
                <a:cubicBezTo>
                  <a:pt x="5287" y="319525"/>
                  <a:pt x="114249" y="173015"/>
                  <a:pt x="234255" y="119270"/>
                </a:cubicBezTo>
                <a:cubicBezTo>
                  <a:pt x="354261" y="65525"/>
                  <a:pt x="720168" y="0"/>
                  <a:pt x="720168" y="0"/>
                </a:cubicBezTo>
                <a:lnTo>
                  <a:pt x="397699" y="79513"/>
                </a:lnTo>
                <a:cubicBezTo>
                  <a:pt x="311560" y="102336"/>
                  <a:pt x="266649" y="100864"/>
                  <a:pt x="203333" y="136939"/>
                </a:cubicBezTo>
                <a:cubicBezTo>
                  <a:pt x="140017" y="173014"/>
                  <a:pt x="-5021" y="325415"/>
                  <a:pt x="133" y="3224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 1177">
            <a:extLst>
              <a:ext uri="{FF2B5EF4-FFF2-40B4-BE49-F238E27FC236}">
                <a16:creationId xmlns:a16="http://schemas.microsoft.com/office/drawing/2014/main" id="{E129FC44-126B-EFB5-075C-8E7AAFD90391}"/>
              </a:ext>
            </a:extLst>
          </p:cNvPr>
          <p:cNvSpPr/>
          <p:nvPr/>
        </p:nvSpPr>
        <p:spPr>
          <a:xfrm>
            <a:off x="6227007" y="331019"/>
            <a:ext cx="726897" cy="182538"/>
          </a:xfrm>
          <a:custGeom>
            <a:avLst/>
            <a:gdLst>
              <a:gd name="connsiteX0" fmla="*/ 1515 w 726897"/>
              <a:gd name="connsiteY0" fmla="*/ 181398 h 182538"/>
              <a:gd name="connsiteX1" fmla="*/ 341654 w 726897"/>
              <a:gd name="connsiteY1" fmla="*/ 53294 h 182538"/>
              <a:gd name="connsiteX2" fmla="*/ 725967 w 726897"/>
              <a:gd name="connsiteY2" fmla="*/ 285 h 182538"/>
              <a:gd name="connsiteX3" fmla="*/ 447671 w 726897"/>
              <a:gd name="connsiteY3" fmla="*/ 31207 h 182538"/>
              <a:gd name="connsiteX4" fmla="*/ 385828 w 726897"/>
              <a:gd name="connsiteY4" fmla="*/ 9120 h 182538"/>
              <a:gd name="connsiteX5" fmla="*/ 222384 w 726897"/>
              <a:gd name="connsiteY5" fmla="*/ 110720 h 182538"/>
              <a:gd name="connsiteX6" fmla="*/ 1515 w 726897"/>
              <a:gd name="connsiteY6" fmla="*/ 181398 h 18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6897" h="182538">
                <a:moveTo>
                  <a:pt x="1515" y="181398"/>
                </a:moveTo>
                <a:cubicBezTo>
                  <a:pt x="21393" y="171827"/>
                  <a:pt x="220912" y="83479"/>
                  <a:pt x="341654" y="53294"/>
                </a:cubicBezTo>
                <a:cubicBezTo>
                  <a:pt x="462396" y="23109"/>
                  <a:pt x="708298" y="3966"/>
                  <a:pt x="725967" y="285"/>
                </a:cubicBezTo>
                <a:cubicBezTo>
                  <a:pt x="743637" y="-3396"/>
                  <a:pt x="504361" y="29735"/>
                  <a:pt x="447671" y="31207"/>
                </a:cubicBezTo>
                <a:cubicBezTo>
                  <a:pt x="390981" y="32679"/>
                  <a:pt x="423376" y="-4132"/>
                  <a:pt x="385828" y="9120"/>
                </a:cubicBezTo>
                <a:cubicBezTo>
                  <a:pt x="348280" y="22372"/>
                  <a:pt x="282019" y="83479"/>
                  <a:pt x="222384" y="110720"/>
                </a:cubicBezTo>
                <a:cubicBezTo>
                  <a:pt x="162749" y="137961"/>
                  <a:pt x="-18363" y="190969"/>
                  <a:pt x="1515" y="181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 1178">
            <a:extLst>
              <a:ext uri="{FF2B5EF4-FFF2-40B4-BE49-F238E27FC236}">
                <a16:creationId xmlns:a16="http://schemas.microsoft.com/office/drawing/2014/main" id="{D57978D4-60A4-A24C-08A2-D39337E385FF}"/>
              </a:ext>
            </a:extLst>
          </p:cNvPr>
          <p:cNvSpPr/>
          <p:nvPr/>
        </p:nvSpPr>
        <p:spPr>
          <a:xfrm>
            <a:off x="4976392" y="1201284"/>
            <a:ext cx="841505" cy="966393"/>
          </a:xfrm>
          <a:custGeom>
            <a:avLst/>
            <a:gdLst>
              <a:gd name="connsiteX0" fmla="*/ 810391 w 841505"/>
              <a:gd name="connsiteY0" fmla="*/ 31168 h 966393"/>
              <a:gd name="connsiteX1" fmla="*/ 24095 w 841505"/>
              <a:gd name="connsiteY1" fmla="*/ 932316 h 966393"/>
              <a:gd name="connsiteX2" fmla="*/ 227295 w 841505"/>
              <a:gd name="connsiteY2" fmla="*/ 737951 h 966393"/>
              <a:gd name="connsiteX3" fmla="*/ 487921 w 841505"/>
              <a:gd name="connsiteY3" fmla="*/ 366890 h 966393"/>
              <a:gd name="connsiteX4" fmla="*/ 381904 w 841505"/>
              <a:gd name="connsiteY4" fmla="*/ 437568 h 966393"/>
              <a:gd name="connsiteX5" fmla="*/ 655782 w 841505"/>
              <a:gd name="connsiteY5" fmla="*/ 225533 h 966393"/>
              <a:gd name="connsiteX6" fmla="*/ 810391 w 841505"/>
              <a:gd name="connsiteY6" fmla="*/ 31168 h 966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1505" h="966393">
                <a:moveTo>
                  <a:pt x="810391" y="31168"/>
                </a:moveTo>
                <a:cubicBezTo>
                  <a:pt x="705110" y="148965"/>
                  <a:pt x="121278" y="814519"/>
                  <a:pt x="24095" y="932316"/>
                </a:cubicBezTo>
                <a:cubicBezTo>
                  <a:pt x="-73088" y="1050113"/>
                  <a:pt x="149991" y="832189"/>
                  <a:pt x="227295" y="737951"/>
                </a:cubicBezTo>
                <a:cubicBezTo>
                  <a:pt x="304599" y="643713"/>
                  <a:pt x="462153" y="416954"/>
                  <a:pt x="487921" y="366890"/>
                </a:cubicBezTo>
                <a:cubicBezTo>
                  <a:pt x="513689" y="316826"/>
                  <a:pt x="353927" y="461127"/>
                  <a:pt x="381904" y="437568"/>
                </a:cubicBezTo>
                <a:cubicBezTo>
                  <a:pt x="409881" y="414009"/>
                  <a:pt x="585840" y="288113"/>
                  <a:pt x="655782" y="225533"/>
                </a:cubicBezTo>
                <a:cubicBezTo>
                  <a:pt x="725724" y="162953"/>
                  <a:pt x="915672" y="-86629"/>
                  <a:pt x="810391" y="31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 1179">
            <a:extLst>
              <a:ext uri="{FF2B5EF4-FFF2-40B4-BE49-F238E27FC236}">
                <a16:creationId xmlns:a16="http://schemas.microsoft.com/office/drawing/2014/main" id="{DD9A8416-365D-C696-0F0C-848CA52DD2E2}"/>
              </a:ext>
            </a:extLst>
          </p:cNvPr>
          <p:cNvSpPr/>
          <p:nvPr/>
        </p:nvSpPr>
        <p:spPr>
          <a:xfrm>
            <a:off x="4262783" y="2345530"/>
            <a:ext cx="512417" cy="605320"/>
          </a:xfrm>
          <a:custGeom>
            <a:avLst/>
            <a:gdLst>
              <a:gd name="connsiteX0" fmla="*/ 512417 w 512417"/>
              <a:gd name="connsiteY0" fmla="*/ 105 h 605320"/>
              <a:gd name="connsiteX1" fmla="*/ 176695 w 512417"/>
              <a:gd name="connsiteY1" fmla="*/ 190053 h 605320"/>
              <a:gd name="connsiteX2" fmla="*/ 0 w 512417"/>
              <a:gd name="connsiteY2" fmla="*/ 605287 h 605320"/>
              <a:gd name="connsiteX3" fmla="*/ 176695 w 512417"/>
              <a:gd name="connsiteY3" fmla="*/ 212140 h 605320"/>
              <a:gd name="connsiteX4" fmla="*/ 512417 w 512417"/>
              <a:gd name="connsiteY4" fmla="*/ 105 h 605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2417" h="605320">
                <a:moveTo>
                  <a:pt x="512417" y="105"/>
                </a:moveTo>
                <a:cubicBezTo>
                  <a:pt x="512417" y="-3576"/>
                  <a:pt x="262098" y="89189"/>
                  <a:pt x="176695" y="190053"/>
                </a:cubicBezTo>
                <a:cubicBezTo>
                  <a:pt x="91292" y="290917"/>
                  <a:pt x="0" y="601606"/>
                  <a:pt x="0" y="605287"/>
                </a:cubicBezTo>
                <a:cubicBezTo>
                  <a:pt x="0" y="608968"/>
                  <a:pt x="89820" y="310795"/>
                  <a:pt x="176695" y="212140"/>
                </a:cubicBezTo>
                <a:cubicBezTo>
                  <a:pt x="263570" y="113485"/>
                  <a:pt x="512417" y="3786"/>
                  <a:pt x="512417" y="1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 1180">
            <a:extLst>
              <a:ext uri="{FF2B5EF4-FFF2-40B4-BE49-F238E27FC236}">
                <a16:creationId xmlns:a16="http://schemas.microsoft.com/office/drawing/2014/main" id="{6FDA13E3-FC8A-8D78-B829-282B3AD12FFB}"/>
              </a:ext>
            </a:extLst>
          </p:cNvPr>
          <p:cNvSpPr/>
          <p:nvPr/>
        </p:nvSpPr>
        <p:spPr>
          <a:xfrm>
            <a:off x="3890388" y="2746863"/>
            <a:ext cx="230701" cy="1358352"/>
          </a:xfrm>
          <a:custGeom>
            <a:avLst/>
            <a:gdLst>
              <a:gd name="connsiteX0" fmla="*/ 176184 w 230701"/>
              <a:gd name="connsiteY0" fmla="*/ 195 h 1358352"/>
              <a:gd name="connsiteX1" fmla="*/ 25713 w 230701"/>
              <a:gd name="connsiteY1" fmla="*/ 443891 h 1358352"/>
              <a:gd name="connsiteX2" fmla="*/ 87445 w 230701"/>
              <a:gd name="connsiteY2" fmla="*/ 845147 h 1358352"/>
              <a:gd name="connsiteX3" fmla="*/ 21855 w 230701"/>
              <a:gd name="connsiteY3" fmla="*/ 536489 h 1358352"/>
              <a:gd name="connsiteX4" fmla="*/ 79728 w 230701"/>
              <a:gd name="connsiteY4" fmla="*/ 818140 h 1358352"/>
              <a:gd name="connsiteX5" fmla="*/ 222483 w 230701"/>
              <a:gd name="connsiteY5" fmla="*/ 1227112 h 1358352"/>
              <a:gd name="connsiteX6" fmla="*/ 172326 w 230701"/>
              <a:gd name="connsiteY6" fmla="*/ 1358291 h 1358352"/>
              <a:gd name="connsiteX7" fmla="*/ 226341 w 230701"/>
              <a:gd name="connsiteY7" fmla="*/ 1215537 h 1358352"/>
              <a:gd name="connsiteX8" fmla="*/ 33430 w 230701"/>
              <a:gd name="connsiteY8" fmla="*/ 578929 h 1358352"/>
              <a:gd name="connsiteX9" fmla="*/ 29571 w 230701"/>
              <a:gd name="connsiteY9" fmla="*/ 602079 h 1358352"/>
              <a:gd name="connsiteX10" fmla="*/ 10280 w 230701"/>
              <a:gd name="connsiteY10" fmla="*/ 389876 h 1358352"/>
              <a:gd name="connsiteX11" fmla="*/ 176184 w 230701"/>
              <a:gd name="connsiteY11" fmla="*/ 195 h 135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0701" h="1358352">
                <a:moveTo>
                  <a:pt x="176184" y="195"/>
                </a:moveTo>
                <a:cubicBezTo>
                  <a:pt x="178756" y="9198"/>
                  <a:pt x="40503" y="303066"/>
                  <a:pt x="25713" y="443891"/>
                </a:cubicBezTo>
                <a:cubicBezTo>
                  <a:pt x="10923" y="584716"/>
                  <a:pt x="88088" y="829714"/>
                  <a:pt x="87445" y="845147"/>
                </a:cubicBezTo>
                <a:cubicBezTo>
                  <a:pt x="86802" y="860580"/>
                  <a:pt x="23141" y="540990"/>
                  <a:pt x="21855" y="536489"/>
                </a:cubicBezTo>
                <a:cubicBezTo>
                  <a:pt x="20569" y="531988"/>
                  <a:pt x="46290" y="703036"/>
                  <a:pt x="79728" y="818140"/>
                </a:cubicBezTo>
                <a:cubicBezTo>
                  <a:pt x="113166" y="933244"/>
                  <a:pt x="207050" y="1137087"/>
                  <a:pt x="222483" y="1227112"/>
                </a:cubicBezTo>
                <a:cubicBezTo>
                  <a:pt x="237916" y="1317137"/>
                  <a:pt x="171683" y="1360220"/>
                  <a:pt x="172326" y="1358291"/>
                </a:cubicBezTo>
                <a:cubicBezTo>
                  <a:pt x="172969" y="1356362"/>
                  <a:pt x="249490" y="1345431"/>
                  <a:pt x="226341" y="1215537"/>
                </a:cubicBezTo>
                <a:cubicBezTo>
                  <a:pt x="203192" y="1085643"/>
                  <a:pt x="66225" y="681172"/>
                  <a:pt x="33430" y="578929"/>
                </a:cubicBezTo>
                <a:cubicBezTo>
                  <a:pt x="635" y="476686"/>
                  <a:pt x="33429" y="633588"/>
                  <a:pt x="29571" y="602079"/>
                </a:cubicBezTo>
                <a:cubicBezTo>
                  <a:pt x="25713" y="570570"/>
                  <a:pt x="-19943" y="484403"/>
                  <a:pt x="10280" y="389876"/>
                </a:cubicBezTo>
                <a:cubicBezTo>
                  <a:pt x="40503" y="295349"/>
                  <a:pt x="173612" y="-8808"/>
                  <a:pt x="176184" y="1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 1181">
            <a:extLst>
              <a:ext uri="{FF2B5EF4-FFF2-40B4-BE49-F238E27FC236}">
                <a16:creationId xmlns:a16="http://schemas.microsoft.com/office/drawing/2014/main" id="{6C72C427-7ED0-7E65-BEFB-D280656D3CD6}"/>
              </a:ext>
            </a:extLst>
          </p:cNvPr>
          <p:cNvSpPr/>
          <p:nvPr/>
        </p:nvSpPr>
        <p:spPr>
          <a:xfrm>
            <a:off x="3753891" y="3194422"/>
            <a:ext cx="278941" cy="1322157"/>
          </a:xfrm>
          <a:custGeom>
            <a:avLst/>
            <a:gdLst>
              <a:gd name="connsiteX0" fmla="*/ 262524 w 278941"/>
              <a:gd name="connsiteY0" fmla="*/ 191 h 1322157"/>
              <a:gd name="connsiteX1" fmla="*/ 119770 w 278941"/>
              <a:gd name="connsiteY1" fmla="*/ 308849 h 1322157"/>
              <a:gd name="connsiteX2" fmla="*/ 19456 w 278941"/>
              <a:gd name="connsiteY2" fmla="*/ 536484 h 1322157"/>
              <a:gd name="connsiteX3" fmla="*/ 77329 w 278941"/>
              <a:gd name="connsiteY3" fmla="*/ 416879 h 1322157"/>
              <a:gd name="connsiteX4" fmla="*/ 11739 w 278941"/>
              <a:gd name="connsiteY4" fmla="*/ 706246 h 1322157"/>
              <a:gd name="connsiteX5" fmla="*/ 27172 w 278941"/>
              <a:gd name="connsiteY5" fmla="*/ 814277 h 1322157"/>
              <a:gd name="connsiteX6" fmla="*/ 15598 w 278941"/>
              <a:gd name="connsiteY6" fmla="*/ 771836 h 1322157"/>
              <a:gd name="connsiteX7" fmla="*/ 274099 w 278941"/>
              <a:gd name="connsiteY7" fmla="*/ 1315846 h 1322157"/>
              <a:gd name="connsiteX8" fmla="*/ 173785 w 278941"/>
              <a:gd name="connsiteY8" fmla="*/ 1053487 h 1322157"/>
              <a:gd name="connsiteX9" fmla="*/ 42605 w 278941"/>
              <a:gd name="connsiteY9" fmla="*/ 825851 h 1322157"/>
              <a:gd name="connsiteX10" fmla="*/ 34889 w 278941"/>
              <a:gd name="connsiteY10" fmla="*/ 756403 h 1322157"/>
              <a:gd name="connsiteX11" fmla="*/ 158352 w 278941"/>
              <a:gd name="connsiteY11" fmla="*/ 320424 h 1322157"/>
              <a:gd name="connsiteX12" fmla="*/ 104337 w 278941"/>
              <a:gd name="connsiteY12" fmla="*/ 355148 h 1322157"/>
              <a:gd name="connsiteX13" fmla="*/ 262524 w 278941"/>
              <a:gd name="connsiteY13" fmla="*/ 191 h 1322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78941" h="1322157">
                <a:moveTo>
                  <a:pt x="262524" y="191"/>
                </a:moveTo>
                <a:cubicBezTo>
                  <a:pt x="265096" y="-7526"/>
                  <a:pt x="160281" y="219467"/>
                  <a:pt x="119770" y="308849"/>
                </a:cubicBezTo>
                <a:cubicBezTo>
                  <a:pt x="79259" y="398231"/>
                  <a:pt x="26529" y="518479"/>
                  <a:pt x="19456" y="536484"/>
                </a:cubicBezTo>
                <a:cubicBezTo>
                  <a:pt x="12383" y="554489"/>
                  <a:pt x="78615" y="388585"/>
                  <a:pt x="77329" y="416879"/>
                </a:cubicBezTo>
                <a:cubicBezTo>
                  <a:pt x="76043" y="445173"/>
                  <a:pt x="20098" y="640013"/>
                  <a:pt x="11739" y="706246"/>
                </a:cubicBezTo>
                <a:cubicBezTo>
                  <a:pt x="3380" y="772479"/>
                  <a:pt x="26529" y="803345"/>
                  <a:pt x="27172" y="814277"/>
                </a:cubicBezTo>
                <a:cubicBezTo>
                  <a:pt x="27815" y="825209"/>
                  <a:pt x="-25556" y="688241"/>
                  <a:pt x="15598" y="771836"/>
                </a:cubicBezTo>
                <a:cubicBezTo>
                  <a:pt x="56752" y="855431"/>
                  <a:pt x="247735" y="1268904"/>
                  <a:pt x="274099" y="1315846"/>
                </a:cubicBezTo>
                <a:cubicBezTo>
                  <a:pt x="300463" y="1362788"/>
                  <a:pt x="212367" y="1135153"/>
                  <a:pt x="173785" y="1053487"/>
                </a:cubicBezTo>
                <a:cubicBezTo>
                  <a:pt x="135203" y="971821"/>
                  <a:pt x="65754" y="875365"/>
                  <a:pt x="42605" y="825851"/>
                </a:cubicBezTo>
                <a:cubicBezTo>
                  <a:pt x="19456" y="776337"/>
                  <a:pt x="15598" y="840641"/>
                  <a:pt x="34889" y="756403"/>
                </a:cubicBezTo>
                <a:cubicBezTo>
                  <a:pt x="54180" y="672165"/>
                  <a:pt x="146777" y="387300"/>
                  <a:pt x="158352" y="320424"/>
                </a:cubicBezTo>
                <a:cubicBezTo>
                  <a:pt x="169927" y="253548"/>
                  <a:pt x="86332" y="400804"/>
                  <a:pt x="104337" y="355148"/>
                </a:cubicBezTo>
                <a:cubicBezTo>
                  <a:pt x="122342" y="309492"/>
                  <a:pt x="259952" y="7908"/>
                  <a:pt x="262524" y="19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 1182">
            <a:extLst>
              <a:ext uri="{FF2B5EF4-FFF2-40B4-BE49-F238E27FC236}">
                <a16:creationId xmlns:a16="http://schemas.microsoft.com/office/drawing/2014/main" id="{C5B36F02-B2D5-EF78-7B0F-8053309486B5}"/>
              </a:ext>
            </a:extLst>
          </p:cNvPr>
          <p:cNvSpPr/>
          <p:nvPr/>
        </p:nvSpPr>
        <p:spPr>
          <a:xfrm>
            <a:off x="4278638" y="3075008"/>
            <a:ext cx="185332" cy="1860176"/>
          </a:xfrm>
          <a:custGeom>
            <a:avLst/>
            <a:gdLst>
              <a:gd name="connsiteX0" fmla="*/ 185332 w 185332"/>
              <a:gd name="connsiteY0" fmla="*/ 0 h 1860176"/>
              <a:gd name="connsiteX1" fmla="*/ 50294 w 185332"/>
              <a:gd name="connsiteY1" fmla="*/ 412830 h 1860176"/>
              <a:gd name="connsiteX2" fmla="*/ 46435 w 185332"/>
              <a:gd name="connsiteY2" fmla="*/ 462987 h 1860176"/>
              <a:gd name="connsiteX3" fmla="*/ 42577 w 185332"/>
              <a:gd name="connsiteY3" fmla="*/ 408972 h 1860176"/>
              <a:gd name="connsiteX4" fmla="*/ 104309 w 185332"/>
              <a:gd name="connsiteY4" fmla="*/ 702197 h 1860176"/>
              <a:gd name="connsiteX5" fmla="*/ 123600 w 185332"/>
              <a:gd name="connsiteY5" fmla="*/ 663615 h 1860176"/>
              <a:gd name="connsiteX6" fmla="*/ 65727 w 185332"/>
              <a:gd name="connsiteY6" fmla="*/ 1346521 h 1860176"/>
              <a:gd name="connsiteX7" fmla="*/ 137 w 185332"/>
              <a:gd name="connsiteY7" fmla="*/ 1859665 h 1860176"/>
              <a:gd name="connsiteX8" fmla="*/ 50294 w 185332"/>
              <a:gd name="connsiteY8" fmla="*/ 1423686 h 1860176"/>
              <a:gd name="connsiteX9" fmla="*/ 112025 w 185332"/>
              <a:gd name="connsiteY9" fmla="*/ 559443 h 1860176"/>
              <a:gd name="connsiteX10" fmla="*/ 112025 w 185332"/>
              <a:gd name="connsiteY10" fmla="*/ 551726 h 1860176"/>
              <a:gd name="connsiteX11" fmla="*/ 73443 w 185332"/>
              <a:gd name="connsiteY11" fmla="*/ 412830 h 1860176"/>
              <a:gd name="connsiteX12" fmla="*/ 73443 w 185332"/>
              <a:gd name="connsiteY12" fmla="*/ 412830 h 1860176"/>
              <a:gd name="connsiteX13" fmla="*/ 185332 w 185332"/>
              <a:gd name="connsiteY13" fmla="*/ 0 h 1860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85332" h="1860176">
                <a:moveTo>
                  <a:pt x="185332" y="0"/>
                </a:moveTo>
                <a:cubicBezTo>
                  <a:pt x="129387" y="167833"/>
                  <a:pt x="73443" y="335666"/>
                  <a:pt x="50294" y="412830"/>
                </a:cubicBezTo>
                <a:cubicBezTo>
                  <a:pt x="27145" y="489994"/>
                  <a:pt x="47721" y="463630"/>
                  <a:pt x="46435" y="462987"/>
                </a:cubicBezTo>
                <a:cubicBezTo>
                  <a:pt x="45149" y="462344"/>
                  <a:pt x="32931" y="369104"/>
                  <a:pt x="42577" y="408972"/>
                </a:cubicBezTo>
                <a:cubicBezTo>
                  <a:pt x="52223" y="448840"/>
                  <a:pt x="90805" y="659757"/>
                  <a:pt x="104309" y="702197"/>
                </a:cubicBezTo>
                <a:cubicBezTo>
                  <a:pt x="117813" y="744637"/>
                  <a:pt x="130030" y="556228"/>
                  <a:pt x="123600" y="663615"/>
                </a:cubicBezTo>
                <a:cubicBezTo>
                  <a:pt x="117170" y="771002"/>
                  <a:pt x="86304" y="1147179"/>
                  <a:pt x="65727" y="1346521"/>
                </a:cubicBezTo>
                <a:cubicBezTo>
                  <a:pt x="45150" y="1545863"/>
                  <a:pt x="2709" y="1846804"/>
                  <a:pt x="137" y="1859665"/>
                </a:cubicBezTo>
                <a:cubicBezTo>
                  <a:pt x="-2435" y="1872526"/>
                  <a:pt x="31646" y="1640390"/>
                  <a:pt x="50294" y="1423686"/>
                </a:cubicBezTo>
                <a:cubicBezTo>
                  <a:pt x="68942" y="1206982"/>
                  <a:pt x="101737" y="704770"/>
                  <a:pt x="112025" y="559443"/>
                </a:cubicBezTo>
                <a:cubicBezTo>
                  <a:pt x="122313" y="414116"/>
                  <a:pt x="118455" y="576162"/>
                  <a:pt x="112025" y="551726"/>
                </a:cubicBezTo>
                <a:cubicBezTo>
                  <a:pt x="105595" y="527291"/>
                  <a:pt x="73443" y="412830"/>
                  <a:pt x="73443" y="412830"/>
                </a:cubicBezTo>
                <a:lnTo>
                  <a:pt x="73443" y="412830"/>
                </a:lnTo>
                <a:lnTo>
                  <a:pt x="185332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 1183">
            <a:extLst>
              <a:ext uri="{FF2B5EF4-FFF2-40B4-BE49-F238E27FC236}">
                <a16:creationId xmlns:a16="http://schemas.microsoft.com/office/drawing/2014/main" id="{917018D6-9821-E0D1-330E-0DA3BCD13BE7}"/>
              </a:ext>
            </a:extLst>
          </p:cNvPr>
          <p:cNvSpPr/>
          <p:nvPr/>
        </p:nvSpPr>
        <p:spPr>
          <a:xfrm>
            <a:off x="6780721" y="1866245"/>
            <a:ext cx="568526" cy="75300"/>
          </a:xfrm>
          <a:custGeom>
            <a:avLst/>
            <a:gdLst>
              <a:gd name="connsiteX0" fmla="*/ 35 w 568526"/>
              <a:gd name="connsiteY0" fmla="*/ 46062 h 75300"/>
              <a:gd name="connsiteX1" fmla="*/ 467674 w 568526"/>
              <a:gd name="connsiteY1" fmla="*/ 133 h 75300"/>
              <a:gd name="connsiteX2" fmla="*/ 430095 w 568526"/>
              <a:gd name="connsiteY2" fmla="*/ 33536 h 75300"/>
              <a:gd name="connsiteX3" fmla="*/ 567882 w 568526"/>
              <a:gd name="connsiteY3" fmla="*/ 75289 h 75300"/>
              <a:gd name="connsiteX4" fmla="*/ 480200 w 568526"/>
              <a:gd name="connsiteY4" fmla="*/ 29360 h 75300"/>
              <a:gd name="connsiteX5" fmla="*/ 442621 w 568526"/>
              <a:gd name="connsiteY5" fmla="*/ 4308 h 75300"/>
              <a:gd name="connsiteX6" fmla="*/ 35 w 568526"/>
              <a:gd name="connsiteY6" fmla="*/ 46062 h 7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8526" h="75300">
                <a:moveTo>
                  <a:pt x="35" y="46062"/>
                </a:moveTo>
                <a:cubicBezTo>
                  <a:pt x="4210" y="45366"/>
                  <a:pt x="395997" y="2221"/>
                  <a:pt x="467674" y="133"/>
                </a:cubicBezTo>
                <a:cubicBezTo>
                  <a:pt x="539351" y="-1955"/>
                  <a:pt x="413394" y="21010"/>
                  <a:pt x="430095" y="33536"/>
                </a:cubicBezTo>
                <a:cubicBezTo>
                  <a:pt x="446796" y="46062"/>
                  <a:pt x="559531" y="75985"/>
                  <a:pt x="567882" y="75289"/>
                </a:cubicBezTo>
                <a:cubicBezTo>
                  <a:pt x="576233" y="74593"/>
                  <a:pt x="501077" y="41190"/>
                  <a:pt x="480200" y="29360"/>
                </a:cubicBezTo>
                <a:cubicBezTo>
                  <a:pt x="459323" y="17530"/>
                  <a:pt x="519169" y="3612"/>
                  <a:pt x="442621" y="4308"/>
                </a:cubicBezTo>
                <a:cubicBezTo>
                  <a:pt x="366073" y="5004"/>
                  <a:pt x="-4140" y="46758"/>
                  <a:pt x="35" y="460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 1184">
            <a:extLst>
              <a:ext uri="{FF2B5EF4-FFF2-40B4-BE49-F238E27FC236}">
                <a16:creationId xmlns:a16="http://schemas.microsoft.com/office/drawing/2014/main" id="{D8A5DEF3-C490-B679-214B-E970ECFEB127}"/>
              </a:ext>
            </a:extLst>
          </p:cNvPr>
          <p:cNvSpPr/>
          <p:nvPr/>
        </p:nvSpPr>
        <p:spPr>
          <a:xfrm>
            <a:off x="6951932" y="1966582"/>
            <a:ext cx="141810" cy="175379"/>
          </a:xfrm>
          <a:custGeom>
            <a:avLst/>
            <a:gdLst>
              <a:gd name="connsiteX0" fmla="*/ 13 w 141810"/>
              <a:gd name="connsiteY0" fmla="*/ 4 h 175379"/>
              <a:gd name="connsiteX1" fmla="*/ 129449 w 141810"/>
              <a:gd name="connsiteY1" fmla="*/ 108563 h 175379"/>
              <a:gd name="connsiteX2" fmla="*/ 121098 w 141810"/>
              <a:gd name="connsiteY2" fmla="*/ 175369 h 175379"/>
              <a:gd name="connsiteX3" fmla="*/ 137800 w 141810"/>
              <a:gd name="connsiteY3" fmla="*/ 112739 h 175379"/>
              <a:gd name="connsiteX4" fmla="*/ 13 w 141810"/>
              <a:gd name="connsiteY4" fmla="*/ 4 h 1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1810" h="175379">
                <a:moveTo>
                  <a:pt x="13" y="4"/>
                </a:moveTo>
                <a:cubicBezTo>
                  <a:pt x="-1379" y="-692"/>
                  <a:pt x="109268" y="79336"/>
                  <a:pt x="129449" y="108563"/>
                </a:cubicBezTo>
                <a:cubicBezTo>
                  <a:pt x="149630" y="137790"/>
                  <a:pt x="119706" y="174673"/>
                  <a:pt x="121098" y="175369"/>
                </a:cubicBezTo>
                <a:cubicBezTo>
                  <a:pt x="122490" y="176065"/>
                  <a:pt x="152414" y="140575"/>
                  <a:pt x="137800" y="112739"/>
                </a:cubicBezTo>
                <a:cubicBezTo>
                  <a:pt x="123186" y="84903"/>
                  <a:pt x="1405" y="700"/>
                  <a:pt x="1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 1185">
            <a:extLst>
              <a:ext uri="{FF2B5EF4-FFF2-40B4-BE49-F238E27FC236}">
                <a16:creationId xmlns:a16="http://schemas.microsoft.com/office/drawing/2014/main" id="{69518377-1F01-DE4F-856C-FA0CE7FBB1F8}"/>
              </a:ext>
            </a:extLst>
          </p:cNvPr>
          <p:cNvSpPr/>
          <p:nvPr/>
        </p:nvSpPr>
        <p:spPr>
          <a:xfrm>
            <a:off x="6083781" y="1908132"/>
            <a:ext cx="738729" cy="304800"/>
          </a:xfrm>
          <a:custGeom>
            <a:avLst/>
            <a:gdLst>
              <a:gd name="connsiteX0" fmla="*/ 738729 w 738729"/>
              <a:gd name="connsiteY0" fmla="*/ 0 h 304800"/>
              <a:gd name="connsiteX1" fmla="*/ 45622 w 738729"/>
              <a:gd name="connsiteY1" fmla="*/ 242169 h 304800"/>
              <a:gd name="connsiteX2" fmla="*/ 79024 w 738729"/>
              <a:gd name="connsiteY2" fmla="*/ 233819 h 304800"/>
              <a:gd name="connsiteX3" fmla="*/ 183408 w 738729"/>
              <a:gd name="connsiteY3" fmla="*/ 304800 h 304800"/>
              <a:gd name="connsiteX4" fmla="*/ 91551 w 738729"/>
              <a:gd name="connsiteY4" fmla="*/ 233819 h 304800"/>
              <a:gd name="connsiteX5" fmla="*/ 291967 w 738729"/>
              <a:gd name="connsiteY5" fmla="*/ 141961 h 304800"/>
              <a:gd name="connsiteX6" fmla="*/ 233512 w 738729"/>
              <a:gd name="connsiteY6" fmla="*/ 158663 h 304800"/>
              <a:gd name="connsiteX7" fmla="*/ 738729 w 738729"/>
              <a:gd name="connsiteY7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8729" h="304800">
                <a:moveTo>
                  <a:pt x="738729" y="0"/>
                </a:moveTo>
                <a:lnTo>
                  <a:pt x="45622" y="242169"/>
                </a:lnTo>
                <a:cubicBezTo>
                  <a:pt x="-64329" y="281139"/>
                  <a:pt x="56060" y="223381"/>
                  <a:pt x="79024" y="233819"/>
                </a:cubicBezTo>
                <a:cubicBezTo>
                  <a:pt x="101988" y="244257"/>
                  <a:pt x="181320" y="304800"/>
                  <a:pt x="183408" y="304800"/>
                </a:cubicBezTo>
                <a:cubicBezTo>
                  <a:pt x="185496" y="304800"/>
                  <a:pt x="73458" y="260959"/>
                  <a:pt x="91551" y="233819"/>
                </a:cubicBezTo>
                <a:cubicBezTo>
                  <a:pt x="109644" y="206679"/>
                  <a:pt x="268307" y="154487"/>
                  <a:pt x="291967" y="141961"/>
                </a:cubicBezTo>
                <a:cubicBezTo>
                  <a:pt x="315627" y="129435"/>
                  <a:pt x="233512" y="158663"/>
                  <a:pt x="233512" y="158663"/>
                </a:cubicBezTo>
                <a:lnTo>
                  <a:pt x="738729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501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989</TotalTime>
  <Words>5</Words>
  <Application>Microsoft Macintosh PowerPoint</Application>
  <PresentationFormat>ワイド画面</PresentationFormat>
  <Paragraphs>5</Paragraphs>
  <Slides>5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27</cp:revision>
  <dcterms:created xsi:type="dcterms:W3CDTF">2022-06-20T09:45:51Z</dcterms:created>
  <dcterms:modified xsi:type="dcterms:W3CDTF">2022-06-21T10:45:41Z</dcterms:modified>
</cp:coreProperties>
</file>