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0" r:id="rId3"/>
    <p:sldId id="261" r:id="rId4"/>
    <p:sldId id="259" r:id="rId5"/>
    <p:sldId id="256" r:id="rId6"/>
    <p:sldId id="258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FC00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39"/>
    <p:restoredTop sz="94402"/>
  </p:normalViewPr>
  <p:slideViewPr>
    <p:cSldViewPr snapToGrid="0" snapToObjects="1" showGuides="1">
      <p:cViewPr>
        <p:scale>
          <a:sx n="96" d="100"/>
          <a:sy n="96" d="100"/>
        </p:scale>
        <p:origin x="192" y="-32"/>
      </p:cViewPr>
      <p:guideLst>
        <p:guide orient="horz" pos="4032"/>
        <p:guide pos="3024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9E5E0-446B-BA4B-B91D-E8A7FA8C585B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2C3DB-07D9-4A4B-8DA9-D37CA4911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06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2C3DB-07D9-4A4B-8DA9-D37CA49113B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76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2C3DB-07D9-4A4B-8DA9-D37CA49113B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59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2C3DB-07D9-4A4B-8DA9-D37CA49113B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99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8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2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4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72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7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56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4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81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0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1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05F9A-914B-9546-A882-2CBFDA7F68A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74EF0-B202-ED4B-9280-222F7744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93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大坂、５年連続３回戦へ 全米テニス第３日 - 読んで見フォト - 産経フォト" hidden="1">
            <a:extLst>
              <a:ext uri="{FF2B5EF4-FFF2-40B4-BE49-F238E27FC236}">
                <a16:creationId xmlns:a16="http://schemas.microsoft.com/office/drawing/2014/main" id="{4C526BB1-CD4D-B715-7A6C-8E9B64AA74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9" t="3262" r="3402" b="4162"/>
          <a:stretch/>
        </p:blipFill>
        <p:spPr bwMode="auto">
          <a:xfrm>
            <a:off x="233039" y="21238"/>
            <a:ext cx="9119968" cy="1278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5" name="グループ化 514">
            <a:extLst>
              <a:ext uri="{FF2B5EF4-FFF2-40B4-BE49-F238E27FC236}">
                <a16:creationId xmlns:a16="http://schemas.microsoft.com/office/drawing/2014/main" id="{C0362514-7A3E-F50C-5CE1-11D6379FAF51}"/>
              </a:ext>
            </a:extLst>
          </p:cNvPr>
          <p:cNvGrpSpPr/>
          <p:nvPr/>
        </p:nvGrpSpPr>
        <p:grpSpPr>
          <a:xfrm>
            <a:off x="27709" y="-6815"/>
            <a:ext cx="10049775" cy="12786618"/>
            <a:chOff x="27709" y="-6815"/>
            <a:chExt cx="10049775" cy="12786618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B68A82E6-ACD2-8354-7A2E-5D20EF2B615C}"/>
                </a:ext>
              </a:extLst>
            </p:cNvPr>
            <p:cNvSpPr/>
            <p:nvPr/>
          </p:nvSpPr>
          <p:spPr>
            <a:xfrm>
              <a:off x="4051297" y="2978107"/>
              <a:ext cx="215937" cy="44563"/>
            </a:xfrm>
            <a:custGeom>
              <a:avLst/>
              <a:gdLst>
                <a:gd name="connsiteX0" fmla="*/ 3 w 215937"/>
                <a:gd name="connsiteY0" fmla="*/ 19093 h 44563"/>
                <a:gd name="connsiteX1" fmla="*/ 88903 w 215937"/>
                <a:gd name="connsiteY1" fmla="*/ 9568 h 44563"/>
                <a:gd name="connsiteX2" fmla="*/ 165103 w 215937"/>
                <a:gd name="connsiteY2" fmla="*/ 28618 h 44563"/>
                <a:gd name="connsiteX3" fmla="*/ 215903 w 215937"/>
                <a:gd name="connsiteY3" fmla="*/ 44493 h 44563"/>
                <a:gd name="connsiteX4" fmla="*/ 171453 w 215937"/>
                <a:gd name="connsiteY4" fmla="*/ 22268 h 44563"/>
                <a:gd name="connsiteX5" fmla="*/ 85728 w 215937"/>
                <a:gd name="connsiteY5" fmla="*/ 43 h 44563"/>
                <a:gd name="connsiteX6" fmla="*/ 3 w 215937"/>
                <a:gd name="connsiteY6" fmla="*/ 19093 h 4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937" h="44563">
                  <a:moveTo>
                    <a:pt x="3" y="19093"/>
                  </a:moveTo>
                  <a:cubicBezTo>
                    <a:pt x="532" y="20680"/>
                    <a:pt x="61386" y="7981"/>
                    <a:pt x="88903" y="9568"/>
                  </a:cubicBezTo>
                  <a:cubicBezTo>
                    <a:pt x="116420" y="11155"/>
                    <a:pt x="143936" y="22797"/>
                    <a:pt x="165103" y="28618"/>
                  </a:cubicBezTo>
                  <a:cubicBezTo>
                    <a:pt x="186270" y="34439"/>
                    <a:pt x="214845" y="45551"/>
                    <a:pt x="215903" y="44493"/>
                  </a:cubicBezTo>
                  <a:cubicBezTo>
                    <a:pt x="216961" y="43435"/>
                    <a:pt x="193149" y="29676"/>
                    <a:pt x="171453" y="22268"/>
                  </a:cubicBezTo>
                  <a:cubicBezTo>
                    <a:pt x="149757" y="14860"/>
                    <a:pt x="110070" y="1101"/>
                    <a:pt x="85728" y="43"/>
                  </a:cubicBezTo>
                  <a:cubicBezTo>
                    <a:pt x="61386" y="-1015"/>
                    <a:pt x="-526" y="17506"/>
                    <a:pt x="3" y="19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D3397F28-0C44-0CE7-63ED-B5122CCB5C00}"/>
                </a:ext>
              </a:extLst>
            </p:cNvPr>
            <p:cNvSpPr/>
            <p:nvPr/>
          </p:nvSpPr>
          <p:spPr>
            <a:xfrm>
              <a:off x="4041060" y="3013036"/>
              <a:ext cx="240311" cy="90265"/>
            </a:xfrm>
            <a:custGeom>
              <a:avLst/>
              <a:gdLst>
                <a:gd name="connsiteX0" fmla="*/ 715 w 240311"/>
                <a:gd name="connsiteY0" fmla="*/ 22264 h 90265"/>
                <a:gd name="connsiteX1" fmla="*/ 99140 w 240311"/>
                <a:gd name="connsiteY1" fmla="*/ 39 h 90265"/>
                <a:gd name="connsiteX2" fmla="*/ 181690 w 240311"/>
                <a:gd name="connsiteY2" fmla="*/ 28614 h 90265"/>
                <a:gd name="connsiteX3" fmla="*/ 238840 w 240311"/>
                <a:gd name="connsiteY3" fmla="*/ 63539 h 90265"/>
                <a:gd name="connsiteX4" fmla="*/ 121365 w 240311"/>
                <a:gd name="connsiteY4" fmla="*/ 85764 h 90265"/>
                <a:gd name="connsiteX5" fmla="*/ 194390 w 240311"/>
                <a:gd name="connsiteY5" fmla="*/ 85764 h 90265"/>
                <a:gd name="connsiteX6" fmla="*/ 168990 w 240311"/>
                <a:gd name="connsiteY6" fmla="*/ 38139 h 90265"/>
                <a:gd name="connsiteX7" fmla="*/ 143590 w 240311"/>
                <a:gd name="connsiteY7" fmla="*/ 15914 h 90265"/>
                <a:gd name="connsiteX8" fmla="*/ 89615 w 240311"/>
                <a:gd name="connsiteY8" fmla="*/ 9564 h 90265"/>
                <a:gd name="connsiteX9" fmla="*/ 54690 w 240311"/>
                <a:gd name="connsiteY9" fmla="*/ 15914 h 90265"/>
                <a:gd name="connsiteX10" fmla="*/ 715 w 240311"/>
                <a:gd name="connsiteY10" fmla="*/ 22264 h 90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11" h="90265">
                  <a:moveTo>
                    <a:pt x="715" y="22264"/>
                  </a:moveTo>
                  <a:cubicBezTo>
                    <a:pt x="8123" y="19618"/>
                    <a:pt x="68978" y="-1019"/>
                    <a:pt x="99140" y="39"/>
                  </a:cubicBezTo>
                  <a:cubicBezTo>
                    <a:pt x="129302" y="1097"/>
                    <a:pt x="158407" y="18031"/>
                    <a:pt x="181690" y="28614"/>
                  </a:cubicBezTo>
                  <a:cubicBezTo>
                    <a:pt x="204973" y="39197"/>
                    <a:pt x="248894" y="54014"/>
                    <a:pt x="238840" y="63539"/>
                  </a:cubicBezTo>
                  <a:cubicBezTo>
                    <a:pt x="228786" y="73064"/>
                    <a:pt x="128773" y="82060"/>
                    <a:pt x="121365" y="85764"/>
                  </a:cubicBezTo>
                  <a:cubicBezTo>
                    <a:pt x="113957" y="89468"/>
                    <a:pt x="186453" y="93701"/>
                    <a:pt x="194390" y="85764"/>
                  </a:cubicBezTo>
                  <a:cubicBezTo>
                    <a:pt x="202327" y="77827"/>
                    <a:pt x="177457" y="49781"/>
                    <a:pt x="168990" y="38139"/>
                  </a:cubicBezTo>
                  <a:cubicBezTo>
                    <a:pt x="160523" y="26497"/>
                    <a:pt x="156819" y="20676"/>
                    <a:pt x="143590" y="15914"/>
                  </a:cubicBezTo>
                  <a:cubicBezTo>
                    <a:pt x="130361" y="11152"/>
                    <a:pt x="104432" y="9564"/>
                    <a:pt x="89615" y="9564"/>
                  </a:cubicBezTo>
                  <a:cubicBezTo>
                    <a:pt x="74798" y="9564"/>
                    <a:pt x="63686" y="9035"/>
                    <a:pt x="54690" y="15914"/>
                  </a:cubicBezTo>
                  <a:cubicBezTo>
                    <a:pt x="45694" y="22793"/>
                    <a:pt x="-6693" y="24910"/>
                    <a:pt x="715" y="22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F91EFAC1-6E6C-873D-B607-C3C04D9298A0}"/>
                </a:ext>
              </a:extLst>
            </p:cNvPr>
            <p:cNvSpPr/>
            <p:nvPr/>
          </p:nvSpPr>
          <p:spPr>
            <a:xfrm>
              <a:off x="4057650" y="3041650"/>
              <a:ext cx="174695" cy="41275"/>
            </a:xfrm>
            <a:custGeom>
              <a:avLst/>
              <a:gdLst>
                <a:gd name="connsiteX0" fmla="*/ 0 w 174695"/>
                <a:gd name="connsiteY0" fmla="*/ 0 h 41275"/>
                <a:gd name="connsiteX1" fmla="*/ 63500 w 174695"/>
                <a:gd name="connsiteY1" fmla="*/ 41275 h 41275"/>
                <a:gd name="connsiteX2" fmla="*/ 174625 w 174695"/>
                <a:gd name="connsiteY2" fmla="*/ 25400 h 41275"/>
                <a:gd name="connsiteX3" fmla="*/ 79375 w 174695"/>
                <a:gd name="connsiteY3" fmla="*/ 34925 h 41275"/>
                <a:gd name="connsiteX4" fmla="*/ 0 w 174695"/>
                <a:gd name="connsiteY4" fmla="*/ 0 h 4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95" h="41275">
                  <a:moveTo>
                    <a:pt x="0" y="0"/>
                  </a:moveTo>
                  <a:cubicBezTo>
                    <a:pt x="17198" y="18521"/>
                    <a:pt x="34396" y="37042"/>
                    <a:pt x="63500" y="41275"/>
                  </a:cubicBezTo>
                  <a:lnTo>
                    <a:pt x="174625" y="25400"/>
                  </a:lnTo>
                  <a:cubicBezTo>
                    <a:pt x="177271" y="24342"/>
                    <a:pt x="104775" y="34925"/>
                    <a:pt x="79375" y="34925"/>
                  </a:cubicBezTo>
                  <a:cubicBezTo>
                    <a:pt x="53975" y="34925"/>
                    <a:pt x="38100" y="30162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1A65FA25-0240-36CF-A538-F62800E5F9BC}"/>
                </a:ext>
              </a:extLst>
            </p:cNvPr>
            <p:cNvSpPr/>
            <p:nvPr/>
          </p:nvSpPr>
          <p:spPr>
            <a:xfrm>
              <a:off x="4046858" y="3012127"/>
              <a:ext cx="110915" cy="64473"/>
            </a:xfrm>
            <a:custGeom>
              <a:avLst/>
              <a:gdLst>
                <a:gd name="connsiteX0" fmla="*/ 48892 w 110915"/>
                <a:gd name="connsiteY0" fmla="*/ 64448 h 64473"/>
                <a:gd name="connsiteX1" fmla="*/ 1267 w 110915"/>
                <a:gd name="connsiteY1" fmla="*/ 23173 h 64473"/>
                <a:gd name="connsiteX2" fmla="*/ 109217 w 110915"/>
                <a:gd name="connsiteY2" fmla="*/ 4123 h 64473"/>
                <a:gd name="connsiteX3" fmla="*/ 64767 w 110915"/>
                <a:gd name="connsiteY3" fmla="*/ 948 h 64473"/>
                <a:gd name="connsiteX4" fmla="*/ 29842 w 110915"/>
                <a:gd name="connsiteY4" fmla="*/ 16823 h 64473"/>
                <a:gd name="connsiteX5" fmla="*/ 48892 w 110915"/>
                <a:gd name="connsiteY5" fmla="*/ 64448 h 64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915" h="64473">
                  <a:moveTo>
                    <a:pt x="48892" y="64448"/>
                  </a:moveTo>
                  <a:cubicBezTo>
                    <a:pt x="44130" y="65506"/>
                    <a:pt x="-8787" y="33227"/>
                    <a:pt x="1267" y="23173"/>
                  </a:cubicBezTo>
                  <a:cubicBezTo>
                    <a:pt x="11321" y="13119"/>
                    <a:pt x="98634" y="7827"/>
                    <a:pt x="109217" y="4123"/>
                  </a:cubicBezTo>
                  <a:cubicBezTo>
                    <a:pt x="119800" y="419"/>
                    <a:pt x="77996" y="-1169"/>
                    <a:pt x="64767" y="948"/>
                  </a:cubicBezTo>
                  <a:cubicBezTo>
                    <a:pt x="51538" y="3065"/>
                    <a:pt x="35663" y="10473"/>
                    <a:pt x="29842" y="16823"/>
                  </a:cubicBezTo>
                  <a:cubicBezTo>
                    <a:pt x="24021" y="23173"/>
                    <a:pt x="53654" y="63390"/>
                    <a:pt x="48892" y="644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9FEFE72A-6533-4E99-472E-6A163C0B2070}"/>
                </a:ext>
              </a:extLst>
            </p:cNvPr>
            <p:cNvSpPr/>
            <p:nvPr/>
          </p:nvSpPr>
          <p:spPr>
            <a:xfrm>
              <a:off x="4091001" y="3015420"/>
              <a:ext cx="157355" cy="57692"/>
            </a:xfrm>
            <a:custGeom>
              <a:avLst/>
              <a:gdLst>
                <a:gd name="connsiteX0" fmla="*/ 1574 w 157355"/>
                <a:gd name="connsiteY0" fmla="*/ 7180 h 57692"/>
                <a:gd name="connsiteX1" fmla="*/ 33324 w 157355"/>
                <a:gd name="connsiteY1" fmla="*/ 54805 h 57692"/>
                <a:gd name="connsiteX2" fmla="*/ 115874 w 157355"/>
                <a:gd name="connsiteY2" fmla="*/ 51630 h 57692"/>
                <a:gd name="connsiteX3" fmla="*/ 157149 w 157355"/>
                <a:gd name="connsiteY3" fmla="*/ 45280 h 57692"/>
                <a:gd name="connsiteX4" fmla="*/ 99999 w 157355"/>
                <a:gd name="connsiteY4" fmla="*/ 10355 h 57692"/>
                <a:gd name="connsiteX5" fmla="*/ 77774 w 157355"/>
                <a:gd name="connsiteY5" fmla="*/ 830 h 57692"/>
                <a:gd name="connsiteX6" fmla="*/ 1574 w 157355"/>
                <a:gd name="connsiteY6" fmla="*/ 7180 h 5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355" h="57692">
                  <a:moveTo>
                    <a:pt x="1574" y="7180"/>
                  </a:moveTo>
                  <a:cubicBezTo>
                    <a:pt x="-5834" y="16176"/>
                    <a:pt x="14274" y="47397"/>
                    <a:pt x="33324" y="54805"/>
                  </a:cubicBezTo>
                  <a:cubicBezTo>
                    <a:pt x="52374" y="62213"/>
                    <a:pt x="95237" y="53217"/>
                    <a:pt x="115874" y="51630"/>
                  </a:cubicBezTo>
                  <a:cubicBezTo>
                    <a:pt x="136511" y="50043"/>
                    <a:pt x="159795" y="52159"/>
                    <a:pt x="157149" y="45280"/>
                  </a:cubicBezTo>
                  <a:cubicBezTo>
                    <a:pt x="154503" y="38401"/>
                    <a:pt x="113228" y="17763"/>
                    <a:pt x="99999" y="10355"/>
                  </a:cubicBezTo>
                  <a:cubicBezTo>
                    <a:pt x="86770" y="2947"/>
                    <a:pt x="88886" y="1888"/>
                    <a:pt x="77774" y="830"/>
                  </a:cubicBezTo>
                  <a:cubicBezTo>
                    <a:pt x="66662" y="-228"/>
                    <a:pt x="8982" y="-1816"/>
                    <a:pt x="1574" y="7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BAEBDB6D-3C74-7E7C-28B9-603158612836}"/>
                </a:ext>
              </a:extLst>
            </p:cNvPr>
            <p:cNvSpPr/>
            <p:nvPr/>
          </p:nvSpPr>
          <p:spPr>
            <a:xfrm>
              <a:off x="3619500" y="2892425"/>
              <a:ext cx="241478" cy="73025"/>
            </a:xfrm>
            <a:custGeom>
              <a:avLst/>
              <a:gdLst>
                <a:gd name="connsiteX0" fmla="*/ 0 w 241478"/>
                <a:gd name="connsiteY0" fmla="*/ 3175 h 73025"/>
                <a:gd name="connsiteX1" fmla="*/ 139700 w 241478"/>
                <a:gd name="connsiteY1" fmla="*/ 6350 h 73025"/>
                <a:gd name="connsiteX2" fmla="*/ 241300 w 241478"/>
                <a:gd name="connsiteY2" fmla="*/ 73025 h 73025"/>
                <a:gd name="connsiteX3" fmla="*/ 165100 w 241478"/>
                <a:gd name="connsiteY3" fmla="*/ 6350 h 73025"/>
                <a:gd name="connsiteX4" fmla="*/ 193675 w 241478"/>
                <a:gd name="connsiteY4" fmla="*/ 38100 h 73025"/>
                <a:gd name="connsiteX5" fmla="*/ 146050 w 241478"/>
                <a:gd name="connsiteY5" fmla="*/ 9525 h 73025"/>
                <a:gd name="connsiteX6" fmla="*/ 117475 w 241478"/>
                <a:gd name="connsiteY6" fmla="*/ 0 h 73025"/>
                <a:gd name="connsiteX7" fmla="*/ 0 w 241478"/>
                <a:gd name="connsiteY7" fmla="*/ 3175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478" h="73025">
                  <a:moveTo>
                    <a:pt x="0" y="3175"/>
                  </a:moveTo>
                  <a:cubicBezTo>
                    <a:pt x="3704" y="4233"/>
                    <a:pt x="99483" y="-5292"/>
                    <a:pt x="139700" y="6350"/>
                  </a:cubicBezTo>
                  <a:cubicBezTo>
                    <a:pt x="179917" y="17992"/>
                    <a:pt x="237067" y="73025"/>
                    <a:pt x="241300" y="73025"/>
                  </a:cubicBezTo>
                  <a:cubicBezTo>
                    <a:pt x="245533" y="73025"/>
                    <a:pt x="173037" y="12171"/>
                    <a:pt x="165100" y="6350"/>
                  </a:cubicBezTo>
                  <a:cubicBezTo>
                    <a:pt x="157163" y="529"/>
                    <a:pt x="196850" y="37571"/>
                    <a:pt x="193675" y="38100"/>
                  </a:cubicBezTo>
                  <a:cubicBezTo>
                    <a:pt x="190500" y="38629"/>
                    <a:pt x="158750" y="15875"/>
                    <a:pt x="146050" y="9525"/>
                  </a:cubicBezTo>
                  <a:cubicBezTo>
                    <a:pt x="133350" y="3175"/>
                    <a:pt x="135467" y="529"/>
                    <a:pt x="117475" y="0"/>
                  </a:cubicBezTo>
                  <a:lnTo>
                    <a:pt x="0" y="31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3901AD42-F834-3D40-286F-C3287F85DD77}"/>
                </a:ext>
              </a:extLst>
            </p:cNvPr>
            <p:cNvSpPr/>
            <p:nvPr/>
          </p:nvSpPr>
          <p:spPr>
            <a:xfrm>
              <a:off x="3628967" y="2892047"/>
              <a:ext cx="156048" cy="19495"/>
            </a:xfrm>
            <a:custGeom>
              <a:avLst/>
              <a:gdLst>
                <a:gd name="connsiteX0" fmla="*/ 58 w 156048"/>
                <a:gd name="connsiteY0" fmla="*/ 6728 h 19495"/>
                <a:gd name="connsiteX1" fmla="*/ 111183 w 156048"/>
                <a:gd name="connsiteY1" fmla="*/ 6728 h 19495"/>
                <a:gd name="connsiteX2" fmla="*/ 155633 w 156048"/>
                <a:gd name="connsiteY2" fmla="*/ 19428 h 19495"/>
                <a:gd name="connsiteX3" fmla="*/ 127058 w 156048"/>
                <a:gd name="connsiteY3" fmla="*/ 378 h 19495"/>
                <a:gd name="connsiteX4" fmla="*/ 58 w 156048"/>
                <a:gd name="connsiteY4" fmla="*/ 6728 h 1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48" h="19495">
                  <a:moveTo>
                    <a:pt x="58" y="6728"/>
                  </a:moveTo>
                  <a:cubicBezTo>
                    <a:pt x="-2588" y="7786"/>
                    <a:pt x="85254" y="4611"/>
                    <a:pt x="111183" y="6728"/>
                  </a:cubicBezTo>
                  <a:cubicBezTo>
                    <a:pt x="137112" y="8845"/>
                    <a:pt x="152987" y="20486"/>
                    <a:pt x="155633" y="19428"/>
                  </a:cubicBezTo>
                  <a:cubicBezTo>
                    <a:pt x="158279" y="18370"/>
                    <a:pt x="148225" y="2495"/>
                    <a:pt x="127058" y="378"/>
                  </a:cubicBezTo>
                  <a:cubicBezTo>
                    <a:pt x="105891" y="-1739"/>
                    <a:pt x="2704" y="5670"/>
                    <a:pt x="58" y="67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4F2CBBB6-8FCA-E68C-196F-53C1B92B56AA}"/>
                </a:ext>
              </a:extLst>
            </p:cNvPr>
            <p:cNvSpPr/>
            <p:nvPr/>
          </p:nvSpPr>
          <p:spPr>
            <a:xfrm>
              <a:off x="3628885" y="2907611"/>
              <a:ext cx="209939" cy="95394"/>
            </a:xfrm>
            <a:custGeom>
              <a:avLst/>
              <a:gdLst>
                <a:gd name="connsiteX0" fmla="*/ 140 w 209939"/>
                <a:gd name="connsiteY0" fmla="*/ 689 h 95394"/>
                <a:gd name="connsiteX1" fmla="*/ 98565 w 209939"/>
                <a:gd name="connsiteY1" fmla="*/ 10214 h 95394"/>
                <a:gd name="connsiteX2" fmla="*/ 190640 w 209939"/>
                <a:gd name="connsiteY2" fmla="*/ 54664 h 95394"/>
                <a:gd name="connsiteX3" fmla="*/ 209690 w 209939"/>
                <a:gd name="connsiteY3" fmla="*/ 86414 h 95394"/>
                <a:gd name="connsiteX4" fmla="*/ 184290 w 209939"/>
                <a:gd name="connsiteY4" fmla="*/ 92764 h 95394"/>
                <a:gd name="connsiteX5" fmla="*/ 155715 w 209939"/>
                <a:gd name="connsiteY5" fmla="*/ 48314 h 95394"/>
                <a:gd name="connsiteX6" fmla="*/ 123965 w 209939"/>
                <a:gd name="connsiteY6" fmla="*/ 35614 h 95394"/>
                <a:gd name="connsiteX7" fmla="*/ 95390 w 209939"/>
                <a:gd name="connsiteY7" fmla="*/ 10214 h 95394"/>
                <a:gd name="connsiteX8" fmla="*/ 120790 w 209939"/>
                <a:gd name="connsiteY8" fmla="*/ 22914 h 95394"/>
                <a:gd name="connsiteX9" fmla="*/ 140 w 209939"/>
                <a:gd name="connsiteY9" fmla="*/ 689 h 9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939" h="95394">
                  <a:moveTo>
                    <a:pt x="140" y="689"/>
                  </a:moveTo>
                  <a:cubicBezTo>
                    <a:pt x="-3564" y="-1428"/>
                    <a:pt x="66815" y="1218"/>
                    <a:pt x="98565" y="10214"/>
                  </a:cubicBezTo>
                  <a:cubicBezTo>
                    <a:pt x="130315" y="19210"/>
                    <a:pt x="172119" y="41964"/>
                    <a:pt x="190640" y="54664"/>
                  </a:cubicBezTo>
                  <a:cubicBezTo>
                    <a:pt x="209161" y="67364"/>
                    <a:pt x="210748" y="80064"/>
                    <a:pt x="209690" y="86414"/>
                  </a:cubicBezTo>
                  <a:cubicBezTo>
                    <a:pt x="208632" y="92764"/>
                    <a:pt x="193286" y="99114"/>
                    <a:pt x="184290" y="92764"/>
                  </a:cubicBezTo>
                  <a:cubicBezTo>
                    <a:pt x="175294" y="86414"/>
                    <a:pt x="165769" y="57839"/>
                    <a:pt x="155715" y="48314"/>
                  </a:cubicBezTo>
                  <a:cubicBezTo>
                    <a:pt x="145661" y="38789"/>
                    <a:pt x="134019" y="41964"/>
                    <a:pt x="123965" y="35614"/>
                  </a:cubicBezTo>
                  <a:cubicBezTo>
                    <a:pt x="113911" y="29264"/>
                    <a:pt x="95919" y="12331"/>
                    <a:pt x="95390" y="10214"/>
                  </a:cubicBezTo>
                  <a:cubicBezTo>
                    <a:pt x="94861" y="8097"/>
                    <a:pt x="131373" y="23972"/>
                    <a:pt x="120790" y="22914"/>
                  </a:cubicBezTo>
                  <a:cubicBezTo>
                    <a:pt x="110207" y="21856"/>
                    <a:pt x="3844" y="2806"/>
                    <a:pt x="140" y="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5BA45A42-DAC6-E0E2-672D-77F487874E4B}"/>
                </a:ext>
              </a:extLst>
            </p:cNvPr>
            <p:cNvSpPr/>
            <p:nvPr/>
          </p:nvSpPr>
          <p:spPr>
            <a:xfrm>
              <a:off x="3599519" y="2921937"/>
              <a:ext cx="177868" cy="68786"/>
            </a:xfrm>
            <a:custGeom>
              <a:avLst/>
              <a:gdLst>
                <a:gd name="connsiteX0" fmla="*/ 169206 w 177868"/>
                <a:gd name="connsiteY0" fmla="*/ 11763 h 68786"/>
                <a:gd name="connsiteX1" fmla="*/ 162856 w 177868"/>
                <a:gd name="connsiteY1" fmla="*/ 65738 h 68786"/>
                <a:gd name="connsiteX2" fmla="*/ 80306 w 177868"/>
                <a:gd name="connsiteY2" fmla="*/ 59388 h 68786"/>
                <a:gd name="connsiteX3" fmla="*/ 83481 w 177868"/>
                <a:gd name="connsiteY3" fmla="*/ 37163 h 68786"/>
                <a:gd name="connsiteX4" fmla="*/ 51731 w 177868"/>
                <a:gd name="connsiteY4" fmla="*/ 37163 h 68786"/>
                <a:gd name="connsiteX5" fmla="*/ 931 w 177868"/>
                <a:gd name="connsiteY5" fmla="*/ 33988 h 68786"/>
                <a:gd name="connsiteX6" fmla="*/ 99356 w 177868"/>
                <a:gd name="connsiteY6" fmla="*/ 2238 h 68786"/>
                <a:gd name="connsiteX7" fmla="*/ 70781 w 177868"/>
                <a:gd name="connsiteY7" fmla="*/ 2238 h 68786"/>
                <a:gd name="connsiteX8" fmla="*/ 169206 w 177868"/>
                <a:gd name="connsiteY8" fmla="*/ 11763 h 6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868" h="68786">
                  <a:moveTo>
                    <a:pt x="169206" y="11763"/>
                  </a:moveTo>
                  <a:cubicBezTo>
                    <a:pt x="184552" y="22346"/>
                    <a:pt x="177673" y="57801"/>
                    <a:pt x="162856" y="65738"/>
                  </a:cubicBezTo>
                  <a:cubicBezTo>
                    <a:pt x="148039" y="73676"/>
                    <a:pt x="93535" y="64150"/>
                    <a:pt x="80306" y="59388"/>
                  </a:cubicBezTo>
                  <a:cubicBezTo>
                    <a:pt x="67077" y="54626"/>
                    <a:pt x="88243" y="40867"/>
                    <a:pt x="83481" y="37163"/>
                  </a:cubicBezTo>
                  <a:cubicBezTo>
                    <a:pt x="78719" y="33459"/>
                    <a:pt x="65489" y="37692"/>
                    <a:pt x="51731" y="37163"/>
                  </a:cubicBezTo>
                  <a:cubicBezTo>
                    <a:pt x="37973" y="36634"/>
                    <a:pt x="-7006" y="39809"/>
                    <a:pt x="931" y="33988"/>
                  </a:cubicBezTo>
                  <a:cubicBezTo>
                    <a:pt x="8868" y="28167"/>
                    <a:pt x="87714" y="7530"/>
                    <a:pt x="99356" y="2238"/>
                  </a:cubicBezTo>
                  <a:cubicBezTo>
                    <a:pt x="110998" y="-3054"/>
                    <a:pt x="67077" y="2767"/>
                    <a:pt x="70781" y="2238"/>
                  </a:cubicBezTo>
                  <a:cubicBezTo>
                    <a:pt x="74485" y="1709"/>
                    <a:pt x="153860" y="1180"/>
                    <a:pt x="169206" y="117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D890B991-D02C-1F08-6690-DA44CE5DFA25}"/>
                </a:ext>
              </a:extLst>
            </p:cNvPr>
            <p:cNvSpPr/>
            <p:nvPr/>
          </p:nvSpPr>
          <p:spPr>
            <a:xfrm>
              <a:off x="3596613" y="2898769"/>
              <a:ext cx="77094" cy="98437"/>
            </a:xfrm>
            <a:custGeom>
              <a:avLst/>
              <a:gdLst>
                <a:gd name="connsiteX0" fmla="*/ 76862 w 77094"/>
                <a:gd name="connsiteY0" fmla="*/ 98431 h 98437"/>
                <a:gd name="connsiteX1" fmla="*/ 26062 w 77094"/>
                <a:gd name="connsiteY1" fmla="*/ 66681 h 98437"/>
                <a:gd name="connsiteX2" fmla="*/ 22887 w 77094"/>
                <a:gd name="connsiteY2" fmla="*/ 44456 h 98437"/>
                <a:gd name="connsiteX3" fmla="*/ 51462 w 77094"/>
                <a:gd name="connsiteY3" fmla="*/ 6 h 98437"/>
                <a:gd name="connsiteX4" fmla="*/ 16537 w 77094"/>
                <a:gd name="connsiteY4" fmla="*/ 47631 h 98437"/>
                <a:gd name="connsiteX5" fmla="*/ 26062 w 77094"/>
                <a:gd name="connsiteY5" fmla="*/ 63506 h 98437"/>
                <a:gd name="connsiteX6" fmla="*/ 662 w 77094"/>
                <a:gd name="connsiteY6" fmla="*/ 63506 h 98437"/>
                <a:gd name="connsiteX7" fmla="*/ 76862 w 77094"/>
                <a:gd name="connsiteY7" fmla="*/ 98431 h 9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94" h="98437">
                  <a:moveTo>
                    <a:pt x="76862" y="98431"/>
                  </a:moveTo>
                  <a:cubicBezTo>
                    <a:pt x="81095" y="98960"/>
                    <a:pt x="26062" y="66681"/>
                    <a:pt x="26062" y="66681"/>
                  </a:cubicBezTo>
                  <a:cubicBezTo>
                    <a:pt x="17066" y="57685"/>
                    <a:pt x="18654" y="55568"/>
                    <a:pt x="22887" y="44456"/>
                  </a:cubicBezTo>
                  <a:cubicBezTo>
                    <a:pt x="27120" y="33343"/>
                    <a:pt x="52520" y="-523"/>
                    <a:pt x="51462" y="6"/>
                  </a:cubicBezTo>
                  <a:cubicBezTo>
                    <a:pt x="50404" y="535"/>
                    <a:pt x="16537" y="47631"/>
                    <a:pt x="16537" y="47631"/>
                  </a:cubicBezTo>
                  <a:cubicBezTo>
                    <a:pt x="12304" y="58214"/>
                    <a:pt x="28708" y="60860"/>
                    <a:pt x="26062" y="63506"/>
                  </a:cubicBezTo>
                  <a:cubicBezTo>
                    <a:pt x="23416" y="66152"/>
                    <a:pt x="-4630" y="57685"/>
                    <a:pt x="662" y="63506"/>
                  </a:cubicBezTo>
                  <a:cubicBezTo>
                    <a:pt x="5954" y="69327"/>
                    <a:pt x="72629" y="97902"/>
                    <a:pt x="76862" y="984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DEBBC693-3D76-187F-2E84-6B1D11E64E46}"/>
                </a:ext>
              </a:extLst>
            </p:cNvPr>
            <p:cNvSpPr/>
            <p:nvPr/>
          </p:nvSpPr>
          <p:spPr>
            <a:xfrm>
              <a:off x="3602775" y="3003544"/>
              <a:ext cx="226407" cy="39475"/>
            </a:xfrm>
            <a:custGeom>
              <a:avLst/>
              <a:gdLst>
                <a:gd name="connsiteX0" fmla="*/ 850 w 226407"/>
                <a:gd name="connsiteY0" fmla="*/ 6 h 39475"/>
                <a:gd name="connsiteX1" fmla="*/ 86575 w 226407"/>
                <a:gd name="connsiteY1" fmla="*/ 38106 h 39475"/>
                <a:gd name="connsiteX2" fmla="*/ 226275 w 226407"/>
                <a:gd name="connsiteY2" fmla="*/ 9531 h 39475"/>
                <a:gd name="connsiteX3" fmla="*/ 111975 w 226407"/>
                <a:gd name="connsiteY3" fmla="*/ 38106 h 39475"/>
                <a:gd name="connsiteX4" fmla="*/ 105625 w 226407"/>
                <a:gd name="connsiteY4" fmla="*/ 34931 h 39475"/>
                <a:gd name="connsiteX5" fmla="*/ 137375 w 226407"/>
                <a:gd name="connsiteY5" fmla="*/ 34931 h 39475"/>
                <a:gd name="connsiteX6" fmla="*/ 850 w 226407"/>
                <a:gd name="connsiteY6" fmla="*/ 6 h 39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407" h="39475">
                  <a:moveTo>
                    <a:pt x="850" y="6"/>
                  </a:moveTo>
                  <a:cubicBezTo>
                    <a:pt x="-7617" y="535"/>
                    <a:pt x="49004" y="36519"/>
                    <a:pt x="86575" y="38106"/>
                  </a:cubicBezTo>
                  <a:cubicBezTo>
                    <a:pt x="124146" y="39693"/>
                    <a:pt x="222042" y="9531"/>
                    <a:pt x="226275" y="9531"/>
                  </a:cubicBezTo>
                  <a:cubicBezTo>
                    <a:pt x="230508" y="9531"/>
                    <a:pt x="132083" y="33873"/>
                    <a:pt x="111975" y="38106"/>
                  </a:cubicBezTo>
                  <a:cubicBezTo>
                    <a:pt x="91867" y="42339"/>
                    <a:pt x="101392" y="35460"/>
                    <a:pt x="105625" y="34931"/>
                  </a:cubicBezTo>
                  <a:cubicBezTo>
                    <a:pt x="109858" y="34402"/>
                    <a:pt x="151133" y="37577"/>
                    <a:pt x="137375" y="34931"/>
                  </a:cubicBezTo>
                  <a:cubicBezTo>
                    <a:pt x="123617" y="32285"/>
                    <a:pt x="9317" y="-523"/>
                    <a:pt x="85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FAD47E64-62FD-0F94-0E1F-BBBB83063A08}"/>
                </a:ext>
              </a:extLst>
            </p:cNvPr>
            <p:cNvSpPr/>
            <p:nvPr/>
          </p:nvSpPr>
          <p:spPr>
            <a:xfrm>
              <a:off x="3654399" y="3003252"/>
              <a:ext cx="200236" cy="61765"/>
            </a:xfrm>
            <a:custGeom>
              <a:avLst/>
              <a:gdLst>
                <a:gd name="connsiteX0" fmla="*/ 200051 w 200236"/>
                <a:gd name="connsiteY0" fmla="*/ 298 h 61765"/>
                <a:gd name="connsiteX1" fmla="*/ 101626 w 200236"/>
                <a:gd name="connsiteY1" fmla="*/ 38398 h 61765"/>
                <a:gd name="connsiteX2" fmla="*/ 26 w 200236"/>
                <a:gd name="connsiteY2" fmla="*/ 60623 h 61765"/>
                <a:gd name="connsiteX3" fmla="*/ 111151 w 200236"/>
                <a:gd name="connsiteY3" fmla="*/ 51098 h 61765"/>
                <a:gd name="connsiteX4" fmla="*/ 76226 w 200236"/>
                <a:gd name="connsiteY4" fmla="*/ 60623 h 61765"/>
                <a:gd name="connsiteX5" fmla="*/ 200051 w 200236"/>
                <a:gd name="connsiteY5" fmla="*/ 298 h 61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236" h="61765">
                  <a:moveTo>
                    <a:pt x="200051" y="298"/>
                  </a:moveTo>
                  <a:cubicBezTo>
                    <a:pt x="204284" y="-3406"/>
                    <a:pt x="134964" y="28344"/>
                    <a:pt x="101626" y="38398"/>
                  </a:cubicBezTo>
                  <a:cubicBezTo>
                    <a:pt x="68288" y="48452"/>
                    <a:pt x="-1562" y="58506"/>
                    <a:pt x="26" y="60623"/>
                  </a:cubicBezTo>
                  <a:cubicBezTo>
                    <a:pt x="1614" y="62740"/>
                    <a:pt x="98451" y="51098"/>
                    <a:pt x="111151" y="51098"/>
                  </a:cubicBezTo>
                  <a:cubicBezTo>
                    <a:pt x="123851" y="51098"/>
                    <a:pt x="66701" y="65915"/>
                    <a:pt x="76226" y="60623"/>
                  </a:cubicBezTo>
                  <a:cubicBezTo>
                    <a:pt x="85751" y="55331"/>
                    <a:pt x="195818" y="4002"/>
                    <a:pt x="200051" y="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7FA352B6-F9D1-38FB-20B9-A0F341DE1288}"/>
                </a:ext>
              </a:extLst>
            </p:cNvPr>
            <p:cNvSpPr/>
            <p:nvPr/>
          </p:nvSpPr>
          <p:spPr>
            <a:xfrm>
              <a:off x="4018488" y="3038452"/>
              <a:ext cx="105848" cy="155684"/>
            </a:xfrm>
            <a:custGeom>
              <a:avLst/>
              <a:gdLst>
                <a:gd name="connsiteX0" fmla="*/ 1062 w 105848"/>
                <a:gd name="connsiteY0" fmla="*/ 23 h 155684"/>
                <a:gd name="connsiteX1" fmla="*/ 13762 w 105848"/>
                <a:gd name="connsiteY1" fmla="*/ 104798 h 155684"/>
                <a:gd name="connsiteX2" fmla="*/ 105837 w 105848"/>
                <a:gd name="connsiteY2" fmla="*/ 155598 h 155684"/>
                <a:gd name="connsiteX3" fmla="*/ 20112 w 105848"/>
                <a:gd name="connsiteY3" fmla="*/ 114323 h 155684"/>
                <a:gd name="connsiteX4" fmla="*/ 1062 w 105848"/>
                <a:gd name="connsiteY4" fmla="*/ 23 h 155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48" h="155684">
                  <a:moveTo>
                    <a:pt x="1062" y="23"/>
                  </a:moveTo>
                  <a:cubicBezTo>
                    <a:pt x="4" y="-1565"/>
                    <a:pt x="-3700" y="78869"/>
                    <a:pt x="13762" y="104798"/>
                  </a:cubicBezTo>
                  <a:cubicBezTo>
                    <a:pt x="31224" y="130727"/>
                    <a:pt x="104779" y="154010"/>
                    <a:pt x="105837" y="155598"/>
                  </a:cubicBezTo>
                  <a:cubicBezTo>
                    <a:pt x="106895" y="157186"/>
                    <a:pt x="35987" y="136548"/>
                    <a:pt x="20112" y="114323"/>
                  </a:cubicBezTo>
                  <a:cubicBezTo>
                    <a:pt x="4237" y="92098"/>
                    <a:pt x="2120" y="1611"/>
                    <a:pt x="1062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279514FE-E3C4-BB6C-7827-F2CA9BE82824}"/>
                </a:ext>
              </a:extLst>
            </p:cNvPr>
            <p:cNvSpPr/>
            <p:nvPr/>
          </p:nvSpPr>
          <p:spPr>
            <a:xfrm>
              <a:off x="4035008" y="3016069"/>
              <a:ext cx="178675" cy="118505"/>
            </a:xfrm>
            <a:custGeom>
              <a:avLst/>
              <a:gdLst>
                <a:gd name="connsiteX0" fmla="*/ 417 w 178675"/>
                <a:gd name="connsiteY0" fmla="*/ 181 h 118505"/>
                <a:gd name="connsiteX1" fmla="*/ 35342 w 178675"/>
                <a:gd name="connsiteY1" fmla="*/ 66856 h 118505"/>
                <a:gd name="connsiteX2" fmla="*/ 102017 w 178675"/>
                <a:gd name="connsiteY2" fmla="*/ 98606 h 118505"/>
                <a:gd name="connsiteX3" fmla="*/ 149642 w 178675"/>
                <a:gd name="connsiteY3" fmla="*/ 117656 h 118505"/>
                <a:gd name="connsiteX4" fmla="*/ 178217 w 178675"/>
                <a:gd name="connsiteY4" fmla="*/ 114481 h 118505"/>
                <a:gd name="connsiteX5" fmla="*/ 127417 w 178675"/>
                <a:gd name="connsiteY5" fmla="*/ 108131 h 118505"/>
                <a:gd name="connsiteX6" fmla="*/ 57567 w 178675"/>
                <a:gd name="connsiteY6" fmla="*/ 89081 h 118505"/>
                <a:gd name="connsiteX7" fmla="*/ 417 w 178675"/>
                <a:gd name="connsiteY7" fmla="*/ 181 h 11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675" h="118505">
                  <a:moveTo>
                    <a:pt x="417" y="181"/>
                  </a:moveTo>
                  <a:cubicBezTo>
                    <a:pt x="-3287" y="-3523"/>
                    <a:pt x="18409" y="50452"/>
                    <a:pt x="35342" y="66856"/>
                  </a:cubicBezTo>
                  <a:cubicBezTo>
                    <a:pt x="52275" y="83260"/>
                    <a:pt x="82967" y="90139"/>
                    <a:pt x="102017" y="98606"/>
                  </a:cubicBezTo>
                  <a:cubicBezTo>
                    <a:pt x="121067" y="107073"/>
                    <a:pt x="136942" y="115010"/>
                    <a:pt x="149642" y="117656"/>
                  </a:cubicBezTo>
                  <a:cubicBezTo>
                    <a:pt x="162342" y="120302"/>
                    <a:pt x="181921" y="116068"/>
                    <a:pt x="178217" y="114481"/>
                  </a:cubicBezTo>
                  <a:cubicBezTo>
                    <a:pt x="174513" y="112894"/>
                    <a:pt x="147525" y="112364"/>
                    <a:pt x="127417" y="108131"/>
                  </a:cubicBezTo>
                  <a:cubicBezTo>
                    <a:pt x="107309" y="103898"/>
                    <a:pt x="75559" y="101781"/>
                    <a:pt x="57567" y="89081"/>
                  </a:cubicBezTo>
                  <a:cubicBezTo>
                    <a:pt x="39575" y="76381"/>
                    <a:pt x="4121" y="3885"/>
                    <a:pt x="417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AB6ECF39-7CBF-37A4-ADF2-BEC0BC823D0E}"/>
                </a:ext>
              </a:extLst>
            </p:cNvPr>
            <p:cNvSpPr/>
            <p:nvPr/>
          </p:nvSpPr>
          <p:spPr>
            <a:xfrm>
              <a:off x="3999262" y="2888742"/>
              <a:ext cx="97067" cy="140411"/>
            </a:xfrm>
            <a:custGeom>
              <a:avLst/>
              <a:gdLst>
                <a:gd name="connsiteX0" fmla="*/ 13938 w 97067"/>
                <a:gd name="connsiteY0" fmla="*/ 140208 h 140411"/>
                <a:gd name="connsiteX1" fmla="*/ 4413 w 97067"/>
                <a:gd name="connsiteY1" fmla="*/ 44958 h 140411"/>
                <a:gd name="connsiteX2" fmla="*/ 96488 w 97067"/>
                <a:gd name="connsiteY2" fmla="*/ 508 h 140411"/>
                <a:gd name="connsiteX3" fmla="*/ 42513 w 97067"/>
                <a:gd name="connsiteY3" fmla="*/ 22733 h 140411"/>
                <a:gd name="connsiteX4" fmla="*/ 20288 w 97067"/>
                <a:gd name="connsiteY4" fmla="*/ 51308 h 140411"/>
                <a:gd name="connsiteX5" fmla="*/ 23463 w 97067"/>
                <a:gd name="connsiteY5" fmla="*/ 41783 h 140411"/>
                <a:gd name="connsiteX6" fmla="*/ 7588 w 97067"/>
                <a:gd name="connsiteY6" fmla="*/ 70358 h 140411"/>
                <a:gd name="connsiteX7" fmla="*/ 13938 w 97067"/>
                <a:gd name="connsiteY7" fmla="*/ 140208 h 140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067" h="140411">
                  <a:moveTo>
                    <a:pt x="13938" y="140208"/>
                  </a:moveTo>
                  <a:cubicBezTo>
                    <a:pt x="13409" y="135975"/>
                    <a:pt x="-9345" y="68241"/>
                    <a:pt x="4413" y="44958"/>
                  </a:cubicBezTo>
                  <a:cubicBezTo>
                    <a:pt x="18171" y="21675"/>
                    <a:pt x="90138" y="4212"/>
                    <a:pt x="96488" y="508"/>
                  </a:cubicBezTo>
                  <a:cubicBezTo>
                    <a:pt x="102838" y="-3196"/>
                    <a:pt x="55213" y="14266"/>
                    <a:pt x="42513" y="22733"/>
                  </a:cubicBezTo>
                  <a:cubicBezTo>
                    <a:pt x="29813" y="31200"/>
                    <a:pt x="23463" y="48133"/>
                    <a:pt x="20288" y="51308"/>
                  </a:cubicBezTo>
                  <a:cubicBezTo>
                    <a:pt x="17113" y="54483"/>
                    <a:pt x="25580" y="38608"/>
                    <a:pt x="23463" y="41783"/>
                  </a:cubicBezTo>
                  <a:cubicBezTo>
                    <a:pt x="21346" y="44958"/>
                    <a:pt x="10234" y="59245"/>
                    <a:pt x="7588" y="70358"/>
                  </a:cubicBezTo>
                  <a:cubicBezTo>
                    <a:pt x="4942" y="81471"/>
                    <a:pt x="14467" y="144441"/>
                    <a:pt x="13938" y="140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66B5FAEC-4195-9263-99C3-72F206213C22}"/>
                </a:ext>
              </a:extLst>
            </p:cNvPr>
            <p:cNvSpPr/>
            <p:nvPr/>
          </p:nvSpPr>
          <p:spPr>
            <a:xfrm>
              <a:off x="4054390" y="2874900"/>
              <a:ext cx="325046" cy="74775"/>
            </a:xfrm>
            <a:custGeom>
              <a:avLst/>
              <a:gdLst>
                <a:gd name="connsiteX0" fmla="*/ 85 w 325046"/>
                <a:gd name="connsiteY0" fmla="*/ 1650 h 74775"/>
                <a:gd name="connsiteX1" fmla="*/ 136610 w 325046"/>
                <a:gd name="connsiteY1" fmla="*/ 11175 h 74775"/>
                <a:gd name="connsiteX2" fmla="*/ 323935 w 325046"/>
                <a:gd name="connsiteY2" fmla="*/ 74675 h 74775"/>
                <a:gd name="connsiteX3" fmla="*/ 219160 w 325046"/>
                <a:gd name="connsiteY3" fmla="*/ 27050 h 74775"/>
                <a:gd name="connsiteX4" fmla="*/ 235035 w 325046"/>
                <a:gd name="connsiteY4" fmla="*/ 36575 h 74775"/>
                <a:gd name="connsiteX5" fmla="*/ 155660 w 325046"/>
                <a:gd name="connsiteY5" fmla="*/ 30225 h 74775"/>
                <a:gd name="connsiteX6" fmla="*/ 85 w 325046"/>
                <a:gd name="connsiteY6" fmla="*/ 1650 h 7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5046" h="74775">
                  <a:moveTo>
                    <a:pt x="85" y="1650"/>
                  </a:moveTo>
                  <a:cubicBezTo>
                    <a:pt x="-3090" y="-1525"/>
                    <a:pt x="82635" y="-996"/>
                    <a:pt x="136610" y="11175"/>
                  </a:cubicBezTo>
                  <a:cubicBezTo>
                    <a:pt x="190585" y="23346"/>
                    <a:pt x="310177" y="72029"/>
                    <a:pt x="323935" y="74675"/>
                  </a:cubicBezTo>
                  <a:cubicBezTo>
                    <a:pt x="337693" y="77321"/>
                    <a:pt x="219160" y="27050"/>
                    <a:pt x="219160" y="27050"/>
                  </a:cubicBezTo>
                  <a:cubicBezTo>
                    <a:pt x="204343" y="20700"/>
                    <a:pt x="245618" y="36046"/>
                    <a:pt x="235035" y="36575"/>
                  </a:cubicBezTo>
                  <a:cubicBezTo>
                    <a:pt x="224452" y="37104"/>
                    <a:pt x="188998" y="37104"/>
                    <a:pt x="155660" y="30225"/>
                  </a:cubicBezTo>
                  <a:cubicBezTo>
                    <a:pt x="122322" y="23346"/>
                    <a:pt x="3260" y="4825"/>
                    <a:pt x="85" y="1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0D67F8BB-AE76-5DE1-A1BC-02AD300C0322}"/>
                </a:ext>
              </a:extLst>
            </p:cNvPr>
            <p:cNvSpPr/>
            <p:nvPr/>
          </p:nvSpPr>
          <p:spPr>
            <a:xfrm>
              <a:off x="4035372" y="2941921"/>
              <a:ext cx="308098" cy="144320"/>
            </a:xfrm>
            <a:custGeom>
              <a:avLst/>
              <a:gdLst>
                <a:gd name="connsiteX0" fmla="*/ 53 w 308098"/>
                <a:gd name="connsiteY0" fmla="*/ 29879 h 144320"/>
                <a:gd name="connsiteX1" fmla="*/ 158803 w 308098"/>
                <a:gd name="connsiteY1" fmla="*/ 10829 h 144320"/>
                <a:gd name="connsiteX2" fmla="*/ 133403 w 308098"/>
                <a:gd name="connsiteY2" fmla="*/ 14004 h 144320"/>
                <a:gd name="connsiteX3" fmla="*/ 181028 w 308098"/>
                <a:gd name="connsiteY3" fmla="*/ 14004 h 144320"/>
                <a:gd name="connsiteX4" fmla="*/ 266753 w 308098"/>
                <a:gd name="connsiteY4" fmla="*/ 87029 h 144320"/>
                <a:gd name="connsiteX5" fmla="*/ 257228 w 308098"/>
                <a:gd name="connsiteY5" fmla="*/ 67979 h 144320"/>
                <a:gd name="connsiteX6" fmla="*/ 308028 w 308098"/>
                <a:gd name="connsiteY6" fmla="*/ 144179 h 144320"/>
                <a:gd name="connsiteX7" fmla="*/ 244528 w 308098"/>
                <a:gd name="connsiteY7" fmla="*/ 45754 h 144320"/>
                <a:gd name="connsiteX8" fmla="*/ 279453 w 308098"/>
                <a:gd name="connsiteY8" fmla="*/ 64804 h 144320"/>
                <a:gd name="connsiteX9" fmla="*/ 177853 w 308098"/>
                <a:gd name="connsiteY9" fmla="*/ 1304 h 144320"/>
                <a:gd name="connsiteX10" fmla="*/ 53 w 308098"/>
                <a:gd name="connsiteY10" fmla="*/ 29879 h 14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8098" h="144320">
                  <a:moveTo>
                    <a:pt x="53" y="29879"/>
                  </a:moveTo>
                  <a:cubicBezTo>
                    <a:pt x="-3122" y="31466"/>
                    <a:pt x="136578" y="13475"/>
                    <a:pt x="158803" y="10829"/>
                  </a:cubicBezTo>
                  <a:cubicBezTo>
                    <a:pt x="181028" y="8183"/>
                    <a:pt x="129699" y="13475"/>
                    <a:pt x="133403" y="14004"/>
                  </a:cubicBezTo>
                  <a:cubicBezTo>
                    <a:pt x="137107" y="14533"/>
                    <a:pt x="158803" y="1833"/>
                    <a:pt x="181028" y="14004"/>
                  </a:cubicBezTo>
                  <a:cubicBezTo>
                    <a:pt x="203253" y="26175"/>
                    <a:pt x="266753" y="87029"/>
                    <a:pt x="266753" y="87029"/>
                  </a:cubicBezTo>
                  <a:cubicBezTo>
                    <a:pt x="279453" y="96025"/>
                    <a:pt x="250349" y="58454"/>
                    <a:pt x="257228" y="67979"/>
                  </a:cubicBezTo>
                  <a:cubicBezTo>
                    <a:pt x="264107" y="77504"/>
                    <a:pt x="310145" y="147883"/>
                    <a:pt x="308028" y="144179"/>
                  </a:cubicBezTo>
                  <a:cubicBezTo>
                    <a:pt x="305911" y="140475"/>
                    <a:pt x="249290" y="58983"/>
                    <a:pt x="244528" y="45754"/>
                  </a:cubicBezTo>
                  <a:cubicBezTo>
                    <a:pt x="239766" y="32525"/>
                    <a:pt x="290566" y="72212"/>
                    <a:pt x="279453" y="64804"/>
                  </a:cubicBezTo>
                  <a:cubicBezTo>
                    <a:pt x="268341" y="57396"/>
                    <a:pt x="219657" y="9771"/>
                    <a:pt x="177853" y="1304"/>
                  </a:cubicBezTo>
                  <a:cubicBezTo>
                    <a:pt x="136049" y="-7163"/>
                    <a:pt x="3228" y="28292"/>
                    <a:pt x="53" y="298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DDD49C8B-7227-654E-9A81-6F758500A5EE}"/>
                </a:ext>
              </a:extLst>
            </p:cNvPr>
            <p:cNvSpPr/>
            <p:nvPr/>
          </p:nvSpPr>
          <p:spPr>
            <a:xfrm>
              <a:off x="4019318" y="2904410"/>
              <a:ext cx="260862" cy="76915"/>
            </a:xfrm>
            <a:custGeom>
              <a:avLst/>
              <a:gdLst>
                <a:gd name="connsiteX0" fmla="*/ 232 w 260862"/>
                <a:gd name="connsiteY0" fmla="*/ 76915 h 76915"/>
                <a:gd name="connsiteX1" fmla="*/ 130407 w 260862"/>
                <a:gd name="connsiteY1" fmla="*/ 29290 h 76915"/>
                <a:gd name="connsiteX2" fmla="*/ 193907 w 260862"/>
                <a:gd name="connsiteY2" fmla="*/ 26115 h 76915"/>
                <a:gd name="connsiteX3" fmla="*/ 95482 w 260862"/>
                <a:gd name="connsiteY3" fmla="*/ 22940 h 76915"/>
                <a:gd name="connsiteX4" fmla="*/ 143107 w 260862"/>
                <a:gd name="connsiteY4" fmla="*/ 26115 h 76915"/>
                <a:gd name="connsiteX5" fmla="*/ 98657 w 260862"/>
                <a:gd name="connsiteY5" fmla="*/ 35640 h 76915"/>
                <a:gd name="connsiteX6" fmla="*/ 260582 w 260862"/>
                <a:gd name="connsiteY6" fmla="*/ 715 h 76915"/>
                <a:gd name="connsiteX7" fmla="*/ 136757 w 260862"/>
                <a:gd name="connsiteY7" fmla="*/ 13415 h 76915"/>
                <a:gd name="connsiteX8" fmla="*/ 98657 w 260862"/>
                <a:gd name="connsiteY8" fmla="*/ 29290 h 76915"/>
                <a:gd name="connsiteX9" fmla="*/ 232 w 260862"/>
                <a:gd name="connsiteY9" fmla="*/ 76915 h 7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0862" h="76915">
                  <a:moveTo>
                    <a:pt x="232" y="76915"/>
                  </a:moveTo>
                  <a:cubicBezTo>
                    <a:pt x="5524" y="76915"/>
                    <a:pt x="98128" y="37757"/>
                    <a:pt x="130407" y="29290"/>
                  </a:cubicBezTo>
                  <a:cubicBezTo>
                    <a:pt x="162686" y="20823"/>
                    <a:pt x="199728" y="27173"/>
                    <a:pt x="193907" y="26115"/>
                  </a:cubicBezTo>
                  <a:cubicBezTo>
                    <a:pt x="188086" y="25057"/>
                    <a:pt x="103949" y="22940"/>
                    <a:pt x="95482" y="22940"/>
                  </a:cubicBezTo>
                  <a:cubicBezTo>
                    <a:pt x="87015" y="22940"/>
                    <a:pt x="142578" y="23998"/>
                    <a:pt x="143107" y="26115"/>
                  </a:cubicBezTo>
                  <a:cubicBezTo>
                    <a:pt x="143636" y="28232"/>
                    <a:pt x="98657" y="35640"/>
                    <a:pt x="98657" y="35640"/>
                  </a:cubicBezTo>
                  <a:cubicBezTo>
                    <a:pt x="118236" y="31407"/>
                    <a:pt x="254232" y="4419"/>
                    <a:pt x="260582" y="715"/>
                  </a:cubicBezTo>
                  <a:cubicBezTo>
                    <a:pt x="266932" y="-2989"/>
                    <a:pt x="163744" y="8653"/>
                    <a:pt x="136757" y="13415"/>
                  </a:cubicBezTo>
                  <a:cubicBezTo>
                    <a:pt x="109770" y="18177"/>
                    <a:pt x="115590" y="19765"/>
                    <a:pt x="98657" y="29290"/>
                  </a:cubicBezTo>
                  <a:cubicBezTo>
                    <a:pt x="81724" y="38815"/>
                    <a:pt x="-5060" y="76915"/>
                    <a:pt x="232" y="76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F0FA2260-0565-CC2A-CF09-8D1B47443C36}"/>
                </a:ext>
              </a:extLst>
            </p:cNvPr>
            <p:cNvSpPr/>
            <p:nvPr/>
          </p:nvSpPr>
          <p:spPr>
            <a:xfrm>
              <a:off x="3571330" y="2773118"/>
              <a:ext cx="318905" cy="200160"/>
            </a:xfrm>
            <a:custGeom>
              <a:avLst/>
              <a:gdLst>
                <a:gd name="connsiteX0" fmla="*/ 545 w 318905"/>
                <a:gd name="connsiteY0" fmla="*/ 39932 h 200160"/>
                <a:gd name="connsiteX1" fmla="*/ 54520 w 318905"/>
                <a:gd name="connsiteY1" fmla="*/ 14532 h 200160"/>
                <a:gd name="connsiteX2" fmla="*/ 225970 w 318905"/>
                <a:gd name="connsiteY2" fmla="*/ 43107 h 200160"/>
                <a:gd name="connsiteX3" fmla="*/ 257720 w 318905"/>
                <a:gd name="connsiteY3" fmla="*/ 68507 h 200160"/>
                <a:gd name="connsiteX4" fmla="*/ 318045 w 318905"/>
                <a:gd name="connsiteY4" fmla="*/ 198682 h 200160"/>
                <a:gd name="connsiteX5" fmla="*/ 292645 w 318905"/>
                <a:gd name="connsiteY5" fmla="*/ 135182 h 200160"/>
                <a:gd name="connsiteX6" fmla="*/ 283120 w 318905"/>
                <a:gd name="connsiteY6" fmla="*/ 78032 h 200160"/>
                <a:gd name="connsiteX7" fmla="*/ 302170 w 318905"/>
                <a:gd name="connsiteY7" fmla="*/ 109782 h 200160"/>
                <a:gd name="connsiteX8" fmla="*/ 257720 w 318905"/>
                <a:gd name="connsiteY8" fmla="*/ 58982 h 200160"/>
                <a:gd name="connsiteX9" fmla="*/ 187870 w 318905"/>
                <a:gd name="connsiteY9" fmla="*/ 30407 h 200160"/>
                <a:gd name="connsiteX10" fmla="*/ 105320 w 318905"/>
                <a:gd name="connsiteY10" fmla="*/ 11357 h 200160"/>
                <a:gd name="connsiteX11" fmla="*/ 111670 w 318905"/>
                <a:gd name="connsiteY11" fmla="*/ 1832 h 200160"/>
                <a:gd name="connsiteX12" fmla="*/ 79920 w 318905"/>
                <a:gd name="connsiteY12" fmla="*/ 1832 h 200160"/>
                <a:gd name="connsiteX13" fmla="*/ 545 w 318905"/>
                <a:gd name="connsiteY13" fmla="*/ 39932 h 20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8905" h="200160">
                  <a:moveTo>
                    <a:pt x="545" y="39932"/>
                  </a:moveTo>
                  <a:cubicBezTo>
                    <a:pt x="-3688" y="42049"/>
                    <a:pt x="16949" y="14003"/>
                    <a:pt x="54520" y="14532"/>
                  </a:cubicBezTo>
                  <a:cubicBezTo>
                    <a:pt x="92091" y="15061"/>
                    <a:pt x="192103" y="34111"/>
                    <a:pt x="225970" y="43107"/>
                  </a:cubicBezTo>
                  <a:cubicBezTo>
                    <a:pt x="259837" y="52103"/>
                    <a:pt x="242374" y="42578"/>
                    <a:pt x="257720" y="68507"/>
                  </a:cubicBezTo>
                  <a:cubicBezTo>
                    <a:pt x="273066" y="94436"/>
                    <a:pt x="312224" y="187570"/>
                    <a:pt x="318045" y="198682"/>
                  </a:cubicBezTo>
                  <a:cubicBezTo>
                    <a:pt x="323866" y="209794"/>
                    <a:pt x="298466" y="155290"/>
                    <a:pt x="292645" y="135182"/>
                  </a:cubicBezTo>
                  <a:cubicBezTo>
                    <a:pt x="286824" y="115074"/>
                    <a:pt x="281533" y="82265"/>
                    <a:pt x="283120" y="78032"/>
                  </a:cubicBezTo>
                  <a:cubicBezTo>
                    <a:pt x="284707" y="73799"/>
                    <a:pt x="306403" y="112957"/>
                    <a:pt x="302170" y="109782"/>
                  </a:cubicBezTo>
                  <a:cubicBezTo>
                    <a:pt x="297937" y="106607"/>
                    <a:pt x="276770" y="72211"/>
                    <a:pt x="257720" y="58982"/>
                  </a:cubicBezTo>
                  <a:cubicBezTo>
                    <a:pt x="238670" y="45753"/>
                    <a:pt x="213270" y="38344"/>
                    <a:pt x="187870" y="30407"/>
                  </a:cubicBezTo>
                  <a:cubicBezTo>
                    <a:pt x="162470" y="22470"/>
                    <a:pt x="118020" y="16120"/>
                    <a:pt x="105320" y="11357"/>
                  </a:cubicBezTo>
                  <a:cubicBezTo>
                    <a:pt x="92620" y="6594"/>
                    <a:pt x="115903" y="3419"/>
                    <a:pt x="111670" y="1832"/>
                  </a:cubicBezTo>
                  <a:cubicBezTo>
                    <a:pt x="107437" y="245"/>
                    <a:pt x="96324" y="-1343"/>
                    <a:pt x="79920" y="1832"/>
                  </a:cubicBezTo>
                  <a:cubicBezTo>
                    <a:pt x="63516" y="5007"/>
                    <a:pt x="4778" y="37815"/>
                    <a:pt x="545" y="39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0ABE8CBE-4866-B931-0D6A-C56B289C6C9A}"/>
                </a:ext>
              </a:extLst>
            </p:cNvPr>
            <p:cNvSpPr/>
            <p:nvPr/>
          </p:nvSpPr>
          <p:spPr>
            <a:xfrm>
              <a:off x="3587668" y="2802665"/>
              <a:ext cx="283643" cy="163205"/>
            </a:xfrm>
            <a:custGeom>
              <a:avLst/>
              <a:gdLst>
                <a:gd name="connsiteX0" fmla="*/ 82 w 283643"/>
                <a:gd name="connsiteY0" fmla="*/ 10385 h 163205"/>
                <a:gd name="connsiteX1" fmla="*/ 95332 w 283643"/>
                <a:gd name="connsiteY1" fmla="*/ 860 h 163205"/>
                <a:gd name="connsiteX2" fmla="*/ 142957 w 283643"/>
                <a:gd name="connsiteY2" fmla="*/ 35785 h 163205"/>
                <a:gd name="connsiteX3" fmla="*/ 85807 w 283643"/>
                <a:gd name="connsiteY3" fmla="*/ 61185 h 163205"/>
                <a:gd name="connsiteX4" fmla="*/ 149307 w 283643"/>
                <a:gd name="connsiteY4" fmla="*/ 42135 h 163205"/>
                <a:gd name="connsiteX5" fmla="*/ 193757 w 283643"/>
                <a:gd name="connsiteY5" fmla="*/ 86585 h 163205"/>
                <a:gd name="connsiteX6" fmla="*/ 168357 w 283643"/>
                <a:gd name="connsiteY6" fmla="*/ 51660 h 163205"/>
                <a:gd name="connsiteX7" fmla="*/ 222332 w 283643"/>
                <a:gd name="connsiteY7" fmla="*/ 70710 h 163205"/>
                <a:gd name="connsiteX8" fmla="*/ 282657 w 283643"/>
                <a:gd name="connsiteY8" fmla="*/ 162785 h 163205"/>
                <a:gd name="connsiteX9" fmla="*/ 254082 w 283643"/>
                <a:gd name="connsiteY9" fmla="*/ 102460 h 163205"/>
                <a:gd name="connsiteX10" fmla="*/ 181057 w 283643"/>
                <a:gd name="connsiteY10" fmla="*/ 45310 h 163205"/>
                <a:gd name="connsiteX11" fmla="*/ 257257 w 283643"/>
                <a:gd name="connsiteY11" fmla="*/ 102460 h 163205"/>
                <a:gd name="connsiteX12" fmla="*/ 171532 w 283643"/>
                <a:gd name="connsiteY12" fmla="*/ 54835 h 163205"/>
                <a:gd name="connsiteX13" fmla="*/ 127082 w 283643"/>
                <a:gd name="connsiteY13" fmla="*/ 26260 h 163205"/>
                <a:gd name="connsiteX14" fmla="*/ 79457 w 283643"/>
                <a:gd name="connsiteY14" fmla="*/ 7210 h 163205"/>
                <a:gd name="connsiteX15" fmla="*/ 82 w 283643"/>
                <a:gd name="connsiteY15" fmla="*/ 10385 h 163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3643" h="163205">
                  <a:moveTo>
                    <a:pt x="82" y="10385"/>
                  </a:moveTo>
                  <a:cubicBezTo>
                    <a:pt x="2728" y="9327"/>
                    <a:pt x="71520" y="-3373"/>
                    <a:pt x="95332" y="860"/>
                  </a:cubicBezTo>
                  <a:cubicBezTo>
                    <a:pt x="119144" y="5093"/>
                    <a:pt x="144544" y="25731"/>
                    <a:pt x="142957" y="35785"/>
                  </a:cubicBezTo>
                  <a:cubicBezTo>
                    <a:pt x="141370" y="45839"/>
                    <a:pt x="84749" y="60127"/>
                    <a:pt x="85807" y="61185"/>
                  </a:cubicBezTo>
                  <a:cubicBezTo>
                    <a:pt x="86865" y="62243"/>
                    <a:pt x="131315" y="37902"/>
                    <a:pt x="149307" y="42135"/>
                  </a:cubicBezTo>
                  <a:cubicBezTo>
                    <a:pt x="167299" y="46368"/>
                    <a:pt x="190582" y="84998"/>
                    <a:pt x="193757" y="86585"/>
                  </a:cubicBezTo>
                  <a:cubicBezTo>
                    <a:pt x="196932" y="88172"/>
                    <a:pt x="163595" y="54306"/>
                    <a:pt x="168357" y="51660"/>
                  </a:cubicBezTo>
                  <a:cubicBezTo>
                    <a:pt x="173119" y="49014"/>
                    <a:pt x="203282" y="52189"/>
                    <a:pt x="222332" y="70710"/>
                  </a:cubicBezTo>
                  <a:cubicBezTo>
                    <a:pt x="241382" y="89231"/>
                    <a:pt x="277365" y="157493"/>
                    <a:pt x="282657" y="162785"/>
                  </a:cubicBezTo>
                  <a:cubicBezTo>
                    <a:pt x="287949" y="168077"/>
                    <a:pt x="271015" y="122039"/>
                    <a:pt x="254082" y="102460"/>
                  </a:cubicBezTo>
                  <a:cubicBezTo>
                    <a:pt x="237149" y="82881"/>
                    <a:pt x="180528" y="45310"/>
                    <a:pt x="181057" y="45310"/>
                  </a:cubicBezTo>
                  <a:cubicBezTo>
                    <a:pt x="181586" y="45310"/>
                    <a:pt x="258844" y="100873"/>
                    <a:pt x="257257" y="102460"/>
                  </a:cubicBezTo>
                  <a:cubicBezTo>
                    <a:pt x="255670" y="104047"/>
                    <a:pt x="193228" y="67535"/>
                    <a:pt x="171532" y="54835"/>
                  </a:cubicBezTo>
                  <a:cubicBezTo>
                    <a:pt x="149836" y="42135"/>
                    <a:pt x="142428" y="34197"/>
                    <a:pt x="127082" y="26260"/>
                  </a:cubicBezTo>
                  <a:cubicBezTo>
                    <a:pt x="111736" y="18323"/>
                    <a:pt x="99565" y="6681"/>
                    <a:pt x="79457" y="7210"/>
                  </a:cubicBezTo>
                  <a:cubicBezTo>
                    <a:pt x="59349" y="7739"/>
                    <a:pt x="-2564" y="11443"/>
                    <a:pt x="82" y="10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A5F30CA9-9C98-49D5-BF99-1E150230019A}"/>
                </a:ext>
              </a:extLst>
            </p:cNvPr>
            <p:cNvSpPr/>
            <p:nvPr/>
          </p:nvSpPr>
          <p:spPr>
            <a:xfrm>
              <a:off x="3791303" y="2822575"/>
              <a:ext cx="143543" cy="394047"/>
            </a:xfrm>
            <a:custGeom>
              <a:avLst/>
              <a:gdLst>
                <a:gd name="connsiteX0" fmla="*/ 132997 w 143543"/>
                <a:gd name="connsiteY0" fmla="*/ 0 h 394047"/>
                <a:gd name="connsiteX1" fmla="*/ 120297 w 143543"/>
                <a:gd name="connsiteY1" fmla="*/ 107950 h 394047"/>
                <a:gd name="connsiteX2" fmla="*/ 40922 w 143543"/>
                <a:gd name="connsiteY2" fmla="*/ 247650 h 394047"/>
                <a:gd name="connsiteX3" fmla="*/ 2822 w 143543"/>
                <a:gd name="connsiteY3" fmla="*/ 317500 h 394047"/>
                <a:gd name="connsiteX4" fmla="*/ 2822 w 143543"/>
                <a:gd name="connsiteY4" fmla="*/ 393700 h 394047"/>
                <a:gd name="connsiteX5" fmla="*/ 2822 w 143543"/>
                <a:gd name="connsiteY5" fmla="*/ 342900 h 394047"/>
                <a:gd name="connsiteX6" fmla="*/ 31397 w 143543"/>
                <a:gd name="connsiteY6" fmla="*/ 276225 h 394047"/>
                <a:gd name="connsiteX7" fmla="*/ 117122 w 143543"/>
                <a:gd name="connsiteY7" fmla="*/ 142875 h 394047"/>
                <a:gd name="connsiteX8" fmla="*/ 142522 w 143543"/>
                <a:gd name="connsiteY8" fmla="*/ 107950 h 394047"/>
                <a:gd name="connsiteX9" fmla="*/ 132997 w 143543"/>
                <a:gd name="connsiteY9" fmla="*/ 0 h 39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3543" h="394047">
                  <a:moveTo>
                    <a:pt x="132997" y="0"/>
                  </a:moveTo>
                  <a:cubicBezTo>
                    <a:pt x="129293" y="0"/>
                    <a:pt x="135643" y="66675"/>
                    <a:pt x="120297" y="107950"/>
                  </a:cubicBezTo>
                  <a:cubicBezTo>
                    <a:pt x="104951" y="149225"/>
                    <a:pt x="60501" y="212725"/>
                    <a:pt x="40922" y="247650"/>
                  </a:cubicBezTo>
                  <a:cubicBezTo>
                    <a:pt x="21343" y="282575"/>
                    <a:pt x="9172" y="293158"/>
                    <a:pt x="2822" y="317500"/>
                  </a:cubicBezTo>
                  <a:cubicBezTo>
                    <a:pt x="-3528" y="341842"/>
                    <a:pt x="2822" y="393700"/>
                    <a:pt x="2822" y="393700"/>
                  </a:cubicBezTo>
                  <a:cubicBezTo>
                    <a:pt x="2822" y="397933"/>
                    <a:pt x="-1940" y="362479"/>
                    <a:pt x="2822" y="342900"/>
                  </a:cubicBezTo>
                  <a:cubicBezTo>
                    <a:pt x="7584" y="323321"/>
                    <a:pt x="12347" y="309563"/>
                    <a:pt x="31397" y="276225"/>
                  </a:cubicBezTo>
                  <a:cubicBezTo>
                    <a:pt x="50447" y="242888"/>
                    <a:pt x="98601" y="170921"/>
                    <a:pt x="117122" y="142875"/>
                  </a:cubicBezTo>
                  <a:cubicBezTo>
                    <a:pt x="135643" y="114829"/>
                    <a:pt x="138289" y="128587"/>
                    <a:pt x="142522" y="107950"/>
                  </a:cubicBezTo>
                  <a:cubicBezTo>
                    <a:pt x="146755" y="87313"/>
                    <a:pt x="136701" y="0"/>
                    <a:pt x="13299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C28EA280-2635-D0AD-20CE-C8F0410005D3}"/>
                </a:ext>
              </a:extLst>
            </p:cNvPr>
            <p:cNvSpPr/>
            <p:nvPr/>
          </p:nvSpPr>
          <p:spPr>
            <a:xfrm>
              <a:off x="3758546" y="3124045"/>
              <a:ext cx="48299" cy="137136"/>
            </a:xfrm>
            <a:custGeom>
              <a:avLst/>
              <a:gdLst>
                <a:gd name="connsiteX0" fmla="*/ 48279 w 48299"/>
                <a:gd name="connsiteY0" fmla="*/ 155 h 137136"/>
                <a:gd name="connsiteX1" fmla="*/ 654 w 48299"/>
                <a:gd name="connsiteY1" fmla="*/ 82705 h 137136"/>
                <a:gd name="connsiteX2" fmla="*/ 19704 w 48299"/>
                <a:gd name="connsiteY2" fmla="*/ 136680 h 137136"/>
                <a:gd name="connsiteX3" fmla="*/ 7004 w 48299"/>
                <a:gd name="connsiteY3" fmla="*/ 104930 h 137136"/>
                <a:gd name="connsiteX4" fmla="*/ 48279 w 48299"/>
                <a:gd name="connsiteY4" fmla="*/ 155 h 137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9" h="137136">
                  <a:moveTo>
                    <a:pt x="48279" y="155"/>
                  </a:moveTo>
                  <a:cubicBezTo>
                    <a:pt x="47221" y="-3549"/>
                    <a:pt x="5417" y="59951"/>
                    <a:pt x="654" y="82705"/>
                  </a:cubicBezTo>
                  <a:cubicBezTo>
                    <a:pt x="-4109" y="105459"/>
                    <a:pt x="18646" y="132976"/>
                    <a:pt x="19704" y="136680"/>
                  </a:cubicBezTo>
                  <a:cubicBezTo>
                    <a:pt x="20762" y="140384"/>
                    <a:pt x="4887" y="120805"/>
                    <a:pt x="7004" y="104930"/>
                  </a:cubicBezTo>
                  <a:cubicBezTo>
                    <a:pt x="9121" y="89055"/>
                    <a:pt x="49337" y="3859"/>
                    <a:pt x="48279" y="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41933C3F-8B4F-3B06-29CE-2A2CC45DF07D}"/>
                </a:ext>
              </a:extLst>
            </p:cNvPr>
            <p:cNvSpPr/>
            <p:nvPr/>
          </p:nvSpPr>
          <p:spPr>
            <a:xfrm>
              <a:off x="3844903" y="2816109"/>
              <a:ext cx="143541" cy="432244"/>
            </a:xfrm>
            <a:custGeom>
              <a:avLst/>
              <a:gdLst>
                <a:gd name="connsiteX0" fmla="*/ 117497 w 143541"/>
                <a:gd name="connsiteY0" fmla="*/ 116 h 432244"/>
                <a:gd name="connsiteX1" fmla="*/ 130197 w 143541"/>
                <a:gd name="connsiteY1" fmla="*/ 120766 h 432244"/>
                <a:gd name="connsiteX2" fmla="*/ 12722 w 143541"/>
                <a:gd name="connsiteY2" fmla="*/ 336666 h 432244"/>
                <a:gd name="connsiteX3" fmla="*/ 38122 w 143541"/>
                <a:gd name="connsiteY3" fmla="*/ 371591 h 432244"/>
                <a:gd name="connsiteX4" fmla="*/ 22 w 143541"/>
                <a:gd name="connsiteY4" fmla="*/ 431916 h 432244"/>
                <a:gd name="connsiteX5" fmla="*/ 44472 w 143541"/>
                <a:gd name="connsiteY5" fmla="*/ 393816 h 432244"/>
                <a:gd name="connsiteX6" fmla="*/ 19072 w 143541"/>
                <a:gd name="connsiteY6" fmla="*/ 352541 h 432244"/>
                <a:gd name="connsiteX7" fmla="*/ 85747 w 143541"/>
                <a:gd name="connsiteY7" fmla="*/ 225541 h 432244"/>
                <a:gd name="connsiteX8" fmla="*/ 76222 w 143541"/>
                <a:gd name="connsiteY8" fmla="*/ 241416 h 432244"/>
                <a:gd name="connsiteX9" fmla="*/ 142897 w 143541"/>
                <a:gd name="connsiteY9" fmla="*/ 133466 h 432244"/>
                <a:gd name="connsiteX10" fmla="*/ 111147 w 143541"/>
                <a:gd name="connsiteY10" fmla="*/ 136641 h 432244"/>
                <a:gd name="connsiteX11" fmla="*/ 130197 w 143541"/>
                <a:gd name="connsiteY11" fmla="*/ 98541 h 432244"/>
                <a:gd name="connsiteX12" fmla="*/ 117497 w 143541"/>
                <a:gd name="connsiteY12" fmla="*/ 116 h 4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3541" h="432244">
                  <a:moveTo>
                    <a:pt x="117497" y="116"/>
                  </a:moveTo>
                  <a:cubicBezTo>
                    <a:pt x="117497" y="3820"/>
                    <a:pt x="147659" y="64675"/>
                    <a:pt x="130197" y="120766"/>
                  </a:cubicBezTo>
                  <a:cubicBezTo>
                    <a:pt x="112735" y="176857"/>
                    <a:pt x="28068" y="294862"/>
                    <a:pt x="12722" y="336666"/>
                  </a:cubicBezTo>
                  <a:cubicBezTo>
                    <a:pt x="-2624" y="378470"/>
                    <a:pt x="40239" y="355716"/>
                    <a:pt x="38122" y="371591"/>
                  </a:cubicBezTo>
                  <a:cubicBezTo>
                    <a:pt x="36005" y="387466"/>
                    <a:pt x="-1036" y="428212"/>
                    <a:pt x="22" y="431916"/>
                  </a:cubicBezTo>
                  <a:cubicBezTo>
                    <a:pt x="1080" y="435620"/>
                    <a:pt x="41297" y="407045"/>
                    <a:pt x="44472" y="393816"/>
                  </a:cubicBezTo>
                  <a:cubicBezTo>
                    <a:pt x="47647" y="380587"/>
                    <a:pt x="12193" y="380587"/>
                    <a:pt x="19072" y="352541"/>
                  </a:cubicBezTo>
                  <a:cubicBezTo>
                    <a:pt x="25951" y="324495"/>
                    <a:pt x="85747" y="225541"/>
                    <a:pt x="85747" y="225541"/>
                  </a:cubicBezTo>
                  <a:cubicBezTo>
                    <a:pt x="95272" y="207020"/>
                    <a:pt x="76222" y="241416"/>
                    <a:pt x="76222" y="241416"/>
                  </a:cubicBezTo>
                  <a:cubicBezTo>
                    <a:pt x="85747" y="226070"/>
                    <a:pt x="137076" y="150928"/>
                    <a:pt x="142897" y="133466"/>
                  </a:cubicBezTo>
                  <a:cubicBezTo>
                    <a:pt x="148718" y="116004"/>
                    <a:pt x="113264" y="142462"/>
                    <a:pt x="111147" y="136641"/>
                  </a:cubicBezTo>
                  <a:cubicBezTo>
                    <a:pt x="109030" y="130820"/>
                    <a:pt x="126493" y="114945"/>
                    <a:pt x="130197" y="98541"/>
                  </a:cubicBezTo>
                  <a:cubicBezTo>
                    <a:pt x="133901" y="82137"/>
                    <a:pt x="117497" y="-3588"/>
                    <a:pt x="117497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379941FC-8D26-8957-6197-A9CB4506BE7E}"/>
                </a:ext>
              </a:extLst>
            </p:cNvPr>
            <p:cNvSpPr/>
            <p:nvPr/>
          </p:nvSpPr>
          <p:spPr>
            <a:xfrm>
              <a:off x="3930585" y="3139816"/>
              <a:ext cx="60984" cy="165456"/>
            </a:xfrm>
            <a:custGeom>
              <a:avLst/>
              <a:gdLst>
                <a:gd name="connsiteX0" fmla="*/ 65 w 60984"/>
                <a:gd name="connsiteY0" fmla="*/ 259 h 165456"/>
                <a:gd name="connsiteX1" fmla="*/ 60390 w 60984"/>
                <a:gd name="connsiteY1" fmla="*/ 51059 h 165456"/>
                <a:gd name="connsiteX2" fmla="*/ 31815 w 60984"/>
                <a:gd name="connsiteY2" fmla="*/ 165359 h 165456"/>
                <a:gd name="connsiteX3" fmla="*/ 47690 w 60984"/>
                <a:gd name="connsiteY3" fmla="*/ 70109 h 165456"/>
                <a:gd name="connsiteX4" fmla="*/ 65 w 60984"/>
                <a:gd name="connsiteY4" fmla="*/ 259 h 16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84" h="165456">
                  <a:moveTo>
                    <a:pt x="65" y="259"/>
                  </a:moveTo>
                  <a:cubicBezTo>
                    <a:pt x="2182" y="-2916"/>
                    <a:pt x="55098" y="23542"/>
                    <a:pt x="60390" y="51059"/>
                  </a:cubicBezTo>
                  <a:cubicBezTo>
                    <a:pt x="65682" y="78576"/>
                    <a:pt x="33932" y="162184"/>
                    <a:pt x="31815" y="165359"/>
                  </a:cubicBezTo>
                  <a:cubicBezTo>
                    <a:pt x="29698" y="168534"/>
                    <a:pt x="47690" y="93392"/>
                    <a:pt x="47690" y="70109"/>
                  </a:cubicBezTo>
                  <a:cubicBezTo>
                    <a:pt x="47690" y="46826"/>
                    <a:pt x="-2052" y="3434"/>
                    <a:pt x="65" y="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7D9DA4B1-FE76-4E79-DEFF-B9703E7B1594}"/>
                </a:ext>
              </a:extLst>
            </p:cNvPr>
            <p:cNvSpPr/>
            <p:nvPr/>
          </p:nvSpPr>
          <p:spPr>
            <a:xfrm>
              <a:off x="3805698" y="2999004"/>
              <a:ext cx="152261" cy="255989"/>
            </a:xfrm>
            <a:custGeom>
              <a:avLst/>
              <a:gdLst>
                <a:gd name="connsiteX0" fmla="*/ 105902 w 152261"/>
                <a:gd name="connsiteY0" fmla="*/ 1371 h 255989"/>
                <a:gd name="connsiteX1" fmla="*/ 4302 w 152261"/>
                <a:gd name="connsiteY1" fmla="*/ 175996 h 255989"/>
                <a:gd name="connsiteX2" fmla="*/ 23352 w 152261"/>
                <a:gd name="connsiteY2" fmla="*/ 160121 h 255989"/>
                <a:gd name="connsiteX3" fmla="*/ 64627 w 152261"/>
                <a:gd name="connsiteY3" fmla="*/ 198221 h 255989"/>
                <a:gd name="connsiteX4" fmla="*/ 83677 w 152261"/>
                <a:gd name="connsiteY4" fmla="*/ 201396 h 255989"/>
                <a:gd name="connsiteX5" fmla="*/ 140827 w 152261"/>
                <a:gd name="connsiteY5" fmla="*/ 236321 h 255989"/>
                <a:gd name="connsiteX6" fmla="*/ 150352 w 152261"/>
                <a:gd name="connsiteY6" fmla="*/ 255371 h 255989"/>
                <a:gd name="connsiteX7" fmla="*/ 115427 w 152261"/>
                <a:gd name="connsiteY7" fmla="*/ 214096 h 255989"/>
                <a:gd name="connsiteX8" fmla="*/ 13827 w 152261"/>
                <a:gd name="connsiteY8" fmla="*/ 163296 h 255989"/>
                <a:gd name="connsiteX9" fmla="*/ 61452 w 152261"/>
                <a:gd name="connsiteY9" fmla="*/ 96621 h 255989"/>
                <a:gd name="connsiteX10" fmla="*/ 105902 w 152261"/>
                <a:gd name="connsiteY10" fmla="*/ 1371 h 255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261" h="255989">
                  <a:moveTo>
                    <a:pt x="105902" y="1371"/>
                  </a:moveTo>
                  <a:cubicBezTo>
                    <a:pt x="96377" y="14600"/>
                    <a:pt x="4302" y="175996"/>
                    <a:pt x="4302" y="175996"/>
                  </a:cubicBezTo>
                  <a:cubicBezTo>
                    <a:pt x="-9456" y="202454"/>
                    <a:pt x="13298" y="156417"/>
                    <a:pt x="23352" y="160121"/>
                  </a:cubicBezTo>
                  <a:cubicBezTo>
                    <a:pt x="33406" y="163825"/>
                    <a:pt x="64627" y="198221"/>
                    <a:pt x="64627" y="198221"/>
                  </a:cubicBezTo>
                  <a:cubicBezTo>
                    <a:pt x="74681" y="205100"/>
                    <a:pt x="70977" y="195046"/>
                    <a:pt x="83677" y="201396"/>
                  </a:cubicBezTo>
                  <a:cubicBezTo>
                    <a:pt x="96377" y="207746"/>
                    <a:pt x="140827" y="236321"/>
                    <a:pt x="140827" y="236321"/>
                  </a:cubicBezTo>
                  <a:cubicBezTo>
                    <a:pt x="151939" y="245317"/>
                    <a:pt x="154585" y="259075"/>
                    <a:pt x="150352" y="255371"/>
                  </a:cubicBezTo>
                  <a:cubicBezTo>
                    <a:pt x="146119" y="251667"/>
                    <a:pt x="138181" y="229442"/>
                    <a:pt x="115427" y="214096"/>
                  </a:cubicBezTo>
                  <a:cubicBezTo>
                    <a:pt x="92673" y="198750"/>
                    <a:pt x="22823" y="182875"/>
                    <a:pt x="13827" y="163296"/>
                  </a:cubicBezTo>
                  <a:cubicBezTo>
                    <a:pt x="4831" y="143717"/>
                    <a:pt x="48223" y="118846"/>
                    <a:pt x="61452" y="96621"/>
                  </a:cubicBezTo>
                  <a:cubicBezTo>
                    <a:pt x="74681" y="74396"/>
                    <a:pt x="115427" y="-11858"/>
                    <a:pt x="105902" y="1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174C9ABE-C52F-8B8B-5668-53C2AB4BBC2D}"/>
                </a:ext>
              </a:extLst>
            </p:cNvPr>
            <p:cNvSpPr/>
            <p:nvPr/>
          </p:nvSpPr>
          <p:spPr>
            <a:xfrm>
              <a:off x="3797183" y="3266898"/>
              <a:ext cx="25517" cy="111568"/>
            </a:xfrm>
            <a:custGeom>
              <a:avLst/>
              <a:gdLst>
                <a:gd name="connsiteX0" fmla="*/ 25517 w 25517"/>
                <a:gd name="connsiteY0" fmla="*/ 177 h 111568"/>
                <a:gd name="connsiteX1" fmla="*/ 3292 w 25517"/>
                <a:gd name="connsiteY1" fmla="*/ 70027 h 111568"/>
                <a:gd name="connsiteX2" fmla="*/ 117 w 25517"/>
                <a:gd name="connsiteY2" fmla="*/ 111302 h 111568"/>
                <a:gd name="connsiteX3" fmla="*/ 3292 w 25517"/>
                <a:gd name="connsiteY3" fmla="*/ 50977 h 111568"/>
                <a:gd name="connsiteX4" fmla="*/ 25517 w 25517"/>
                <a:gd name="connsiteY4" fmla="*/ 177 h 111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7" h="111568">
                  <a:moveTo>
                    <a:pt x="25517" y="177"/>
                  </a:moveTo>
                  <a:cubicBezTo>
                    <a:pt x="25517" y="3352"/>
                    <a:pt x="7525" y="51506"/>
                    <a:pt x="3292" y="70027"/>
                  </a:cubicBezTo>
                  <a:cubicBezTo>
                    <a:pt x="-941" y="88548"/>
                    <a:pt x="117" y="114477"/>
                    <a:pt x="117" y="111302"/>
                  </a:cubicBezTo>
                  <a:cubicBezTo>
                    <a:pt x="117" y="108127"/>
                    <a:pt x="-412" y="64735"/>
                    <a:pt x="3292" y="50977"/>
                  </a:cubicBezTo>
                  <a:cubicBezTo>
                    <a:pt x="6996" y="37219"/>
                    <a:pt x="25517" y="-2998"/>
                    <a:pt x="25517" y="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2F33C43A-670B-DC14-4C7A-7A406F486041}"/>
                </a:ext>
              </a:extLst>
            </p:cNvPr>
            <p:cNvSpPr/>
            <p:nvPr/>
          </p:nvSpPr>
          <p:spPr>
            <a:xfrm>
              <a:off x="3847982" y="3305036"/>
              <a:ext cx="13354" cy="90501"/>
            </a:xfrm>
            <a:custGeom>
              <a:avLst/>
              <a:gdLst>
                <a:gd name="connsiteX0" fmla="*/ 6468 w 13354"/>
                <a:gd name="connsiteY0" fmla="*/ 139 h 90501"/>
                <a:gd name="connsiteX1" fmla="*/ 6468 w 13354"/>
                <a:gd name="connsiteY1" fmla="*/ 76339 h 90501"/>
                <a:gd name="connsiteX2" fmla="*/ 118 w 13354"/>
                <a:gd name="connsiteY2" fmla="*/ 89039 h 90501"/>
                <a:gd name="connsiteX3" fmla="*/ 12818 w 13354"/>
                <a:gd name="connsiteY3" fmla="*/ 57289 h 90501"/>
                <a:gd name="connsiteX4" fmla="*/ 6468 w 13354"/>
                <a:gd name="connsiteY4" fmla="*/ 139 h 9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54" h="90501">
                  <a:moveTo>
                    <a:pt x="6468" y="139"/>
                  </a:moveTo>
                  <a:cubicBezTo>
                    <a:pt x="5410" y="3314"/>
                    <a:pt x="6468" y="76339"/>
                    <a:pt x="6468" y="76339"/>
                  </a:cubicBezTo>
                  <a:cubicBezTo>
                    <a:pt x="5410" y="91156"/>
                    <a:pt x="-940" y="92214"/>
                    <a:pt x="118" y="89039"/>
                  </a:cubicBezTo>
                  <a:cubicBezTo>
                    <a:pt x="1176" y="85864"/>
                    <a:pt x="12818" y="57289"/>
                    <a:pt x="12818" y="57289"/>
                  </a:cubicBezTo>
                  <a:cubicBezTo>
                    <a:pt x="15464" y="48822"/>
                    <a:pt x="7526" y="-3036"/>
                    <a:pt x="6468" y="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41E2192B-3734-73B3-2397-C82061628BC0}"/>
                </a:ext>
              </a:extLst>
            </p:cNvPr>
            <p:cNvSpPr/>
            <p:nvPr/>
          </p:nvSpPr>
          <p:spPr>
            <a:xfrm>
              <a:off x="3657544" y="3428674"/>
              <a:ext cx="317992" cy="79788"/>
            </a:xfrm>
            <a:custGeom>
              <a:avLst/>
              <a:gdLst>
                <a:gd name="connsiteX0" fmla="*/ 56 w 317992"/>
                <a:gd name="connsiteY0" fmla="*/ 13026 h 79788"/>
                <a:gd name="connsiteX1" fmla="*/ 136581 w 317992"/>
                <a:gd name="connsiteY1" fmla="*/ 6676 h 79788"/>
                <a:gd name="connsiteX2" fmla="*/ 88956 w 317992"/>
                <a:gd name="connsiteY2" fmla="*/ 9851 h 79788"/>
                <a:gd name="connsiteX3" fmla="*/ 206431 w 317992"/>
                <a:gd name="connsiteY3" fmla="*/ 32076 h 79788"/>
                <a:gd name="connsiteX4" fmla="*/ 317556 w 317992"/>
                <a:gd name="connsiteY4" fmla="*/ 79701 h 79788"/>
                <a:gd name="connsiteX5" fmla="*/ 247706 w 317992"/>
                <a:gd name="connsiteY5" fmla="*/ 44776 h 79788"/>
                <a:gd name="connsiteX6" fmla="*/ 171506 w 317992"/>
                <a:gd name="connsiteY6" fmla="*/ 6676 h 79788"/>
                <a:gd name="connsiteX7" fmla="*/ 200081 w 317992"/>
                <a:gd name="connsiteY7" fmla="*/ 25726 h 79788"/>
                <a:gd name="connsiteX8" fmla="*/ 120706 w 317992"/>
                <a:gd name="connsiteY8" fmla="*/ 326 h 79788"/>
                <a:gd name="connsiteX9" fmla="*/ 56 w 317992"/>
                <a:gd name="connsiteY9" fmla="*/ 13026 h 79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992" h="79788">
                  <a:moveTo>
                    <a:pt x="56" y="13026"/>
                  </a:moveTo>
                  <a:cubicBezTo>
                    <a:pt x="2702" y="14084"/>
                    <a:pt x="121764" y="7205"/>
                    <a:pt x="136581" y="6676"/>
                  </a:cubicBezTo>
                  <a:cubicBezTo>
                    <a:pt x="151398" y="6147"/>
                    <a:pt x="77314" y="5618"/>
                    <a:pt x="88956" y="9851"/>
                  </a:cubicBezTo>
                  <a:cubicBezTo>
                    <a:pt x="100598" y="14084"/>
                    <a:pt x="168331" y="20434"/>
                    <a:pt x="206431" y="32076"/>
                  </a:cubicBezTo>
                  <a:cubicBezTo>
                    <a:pt x="244531" y="43718"/>
                    <a:pt x="310677" y="77584"/>
                    <a:pt x="317556" y="79701"/>
                  </a:cubicBezTo>
                  <a:cubicBezTo>
                    <a:pt x="324435" y="81818"/>
                    <a:pt x="247706" y="44776"/>
                    <a:pt x="247706" y="44776"/>
                  </a:cubicBezTo>
                  <a:cubicBezTo>
                    <a:pt x="223364" y="32605"/>
                    <a:pt x="179444" y="9851"/>
                    <a:pt x="171506" y="6676"/>
                  </a:cubicBezTo>
                  <a:cubicBezTo>
                    <a:pt x="163568" y="3501"/>
                    <a:pt x="208548" y="26784"/>
                    <a:pt x="200081" y="25726"/>
                  </a:cubicBezTo>
                  <a:cubicBezTo>
                    <a:pt x="191614" y="24668"/>
                    <a:pt x="152985" y="2972"/>
                    <a:pt x="120706" y="326"/>
                  </a:cubicBezTo>
                  <a:cubicBezTo>
                    <a:pt x="88427" y="-2320"/>
                    <a:pt x="-2590" y="11968"/>
                    <a:pt x="56" y="13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819B3356-6132-3410-C4BE-8F6F81E4EDBF}"/>
                </a:ext>
              </a:extLst>
            </p:cNvPr>
            <p:cNvSpPr/>
            <p:nvPr/>
          </p:nvSpPr>
          <p:spPr>
            <a:xfrm>
              <a:off x="3654079" y="3374593"/>
              <a:ext cx="159096" cy="57667"/>
            </a:xfrm>
            <a:custGeom>
              <a:avLst/>
              <a:gdLst>
                <a:gd name="connsiteX0" fmla="*/ 346 w 159096"/>
                <a:gd name="connsiteY0" fmla="*/ 57582 h 57667"/>
                <a:gd name="connsiteX1" fmla="*/ 111471 w 159096"/>
                <a:gd name="connsiteY1" fmla="*/ 19482 h 57667"/>
                <a:gd name="connsiteX2" fmla="*/ 159096 w 159096"/>
                <a:gd name="connsiteY2" fmla="*/ 44882 h 57667"/>
                <a:gd name="connsiteX3" fmla="*/ 111471 w 159096"/>
                <a:gd name="connsiteY3" fmla="*/ 3607 h 57667"/>
                <a:gd name="connsiteX4" fmla="*/ 76546 w 159096"/>
                <a:gd name="connsiteY4" fmla="*/ 6782 h 57667"/>
                <a:gd name="connsiteX5" fmla="*/ 346 w 159096"/>
                <a:gd name="connsiteY5" fmla="*/ 57582 h 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096" h="57667">
                  <a:moveTo>
                    <a:pt x="346" y="57582"/>
                  </a:moveTo>
                  <a:cubicBezTo>
                    <a:pt x="6167" y="59699"/>
                    <a:pt x="85013" y="21599"/>
                    <a:pt x="111471" y="19482"/>
                  </a:cubicBezTo>
                  <a:cubicBezTo>
                    <a:pt x="137929" y="17365"/>
                    <a:pt x="159096" y="47528"/>
                    <a:pt x="159096" y="44882"/>
                  </a:cubicBezTo>
                  <a:cubicBezTo>
                    <a:pt x="159096" y="42236"/>
                    <a:pt x="125229" y="9957"/>
                    <a:pt x="111471" y="3607"/>
                  </a:cubicBezTo>
                  <a:cubicBezTo>
                    <a:pt x="97713" y="-2743"/>
                    <a:pt x="89246" y="-97"/>
                    <a:pt x="76546" y="6782"/>
                  </a:cubicBezTo>
                  <a:cubicBezTo>
                    <a:pt x="63846" y="13661"/>
                    <a:pt x="-5475" y="55465"/>
                    <a:pt x="346" y="575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A2AF8721-CA6C-AB70-0A4E-4865CA271087}"/>
                </a:ext>
              </a:extLst>
            </p:cNvPr>
            <p:cNvSpPr/>
            <p:nvPr/>
          </p:nvSpPr>
          <p:spPr>
            <a:xfrm>
              <a:off x="3790870" y="3402629"/>
              <a:ext cx="204813" cy="116543"/>
            </a:xfrm>
            <a:custGeom>
              <a:avLst/>
              <a:gdLst>
                <a:gd name="connsiteX0" fmla="*/ 80 w 204813"/>
                <a:gd name="connsiteY0" fmla="*/ 7321 h 116543"/>
                <a:gd name="connsiteX1" fmla="*/ 82630 w 204813"/>
                <a:gd name="connsiteY1" fmla="*/ 971 h 116543"/>
                <a:gd name="connsiteX2" fmla="*/ 133430 w 204813"/>
                <a:gd name="connsiteY2" fmla="*/ 29546 h 116543"/>
                <a:gd name="connsiteX3" fmla="*/ 203280 w 204813"/>
                <a:gd name="connsiteY3" fmla="*/ 115271 h 116543"/>
                <a:gd name="connsiteX4" fmla="*/ 174705 w 204813"/>
                <a:gd name="connsiteY4" fmla="*/ 77171 h 116543"/>
                <a:gd name="connsiteX5" fmla="*/ 95330 w 204813"/>
                <a:gd name="connsiteY5" fmla="*/ 26371 h 116543"/>
                <a:gd name="connsiteX6" fmla="*/ 136605 w 204813"/>
                <a:gd name="connsiteY6" fmla="*/ 42246 h 116543"/>
                <a:gd name="connsiteX7" fmla="*/ 98505 w 204813"/>
                <a:gd name="connsiteY7" fmla="*/ 13671 h 116543"/>
                <a:gd name="connsiteX8" fmla="*/ 80 w 204813"/>
                <a:gd name="connsiteY8" fmla="*/ 7321 h 11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813" h="116543">
                  <a:moveTo>
                    <a:pt x="80" y="7321"/>
                  </a:moveTo>
                  <a:cubicBezTo>
                    <a:pt x="-2566" y="5204"/>
                    <a:pt x="60405" y="-2733"/>
                    <a:pt x="82630" y="971"/>
                  </a:cubicBezTo>
                  <a:cubicBezTo>
                    <a:pt x="104855" y="4675"/>
                    <a:pt x="113322" y="10496"/>
                    <a:pt x="133430" y="29546"/>
                  </a:cubicBezTo>
                  <a:cubicBezTo>
                    <a:pt x="153538" y="48596"/>
                    <a:pt x="196401" y="107333"/>
                    <a:pt x="203280" y="115271"/>
                  </a:cubicBezTo>
                  <a:cubicBezTo>
                    <a:pt x="210159" y="123209"/>
                    <a:pt x="192697" y="91988"/>
                    <a:pt x="174705" y="77171"/>
                  </a:cubicBezTo>
                  <a:cubicBezTo>
                    <a:pt x="156713" y="62354"/>
                    <a:pt x="101680" y="32192"/>
                    <a:pt x="95330" y="26371"/>
                  </a:cubicBezTo>
                  <a:cubicBezTo>
                    <a:pt x="88980" y="20550"/>
                    <a:pt x="136076" y="44363"/>
                    <a:pt x="136605" y="42246"/>
                  </a:cubicBezTo>
                  <a:cubicBezTo>
                    <a:pt x="137134" y="40129"/>
                    <a:pt x="114909" y="20021"/>
                    <a:pt x="98505" y="13671"/>
                  </a:cubicBezTo>
                  <a:cubicBezTo>
                    <a:pt x="82101" y="7321"/>
                    <a:pt x="2726" y="9438"/>
                    <a:pt x="80" y="7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10F04E29-41C7-5098-B3AF-EF1E5AD3A2F3}"/>
                </a:ext>
              </a:extLst>
            </p:cNvPr>
            <p:cNvSpPr/>
            <p:nvPr/>
          </p:nvSpPr>
          <p:spPr>
            <a:xfrm>
              <a:off x="3676590" y="3444872"/>
              <a:ext cx="308070" cy="90450"/>
            </a:xfrm>
            <a:custGeom>
              <a:avLst/>
              <a:gdLst>
                <a:gd name="connsiteX0" fmla="*/ 60 w 308070"/>
                <a:gd name="connsiteY0" fmla="*/ 3 h 90450"/>
                <a:gd name="connsiteX1" fmla="*/ 127060 w 308070"/>
                <a:gd name="connsiteY1" fmla="*/ 66678 h 90450"/>
                <a:gd name="connsiteX2" fmla="*/ 308035 w 308070"/>
                <a:gd name="connsiteY2" fmla="*/ 63503 h 90450"/>
                <a:gd name="connsiteX3" fmla="*/ 142935 w 308070"/>
                <a:gd name="connsiteY3" fmla="*/ 88903 h 90450"/>
                <a:gd name="connsiteX4" fmla="*/ 174685 w 308070"/>
                <a:gd name="connsiteY4" fmla="*/ 85728 h 90450"/>
                <a:gd name="connsiteX5" fmla="*/ 111185 w 308070"/>
                <a:gd name="connsiteY5" fmla="*/ 69853 h 90450"/>
                <a:gd name="connsiteX6" fmla="*/ 60 w 308070"/>
                <a:gd name="connsiteY6" fmla="*/ 3 h 9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070" h="90450">
                  <a:moveTo>
                    <a:pt x="60" y="3"/>
                  </a:moveTo>
                  <a:cubicBezTo>
                    <a:pt x="2706" y="-526"/>
                    <a:pt x="75731" y="56095"/>
                    <a:pt x="127060" y="66678"/>
                  </a:cubicBezTo>
                  <a:cubicBezTo>
                    <a:pt x="178389" y="77261"/>
                    <a:pt x="305389" y="59799"/>
                    <a:pt x="308035" y="63503"/>
                  </a:cubicBezTo>
                  <a:cubicBezTo>
                    <a:pt x="310681" y="67207"/>
                    <a:pt x="165160" y="85199"/>
                    <a:pt x="142935" y="88903"/>
                  </a:cubicBezTo>
                  <a:cubicBezTo>
                    <a:pt x="120710" y="92607"/>
                    <a:pt x="179977" y="88903"/>
                    <a:pt x="174685" y="85728"/>
                  </a:cubicBezTo>
                  <a:cubicBezTo>
                    <a:pt x="169393" y="82553"/>
                    <a:pt x="140289" y="81495"/>
                    <a:pt x="111185" y="69853"/>
                  </a:cubicBezTo>
                  <a:cubicBezTo>
                    <a:pt x="82081" y="58211"/>
                    <a:pt x="-2586" y="532"/>
                    <a:pt x="6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8A0C50AD-A50C-BEFF-D343-3606DD1938C5}"/>
                </a:ext>
              </a:extLst>
            </p:cNvPr>
            <p:cNvSpPr/>
            <p:nvPr/>
          </p:nvSpPr>
          <p:spPr>
            <a:xfrm>
              <a:off x="3670258" y="3448037"/>
              <a:ext cx="193830" cy="117488"/>
            </a:xfrm>
            <a:custGeom>
              <a:avLst/>
              <a:gdLst>
                <a:gd name="connsiteX0" fmla="*/ 42 w 193830"/>
                <a:gd name="connsiteY0" fmla="*/ 13 h 117488"/>
                <a:gd name="connsiteX1" fmla="*/ 85767 w 193830"/>
                <a:gd name="connsiteY1" fmla="*/ 76213 h 117488"/>
                <a:gd name="connsiteX2" fmla="*/ 57192 w 193830"/>
                <a:gd name="connsiteY2" fmla="*/ 88913 h 117488"/>
                <a:gd name="connsiteX3" fmla="*/ 193717 w 193830"/>
                <a:gd name="connsiteY3" fmla="*/ 117488 h 117488"/>
                <a:gd name="connsiteX4" fmla="*/ 82592 w 193830"/>
                <a:gd name="connsiteY4" fmla="*/ 88913 h 117488"/>
                <a:gd name="connsiteX5" fmla="*/ 98467 w 193830"/>
                <a:gd name="connsiteY5" fmla="*/ 82563 h 117488"/>
                <a:gd name="connsiteX6" fmla="*/ 42 w 193830"/>
                <a:gd name="connsiteY6" fmla="*/ 13 h 11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830" h="117488">
                  <a:moveTo>
                    <a:pt x="42" y="13"/>
                  </a:moveTo>
                  <a:cubicBezTo>
                    <a:pt x="-2075" y="-1045"/>
                    <a:pt x="76242" y="61396"/>
                    <a:pt x="85767" y="76213"/>
                  </a:cubicBezTo>
                  <a:cubicBezTo>
                    <a:pt x="95292" y="91030"/>
                    <a:pt x="39200" y="82034"/>
                    <a:pt x="57192" y="88913"/>
                  </a:cubicBezTo>
                  <a:cubicBezTo>
                    <a:pt x="75184" y="95792"/>
                    <a:pt x="189484" y="117488"/>
                    <a:pt x="193717" y="117488"/>
                  </a:cubicBezTo>
                  <a:cubicBezTo>
                    <a:pt x="197950" y="117488"/>
                    <a:pt x="82592" y="88913"/>
                    <a:pt x="82592" y="88913"/>
                  </a:cubicBezTo>
                  <a:cubicBezTo>
                    <a:pt x="66717" y="83092"/>
                    <a:pt x="107463" y="92617"/>
                    <a:pt x="98467" y="82563"/>
                  </a:cubicBezTo>
                  <a:cubicBezTo>
                    <a:pt x="89471" y="72509"/>
                    <a:pt x="2159" y="1071"/>
                    <a:pt x="42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20122A8B-780B-DB4A-E269-39EDDD25A9C0}"/>
                </a:ext>
              </a:extLst>
            </p:cNvPr>
            <p:cNvSpPr/>
            <p:nvPr/>
          </p:nvSpPr>
          <p:spPr>
            <a:xfrm>
              <a:off x="3765512" y="3508366"/>
              <a:ext cx="228756" cy="60587"/>
            </a:xfrm>
            <a:custGeom>
              <a:avLst/>
              <a:gdLst>
                <a:gd name="connsiteX0" fmla="*/ 38 w 228756"/>
                <a:gd name="connsiteY0" fmla="*/ 60334 h 60587"/>
                <a:gd name="connsiteX1" fmla="*/ 120688 w 228756"/>
                <a:gd name="connsiteY1" fmla="*/ 31759 h 60587"/>
                <a:gd name="connsiteX2" fmla="*/ 228638 w 228756"/>
                <a:gd name="connsiteY2" fmla="*/ 9 h 60587"/>
                <a:gd name="connsiteX3" fmla="*/ 142913 w 228756"/>
                <a:gd name="connsiteY3" fmla="*/ 34934 h 60587"/>
                <a:gd name="connsiteX4" fmla="*/ 196888 w 228756"/>
                <a:gd name="connsiteY4" fmla="*/ 22234 h 60587"/>
                <a:gd name="connsiteX5" fmla="*/ 133388 w 228756"/>
                <a:gd name="connsiteY5" fmla="*/ 44459 h 60587"/>
                <a:gd name="connsiteX6" fmla="*/ 38 w 228756"/>
                <a:gd name="connsiteY6" fmla="*/ 60334 h 6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756" h="60587">
                  <a:moveTo>
                    <a:pt x="38" y="60334"/>
                  </a:moveTo>
                  <a:cubicBezTo>
                    <a:pt x="-2079" y="58217"/>
                    <a:pt x="82588" y="41813"/>
                    <a:pt x="120688" y="31759"/>
                  </a:cubicBezTo>
                  <a:cubicBezTo>
                    <a:pt x="158788" y="21705"/>
                    <a:pt x="224934" y="-520"/>
                    <a:pt x="228638" y="9"/>
                  </a:cubicBezTo>
                  <a:cubicBezTo>
                    <a:pt x="232342" y="538"/>
                    <a:pt x="148205" y="31230"/>
                    <a:pt x="142913" y="34934"/>
                  </a:cubicBezTo>
                  <a:cubicBezTo>
                    <a:pt x="137621" y="38638"/>
                    <a:pt x="198475" y="20647"/>
                    <a:pt x="196888" y="22234"/>
                  </a:cubicBezTo>
                  <a:cubicBezTo>
                    <a:pt x="195301" y="23821"/>
                    <a:pt x="159846" y="38109"/>
                    <a:pt x="133388" y="44459"/>
                  </a:cubicBezTo>
                  <a:cubicBezTo>
                    <a:pt x="106930" y="50809"/>
                    <a:pt x="2155" y="62451"/>
                    <a:pt x="38" y="60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1281DD5F-977C-3D3F-489E-1CD37C8CF704}"/>
                </a:ext>
              </a:extLst>
            </p:cNvPr>
            <p:cNvSpPr/>
            <p:nvPr/>
          </p:nvSpPr>
          <p:spPr>
            <a:xfrm>
              <a:off x="3649279" y="3237562"/>
              <a:ext cx="88007" cy="81067"/>
            </a:xfrm>
            <a:custGeom>
              <a:avLst/>
              <a:gdLst>
                <a:gd name="connsiteX0" fmla="*/ 87696 w 88007"/>
                <a:gd name="connsiteY0" fmla="*/ 938 h 81067"/>
                <a:gd name="connsiteX1" fmla="*/ 1971 w 88007"/>
                <a:gd name="connsiteY1" fmla="*/ 80313 h 81067"/>
                <a:gd name="connsiteX2" fmla="*/ 30546 w 88007"/>
                <a:gd name="connsiteY2" fmla="*/ 39038 h 81067"/>
                <a:gd name="connsiteX3" fmla="*/ 87696 w 88007"/>
                <a:gd name="connsiteY3" fmla="*/ 938 h 8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007" h="81067">
                  <a:moveTo>
                    <a:pt x="87696" y="938"/>
                  </a:moveTo>
                  <a:cubicBezTo>
                    <a:pt x="82934" y="7817"/>
                    <a:pt x="11496" y="73963"/>
                    <a:pt x="1971" y="80313"/>
                  </a:cubicBezTo>
                  <a:cubicBezTo>
                    <a:pt x="-7554" y="86663"/>
                    <a:pt x="19963" y="51209"/>
                    <a:pt x="30546" y="39038"/>
                  </a:cubicBezTo>
                  <a:cubicBezTo>
                    <a:pt x="41129" y="26867"/>
                    <a:pt x="92458" y="-5941"/>
                    <a:pt x="87696" y="9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06451D69-A72C-C7D2-605B-27001CD05717}"/>
                </a:ext>
              </a:extLst>
            </p:cNvPr>
            <p:cNvSpPr/>
            <p:nvPr/>
          </p:nvSpPr>
          <p:spPr>
            <a:xfrm>
              <a:off x="4365614" y="3328517"/>
              <a:ext cx="26939" cy="243135"/>
            </a:xfrm>
            <a:custGeom>
              <a:avLst/>
              <a:gdLst>
                <a:gd name="connsiteX0" fmla="*/ 22236 w 26939"/>
                <a:gd name="connsiteY0" fmla="*/ 2058 h 243135"/>
                <a:gd name="connsiteX1" fmla="*/ 11 w 26939"/>
                <a:gd name="connsiteY1" fmla="*/ 240183 h 243135"/>
                <a:gd name="connsiteX2" fmla="*/ 25411 w 26939"/>
                <a:gd name="connsiteY2" fmla="*/ 129058 h 243135"/>
                <a:gd name="connsiteX3" fmla="*/ 22236 w 26939"/>
                <a:gd name="connsiteY3" fmla="*/ 2058 h 24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39" h="243135">
                  <a:moveTo>
                    <a:pt x="22236" y="2058"/>
                  </a:moveTo>
                  <a:cubicBezTo>
                    <a:pt x="18003" y="20579"/>
                    <a:pt x="-518" y="219016"/>
                    <a:pt x="11" y="240183"/>
                  </a:cubicBezTo>
                  <a:cubicBezTo>
                    <a:pt x="540" y="261350"/>
                    <a:pt x="22236" y="162925"/>
                    <a:pt x="25411" y="129058"/>
                  </a:cubicBezTo>
                  <a:cubicBezTo>
                    <a:pt x="28586" y="95191"/>
                    <a:pt x="26469" y="-16463"/>
                    <a:pt x="22236" y="20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E7F61A2D-FE7C-C422-D4F7-6F039F152E77}"/>
                </a:ext>
              </a:extLst>
            </p:cNvPr>
            <p:cNvSpPr/>
            <p:nvPr/>
          </p:nvSpPr>
          <p:spPr>
            <a:xfrm>
              <a:off x="4381488" y="3171638"/>
              <a:ext cx="139745" cy="378089"/>
            </a:xfrm>
            <a:custGeom>
              <a:avLst/>
              <a:gdLst>
                <a:gd name="connsiteX0" fmla="*/ 139712 w 139745"/>
                <a:gd name="connsiteY0" fmla="*/ 187 h 378089"/>
                <a:gd name="connsiteX1" fmla="*/ 88912 w 139745"/>
                <a:gd name="connsiteY1" fmla="*/ 127187 h 378089"/>
                <a:gd name="connsiteX2" fmla="*/ 12 w 139745"/>
                <a:gd name="connsiteY2" fmla="*/ 378012 h 378089"/>
                <a:gd name="connsiteX3" fmla="*/ 95262 w 139745"/>
                <a:gd name="connsiteY3" fmla="*/ 152587 h 378089"/>
                <a:gd name="connsiteX4" fmla="*/ 139712 w 139745"/>
                <a:gd name="connsiteY4" fmla="*/ 187 h 378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45" h="378089">
                  <a:moveTo>
                    <a:pt x="139712" y="187"/>
                  </a:moveTo>
                  <a:cubicBezTo>
                    <a:pt x="138654" y="-4046"/>
                    <a:pt x="112195" y="64216"/>
                    <a:pt x="88912" y="127187"/>
                  </a:cubicBezTo>
                  <a:cubicBezTo>
                    <a:pt x="65629" y="190158"/>
                    <a:pt x="-1046" y="373779"/>
                    <a:pt x="12" y="378012"/>
                  </a:cubicBezTo>
                  <a:cubicBezTo>
                    <a:pt x="1070" y="382245"/>
                    <a:pt x="74095" y="211854"/>
                    <a:pt x="95262" y="152587"/>
                  </a:cubicBezTo>
                  <a:cubicBezTo>
                    <a:pt x="116429" y="93320"/>
                    <a:pt x="140770" y="4420"/>
                    <a:pt x="139712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455453D6-B698-1E20-2C88-A02B231B262F}"/>
                </a:ext>
              </a:extLst>
            </p:cNvPr>
            <p:cNvSpPr/>
            <p:nvPr/>
          </p:nvSpPr>
          <p:spPr>
            <a:xfrm>
              <a:off x="4055899" y="3650616"/>
              <a:ext cx="171968" cy="130150"/>
            </a:xfrm>
            <a:custGeom>
              <a:avLst/>
              <a:gdLst>
                <a:gd name="connsiteX0" fmla="*/ 170026 w 171968"/>
                <a:gd name="connsiteY0" fmla="*/ 634 h 130150"/>
                <a:gd name="connsiteX1" fmla="*/ 1751 w 171968"/>
                <a:gd name="connsiteY1" fmla="*/ 127634 h 130150"/>
                <a:gd name="connsiteX2" fmla="*/ 87476 w 171968"/>
                <a:gd name="connsiteY2" fmla="*/ 80009 h 130150"/>
                <a:gd name="connsiteX3" fmla="*/ 170026 w 171968"/>
                <a:gd name="connsiteY3" fmla="*/ 634 h 13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968" h="130150">
                  <a:moveTo>
                    <a:pt x="170026" y="634"/>
                  </a:moveTo>
                  <a:cubicBezTo>
                    <a:pt x="155739" y="8571"/>
                    <a:pt x="15509" y="114405"/>
                    <a:pt x="1751" y="127634"/>
                  </a:cubicBezTo>
                  <a:cubicBezTo>
                    <a:pt x="-12007" y="140863"/>
                    <a:pt x="58901" y="98530"/>
                    <a:pt x="87476" y="80009"/>
                  </a:cubicBezTo>
                  <a:cubicBezTo>
                    <a:pt x="116051" y="61488"/>
                    <a:pt x="184313" y="-7303"/>
                    <a:pt x="170026" y="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35C44930-34FE-EAA0-66BC-7275934E1F7B}"/>
                </a:ext>
              </a:extLst>
            </p:cNvPr>
            <p:cNvSpPr/>
            <p:nvPr/>
          </p:nvSpPr>
          <p:spPr>
            <a:xfrm>
              <a:off x="3856725" y="3724238"/>
              <a:ext cx="128490" cy="10199"/>
            </a:xfrm>
            <a:custGeom>
              <a:avLst/>
              <a:gdLst>
                <a:gd name="connsiteX0" fmla="*/ 900 w 128490"/>
                <a:gd name="connsiteY0" fmla="*/ 6387 h 10199"/>
                <a:gd name="connsiteX1" fmla="*/ 73925 w 128490"/>
                <a:gd name="connsiteY1" fmla="*/ 37 h 10199"/>
                <a:gd name="connsiteX2" fmla="*/ 127900 w 128490"/>
                <a:gd name="connsiteY2" fmla="*/ 9562 h 10199"/>
                <a:gd name="connsiteX3" fmla="*/ 900 w 128490"/>
                <a:gd name="connsiteY3" fmla="*/ 6387 h 1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90" h="10199">
                  <a:moveTo>
                    <a:pt x="900" y="6387"/>
                  </a:moveTo>
                  <a:cubicBezTo>
                    <a:pt x="-8096" y="4800"/>
                    <a:pt x="52758" y="-492"/>
                    <a:pt x="73925" y="37"/>
                  </a:cubicBezTo>
                  <a:cubicBezTo>
                    <a:pt x="95092" y="566"/>
                    <a:pt x="133721" y="7445"/>
                    <a:pt x="127900" y="9562"/>
                  </a:cubicBezTo>
                  <a:cubicBezTo>
                    <a:pt x="122079" y="11679"/>
                    <a:pt x="9896" y="7974"/>
                    <a:pt x="900" y="6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B1E9DD71-AB1C-9438-C7E4-035BF8182C7E}"/>
                </a:ext>
              </a:extLst>
            </p:cNvPr>
            <p:cNvSpPr/>
            <p:nvPr/>
          </p:nvSpPr>
          <p:spPr>
            <a:xfrm>
              <a:off x="3603598" y="3547803"/>
              <a:ext cx="51078" cy="151578"/>
            </a:xfrm>
            <a:custGeom>
              <a:avLst/>
              <a:gdLst>
                <a:gd name="connsiteX0" fmla="*/ 27 w 51078"/>
                <a:gd name="connsiteY0" fmla="*/ 1847 h 151578"/>
                <a:gd name="connsiteX1" fmla="*/ 41302 w 51078"/>
                <a:gd name="connsiteY1" fmla="*/ 119322 h 151578"/>
                <a:gd name="connsiteX2" fmla="*/ 50827 w 51078"/>
                <a:gd name="connsiteY2" fmla="*/ 147897 h 151578"/>
                <a:gd name="connsiteX3" fmla="*/ 34952 w 51078"/>
                <a:gd name="connsiteY3" fmla="*/ 52647 h 151578"/>
                <a:gd name="connsiteX4" fmla="*/ 27 w 51078"/>
                <a:gd name="connsiteY4" fmla="*/ 1847 h 151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078" h="151578">
                  <a:moveTo>
                    <a:pt x="27" y="1847"/>
                  </a:moveTo>
                  <a:cubicBezTo>
                    <a:pt x="1085" y="12959"/>
                    <a:pt x="32835" y="94980"/>
                    <a:pt x="41302" y="119322"/>
                  </a:cubicBezTo>
                  <a:cubicBezTo>
                    <a:pt x="49769" y="143664"/>
                    <a:pt x="51885" y="159009"/>
                    <a:pt x="50827" y="147897"/>
                  </a:cubicBezTo>
                  <a:cubicBezTo>
                    <a:pt x="49769" y="136785"/>
                    <a:pt x="41302" y="72755"/>
                    <a:pt x="34952" y="52647"/>
                  </a:cubicBezTo>
                  <a:cubicBezTo>
                    <a:pt x="28602" y="32539"/>
                    <a:pt x="-1031" y="-9265"/>
                    <a:pt x="27" y="1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A2D23146-460A-FC50-A0D6-B92BCA21BACE}"/>
                </a:ext>
              </a:extLst>
            </p:cNvPr>
            <p:cNvSpPr/>
            <p:nvPr/>
          </p:nvSpPr>
          <p:spPr>
            <a:xfrm>
              <a:off x="3504869" y="3117758"/>
              <a:ext cx="22945" cy="339914"/>
            </a:xfrm>
            <a:custGeom>
              <a:avLst/>
              <a:gdLst>
                <a:gd name="connsiteX0" fmla="*/ 331 w 22945"/>
                <a:gd name="connsiteY0" fmla="*/ 92 h 339914"/>
                <a:gd name="connsiteX1" fmla="*/ 3506 w 22945"/>
                <a:gd name="connsiteY1" fmla="*/ 149317 h 339914"/>
                <a:gd name="connsiteX2" fmla="*/ 16206 w 22945"/>
                <a:gd name="connsiteY2" fmla="*/ 177892 h 339914"/>
                <a:gd name="connsiteX3" fmla="*/ 19381 w 22945"/>
                <a:gd name="connsiteY3" fmla="*/ 339817 h 339914"/>
                <a:gd name="connsiteX4" fmla="*/ 22556 w 22945"/>
                <a:gd name="connsiteY4" fmla="*/ 152492 h 339914"/>
                <a:gd name="connsiteX5" fmla="*/ 9856 w 22945"/>
                <a:gd name="connsiteY5" fmla="*/ 127092 h 339914"/>
                <a:gd name="connsiteX6" fmla="*/ 331 w 22945"/>
                <a:gd name="connsiteY6" fmla="*/ 92 h 339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45" h="339914">
                  <a:moveTo>
                    <a:pt x="331" y="92"/>
                  </a:moveTo>
                  <a:cubicBezTo>
                    <a:pt x="-727" y="3796"/>
                    <a:pt x="860" y="119684"/>
                    <a:pt x="3506" y="149317"/>
                  </a:cubicBezTo>
                  <a:cubicBezTo>
                    <a:pt x="6152" y="178950"/>
                    <a:pt x="13560" y="146142"/>
                    <a:pt x="16206" y="177892"/>
                  </a:cubicBezTo>
                  <a:cubicBezTo>
                    <a:pt x="18852" y="209642"/>
                    <a:pt x="18323" y="344050"/>
                    <a:pt x="19381" y="339817"/>
                  </a:cubicBezTo>
                  <a:cubicBezTo>
                    <a:pt x="20439" y="335584"/>
                    <a:pt x="24143" y="187946"/>
                    <a:pt x="22556" y="152492"/>
                  </a:cubicBezTo>
                  <a:cubicBezTo>
                    <a:pt x="20969" y="117038"/>
                    <a:pt x="14089" y="149317"/>
                    <a:pt x="9856" y="127092"/>
                  </a:cubicBezTo>
                  <a:cubicBezTo>
                    <a:pt x="5623" y="104867"/>
                    <a:pt x="1389" y="-3612"/>
                    <a:pt x="331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49258167-C7B5-2042-A045-F2A3B53A7384}"/>
                </a:ext>
              </a:extLst>
            </p:cNvPr>
            <p:cNvSpPr/>
            <p:nvPr/>
          </p:nvSpPr>
          <p:spPr>
            <a:xfrm>
              <a:off x="3509652" y="2717064"/>
              <a:ext cx="65166" cy="359937"/>
            </a:xfrm>
            <a:custGeom>
              <a:avLst/>
              <a:gdLst>
                <a:gd name="connsiteX0" fmla="*/ 62223 w 65166"/>
                <a:gd name="connsiteY0" fmla="*/ 736 h 359937"/>
                <a:gd name="connsiteX1" fmla="*/ 59048 w 65166"/>
                <a:gd name="connsiteY1" fmla="*/ 121386 h 359937"/>
                <a:gd name="connsiteX2" fmla="*/ 8248 w 65166"/>
                <a:gd name="connsiteY2" fmla="*/ 270611 h 359937"/>
                <a:gd name="connsiteX3" fmla="*/ 1898 w 65166"/>
                <a:gd name="connsiteY3" fmla="*/ 359511 h 359937"/>
                <a:gd name="connsiteX4" fmla="*/ 27298 w 65166"/>
                <a:gd name="connsiteY4" fmla="*/ 235686 h 359937"/>
                <a:gd name="connsiteX5" fmla="*/ 62223 w 65166"/>
                <a:gd name="connsiteY5" fmla="*/ 178536 h 359937"/>
                <a:gd name="connsiteX6" fmla="*/ 62223 w 65166"/>
                <a:gd name="connsiteY6" fmla="*/ 736 h 359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166" h="359937">
                  <a:moveTo>
                    <a:pt x="62223" y="736"/>
                  </a:moveTo>
                  <a:cubicBezTo>
                    <a:pt x="61694" y="-8789"/>
                    <a:pt x="68044" y="76407"/>
                    <a:pt x="59048" y="121386"/>
                  </a:cubicBezTo>
                  <a:cubicBezTo>
                    <a:pt x="50052" y="166365"/>
                    <a:pt x="17773" y="230924"/>
                    <a:pt x="8248" y="270611"/>
                  </a:cubicBezTo>
                  <a:cubicBezTo>
                    <a:pt x="-1277" y="310299"/>
                    <a:pt x="-1277" y="365332"/>
                    <a:pt x="1898" y="359511"/>
                  </a:cubicBezTo>
                  <a:cubicBezTo>
                    <a:pt x="5073" y="353690"/>
                    <a:pt x="17244" y="265848"/>
                    <a:pt x="27298" y="235686"/>
                  </a:cubicBezTo>
                  <a:cubicBezTo>
                    <a:pt x="37352" y="205524"/>
                    <a:pt x="55873" y="212932"/>
                    <a:pt x="62223" y="178536"/>
                  </a:cubicBezTo>
                  <a:cubicBezTo>
                    <a:pt x="68573" y="144140"/>
                    <a:pt x="62752" y="10261"/>
                    <a:pt x="62223" y="7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797779BB-71B6-C89A-6E1B-C0AE6542E938}"/>
                </a:ext>
              </a:extLst>
            </p:cNvPr>
            <p:cNvSpPr/>
            <p:nvPr/>
          </p:nvSpPr>
          <p:spPr>
            <a:xfrm>
              <a:off x="4044849" y="3257522"/>
              <a:ext cx="29918" cy="174688"/>
            </a:xfrm>
            <a:custGeom>
              <a:avLst/>
              <a:gdLst>
                <a:gd name="connsiteX0" fmla="*/ 19151 w 29918"/>
                <a:gd name="connsiteY0" fmla="*/ 28 h 174688"/>
                <a:gd name="connsiteX1" fmla="*/ 19151 w 29918"/>
                <a:gd name="connsiteY1" fmla="*/ 95278 h 174688"/>
                <a:gd name="connsiteX2" fmla="*/ 101 w 29918"/>
                <a:gd name="connsiteY2" fmla="*/ 174653 h 174688"/>
                <a:gd name="connsiteX3" fmla="*/ 28676 w 29918"/>
                <a:gd name="connsiteY3" fmla="*/ 85753 h 174688"/>
                <a:gd name="connsiteX4" fmla="*/ 19151 w 29918"/>
                <a:gd name="connsiteY4" fmla="*/ 28 h 17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18" h="174688">
                  <a:moveTo>
                    <a:pt x="19151" y="28"/>
                  </a:moveTo>
                  <a:cubicBezTo>
                    <a:pt x="17564" y="1615"/>
                    <a:pt x="22326" y="66174"/>
                    <a:pt x="19151" y="95278"/>
                  </a:cubicBezTo>
                  <a:cubicBezTo>
                    <a:pt x="15976" y="124382"/>
                    <a:pt x="-1486" y="176240"/>
                    <a:pt x="101" y="174653"/>
                  </a:cubicBezTo>
                  <a:cubicBezTo>
                    <a:pt x="1688" y="173066"/>
                    <a:pt x="23384" y="109036"/>
                    <a:pt x="28676" y="85753"/>
                  </a:cubicBezTo>
                  <a:cubicBezTo>
                    <a:pt x="33968" y="62470"/>
                    <a:pt x="20738" y="-1559"/>
                    <a:pt x="19151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82BB8A42-A48D-A735-2E17-317C91AECD69}"/>
                </a:ext>
              </a:extLst>
            </p:cNvPr>
            <p:cNvSpPr/>
            <p:nvPr/>
          </p:nvSpPr>
          <p:spPr>
            <a:xfrm>
              <a:off x="4120494" y="3197225"/>
              <a:ext cx="189877" cy="33932"/>
            </a:xfrm>
            <a:custGeom>
              <a:avLst/>
              <a:gdLst>
                <a:gd name="connsiteX0" fmla="*/ 656 w 189877"/>
                <a:gd name="connsiteY0" fmla="*/ 28575 h 33932"/>
                <a:gd name="connsiteX1" fmla="*/ 99081 w 189877"/>
                <a:gd name="connsiteY1" fmla="*/ 31750 h 33932"/>
                <a:gd name="connsiteX2" fmla="*/ 187981 w 189877"/>
                <a:gd name="connsiteY2" fmla="*/ 0 h 33932"/>
                <a:gd name="connsiteX3" fmla="*/ 149881 w 189877"/>
                <a:gd name="connsiteY3" fmla="*/ 31750 h 33932"/>
                <a:gd name="connsiteX4" fmla="*/ 656 w 189877"/>
                <a:gd name="connsiteY4" fmla="*/ 28575 h 33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877" h="33932">
                  <a:moveTo>
                    <a:pt x="656" y="28575"/>
                  </a:moveTo>
                  <a:cubicBezTo>
                    <a:pt x="-7811" y="28575"/>
                    <a:pt x="67860" y="36512"/>
                    <a:pt x="99081" y="31750"/>
                  </a:cubicBezTo>
                  <a:cubicBezTo>
                    <a:pt x="130302" y="26988"/>
                    <a:pt x="179514" y="0"/>
                    <a:pt x="187981" y="0"/>
                  </a:cubicBezTo>
                  <a:cubicBezTo>
                    <a:pt x="196448" y="0"/>
                    <a:pt x="175281" y="25400"/>
                    <a:pt x="149881" y="31750"/>
                  </a:cubicBezTo>
                  <a:cubicBezTo>
                    <a:pt x="124481" y="38100"/>
                    <a:pt x="9123" y="28575"/>
                    <a:pt x="656" y="285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0FD18697-FE46-D931-9954-6439D50311E3}"/>
                </a:ext>
              </a:extLst>
            </p:cNvPr>
            <p:cNvSpPr/>
            <p:nvPr/>
          </p:nvSpPr>
          <p:spPr>
            <a:xfrm>
              <a:off x="4385847" y="3022469"/>
              <a:ext cx="65577" cy="165382"/>
            </a:xfrm>
            <a:custGeom>
              <a:avLst/>
              <a:gdLst>
                <a:gd name="connsiteX0" fmla="*/ 65503 w 65577"/>
                <a:gd name="connsiteY0" fmla="*/ 131 h 165382"/>
                <a:gd name="connsiteX1" fmla="*/ 14703 w 65577"/>
                <a:gd name="connsiteY1" fmla="*/ 79506 h 165382"/>
                <a:gd name="connsiteX2" fmla="*/ 8353 w 65577"/>
                <a:gd name="connsiteY2" fmla="*/ 165231 h 165382"/>
                <a:gd name="connsiteX3" fmla="*/ 2003 w 65577"/>
                <a:gd name="connsiteY3" fmla="*/ 98556 h 165382"/>
                <a:gd name="connsiteX4" fmla="*/ 65503 w 65577"/>
                <a:gd name="connsiteY4" fmla="*/ 131 h 16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77" h="165382">
                  <a:moveTo>
                    <a:pt x="65503" y="131"/>
                  </a:moveTo>
                  <a:cubicBezTo>
                    <a:pt x="67620" y="-3044"/>
                    <a:pt x="24228" y="51989"/>
                    <a:pt x="14703" y="79506"/>
                  </a:cubicBezTo>
                  <a:cubicBezTo>
                    <a:pt x="5178" y="107023"/>
                    <a:pt x="10470" y="162056"/>
                    <a:pt x="8353" y="165231"/>
                  </a:cubicBezTo>
                  <a:cubicBezTo>
                    <a:pt x="6236" y="168406"/>
                    <a:pt x="-4347" y="120781"/>
                    <a:pt x="2003" y="98556"/>
                  </a:cubicBezTo>
                  <a:cubicBezTo>
                    <a:pt x="8353" y="76331"/>
                    <a:pt x="63386" y="3306"/>
                    <a:pt x="65503" y="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3E546589-ED90-34A9-8AC7-F183A8537F5A}"/>
                </a:ext>
              </a:extLst>
            </p:cNvPr>
            <p:cNvSpPr/>
            <p:nvPr/>
          </p:nvSpPr>
          <p:spPr>
            <a:xfrm>
              <a:off x="4511351" y="2825733"/>
              <a:ext cx="13024" cy="308295"/>
            </a:xfrm>
            <a:custGeom>
              <a:avLst/>
              <a:gdLst>
                <a:gd name="connsiteX0" fmla="*/ 324 w 13024"/>
                <a:gd name="connsiteY0" fmla="*/ 17 h 308295"/>
                <a:gd name="connsiteX1" fmla="*/ 13024 w 13024"/>
                <a:gd name="connsiteY1" fmla="*/ 250842 h 308295"/>
                <a:gd name="connsiteX2" fmla="*/ 324 w 13024"/>
                <a:gd name="connsiteY2" fmla="*/ 307992 h 308295"/>
                <a:gd name="connsiteX3" fmla="*/ 3499 w 13024"/>
                <a:gd name="connsiteY3" fmla="*/ 238142 h 308295"/>
                <a:gd name="connsiteX4" fmla="*/ 324 w 13024"/>
                <a:gd name="connsiteY4" fmla="*/ 17 h 30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24" h="308295">
                  <a:moveTo>
                    <a:pt x="324" y="17"/>
                  </a:moveTo>
                  <a:cubicBezTo>
                    <a:pt x="1912" y="2134"/>
                    <a:pt x="13024" y="199513"/>
                    <a:pt x="13024" y="250842"/>
                  </a:cubicBezTo>
                  <a:cubicBezTo>
                    <a:pt x="13024" y="302171"/>
                    <a:pt x="1912" y="310109"/>
                    <a:pt x="324" y="307992"/>
                  </a:cubicBezTo>
                  <a:cubicBezTo>
                    <a:pt x="-1264" y="305875"/>
                    <a:pt x="3499" y="282592"/>
                    <a:pt x="3499" y="238142"/>
                  </a:cubicBezTo>
                  <a:cubicBezTo>
                    <a:pt x="3499" y="193692"/>
                    <a:pt x="-1264" y="-2100"/>
                    <a:pt x="324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33FF2AA6-4145-C29D-D817-5CFD4C4E1033}"/>
                </a:ext>
              </a:extLst>
            </p:cNvPr>
            <p:cNvSpPr/>
            <p:nvPr/>
          </p:nvSpPr>
          <p:spPr>
            <a:xfrm>
              <a:off x="3580871" y="2454275"/>
              <a:ext cx="191029" cy="282704"/>
            </a:xfrm>
            <a:custGeom>
              <a:avLst/>
              <a:gdLst>
                <a:gd name="connsiteX0" fmla="*/ 191029 w 191029"/>
                <a:gd name="connsiteY0" fmla="*/ 0 h 282704"/>
                <a:gd name="connsiteX1" fmla="*/ 86254 w 191029"/>
                <a:gd name="connsiteY1" fmla="*/ 123825 h 282704"/>
                <a:gd name="connsiteX2" fmla="*/ 19579 w 191029"/>
                <a:gd name="connsiteY2" fmla="*/ 203200 h 282704"/>
                <a:gd name="connsiteX3" fmla="*/ 529 w 191029"/>
                <a:gd name="connsiteY3" fmla="*/ 282575 h 282704"/>
                <a:gd name="connsiteX4" fmla="*/ 35454 w 191029"/>
                <a:gd name="connsiteY4" fmla="*/ 184150 h 282704"/>
                <a:gd name="connsiteX5" fmla="*/ 191029 w 191029"/>
                <a:gd name="connsiteY5" fmla="*/ 0 h 28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029" h="282704">
                  <a:moveTo>
                    <a:pt x="191029" y="0"/>
                  </a:moveTo>
                  <a:lnTo>
                    <a:pt x="86254" y="123825"/>
                  </a:lnTo>
                  <a:cubicBezTo>
                    <a:pt x="57679" y="157692"/>
                    <a:pt x="33866" y="176742"/>
                    <a:pt x="19579" y="203200"/>
                  </a:cubicBezTo>
                  <a:cubicBezTo>
                    <a:pt x="5292" y="229658"/>
                    <a:pt x="-2117" y="285750"/>
                    <a:pt x="529" y="282575"/>
                  </a:cubicBezTo>
                  <a:cubicBezTo>
                    <a:pt x="3175" y="279400"/>
                    <a:pt x="9525" y="225954"/>
                    <a:pt x="35454" y="184150"/>
                  </a:cubicBezTo>
                  <a:cubicBezTo>
                    <a:pt x="61383" y="142346"/>
                    <a:pt x="182562" y="10054"/>
                    <a:pt x="19102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46548610-50C5-CC06-A74B-DF4610EA5D5F}"/>
                </a:ext>
              </a:extLst>
            </p:cNvPr>
            <p:cNvSpPr/>
            <p:nvPr/>
          </p:nvSpPr>
          <p:spPr>
            <a:xfrm>
              <a:off x="3819059" y="2736675"/>
              <a:ext cx="107317" cy="48920"/>
            </a:xfrm>
            <a:custGeom>
              <a:avLst/>
              <a:gdLst>
                <a:gd name="connsiteX0" fmla="*/ 466 w 107317"/>
                <a:gd name="connsiteY0" fmla="*/ 47800 h 48920"/>
                <a:gd name="connsiteX1" fmla="*/ 105241 w 107317"/>
                <a:gd name="connsiteY1" fmla="*/ 175 h 48920"/>
                <a:gd name="connsiteX2" fmla="*/ 67141 w 107317"/>
                <a:gd name="connsiteY2" fmla="*/ 31925 h 48920"/>
                <a:gd name="connsiteX3" fmla="*/ 466 w 107317"/>
                <a:gd name="connsiteY3" fmla="*/ 47800 h 48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317" h="48920">
                  <a:moveTo>
                    <a:pt x="466" y="47800"/>
                  </a:moveTo>
                  <a:cubicBezTo>
                    <a:pt x="6816" y="42508"/>
                    <a:pt x="94128" y="2821"/>
                    <a:pt x="105241" y="175"/>
                  </a:cubicBezTo>
                  <a:cubicBezTo>
                    <a:pt x="116354" y="-2471"/>
                    <a:pt x="79841" y="25575"/>
                    <a:pt x="67141" y="31925"/>
                  </a:cubicBezTo>
                  <a:cubicBezTo>
                    <a:pt x="54441" y="38275"/>
                    <a:pt x="-5884" y="53092"/>
                    <a:pt x="466" y="47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15E289A9-F6A0-4D35-34C7-D7A4D5F0139A}"/>
                </a:ext>
              </a:extLst>
            </p:cNvPr>
            <p:cNvSpPr/>
            <p:nvPr/>
          </p:nvSpPr>
          <p:spPr>
            <a:xfrm>
              <a:off x="4041311" y="2744923"/>
              <a:ext cx="143898" cy="77660"/>
            </a:xfrm>
            <a:custGeom>
              <a:avLst/>
              <a:gdLst>
                <a:gd name="connsiteX0" fmla="*/ 143339 w 143898"/>
                <a:gd name="connsiteY0" fmla="*/ 1452 h 77660"/>
                <a:gd name="connsiteX1" fmla="*/ 6814 w 143898"/>
                <a:gd name="connsiteY1" fmla="*/ 39552 h 77660"/>
                <a:gd name="connsiteX2" fmla="*/ 86189 w 143898"/>
                <a:gd name="connsiteY2" fmla="*/ 77652 h 77660"/>
                <a:gd name="connsiteX3" fmla="*/ 464 w 143898"/>
                <a:gd name="connsiteY3" fmla="*/ 42727 h 77660"/>
                <a:gd name="connsiteX4" fmla="*/ 54439 w 143898"/>
                <a:gd name="connsiteY4" fmla="*/ 10977 h 77660"/>
                <a:gd name="connsiteX5" fmla="*/ 143339 w 143898"/>
                <a:gd name="connsiteY5" fmla="*/ 1452 h 77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898" h="77660">
                  <a:moveTo>
                    <a:pt x="143339" y="1452"/>
                  </a:moveTo>
                  <a:cubicBezTo>
                    <a:pt x="135401" y="6215"/>
                    <a:pt x="16339" y="26852"/>
                    <a:pt x="6814" y="39552"/>
                  </a:cubicBezTo>
                  <a:cubicBezTo>
                    <a:pt x="-2711" y="52252"/>
                    <a:pt x="87247" y="77123"/>
                    <a:pt x="86189" y="77652"/>
                  </a:cubicBezTo>
                  <a:cubicBezTo>
                    <a:pt x="85131" y="78181"/>
                    <a:pt x="5756" y="53840"/>
                    <a:pt x="464" y="42727"/>
                  </a:cubicBezTo>
                  <a:cubicBezTo>
                    <a:pt x="-4828" y="31615"/>
                    <a:pt x="36447" y="17327"/>
                    <a:pt x="54439" y="10977"/>
                  </a:cubicBezTo>
                  <a:cubicBezTo>
                    <a:pt x="72431" y="4627"/>
                    <a:pt x="151277" y="-3311"/>
                    <a:pt x="143339" y="14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E2B12004-A0F2-96F8-6020-D1C8A0C7E858}"/>
                </a:ext>
              </a:extLst>
            </p:cNvPr>
            <p:cNvSpPr/>
            <p:nvPr/>
          </p:nvSpPr>
          <p:spPr>
            <a:xfrm>
              <a:off x="3876142" y="2454119"/>
              <a:ext cx="345407" cy="32023"/>
            </a:xfrm>
            <a:custGeom>
              <a:avLst/>
              <a:gdLst>
                <a:gd name="connsiteX0" fmla="*/ 533 w 345407"/>
                <a:gd name="connsiteY0" fmla="*/ 156 h 32023"/>
                <a:gd name="connsiteX1" fmla="*/ 111658 w 345407"/>
                <a:gd name="connsiteY1" fmla="*/ 19206 h 32023"/>
                <a:gd name="connsiteX2" fmla="*/ 343433 w 345407"/>
                <a:gd name="connsiteY2" fmla="*/ 6506 h 32023"/>
                <a:gd name="connsiteX3" fmla="*/ 219608 w 345407"/>
                <a:gd name="connsiteY3" fmla="*/ 28731 h 32023"/>
                <a:gd name="connsiteX4" fmla="*/ 152933 w 345407"/>
                <a:gd name="connsiteY4" fmla="*/ 31906 h 32023"/>
                <a:gd name="connsiteX5" fmla="*/ 533 w 345407"/>
                <a:gd name="connsiteY5" fmla="*/ 156 h 3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407" h="32023">
                  <a:moveTo>
                    <a:pt x="533" y="156"/>
                  </a:moveTo>
                  <a:cubicBezTo>
                    <a:pt x="-6346" y="-1961"/>
                    <a:pt x="54508" y="18148"/>
                    <a:pt x="111658" y="19206"/>
                  </a:cubicBezTo>
                  <a:cubicBezTo>
                    <a:pt x="168808" y="20264"/>
                    <a:pt x="325441" y="4919"/>
                    <a:pt x="343433" y="6506"/>
                  </a:cubicBezTo>
                  <a:cubicBezTo>
                    <a:pt x="361425" y="8094"/>
                    <a:pt x="251358" y="24498"/>
                    <a:pt x="219608" y="28731"/>
                  </a:cubicBezTo>
                  <a:cubicBezTo>
                    <a:pt x="187858" y="32964"/>
                    <a:pt x="187858" y="31906"/>
                    <a:pt x="152933" y="31906"/>
                  </a:cubicBezTo>
                  <a:cubicBezTo>
                    <a:pt x="118008" y="31906"/>
                    <a:pt x="7412" y="2273"/>
                    <a:pt x="533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13BE7FC9-9683-3097-CE70-22BBFB345506}"/>
                </a:ext>
              </a:extLst>
            </p:cNvPr>
            <p:cNvSpPr/>
            <p:nvPr/>
          </p:nvSpPr>
          <p:spPr>
            <a:xfrm>
              <a:off x="4361297" y="2548918"/>
              <a:ext cx="137680" cy="213614"/>
            </a:xfrm>
            <a:custGeom>
              <a:avLst/>
              <a:gdLst>
                <a:gd name="connsiteX0" fmla="*/ 7503 w 137680"/>
                <a:gd name="connsiteY0" fmla="*/ 607 h 213614"/>
                <a:gd name="connsiteX1" fmla="*/ 10678 w 137680"/>
                <a:gd name="connsiteY1" fmla="*/ 67282 h 213614"/>
                <a:gd name="connsiteX2" fmla="*/ 137678 w 137680"/>
                <a:gd name="connsiteY2" fmla="*/ 213332 h 213614"/>
                <a:gd name="connsiteX3" fmla="*/ 13853 w 137680"/>
                <a:gd name="connsiteY3" fmla="*/ 102207 h 213614"/>
                <a:gd name="connsiteX4" fmla="*/ 7503 w 137680"/>
                <a:gd name="connsiteY4" fmla="*/ 607 h 21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80" h="213614">
                  <a:moveTo>
                    <a:pt x="7503" y="607"/>
                  </a:moveTo>
                  <a:cubicBezTo>
                    <a:pt x="6974" y="-5214"/>
                    <a:pt x="-11018" y="31828"/>
                    <a:pt x="10678" y="67282"/>
                  </a:cubicBezTo>
                  <a:cubicBezTo>
                    <a:pt x="32374" y="102736"/>
                    <a:pt x="137149" y="207511"/>
                    <a:pt x="137678" y="213332"/>
                  </a:cubicBezTo>
                  <a:cubicBezTo>
                    <a:pt x="138207" y="219153"/>
                    <a:pt x="37136" y="133428"/>
                    <a:pt x="13853" y="102207"/>
                  </a:cubicBezTo>
                  <a:cubicBezTo>
                    <a:pt x="-9430" y="70986"/>
                    <a:pt x="8032" y="6428"/>
                    <a:pt x="7503" y="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DCAB7354-F95B-6767-EA8B-EC053528D918}"/>
                </a:ext>
              </a:extLst>
            </p:cNvPr>
            <p:cNvSpPr/>
            <p:nvPr/>
          </p:nvSpPr>
          <p:spPr>
            <a:xfrm>
              <a:off x="4161330" y="2539979"/>
              <a:ext cx="67789" cy="166153"/>
            </a:xfrm>
            <a:custGeom>
              <a:avLst/>
              <a:gdLst>
                <a:gd name="connsiteX0" fmla="*/ 58245 w 67789"/>
                <a:gd name="connsiteY0" fmla="*/ 21 h 166153"/>
                <a:gd name="connsiteX1" fmla="*/ 4270 w 67789"/>
                <a:gd name="connsiteY1" fmla="*/ 114321 h 166153"/>
                <a:gd name="connsiteX2" fmla="*/ 10620 w 67789"/>
                <a:gd name="connsiteY2" fmla="*/ 165121 h 166153"/>
                <a:gd name="connsiteX3" fmla="*/ 67770 w 67789"/>
                <a:gd name="connsiteY3" fmla="*/ 149246 h 166153"/>
                <a:gd name="connsiteX4" fmla="*/ 16970 w 67789"/>
                <a:gd name="connsiteY4" fmla="*/ 158771 h 166153"/>
                <a:gd name="connsiteX5" fmla="*/ 10620 w 67789"/>
                <a:gd name="connsiteY5" fmla="*/ 123846 h 166153"/>
                <a:gd name="connsiteX6" fmla="*/ 58245 w 67789"/>
                <a:gd name="connsiteY6" fmla="*/ 21 h 166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789" h="166153">
                  <a:moveTo>
                    <a:pt x="58245" y="21"/>
                  </a:moveTo>
                  <a:cubicBezTo>
                    <a:pt x="57187" y="-1567"/>
                    <a:pt x="12207" y="86805"/>
                    <a:pt x="4270" y="114321"/>
                  </a:cubicBezTo>
                  <a:cubicBezTo>
                    <a:pt x="-3667" y="141837"/>
                    <a:pt x="37" y="159300"/>
                    <a:pt x="10620" y="165121"/>
                  </a:cubicBezTo>
                  <a:cubicBezTo>
                    <a:pt x="21203" y="170942"/>
                    <a:pt x="66712" y="150304"/>
                    <a:pt x="67770" y="149246"/>
                  </a:cubicBezTo>
                  <a:cubicBezTo>
                    <a:pt x="68828" y="148188"/>
                    <a:pt x="26495" y="163004"/>
                    <a:pt x="16970" y="158771"/>
                  </a:cubicBezTo>
                  <a:cubicBezTo>
                    <a:pt x="7445" y="154538"/>
                    <a:pt x="4799" y="148717"/>
                    <a:pt x="10620" y="123846"/>
                  </a:cubicBezTo>
                  <a:cubicBezTo>
                    <a:pt x="16441" y="98975"/>
                    <a:pt x="59303" y="1609"/>
                    <a:pt x="58245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BEF712AD-42F3-7F54-DBBB-E199A0A82BA5}"/>
                </a:ext>
              </a:extLst>
            </p:cNvPr>
            <p:cNvSpPr/>
            <p:nvPr/>
          </p:nvSpPr>
          <p:spPr>
            <a:xfrm>
              <a:off x="3806592" y="2508239"/>
              <a:ext cx="162222" cy="152436"/>
            </a:xfrm>
            <a:custGeom>
              <a:avLst/>
              <a:gdLst>
                <a:gd name="connsiteX0" fmla="*/ 233 w 162222"/>
                <a:gd name="connsiteY0" fmla="*/ 11 h 152436"/>
                <a:gd name="connsiteX1" fmla="*/ 44683 w 162222"/>
                <a:gd name="connsiteY1" fmla="*/ 95261 h 152436"/>
                <a:gd name="connsiteX2" fmla="*/ 162158 w 162222"/>
                <a:gd name="connsiteY2" fmla="*/ 152411 h 152436"/>
                <a:gd name="connsiteX3" fmla="*/ 60558 w 162222"/>
                <a:gd name="connsiteY3" fmla="*/ 101611 h 152436"/>
                <a:gd name="connsiteX4" fmla="*/ 233 w 162222"/>
                <a:gd name="connsiteY4" fmla="*/ 11 h 15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222" h="152436">
                  <a:moveTo>
                    <a:pt x="233" y="11"/>
                  </a:moveTo>
                  <a:cubicBezTo>
                    <a:pt x="-2413" y="-1047"/>
                    <a:pt x="17696" y="69861"/>
                    <a:pt x="44683" y="95261"/>
                  </a:cubicBezTo>
                  <a:cubicBezTo>
                    <a:pt x="71671" y="120661"/>
                    <a:pt x="159512" y="151353"/>
                    <a:pt x="162158" y="152411"/>
                  </a:cubicBezTo>
                  <a:cubicBezTo>
                    <a:pt x="164804" y="153469"/>
                    <a:pt x="85429" y="121190"/>
                    <a:pt x="60558" y="101611"/>
                  </a:cubicBezTo>
                  <a:cubicBezTo>
                    <a:pt x="35687" y="82032"/>
                    <a:pt x="2879" y="1069"/>
                    <a:pt x="233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3EC208AF-904A-6DD5-285E-80B6E0B6CFEB}"/>
                </a:ext>
              </a:extLst>
            </p:cNvPr>
            <p:cNvSpPr/>
            <p:nvPr/>
          </p:nvSpPr>
          <p:spPr>
            <a:xfrm>
              <a:off x="4527539" y="3087936"/>
              <a:ext cx="152442" cy="74399"/>
            </a:xfrm>
            <a:custGeom>
              <a:avLst/>
              <a:gdLst>
                <a:gd name="connsiteX0" fmla="*/ 11 w 152442"/>
                <a:gd name="connsiteY0" fmla="*/ 74364 h 74399"/>
                <a:gd name="connsiteX1" fmla="*/ 98436 w 152442"/>
                <a:gd name="connsiteY1" fmla="*/ 4514 h 74399"/>
                <a:gd name="connsiteX2" fmla="*/ 152411 w 152442"/>
                <a:gd name="connsiteY2" fmla="*/ 7689 h 74399"/>
                <a:gd name="connsiteX3" fmla="*/ 104786 w 152442"/>
                <a:gd name="connsiteY3" fmla="*/ 14039 h 74399"/>
                <a:gd name="connsiteX4" fmla="*/ 11 w 152442"/>
                <a:gd name="connsiteY4" fmla="*/ 74364 h 7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42" h="74399">
                  <a:moveTo>
                    <a:pt x="11" y="74364"/>
                  </a:moveTo>
                  <a:cubicBezTo>
                    <a:pt x="-1047" y="72776"/>
                    <a:pt x="73036" y="15626"/>
                    <a:pt x="98436" y="4514"/>
                  </a:cubicBezTo>
                  <a:cubicBezTo>
                    <a:pt x="123836" y="-6598"/>
                    <a:pt x="151353" y="6101"/>
                    <a:pt x="152411" y="7689"/>
                  </a:cubicBezTo>
                  <a:cubicBezTo>
                    <a:pt x="153469" y="9277"/>
                    <a:pt x="127540" y="4514"/>
                    <a:pt x="104786" y="14039"/>
                  </a:cubicBezTo>
                  <a:cubicBezTo>
                    <a:pt x="82032" y="23564"/>
                    <a:pt x="1069" y="75952"/>
                    <a:pt x="11" y="743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EED19FE6-4AFB-42FC-B3C3-9CBD1CFB824D}"/>
                </a:ext>
              </a:extLst>
            </p:cNvPr>
            <p:cNvSpPr/>
            <p:nvPr/>
          </p:nvSpPr>
          <p:spPr>
            <a:xfrm>
              <a:off x="4514777" y="3130502"/>
              <a:ext cx="194090" cy="346773"/>
            </a:xfrm>
            <a:custGeom>
              <a:avLst/>
              <a:gdLst>
                <a:gd name="connsiteX0" fmla="*/ 193748 w 194090"/>
                <a:gd name="connsiteY0" fmla="*/ 48 h 346773"/>
                <a:gd name="connsiteX1" fmla="*/ 177873 w 194090"/>
                <a:gd name="connsiteY1" fmla="*/ 104823 h 346773"/>
                <a:gd name="connsiteX2" fmla="*/ 111198 w 194090"/>
                <a:gd name="connsiteY2" fmla="*/ 234998 h 346773"/>
                <a:gd name="connsiteX3" fmla="*/ 73 w 194090"/>
                <a:gd name="connsiteY3" fmla="*/ 346123 h 346773"/>
                <a:gd name="connsiteX4" fmla="*/ 95323 w 194090"/>
                <a:gd name="connsiteY4" fmla="*/ 273098 h 346773"/>
                <a:gd name="connsiteX5" fmla="*/ 168348 w 194090"/>
                <a:gd name="connsiteY5" fmla="*/ 117523 h 346773"/>
                <a:gd name="connsiteX6" fmla="*/ 193748 w 194090"/>
                <a:gd name="connsiteY6" fmla="*/ 48 h 34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090" h="346773">
                  <a:moveTo>
                    <a:pt x="193748" y="48"/>
                  </a:moveTo>
                  <a:cubicBezTo>
                    <a:pt x="195336" y="-2069"/>
                    <a:pt x="191631" y="65665"/>
                    <a:pt x="177873" y="104823"/>
                  </a:cubicBezTo>
                  <a:cubicBezTo>
                    <a:pt x="164115" y="143981"/>
                    <a:pt x="140831" y="194782"/>
                    <a:pt x="111198" y="234998"/>
                  </a:cubicBezTo>
                  <a:cubicBezTo>
                    <a:pt x="81565" y="275214"/>
                    <a:pt x="2719" y="339773"/>
                    <a:pt x="73" y="346123"/>
                  </a:cubicBezTo>
                  <a:cubicBezTo>
                    <a:pt x="-2573" y="352473"/>
                    <a:pt x="67277" y="311198"/>
                    <a:pt x="95323" y="273098"/>
                  </a:cubicBezTo>
                  <a:cubicBezTo>
                    <a:pt x="123369" y="234998"/>
                    <a:pt x="154590" y="158798"/>
                    <a:pt x="168348" y="117523"/>
                  </a:cubicBezTo>
                  <a:cubicBezTo>
                    <a:pt x="182106" y="76248"/>
                    <a:pt x="192160" y="2165"/>
                    <a:pt x="193748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98FB2BE6-847B-ABCE-4555-CF0B53DCEC99}"/>
                </a:ext>
              </a:extLst>
            </p:cNvPr>
            <p:cNvSpPr/>
            <p:nvPr/>
          </p:nvSpPr>
          <p:spPr>
            <a:xfrm>
              <a:off x="4441825" y="3441694"/>
              <a:ext cx="111125" cy="35296"/>
            </a:xfrm>
            <a:custGeom>
              <a:avLst/>
              <a:gdLst>
                <a:gd name="connsiteX0" fmla="*/ 0 w 111125"/>
                <a:gd name="connsiteY0" fmla="*/ 6 h 35296"/>
                <a:gd name="connsiteX1" fmla="*/ 63500 w 111125"/>
                <a:gd name="connsiteY1" fmla="*/ 34931 h 35296"/>
                <a:gd name="connsiteX2" fmla="*/ 111125 w 111125"/>
                <a:gd name="connsiteY2" fmla="*/ 19056 h 35296"/>
                <a:gd name="connsiteX3" fmla="*/ 63500 w 111125"/>
                <a:gd name="connsiteY3" fmla="*/ 31756 h 35296"/>
                <a:gd name="connsiteX4" fmla="*/ 0 w 111125"/>
                <a:gd name="connsiteY4" fmla="*/ 6 h 3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25" h="35296">
                  <a:moveTo>
                    <a:pt x="0" y="6"/>
                  </a:moveTo>
                  <a:cubicBezTo>
                    <a:pt x="0" y="535"/>
                    <a:pt x="44979" y="31756"/>
                    <a:pt x="63500" y="34931"/>
                  </a:cubicBezTo>
                  <a:cubicBezTo>
                    <a:pt x="82021" y="38106"/>
                    <a:pt x="111125" y="19585"/>
                    <a:pt x="111125" y="19056"/>
                  </a:cubicBezTo>
                  <a:cubicBezTo>
                    <a:pt x="111125" y="18527"/>
                    <a:pt x="78317" y="31756"/>
                    <a:pt x="63500" y="31756"/>
                  </a:cubicBezTo>
                  <a:cubicBezTo>
                    <a:pt x="48683" y="31756"/>
                    <a:pt x="0" y="-523"/>
                    <a:pt x="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9C3E06EB-BC2B-4D63-0D43-F135FA06E1F7}"/>
                </a:ext>
              </a:extLst>
            </p:cNvPr>
            <p:cNvSpPr/>
            <p:nvPr/>
          </p:nvSpPr>
          <p:spPr>
            <a:xfrm>
              <a:off x="4546151" y="3134871"/>
              <a:ext cx="147792" cy="87768"/>
            </a:xfrm>
            <a:custGeom>
              <a:avLst/>
              <a:gdLst>
                <a:gd name="connsiteX0" fmla="*/ 449 w 147792"/>
                <a:gd name="connsiteY0" fmla="*/ 87754 h 87768"/>
                <a:gd name="connsiteX1" fmla="*/ 82999 w 147792"/>
                <a:gd name="connsiteY1" fmla="*/ 14729 h 87768"/>
                <a:gd name="connsiteX2" fmla="*/ 143324 w 147792"/>
                <a:gd name="connsiteY2" fmla="*/ 17904 h 87768"/>
                <a:gd name="connsiteX3" fmla="*/ 143324 w 147792"/>
                <a:gd name="connsiteY3" fmla="*/ 68704 h 87768"/>
                <a:gd name="connsiteX4" fmla="*/ 143324 w 147792"/>
                <a:gd name="connsiteY4" fmla="*/ 43304 h 87768"/>
                <a:gd name="connsiteX5" fmla="*/ 136974 w 147792"/>
                <a:gd name="connsiteY5" fmla="*/ 5204 h 87768"/>
                <a:gd name="connsiteX6" fmla="*/ 98874 w 147792"/>
                <a:gd name="connsiteY6" fmla="*/ 2029 h 87768"/>
                <a:gd name="connsiteX7" fmla="*/ 51249 w 147792"/>
                <a:gd name="connsiteY7" fmla="*/ 21079 h 87768"/>
                <a:gd name="connsiteX8" fmla="*/ 449 w 147792"/>
                <a:gd name="connsiteY8" fmla="*/ 87754 h 87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92" h="87768">
                  <a:moveTo>
                    <a:pt x="449" y="87754"/>
                  </a:moveTo>
                  <a:cubicBezTo>
                    <a:pt x="5740" y="86696"/>
                    <a:pt x="59186" y="26371"/>
                    <a:pt x="82999" y="14729"/>
                  </a:cubicBezTo>
                  <a:cubicBezTo>
                    <a:pt x="106812" y="3087"/>
                    <a:pt x="133270" y="8908"/>
                    <a:pt x="143324" y="17904"/>
                  </a:cubicBezTo>
                  <a:cubicBezTo>
                    <a:pt x="153378" y="26900"/>
                    <a:pt x="143324" y="68704"/>
                    <a:pt x="143324" y="68704"/>
                  </a:cubicBezTo>
                  <a:cubicBezTo>
                    <a:pt x="143324" y="72937"/>
                    <a:pt x="144382" y="53887"/>
                    <a:pt x="143324" y="43304"/>
                  </a:cubicBezTo>
                  <a:cubicBezTo>
                    <a:pt x="142266" y="32721"/>
                    <a:pt x="144382" y="12083"/>
                    <a:pt x="136974" y="5204"/>
                  </a:cubicBezTo>
                  <a:cubicBezTo>
                    <a:pt x="129566" y="-1675"/>
                    <a:pt x="113161" y="-617"/>
                    <a:pt x="98874" y="2029"/>
                  </a:cubicBezTo>
                  <a:cubicBezTo>
                    <a:pt x="84587" y="4675"/>
                    <a:pt x="64478" y="10496"/>
                    <a:pt x="51249" y="21079"/>
                  </a:cubicBezTo>
                  <a:cubicBezTo>
                    <a:pt x="38020" y="31662"/>
                    <a:pt x="-4842" y="88812"/>
                    <a:pt x="449" y="877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680EC8F3-157B-6C4E-06A8-31E92E1F34B8}"/>
                </a:ext>
              </a:extLst>
            </p:cNvPr>
            <p:cNvSpPr/>
            <p:nvPr/>
          </p:nvSpPr>
          <p:spPr>
            <a:xfrm>
              <a:off x="4489244" y="3197132"/>
              <a:ext cx="149727" cy="182367"/>
            </a:xfrm>
            <a:custGeom>
              <a:avLst/>
              <a:gdLst>
                <a:gd name="connsiteX0" fmla="*/ 117681 w 149727"/>
                <a:gd name="connsiteY0" fmla="*/ 93 h 182367"/>
                <a:gd name="connsiteX1" fmla="*/ 149431 w 149727"/>
                <a:gd name="connsiteY1" fmla="*/ 73118 h 182367"/>
                <a:gd name="connsiteX2" fmla="*/ 130381 w 149727"/>
                <a:gd name="connsiteY2" fmla="*/ 127093 h 182367"/>
                <a:gd name="connsiteX3" fmla="*/ 79581 w 149727"/>
                <a:gd name="connsiteY3" fmla="*/ 174718 h 182367"/>
                <a:gd name="connsiteX4" fmla="*/ 206 w 149727"/>
                <a:gd name="connsiteY4" fmla="*/ 181068 h 182367"/>
                <a:gd name="connsiteX5" fmla="*/ 104981 w 149727"/>
                <a:gd name="connsiteY5" fmla="*/ 162018 h 182367"/>
                <a:gd name="connsiteX6" fmla="*/ 139906 w 149727"/>
                <a:gd name="connsiteY6" fmla="*/ 88993 h 182367"/>
                <a:gd name="connsiteX7" fmla="*/ 117681 w 149727"/>
                <a:gd name="connsiteY7" fmla="*/ 93 h 18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727" h="182367">
                  <a:moveTo>
                    <a:pt x="117681" y="93"/>
                  </a:moveTo>
                  <a:cubicBezTo>
                    <a:pt x="119269" y="-2553"/>
                    <a:pt x="147314" y="51951"/>
                    <a:pt x="149431" y="73118"/>
                  </a:cubicBezTo>
                  <a:cubicBezTo>
                    <a:pt x="151548" y="94285"/>
                    <a:pt x="142023" y="110160"/>
                    <a:pt x="130381" y="127093"/>
                  </a:cubicBezTo>
                  <a:cubicBezTo>
                    <a:pt x="118739" y="144026"/>
                    <a:pt x="101277" y="165722"/>
                    <a:pt x="79581" y="174718"/>
                  </a:cubicBezTo>
                  <a:cubicBezTo>
                    <a:pt x="57885" y="183714"/>
                    <a:pt x="-4027" y="183185"/>
                    <a:pt x="206" y="181068"/>
                  </a:cubicBezTo>
                  <a:cubicBezTo>
                    <a:pt x="4439" y="178951"/>
                    <a:pt x="81698" y="177364"/>
                    <a:pt x="104981" y="162018"/>
                  </a:cubicBezTo>
                  <a:cubicBezTo>
                    <a:pt x="128264" y="146672"/>
                    <a:pt x="134614" y="113335"/>
                    <a:pt x="139906" y="88993"/>
                  </a:cubicBezTo>
                  <a:cubicBezTo>
                    <a:pt x="145198" y="64651"/>
                    <a:pt x="116093" y="2739"/>
                    <a:pt x="117681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DB34EC79-030E-D2E3-485C-F1A80543BBCF}"/>
                </a:ext>
              </a:extLst>
            </p:cNvPr>
            <p:cNvSpPr/>
            <p:nvPr/>
          </p:nvSpPr>
          <p:spPr>
            <a:xfrm>
              <a:off x="4529666" y="3222622"/>
              <a:ext cx="83620" cy="130260"/>
            </a:xfrm>
            <a:custGeom>
              <a:avLst/>
              <a:gdLst>
                <a:gd name="connsiteX0" fmla="*/ 1059 w 83620"/>
                <a:gd name="connsiteY0" fmla="*/ 3 h 130260"/>
                <a:gd name="connsiteX1" fmla="*/ 48684 w 83620"/>
                <a:gd name="connsiteY1" fmla="*/ 79378 h 130260"/>
                <a:gd name="connsiteX2" fmla="*/ 7409 w 83620"/>
                <a:gd name="connsiteY2" fmla="*/ 130178 h 130260"/>
                <a:gd name="connsiteX3" fmla="*/ 83609 w 83620"/>
                <a:gd name="connsiteY3" fmla="*/ 92078 h 130260"/>
                <a:gd name="connsiteX4" fmla="*/ 1059 w 83620"/>
                <a:gd name="connsiteY4" fmla="*/ 123828 h 130260"/>
                <a:gd name="connsiteX5" fmla="*/ 35984 w 83620"/>
                <a:gd name="connsiteY5" fmla="*/ 76203 h 130260"/>
                <a:gd name="connsiteX6" fmla="*/ 1059 w 83620"/>
                <a:gd name="connsiteY6" fmla="*/ 3 h 13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620" h="130260">
                  <a:moveTo>
                    <a:pt x="1059" y="3"/>
                  </a:moveTo>
                  <a:cubicBezTo>
                    <a:pt x="3176" y="532"/>
                    <a:pt x="47626" y="57682"/>
                    <a:pt x="48684" y="79378"/>
                  </a:cubicBezTo>
                  <a:cubicBezTo>
                    <a:pt x="49742" y="101074"/>
                    <a:pt x="1588" y="128061"/>
                    <a:pt x="7409" y="130178"/>
                  </a:cubicBezTo>
                  <a:cubicBezTo>
                    <a:pt x="13230" y="132295"/>
                    <a:pt x="84667" y="93136"/>
                    <a:pt x="83609" y="92078"/>
                  </a:cubicBezTo>
                  <a:cubicBezTo>
                    <a:pt x="82551" y="91020"/>
                    <a:pt x="8996" y="126474"/>
                    <a:pt x="1059" y="123828"/>
                  </a:cubicBezTo>
                  <a:cubicBezTo>
                    <a:pt x="-6878" y="121182"/>
                    <a:pt x="32280" y="92607"/>
                    <a:pt x="35984" y="76203"/>
                  </a:cubicBezTo>
                  <a:cubicBezTo>
                    <a:pt x="39688" y="59799"/>
                    <a:pt x="-1058" y="-526"/>
                    <a:pt x="1059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1F4E9474-33DF-7E5C-40F3-B2DA93072C63}"/>
                </a:ext>
              </a:extLst>
            </p:cNvPr>
            <p:cNvSpPr/>
            <p:nvPr/>
          </p:nvSpPr>
          <p:spPr>
            <a:xfrm>
              <a:off x="4463620" y="3200381"/>
              <a:ext cx="86790" cy="235394"/>
            </a:xfrm>
            <a:custGeom>
              <a:avLst/>
              <a:gdLst>
                <a:gd name="connsiteX0" fmla="*/ 54405 w 86790"/>
                <a:gd name="connsiteY0" fmla="*/ 19 h 235394"/>
                <a:gd name="connsiteX1" fmla="*/ 63930 w 86790"/>
                <a:gd name="connsiteY1" fmla="*/ 76219 h 235394"/>
                <a:gd name="connsiteX2" fmla="*/ 430 w 86790"/>
                <a:gd name="connsiteY2" fmla="*/ 206394 h 235394"/>
                <a:gd name="connsiteX3" fmla="*/ 38530 w 86790"/>
                <a:gd name="connsiteY3" fmla="*/ 177819 h 235394"/>
                <a:gd name="connsiteX4" fmla="*/ 86155 w 86790"/>
                <a:gd name="connsiteY4" fmla="*/ 234969 h 235394"/>
                <a:gd name="connsiteX5" fmla="*/ 63930 w 86790"/>
                <a:gd name="connsiteY5" fmla="*/ 203219 h 235394"/>
                <a:gd name="connsiteX6" fmla="*/ 35355 w 86790"/>
                <a:gd name="connsiteY6" fmla="*/ 190519 h 235394"/>
                <a:gd name="connsiteX7" fmla="*/ 38530 w 86790"/>
                <a:gd name="connsiteY7" fmla="*/ 158769 h 235394"/>
                <a:gd name="connsiteX8" fmla="*/ 70280 w 86790"/>
                <a:gd name="connsiteY8" fmla="*/ 82569 h 235394"/>
                <a:gd name="connsiteX9" fmla="*/ 54405 w 86790"/>
                <a:gd name="connsiteY9" fmla="*/ 19 h 23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790" h="235394">
                  <a:moveTo>
                    <a:pt x="54405" y="19"/>
                  </a:moveTo>
                  <a:cubicBezTo>
                    <a:pt x="53347" y="-1039"/>
                    <a:pt x="72926" y="41823"/>
                    <a:pt x="63930" y="76219"/>
                  </a:cubicBezTo>
                  <a:cubicBezTo>
                    <a:pt x="54934" y="110615"/>
                    <a:pt x="4663" y="189461"/>
                    <a:pt x="430" y="206394"/>
                  </a:cubicBezTo>
                  <a:cubicBezTo>
                    <a:pt x="-3803" y="223327"/>
                    <a:pt x="24242" y="173056"/>
                    <a:pt x="38530" y="177819"/>
                  </a:cubicBezTo>
                  <a:cubicBezTo>
                    <a:pt x="52818" y="182582"/>
                    <a:pt x="81922" y="230736"/>
                    <a:pt x="86155" y="234969"/>
                  </a:cubicBezTo>
                  <a:cubicBezTo>
                    <a:pt x="90388" y="239202"/>
                    <a:pt x="72397" y="210627"/>
                    <a:pt x="63930" y="203219"/>
                  </a:cubicBezTo>
                  <a:cubicBezTo>
                    <a:pt x="55463" y="195811"/>
                    <a:pt x="39588" y="197927"/>
                    <a:pt x="35355" y="190519"/>
                  </a:cubicBezTo>
                  <a:cubicBezTo>
                    <a:pt x="31122" y="183111"/>
                    <a:pt x="32709" y="176761"/>
                    <a:pt x="38530" y="158769"/>
                  </a:cubicBezTo>
                  <a:cubicBezTo>
                    <a:pt x="44351" y="140777"/>
                    <a:pt x="64988" y="103206"/>
                    <a:pt x="70280" y="82569"/>
                  </a:cubicBezTo>
                  <a:cubicBezTo>
                    <a:pt x="75572" y="61932"/>
                    <a:pt x="55463" y="1077"/>
                    <a:pt x="54405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48811635-D6BC-A259-9D3E-88255B67F28B}"/>
                </a:ext>
              </a:extLst>
            </p:cNvPr>
            <p:cNvSpPr/>
            <p:nvPr/>
          </p:nvSpPr>
          <p:spPr>
            <a:xfrm>
              <a:off x="3432163" y="2850604"/>
              <a:ext cx="90445" cy="206953"/>
            </a:xfrm>
            <a:custGeom>
              <a:avLst/>
              <a:gdLst>
                <a:gd name="connsiteX0" fmla="*/ 88912 w 90445"/>
                <a:gd name="connsiteY0" fmla="*/ 105321 h 206953"/>
                <a:gd name="connsiteX1" fmla="*/ 82562 w 90445"/>
                <a:gd name="connsiteY1" fmla="*/ 35471 h 206953"/>
                <a:gd name="connsiteX2" fmla="*/ 34937 w 90445"/>
                <a:gd name="connsiteY2" fmla="*/ 19596 h 206953"/>
                <a:gd name="connsiteX3" fmla="*/ 15887 w 90445"/>
                <a:gd name="connsiteY3" fmla="*/ 48171 h 206953"/>
                <a:gd name="connsiteX4" fmla="*/ 12712 w 90445"/>
                <a:gd name="connsiteY4" fmla="*/ 114846 h 206953"/>
                <a:gd name="connsiteX5" fmla="*/ 25412 w 90445"/>
                <a:gd name="connsiteY5" fmla="*/ 206921 h 206953"/>
                <a:gd name="connsiteX6" fmla="*/ 3187 w 90445"/>
                <a:gd name="connsiteY6" fmla="*/ 124371 h 206953"/>
                <a:gd name="connsiteX7" fmla="*/ 3187 w 90445"/>
                <a:gd name="connsiteY7" fmla="*/ 48171 h 206953"/>
                <a:gd name="connsiteX8" fmla="*/ 31762 w 90445"/>
                <a:gd name="connsiteY8" fmla="*/ 546 h 206953"/>
                <a:gd name="connsiteX9" fmla="*/ 66687 w 90445"/>
                <a:gd name="connsiteY9" fmla="*/ 25946 h 206953"/>
                <a:gd name="connsiteX10" fmla="*/ 88912 w 90445"/>
                <a:gd name="connsiteY10" fmla="*/ 105321 h 20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445" h="206953">
                  <a:moveTo>
                    <a:pt x="88912" y="105321"/>
                  </a:moveTo>
                  <a:cubicBezTo>
                    <a:pt x="91558" y="106909"/>
                    <a:pt x="91558" y="49758"/>
                    <a:pt x="82562" y="35471"/>
                  </a:cubicBezTo>
                  <a:cubicBezTo>
                    <a:pt x="73566" y="21184"/>
                    <a:pt x="46049" y="17479"/>
                    <a:pt x="34937" y="19596"/>
                  </a:cubicBezTo>
                  <a:cubicBezTo>
                    <a:pt x="23825" y="21713"/>
                    <a:pt x="19591" y="32296"/>
                    <a:pt x="15887" y="48171"/>
                  </a:cubicBezTo>
                  <a:cubicBezTo>
                    <a:pt x="12183" y="64046"/>
                    <a:pt x="11124" y="88388"/>
                    <a:pt x="12712" y="114846"/>
                  </a:cubicBezTo>
                  <a:cubicBezTo>
                    <a:pt x="14299" y="141304"/>
                    <a:pt x="26999" y="205334"/>
                    <a:pt x="25412" y="206921"/>
                  </a:cubicBezTo>
                  <a:cubicBezTo>
                    <a:pt x="23825" y="208508"/>
                    <a:pt x="6891" y="150829"/>
                    <a:pt x="3187" y="124371"/>
                  </a:cubicBezTo>
                  <a:cubicBezTo>
                    <a:pt x="-517" y="97913"/>
                    <a:pt x="-1575" y="68808"/>
                    <a:pt x="3187" y="48171"/>
                  </a:cubicBezTo>
                  <a:cubicBezTo>
                    <a:pt x="7949" y="27534"/>
                    <a:pt x="21179" y="4250"/>
                    <a:pt x="31762" y="546"/>
                  </a:cubicBezTo>
                  <a:cubicBezTo>
                    <a:pt x="42345" y="-3158"/>
                    <a:pt x="59279" y="12717"/>
                    <a:pt x="66687" y="25946"/>
                  </a:cubicBezTo>
                  <a:cubicBezTo>
                    <a:pt x="74095" y="39175"/>
                    <a:pt x="86266" y="103733"/>
                    <a:pt x="88912" y="105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01873D2E-C614-146E-0959-11EFC301431D}"/>
                </a:ext>
              </a:extLst>
            </p:cNvPr>
            <p:cNvSpPr/>
            <p:nvPr/>
          </p:nvSpPr>
          <p:spPr>
            <a:xfrm>
              <a:off x="3457912" y="3054295"/>
              <a:ext cx="37770" cy="226089"/>
            </a:xfrm>
            <a:custGeom>
              <a:avLst/>
              <a:gdLst>
                <a:gd name="connsiteX0" fmla="*/ 6013 w 37770"/>
                <a:gd name="connsiteY0" fmla="*/ 55 h 226089"/>
                <a:gd name="connsiteX1" fmla="*/ 6013 w 37770"/>
                <a:gd name="connsiteY1" fmla="*/ 130230 h 226089"/>
                <a:gd name="connsiteX2" fmla="*/ 37763 w 37770"/>
                <a:gd name="connsiteY2" fmla="*/ 225480 h 226089"/>
                <a:gd name="connsiteX3" fmla="*/ 2838 w 37770"/>
                <a:gd name="connsiteY3" fmla="*/ 168330 h 226089"/>
                <a:gd name="connsiteX4" fmla="*/ 2838 w 37770"/>
                <a:gd name="connsiteY4" fmla="*/ 114355 h 226089"/>
                <a:gd name="connsiteX5" fmla="*/ 6013 w 37770"/>
                <a:gd name="connsiteY5" fmla="*/ 55 h 226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770" h="226089">
                  <a:moveTo>
                    <a:pt x="6013" y="55"/>
                  </a:moveTo>
                  <a:cubicBezTo>
                    <a:pt x="6542" y="2701"/>
                    <a:pt x="721" y="92659"/>
                    <a:pt x="6013" y="130230"/>
                  </a:cubicBezTo>
                  <a:cubicBezTo>
                    <a:pt x="11305" y="167801"/>
                    <a:pt x="38292" y="219130"/>
                    <a:pt x="37763" y="225480"/>
                  </a:cubicBezTo>
                  <a:cubicBezTo>
                    <a:pt x="37234" y="231830"/>
                    <a:pt x="8659" y="186851"/>
                    <a:pt x="2838" y="168330"/>
                  </a:cubicBezTo>
                  <a:cubicBezTo>
                    <a:pt x="-2983" y="149809"/>
                    <a:pt x="1780" y="138697"/>
                    <a:pt x="2838" y="114355"/>
                  </a:cubicBezTo>
                  <a:cubicBezTo>
                    <a:pt x="3896" y="90013"/>
                    <a:pt x="5484" y="-2591"/>
                    <a:pt x="6013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48E9C14E-7B49-9B1E-63BA-EFEA4E8B09A4}"/>
                </a:ext>
              </a:extLst>
            </p:cNvPr>
            <p:cNvSpPr/>
            <p:nvPr/>
          </p:nvSpPr>
          <p:spPr>
            <a:xfrm>
              <a:off x="3473420" y="2890460"/>
              <a:ext cx="34955" cy="262737"/>
            </a:xfrm>
            <a:custGeom>
              <a:avLst/>
              <a:gdLst>
                <a:gd name="connsiteX0" fmla="*/ 30 w 34955"/>
                <a:gd name="connsiteY0" fmla="*/ 1965 h 262737"/>
                <a:gd name="connsiteX1" fmla="*/ 28605 w 34955"/>
                <a:gd name="connsiteY1" fmla="*/ 55940 h 262737"/>
                <a:gd name="connsiteX2" fmla="*/ 19080 w 34955"/>
                <a:gd name="connsiteY2" fmla="*/ 262315 h 262737"/>
                <a:gd name="connsiteX3" fmla="*/ 34955 w 34955"/>
                <a:gd name="connsiteY3" fmla="*/ 106740 h 262737"/>
                <a:gd name="connsiteX4" fmla="*/ 30 w 34955"/>
                <a:gd name="connsiteY4" fmla="*/ 1965 h 26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55" h="262737">
                  <a:moveTo>
                    <a:pt x="30" y="1965"/>
                  </a:moveTo>
                  <a:cubicBezTo>
                    <a:pt x="-1028" y="-6502"/>
                    <a:pt x="25430" y="12548"/>
                    <a:pt x="28605" y="55940"/>
                  </a:cubicBezTo>
                  <a:cubicBezTo>
                    <a:pt x="31780" y="99332"/>
                    <a:pt x="18022" y="253848"/>
                    <a:pt x="19080" y="262315"/>
                  </a:cubicBezTo>
                  <a:cubicBezTo>
                    <a:pt x="20138" y="270782"/>
                    <a:pt x="34955" y="149602"/>
                    <a:pt x="34955" y="106740"/>
                  </a:cubicBezTo>
                  <a:cubicBezTo>
                    <a:pt x="34955" y="63878"/>
                    <a:pt x="1088" y="10432"/>
                    <a:pt x="30" y="19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BC455813-4FE8-6C43-459F-81A212469DDE}"/>
                </a:ext>
              </a:extLst>
            </p:cNvPr>
            <p:cNvSpPr/>
            <p:nvPr/>
          </p:nvSpPr>
          <p:spPr>
            <a:xfrm>
              <a:off x="3460153" y="2917689"/>
              <a:ext cx="23387" cy="236141"/>
            </a:xfrm>
            <a:custGeom>
              <a:avLst/>
              <a:gdLst>
                <a:gd name="connsiteX0" fmla="*/ 6947 w 23387"/>
                <a:gd name="connsiteY0" fmla="*/ 136 h 236141"/>
                <a:gd name="connsiteX1" fmla="*/ 597 w 23387"/>
                <a:gd name="connsiteY1" fmla="*/ 89036 h 236141"/>
                <a:gd name="connsiteX2" fmla="*/ 22822 w 23387"/>
                <a:gd name="connsiteY2" fmla="*/ 235086 h 236141"/>
                <a:gd name="connsiteX3" fmla="*/ 16472 w 23387"/>
                <a:gd name="connsiteY3" fmla="*/ 152536 h 236141"/>
                <a:gd name="connsiteX4" fmla="*/ 13297 w 23387"/>
                <a:gd name="connsiteY4" fmla="*/ 108086 h 236141"/>
                <a:gd name="connsiteX5" fmla="*/ 6947 w 23387"/>
                <a:gd name="connsiteY5" fmla="*/ 136 h 23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87" h="236141">
                  <a:moveTo>
                    <a:pt x="6947" y="136"/>
                  </a:moveTo>
                  <a:cubicBezTo>
                    <a:pt x="4830" y="-3039"/>
                    <a:pt x="-2049" y="49878"/>
                    <a:pt x="597" y="89036"/>
                  </a:cubicBezTo>
                  <a:cubicBezTo>
                    <a:pt x="3243" y="128194"/>
                    <a:pt x="20176" y="224503"/>
                    <a:pt x="22822" y="235086"/>
                  </a:cubicBezTo>
                  <a:cubicBezTo>
                    <a:pt x="25468" y="245669"/>
                    <a:pt x="18059" y="173703"/>
                    <a:pt x="16472" y="152536"/>
                  </a:cubicBezTo>
                  <a:cubicBezTo>
                    <a:pt x="14885" y="131369"/>
                    <a:pt x="14355" y="128194"/>
                    <a:pt x="13297" y="108086"/>
                  </a:cubicBezTo>
                  <a:cubicBezTo>
                    <a:pt x="12239" y="87978"/>
                    <a:pt x="9064" y="3311"/>
                    <a:pt x="6947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D275DABF-78AE-50F1-9319-B68EC1D4C835}"/>
                </a:ext>
              </a:extLst>
            </p:cNvPr>
            <p:cNvSpPr/>
            <p:nvPr/>
          </p:nvSpPr>
          <p:spPr>
            <a:xfrm>
              <a:off x="3546298" y="2326872"/>
              <a:ext cx="197148" cy="529808"/>
            </a:xfrm>
            <a:custGeom>
              <a:avLst/>
              <a:gdLst>
                <a:gd name="connsiteX0" fmla="*/ 197027 w 197148"/>
                <a:gd name="connsiteY0" fmla="*/ 403 h 529808"/>
                <a:gd name="connsiteX1" fmla="*/ 63677 w 197148"/>
                <a:gd name="connsiteY1" fmla="*/ 168678 h 529808"/>
                <a:gd name="connsiteX2" fmla="*/ 19227 w 197148"/>
                <a:gd name="connsiteY2" fmla="*/ 298853 h 529808"/>
                <a:gd name="connsiteX3" fmla="*/ 177 w 197148"/>
                <a:gd name="connsiteY3" fmla="*/ 406803 h 529808"/>
                <a:gd name="connsiteX4" fmla="*/ 9702 w 197148"/>
                <a:gd name="connsiteY4" fmla="*/ 527453 h 529808"/>
                <a:gd name="connsiteX5" fmla="*/ 9702 w 197148"/>
                <a:gd name="connsiteY5" fmla="*/ 292503 h 529808"/>
                <a:gd name="connsiteX6" fmla="*/ 38277 w 197148"/>
                <a:gd name="connsiteY6" fmla="*/ 219478 h 529808"/>
                <a:gd name="connsiteX7" fmla="*/ 197027 w 197148"/>
                <a:gd name="connsiteY7" fmla="*/ 403 h 52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148" h="529808">
                  <a:moveTo>
                    <a:pt x="197027" y="403"/>
                  </a:moveTo>
                  <a:cubicBezTo>
                    <a:pt x="201260" y="-8064"/>
                    <a:pt x="93310" y="118936"/>
                    <a:pt x="63677" y="168678"/>
                  </a:cubicBezTo>
                  <a:cubicBezTo>
                    <a:pt x="34044" y="218420"/>
                    <a:pt x="29810" y="259166"/>
                    <a:pt x="19227" y="298853"/>
                  </a:cubicBezTo>
                  <a:cubicBezTo>
                    <a:pt x="8644" y="338541"/>
                    <a:pt x="1765" y="368703"/>
                    <a:pt x="177" y="406803"/>
                  </a:cubicBezTo>
                  <a:cubicBezTo>
                    <a:pt x="-1411" y="444903"/>
                    <a:pt x="8115" y="546503"/>
                    <a:pt x="9702" y="527453"/>
                  </a:cubicBezTo>
                  <a:cubicBezTo>
                    <a:pt x="11289" y="508403"/>
                    <a:pt x="4940" y="343832"/>
                    <a:pt x="9702" y="292503"/>
                  </a:cubicBezTo>
                  <a:cubicBezTo>
                    <a:pt x="14464" y="241174"/>
                    <a:pt x="8644" y="262870"/>
                    <a:pt x="38277" y="219478"/>
                  </a:cubicBezTo>
                  <a:cubicBezTo>
                    <a:pt x="67910" y="176086"/>
                    <a:pt x="192794" y="8870"/>
                    <a:pt x="197027" y="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2EBFBFAF-2A5D-D66D-684D-5315B26B860C}"/>
                </a:ext>
              </a:extLst>
            </p:cNvPr>
            <p:cNvSpPr/>
            <p:nvPr/>
          </p:nvSpPr>
          <p:spPr>
            <a:xfrm>
              <a:off x="3781276" y="2149189"/>
              <a:ext cx="304989" cy="251191"/>
            </a:xfrm>
            <a:custGeom>
              <a:avLst/>
              <a:gdLst>
                <a:gd name="connsiteX0" fmla="*/ 149 w 304989"/>
                <a:gd name="connsiteY0" fmla="*/ 251111 h 251191"/>
                <a:gd name="connsiteX1" fmla="*/ 41424 w 304989"/>
                <a:gd name="connsiteY1" fmla="*/ 124111 h 251191"/>
                <a:gd name="connsiteX2" fmla="*/ 136674 w 304989"/>
                <a:gd name="connsiteY2" fmla="*/ 41561 h 251191"/>
                <a:gd name="connsiteX3" fmla="*/ 304949 w 304989"/>
                <a:gd name="connsiteY3" fmla="*/ 286 h 251191"/>
                <a:gd name="connsiteX4" fmla="*/ 120799 w 304989"/>
                <a:gd name="connsiteY4" fmla="*/ 60611 h 251191"/>
                <a:gd name="connsiteX5" fmla="*/ 79524 w 304989"/>
                <a:gd name="connsiteY5" fmla="*/ 108236 h 251191"/>
                <a:gd name="connsiteX6" fmla="*/ 54124 w 304989"/>
                <a:gd name="connsiteY6" fmla="*/ 143161 h 251191"/>
                <a:gd name="connsiteX7" fmla="*/ 149 w 304989"/>
                <a:gd name="connsiteY7" fmla="*/ 251111 h 25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989" h="251191">
                  <a:moveTo>
                    <a:pt x="149" y="251111"/>
                  </a:moveTo>
                  <a:cubicBezTo>
                    <a:pt x="-1968" y="247936"/>
                    <a:pt x="18670" y="159036"/>
                    <a:pt x="41424" y="124111"/>
                  </a:cubicBezTo>
                  <a:cubicBezTo>
                    <a:pt x="64178" y="89186"/>
                    <a:pt x="92753" y="62198"/>
                    <a:pt x="136674" y="41561"/>
                  </a:cubicBezTo>
                  <a:cubicBezTo>
                    <a:pt x="180595" y="20924"/>
                    <a:pt x="307595" y="-2889"/>
                    <a:pt x="304949" y="286"/>
                  </a:cubicBezTo>
                  <a:cubicBezTo>
                    <a:pt x="302303" y="3461"/>
                    <a:pt x="158370" y="42619"/>
                    <a:pt x="120799" y="60611"/>
                  </a:cubicBezTo>
                  <a:cubicBezTo>
                    <a:pt x="83228" y="78603"/>
                    <a:pt x="90637" y="94478"/>
                    <a:pt x="79524" y="108236"/>
                  </a:cubicBezTo>
                  <a:cubicBezTo>
                    <a:pt x="68411" y="121994"/>
                    <a:pt x="66824" y="123582"/>
                    <a:pt x="54124" y="143161"/>
                  </a:cubicBezTo>
                  <a:cubicBezTo>
                    <a:pt x="41424" y="162740"/>
                    <a:pt x="2266" y="254286"/>
                    <a:pt x="149" y="251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85828876-01AC-E927-583E-D1D0EF167A22}"/>
                </a:ext>
              </a:extLst>
            </p:cNvPr>
            <p:cNvSpPr/>
            <p:nvPr/>
          </p:nvSpPr>
          <p:spPr>
            <a:xfrm>
              <a:off x="3938368" y="2144020"/>
              <a:ext cx="275942" cy="275392"/>
            </a:xfrm>
            <a:custGeom>
              <a:avLst/>
              <a:gdLst>
                <a:gd name="connsiteX0" fmla="*/ 1807 w 275942"/>
                <a:gd name="connsiteY0" fmla="*/ 275330 h 275392"/>
                <a:gd name="connsiteX1" fmla="*/ 68482 w 275942"/>
                <a:gd name="connsiteY1" fmla="*/ 103880 h 275392"/>
                <a:gd name="connsiteX2" fmla="*/ 274857 w 275942"/>
                <a:gd name="connsiteY2" fmla="*/ 2280 h 275392"/>
                <a:gd name="connsiteX3" fmla="*/ 144682 w 275942"/>
                <a:gd name="connsiteY3" fmla="*/ 40380 h 275392"/>
                <a:gd name="connsiteX4" fmla="*/ 30382 w 275942"/>
                <a:gd name="connsiteY4" fmla="*/ 122930 h 275392"/>
                <a:gd name="connsiteX5" fmla="*/ 1807 w 275942"/>
                <a:gd name="connsiteY5" fmla="*/ 275330 h 27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942" h="275392">
                  <a:moveTo>
                    <a:pt x="1807" y="275330"/>
                  </a:moveTo>
                  <a:cubicBezTo>
                    <a:pt x="8157" y="272155"/>
                    <a:pt x="22974" y="149388"/>
                    <a:pt x="68482" y="103880"/>
                  </a:cubicBezTo>
                  <a:cubicBezTo>
                    <a:pt x="113990" y="58372"/>
                    <a:pt x="262157" y="12863"/>
                    <a:pt x="274857" y="2280"/>
                  </a:cubicBezTo>
                  <a:cubicBezTo>
                    <a:pt x="287557" y="-8303"/>
                    <a:pt x="185428" y="20272"/>
                    <a:pt x="144682" y="40380"/>
                  </a:cubicBezTo>
                  <a:cubicBezTo>
                    <a:pt x="103936" y="60488"/>
                    <a:pt x="54724" y="86417"/>
                    <a:pt x="30382" y="122930"/>
                  </a:cubicBezTo>
                  <a:cubicBezTo>
                    <a:pt x="6040" y="159442"/>
                    <a:pt x="-4543" y="278505"/>
                    <a:pt x="1807" y="275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73790ED8-E53E-1E96-000C-32B9CC26D7F4}"/>
                </a:ext>
              </a:extLst>
            </p:cNvPr>
            <p:cNvSpPr/>
            <p:nvPr/>
          </p:nvSpPr>
          <p:spPr>
            <a:xfrm>
              <a:off x="4111578" y="2244198"/>
              <a:ext cx="327327" cy="184699"/>
            </a:xfrm>
            <a:custGeom>
              <a:avLst/>
              <a:gdLst>
                <a:gd name="connsiteX0" fmla="*/ 47 w 327327"/>
                <a:gd name="connsiteY0" fmla="*/ 184677 h 184699"/>
                <a:gd name="connsiteX1" fmla="*/ 149272 w 327327"/>
                <a:gd name="connsiteY1" fmla="*/ 73552 h 184699"/>
                <a:gd name="connsiteX2" fmla="*/ 327072 w 327327"/>
                <a:gd name="connsiteY2" fmla="*/ 527 h 184699"/>
                <a:gd name="connsiteX3" fmla="*/ 187372 w 327327"/>
                <a:gd name="connsiteY3" fmla="*/ 41802 h 184699"/>
                <a:gd name="connsiteX4" fmla="*/ 133397 w 327327"/>
                <a:gd name="connsiteY4" fmla="*/ 64027 h 184699"/>
                <a:gd name="connsiteX5" fmla="*/ 47 w 327327"/>
                <a:gd name="connsiteY5" fmla="*/ 184677 h 18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327" h="184699">
                  <a:moveTo>
                    <a:pt x="47" y="184677"/>
                  </a:moveTo>
                  <a:cubicBezTo>
                    <a:pt x="2693" y="186265"/>
                    <a:pt x="94768" y="104244"/>
                    <a:pt x="149272" y="73552"/>
                  </a:cubicBezTo>
                  <a:cubicBezTo>
                    <a:pt x="203776" y="42860"/>
                    <a:pt x="320722" y="5819"/>
                    <a:pt x="327072" y="527"/>
                  </a:cubicBezTo>
                  <a:cubicBezTo>
                    <a:pt x="333422" y="-4765"/>
                    <a:pt x="219651" y="31219"/>
                    <a:pt x="187372" y="41802"/>
                  </a:cubicBezTo>
                  <a:cubicBezTo>
                    <a:pt x="155093" y="52385"/>
                    <a:pt x="160385" y="43389"/>
                    <a:pt x="133397" y="64027"/>
                  </a:cubicBezTo>
                  <a:cubicBezTo>
                    <a:pt x="106409" y="84665"/>
                    <a:pt x="-2599" y="183089"/>
                    <a:pt x="47" y="184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7F277DF5-40AC-8F02-3554-30A4048E0F46}"/>
                </a:ext>
              </a:extLst>
            </p:cNvPr>
            <p:cNvSpPr/>
            <p:nvPr/>
          </p:nvSpPr>
          <p:spPr>
            <a:xfrm>
              <a:off x="4054475" y="2178733"/>
              <a:ext cx="353475" cy="189853"/>
            </a:xfrm>
            <a:custGeom>
              <a:avLst/>
              <a:gdLst>
                <a:gd name="connsiteX0" fmla="*/ 0 w 353475"/>
                <a:gd name="connsiteY0" fmla="*/ 189817 h 189853"/>
                <a:gd name="connsiteX1" fmla="*/ 247650 w 353475"/>
                <a:gd name="connsiteY1" fmla="*/ 5667 h 189853"/>
                <a:gd name="connsiteX2" fmla="*/ 352425 w 353475"/>
                <a:gd name="connsiteY2" fmla="*/ 43767 h 189853"/>
                <a:gd name="connsiteX3" fmla="*/ 298450 w 353475"/>
                <a:gd name="connsiteY3" fmla="*/ 8842 h 189853"/>
                <a:gd name="connsiteX4" fmla="*/ 247650 w 353475"/>
                <a:gd name="connsiteY4" fmla="*/ 21542 h 189853"/>
                <a:gd name="connsiteX5" fmla="*/ 0 w 353475"/>
                <a:gd name="connsiteY5" fmla="*/ 189817 h 18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475" h="189853">
                  <a:moveTo>
                    <a:pt x="0" y="189817"/>
                  </a:moveTo>
                  <a:cubicBezTo>
                    <a:pt x="0" y="187171"/>
                    <a:pt x="188913" y="30009"/>
                    <a:pt x="247650" y="5667"/>
                  </a:cubicBezTo>
                  <a:cubicBezTo>
                    <a:pt x="306387" y="-18675"/>
                    <a:pt x="343958" y="43238"/>
                    <a:pt x="352425" y="43767"/>
                  </a:cubicBezTo>
                  <a:cubicBezTo>
                    <a:pt x="360892" y="44296"/>
                    <a:pt x="315912" y="12546"/>
                    <a:pt x="298450" y="8842"/>
                  </a:cubicBezTo>
                  <a:cubicBezTo>
                    <a:pt x="280988" y="5138"/>
                    <a:pt x="293158" y="-7033"/>
                    <a:pt x="247650" y="21542"/>
                  </a:cubicBezTo>
                  <a:cubicBezTo>
                    <a:pt x="202142" y="50117"/>
                    <a:pt x="0" y="192463"/>
                    <a:pt x="0" y="1898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3EA8E8E8-13B8-93B1-A3BF-7E7694ED58E3}"/>
                </a:ext>
              </a:extLst>
            </p:cNvPr>
            <p:cNvSpPr/>
            <p:nvPr/>
          </p:nvSpPr>
          <p:spPr>
            <a:xfrm>
              <a:off x="4009532" y="2159164"/>
              <a:ext cx="299348" cy="238003"/>
            </a:xfrm>
            <a:custGeom>
              <a:avLst/>
              <a:gdLst>
                <a:gd name="connsiteX0" fmla="*/ 493 w 299348"/>
                <a:gd name="connsiteY0" fmla="*/ 237961 h 238003"/>
                <a:gd name="connsiteX1" fmla="*/ 98918 w 299348"/>
                <a:gd name="connsiteY1" fmla="*/ 79211 h 238003"/>
                <a:gd name="connsiteX2" fmla="*/ 232268 w 299348"/>
                <a:gd name="connsiteY2" fmla="*/ 6186 h 238003"/>
                <a:gd name="connsiteX3" fmla="*/ 298943 w 299348"/>
                <a:gd name="connsiteY3" fmla="*/ 6186 h 238003"/>
                <a:gd name="connsiteX4" fmla="*/ 203693 w 299348"/>
                <a:gd name="connsiteY4" fmla="*/ 25236 h 238003"/>
                <a:gd name="connsiteX5" fmla="*/ 140193 w 299348"/>
                <a:gd name="connsiteY5" fmla="*/ 63336 h 238003"/>
                <a:gd name="connsiteX6" fmla="*/ 493 w 299348"/>
                <a:gd name="connsiteY6" fmla="*/ 237961 h 23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348" h="238003">
                  <a:moveTo>
                    <a:pt x="493" y="237961"/>
                  </a:moveTo>
                  <a:cubicBezTo>
                    <a:pt x="-6386" y="240607"/>
                    <a:pt x="60289" y="117840"/>
                    <a:pt x="98918" y="79211"/>
                  </a:cubicBezTo>
                  <a:cubicBezTo>
                    <a:pt x="137547" y="40582"/>
                    <a:pt x="198931" y="18357"/>
                    <a:pt x="232268" y="6186"/>
                  </a:cubicBezTo>
                  <a:cubicBezTo>
                    <a:pt x="265605" y="-5985"/>
                    <a:pt x="303705" y="3011"/>
                    <a:pt x="298943" y="6186"/>
                  </a:cubicBezTo>
                  <a:cubicBezTo>
                    <a:pt x="294181" y="9361"/>
                    <a:pt x="230151" y="15711"/>
                    <a:pt x="203693" y="25236"/>
                  </a:cubicBezTo>
                  <a:cubicBezTo>
                    <a:pt x="177235" y="34761"/>
                    <a:pt x="171414" y="33174"/>
                    <a:pt x="140193" y="63336"/>
                  </a:cubicBezTo>
                  <a:cubicBezTo>
                    <a:pt x="108972" y="93498"/>
                    <a:pt x="7372" y="235315"/>
                    <a:pt x="493" y="237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1618FF15-EA6C-4CC9-C04D-9347E16DBE60}"/>
                </a:ext>
              </a:extLst>
            </p:cNvPr>
            <p:cNvSpPr/>
            <p:nvPr/>
          </p:nvSpPr>
          <p:spPr>
            <a:xfrm>
              <a:off x="4285900" y="2259931"/>
              <a:ext cx="286205" cy="163223"/>
            </a:xfrm>
            <a:custGeom>
              <a:avLst/>
              <a:gdLst>
                <a:gd name="connsiteX0" fmla="*/ 3525 w 286205"/>
                <a:gd name="connsiteY0" fmla="*/ 162594 h 163223"/>
                <a:gd name="connsiteX1" fmla="*/ 194025 w 286205"/>
                <a:gd name="connsiteY1" fmla="*/ 70519 h 163223"/>
                <a:gd name="connsiteX2" fmla="*/ 286100 w 286205"/>
                <a:gd name="connsiteY2" fmla="*/ 92744 h 163223"/>
                <a:gd name="connsiteX3" fmla="*/ 178150 w 286205"/>
                <a:gd name="connsiteY3" fmla="*/ 669 h 163223"/>
                <a:gd name="connsiteX4" fmla="*/ 216250 w 286205"/>
                <a:gd name="connsiteY4" fmla="*/ 51469 h 163223"/>
                <a:gd name="connsiteX5" fmla="*/ 174975 w 286205"/>
                <a:gd name="connsiteY5" fmla="*/ 57819 h 163223"/>
                <a:gd name="connsiteX6" fmla="*/ 76550 w 286205"/>
                <a:gd name="connsiteY6" fmla="*/ 108619 h 163223"/>
                <a:gd name="connsiteX7" fmla="*/ 3525 w 286205"/>
                <a:gd name="connsiteY7" fmla="*/ 162594 h 16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205" h="163223">
                  <a:moveTo>
                    <a:pt x="3525" y="162594"/>
                  </a:moveTo>
                  <a:cubicBezTo>
                    <a:pt x="23104" y="156244"/>
                    <a:pt x="146929" y="82161"/>
                    <a:pt x="194025" y="70519"/>
                  </a:cubicBezTo>
                  <a:cubicBezTo>
                    <a:pt x="241121" y="58877"/>
                    <a:pt x="288746" y="104386"/>
                    <a:pt x="286100" y="92744"/>
                  </a:cubicBezTo>
                  <a:cubicBezTo>
                    <a:pt x="283454" y="81102"/>
                    <a:pt x="189792" y="7548"/>
                    <a:pt x="178150" y="669"/>
                  </a:cubicBezTo>
                  <a:cubicBezTo>
                    <a:pt x="166508" y="-6210"/>
                    <a:pt x="216779" y="41944"/>
                    <a:pt x="216250" y="51469"/>
                  </a:cubicBezTo>
                  <a:cubicBezTo>
                    <a:pt x="215721" y="60994"/>
                    <a:pt x="198258" y="48294"/>
                    <a:pt x="174975" y="57819"/>
                  </a:cubicBezTo>
                  <a:cubicBezTo>
                    <a:pt x="151692" y="67344"/>
                    <a:pt x="101950" y="91686"/>
                    <a:pt x="76550" y="108619"/>
                  </a:cubicBezTo>
                  <a:cubicBezTo>
                    <a:pt x="51150" y="125552"/>
                    <a:pt x="-16054" y="168944"/>
                    <a:pt x="3525" y="162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743C2E9B-ABC5-8EAF-421B-CBD79E618E02}"/>
                </a:ext>
              </a:extLst>
            </p:cNvPr>
            <p:cNvSpPr/>
            <p:nvPr/>
          </p:nvSpPr>
          <p:spPr>
            <a:xfrm>
              <a:off x="4416348" y="2352546"/>
              <a:ext cx="143155" cy="163900"/>
            </a:xfrm>
            <a:custGeom>
              <a:avLst/>
              <a:gdLst>
                <a:gd name="connsiteX0" fmla="*/ 77 w 143155"/>
                <a:gd name="connsiteY0" fmla="*/ 162054 h 163900"/>
                <a:gd name="connsiteX1" fmla="*/ 95327 w 143155"/>
                <a:gd name="connsiteY1" fmla="*/ 95379 h 163900"/>
                <a:gd name="connsiteX2" fmla="*/ 142952 w 143155"/>
                <a:gd name="connsiteY2" fmla="*/ 129 h 163900"/>
                <a:gd name="connsiteX3" fmla="*/ 111202 w 143155"/>
                <a:gd name="connsiteY3" fmla="*/ 76329 h 163900"/>
                <a:gd name="connsiteX4" fmla="*/ 79452 w 143155"/>
                <a:gd name="connsiteY4" fmla="*/ 139829 h 163900"/>
                <a:gd name="connsiteX5" fmla="*/ 77 w 143155"/>
                <a:gd name="connsiteY5" fmla="*/ 162054 h 16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155" h="163900">
                  <a:moveTo>
                    <a:pt x="77" y="162054"/>
                  </a:moveTo>
                  <a:cubicBezTo>
                    <a:pt x="2723" y="154646"/>
                    <a:pt x="71515" y="122366"/>
                    <a:pt x="95327" y="95379"/>
                  </a:cubicBezTo>
                  <a:cubicBezTo>
                    <a:pt x="119139" y="68392"/>
                    <a:pt x="140306" y="3304"/>
                    <a:pt x="142952" y="129"/>
                  </a:cubicBezTo>
                  <a:cubicBezTo>
                    <a:pt x="145598" y="-3046"/>
                    <a:pt x="121785" y="53046"/>
                    <a:pt x="111202" y="76329"/>
                  </a:cubicBezTo>
                  <a:cubicBezTo>
                    <a:pt x="100619" y="99612"/>
                    <a:pt x="95856" y="126600"/>
                    <a:pt x="79452" y="139829"/>
                  </a:cubicBezTo>
                  <a:cubicBezTo>
                    <a:pt x="63048" y="153058"/>
                    <a:pt x="-2569" y="169462"/>
                    <a:pt x="77" y="1620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4D453F5A-2DB2-CBD7-5F1F-6F98CC2558D6}"/>
                </a:ext>
              </a:extLst>
            </p:cNvPr>
            <p:cNvSpPr/>
            <p:nvPr/>
          </p:nvSpPr>
          <p:spPr>
            <a:xfrm>
              <a:off x="4479898" y="2428873"/>
              <a:ext cx="127165" cy="247654"/>
            </a:xfrm>
            <a:custGeom>
              <a:avLst/>
              <a:gdLst>
                <a:gd name="connsiteX0" fmla="*/ 127027 w 127165"/>
                <a:gd name="connsiteY0" fmla="*/ 2 h 247654"/>
                <a:gd name="connsiteX1" fmla="*/ 95277 w 127165"/>
                <a:gd name="connsiteY1" fmla="*/ 123827 h 247654"/>
                <a:gd name="connsiteX2" fmla="*/ 27 w 127165"/>
                <a:gd name="connsiteY2" fmla="*/ 247652 h 247654"/>
                <a:gd name="connsiteX3" fmla="*/ 85752 w 127165"/>
                <a:gd name="connsiteY3" fmla="*/ 120652 h 247654"/>
                <a:gd name="connsiteX4" fmla="*/ 127027 w 127165"/>
                <a:gd name="connsiteY4" fmla="*/ 2 h 24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165" h="247654">
                  <a:moveTo>
                    <a:pt x="127027" y="2"/>
                  </a:moveTo>
                  <a:cubicBezTo>
                    <a:pt x="128614" y="531"/>
                    <a:pt x="116444" y="82552"/>
                    <a:pt x="95277" y="123827"/>
                  </a:cubicBezTo>
                  <a:cubicBezTo>
                    <a:pt x="74110" y="165102"/>
                    <a:pt x="1614" y="248181"/>
                    <a:pt x="27" y="247652"/>
                  </a:cubicBezTo>
                  <a:cubicBezTo>
                    <a:pt x="-1560" y="247123"/>
                    <a:pt x="66702" y="157164"/>
                    <a:pt x="85752" y="120652"/>
                  </a:cubicBezTo>
                  <a:cubicBezTo>
                    <a:pt x="104802" y="84140"/>
                    <a:pt x="125440" y="-527"/>
                    <a:pt x="12702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A5BEB7EB-32A0-E545-63D6-20FDC80AC1CF}"/>
                </a:ext>
              </a:extLst>
            </p:cNvPr>
            <p:cNvSpPr/>
            <p:nvPr/>
          </p:nvSpPr>
          <p:spPr>
            <a:xfrm>
              <a:off x="4501989" y="2517615"/>
              <a:ext cx="197041" cy="279568"/>
            </a:xfrm>
            <a:custGeom>
              <a:avLst/>
              <a:gdLst>
                <a:gd name="connsiteX0" fmla="*/ 197011 w 197041"/>
                <a:gd name="connsiteY0" fmla="*/ 160 h 279568"/>
                <a:gd name="connsiteX1" fmla="*/ 152561 w 197041"/>
                <a:gd name="connsiteY1" fmla="*/ 114460 h 279568"/>
                <a:gd name="connsiteX2" fmla="*/ 82711 w 197041"/>
                <a:gd name="connsiteY2" fmla="*/ 228760 h 279568"/>
                <a:gd name="connsiteX3" fmla="*/ 161 w 197041"/>
                <a:gd name="connsiteY3" fmla="*/ 279560 h 279568"/>
                <a:gd name="connsiteX4" fmla="*/ 104936 w 197041"/>
                <a:gd name="connsiteY4" fmla="*/ 225585 h 279568"/>
                <a:gd name="connsiteX5" fmla="*/ 146211 w 197041"/>
                <a:gd name="connsiteY5" fmla="*/ 139860 h 279568"/>
                <a:gd name="connsiteX6" fmla="*/ 197011 w 197041"/>
                <a:gd name="connsiteY6" fmla="*/ 160 h 27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041" h="279568">
                  <a:moveTo>
                    <a:pt x="197011" y="160"/>
                  </a:moveTo>
                  <a:cubicBezTo>
                    <a:pt x="198069" y="-4073"/>
                    <a:pt x="171611" y="76360"/>
                    <a:pt x="152561" y="114460"/>
                  </a:cubicBezTo>
                  <a:cubicBezTo>
                    <a:pt x="133511" y="152560"/>
                    <a:pt x="108111" y="201243"/>
                    <a:pt x="82711" y="228760"/>
                  </a:cubicBezTo>
                  <a:cubicBezTo>
                    <a:pt x="57311" y="256277"/>
                    <a:pt x="-3543" y="280089"/>
                    <a:pt x="161" y="279560"/>
                  </a:cubicBezTo>
                  <a:cubicBezTo>
                    <a:pt x="3865" y="279031"/>
                    <a:pt x="80594" y="248868"/>
                    <a:pt x="104936" y="225585"/>
                  </a:cubicBezTo>
                  <a:cubicBezTo>
                    <a:pt x="129278" y="202302"/>
                    <a:pt x="130865" y="173727"/>
                    <a:pt x="146211" y="139860"/>
                  </a:cubicBezTo>
                  <a:cubicBezTo>
                    <a:pt x="161557" y="105993"/>
                    <a:pt x="195953" y="4393"/>
                    <a:pt x="197011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821605E3-74EA-8FDD-7AFC-5E55BE82C4B3}"/>
                </a:ext>
              </a:extLst>
            </p:cNvPr>
            <p:cNvSpPr/>
            <p:nvPr/>
          </p:nvSpPr>
          <p:spPr>
            <a:xfrm>
              <a:off x="4540191" y="2635243"/>
              <a:ext cx="212927" cy="377901"/>
            </a:xfrm>
            <a:custGeom>
              <a:avLst/>
              <a:gdLst>
                <a:gd name="connsiteX0" fmla="*/ 212784 w 212927"/>
                <a:gd name="connsiteY0" fmla="*/ 7 h 377901"/>
                <a:gd name="connsiteX1" fmla="*/ 152459 w 212927"/>
                <a:gd name="connsiteY1" fmla="*/ 158757 h 377901"/>
                <a:gd name="connsiteX2" fmla="*/ 41334 w 212927"/>
                <a:gd name="connsiteY2" fmla="*/ 269882 h 377901"/>
                <a:gd name="connsiteX3" fmla="*/ 59 w 212927"/>
                <a:gd name="connsiteY3" fmla="*/ 377832 h 377901"/>
                <a:gd name="connsiteX4" fmla="*/ 34984 w 212927"/>
                <a:gd name="connsiteY4" fmla="*/ 254007 h 377901"/>
                <a:gd name="connsiteX5" fmla="*/ 136584 w 212927"/>
                <a:gd name="connsiteY5" fmla="*/ 165107 h 377901"/>
                <a:gd name="connsiteX6" fmla="*/ 212784 w 212927"/>
                <a:gd name="connsiteY6" fmla="*/ 7 h 377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927" h="377901">
                  <a:moveTo>
                    <a:pt x="212784" y="7"/>
                  </a:moveTo>
                  <a:cubicBezTo>
                    <a:pt x="215430" y="-1051"/>
                    <a:pt x="181034" y="113778"/>
                    <a:pt x="152459" y="158757"/>
                  </a:cubicBezTo>
                  <a:cubicBezTo>
                    <a:pt x="123884" y="203736"/>
                    <a:pt x="66734" y="233370"/>
                    <a:pt x="41334" y="269882"/>
                  </a:cubicBezTo>
                  <a:cubicBezTo>
                    <a:pt x="15934" y="306394"/>
                    <a:pt x="1117" y="380478"/>
                    <a:pt x="59" y="377832"/>
                  </a:cubicBezTo>
                  <a:cubicBezTo>
                    <a:pt x="-999" y="375186"/>
                    <a:pt x="12230" y="289461"/>
                    <a:pt x="34984" y="254007"/>
                  </a:cubicBezTo>
                  <a:cubicBezTo>
                    <a:pt x="57738" y="218553"/>
                    <a:pt x="109067" y="203207"/>
                    <a:pt x="136584" y="165107"/>
                  </a:cubicBezTo>
                  <a:cubicBezTo>
                    <a:pt x="164101" y="127007"/>
                    <a:pt x="210138" y="1065"/>
                    <a:pt x="212784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27C85BC8-98AD-43D3-8DB5-4424B1CA11A5}"/>
                </a:ext>
              </a:extLst>
            </p:cNvPr>
            <p:cNvSpPr/>
            <p:nvPr/>
          </p:nvSpPr>
          <p:spPr>
            <a:xfrm>
              <a:off x="4533545" y="2803495"/>
              <a:ext cx="194057" cy="276498"/>
            </a:xfrm>
            <a:custGeom>
              <a:avLst/>
              <a:gdLst>
                <a:gd name="connsiteX0" fmla="*/ 194030 w 194057"/>
                <a:gd name="connsiteY0" fmla="*/ 30 h 276498"/>
                <a:gd name="connsiteX1" fmla="*/ 133705 w 194057"/>
                <a:gd name="connsiteY1" fmla="*/ 142905 h 276498"/>
                <a:gd name="connsiteX2" fmla="*/ 355 w 194057"/>
                <a:gd name="connsiteY2" fmla="*/ 276255 h 276498"/>
                <a:gd name="connsiteX3" fmla="*/ 95605 w 194057"/>
                <a:gd name="connsiteY3" fmla="*/ 174655 h 276498"/>
                <a:gd name="connsiteX4" fmla="*/ 127355 w 194057"/>
                <a:gd name="connsiteY4" fmla="*/ 130205 h 276498"/>
                <a:gd name="connsiteX5" fmla="*/ 194030 w 194057"/>
                <a:gd name="connsiteY5" fmla="*/ 30 h 276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057" h="276498">
                  <a:moveTo>
                    <a:pt x="194030" y="30"/>
                  </a:moveTo>
                  <a:cubicBezTo>
                    <a:pt x="195088" y="2147"/>
                    <a:pt x="165984" y="96868"/>
                    <a:pt x="133705" y="142905"/>
                  </a:cubicBezTo>
                  <a:cubicBezTo>
                    <a:pt x="101426" y="188942"/>
                    <a:pt x="6705" y="270963"/>
                    <a:pt x="355" y="276255"/>
                  </a:cubicBezTo>
                  <a:cubicBezTo>
                    <a:pt x="-5995" y="281547"/>
                    <a:pt x="74438" y="198997"/>
                    <a:pt x="95605" y="174655"/>
                  </a:cubicBezTo>
                  <a:cubicBezTo>
                    <a:pt x="116772" y="150313"/>
                    <a:pt x="113067" y="152959"/>
                    <a:pt x="127355" y="130205"/>
                  </a:cubicBezTo>
                  <a:cubicBezTo>
                    <a:pt x="141642" y="107451"/>
                    <a:pt x="192972" y="-2087"/>
                    <a:pt x="19403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502120E8-B70F-4770-A02F-20609C9226C9}"/>
                </a:ext>
              </a:extLst>
            </p:cNvPr>
            <p:cNvSpPr/>
            <p:nvPr/>
          </p:nvSpPr>
          <p:spPr>
            <a:xfrm>
              <a:off x="4546039" y="2984370"/>
              <a:ext cx="165894" cy="168485"/>
            </a:xfrm>
            <a:custGeom>
              <a:avLst/>
              <a:gdLst>
                <a:gd name="connsiteX0" fmla="*/ 165661 w 165894"/>
                <a:gd name="connsiteY0" fmla="*/ 130 h 168485"/>
                <a:gd name="connsiteX1" fmla="*/ 73586 w 165894"/>
                <a:gd name="connsiteY1" fmla="*/ 63630 h 168485"/>
                <a:gd name="connsiteX2" fmla="*/ 561 w 165894"/>
                <a:gd name="connsiteY2" fmla="*/ 168405 h 168485"/>
                <a:gd name="connsiteX3" fmla="*/ 45011 w 165894"/>
                <a:gd name="connsiteY3" fmla="*/ 79505 h 168485"/>
                <a:gd name="connsiteX4" fmla="*/ 165661 w 165894"/>
                <a:gd name="connsiteY4" fmla="*/ 130 h 16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894" h="168485">
                  <a:moveTo>
                    <a:pt x="165661" y="130"/>
                  </a:moveTo>
                  <a:cubicBezTo>
                    <a:pt x="170423" y="-2516"/>
                    <a:pt x="101103" y="35584"/>
                    <a:pt x="73586" y="63630"/>
                  </a:cubicBezTo>
                  <a:cubicBezTo>
                    <a:pt x="46069" y="91676"/>
                    <a:pt x="5323" y="165759"/>
                    <a:pt x="561" y="168405"/>
                  </a:cubicBezTo>
                  <a:cubicBezTo>
                    <a:pt x="-4201" y="171051"/>
                    <a:pt x="22257" y="107551"/>
                    <a:pt x="45011" y="79505"/>
                  </a:cubicBezTo>
                  <a:cubicBezTo>
                    <a:pt x="67765" y="51459"/>
                    <a:pt x="160899" y="2776"/>
                    <a:pt x="165661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80972EC-4DBB-5EA1-9EB8-7FF98EE9F587}"/>
                </a:ext>
              </a:extLst>
            </p:cNvPr>
            <p:cNvSpPr txBox="1"/>
            <p:nvPr/>
          </p:nvSpPr>
          <p:spPr>
            <a:xfrm>
              <a:off x="3586083" y="2599959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.</a:t>
              </a:r>
              <a:endParaRPr kumimoji="1" lang="ja-JP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F9C26871-D62A-0369-B74E-39E4681CAD68}"/>
                </a:ext>
              </a:extLst>
            </p:cNvPr>
            <p:cNvSpPr txBox="1"/>
            <p:nvPr/>
          </p:nvSpPr>
          <p:spPr>
            <a:xfrm>
              <a:off x="3976608" y="2679334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.</a:t>
              </a:r>
              <a:endParaRPr kumimoji="1" lang="ja-JP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64" name="フリーフォーム 63">
              <a:extLst>
                <a:ext uri="{FF2B5EF4-FFF2-40B4-BE49-F238E27FC236}">
                  <a16:creationId xmlns:a16="http://schemas.microsoft.com/office/drawing/2014/main" id="{F40B12CA-C193-0711-A00B-2425501C04C9}"/>
                </a:ext>
              </a:extLst>
            </p:cNvPr>
            <p:cNvSpPr/>
            <p:nvPr/>
          </p:nvSpPr>
          <p:spPr>
            <a:xfrm>
              <a:off x="4546407" y="2277420"/>
              <a:ext cx="499694" cy="285838"/>
            </a:xfrm>
            <a:custGeom>
              <a:avLst/>
              <a:gdLst>
                <a:gd name="connsiteX0" fmla="*/ 193 w 499694"/>
                <a:gd name="connsiteY0" fmla="*/ 11755 h 285838"/>
                <a:gd name="connsiteX1" fmla="*/ 165293 w 499694"/>
                <a:gd name="connsiteY1" fmla="*/ 24455 h 285838"/>
                <a:gd name="connsiteX2" fmla="*/ 498668 w 499694"/>
                <a:gd name="connsiteY2" fmla="*/ 284805 h 285838"/>
                <a:gd name="connsiteX3" fmla="*/ 270068 w 499694"/>
                <a:gd name="connsiteY3" fmla="*/ 116530 h 285838"/>
                <a:gd name="connsiteX4" fmla="*/ 285943 w 499694"/>
                <a:gd name="connsiteY4" fmla="*/ 145105 h 285838"/>
                <a:gd name="connsiteX5" fmla="*/ 184343 w 499694"/>
                <a:gd name="connsiteY5" fmla="*/ 59380 h 285838"/>
                <a:gd name="connsiteX6" fmla="*/ 244668 w 499694"/>
                <a:gd name="connsiteY6" fmla="*/ 84780 h 285838"/>
                <a:gd name="connsiteX7" fmla="*/ 133543 w 499694"/>
                <a:gd name="connsiteY7" fmla="*/ 30805 h 285838"/>
                <a:gd name="connsiteX8" fmla="*/ 193 w 499694"/>
                <a:gd name="connsiteY8" fmla="*/ 11755 h 28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94" h="285838">
                  <a:moveTo>
                    <a:pt x="193" y="11755"/>
                  </a:moveTo>
                  <a:cubicBezTo>
                    <a:pt x="5484" y="10697"/>
                    <a:pt x="82214" y="-21053"/>
                    <a:pt x="165293" y="24455"/>
                  </a:cubicBezTo>
                  <a:cubicBezTo>
                    <a:pt x="248372" y="69963"/>
                    <a:pt x="481206" y="269459"/>
                    <a:pt x="498668" y="284805"/>
                  </a:cubicBezTo>
                  <a:cubicBezTo>
                    <a:pt x="516130" y="300151"/>
                    <a:pt x="305522" y="139813"/>
                    <a:pt x="270068" y="116530"/>
                  </a:cubicBezTo>
                  <a:cubicBezTo>
                    <a:pt x="234614" y="93247"/>
                    <a:pt x="300230" y="154630"/>
                    <a:pt x="285943" y="145105"/>
                  </a:cubicBezTo>
                  <a:cubicBezTo>
                    <a:pt x="271656" y="135580"/>
                    <a:pt x="191222" y="69434"/>
                    <a:pt x="184343" y="59380"/>
                  </a:cubicBezTo>
                  <a:cubicBezTo>
                    <a:pt x="177464" y="49326"/>
                    <a:pt x="253135" y="89543"/>
                    <a:pt x="244668" y="84780"/>
                  </a:cubicBezTo>
                  <a:cubicBezTo>
                    <a:pt x="236201" y="80017"/>
                    <a:pt x="167410" y="42976"/>
                    <a:pt x="133543" y="30805"/>
                  </a:cubicBezTo>
                  <a:cubicBezTo>
                    <a:pt x="99676" y="18634"/>
                    <a:pt x="-5098" y="12813"/>
                    <a:pt x="193" y="11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64">
              <a:extLst>
                <a:ext uri="{FF2B5EF4-FFF2-40B4-BE49-F238E27FC236}">
                  <a16:creationId xmlns:a16="http://schemas.microsoft.com/office/drawing/2014/main" id="{1C60644A-E548-E4E1-1757-84A8D96420E8}"/>
                </a:ext>
              </a:extLst>
            </p:cNvPr>
            <p:cNvSpPr/>
            <p:nvPr/>
          </p:nvSpPr>
          <p:spPr>
            <a:xfrm>
              <a:off x="4600441" y="1999533"/>
              <a:ext cx="50940" cy="273787"/>
            </a:xfrm>
            <a:custGeom>
              <a:avLst/>
              <a:gdLst>
                <a:gd name="connsiteX0" fmla="*/ 50934 w 50940"/>
                <a:gd name="connsiteY0" fmla="*/ 717 h 273787"/>
                <a:gd name="connsiteX1" fmla="*/ 12834 w 50940"/>
                <a:gd name="connsiteY1" fmla="*/ 70567 h 273787"/>
                <a:gd name="connsiteX2" fmla="*/ 134 w 50940"/>
                <a:gd name="connsiteY2" fmla="*/ 273767 h 273787"/>
                <a:gd name="connsiteX3" fmla="*/ 19184 w 50940"/>
                <a:gd name="connsiteY3" fmla="*/ 83267 h 273787"/>
                <a:gd name="connsiteX4" fmla="*/ 16009 w 50940"/>
                <a:gd name="connsiteY4" fmla="*/ 105492 h 273787"/>
                <a:gd name="connsiteX5" fmla="*/ 50934 w 50940"/>
                <a:gd name="connsiteY5" fmla="*/ 717 h 273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940" h="273787">
                  <a:moveTo>
                    <a:pt x="50934" y="717"/>
                  </a:moveTo>
                  <a:cubicBezTo>
                    <a:pt x="50405" y="-5104"/>
                    <a:pt x="21301" y="25059"/>
                    <a:pt x="12834" y="70567"/>
                  </a:cubicBezTo>
                  <a:cubicBezTo>
                    <a:pt x="4367" y="116075"/>
                    <a:pt x="-924" y="271650"/>
                    <a:pt x="134" y="273767"/>
                  </a:cubicBezTo>
                  <a:cubicBezTo>
                    <a:pt x="1192" y="275884"/>
                    <a:pt x="16538" y="111313"/>
                    <a:pt x="19184" y="83267"/>
                  </a:cubicBezTo>
                  <a:cubicBezTo>
                    <a:pt x="21830" y="55221"/>
                    <a:pt x="13363" y="115017"/>
                    <a:pt x="16009" y="105492"/>
                  </a:cubicBezTo>
                  <a:cubicBezTo>
                    <a:pt x="18655" y="95967"/>
                    <a:pt x="51463" y="6538"/>
                    <a:pt x="50934" y="7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 65">
              <a:extLst>
                <a:ext uri="{FF2B5EF4-FFF2-40B4-BE49-F238E27FC236}">
                  <a16:creationId xmlns:a16="http://schemas.microsoft.com/office/drawing/2014/main" id="{A8570DAB-E7BD-E784-307D-9BE8B1B14FA5}"/>
                </a:ext>
              </a:extLst>
            </p:cNvPr>
            <p:cNvSpPr/>
            <p:nvPr/>
          </p:nvSpPr>
          <p:spPr>
            <a:xfrm>
              <a:off x="4581141" y="2304744"/>
              <a:ext cx="255231" cy="308640"/>
            </a:xfrm>
            <a:custGeom>
              <a:avLst/>
              <a:gdLst>
                <a:gd name="connsiteX0" fmla="*/ 384 w 255231"/>
                <a:gd name="connsiteY0" fmla="*/ 306 h 308640"/>
                <a:gd name="connsiteX1" fmla="*/ 149609 w 255231"/>
                <a:gd name="connsiteY1" fmla="*/ 76506 h 308640"/>
                <a:gd name="connsiteX2" fmla="*/ 254384 w 255231"/>
                <a:gd name="connsiteY2" fmla="*/ 308281 h 308640"/>
                <a:gd name="connsiteX3" fmla="*/ 200409 w 255231"/>
                <a:gd name="connsiteY3" fmla="*/ 130481 h 308640"/>
                <a:gd name="connsiteX4" fmla="*/ 225809 w 255231"/>
                <a:gd name="connsiteY4" fmla="*/ 162231 h 308640"/>
                <a:gd name="connsiteX5" fmla="*/ 171834 w 255231"/>
                <a:gd name="connsiteY5" fmla="*/ 79681 h 308640"/>
                <a:gd name="connsiteX6" fmla="*/ 190884 w 255231"/>
                <a:gd name="connsiteY6" fmla="*/ 108256 h 308640"/>
                <a:gd name="connsiteX7" fmla="*/ 108334 w 255231"/>
                <a:gd name="connsiteY7" fmla="*/ 51106 h 308640"/>
                <a:gd name="connsiteX8" fmla="*/ 384 w 255231"/>
                <a:gd name="connsiteY8" fmla="*/ 306 h 30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231" h="308640">
                  <a:moveTo>
                    <a:pt x="384" y="306"/>
                  </a:moveTo>
                  <a:cubicBezTo>
                    <a:pt x="7263" y="4539"/>
                    <a:pt x="107276" y="25177"/>
                    <a:pt x="149609" y="76506"/>
                  </a:cubicBezTo>
                  <a:cubicBezTo>
                    <a:pt x="191942" y="127835"/>
                    <a:pt x="245917" y="299285"/>
                    <a:pt x="254384" y="308281"/>
                  </a:cubicBezTo>
                  <a:cubicBezTo>
                    <a:pt x="262851" y="317277"/>
                    <a:pt x="205171" y="154823"/>
                    <a:pt x="200409" y="130481"/>
                  </a:cubicBezTo>
                  <a:cubicBezTo>
                    <a:pt x="195647" y="106139"/>
                    <a:pt x="230572" y="170698"/>
                    <a:pt x="225809" y="162231"/>
                  </a:cubicBezTo>
                  <a:cubicBezTo>
                    <a:pt x="221046" y="153764"/>
                    <a:pt x="177655" y="88677"/>
                    <a:pt x="171834" y="79681"/>
                  </a:cubicBezTo>
                  <a:cubicBezTo>
                    <a:pt x="166013" y="70685"/>
                    <a:pt x="201467" y="113019"/>
                    <a:pt x="190884" y="108256"/>
                  </a:cubicBezTo>
                  <a:cubicBezTo>
                    <a:pt x="180301" y="103494"/>
                    <a:pt x="135851" y="65394"/>
                    <a:pt x="108334" y="51106"/>
                  </a:cubicBezTo>
                  <a:cubicBezTo>
                    <a:pt x="80817" y="36819"/>
                    <a:pt x="-6495" y="-3927"/>
                    <a:pt x="384" y="3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 66">
              <a:extLst>
                <a:ext uri="{FF2B5EF4-FFF2-40B4-BE49-F238E27FC236}">
                  <a16:creationId xmlns:a16="http://schemas.microsoft.com/office/drawing/2014/main" id="{3C513AD1-1A24-7045-9937-314F5E84DBD9}"/>
                </a:ext>
              </a:extLst>
            </p:cNvPr>
            <p:cNvSpPr/>
            <p:nvPr/>
          </p:nvSpPr>
          <p:spPr>
            <a:xfrm>
              <a:off x="4214043" y="3597413"/>
              <a:ext cx="160038" cy="517382"/>
            </a:xfrm>
            <a:custGeom>
              <a:avLst/>
              <a:gdLst>
                <a:gd name="connsiteX0" fmla="*/ 157932 w 160038"/>
                <a:gd name="connsiteY0" fmla="*/ 12562 h 517382"/>
                <a:gd name="connsiteX1" fmla="*/ 2357 w 160038"/>
                <a:gd name="connsiteY1" fmla="*/ 511037 h 517382"/>
                <a:gd name="connsiteX2" fmla="*/ 65857 w 160038"/>
                <a:gd name="connsiteY2" fmla="*/ 285612 h 517382"/>
                <a:gd name="connsiteX3" fmla="*/ 91257 w 160038"/>
                <a:gd name="connsiteY3" fmla="*/ 158612 h 517382"/>
                <a:gd name="connsiteX4" fmla="*/ 157932 w 160038"/>
                <a:gd name="connsiteY4" fmla="*/ 12562 h 51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038" h="517382">
                  <a:moveTo>
                    <a:pt x="157932" y="12562"/>
                  </a:moveTo>
                  <a:cubicBezTo>
                    <a:pt x="143115" y="71300"/>
                    <a:pt x="17703" y="465529"/>
                    <a:pt x="2357" y="511037"/>
                  </a:cubicBezTo>
                  <a:cubicBezTo>
                    <a:pt x="-12989" y="556545"/>
                    <a:pt x="51040" y="344350"/>
                    <a:pt x="65857" y="285612"/>
                  </a:cubicBezTo>
                  <a:cubicBezTo>
                    <a:pt x="80674" y="226874"/>
                    <a:pt x="77499" y="199358"/>
                    <a:pt x="91257" y="158612"/>
                  </a:cubicBezTo>
                  <a:cubicBezTo>
                    <a:pt x="105015" y="117866"/>
                    <a:pt x="172749" y="-46176"/>
                    <a:pt x="157932" y="12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67">
              <a:extLst>
                <a:ext uri="{FF2B5EF4-FFF2-40B4-BE49-F238E27FC236}">
                  <a16:creationId xmlns:a16="http://schemas.microsoft.com/office/drawing/2014/main" id="{B742E7EC-1DEC-E78B-35C5-1CF177570231}"/>
                </a:ext>
              </a:extLst>
            </p:cNvPr>
            <p:cNvSpPr/>
            <p:nvPr/>
          </p:nvSpPr>
          <p:spPr>
            <a:xfrm>
              <a:off x="3479800" y="3661175"/>
              <a:ext cx="28776" cy="308371"/>
            </a:xfrm>
            <a:custGeom>
              <a:avLst/>
              <a:gdLst>
                <a:gd name="connsiteX0" fmla="*/ 25400 w 28776"/>
                <a:gd name="connsiteY0" fmla="*/ 9125 h 308371"/>
                <a:gd name="connsiteX1" fmla="*/ 0 w 28776"/>
                <a:gd name="connsiteY1" fmla="*/ 307575 h 308371"/>
                <a:gd name="connsiteX2" fmla="*/ 25400 w 28776"/>
                <a:gd name="connsiteY2" fmla="*/ 94850 h 308371"/>
                <a:gd name="connsiteX3" fmla="*/ 25400 w 28776"/>
                <a:gd name="connsiteY3" fmla="*/ 9125 h 30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76" h="308371">
                  <a:moveTo>
                    <a:pt x="25400" y="9125"/>
                  </a:moveTo>
                  <a:cubicBezTo>
                    <a:pt x="21167" y="44579"/>
                    <a:pt x="0" y="293288"/>
                    <a:pt x="0" y="307575"/>
                  </a:cubicBezTo>
                  <a:cubicBezTo>
                    <a:pt x="0" y="321862"/>
                    <a:pt x="20638" y="139829"/>
                    <a:pt x="25400" y="94850"/>
                  </a:cubicBezTo>
                  <a:cubicBezTo>
                    <a:pt x="30162" y="49871"/>
                    <a:pt x="29633" y="-26329"/>
                    <a:pt x="25400" y="9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68">
              <a:extLst>
                <a:ext uri="{FF2B5EF4-FFF2-40B4-BE49-F238E27FC236}">
                  <a16:creationId xmlns:a16="http://schemas.microsoft.com/office/drawing/2014/main" id="{02C24A5E-0257-4F58-FDB8-F39ECDCB69A4}"/>
                </a:ext>
              </a:extLst>
            </p:cNvPr>
            <p:cNvSpPr/>
            <p:nvPr/>
          </p:nvSpPr>
          <p:spPr>
            <a:xfrm>
              <a:off x="4000458" y="3746500"/>
              <a:ext cx="209650" cy="161925"/>
            </a:xfrm>
            <a:custGeom>
              <a:avLst/>
              <a:gdLst>
                <a:gd name="connsiteX0" fmla="*/ 209592 w 209650"/>
                <a:gd name="connsiteY0" fmla="*/ 0 h 161925"/>
                <a:gd name="connsiteX1" fmla="*/ 120692 w 209650"/>
                <a:gd name="connsiteY1" fmla="*/ 92075 h 161925"/>
                <a:gd name="connsiteX2" fmla="*/ 42 w 209650"/>
                <a:gd name="connsiteY2" fmla="*/ 161925 h 161925"/>
                <a:gd name="connsiteX3" fmla="*/ 107992 w 209650"/>
                <a:gd name="connsiteY3" fmla="*/ 92075 h 161925"/>
                <a:gd name="connsiteX4" fmla="*/ 209592 w 209650"/>
                <a:gd name="connsiteY4" fmla="*/ 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650" h="161925">
                  <a:moveTo>
                    <a:pt x="209592" y="0"/>
                  </a:moveTo>
                  <a:cubicBezTo>
                    <a:pt x="211709" y="0"/>
                    <a:pt x="155617" y="65088"/>
                    <a:pt x="120692" y="92075"/>
                  </a:cubicBezTo>
                  <a:cubicBezTo>
                    <a:pt x="85767" y="119063"/>
                    <a:pt x="2159" y="161925"/>
                    <a:pt x="42" y="161925"/>
                  </a:cubicBezTo>
                  <a:cubicBezTo>
                    <a:pt x="-2075" y="161925"/>
                    <a:pt x="75184" y="116946"/>
                    <a:pt x="107992" y="92075"/>
                  </a:cubicBezTo>
                  <a:cubicBezTo>
                    <a:pt x="140800" y="67204"/>
                    <a:pt x="207475" y="0"/>
                    <a:pt x="20959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 69">
              <a:extLst>
                <a:ext uri="{FF2B5EF4-FFF2-40B4-BE49-F238E27FC236}">
                  <a16:creationId xmlns:a16="http://schemas.microsoft.com/office/drawing/2014/main" id="{140CBE3D-FEEA-1331-EA80-646BF8DB0211}"/>
                </a:ext>
              </a:extLst>
            </p:cNvPr>
            <p:cNvSpPr/>
            <p:nvPr/>
          </p:nvSpPr>
          <p:spPr>
            <a:xfrm>
              <a:off x="3713943" y="3712336"/>
              <a:ext cx="133016" cy="165483"/>
            </a:xfrm>
            <a:custGeom>
              <a:avLst/>
              <a:gdLst>
                <a:gd name="connsiteX0" fmla="*/ 807 w 133016"/>
                <a:gd name="connsiteY0" fmla="*/ 2414 h 165483"/>
                <a:gd name="connsiteX1" fmla="*/ 130982 w 133016"/>
                <a:gd name="connsiteY1" fmla="*/ 164339 h 165483"/>
                <a:gd name="connsiteX2" fmla="*/ 77007 w 133016"/>
                <a:gd name="connsiteY2" fmla="*/ 72264 h 165483"/>
                <a:gd name="connsiteX3" fmla="*/ 807 w 133016"/>
                <a:gd name="connsiteY3" fmla="*/ 2414 h 16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16" h="165483">
                  <a:moveTo>
                    <a:pt x="807" y="2414"/>
                  </a:moveTo>
                  <a:cubicBezTo>
                    <a:pt x="9803" y="17760"/>
                    <a:pt x="118282" y="152697"/>
                    <a:pt x="130982" y="164339"/>
                  </a:cubicBezTo>
                  <a:cubicBezTo>
                    <a:pt x="143682" y="175981"/>
                    <a:pt x="93411" y="95547"/>
                    <a:pt x="77007" y="72264"/>
                  </a:cubicBezTo>
                  <a:cubicBezTo>
                    <a:pt x="60603" y="48981"/>
                    <a:pt x="-8189" y="-12932"/>
                    <a:pt x="807" y="2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 70">
              <a:extLst>
                <a:ext uri="{FF2B5EF4-FFF2-40B4-BE49-F238E27FC236}">
                  <a16:creationId xmlns:a16="http://schemas.microsoft.com/office/drawing/2014/main" id="{63097063-7B86-E0C4-E8EC-7E959ECB0A88}"/>
                </a:ext>
              </a:extLst>
            </p:cNvPr>
            <p:cNvSpPr/>
            <p:nvPr/>
          </p:nvSpPr>
          <p:spPr>
            <a:xfrm>
              <a:off x="3397025" y="3565517"/>
              <a:ext cx="146347" cy="282592"/>
            </a:xfrm>
            <a:custGeom>
              <a:avLst/>
              <a:gdLst>
                <a:gd name="connsiteX0" fmla="*/ 146275 w 146347"/>
                <a:gd name="connsiteY0" fmla="*/ 8 h 282592"/>
                <a:gd name="connsiteX1" fmla="*/ 54200 w 146347"/>
                <a:gd name="connsiteY1" fmla="*/ 149233 h 282592"/>
                <a:gd name="connsiteX2" fmla="*/ 225 w 146347"/>
                <a:gd name="connsiteY2" fmla="*/ 282583 h 282592"/>
                <a:gd name="connsiteX3" fmla="*/ 38325 w 146347"/>
                <a:gd name="connsiteY3" fmla="*/ 155583 h 282592"/>
                <a:gd name="connsiteX4" fmla="*/ 146275 w 146347"/>
                <a:gd name="connsiteY4" fmla="*/ 8 h 2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47" h="282592">
                  <a:moveTo>
                    <a:pt x="146275" y="8"/>
                  </a:moveTo>
                  <a:cubicBezTo>
                    <a:pt x="148921" y="-1050"/>
                    <a:pt x="78542" y="102137"/>
                    <a:pt x="54200" y="149233"/>
                  </a:cubicBezTo>
                  <a:cubicBezTo>
                    <a:pt x="29858" y="196329"/>
                    <a:pt x="2871" y="281525"/>
                    <a:pt x="225" y="282583"/>
                  </a:cubicBezTo>
                  <a:cubicBezTo>
                    <a:pt x="-2421" y="283641"/>
                    <a:pt x="18746" y="198975"/>
                    <a:pt x="38325" y="155583"/>
                  </a:cubicBezTo>
                  <a:cubicBezTo>
                    <a:pt x="57904" y="112191"/>
                    <a:pt x="143629" y="1066"/>
                    <a:pt x="146275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 71">
              <a:extLst>
                <a:ext uri="{FF2B5EF4-FFF2-40B4-BE49-F238E27FC236}">
                  <a16:creationId xmlns:a16="http://schemas.microsoft.com/office/drawing/2014/main" id="{AF4A93A6-98D1-B4BE-E28F-F71077BC65A3}"/>
                </a:ext>
              </a:extLst>
            </p:cNvPr>
            <p:cNvSpPr/>
            <p:nvPr/>
          </p:nvSpPr>
          <p:spPr>
            <a:xfrm>
              <a:off x="3666983" y="3831353"/>
              <a:ext cx="22376" cy="297485"/>
            </a:xfrm>
            <a:custGeom>
              <a:avLst/>
              <a:gdLst>
                <a:gd name="connsiteX0" fmla="*/ 142 w 22376"/>
                <a:gd name="connsiteY0" fmla="*/ 872 h 297485"/>
                <a:gd name="connsiteX1" fmla="*/ 12842 w 22376"/>
                <a:gd name="connsiteY1" fmla="*/ 197722 h 297485"/>
                <a:gd name="connsiteX2" fmla="*/ 12842 w 22376"/>
                <a:gd name="connsiteY2" fmla="*/ 296147 h 297485"/>
                <a:gd name="connsiteX3" fmla="*/ 22367 w 22376"/>
                <a:gd name="connsiteY3" fmla="*/ 131047 h 297485"/>
                <a:gd name="connsiteX4" fmla="*/ 142 w 22376"/>
                <a:gd name="connsiteY4" fmla="*/ 872 h 29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76" h="297485">
                  <a:moveTo>
                    <a:pt x="142" y="872"/>
                  </a:moveTo>
                  <a:cubicBezTo>
                    <a:pt x="-1445" y="11984"/>
                    <a:pt x="10725" y="148510"/>
                    <a:pt x="12842" y="197722"/>
                  </a:cubicBezTo>
                  <a:cubicBezTo>
                    <a:pt x="14959" y="246934"/>
                    <a:pt x="11255" y="307259"/>
                    <a:pt x="12842" y="296147"/>
                  </a:cubicBezTo>
                  <a:cubicBezTo>
                    <a:pt x="14429" y="285035"/>
                    <a:pt x="21838" y="174439"/>
                    <a:pt x="22367" y="131047"/>
                  </a:cubicBezTo>
                  <a:cubicBezTo>
                    <a:pt x="22896" y="87655"/>
                    <a:pt x="1729" y="-10240"/>
                    <a:pt x="142" y="8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 72">
              <a:extLst>
                <a:ext uri="{FF2B5EF4-FFF2-40B4-BE49-F238E27FC236}">
                  <a16:creationId xmlns:a16="http://schemas.microsoft.com/office/drawing/2014/main" id="{D3DC245E-815F-948C-6D75-CCE33D47099C}"/>
                </a:ext>
              </a:extLst>
            </p:cNvPr>
            <p:cNvSpPr/>
            <p:nvPr/>
          </p:nvSpPr>
          <p:spPr>
            <a:xfrm>
              <a:off x="3885914" y="3933607"/>
              <a:ext cx="36664" cy="246444"/>
            </a:xfrm>
            <a:custGeom>
              <a:avLst/>
              <a:gdLst>
                <a:gd name="connsiteX0" fmla="*/ 32036 w 36664"/>
                <a:gd name="connsiteY0" fmla="*/ 218 h 246444"/>
                <a:gd name="connsiteX1" fmla="*/ 19336 w 36664"/>
                <a:gd name="connsiteY1" fmla="*/ 200243 h 246444"/>
                <a:gd name="connsiteX2" fmla="*/ 286 w 36664"/>
                <a:gd name="connsiteY2" fmla="*/ 244693 h 246444"/>
                <a:gd name="connsiteX3" fmla="*/ 35211 w 36664"/>
                <a:gd name="connsiteY3" fmla="*/ 162143 h 246444"/>
                <a:gd name="connsiteX4" fmla="*/ 32036 w 36664"/>
                <a:gd name="connsiteY4" fmla="*/ 218 h 246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64" h="246444">
                  <a:moveTo>
                    <a:pt x="32036" y="218"/>
                  </a:moveTo>
                  <a:cubicBezTo>
                    <a:pt x="29390" y="6568"/>
                    <a:pt x="24628" y="159497"/>
                    <a:pt x="19336" y="200243"/>
                  </a:cubicBezTo>
                  <a:cubicBezTo>
                    <a:pt x="14044" y="240989"/>
                    <a:pt x="-2360" y="251043"/>
                    <a:pt x="286" y="244693"/>
                  </a:cubicBezTo>
                  <a:cubicBezTo>
                    <a:pt x="2932" y="238343"/>
                    <a:pt x="31507" y="196539"/>
                    <a:pt x="35211" y="162143"/>
                  </a:cubicBezTo>
                  <a:cubicBezTo>
                    <a:pt x="38915" y="127747"/>
                    <a:pt x="34682" y="-6132"/>
                    <a:pt x="32036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 73">
              <a:extLst>
                <a:ext uri="{FF2B5EF4-FFF2-40B4-BE49-F238E27FC236}">
                  <a16:creationId xmlns:a16="http://schemas.microsoft.com/office/drawing/2014/main" id="{2C48AB37-BCF7-2DB2-68F9-9BE580984966}"/>
                </a:ext>
              </a:extLst>
            </p:cNvPr>
            <p:cNvSpPr/>
            <p:nvPr/>
          </p:nvSpPr>
          <p:spPr>
            <a:xfrm>
              <a:off x="3879727" y="3889326"/>
              <a:ext cx="101769" cy="473256"/>
            </a:xfrm>
            <a:custGeom>
              <a:avLst/>
              <a:gdLst>
                <a:gd name="connsiteX0" fmla="*/ 82673 w 101769"/>
                <a:gd name="connsiteY0" fmla="*/ 49 h 473256"/>
                <a:gd name="connsiteX1" fmla="*/ 85848 w 101769"/>
                <a:gd name="connsiteY1" fmla="*/ 257224 h 473256"/>
                <a:gd name="connsiteX2" fmla="*/ 69973 w 101769"/>
                <a:gd name="connsiteY2" fmla="*/ 342949 h 473256"/>
                <a:gd name="connsiteX3" fmla="*/ 123 w 101769"/>
                <a:gd name="connsiteY3" fmla="*/ 473124 h 473256"/>
                <a:gd name="connsiteX4" fmla="*/ 89023 w 101769"/>
                <a:gd name="connsiteY4" fmla="*/ 317549 h 473256"/>
                <a:gd name="connsiteX5" fmla="*/ 101723 w 101769"/>
                <a:gd name="connsiteY5" fmla="*/ 279449 h 473256"/>
                <a:gd name="connsiteX6" fmla="*/ 82673 w 101769"/>
                <a:gd name="connsiteY6" fmla="*/ 49 h 47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69" h="473256">
                  <a:moveTo>
                    <a:pt x="82673" y="49"/>
                  </a:moveTo>
                  <a:cubicBezTo>
                    <a:pt x="80027" y="-3655"/>
                    <a:pt x="87965" y="200074"/>
                    <a:pt x="85848" y="257224"/>
                  </a:cubicBezTo>
                  <a:cubicBezTo>
                    <a:pt x="83731" y="314374"/>
                    <a:pt x="84260" y="306966"/>
                    <a:pt x="69973" y="342949"/>
                  </a:cubicBezTo>
                  <a:cubicBezTo>
                    <a:pt x="55686" y="378932"/>
                    <a:pt x="-3052" y="477357"/>
                    <a:pt x="123" y="473124"/>
                  </a:cubicBezTo>
                  <a:cubicBezTo>
                    <a:pt x="3298" y="468891"/>
                    <a:pt x="72090" y="349828"/>
                    <a:pt x="89023" y="317549"/>
                  </a:cubicBezTo>
                  <a:cubicBezTo>
                    <a:pt x="105956" y="285270"/>
                    <a:pt x="100665" y="327603"/>
                    <a:pt x="101723" y="279449"/>
                  </a:cubicBezTo>
                  <a:cubicBezTo>
                    <a:pt x="102781" y="231295"/>
                    <a:pt x="85319" y="3753"/>
                    <a:pt x="82673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 74">
              <a:extLst>
                <a:ext uri="{FF2B5EF4-FFF2-40B4-BE49-F238E27FC236}">
                  <a16:creationId xmlns:a16="http://schemas.microsoft.com/office/drawing/2014/main" id="{3278D659-2143-98C6-CF78-ED13F96A5FE5}"/>
                </a:ext>
              </a:extLst>
            </p:cNvPr>
            <p:cNvSpPr/>
            <p:nvPr/>
          </p:nvSpPr>
          <p:spPr>
            <a:xfrm>
              <a:off x="3695576" y="3921125"/>
              <a:ext cx="80366" cy="174625"/>
            </a:xfrm>
            <a:custGeom>
              <a:avLst/>
              <a:gdLst>
                <a:gd name="connsiteX0" fmla="*/ 79499 w 80366"/>
                <a:gd name="connsiteY0" fmla="*/ 0 h 174625"/>
                <a:gd name="connsiteX1" fmla="*/ 50924 w 80366"/>
                <a:gd name="connsiteY1" fmla="*/ 88900 h 174625"/>
                <a:gd name="connsiteX2" fmla="*/ 124 w 80366"/>
                <a:gd name="connsiteY2" fmla="*/ 174625 h 174625"/>
                <a:gd name="connsiteX3" fmla="*/ 66799 w 80366"/>
                <a:gd name="connsiteY3" fmla="*/ 88900 h 174625"/>
                <a:gd name="connsiteX4" fmla="*/ 79499 w 80366"/>
                <a:gd name="connsiteY4" fmla="*/ 0 h 17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366" h="174625">
                  <a:moveTo>
                    <a:pt x="79499" y="0"/>
                  </a:moveTo>
                  <a:cubicBezTo>
                    <a:pt x="76853" y="0"/>
                    <a:pt x="64153" y="59796"/>
                    <a:pt x="50924" y="88900"/>
                  </a:cubicBezTo>
                  <a:cubicBezTo>
                    <a:pt x="37695" y="118004"/>
                    <a:pt x="-2522" y="174625"/>
                    <a:pt x="124" y="174625"/>
                  </a:cubicBezTo>
                  <a:cubicBezTo>
                    <a:pt x="2770" y="174625"/>
                    <a:pt x="54628" y="112713"/>
                    <a:pt x="66799" y="88900"/>
                  </a:cubicBezTo>
                  <a:cubicBezTo>
                    <a:pt x="78970" y="65088"/>
                    <a:pt x="82145" y="0"/>
                    <a:pt x="7949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 75">
              <a:extLst>
                <a:ext uri="{FF2B5EF4-FFF2-40B4-BE49-F238E27FC236}">
                  <a16:creationId xmlns:a16="http://schemas.microsoft.com/office/drawing/2014/main" id="{7248957F-43CD-BE5D-6507-84396908B34D}"/>
                </a:ext>
              </a:extLst>
            </p:cNvPr>
            <p:cNvSpPr/>
            <p:nvPr/>
          </p:nvSpPr>
          <p:spPr>
            <a:xfrm>
              <a:off x="3508254" y="3644239"/>
              <a:ext cx="85862" cy="357492"/>
            </a:xfrm>
            <a:custGeom>
              <a:avLst/>
              <a:gdLst>
                <a:gd name="connsiteX0" fmla="*/ 85846 w 85862"/>
                <a:gd name="connsiteY0" fmla="*/ 661 h 357492"/>
                <a:gd name="connsiteX1" fmla="*/ 19171 w 85862"/>
                <a:gd name="connsiteY1" fmla="*/ 241961 h 357492"/>
                <a:gd name="connsiteX2" fmla="*/ 121 w 85862"/>
                <a:gd name="connsiteY2" fmla="*/ 356261 h 357492"/>
                <a:gd name="connsiteX3" fmla="*/ 25521 w 85862"/>
                <a:gd name="connsiteY3" fmla="*/ 175286 h 357492"/>
                <a:gd name="connsiteX4" fmla="*/ 85846 w 85862"/>
                <a:gd name="connsiteY4" fmla="*/ 661 h 357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62" h="357492">
                  <a:moveTo>
                    <a:pt x="85846" y="661"/>
                  </a:moveTo>
                  <a:cubicBezTo>
                    <a:pt x="84788" y="11773"/>
                    <a:pt x="33458" y="182694"/>
                    <a:pt x="19171" y="241961"/>
                  </a:cubicBezTo>
                  <a:cubicBezTo>
                    <a:pt x="4884" y="301228"/>
                    <a:pt x="-937" y="367373"/>
                    <a:pt x="121" y="356261"/>
                  </a:cubicBezTo>
                  <a:cubicBezTo>
                    <a:pt x="1179" y="345149"/>
                    <a:pt x="14409" y="229261"/>
                    <a:pt x="25521" y="175286"/>
                  </a:cubicBezTo>
                  <a:cubicBezTo>
                    <a:pt x="36633" y="121311"/>
                    <a:pt x="86904" y="-10451"/>
                    <a:pt x="85846" y="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76">
              <a:extLst>
                <a:ext uri="{FF2B5EF4-FFF2-40B4-BE49-F238E27FC236}">
                  <a16:creationId xmlns:a16="http://schemas.microsoft.com/office/drawing/2014/main" id="{B980CE01-1397-A6D4-6DFA-5AB62723B9FE}"/>
                </a:ext>
              </a:extLst>
            </p:cNvPr>
            <p:cNvSpPr/>
            <p:nvPr/>
          </p:nvSpPr>
          <p:spPr>
            <a:xfrm>
              <a:off x="3450791" y="3762158"/>
              <a:ext cx="35433" cy="489337"/>
            </a:xfrm>
            <a:custGeom>
              <a:avLst/>
              <a:gdLst>
                <a:gd name="connsiteX0" fmla="*/ 19484 w 35433"/>
                <a:gd name="connsiteY0" fmla="*/ 217 h 489337"/>
                <a:gd name="connsiteX1" fmla="*/ 9959 w 35433"/>
                <a:gd name="connsiteY1" fmla="*/ 209767 h 489337"/>
                <a:gd name="connsiteX2" fmla="*/ 35359 w 35433"/>
                <a:gd name="connsiteY2" fmla="*/ 489167 h 489337"/>
                <a:gd name="connsiteX3" fmla="*/ 434 w 35433"/>
                <a:gd name="connsiteY3" fmla="*/ 247867 h 489337"/>
                <a:gd name="connsiteX4" fmla="*/ 19484 w 35433"/>
                <a:gd name="connsiteY4" fmla="*/ 217 h 48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33" h="489337">
                  <a:moveTo>
                    <a:pt x="19484" y="217"/>
                  </a:moveTo>
                  <a:cubicBezTo>
                    <a:pt x="21072" y="-6133"/>
                    <a:pt x="7313" y="128275"/>
                    <a:pt x="9959" y="209767"/>
                  </a:cubicBezTo>
                  <a:cubicBezTo>
                    <a:pt x="12605" y="291259"/>
                    <a:pt x="36947" y="482817"/>
                    <a:pt x="35359" y="489167"/>
                  </a:cubicBezTo>
                  <a:cubicBezTo>
                    <a:pt x="33772" y="495517"/>
                    <a:pt x="4138" y="322480"/>
                    <a:pt x="434" y="247867"/>
                  </a:cubicBezTo>
                  <a:cubicBezTo>
                    <a:pt x="-3270" y="173255"/>
                    <a:pt x="17896" y="6567"/>
                    <a:pt x="19484" y="2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77">
              <a:extLst>
                <a:ext uri="{FF2B5EF4-FFF2-40B4-BE49-F238E27FC236}">
                  <a16:creationId xmlns:a16="http://schemas.microsoft.com/office/drawing/2014/main" id="{C0AEEEFC-FA2F-512E-D8DD-7796007E8AB2}"/>
                </a:ext>
              </a:extLst>
            </p:cNvPr>
            <p:cNvSpPr/>
            <p:nvPr/>
          </p:nvSpPr>
          <p:spPr>
            <a:xfrm>
              <a:off x="3660762" y="4323721"/>
              <a:ext cx="31890" cy="296926"/>
            </a:xfrm>
            <a:custGeom>
              <a:avLst/>
              <a:gdLst>
                <a:gd name="connsiteX0" fmla="*/ 13 w 31890"/>
                <a:gd name="connsiteY0" fmla="*/ 3804 h 296926"/>
                <a:gd name="connsiteX1" fmla="*/ 22238 w 31890"/>
                <a:gd name="connsiteY1" fmla="*/ 210179 h 296926"/>
                <a:gd name="connsiteX2" fmla="*/ 25413 w 31890"/>
                <a:gd name="connsiteY2" fmla="*/ 295904 h 296926"/>
                <a:gd name="connsiteX3" fmla="*/ 31763 w 31890"/>
                <a:gd name="connsiteY3" fmla="*/ 159379 h 296926"/>
                <a:gd name="connsiteX4" fmla="*/ 19063 w 31890"/>
                <a:gd name="connsiteY4" fmla="*/ 80004 h 296926"/>
                <a:gd name="connsiteX5" fmla="*/ 13 w 31890"/>
                <a:gd name="connsiteY5" fmla="*/ 3804 h 29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90" h="296926">
                  <a:moveTo>
                    <a:pt x="13" y="3804"/>
                  </a:moveTo>
                  <a:cubicBezTo>
                    <a:pt x="542" y="25500"/>
                    <a:pt x="18005" y="161496"/>
                    <a:pt x="22238" y="210179"/>
                  </a:cubicBezTo>
                  <a:cubicBezTo>
                    <a:pt x="26471" y="258862"/>
                    <a:pt x="23826" y="304371"/>
                    <a:pt x="25413" y="295904"/>
                  </a:cubicBezTo>
                  <a:cubicBezTo>
                    <a:pt x="27000" y="287437"/>
                    <a:pt x="32821" y="195362"/>
                    <a:pt x="31763" y="159379"/>
                  </a:cubicBezTo>
                  <a:cubicBezTo>
                    <a:pt x="30705" y="123396"/>
                    <a:pt x="23825" y="100641"/>
                    <a:pt x="19063" y="80004"/>
                  </a:cubicBezTo>
                  <a:cubicBezTo>
                    <a:pt x="14301" y="59367"/>
                    <a:pt x="-516" y="-17892"/>
                    <a:pt x="13" y="3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 78">
              <a:extLst>
                <a:ext uri="{FF2B5EF4-FFF2-40B4-BE49-F238E27FC236}">
                  <a16:creationId xmlns:a16="http://schemas.microsoft.com/office/drawing/2014/main" id="{F13524EB-1D58-6EAA-023D-B942BB2E0544}"/>
                </a:ext>
              </a:extLst>
            </p:cNvPr>
            <p:cNvSpPr/>
            <p:nvPr/>
          </p:nvSpPr>
          <p:spPr>
            <a:xfrm>
              <a:off x="4004051" y="4177451"/>
              <a:ext cx="276423" cy="188918"/>
            </a:xfrm>
            <a:custGeom>
              <a:avLst/>
              <a:gdLst>
                <a:gd name="connsiteX0" fmla="*/ 275849 w 276423"/>
                <a:gd name="connsiteY0" fmla="*/ 849 h 188918"/>
                <a:gd name="connsiteX1" fmla="*/ 9149 w 276423"/>
                <a:gd name="connsiteY1" fmla="*/ 184999 h 188918"/>
                <a:gd name="connsiteX2" fmla="*/ 78999 w 276423"/>
                <a:gd name="connsiteY2" fmla="*/ 118324 h 188918"/>
                <a:gd name="connsiteX3" fmla="*/ 275849 w 276423"/>
                <a:gd name="connsiteY3" fmla="*/ 849 h 18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423" h="188918">
                  <a:moveTo>
                    <a:pt x="275849" y="849"/>
                  </a:moveTo>
                  <a:cubicBezTo>
                    <a:pt x="264207" y="11962"/>
                    <a:pt x="41957" y="165420"/>
                    <a:pt x="9149" y="184999"/>
                  </a:cubicBezTo>
                  <a:cubicBezTo>
                    <a:pt x="-23659" y="204578"/>
                    <a:pt x="39311" y="145841"/>
                    <a:pt x="78999" y="118324"/>
                  </a:cubicBezTo>
                  <a:cubicBezTo>
                    <a:pt x="118687" y="90807"/>
                    <a:pt x="287491" y="-10264"/>
                    <a:pt x="275849" y="8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 79">
              <a:extLst>
                <a:ext uri="{FF2B5EF4-FFF2-40B4-BE49-F238E27FC236}">
                  <a16:creationId xmlns:a16="http://schemas.microsoft.com/office/drawing/2014/main" id="{CB60635C-8F64-B469-99CD-AD60E36D18B7}"/>
                </a:ext>
              </a:extLst>
            </p:cNvPr>
            <p:cNvSpPr/>
            <p:nvPr/>
          </p:nvSpPr>
          <p:spPr>
            <a:xfrm>
              <a:off x="3817519" y="4285215"/>
              <a:ext cx="151547" cy="254468"/>
            </a:xfrm>
            <a:custGeom>
              <a:avLst/>
              <a:gdLst>
                <a:gd name="connsiteX0" fmla="*/ 151231 w 151547"/>
                <a:gd name="connsiteY0" fmla="*/ 1035 h 254468"/>
                <a:gd name="connsiteX1" fmla="*/ 5181 w 151547"/>
                <a:gd name="connsiteY1" fmla="*/ 248685 h 254468"/>
                <a:gd name="connsiteX2" fmla="*/ 43281 w 151547"/>
                <a:gd name="connsiteY2" fmla="*/ 162960 h 254468"/>
                <a:gd name="connsiteX3" fmla="*/ 151231 w 151547"/>
                <a:gd name="connsiteY3" fmla="*/ 1035 h 25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547" h="254468">
                  <a:moveTo>
                    <a:pt x="151231" y="1035"/>
                  </a:moveTo>
                  <a:cubicBezTo>
                    <a:pt x="144881" y="15323"/>
                    <a:pt x="23173" y="221698"/>
                    <a:pt x="5181" y="248685"/>
                  </a:cubicBezTo>
                  <a:cubicBezTo>
                    <a:pt x="-12811" y="275672"/>
                    <a:pt x="19998" y="201589"/>
                    <a:pt x="43281" y="162960"/>
                  </a:cubicBezTo>
                  <a:cubicBezTo>
                    <a:pt x="66564" y="124331"/>
                    <a:pt x="157581" y="-13253"/>
                    <a:pt x="151231" y="10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82">
              <a:extLst>
                <a:ext uri="{FF2B5EF4-FFF2-40B4-BE49-F238E27FC236}">
                  <a16:creationId xmlns:a16="http://schemas.microsoft.com/office/drawing/2014/main" id="{68BFE7E9-F461-7393-49FA-80C2A72A3EC8}"/>
                </a:ext>
              </a:extLst>
            </p:cNvPr>
            <p:cNvSpPr/>
            <p:nvPr/>
          </p:nvSpPr>
          <p:spPr>
            <a:xfrm>
              <a:off x="3756020" y="4320982"/>
              <a:ext cx="168282" cy="171705"/>
            </a:xfrm>
            <a:custGeom>
              <a:avLst/>
              <a:gdLst>
                <a:gd name="connsiteX0" fmla="*/ 168280 w 168282"/>
                <a:gd name="connsiteY0" fmla="*/ 193 h 171705"/>
                <a:gd name="connsiteX1" fmla="*/ 66680 w 168282"/>
                <a:gd name="connsiteY1" fmla="*/ 50993 h 171705"/>
                <a:gd name="connsiteX2" fmla="*/ 5 w 168282"/>
                <a:gd name="connsiteY2" fmla="*/ 171643 h 171705"/>
                <a:gd name="connsiteX3" fmla="*/ 63505 w 168282"/>
                <a:gd name="connsiteY3" fmla="*/ 66868 h 171705"/>
                <a:gd name="connsiteX4" fmla="*/ 168280 w 168282"/>
                <a:gd name="connsiteY4" fmla="*/ 193 h 171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82" h="171705">
                  <a:moveTo>
                    <a:pt x="168280" y="193"/>
                  </a:moveTo>
                  <a:cubicBezTo>
                    <a:pt x="168809" y="-2453"/>
                    <a:pt x="94726" y="22418"/>
                    <a:pt x="66680" y="50993"/>
                  </a:cubicBezTo>
                  <a:cubicBezTo>
                    <a:pt x="38634" y="79568"/>
                    <a:pt x="534" y="168997"/>
                    <a:pt x="5" y="171643"/>
                  </a:cubicBezTo>
                  <a:cubicBezTo>
                    <a:pt x="-524" y="174289"/>
                    <a:pt x="40222" y="92797"/>
                    <a:pt x="63505" y="66868"/>
                  </a:cubicBezTo>
                  <a:cubicBezTo>
                    <a:pt x="86788" y="40939"/>
                    <a:pt x="167751" y="2839"/>
                    <a:pt x="168280" y="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83">
              <a:extLst>
                <a:ext uri="{FF2B5EF4-FFF2-40B4-BE49-F238E27FC236}">
                  <a16:creationId xmlns:a16="http://schemas.microsoft.com/office/drawing/2014/main" id="{63A96002-A860-67A4-DC99-D528C27EDA1B}"/>
                </a:ext>
              </a:extLst>
            </p:cNvPr>
            <p:cNvSpPr/>
            <p:nvPr/>
          </p:nvSpPr>
          <p:spPr>
            <a:xfrm>
              <a:off x="4075618" y="3445219"/>
              <a:ext cx="245306" cy="201104"/>
            </a:xfrm>
            <a:custGeom>
              <a:avLst/>
              <a:gdLst>
                <a:gd name="connsiteX0" fmla="*/ 236032 w 245306"/>
                <a:gd name="connsiteY0" fmla="*/ 6006 h 201104"/>
                <a:gd name="connsiteX1" fmla="*/ 1082 w 245306"/>
                <a:gd name="connsiteY1" fmla="*/ 199681 h 201104"/>
                <a:gd name="connsiteX2" fmla="*/ 150307 w 245306"/>
                <a:gd name="connsiteY2" fmla="*/ 91731 h 201104"/>
                <a:gd name="connsiteX3" fmla="*/ 194757 w 245306"/>
                <a:gd name="connsiteY3" fmla="*/ 50456 h 201104"/>
                <a:gd name="connsiteX4" fmla="*/ 236032 w 245306"/>
                <a:gd name="connsiteY4" fmla="*/ 6006 h 20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306" h="201104">
                  <a:moveTo>
                    <a:pt x="236032" y="6006"/>
                  </a:moveTo>
                  <a:cubicBezTo>
                    <a:pt x="203753" y="30877"/>
                    <a:pt x="15369" y="185394"/>
                    <a:pt x="1082" y="199681"/>
                  </a:cubicBezTo>
                  <a:cubicBezTo>
                    <a:pt x="-13205" y="213968"/>
                    <a:pt x="118028" y="116602"/>
                    <a:pt x="150307" y="91731"/>
                  </a:cubicBezTo>
                  <a:cubicBezTo>
                    <a:pt x="182586" y="66860"/>
                    <a:pt x="182586" y="59981"/>
                    <a:pt x="194757" y="50456"/>
                  </a:cubicBezTo>
                  <a:cubicBezTo>
                    <a:pt x="206928" y="40931"/>
                    <a:pt x="268311" y="-18865"/>
                    <a:pt x="236032" y="60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 84">
              <a:extLst>
                <a:ext uri="{FF2B5EF4-FFF2-40B4-BE49-F238E27FC236}">
                  <a16:creationId xmlns:a16="http://schemas.microsoft.com/office/drawing/2014/main" id="{F3B67B91-4C97-F70F-B6D9-38F970624167}"/>
                </a:ext>
              </a:extLst>
            </p:cNvPr>
            <p:cNvSpPr/>
            <p:nvPr/>
          </p:nvSpPr>
          <p:spPr>
            <a:xfrm>
              <a:off x="4184556" y="3269336"/>
              <a:ext cx="210850" cy="98340"/>
            </a:xfrm>
            <a:custGeom>
              <a:avLst/>
              <a:gdLst>
                <a:gd name="connsiteX0" fmla="*/ 94 w 210850"/>
                <a:gd name="connsiteY0" fmla="*/ 92989 h 98340"/>
                <a:gd name="connsiteX1" fmla="*/ 85819 w 210850"/>
                <a:gd name="connsiteY1" fmla="*/ 89814 h 98340"/>
                <a:gd name="connsiteX2" fmla="*/ 209644 w 210850"/>
                <a:gd name="connsiteY2" fmla="*/ 914 h 98340"/>
                <a:gd name="connsiteX3" fmla="*/ 146144 w 210850"/>
                <a:gd name="connsiteY3" fmla="*/ 45364 h 98340"/>
                <a:gd name="connsiteX4" fmla="*/ 101694 w 210850"/>
                <a:gd name="connsiteY4" fmla="*/ 73939 h 98340"/>
                <a:gd name="connsiteX5" fmla="*/ 94 w 210850"/>
                <a:gd name="connsiteY5" fmla="*/ 92989 h 9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0850" h="98340">
                  <a:moveTo>
                    <a:pt x="94" y="92989"/>
                  </a:moveTo>
                  <a:cubicBezTo>
                    <a:pt x="-2552" y="95635"/>
                    <a:pt x="50894" y="105160"/>
                    <a:pt x="85819" y="89814"/>
                  </a:cubicBezTo>
                  <a:cubicBezTo>
                    <a:pt x="120744" y="74468"/>
                    <a:pt x="199590" y="8322"/>
                    <a:pt x="209644" y="914"/>
                  </a:cubicBezTo>
                  <a:cubicBezTo>
                    <a:pt x="219698" y="-6494"/>
                    <a:pt x="164136" y="33193"/>
                    <a:pt x="146144" y="45364"/>
                  </a:cubicBezTo>
                  <a:cubicBezTo>
                    <a:pt x="128152" y="57535"/>
                    <a:pt x="118098" y="66531"/>
                    <a:pt x="101694" y="73939"/>
                  </a:cubicBezTo>
                  <a:cubicBezTo>
                    <a:pt x="85290" y="81347"/>
                    <a:pt x="2740" y="90343"/>
                    <a:pt x="94" y="92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 85">
              <a:extLst>
                <a:ext uri="{FF2B5EF4-FFF2-40B4-BE49-F238E27FC236}">
                  <a16:creationId xmlns:a16="http://schemas.microsoft.com/office/drawing/2014/main" id="{AF720E83-A357-2B90-15CD-0A201A49D945}"/>
                </a:ext>
              </a:extLst>
            </p:cNvPr>
            <p:cNvSpPr/>
            <p:nvPr/>
          </p:nvSpPr>
          <p:spPr>
            <a:xfrm>
              <a:off x="4292554" y="3333743"/>
              <a:ext cx="63835" cy="263545"/>
            </a:xfrm>
            <a:custGeom>
              <a:avLst/>
              <a:gdLst>
                <a:gd name="connsiteX0" fmla="*/ 60371 w 63835"/>
                <a:gd name="connsiteY0" fmla="*/ 7 h 263545"/>
                <a:gd name="connsiteX1" fmla="*/ 47671 w 63835"/>
                <a:gd name="connsiteY1" fmla="*/ 158757 h 263545"/>
                <a:gd name="connsiteX2" fmla="*/ 46 w 63835"/>
                <a:gd name="connsiteY2" fmla="*/ 263532 h 263545"/>
                <a:gd name="connsiteX3" fmla="*/ 57196 w 63835"/>
                <a:gd name="connsiteY3" fmla="*/ 152407 h 263545"/>
                <a:gd name="connsiteX4" fmla="*/ 60371 w 63835"/>
                <a:gd name="connsiteY4" fmla="*/ 7 h 263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35" h="263545">
                  <a:moveTo>
                    <a:pt x="60371" y="7"/>
                  </a:moveTo>
                  <a:cubicBezTo>
                    <a:pt x="58783" y="1065"/>
                    <a:pt x="57725" y="114836"/>
                    <a:pt x="47671" y="158757"/>
                  </a:cubicBezTo>
                  <a:cubicBezTo>
                    <a:pt x="37617" y="202678"/>
                    <a:pt x="-1542" y="264590"/>
                    <a:pt x="46" y="263532"/>
                  </a:cubicBezTo>
                  <a:cubicBezTo>
                    <a:pt x="1634" y="262474"/>
                    <a:pt x="45554" y="191036"/>
                    <a:pt x="57196" y="152407"/>
                  </a:cubicBezTo>
                  <a:cubicBezTo>
                    <a:pt x="68838" y="113778"/>
                    <a:pt x="61959" y="-1051"/>
                    <a:pt x="60371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 86">
              <a:extLst>
                <a:ext uri="{FF2B5EF4-FFF2-40B4-BE49-F238E27FC236}">
                  <a16:creationId xmlns:a16="http://schemas.microsoft.com/office/drawing/2014/main" id="{331619F5-2DA6-1DF4-520B-36D9A0E7258F}"/>
                </a:ext>
              </a:extLst>
            </p:cNvPr>
            <p:cNvSpPr/>
            <p:nvPr/>
          </p:nvSpPr>
          <p:spPr>
            <a:xfrm>
              <a:off x="3663950" y="2978064"/>
              <a:ext cx="171450" cy="31853"/>
            </a:xfrm>
            <a:custGeom>
              <a:avLst/>
              <a:gdLst>
                <a:gd name="connsiteX0" fmla="*/ 0 w 171450"/>
                <a:gd name="connsiteY0" fmla="*/ 86 h 31853"/>
                <a:gd name="connsiteX1" fmla="*/ 114300 w 171450"/>
                <a:gd name="connsiteY1" fmla="*/ 22311 h 31853"/>
                <a:gd name="connsiteX2" fmla="*/ 171450 w 171450"/>
                <a:gd name="connsiteY2" fmla="*/ 19136 h 31853"/>
                <a:gd name="connsiteX3" fmla="*/ 114300 w 171450"/>
                <a:gd name="connsiteY3" fmla="*/ 31836 h 31853"/>
                <a:gd name="connsiteX4" fmla="*/ 0 w 171450"/>
                <a:gd name="connsiteY4" fmla="*/ 86 h 31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31853">
                  <a:moveTo>
                    <a:pt x="0" y="86"/>
                  </a:moveTo>
                  <a:cubicBezTo>
                    <a:pt x="0" y="-1501"/>
                    <a:pt x="85725" y="19136"/>
                    <a:pt x="114300" y="22311"/>
                  </a:cubicBezTo>
                  <a:cubicBezTo>
                    <a:pt x="142875" y="25486"/>
                    <a:pt x="171450" y="17549"/>
                    <a:pt x="171450" y="19136"/>
                  </a:cubicBezTo>
                  <a:cubicBezTo>
                    <a:pt x="171450" y="20723"/>
                    <a:pt x="137583" y="32365"/>
                    <a:pt x="114300" y="31836"/>
                  </a:cubicBezTo>
                  <a:cubicBezTo>
                    <a:pt x="91017" y="31307"/>
                    <a:pt x="0" y="1673"/>
                    <a:pt x="0" y="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87">
              <a:extLst>
                <a:ext uri="{FF2B5EF4-FFF2-40B4-BE49-F238E27FC236}">
                  <a16:creationId xmlns:a16="http://schemas.microsoft.com/office/drawing/2014/main" id="{50B33CAD-13BB-5957-78AD-CD4719621E68}"/>
                </a:ext>
              </a:extLst>
            </p:cNvPr>
            <p:cNvSpPr/>
            <p:nvPr/>
          </p:nvSpPr>
          <p:spPr>
            <a:xfrm>
              <a:off x="3676292" y="3005535"/>
              <a:ext cx="130752" cy="10801"/>
            </a:xfrm>
            <a:custGeom>
              <a:avLst/>
              <a:gdLst>
                <a:gd name="connsiteX0" fmla="*/ 358 w 130752"/>
                <a:gd name="connsiteY0" fmla="*/ 1190 h 10801"/>
                <a:gd name="connsiteX1" fmla="*/ 127358 w 130752"/>
                <a:gd name="connsiteY1" fmla="*/ 1190 h 10801"/>
                <a:gd name="connsiteX2" fmla="*/ 89258 w 130752"/>
                <a:gd name="connsiteY2" fmla="*/ 10715 h 10801"/>
                <a:gd name="connsiteX3" fmla="*/ 358 w 130752"/>
                <a:gd name="connsiteY3" fmla="*/ 1190 h 1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752" h="10801">
                  <a:moveTo>
                    <a:pt x="358" y="1190"/>
                  </a:moveTo>
                  <a:cubicBezTo>
                    <a:pt x="6708" y="-398"/>
                    <a:pt x="112541" y="-397"/>
                    <a:pt x="127358" y="1190"/>
                  </a:cubicBezTo>
                  <a:cubicBezTo>
                    <a:pt x="142175" y="2777"/>
                    <a:pt x="104604" y="9657"/>
                    <a:pt x="89258" y="10715"/>
                  </a:cubicBezTo>
                  <a:cubicBezTo>
                    <a:pt x="73912" y="11773"/>
                    <a:pt x="-5992" y="2778"/>
                    <a:pt x="358" y="1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 88">
              <a:extLst>
                <a:ext uri="{FF2B5EF4-FFF2-40B4-BE49-F238E27FC236}">
                  <a16:creationId xmlns:a16="http://schemas.microsoft.com/office/drawing/2014/main" id="{D082B4E0-8729-4773-5F73-A40E45E39D96}"/>
                </a:ext>
              </a:extLst>
            </p:cNvPr>
            <p:cNvSpPr/>
            <p:nvPr/>
          </p:nvSpPr>
          <p:spPr>
            <a:xfrm>
              <a:off x="3616302" y="2865957"/>
              <a:ext cx="209603" cy="58238"/>
            </a:xfrm>
            <a:custGeom>
              <a:avLst/>
              <a:gdLst>
                <a:gd name="connsiteX0" fmla="*/ 23 w 209603"/>
                <a:gd name="connsiteY0" fmla="*/ 4243 h 58238"/>
                <a:gd name="connsiteX1" fmla="*/ 111148 w 209603"/>
                <a:gd name="connsiteY1" fmla="*/ 4243 h 58238"/>
                <a:gd name="connsiteX2" fmla="*/ 209573 w 209603"/>
                <a:gd name="connsiteY2" fmla="*/ 58218 h 58238"/>
                <a:gd name="connsiteX3" fmla="*/ 120673 w 209603"/>
                <a:gd name="connsiteY3" fmla="*/ 10593 h 58238"/>
                <a:gd name="connsiteX4" fmla="*/ 23 w 209603"/>
                <a:gd name="connsiteY4" fmla="*/ 4243 h 5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603" h="58238">
                  <a:moveTo>
                    <a:pt x="23" y="4243"/>
                  </a:moveTo>
                  <a:cubicBezTo>
                    <a:pt x="-1565" y="3185"/>
                    <a:pt x="76223" y="-4753"/>
                    <a:pt x="111148" y="4243"/>
                  </a:cubicBezTo>
                  <a:cubicBezTo>
                    <a:pt x="146073" y="13239"/>
                    <a:pt x="207985" y="57160"/>
                    <a:pt x="209573" y="58218"/>
                  </a:cubicBezTo>
                  <a:cubicBezTo>
                    <a:pt x="211161" y="59276"/>
                    <a:pt x="150306" y="18530"/>
                    <a:pt x="120673" y="10593"/>
                  </a:cubicBezTo>
                  <a:cubicBezTo>
                    <a:pt x="91040" y="2656"/>
                    <a:pt x="1611" y="5301"/>
                    <a:pt x="23" y="4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03F1F604-9BA5-5F3D-B224-EE236CF3530F}"/>
                </a:ext>
              </a:extLst>
            </p:cNvPr>
            <p:cNvSpPr txBox="1"/>
            <p:nvPr/>
          </p:nvSpPr>
          <p:spPr>
            <a:xfrm rot="21010044">
              <a:off x="3565469" y="2878307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bg1"/>
                  </a:solidFill>
                </a:rPr>
                <a:t>〜</a:t>
              </a:r>
              <a:endParaRPr kumimoji="1" lang="ja-JP" altLang="en-US" sz="800">
                <a:solidFill>
                  <a:schemeClr val="bg1"/>
                </a:solidFill>
              </a:endParaRPr>
            </a:p>
          </p:txBody>
        </p:sp>
        <p:sp>
          <p:nvSpPr>
            <p:cNvPr id="93" name="フリーフォーム 92">
              <a:extLst>
                <a:ext uri="{FF2B5EF4-FFF2-40B4-BE49-F238E27FC236}">
                  <a16:creationId xmlns:a16="http://schemas.microsoft.com/office/drawing/2014/main" id="{B822B8E2-CDF5-53E3-749E-20C050A5C11D}"/>
                </a:ext>
              </a:extLst>
            </p:cNvPr>
            <p:cNvSpPr/>
            <p:nvPr/>
          </p:nvSpPr>
          <p:spPr>
            <a:xfrm>
              <a:off x="3692510" y="3285893"/>
              <a:ext cx="95269" cy="80116"/>
            </a:xfrm>
            <a:custGeom>
              <a:avLst/>
              <a:gdLst>
                <a:gd name="connsiteX0" fmla="*/ 95265 w 95269"/>
                <a:gd name="connsiteY0" fmla="*/ 232 h 80116"/>
                <a:gd name="connsiteX1" fmla="*/ 28590 w 95269"/>
                <a:gd name="connsiteY1" fmla="*/ 57382 h 80116"/>
                <a:gd name="connsiteX2" fmla="*/ 15 w 95269"/>
                <a:gd name="connsiteY2" fmla="*/ 79607 h 80116"/>
                <a:gd name="connsiteX3" fmla="*/ 31765 w 95269"/>
                <a:gd name="connsiteY3" fmla="*/ 38332 h 80116"/>
                <a:gd name="connsiteX4" fmla="*/ 95265 w 95269"/>
                <a:gd name="connsiteY4" fmla="*/ 232 h 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69" h="80116">
                  <a:moveTo>
                    <a:pt x="95265" y="232"/>
                  </a:moveTo>
                  <a:cubicBezTo>
                    <a:pt x="94736" y="3407"/>
                    <a:pt x="44465" y="44153"/>
                    <a:pt x="28590" y="57382"/>
                  </a:cubicBezTo>
                  <a:cubicBezTo>
                    <a:pt x="12715" y="70611"/>
                    <a:pt x="-514" y="82782"/>
                    <a:pt x="15" y="79607"/>
                  </a:cubicBezTo>
                  <a:cubicBezTo>
                    <a:pt x="544" y="76432"/>
                    <a:pt x="19065" y="49444"/>
                    <a:pt x="31765" y="38332"/>
                  </a:cubicBezTo>
                  <a:cubicBezTo>
                    <a:pt x="44465" y="27220"/>
                    <a:pt x="95794" y="-2943"/>
                    <a:pt x="95265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 93">
              <a:extLst>
                <a:ext uri="{FF2B5EF4-FFF2-40B4-BE49-F238E27FC236}">
                  <a16:creationId xmlns:a16="http://schemas.microsoft.com/office/drawing/2014/main" id="{8ECC40EA-8A8A-70B7-DBE1-579EBE6D4A07}"/>
                </a:ext>
              </a:extLst>
            </p:cNvPr>
            <p:cNvSpPr/>
            <p:nvPr/>
          </p:nvSpPr>
          <p:spPr>
            <a:xfrm>
              <a:off x="3946492" y="3374956"/>
              <a:ext cx="82596" cy="149356"/>
            </a:xfrm>
            <a:custGeom>
              <a:avLst/>
              <a:gdLst>
                <a:gd name="connsiteX0" fmla="*/ 33 w 82596"/>
                <a:gd name="connsiteY0" fmla="*/ 69 h 149356"/>
                <a:gd name="connsiteX1" fmla="*/ 73058 w 82596"/>
                <a:gd name="connsiteY1" fmla="*/ 101669 h 149356"/>
                <a:gd name="connsiteX2" fmla="*/ 66708 w 82596"/>
                <a:gd name="connsiteY2" fmla="*/ 149294 h 149356"/>
                <a:gd name="connsiteX3" fmla="*/ 82583 w 82596"/>
                <a:gd name="connsiteY3" fmla="*/ 111194 h 149356"/>
                <a:gd name="connsiteX4" fmla="*/ 63533 w 82596"/>
                <a:gd name="connsiteY4" fmla="*/ 85794 h 149356"/>
                <a:gd name="connsiteX5" fmla="*/ 33 w 82596"/>
                <a:gd name="connsiteY5" fmla="*/ 69 h 14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596" h="149356">
                  <a:moveTo>
                    <a:pt x="33" y="69"/>
                  </a:moveTo>
                  <a:cubicBezTo>
                    <a:pt x="1621" y="2715"/>
                    <a:pt x="61946" y="76798"/>
                    <a:pt x="73058" y="101669"/>
                  </a:cubicBezTo>
                  <a:cubicBezTo>
                    <a:pt x="84170" y="126540"/>
                    <a:pt x="65121" y="147707"/>
                    <a:pt x="66708" y="149294"/>
                  </a:cubicBezTo>
                  <a:cubicBezTo>
                    <a:pt x="68295" y="150881"/>
                    <a:pt x="83112" y="121777"/>
                    <a:pt x="82583" y="111194"/>
                  </a:cubicBezTo>
                  <a:cubicBezTo>
                    <a:pt x="82054" y="100611"/>
                    <a:pt x="73058" y="100611"/>
                    <a:pt x="63533" y="85794"/>
                  </a:cubicBezTo>
                  <a:cubicBezTo>
                    <a:pt x="54008" y="70977"/>
                    <a:pt x="-1555" y="-2577"/>
                    <a:pt x="33" y="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>
              <a:extLst>
                <a:ext uri="{FF2B5EF4-FFF2-40B4-BE49-F238E27FC236}">
                  <a16:creationId xmlns:a16="http://schemas.microsoft.com/office/drawing/2014/main" id="{E5906F21-1195-82E0-27E1-1337BBCADE40}"/>
                </a:ext>
              </a:extLst>
            </p:cNvPr>
            <p:cNvSpPr/>
            <p:nvPr/>
          </p:nvSpPr>
          <p:spPr>
            <a:xfrm>
              <a:off x="3612784" y="3377629"/>
              <a:ext cx="92505" cy="175216"/>
            </a:xfrm>
            <a:custGeom>
              <a:avLst/>
              <a:gdLst>
                <a:gd name="connsiteX0" fmla="*/ 366 w 92505"/>
                <a:gd name="connsiteY0" fmla="*/ 571 h 175216"/>
                <a:gd name="connsiteX1" fmla="*/ 28941 w 92505"/>
                <a:gd name="connsiteY1" fmla="*/ 70421 h 175216"/>
                <a:gd name="connsiteX2" fmla="*/ 41641 w 92505"/>
                <a:gd name="connsiteY2" fmla="*/ 118046 h 175216"/>
                <a:gd name="connsiteX3" fmla="*/ 92441 w 92505"/>
                <a:gd name="connsiteY3" fmla="*/ 175196 h 175216"/>
                <a:gd name="connsiteX4" fmla="*/ 51166 w 92505"/>
                <a:gd name="connsiteY4" fmla="*/ 111696 h 175216"/>
                <a:gd name="connsiteX5" fmla="*/ 366 w 92505"/>
                <a:gd name="connsiteY5" fmla="*/ 571 h 17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505" h="175216">
                  <a:moveTo>
                    <a:pt x="366" y="571"/>
                  </a:moveTo>
                  <a:cubicBezTo>
                    <a:pt x="-3338" y="-6308"/>
                    <a:pt x="22062" y="50842"/>
                    <a:pt x="28941" y="70421"/>
                  </a:cubicBezTo>
                  <a:cubicBezTo>
                    <a:pt x="35820" y="90000"/>
                    <a:pt x="31058" y="100584"/>
                    <a:pt x="41641" y="118046"/>
                  </a:cubicBezTo>
                  <a:cubicBezTo>
                    <a:pt x="52224" y="135509"/>
                    <a:pt x="90853" y="176254"/>
                    <a:pt x="92441" y="175196"/>
                  </a:cubicBezTo>
                  <a:cubicBezTo>
                    <a:pt x="94029" y="174138"/>
                    <a:pt x="65983" y="134979"/>
                    <a:pt x="51166" y="111696"/>
                  </a:cubicBezTo>
                  <a:cubicBezTo>
                    <a:pt x="36349" y="88413"/>
                    <a:pt x="4070" y="7450"/>
                    <a:pt x="366" y="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 95">
              <a:extLst>
                <a:ext uri="{FF2B5EF4-FFF2-40B4-BE49-F238E27FC236}">
                  <a16:creationId xmlns:a16="http://schemas.microsoft.com/office/drawing/2014/main" id="{449ADEFD-DD37-4776-C49C-AE33F40C24E6}"/>
                </a:ext>
              </a:extLst>
            </p:cNvPr>
            <p:cNvSpPr/>
            <p:nvPr/>
          </p:nvSpPr>
          <p:spPr>
            <a:xfrm>
              <a:off x="3609911" y="3082246"/>
              <a:ext cx="174689" cy="38806"/>
            </a:xfrm>
            <a:custGeom>
              <a:avLst/>
              <a:gdLst>
                <a:gd name="connsiteX0" fmla="*/ 64 w 174689"/>
                <a:gd name="connsiteY0" fmla="*/ 679 h 38806"/>
                <a:gd name="connsiteX1" fmla="*/ 73089 w 174689"/>
                <a:gd name="connsiteY1" fmla="*/ 13379 h 38806"/>
                <a:gd name="connsiteX2" fmla="*/ 146114 w 174689"/>
                <a:gd name="connsiteY2" fmla="*/ 679 h 38806"/>
                <a:gd name="connsiteX3" fmla="*/ 174689 w 174689"/>
                <a:gd name="connsiteY3" fmla="*/ 38779 h 38806"/>
                <a:gd name="connsiteX4" fmla="*/ 146114 w 174689"/>
                <a:gd name="connsiteY4" fmla="*/ 7029 h 38806"/>
                <a:gd name="connsiteX5" fmla="*/ 85789 w 174689"/>
                <a:gd name="connsiteY5" fmla="*/ 19729 h 38806"/>
                <a:gd name="connsiteX6" fmla="*/ 64 w 174689"/>
                <a:gd name="connsiteY6" fmla="*/ 679 h 3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9" h="38806">
                  <a:moveTo>
                    <a:pt x="64" y="679"/>
                  </a:moveTo>
                  <a:cubicBezTo>
                    <a:pt x="-2053" y="-379"/>
                    <a:pt x="48747" y="13379"/>
                    <a:pt x="73089" y="13379"/>
                  </a:cubicBezTo>
                  <a:cubicBezTo>
                    <a:pt x="97431" y="13379"/>
                    <a:pt x="129181" y="-3554"/>
                    <a:pt x="146114" y="679"/>
                  </a:cubicBezTo>
                  <a:cubicBezTo>
                    <a:pt x="163047" y="4912"/>
                    <a:pt x="174689" y="37721"/>
                    <a:pt x="174689" y="38779"/>
                  </a:cubicBezTo>
                  <a:cubicBezTo>
                    <a:pt x="174689" y="39837"/>
                    <a:pt x="160931" y="10204"/>
                    <a:pt x="146114" y="7029"/>
                  </a:cubicBezTo>
                  <a:cubicBezTo>
                    <a:pt x="131297" y="3854"/>
                    <a:pt x="103251" y="20258"/>
                    <a:pt x="85789" y="19729"/>
                  </a:cubicBezTo>
                  <a:cubicBezTo>
                    <a:pt x="68327" y="19200"/>
                    <a:pt x="2181" y="1737"/>
                    <a:pt x="64" y="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 96">
              <a:extLst>
                <a:ext uri="{FF2B5EF4-FFF2-40B4-BE49-F238E27FC236}">
                  <a16:creationId xmlns:a16="http://schemas.microsoft.com/office/drawing/2014/main" id="{38AE9F40-4E0D-348B-FCC4-32734C77B990}"/>
                </a:ext>
              </a:extLst>
            </p:cNvPr>
            <p:cNvSpPr/>
            <p:nvPr/>
          </p:nvSpPr>
          <p:spPr>
            <a:xfrm>
              <a:off x="3552817" y="3431997"/>
              <a:ext cx="130186" cy="149671"/>
            </a:xfrm>
            <a:custGeom>
              <a:avLst/>
              <a:gdLst>
                <a:gd name="connsiteX0" fmla="*/ 8 w 130186"/>
                <a:gd name="connsiteY0" fmla="*/ 178 h 149671"/>
                <a:gd name="connsiteX1" fmla="*/ 44458 w 130186"/>
                <a:gd name="connsiteY1" fmla="*/ 76378 h 149671"/>
                <a:gd name="connsiteX2" fmla="*/ 130183 w 130186"/>
                <a:gd name="connsiteY2" fmla="*/ 149403 h 149671"/>
                <a:gd name="connsiteX3" fmla="*/ 41283 w 130186"/>
                <a:gd name="connsiteY3" fmla="*/ 98603 h 149671"/>
                <a:gd name="connsiteX4" fmla="*/ 8 w 130186"/>
                <a:gd name="connsiteY4" fmla="*/ 178 h 1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86" h="149671">
                  <a:moveTo>
                    <a:pt x="8" y="178"/>
                  </a:moveTo>
                  <a:cubicBezTo>
                    <a:pt x="537" y="-3526"/>
                    <a:pt x="22762" y="51507"/>
                    <a:pt x="44458" y="76378"/>
                  </a:cubicBezTo>
                  <a:cubicBezTo>
                    <a:pt x="66154" y="101249"/>
                    <a:pt x="130712" y="145699"/>
                    <a:pt x="130183" y="149403"/>
                  </a:cubicBezTo>
                  <a:cubicBezTo>
                    <a:pt x="129654" y="153107"/>
                    <a:pt x="58745" y="117653"/>
                    <a:pt x="41283" y="98603"/>
                  </a:cubicBezTo>
                  <a:cubicBezTo>
                    <a:pt x="23821" y="79553"/>
                    <a:pt x="-521" y="3882"/>
                    <a:pt x="8" y="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 97">
              <a:extLst>
                <a:ext uri="{FF2B5EF4-FFF2-40B4-BE49-F238E27FC236}">
                  <a16:creationId xmlns:a16="http://schemas.microsoft.com/office/drawing/2014/main" id="{B6C168A5-4998-4636-7B50-37AAF4DCF895}"/>
                </a:ext>
              </a:extLst>
            </p:cNvPr>
            <p:cNvSpPr/>
            <p:nvPr/>
          </p:nvSpPr>
          <p:spPr>
            <a:xfrm>
              <a:off x="4009963" y="4257665"/>
              <a:ext cx="254496" cy="215922"/>
            </a:xfrm>
            <a:custGeom>
              <a:avLst/>
              <a:gdLst>
                <a:gd name="connsiteX0" fmla="*/ 250887 w 254496"/>
                <a:gd name="connsiteY0" fmla="*/ 10 h 215922"/>
                <a:gd name="connsiteX1" fmla="*/ 200087 w 254496"/>
                <a:gd name="connsiteY1" fmla="*/ 114310 h 215922"/>
                <a:gd name="connsiteX2" fmla="*/ 62 w 254496"/>
                <a:gd name="connsiteY2" fmla="*/ 215910 h 215922"/>
                <a:gd name="connsiteX3" fmla="*/ 222312 w 254496"/>
                <a:gd name="connsiteY3" fmla="*/ 120660 h 215922"/>
                <a:gd name="connsiteX4" fmla="*/ 250887 w 254496"/>
                <a:gd name="connsiteY4" fmla="*/ 10 h 21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96" h="215922">
                  <a:moveTo>
                    <a:pt x="250887" y="10"/>
                  </a:moveTo>
                  <a:cubicBezTo>
                    <a:pt x="247183" y="-1048"/>
                    <a:pt x="241891" y="78327"/>
                    <a:pt x="200087" y="114310"/>
                  </a:cubicBezTo>
                  <a:cubicBezTo>
                    <a:pt x="158283" y="150293"/>
                    <a:pt x="-3642" y="214852"/>
                    <a:pt x="62" y="215910"/>
                  </a:cubicBezTo>
                  <a:cubicBezTo>
                    <a:pt x="3766" y="216968"/>
                    <a:pt x="180508" y="151351"/>
                    <a:pt x="222312" y="120660"/>
                  </a:cubicBezTo>
                  <a:cubicBezTo>
                    <a:pt x="264116" y="89969"/>
                    <a:pt x="254591" y="1068"/>
                    <a:pt x="250887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 98">
              <a:extLst>
                <a:ext uri="{FF2B5EF4-FFF2-40B4-BE49-F238E27FC236}">
                  <a16:creationId xmlns:a16="http://schemas.microsoft.com/office/drawing/2014/main" id="{FF14A726-0EF8-00F3-320B-758AF8249B00}"/>
                </a:ext>
              </a:extLst>
            </p:cNvPr>
            <p:cNvSpPr/>
            <p:nvPr/>
          </p:nvSpPr>
          <p:spPr>
            <a:xfrm>
              <a:off x="3437915" y="4377941"/>
              <a:ext cx="203935" cy="109083"/>
            </a:xfrm>
            <a:custGeom>
              <a:avLst/>
              <a:gdLst>
                <a:gd name="connsiteX0" fmla="*/ 610 w 203935"/>
                <a:gd name="connsiteY0" fmla="*/ 384 h 109083"/>
                <a:gd name="connsiteX1" fmla="*/ 48235 w 203935"/>
                <a:gd name="connsiteY1" fmla="*/ 54359 h 109083"/>
                <a:gd name="connsiteX2" fmla="*/ 203810 w 203935"/>
                <a:gd name="connsiteY2" fmla="*/ 108334 h 109083"/>
                <a:gd name="connsiteX3" fmla="*/ 73635 w 203935"/>
                <a:gd name="connsiteY3" fmla="*/ 82934 h 109083"/>
                <a:gd name="connsiteX4" fmla="*/ 610 w 203935"/>
                <a:gd name="connsiteY4" fmla="*/ 384 h 109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35" h="109083">
                  <a:moveTo>
                    <a:pt x="610" y="384"/>
                  </a:moveTo>
                  <a:cubicBezTo>
                    <a:pt x="-3623" y="-4378"/>
                    <a:pt x="14368" y="36367"/>
                    <a:pt x="48235" y="54359"/>
                  </a:cubicBezTo>
                  <a:cubicBezTo>
                    <a:pt x="82102" y="72351"/>
                    <a:pt x="199577" y="103572"/>
                    <a:pt x="203810" y="108334"/>
                  </a:cubicBezTo>
                  <a:cubicBezTo>
                    <a:pt x="208043" y="113096"/>
                    <a:pt x="103797" y="94046"/>
                    <a:pt x="73635" y="82934"/>
                  </a:cubicBezTo>
                  <a:cubicBezTo>
                    <a:pt x="43473" y="71822"/>
                    <a:pt x="4843" y="5146"/>
                    <a:pt x="610" y="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 99">
              <a:extLst>
                <a:ext uri="{FF2B5EF4-FFF2-40B4-BE49-F238E27FC236}">
                  <a16:creationId xmlns:a16="http://schemas.microsoft.com/office/drawing/2014/main" id="{6301797F-6822-5561-5A1E-A9A82C973046}"/>
                </a:ext>
              </a:extLst>
            </p:cNvPr>
            <p:cNvSpPr/>
            <p:nvPr/>
          </p:nvSpPr>
          <p:spPr>
            <a:xfrm>
              <a:off x="3357526" y="4930769"/>
              <a:ext cx="338191" cy="454916"/>
            </a:xfrm>
            <a:custGeom>
              <a:avLst/>
              <a:gdLst>
                <a:gd name="connsiteX0" fmla="*/ 338174 w 338191"/>
                <a:gd name="connsiteY0" fmla="*/ 6 h 454916"/>
                <a:gd name="connsiteX1" fmla="*/ 192124 w 338191"/>
                <a:gd name="connsiteY1" fmla="*/ 200031 h 454916"/>
                <a:gd name="connsiteX2" fmla="*/ 100049 w 338191"/>
                <a:gd name="connsiteY2" fmla="*/ 314331 h 454916"/>
                <a:gd name="connsiteX3" fmla="*/ 1624 w 338191"/>
                <a:gd name="connsiteY3" fmla="*/ 454031 h 454916"/>
                <a:gd name="connsiteX4" fmla="*/ 49249 w 338191"/>
                <a:gd name="connsiteY4" fmla="*/ 365131 h 454916"/>
                <a:gd name="connsiteX5" fmla="*/ 182599 w 338191"/>
                <a:gd name="connsiteY5" fmla="*/ 193681 h 454916"/>
                <a:gd name="connsiteX6" fmla="*/ 338174 w 338191"/>
                <a:gd name="connsiteY6" fmla="*/ 6 h 45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191" h="454916">
                  <a:moveTo>
                    <a:pt x="338174" y="6"/>
                  </a:moveTo>
                  <a:cubicBezTo>
                    <a:pt x="339762" y="1064"/>
                    <a:pt x="231811" y="147644"/>
                    <a:pt x="192124" y="200031"/>
                  </a:cubicBezTo>
                  <a:cubicBezTo>
                    <a:pt x="152436" y="252419"/>
                    <a:pt x="131799" y="271998"/>
                    <a:pt x="100049" y="314331"/>
                  </a:cubicBezTo>
                  <a:cubicBezTo>
                    <a:pt x="68299" y="356664"/>
                    <a:pt x="10091" y="445564"/>
                    <a:pt x="1624" y="454031"/>
                  </a:cubicBezTo>
                  <a:cubicBezTo>
                    <a:pt x="-6843" y="462498"/>
                    <a:pt x="19087" y="408523"/>
                    <a:pt x="49249" y="365131"/>
                  </a:cubicBezTo>
                  <a:cubicBezTo>
                    <a:pt x="79411" y="321739"/>
                    <a:pt x="137091" y="250302"/>
                    <a:pt x="182599" y="193681"/>
                  </a:cubicBezTo>
                  <a:cubicBezTo>
                    <a:pt x="228107" y="137060"/>
                    <a:pt x="336586" y="-1052"/>
                    <a:pt x="338174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 100">
              <a:extLst>
                <a:ext uri="{FF2B5EF4-FFF2-40B4-BE49-F238E27FC236}">
                  <a16:creationId xmlns:a16="http://schemas.microsoft.com/office/drawing/2014/main" id="{2DE731EB-E1B2-98DE-6F4B-BABA18EF787F}"/>
                </a:ext>
              </a:extLst>
            </p:cNvPr>
            <p:cNvSpPr/>
            <p:nvPr/>
          </p:nvSpPr>
          <p:spPr>
            <a:xfrm>
              <a:off x="3944030" y="4381500"/>
              <a:ext cx="94581" cy="238125"/>
            </a:xfrm>
            <a:custGeom>
              <a:avLst/>
              <a:gdLst>
                <a:gd name="connsiteX0" fmla="*/ 24720 w 94581"/>
                <a:gd name="connsiteY0" fmla="*/ 0 h 238125"/>
                <a:gd name="connsiteX1" fmla="*/ 2495 w 94581"/>
                <a:gd name="connsiteY1" fmla="*/ 117475 h 238125"/>
                <a:gd name="connsiteX2" fmla="*/ 94570 w 94581"/>
                <a:gd name="connsiteY2" fmla="*/ 238125 h 238125"/>
                <a:gd name="connsiteX3" fmla="*/ 8845 w 94581"/>
                <a:gd name="connsiteY3" fmla="*/ 117475 h 238125"/>
                <a:gd name="connsiteX4" fmla="*/ 24720 w 94581"/>
                <a:gd name="connsiteY4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581" h="238125">
                  <a:moveTo>
                    <a:pt x="24720" y="0"/>
                  </a:moveTo>
                  <a:cubicBezTo>
                    <a:pt x="23662" y="0"/>
                    <a:pt x="-9147" y="77788"/>
                    <a:pt x="2495" y="117475"/>
                  </a:cubicBezTo>
                  <a:cubicBezTo>
                    <a:pt x="14137" y="157163"/>
                    <a:pt x="93512" y="238125"/>
                    <a:pt x="94570" y="238125"/>
                  </a:cubicBezTo>
                  <a:cubicBezTo>
                    <a:pt x="95628" y="238125"/>
                    <a:pt x="20487" y="150812"/>
                    <a:pt x="8845" y="117475"/>
                  </a:cubicBezTo>
                  <a:cubicBezTo>
                    <a:pt x="-2797" y="84138"/>
                    <a:pt x="25778" y="0"/>
                    <a:pt x="2472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 101">
              <a:extLst>
                <a:ext uri="{FF2B5EF4-FFF2-40B4-BE49-F238E27FC236}">
                  <a16:creationId xmlns:a16="http://schemas.microsoft.com/office/drawing/2014/main" id="{937DB33A-6D57-1725-CF53-2A6B4EBE6B75}"/>
                </a:ext>
              </a:extLst>
            </p:cNvPr>
            <p:cNvSpPr/>
            <p:nvPr/>
          </p:nvSpPr>
          <p:spPr>
            <a:xfrm>
              <a:off x="4054445" y="4492597"/>
              <a:ext cx="206629" cy="57232"/>
            </a:xfrm>
            <a:custGeom>
              <a:avLst/>
              <a:gdLst>
                <a:gd name="connsiteX0" fmla="*/ 30 w 206629"/>
                <a:gd name="connsiteY0" fmla="*/ 28 h 57232"/>
                <a:gd name="connsiteX1" fmla="*/ 76230 w 206629"/>
                <a:gd name="connsiteY1" fmla="*/ 15903 h 57232"/>
                <a:gd name="connsiteX2" fmla="*/ 44480 w 206629"/>
                <a:gd name="connsiteY2" fmla="*/ 57178 h 57232"/>
                <a:gd name="connsiteX3" fmla="*/ 206405 w 206629"/>
                <a:gd name="connsiteY3" fmla="*/ 6378 h 57232"/>
                <a:gd name="connsiteX4" fmla="*/ 82580 w 206629"/>
                <a:gd name="connsiteY4" fmla="*/ 38128 h 57232"/>
                <a:gd name="connsiteX5" fmla="*/ 66705 w 206629"/>
                <a:gd name="connsiteY5" fmla="*/ 19078 h 57232"/>
                <a:gd name="connsiteX6" fmla="*/ 30 w 206629"/>
                <a:gd name="connsiteY6" fmla="*/ 28 h 5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629" h="57232">
                  <a:moveTo>
                    <a:pt x="30" y="28"/>
                  </a:moveTo>
                  <a:cubicBezTo>
                    <a:pt x="1617" y="-501"/>
                    <a:pt x="68822" y="6378"/>
                    <a:pt x="76230" y="15903"/>
                  </a:cubicBezTo>
                  <a:cubicBezTo>
                    <a:pt x="83638" y="25428"/>
                    <a:pt x="22784" y="58765"/>
                    <a:pt x="44480" y="57178"/>
                  </a:cubicBezTo>
                  <a:cubicBezTo>
                    <a:pt x="66176" y="55591"/>
                    <a:pt x="200055" y="9553"/>
                    <a:pt x="206405" y="6378"/>
                  </a:cubicBezTo>
                  <a:cubicBezTo>
                    <a:pt x="212755" y="3203"/>
                    <a:pt x="82580" y="38128"/>
                    <a:pt x="82580" y="38128"/>
                  </a:cubicBezTo>
                  <a:cubicBezTo>
                    <a:pt x="59297" y="40245"/>
                    <a:pt x="74113" y="24370"/>
                    <a:pt x="66705" y="19078"/>
                  </a:cubicBezTo>
                  <a:cubicBezTo>
                    <a:pt x="59297" y="13786"/>
                    <a:pt x="-1557" y="557"/>
                    <a:pt x="30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 102">
              <a:extLst>
                <a:ext uri="{FF2B5EF4-FFF2-40B4-BE49-F238E27FC236}">
                  <a16:creationId xmlns:a16="http://schemas.microsoft.com/office/drawing/2014/main" id="{4279D704-2E06-4DB4-C731-807D5CAA4E31}"/>
                </a:ext>
              </a:extLst>
            </p:cNvPr>
            <p:cNvSpPr/>
            <p:nvPr/>
          </p:nvSpPr>
          <p:spPr>
            <a:xfrm>
              <a:off x="3816233" y="4892671"/>
              <a:ext cx="200263" cy="58097"/>
            </a:xfrm>
            <a:custGeom>
              <a:avLst/>
              <a:gdLst>
                <a:gd name="connsiteX0" fmla="*/ 117 w 200263"/>
                <a:gd name="connsiteY0" fmla="*/ 4 h 58097"/>
                <a:gd name="connsiteX1" fmla="*/ 92192 w 200263"/>
                <a:gd name="connsiteY1" fmla="*/ 53979 h 58097"/>
                <a:gd name="connsiteX2" fmla="*/ 200142 w 200263"/>
                <a:gd name="connsiteY2" fmla="*/ 53979 h 58097"/>
                <a:gd name="connsiteX3" fmla="*/ 111242 w 200263"/>
                <a:gd name="connsiteY3" fmla="*/ 50804 h 58097"/>
                <a:gd name="connsiteX4" fmla="*/ 117 w 200263"/>
                <a:gd name="connsiteY4" fmla="*/ 4 h 5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263" h="58097">
                  <a:moveTo>
                    <a:pt x="117" y="4"/>
                  </a:moveTo>
                  <a:cubicBezTo>
                    <a:pt x="-3058" y="533"/>
                    <a:pt x="58855" y="44983"/>
                    <a:pt x="92192" y="53979"/>
                  </a:cubicBezTo>
                  <a:cubicBezTo>
                    <a:pt x="125529" y="62975"/>
                    <a:pt x="196967" y="54508"/>
                    <a:pt x="200142" y="53979"/>
                  </a:cubicBezTo>
                  <a:cubicBezTo>
                    <a:pt x="203317" y="53450"/>
                    <a:pt x="143521" y="58212"/>
                    <a:pt x="111242" y="50804"/>
                  </a:cubicBezTo>
                  <a:cubicBezTo>
                    <a:pt x="78963" y="43396"/>
                    <a:pt x="3292" y="-525"/>
                    <a:pt x="117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 103">
              <a:extLst>
                <a:ext uri="{FF2B5EF4-FFF2-40B4-BE49-F238E27FC236}">
                  <a16:creationId xmlns:a16="http://schemas.microsoft.com/office/drawing/2014/main" id="{78BF52B5-CB41-84D1-5127-99F1CB380361}"/>
                </a:ext>
              </a:extLst>
            </p:cNvPr>
            <p:cNvSpPr/>
            <p:nvPr/>
          </p:nvSpPr>
          <p:spPr>
            <a:xfrm>
              <a:off x="3726031" y="5067298"/>
              <a:ext cx="39599" cy="257179"/>
            </a:xfrm>
            <a:custGeom>
              <a:avLst/>
              <a:gdLst>
                <a:gd name="connsiteX0" fmla="*/ 39519 w 39599"/>
                <a:gd name="connsiteY0" fmla="*/ 2 h 257179"/>
                <a:gd name="connsiteX1" fmla="*/ 4594 w 39599"/>
                <a:gd name="connsiteY1" fmla="*/ 130177 h 257179"/>
                <a:gd name="connsiteX2" fmla="*/ 1419 w 39599"/>
                <a:gd name="connsiteY2" fmla="*/ 257177 h 257179"/>
                <a:gd name="connsiteX3" fmla="*/ 14119 w 39599"/>
                <a:gd name="connsiteY3" fmla="*/ 133352 h 257179"/>
                <a:gd name="connsiteX4" fmla="*/ 39519 w 39599"/>
                <a:gd name="connsiteY4" fmla="*/ 2 h 25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99" h="257179">
                  <a:moveTo>
                    <a:pt x="39519" y="2"/>
                  </a:moveTo>
                  <a:cubicBezTo>
                    <a:pt x="37932" y="-527"/>
                    <a:pt x="10944" y="87315"/>
                    <a:pt x="4594" y="130177"/>
                  </a:cubicBezTo>
                  <a:cubicBezTo>
                    <a:pt x="-1756" y="173039"/>
                    <a:pt x="-168" y="256648"/>
                    <a:pt x="1419" y="257177"/>
                  </a:cubicBezTo>
                  <a:cubicBezTo>
                    <a:pt x="3006" y="257706"/>
                    <a:pt x="9357" y="170923"/>
                    <a:pt x="14119" y="133352"/>
                  </a:cubicBezTo>
                  <a:cubicBezTo>
                    <a:pt x="18881" y="95781"/>
                    <a:pt x="41106" y="531"/>
                    <a:pt x="39519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 104">
              <a:extLst>
                <a:ext uri="{FF2B5EF4-FFF2-40B4-BE49-F238E27FC236}">
                  <a16:creationId xmlns:a16="http://schemas.microsoft.com/office/drawing/2014/main" id="{914ACA8B-0210-CA0D-79AB-F046424544B9}"/>
                </a:ext>
              </a:extLst>
            </p:cNvPr>
            <p:cNvSpPr/>
            <p:nvPr/>
          </p:nvSpPr>
          <p:spPr>
            <a:xfrm>
              <a:off x="4409939" y="3616270"/>
              <a:ext cx="102628" cy="469979"/>
            </a:xfrm>
            <a:custGeom>
              <a:avLst/>
              <a:gdLst>
                <a:gd name="connsiteX0" fmla="*/ 136 w 102628"/>
                <a:gd name="connsiteY0" fmla="*/ 55 h 469979"/>
                <a:gd name="connsiteX1" fmla="*/ 66811 w 102628"/>
                <a:gd name="connsiteY1" fmla="*/ 168330 h 469979"/>
                <a:gd name="connsiteX2" fmla="*/ 101736 w 102628"/>
                <a:gd name="connsiteY2" fmla="*/ 469955 h 469979"/>
                <a:gd name="connsiteX3" fmla="*/ 85861 w 102628"/>
                <a:gd name="connsiteY3" fmla="*/ 184205 h 469979"/>
                <a:gd name="connsiteX4" fmla="*/ 136 w 102628"/>
                <a:gd name="connsiteY4" fmla="*/ 55 h 46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28" h="469979">
                  <a:moveTo>
                    <a:pt x="136" y="55"/>
                  </a:moveTo>
                  <a:cubicBezTo>
                    <a:pt x="-3039" y="-2591"/>
                    <a:pt x="49878" y="90013"/>
                    <a:pt x="66811" y="168330"/>
                  </a:cubicBezTo>
                  <a:cubicBezTo>
                    <a:pt x="83744" y="246647"/>
                    <a:pt x="98561" y="467309"/>
                    <a:pt x="101736" y="469955"/>
                  </a:cubicBezTo>
                  <a:cubicBezTo>
                    <a:pt x="104911" y="472601"/>
                    <a:pt x="99619" y="257230"/>
                    <a:pt x="85861" y="184205"/>
                  </a:cubicBezTo>
                  <a:cubicBezTo>
                    <a:pt x="72103" y="111180"/>
                    <a:pt x="3311" y="2701"/>
                    <a:pt x="136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 105">
              <a:extLst>
                <a:ext uri="{FF2B5EF4-FFF2-40B4-BE49-F238E27FC236}">
                  <a16:creationId xmlns:a16="http://schemas.microsoft.com/office/drawing/2014/main" id="{6F946A99-98BE-447C-9AF8-FEE8E9FC8A36}"/>
                </a:ext>
              </a:extLst>
            </p:cNvPr>
            <p:cNvSpPr/>
            <p:nvPr/>
          </p:nvSpPr>
          <p:spPr>
            <a:xfrm>
              <a:off x="4391009" y="3665922"/>
              <a:ext cx="83046" cy="639474"/>
            </a:xfrm>
            <a:custGeom>
              <a:avLst/>
              <a:gdLst>
                <a:gd name="connsiteX0" fmla="*/ 16 w 83046"/>
                <a:gd name="connsiteY0" fmla="*/ 1203 h 639474"/>
                <a:gd name="connsiteX1" fmla="*/ 63516 w 83046"/>
                <a:gd name="connsiteY1" fmla="*/ 213928 h 639474"/>
                <a:gd name="connsiteX2" fmla="*/ 73041 w 83046"/>
                <a:gd name="connsiteY2" fmla="*/ 639378 h 639474"/>
                <a:gd name="connsiteX3" fmla="*/ 82566 w 83046"/>
                <a:gd name="connsiteY3" fmla="*/ 252028 h 639474"/>
                <a:gd name="connsiteX4" fmla="*/ 57166 w 83046"/>
                <a:gd name="connsiteY4" fmla="*/ 131378 h 639474"/>
                <a:gd name="connsiteX5" fmla="*/ 16 w 83046"/>
                <a:gd name="connsiteY5" fmla="*/ 1203 h 639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046" h="639474">
                  <a:moveTo>
                    <a:pt x="16" y="1203"/>
                  </a:moveTo>
                  <a:cubicBezTo>
                    <a:pt x="1074" y="14961"/>
                    <a:pt x="51345" y="107566"/>
                    <a:pt x="63516" y="213928"/>
                  </a:cubicBezTo>
                  <a:cubicBezTo>
                    <a:pt x="75687" y="320291"/>
                    <a:pt x="69866" y="633028"/>
                    <a:pt x="73041" y="639378"/>
                  </a:cubicBezTo>
                  <a:cubicBezTo>
                    <a:pt x="76216" y="645728"/>
                    <a:pt x="85212" y="336695"/>
                    <a:pt x="82566" y="252028"/>
                  </a:cubicBezTo>
                  <a:cubicBezTo>
                    <a:pt x="79920" y="167361"/>
                    <a:pt x="66691" y="167361"/>
                    <a:pt x="57166" y="131378"/>
                  </a:cubicBezTo>
                  <a:cubicBezTo>
                    <a:pt x="47641" y="95395"/>
                    <a:pt x="-1042" y="-12555"/>
                    <a:pt x="16" y="12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 106">
              <a:extLst>
                <a:ext uri="{FF2B5EF4-FFF2-40B4-BE49-F238E27FC236}">
                  <a16:creationId xmlns:a16="http://schemas.microsoft.com/office/drawing/2014/main" id="{4F95962C-9F7D-11B7-1A6A-A7D1193AAF28}"/>
                </a:ext>
              </a:extLst>
            </p:cNvPr>
            <p:cNvSpPr/>
            <p:nvPr/>
          </p:nvSpPr>
          <p:spPr>
            <a:xfrm>
              <a:off x="4441735" y="4072157"/>
              <a:ext cx="79650" cy="595439"/>
            </a:xfrm>
            <a:custGeom>
              <a:avLst/>
              <a:gdLst>
                <a:gd name="connsiteX0" fmla="*/ 79465 w 79650"/>
                <a:gd name="connsiteY0" fmla="*/ 4543 h 595439"/>
                <a:gd name="connsiteX1" fmla="*/ 57240 w 79650"/>
                <a:gd name="connsiteY1" fmla="*/ 376018 h 595439"/>
                <a:gd name="connsiteX2" fmla="*/ 90 w 79650"/>
                <a:gd name="connsiteY2" fmla="*/ 595093 h 595439"/>
                <a:gd name="connsiteX3" fmla="*/ 44540 w 79650"/>
                <a:gd name="connsiteY3" fmla="*/ 420468 h 595439"/>
                <a:gd name="connsiteX4" fmla="*/ 66765 w 79650"/>
                <a:gd name="connsiteY4" fmla="*/ 182343 h 595439"/>
                <a:gd name="connsiteX5" fmla="*/ 79465 w 79650"/>
                <a:gd name="connsiteY5" fmla="*/ 4543 h 59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650" h="595439">
                  <a:moveTo>
                    <a:pt x="79465" y="4543"/>
                  </a:moveTo>
                  <a:cubicBezTo>
                    <a:pt x="77878" y="36822"/>
                    <a:pt x="70469" y="277593"/>
                    <a:pt x="57240" y="376018"/>
                  </a:cubicBezTo>
                  <a:cubicBezTo>
                    <a:pt x="44011" y="474443"/>
                    <a:pt x="2207" y="587685"/>
                    <a:pt x="90" y="595093"/>
                  </a:cubicBezTo>
                  <a:cubicBezTo>
                    <a:pt x="-2027" y="602501"/>
                    <a:pt x="33428" y="489260"/>
                    <a:pt x="44540" y="420468"/>
                  </a:cubicBezTo>
                  <a:cubicBezTo>
                    <a:pt x="55652" y="351676"/>
                    <a:pt x="61473" y="244256"/>
                    <a:pt x="66765" y="182343"/>
                  </a:cubicBezTo>
                  <a:cubicBezTo>
                    <a:pt x="72057" y="120431"/>
                    <a:pt x="81052" y="-27736"/>
                    <a:pt x="79465" y="4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 107">
              <a:extLst>
                <a:ext uri="{FF2B5EF4-FFF2-40B4-BE49-F238E27FC236}">
                  <a16:creationId xmlns:a16="http://schemas.microsoft.com/office/drawing/2014/main" id="{97AE054B-4075-8349-3FF4-A7C8E5D2E4BD}"/>
                </a:ext>
              </a:extLst>
            </p:cNvPr>
            <p:cNvSpPr/>
            <p:nvPr/>
          </p:nvSpPr>
          <p:spPr>
            <a:xfrm>
              <a:off x="4375146" y="4289143"/>
              <a:ext cx="81363" cy="733777"/>
            </a:xfrm>
            <a:custGeom>
              <a:avLst/>
              <a:gdLst>
                <a:gd name="connsiteX0" fmla="*/ 79379 w 81363"/>
                <a:gd name="connsiteY0" fmla="*/ 282 h 733777"/>
                <a:gd name="connsiteX1" fmla="*/ 63504 w 81363"/>
                <a:gd name="connsiteY1" fmla="*/ 336832 h 733777"/>
                <a:gd name="connsiteX2" fmla="*/ 4 w 81363"/>
                <a:gd name="connsiteY2" fmla="*/ 733707 h 733777"/>
                <a:gd name="connsiteX3" fmla="*/ 66679 w 81363"/>
                <a:gd name="connsiteY3" fmla="*/ 368582 h 733777"/>
                <a:gd name="connsiteX4" fmla="*/ 79379 w 81363"/>
                <a:gd name="connsiteY4" fmla="*/ 279682 h 733777"/>
                <a:gd name="connsiteX5" fmla="*/ 79379 w 81363"/>
                <a:gd name="connsiteY5" fmla="*/ 282 h 73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363" h="733777">
                  <a:moveTo>
                    <a:pt x="79379" y="282"/>
                  </a:moveTo>
                  <a:cubicBezTo>
                    <a:pt x="76733" y="9807"/>
                    <a:pt x="76733" y="214595"/>
                    <a:pt x="63504" y="336832"/>
                  </a:cubicBezTo>
                  <a:cubicBezTo>
                    <a:pt x="50275" y="459069"/>
                    <a:pt x="-525" y="728415"/>
                    <a:pt x="4" y="733707"/>
                  </a:cubicBezTo>
                  <a:cubicBezTo>
                    <a:pt x="533" y="738999"/>
                    <a:pt x="53450" y="444253"/>
                    <a:pt x="66679" y="368582"/>
                  </a:cubicBezTo>
                  <a:cubicBezTo>
                    <a:pt x="79908" y="292911"/>
                    <a:pt x="76733" y="334715"/>
                    <a:pt x="79379" y="279682"/>
                  </a:cubicBezTo>
                  <a:cubicBezTo>
                    <a:pt x="82025" y="224649"/>
                    <a:pt x="82025" y="-9243"/>
                    <a:pt x="79379" y="2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 108">
              <a:extLst>
                <a:ext uri="{FF2B5EF4-FFF2-40B4-BE49-F238E27FC236}">
                  <a16:creationId xmlns:a16="http://schemas.microsoft.com/office/drawing/2014/main" id="{B25687AD-6542-054A-61C5-4EB3A6782669}"/>
                </a:ext>
              </a:extLst>
            </p:cNvPr>
            <p:cNvSpPr/>
            <p:nvPr/>
          </p:nvSpPr>
          <p:spPr>
            <a:xfrm>
              <a:off x="4306743" y="5021694"/>
              <a:ext cx="68454" cy="411046"/>
            </a:xfrm>
            <a:custGeom>
              <a:avLst/>
              <a:gdLst>
                <a:gd name="connsiteX0" fmla="*/ 68407 w 68454"/>
                <a:gd name="connsiteY0" fmla="*/ 4331 h 411046"/>
                <a:gd name="connsiteX1" fmla="*/ 36657 w 68454"/>
                <a:gd name="connsiteY1" fmla="*/ 124981 h 411046"/>
                <a:gd name="connsiteX2" fmla="*/ 11257 w 68454"/>
                <a:gd name="connsiteY2" fmla="*/ 305956 h 411046"/>
                <a:gd name="connsiteX3" fmla="*/ 8082 w 68454"/>
                <a:gd name="connsiteY3" fmla="*/ 410731 h 411046"/>
                <a:gd name="connsiteX4" fmla="*/ 1732 w 68454"/>
                <a:gd name="connsiteY4" fmla="*/ 274206 h 411046"/>
                <a:gd name="connsiteX5" fmla="*/ 43007 w 68454"/>
                <a:gd name="connsiteY5" fmla="*/ 48781 h 411046"/>
                <a:gd name="connsiteX6" fmla="*/ 68407 w 68454"/>
                <a:gd name="connsiteY6" fmla="*/ 4331 h 41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454" h="411046">
                  <a:moveTo>
                    <a:pt x="68407" y="4331"/>
                  </a:moveTo>
                  <a:cubicBezTo>
                    <a:pt x="67349" y="17031"/>
                    <a:pt x="46182" y="74710"/>
                    <a:pt x="36657" y="124981"/>
                  </a:cubicBezTo>
                  <a:cubicBezTo>
                    <a:pt x="27132" y="175252"/>
                    <a:pt x="16019" y="258331"/>
                    <a:pt x="11257" y="305956"/>
                  </a:cubicBezTo>
                  <a:cubicBezTo>
                    <a:pt x="6495" y="353581"/>
                    <a:pt x="9669" y="416023"/>
                    <a:pt x="8082" y="410731"/>
                  </a:cubicBezTo>
                  <a:cubicBezTo>
                    <a:pt x="6495" y="405439"/>
                    <a:pt x="-4089" y="334531"/>
                    <a:pt x="1732" y="274206"/>
                  </a:cubicBezTo>
                  <a:cubicBezTo>
                    <a:pt x="7553" y="213881"/>
                    <a:pt x="33482" y="90585"/>
                    <a:pt x="43007" y="48781"/>
                  </a:cubicBezTo>
                  <a:cubicBezTo>
                    <a:pt x="52532" y="6977"/>
                    <a:pt x="69465" y="-8369"/>
                    <a:pt x="68407" y="43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E4881687-12A5-E873-CFBC-49DCBC32F0BA}"/>
                </a:ext>
              </a:extLst>
            </p:cNvPr>
            <p:cNvSpPr/>
            <p:nvPr/>
          </p:nvSpPr>
          <p:spPr>
            <a:xfrm>
              <a:off x="3933824" y="5433971"/>
              <a:ext cx="387644" cy="392228"/>
            </a:xfrm>
            <a:custGeom>
              <a:avLst/>
              <a:gdLst>
                <a:gd name="connsiteX0" fmla="*/ 387351 w 387644"/>
                <a:gd name="connsiteY0" fmla="*/ 4804 h 392228"/>
                <a:gd name="connsiteX1" fmla="*/ 330201 w 387644"/>
                <a:gd name="connsiteY1" fmla="*/ 160379 h 392228"/>
                <a:gd name="connsiteX2" fmla="*/ 260351 w 387644"/>
                <a:gd name="connsiteY2" fmla="*/ 287379 h 392228"/>
                <a:gd name="connsiteX3" fmla="*/ 1 w 387644"/>
                <a:gd name="connsiteY3" fmla="*/ 392154 h 392228"/>
                <a:gd name="connsiteX4" fmla="*/ 263526 w 387644"/>
                <a:gd name="connsiteY4" fmla="*/ 271504 h 392228"/>
                <a:gd name="connsiteX5" fmla="*/ 349251 w 387644"/>
                <a:gd name="connsiteY5" fmla="*/ 58779 h 392228"/>
                <a:gd name="connsiteX6" fmla="*/ 387351 w 387644"/>
                <a:gd name="connsiteY6" fmla="*/ 4804 h 39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644" h="392228">
                  <a:moveTo>
                    <a:pt x="387351" y="4804"/>
                  </a:moveTo>
                  <a:cubicBezTo>
                    <a:pt x="384176" y="21737"/>
                    <a:pt x="351368" y="113283"/>
                    <a:pt x="330201" y="160379"/>
                  </a:cubicBezTo>
                  <a:cubicBezTo>
                    <a:pt x="309034" y="207475"/>
                    <a:pt x="315384" y="248750"/>
                    <a:pt x="260351" y="287379"/>
                  </a:cubicBezTo>
                  <a:cubicBezTo>
                    <a:pt x="205318" y="326008"/>
                    <a:pt x="-528" y="394800"/>
                    <a:pt x="1" y="392154"/>
                  </a:cubicBezTo>
                  <a:cubicBezTo>
                    <a:pt x="530" y="389508"/>
                    <a:pt x="205318" y="327066"/>
                    <a:pt x="263526" y="271504"/>
                  </a:cubicBezTo>
                  <a:cubicBezTo>
                    <a:pt x="321734" y="215942"/>
                    <a:pt x="331259" y="99525"/>
                    <a:pt x="349251" y="58779"/>
                  </a:cubicBezTo>
                  <a:cubicBezTo>
                    <a:pt x="367243" y="18033"/>
                    <a:pt x="390526" y="-12129"/>
                    <a:pt x="387351" y="4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 110">
              <a:extLst>
                <a:ext uri="{FF2B5EF4-FFF2-40B4-BE49-F238E27FC236}">
                  <a16:creationId xmlns:a16="http://schemas.microsoft.com/office/drawing/2014/main" id="{A23B6ECB-3BB1-A109-6EC5-797B205E208E}"/>
                </a:ext>
              </a:extLst>
            </p:cNvPr>
            <p:cNvSpPr/>
            <p:nvPr/>
          </p:nvSpPr>
          <p:spPr>
            <a:xfrm>
              <a:off x="3575050" y="5819077"/>
              <a:ext cx="422275" cy="17342"/>
            </a:xfrm>
            <a:custGeom>
              <a:avLst/>
              <a:gdLst>
                <a:gd name="connsiteX0" fmla="*/ 0 w 422275"/>
                <a:gd name="connsiteY0" fmla="*/ 16573 h 17342"/>
                <a:gd name="connsiteX1" fmla="*/ 250825 w 422275"/>
                <a:gd name="connsiteY1" fmla="*/ 698 h 17342"/>
                <a:gd name="connsiteX2" fmla="*/ 422275 w 422275"/>
                <a:gd name="connsiteY2" fmla="*/ 3873 h 17342"/>
                <a:gd name="connsiteX3" fmla="*/ 250825 w 422275"/>
                <a:gd name="connsiteY3" fmla="*/ 13398 h 17342"/>
                <a:gd name="connsiteX4" fmla="*/ 0 w 422275"/>
                <a:gd name="connsiteY4" fmla="*/ 16573 h 17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275" h="17342">
                  <a:moveTo>
                    <a:pt x="0" y="16573"/>
                  </a:moveTo>
                  <a:cubicBezTo>
                    <a:pt x="0" y="14456"/>
                    <a:pt x="180446" y="2815"/>
                    <a:pt x="250825" y="698"/>
                  </a:cubicBezTo>
                  <a:cubicBezTo>
                    <a:pt x="321204" y="-1419"/>
                    <a:pt x="422275" y="1756"/>
                    <a:pt x="422275" y="3873"/>
                  </a:cubicBezTo>
                  <a:cubicBezTo>
                    <a:pt x="422275" y="5990"/>
                    <a:pt x="314854" y="10752"/>
                    <a:pt x="250825" y="13398"/>
                  </a:cubicBezTo>
                  <a:cubicBezTo>
                    <a:pt x="186796" y="16044"/>
                    <a:pt x="0" y="18690"/>
                    <a:pt x="0" y="165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 111">
              <a:extLst>
                <a:ext uri="{FF2B5EF4-FFF2-40B4-BE49-F238E27FC236}">
                  <a16:creationId xmlns:a16="http://schemas.microsoft.com/office/drawing/2014/main" id="{4F46877B-C229-3F3B-687B-48AD9E5C6420}"/>
                </a:ext>
              </a:extLst>
            </p:cNvPr>
            <p:cNvSpPr/>
            <p:nvPr/>
          </p:nvSpPr>
          <p:spPr>
            <a:xfrm>
              <a:off x="4333708" y="3818999"/>
              <a:ext cx="44623" cy="642355"/>
            </a:xfrm>
            <a:custGeom>
              <a:avLst/>
              <a:gdLst>
                <a:gd name="connsiteX0" fmla="*/ 167 w 44623"/>
                <a:gd name="connsiteY0" fmla="*/ 526 h 642355"/>
                <a:gd name="connsiteX1" fmla="*/ 28742 w 44623"/>
                <a:gd name="connsiteY1" fmla="*/ 343426 h 642355"/>
                <a:gd name="connsiteX2" fmla="*/ 9692 w 44623"/>
                <a:gd name="connsiteY2" fmla="*/ 641876 h 642355"/>
                <a:gd name="connsiteX3" fmla="*/ 44617 w 44623"/>
                <a:gd name="connsiteY3" fmla="*/ 273576 h 642355"/>
                <a:gd name="connsiteX4" fmla="*/ 167 w 44623"/>
                <a:gd name="connsiteY4" fmla="*/ 526 h 642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23" h="642355">
                  <a:moveTo>
                    <a:pt x="167" y="526"/>
                  </a:moveTo>
                  <a:cubicBezTo>
                    <a:pt x="-2479" y="12168"/>
                    <a:pt x="27155" y="236534"/>
                    <a:pt x="28742" y="343426"/>
                  </a:cubicBezTo>
                  <a:cubicBezTo>
                    <a:pt x="30330" y="450318"/>
                    <a:pt x="7046" y="653518"/>
                    <a:pt x="9692" y="641876"/>
                  </a:cubicBezTo>
                  <a:cubicBezTo>
                    <a:pt x="12338" y="630234"/>
                    <a:pt x="45146" y="374118"/>
                    <a:pt x="44617" y="273576"/>
                  </a:cubicBezTo>
                  <a:cubicBezTo>
                    <a:pt x="44088" y="173034"/>
                    <a:pt x="2813" y="-11116"/>
                    <a:pt x="167" y="5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 112">
              <a:extLst>
                <a:ext uri="{FF2B5EF4-FFF2-40B4-BE49-F238E27FC236}">
                  <a16:creationId xmlns:a16="http://schemas.microsoft.com/office/drawing/2014/main" id="{5DFBDDD8-ED34-6062-037E-454D4140F26E}"/>
                </a:ext>
              </a:extLst>
            </p:cNvPr>
            <p:cNvSpPr/>
            <p:nvPr/>
          </p:nvSpPr>
          <p:spPr>
            <a:xfrm>
              <a:off x="4279688" y="3828023"/>
              <a:ext cx="57848" cy="720101"/>
            </a:xfrm>
            <a:custGeom>
              <a:avLst/>
              <a:gdLst>
                <a:gd name="connsiteX0" fmla="*/ 28787 w 57848"/>
                <a:gd name="connsiteY0" fmla="*/ 1027 h 720101"/>
                <a:gd name="connsiteX1" fmla="*/ 57362 w 57848"/>
                <a:gd name="connsiteY1" fmla="*/ 356627 h 720101"/>
                <a:gd name="connsiteX2" fmla="*/ 212 w 57848"/>
                <a:gd name="connsiteY2" fmla="*/ 718577 h 720101"/>
                <a:gd name="connsiteX3" fmla="*/ 38312 w 57848"/>
                <a:gd name="connsiteY3" fmla="*/ 477277 h 720101"/>
                <a:gd name="connsiteX4" fmla="*/ 47837 w 57848"/>
                <a:gd name="connsiteY4" fmla="*/ 255027 h 720101"/>
                <a:gd name="connsiteX5" fmla="*/ 28787 w 57848"/>
                <a:gd name="connsiteY5" fmla="*/ 1027 h 7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48" h="720101">
                  <a:moveTo>
                    <a:pt x="28787" y="1027"/>
                  </a:moveTo>
                  <a:cubicBezTo>
                    <a:pt x="30375" y="17960"/>
                    <a:pt x="62124" y="237036"/>
                    <a:pt x="57362" y="356627"/>
                  </a:cubicBezTo>
                  <a:cubicBezTo>
                    <a:pt x="52600" y="476218"/>
                    <a:pt x="212" y="718577"/>
                    <a:pt x="212" y="718577"/>
                  </a:cubicBezTo>
                  <a:cubicBezTo>
                    <a:pt x="-2963" y="738685"/>
                    <a:pt x="30375" y="554535"/>
                    <a:pt x="38312" y="477277"/>
                  </a:cubicBezTo>
                  <a:cubicBezTo>
                    <a:pt x="46249" y="400019"/>
                    <a:pt x="48366" y="329110"/>
                    <a:pt x="47837" y="255027"/>
                  </a:cubicBezTo>
                  <a:cubicBezTo>
                    <a:pt x="47308" y="180944"/>
                    <a:pt x="27199" y="-15906"/>
                    <a:pt x="28787" y="1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 113">
              <a:extLst>
                <a:ext uri="{FF2B5EF4-FFF2-40B4-BE49-F238E27FC236}">
                  <a16:creationId xmlns:a16="http://schemas.microsoft.com/office/drawing/2014/main" id="{FA2033C8-05AA-8EB5-979A-8FBAA526F5E0}"/>
                </a:ext>
              </a:extLst>
            </p:cNvPr>
            <p:cNvSpPr/>
            <p:nvPr/>
          </p:nvSpPr>
          <p:spPr>
            <a:xfrm>
              <a:off x="3980482" y="4455698"/>
              <a:ext cx="366662" cy="757891"/>
            </a:xfrm>
            <a:custGeom>
              <a:avLst/>
              <a:gdLst>
                <a:gd name="connsiteX0" fmla="*/ 366093 w 366662"/>
                <a:gd name="connsiteY0" fmla="*/ 2002 h 757891"/>
                <a:gd name="connsiteX1" fmla="*/ 254968 w 366662"/>
                <a:gd name="connsiteY1" fmla="*/ 367127 h 757891"/>
                <a:gd name="connsiteX2" fmla="*/ 968 w 366662"/>
                <a:gd name="connsiteY2" fmla="*/ 754477 h 757891"/>
                <a:gd name="connsiteX3" fmla="*/ 172418 w 366662"/>
                <a:gd name="connsiteY3" fmla="*/ 538577 h 757891"/>
                <a:gd name="connsiteX4" fmla="*/ 293068 w 366662"/>
                <a:gd name="connsiteY4" fmla="*/ 233777 h 757891"/>
                <a:gd name="connsiteX5" fmla="*/ 366093 w 366662"/>
                <a:gd name="connsiteY5" fmla="*/ 2002 h 757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6662" h="757891">
                  <a:moveTo>
                    <a:pt x="366093" y="2002"/>
                  </a:moveTo>
                  <a:cubicBezTo>
                    <a:pt x="359743" y="24227"/>
                    <a:pt x="315822" y="241715"/>
                    <a:pt x="254968" y="367127"/>
                  </a:cubicBezTo>
                  <a:cubicBezTo>
                    <a:pt x="194114" y="492539"/>
                    <a:pt x="14726" y="725902"/>
                    <a:pt x="968" y="754477"/>
                  </a:cubicBezTo>
                  <a:cubicBezTo>
                    <a:pt x="-12790" y="783052"/>
                    <a:pt x="123735" y="625360"/>
                    <a:pt x="172418" y="538577"/>
                  </a:cubicBezTo>
                  <a:cubicBezTo>
                    <a:pt x="221101" y="451794"/>
                    <a:pt x="261847" y="319502"/>
                    <a:pt x="293068" y="233777"/>
                  </a:cubicBezTo>
                  <a:cubicBezTo>
                    <a:pt x="324289" y="148052"/>
                    <a:pt x="372443" y="-20223"/>
                    <a:pt x="366093" y="20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 114">
              <a:extLst>
                <a:ext uri="{FF2B5EF4-FFF2-40B4-BE49-F238E27FC236}">
                  <a16:creationId xmlns:a16="http://schemas.microsoft.com/office/drawing/2014/main" id="{0D1953E0-DB23-204E-D2D6-EE149CE27454}"/>
                </a:ext>
              </a:extLst>
            </p:cNvPr>
            <p:cNvSpPr/>
            <p:nvPr/>
          </p:nvSpPr>
          <p:spPr>
            <a:xfrm>
              <a:off x="3915530" y="4494442"/>
              <a:ext cx="390261" cy="790535"/>
            </a:xfrm>
            <a:custGeom>
              <a:avLst/>
              <a:gdLst>
                <a:gd name="connsiteX0" fmla="*/ 389770 w 390261"/>
                <a:gd name="connsiteY0" fmla="*/ 1358 h 790535"/>
                <a:gd name="connsiteX1" fmla="*/ 240545 w 390261"/>
                <a:gd name="connsiteY1" fmla="*/ 391883 h 790535"/>
                <a:gd name="connsiteX2" fmla="*/ 56395 w 390261"/>
                <a:gd name="connsiteY2" fmla="*/ 706208 h 790535"/>
                <a:gd name="connsiteX3" fmla="*/ 5595 w 390261"/>
                <a:gd name="connsiteY3" fmla="*/ 779233 h 790535"/>
                <a:gd name="connsiteX4" fmla="*/ 167520 w 390261"/>
                <a:gd name="connsiteY4" fmla="*/ 512533 h 790535"/>
                <a:gd name="connsiteX5" fmla="*/ 284995 w 390261"/>
                <a:gd name="connsiteY5" fmla="*/ 271233 h 790535"/>
                <a:gd name="connsiteX6" fmla="*/ 389770 w 390261"/>
                <a:gd name="connsiteY6" fmla="*/ 1358 h 79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261" h="790535">
                  <a:moveTo>
                    <a:pt x="389770" y="1358"/>
                  </a:moveTo>
                  <a:cubicBezTo>
                    <a:pt x="382362" y="21466"/>
                    <a:pt x="296107" y="274408"/>
                    <a:pt x="240545" y="391883"/>
                  </a:cubicBezTo>
                  <a:cubicBezTo>
                    <a:pt x="184983" y="509358"/>
                    <a:pt x="95553" y="641650"/>
                    <a:pt x="56395" y="706208"/>
                  </a:cubicBezTo>
                  <a:cubicBezTo>
                    <a:pt x="17237" y="770766"/>
                    <a:pt x="-12926" y="811512"/>
                    <a:pt x="5595" y="779233"/>
                  </a:cubicBezTo>
                  <a:cubicBezTo>
                    <a:pt x="24116" y="746954"/>
                    <a:pt x="120953" y="597200"/>
                    <a:pt x="167520" y="512533"/>
                  </a:cubicBezTo>
                  <a:cubicBezTo>
                    <a:pt x="214087" y="427866"/>
                    <a:pt x="251128" y="352725"/>
                    <a:pt x="284995" y="271233"/>
                  </a:cubicBezTo>
                  <a:cubicBezTo>
                    <a:pt x="318862" y="189741"/>
                    <a:pt x="397178" y="-18750"/>
                    <a:pt x="389770" y="1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 115">
              <a:extLst>
                <a:ext uri="{FF2B5EF4-FFF2-40B4-BE49-F238E27FC236}">
                  <a16:creationId xmlns:a16="http://schemas.microsoft.com/office/drawing/2014/main" id="{4C04F49A-970D-B407-EC47-0AFEE49DA817}"/>
                </a:ext>
              </a:extLst>
            </p:cNvPr>
            <p:cNvSpPr/>
            <p:nvPr/>
          </p:nvSpPr>
          <p:spPr>
            <a:xfrm>
              <a:off x="3525736" y="5213178"/>
              <a:ext cx="452621" cy="248195"/>
            </a:xfrm>
            <a:custGeom>
              <a:avLst/>
              <a:gdLst>
                <a:gd name="connsiteX0" fmla="*/ 1689 w 452621"/>
                <a:gd name="connsiteY0" fmla="*/ 247822 h 248195"/>
                <a:gd name="connsiteX1" fmla="*/ 303314 w 452621"/>
                <a:gd name="connsiteY1" fmla="*/ 149397 h 248195"/>
                <a:gd name="connsiteX2" fmla="*/ 452539 w 452621"/>
                <a:gd name="connsiteY2" fmla="*/ 172 h 248195"/>
                <a:gd name="connsiteX3" fmla="*/ 322364 w 452621"/>
                <a:gd name="connsiteY3" fmla="*/ 120822 h 248195"/>
                <a:gd name="connsiteX4" fmla="*/ 185839 w 452621"/>
                <a:gd name="connsiteY4" fmla="*/ 181147 h 248195"/>
                <a:gd name="connsiteX5" fmla="*/ 1689 w 452621"/>
                <a:gd name="connsiteY5" fmla="*/ 247822 h 2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621" h="248195">
                  <a:moveTo>
                    <a:pt x="1689" y="247822"/>
                  </a:moveTo>
                  <a:cubicBezTo>
                    <a:pt x="21268" y="242530"/>
                    <a:pt x="228172" y="190672"/>
                    <a:pt x="303314" y="149397"/>
                  </a:cubicBezTo>
                  <a:cubicBezTo>
                    <a:pt x="378456" y="108122"/>
                    <a:pt x="449364" y="4934"/>
                    <a:pt x="452539" y="172"/>
                  </a:cubicBezTo>
                  <a:cubicBezTo>
                    <a:pt x="455714" y="-4590"/>
                    <a:pt x="366814" y="90660"/>
                    <a:pt x="322364" y="120822"/>
                  </a:cubicBezTo>
                  <a:cubicBezTo>
                    <a:pt x="277914" y="150984"/>
                    <a:pt x="233464" y="161568"/>
                    <a:pt x="185839" y="181147"/>
                  </a:cubicBezTo>
                  <a:cubicBezTo>
                    <a:pt x="138214" y="200726"/>
                    <a:pt x="-17890" y="253114"/>
                    <a:pt x="1689" y="2478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 116">
              <a:extLst>
                <a:ext uri="{FF2B5EF4-FFF2-40B4-BE49-F238E27FC236}">
                  <a16:creationId xmlns:a16="http://schemas.microsoft.com/office/drawing/2014/main" id="{077BA8C2-6C60-F88D-1DB6-E4294F2E8334}"/>
                </a:ext>
              </a:extLst>
            </p:cNvPr>
            <p:cNvSpPr/>
            <p:nvPr/>
          </p:nvSpPr>
          <p:spPr>
            <a:xfrm>
              <a:off x="3460742" y="5149047"/>
              <a:ext cx="539022" cy="277501"/>
            </a:xfrm>
            <a:custGeom>
              <a:avLst/>
              <a:gdLst>
                <a:gd name="connsiteX0" fmla="*/ 8 w 539022"/>
                <a:gd name="connsiteY0" fmla="*/ 277028 h 277501"/>
                <a:gd name="connsiteX1" fmla="*/ 282583 w 539022"/>
                <a:gd name="connsiteY1" fmla="*/ 216703 h 277501"/>
                <a:gd name="connsiteX2" fmla="*/ 536583 w 539022"/>
                <a:gd name="connsiteY2" fmla="*/ 803 h 277501"/>
                <a:gd name="connsiteX3" fmla="*/ 403233 w 539022"/>
                <a:gd name="connsiteY3" fmla="*/ 146853 h 277501"/>
                <a:gd name="connsiteX4" fmla="*/ 273058 w 539022"/>
                <a:gd name="connsiteY4" fmla="*/ 238928 h 277501"/>
                <a:gd name="connsiteX5" fmla="*/ 8 w 539022"/>
                <a:gd name="connsiteY5" fmla="*/ 277028 h 27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22" h="277501">
                  <a:moveTo>
                    <a:pt x="8" y="277028"/>
                  </a:moveTo>
                  <a:cubicBezTo>
                    <a:pt x="1595" y="273324"/>
                    <a:pt x="193154" y="262740"/>
                    <a:pt x="282583" y="216703"/>
                  </a:cubicBezTo>
                  <a:cubicBezTo>
                    <a:pt x="372012" y="170666"/>
                    <a:pt x="516475" y="12445"/>
                    <a:pt x="536583" y="803"/>
                  </a:cubicBezTo>
                  <a:cubicBezTo>
                    <a:pt x="556691" y="-10839"/>
                    <a:pt x="447154" y="107165"/>
                    <a:pt x="403233" y="146853"/>
                  </a:cubicBezTo>
                  <a:cubicBezTo>
                    <a:pt x="359312" y="186540"/>
                    <a:pt x="335500" y="215645"/>
                    <a:pt x="273058" y="238928"/>
                  </a:cubicBezTo>
                  <a:cubicBezTo>
                    <a:pt x="210616" y="262211"/>
                    <a:pt x="-1579" y="280732"/>
                    <a:pt x="8" y="2770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 117">
              <a:extLst>
                <a:ext uri="{FF2B5EF4-FFF2-40B4-BE49-F238E27FC236}">
                  <a16:creationId xmlns:a16="http://schemas.microsoft.com/office/drawing/2014/main" id="{2FBAEDA2-BE03-9C98-81DA-81AFDF613147}"/>
                </a:ext>
              </a:extLst>
            </p:cNvPr>
            <p:cNvSpPr/>
            <p:nvPr/>
          </p:nvSpPr>
          <p:spPr>
            <a:xfrm>
              <a:off x="3844810" y="3594086"/>
              <a:ext cx="101291" cy="19064"/>
            </a:xfrm>
            <a:custGeom>
              <a:avLst/>
              <a:gdLst>
                <a:gd name="connsiteX0" fmla="*/ 115 w 101291"/>
                <a:gd name="connsiteY0" fmla="*/ 14 h 19064"/>
                <a:gd name="connsiteX1" fmla="*/ 89015 w 101291"/>
                <a:gd name="connsiteY1" fmla="*/ 15889 h 19064"/>
                <a:gd name="connsiteX2" fmla="*/ 98540 w 101291"/>
                <a:gd name="connsiteY2" fmla="*/ 15889 h 19064"/>
                <a:gd name="connsiteX3" fmla="*/ 69965 w 101291"/>
                <a:gd name="connsiteY3" fmla="*/ 19064 h 19064"/>
                <a:gd name="connsiteX4" fmla="*/ 115 w 101291"/>
                <a:gd name="connsiteY4" fmla="*/ 14 h 1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1" h="19064">
                  <a:moveTo>
                    <a:pt x="115" y="14"/>
                  </a:moveTo>
                  <a:cubicBezTo>
                    <a:pt x="3290" y="-515"/>
                    <a:pt x="72611" y="13243"/>
                    <a:pt x="89015" y="15889"/>
                  </a:cubicBezTo>
                  <a:cubicBezTo>
                    <a:pt x="105419" y="18535"/>
                    <a:pt x="101715" y="15360"/>
                    <a:pt x="98540" y="15889"/>
                  </a:cubicBezTo>
                  <a:cubicBezTo>
                    <a:pt x="95365" y="16418"/>
                    <a:pt x="79490" y="19064"/>
                    <a:pt x="69965" y="19064"/>
                  </a:cubicBezTo>
                  <a:cubicBezTo>
                    <a:pt x="60440" y="19064"/>
                    <a:pt x="-3060" y="543"/>
                    <a:pt x="115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B8728BED-FD84-DDD3-7F6B-FEC41307FE21}"/>
                </a:ext>
              </a:extLst>
            </p:cNvPr>
            <p:cNvSpPr/>
            <p:nvPr/>
          </p:nvSpPr>
          <p:spPr>
            <a:xfrm>
              <a:off x="4704190" y="3593540"/>
              <a:ext cx="198512" cy="200688"/>
            </a:xfrm>
            <a:custGeom>
              <a:avLst/>
              <a:gdLst>
                <a:gd name="connsiteX0" fmla="*/ 1160 w 198512"/>
                <a:gd name="connsiteY0" fmla="*/ 560 h 200688"/>
                <a:gd name="connsiteX1" fmla="*/ 156735 w 198512"/>
                <a:gd name="connsiteY1" fmla="*/ 121210 h 200688"/>
                <a:gd name="connsiteX2" fmla="*/ 198010 w 198512"/>
                <a:gd name="connsiteY2" fmla="*/ 200585 h 200688"/>
                <a:gd name="connsiteX3" fmla="*/ 137685 w 198512"/>
                <a:gd name="connsiteY3" fmla="*/ 105335 h 200688"/>
                <a:gd name="connsiteX4" fmla="*/ 86885 w 198512"/>
                <a:gd name="connsiteY4" fmla="*/ 76760 h 200688"/>
                <a:gd name="connsiteX5" fmla="*/ 1160 w 198512"/>
                <a:gd name="connsiteY5" fmla="*/ 560 h 20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12" h="200688">
                  <a:moveTo>
                    <a:pt x="1160" y="560"/>
                  </a:moveTo>
                  <a:cubicBezTo>
                    <a:pt x="12802" y="7968"/>
                    <a:pt x="123927" y="87873"/>
                    <a:pt x="156735" y="121210"/>
                  </a:cubicBezTo>
                  <a:cubicBezTo>
                    <a:pt x="189543" y="154548"/>
                    <a:pt x="201185" y="203231"/>
                    <a:pt x="198010" y="200585"/>
                  </a:cubicBezTo>
                  <a:cubicBezTo>
                    <a:pt x="194835" y="197939"/>
                    <a:pt x="156206" y="125972"/>
                    <a:pt x="137685" y="105335"/>
                  </a:cubicBezTo>
                  <a:cubicBezTo>
                    <a:pt x="119164" y="84698"/>
                    <a:pt x="104877" y="92106"/>
                    <a:pt x="86885" y="76760"/>
                  </a:cubicBezTo>
                  <a:cubicBezTo>
                    <a:pt x="68893" y="61414"/>
                    <a:pt x="-10482" y="-6848"/>
                    <a:pt x="1160" y="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 81">
              <a:extLst>
                <a:ext uri="{FF2B5EF4-FFF2-40B4-BE49-F238E27FC236}">
                  <a16:creationId xmlns:a16="http://schemas.microsoft.com/office/drawing/2014/main" id="{89208BF9-7D18-E6AB-02BC-3AA092A6F67E}"/>
                </a:ext>
              </a:extLst>
            </p:cNvPr>
            <p:cNvSpPr/>
            <p:nvPr/>
          </p:nvSpPr>
          <p:spPr>
            <a:xfrm>
              <a:off x="4917823" y="3825719"/>
              <a:ext cx="91968" cy="425669"/>
            </a:xfrm>
            <a:custGeom>
              <a:avLst/>
              <a:gdLst>
                <a:gd name="connsiteX0" fmla="*/ 3427 w 91968"/>
                <a:gd name="connsiteY0" fmla="*/ 156 h 425669"/>
                <a:gd name="connsiteX1" fmla="*/ 66927 w 91968"/>
                <a:gd name="connsiteY1" fmla="*/ 149381 h 425669"/>
                <a:gd name="connsiteX2" fmla="*/ 57402 w 91968"/>
                <a:gd name="connsiteY2" fmla="*/ 301781 h 425669"/>
                <a:gd name="connsiteX3" fmla="*/ 252 w 91968"/>
                <a:gd name="connsiteY3" fmla="*/ 425606 h 425669"/>
                <a:gd name="connsiteX4" fmla="*/ 82802 w 91968"/>
                <a:gd name="connsiteY4" fmla="*/ 285906 h 425669"/>
                <a:gd name="connsiteX5" fmla="*/ 82802 w 91968"/>
                <a:gd name="connsiteY5" fmla="*/ 123981 h 425669"/>
                <a:gd name="connsiteX6" fmla="*/ 3427 w 91968"/>
                <a:gd name="connsiteY6" fmla="*/ 156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968" h="425669">
                  <a:moveTo>
                    <a:pt x="3427" y="156"/>
                  </a:moveTo>
                  <a:cubicBezTo>
                    <a:pt x="781" y="4389"/>
                    <a:pt x="57931" y="99110"/>
                    <a:pt x="66927" y="149381"/>
                  </a:cubicBezTo>
                  <a:cubicBezTo>
                    <a:pt x="75923" y="199652"/>
                    <a:pt x="68514" y="255744"/>
                    <a:pt x="57402" y="301781"/>
                  </a:cubicBezTo>
                  <a:cubicBezTo>
                    <a:pt x="46290" y="347818"/>
                    <a:pt x="-3981" y="428252"/>
                    <a:pt x="252" y="425606"/>
                  </a:cubicBezTo>
                  <a:cubicBezTo>
                    <a:pt x="4485" y="422960"/>
                    <a:pt x="69044" y="336177"/>
                    <a:pt x="82802" y="285906"/>
                  </a:cubicBezTo>
                  <a:cubicBezTo>
                    <a:pt x="96560" y="235635"/>
                    <a:pt x="93385" y="169489"/>
                    <a:pt x="82802" y="123981"/>
                  </a:cubicBezTo>
                  <a:cubicBezTo>
                    <a:pt x="72219" y="78473"/>
                    <a:pt x="6073" y="-4077"/>
                    <a:pt x="3427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 89">
              <a:extLst>
                <a:ext uri="{FF2B5EF4-FFF2-40B4-BE49-F238E27FC236}">
                  <a16:creationId xmlns:a16="http://schemas.microsoft.com/office/drawing/2014/main" id="{F592E314-BEC9-C86D-E3A5-84B86EC4A8E0}"/>
                </a:ext>
              </a:extLst>
            </p:cNvPr>
            <p:cNvSpPr/>
            <p:nvPr/>
          </p:nvSpPr>
          <p:spPr>
            <a:xfrm>
              <a:off x="4664073" y="4279772"/>
              <a:ext cx="232099" cy="168436"/>
            </a:xfrm>
            <a:custGeom>
              <a:avLst/>
              <a:gdLst>
                <a:gd name="connsiteX0" fmla="*/ 231777 w 232099"/>
                <a:gd name="connsiteY0" fmla="*/ 128 h 168436"/>
                <a:gd name="connsiteX1" fmla="*/ 158752 w 232099"/>
                <a:gd name="connsiteY1" fmla="*/ 69978 h 168436"/>
                <a:gd name="connsiteX2" fmla="*/ 130177 w 232099"/>
                <a:gd name="connsiteY2" fmla="*/ 98553 h 168436"/>
                <a:gd name="connsiteX3" fmla="*/ 2 w 232099"/>
                <a:gd name="connsiteY3" fmla="*/ 168403 h 168436"/>
                <a:gd name="connsiteX4" fmla="*/ 127002 w 232099"/>
                <a:gd name="connsiteY4" fmla="*/ 89028 h 168436"/>
                <a:gd name="connsiteX5" fmla="*/ 231777 w 232099"/>
                <a:gd name="connsiteY5" fmla="*/ 128 h 16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099" h="168436">
                  <a:moveTo>
                    <a:pt x="231777" y="128"/>
                  </a:moveTo>
                  <a:cubicBezTo>
                    <a:pt x="237069" y="-3047"/>
                    <a:pt x="175685" y="53574"/>
                    <a:pt x="158752" y="69978"/>
                  </a:cubicBezTo>
                  <a:cubicBezTo>
                    <a:pt x="141819" y="86382"/>
                    <a:pt x="156635" y="82149"/>
                    <a:pt x="130177" y="98553"/>
                  </a:cubicBezTo>
                  <a:cubicBezTo>
                    <a:pt x="103719" y="114957"/>
                    <a:pt x="531" y="169990"/>
                    <a:pt x="2" y="168403"/>
                  </a:cubicBezTo>
                  <a:cubicBezTo>
                    <a:pt x="-527" y="166816"/>
                    <a:pt x="91548" y="115486"/>
                    <a:pt x="127002" y="89028"/>
                  </a:cubicBezTo>
                  <a:cubicBezTo>
                    <a:pt x="162456" y="62570"/>
                    <a:pt x="226485" y="3303"/>
                    <a:pt x="231777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>
              <a:extLst>
                <a:ext uri="{FF2B5EF4-FFF2-40B4-BE49-F238E27FC236}">
                  <a16:creationId xmlns:a16="http://schemas.microsoft.com/office/drawing/2014/main" id="{2A9BD6AF-7B47-6D67-E9D9-EE733DDCAD59}"/>
                </a:ext>
              </a:extLst>
            </p:cNvPr>
            <p:cNvSpPr/>
            <p:nvPr/>
          </p:nvSpPr>
          <p:spPr>
            <a:xfrm>
              <a:off x="4555405" y="4130453"/>
              <a:ext cx="159574" cy="219554"/>
            </a:xfrm>
            <a:custGeom>
              <a:avLst/>
              <a:gdLst>
                <a:gd name="connsiteX0" fmla="*/ 32470 w 159574"/>
                <a:gd name="connsiteY0" fmla="*/ 222 h 219554"/>
                <a:gd name="connsiteX1" fmla="*/ 7070 w 159574"/>
                <a:gd name="connsiteY1" fmla="*/ 117697 h 219554"/>
                <a:gd name="connsiteX2" fmla="*/ 41995 w 159574"/>
                <a:gd name="connsiteY2" fmla="*/ 193897 h 219554"/>
                <a:gd name="connsiteX3" fmla="*/ 159470 w 159574"/>
                <a:gd name="connsiteY3" fmla="*/ 219297 h 219554"/>
                <a:gd name="connsiteX4" fmla="*/ 19770 w 159574"/>
                <a:gd name="connsiteY4" fmla="*/ 203422 h 219554"/>
                <a:gd name="connsiteX5" fmla="*/ 720 w 159574"/>
                <a:gd name="connsiteY5" fmla="*/ 149447 h 219554"/>
                <a:gd name="connsiteX6" fmla="*/ 32470 w 159574"/>
                <a:gd name="connsiteY6" fmla="*/ 222 h 219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74" h="219554">
                  <a:moveTo>
                    <a:pt x="32470" y="222"/>
                  </a:moveTo>
                  <a:cubicBezTo>
                    <a:pt x="33528" y="-5069"/>
                    <a:pt x="5483" y="85418"/>
                    <a:pt x="7070" y="117697"/>
                  </a:cubicBezTo>
                  <a:cubicBezTo>
                    <a:pt x="8657" y="149976"/>
                    <a:pt x="16595" y="176964"/>
                    <a:pt x="41995" y="193897"/>
                  </a:cubicBezTo>
                  <a:cubicBezTo>
                    <a:pt x="67395" y="210830"/>
                    <a:pt x="163174" y="217710"/>
                    <a:pt x="159470" y="219297"/>
                  </a:cubicBezTo>
                  <a:cubicBezTo>
                    <a:pt x="155766" y="220884"/>
                    <a:pt x="46228" y="215064"/>
                    <a:pt x="19770" y="203422"/>
                  </a:cubicBezTo>
                  <a:cubicBezTo>
                    <a:pt x="-6688" y="191780"/>
                    <a:pt x="1249" y="179080"/>
                    <a:pt x="720" y="149447"/>
                  </a:cubicBezTo>
                  <a:cubicBezTo>
                    <a:pt x="191" y="119814"/>
                    <a:pt x="31412" y="5513"/>
                    <a:pt x="32470" y="2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 118">
              <a:extLst>
                <a:ext uri="{FF2B5EF4-FFF2-40B4-BE49-F238E27FC236}">
                  <a16:creationId xmlns:a16="http://schemas.microsoft.com/office/drawing/2014/main" id="{5C7227CF-933D-E364-8F13-F4D15CC3A579}"/>
                </a:ext>
              </a:extLst>
            </p:cNvPr>
            <p:cNvSpPr/>
            <p:nvPr/>
          </p:nvSpPr>
          <p:spPr>
            <a:xfrm>
              <a:off x="4383986" y="4453985"/>
              <a:ext cx="255239" cy="556686"/>
            </a:xfrm>
            <a:custGeom>
              <a:avLst/>
              <a:gdLst>
                <a:gd name="connsiteX0" fmla="*/ 254689 w 255239"/>
                <a:gd name="connsiteY0" fmla="*/ 540 h 556686"/>
                <a:gd name="connsiteX1" fmla="*/ 140389 w 255239"/>
                <a:gd name="connsiteY1" fmla="*/ 245015 h 556686"/>
                <a:gd name="connsiteX2" fmla="*/ 689 w 255239"/>
                <a:gd name="connsiteY2" fmla="*/ 556165 h 556686"/>
                <a:gd name="connsiteX3" fmla="*/ 92764 w 255239"/>
                <a:gd name="connsiteY3" fmla="*/ 311690 h 556686"/>
                <a:gd name="connsiteX4" fmla="*/ 254689 w 255239"/>
                <a:gd name="connsiteY4" fmla="*/ 540 h 5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39" h="556686">
                  <a:moveTo>
                    <a:pt x="254689" y="540"/>
                  </a:moveTo>
                  <a:cubicBezTo>
                    <a:pt x="262627" y="-10573"/>
                    <a:pt x="182722" y="152411"/>
                    <a:pt x="140389" y="245015"/>
                  </a:cubicBezTo>
                  <a:cubicBezTo>
                    <a:pt x="98056" y="337619"/>
                    <a:pt x="8626" y="545053"/>
                    <a:pt x="689" y="556165"/>
                  </a:cubicBezTo>
                  <a:cubicBezTo>
                    <a:pt x="-7249" y="567278"/>
                    <a:pt x="55193" y="397944"/>
                    <a:pt x="92764" y="311690"/>
                  </a:cubicBezTo>
                  <a:cubicBezTo>
                    <a:pt x="130335" y="225436"/>
                    <a:pt x="246751" y="11653"/>
                    <a:pt x="254689" y="5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 119">
              <a:extLst>
                <a:ext uri="{FF2B5EF4-FFF2-40B4-BE49-F238E27FC236}">
                  <a16:creationId xmlns:a16="http://schemas.microsoft.com/office/drawing/2014/main" id="{792D167B-B92A-4CAF-8E71-EE980050EAA1}"/>
                </a:ext>
              </a:extLst>
            </p:cNvPr>
            <p:cNvSpPr/>
            <p:nvPr/>
          </p:nvSpPr>
          <p:spPr>
            <a:xfrm>
              <a:off x="4603602" y="3453918"/>
              <a:ext cx="86148" cy="235700"/>
            </a:xfrm>
            <a:custGeom>
              <a:avLst/>
              <a:gdLst>
                <a:gd name="connsiteX0" fmla="*/ 148 w 86148"/>
                <a:gd name="connsiteY0" fmla="*/ 482 h 235700"/>
                <a:gd name="connsiteX1" fmla="*/ 57298 w 86148"/>
                <a:gd name="connsiteY1" fmla="*/ 111607 h 235700"/>
                <a:gd name="connsiteX2" fmla="*/ 85873 w 86148"/>
                <a:gd name="connsiteY2" fmla="*/ 235432 h 235700"/>
                <a:gd name="connsiteX3" fmla="*/ 41423 w 86148"/>
                <a:gd name="connsiteY3" fmla="*/ 76682 h 235700"/>
                <a:gd name="connsiteX4" fmla="*/ 148 w 86148"/>
                <a:gd name="connsiteY4" fmla="*/ 482 h 23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148" h="235700">
                  <a:moveTo>
                    <a:pt x="148" y="482"/>
                  </a:moveTo>
                  <a:cubicBezTo>
                    <a:pt x="2794" y="6303"/>
                    <a:pt x="43011" y="72449"/>
                    <a:pt x="57298" y="111607"/>
                  </a:cubicBezTo>
                  <a:cubicBezTo>
                    <a:pt x="71585" y="150765"/>
                    <a:pt x="88519" y="241253"/>
                    <a:pt x="85873" y="235432"/>
                  </a:cubicBezTo>
                  <a:cubicBezTo>
                    <a:pt x="83227" y="229611"/>
                    <a:pt x="52006" y="110549"/>
                    <a:pt x="41423" y="76682"/>
                  </a:cubicBezTo>
                  <a:cubicBezTo>
                    <a:pt x="30840" y="42815"/>
                    <a:pt x="-2498" y="-5339"/>
                    <a:pt x="148" y="4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 120">
              <a:extLst>
                <a:ext uri="{FF2B5EF4-FFF2-40B4-BE49-F238E27FC236}">
                  <a16:creationId xmlns:a16="http://schemas.microsoft.com/office/drawing/2014/main" id="{93AF4854-7F3D-8371-B55D-50B85E9D301A}"/>
                </a:ext>
              </a:extLst>
            </p:cNvPr>
            <p:cNvSpPr/>
            <p:nvPr/>
          </p:nvSpPr>
          <p:spPr>
            <a:xfrm>
              <a:off x="4650924" y="3377353"/>
              <a:ext cx="477358" cy="830243"/>
            </a:xfrm>
            <a:custGeom>
              <a:avLst/>
              <a:gdLst>
                <a:gd name="connsiteX0" fmla="*/ 451 w 477358"/>
                <a:gd name="connsiteY0" fmla="*/ 847 h 830243"/>
                <a:gd name="connsiteX1" fmla="*/ 95701 w 477358"/>
                <a:gd name="connsiteY1" fmla="*/ 80222 h 830243"/>
                <a:gd name="connsiteX2" fmla="*/ 171901 w 477358"/>
                <a:gd name="connsiteY2" fmla="*/ 140547 h 830243"/>
                <a:gd name="connsiteX3" fmla="*/ 359226 w 477358"/>
                <a:gd name="connsiteY3" fmla="*/ 480272 h 830243"/>
                <a:gd name="connsiteX4" fmla="*/ 476701 w 477358"/>
                <a:gd name="connsiteY4" fmla="*/ 829522 h 830243"/>
                <a:gd name="connsiteX5" fmla="*/ 308426 w 477358"/>
                <a:gd name="connsiteY5" fmla="*/ 385022 h 830243"/>
                <a:gd name="connsiteX6" fmla="*/ 136976 w 477358"/>
                <a:gd name="connsiteY6" fmla="*/ 134197 h 830243"/>
                <a:gd name="connsiteX7" fmla="*/ 451 w 477358"/>
                <a:gd name="connsiteY7" fmla="*/ 847 h 83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358" h="830243">
                  <a:moveTo>
                    <a:pt x="451" y="847"/>
                  </a:moveTo>
                  <a:cubicBezTo>
                    <a:pt x="-6428" y="-8149"/>
                    <a:pt x="67126" y="56939"/>
                    <a:pt x="95701" y="80222"/>
                  </a:cubicBezTo>
                  <a:cubicBezTo>
                    <a:pt x="124276" y="103505"/>
                    <a:pt x="127980" y="73872"/>
                    <a:pt x="171901" y="140547"/>
                  </a:cubicBezTo>
                  <a:cubicBezTo>
                    <a:pt x="215822" y="207222"/>
                    <a:pt x="308426" y="365443"/>
                    <a:pt x="359226" y="480272"/>
                  </a:cubicBezTo>
                  <a:cubicBezTo>
                    <a:pt x="410026" y="595101"/>
                    <a:pt x="485168" y="845397"/>
                    <a:pt x="476701" y="829522"/>
                  </a:cubicBezTo>
                  <a:cubicBezTo>
                    <a:pt x="468234" y="813647"/>
                    <a:pt x="365047" y="500910"/>
                    <a:pt x="308426" y="385022"/>
                  </a:cubicBezTo>
                  <a:cubicBezTo>
                    <a:pt x="251805" y="269135"/>
                    <a:pt x="185130" y="193464"/>
                    <a:pt x="136976" y="134197"/>
                  </a:cubicBezTo>
                  <a:cubicBezTo>
                    <a:pt x="88822" y="74930"/>
                    <a:pt x="7330" y="9843"/>
                    <a:pt x="451" y="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 121">
              <a:extLst>
                <a:ext uri="{FF2B5EF4-FFF2-40B4-BE49-F238E27FC236}">
                  <a16:creationId xmlns:a16="http://schemas.microsoft.com/office/drawing/2014/main" id="{768FC91D-7E00-430C-3C79-0DCF7884E0B8}"/>
                </a:ext>
              </a:extLst>
            </p:cNvPr>
            <p:cNvSpPr/>
            <p:nvPr/>
          </p:nvSpPr>
          <p:spPr>
            <a:xfrm>
              <a:off x="4873623" y="4314748"/>
              <a:ext cx="225431" cy="419249"/>
            </a:xfrm>
            <a:custGeom>
              <a:avLst/>
              <a:gdLst>
                <a:gd name="connsiteX0" fmla="*/ 2 w 225431"/>
                <a:gd name="connsiteY0" fmla="*/ 77 h 419249"/>
                <a:gd name="connsiteX1" fmla="*/ 139702 w 225431"/>
                <a:gd name="connsiteY1" fmla="*/ 196927 h 419249"/>
                <a:gd name="connsiteX2" fmla="*/ 225427 w 225431"/>
                <a:gd name="connsiteY2" fmla="*/ 419177 h 419249"/>
                <a:gd name="connsiteX3" fmla="*/ 142877 w 225431"/>
                <a:gd name="connsiteY3" fmla="*/ 219152 h 419249"/>
                <a:gd name="connsiteX4" fmla="*/ 2 w 225431"/>
                <a:gd name="connsiteY4" fmla="*/ 77 h 41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1" h="419249">
                  <a:moveTo>
                    <a:pt x="2" y="77"/>
                  </a:moveTo>
                  <a:cubicBezTo>
                    <a:pt x="-527" y="-3627"/>
                    <a:pt x="102131" y="127077"/>
                    <a:pt x="139702" y="196927"/>
                  </a:cubicBezTo>
                  <a:cubicBezTo>
                    <a:pt x="177273" y="266777"/>
                    <a:pt x="224898" y="415473"/>
                    <a:pt x="225427" y="419177"/>
                  </a:cubicBezTo>
                  <a:cubicBezTo>
                    <a:pt x="225956" y="422881"/>
                    <a:pt x="178331" y="283181"/>
                    <a:pt x="142877" y="219152"/>
                  </a:cubicBezTo>
                  <a:cubicBezTo>
                    <a:pt x="107423" y="155123"/>
                    <a:pt x="531" y="3781"/>
                    <a:pt x="2" y="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 122">
              <a:extLst>
                <a:ext uri="{FF2B5EF4-FFF2-40B4-BE49-F238E27FC236}">
                  <a16:creationId xmlns:a16="http://schemas.microsoft.com/office/drawing/2014/main" id="{0D436DDC-D101-39E0-E2F5-8C4E9CCD3795}"/>
                </a:ext>
              </a:extLst>
            </p:cNvPr>
            <p:cNvSpPr/>
            <p:nvPr/>
          </p:nvSpPr>
          <p:spPr>
            <a:xfrm>
              <a:off x="5153023" y="4235427"/>
              <a:ext cx="99019" cy="222299"/>
            </a:xfrm>
            <a:custGeom>
              <a:avLst/>
              <a:gdLst>
                <a:gd name="connsiteX0" fmla="*/ 2 w 99019"/>
                <a:gd name="connsiteY0" fmla="*/ 23 h 222299"/>
                <a:gd name="connsiteX1" fmla="*/ 85727 w 99019"/>
                <a:gd name="connsiteY1" fmla="*/ 114323 h 222299"/>
                <a:gd name="connsiteX2" fmla="*/ 98427 w 99019"/>
                <a:gd name="connsiteY2" fmla="*/ 222273 h 222299"/>
                <a:gd name="connsiteX3" fmla="*/ 82552 w 99019"/>
                <a:gd name="connsiteY3" fmla="*/ 123848 h 222299"/>
                <a:gd name="connsiteX4" fmla="*/ 2 w 99019"/>
                <a:gd name="connsiteY4" fmla="*/ 23 h 222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19" h="222299">
                  <a:moveTo>
                    <a:pt x="2" y="23"/>
                  </a:moveTo>
                  <a:cubicBezTo>
                    <a:pt x="531" y="-1564"/>
                    <a:pt x="69323" y="77281"/>
                    <a:pt x="85727" y="114323"/>
                  </a:cubicBezTo>
                  <a:cubicBezTo>
                    <a:pt x="102131" y="151365"/>
                    <a:pt x="98956" y="220686"/>
                    <a:pt x="98427" y="222273"/>
                  </a:cubicBezTo>
                  <a:cubicBezTo>
                    <a:pt x="97898" y="223860"/>
                    <a:pt x="95781" y="154010"/>
                    <a:pt x="82552" y="123848"/>
                  </a:cubicBezTo>
                  <a:cubicBezTo>
                    <a:pt x="69323" y="93686"/>
                    <a:pt x="-527" y="1610"/>
                    <a:pt x="2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 123">
              <a:extLst>
                <a:ext uri="{FF2B5EF4-FFF2-40B4-BE49-F238E27FC236}">
                  <a16:creationId xmlns:a16="http://schemas.microsoft.com/office/drawing/2014/main" id="{DA52D506-F15E-1663-D9FC-C39CA4754D9B}"/>
                </a:ext>
              </a:extLst>
            </p:cNvPr>
            <p:cNvSpPr/>
            <p:nvPr/>
          </p:nvSpPr>
          <p:spPr>
            <a:xfrm>
              <a:off x="5156182" y="4305212"/>
              <a:ext cx="65306" cy="152620"/>
            </a:xfrm>
            <a:custGeom>
              <a:avLst/>
              <a:gdLst>
                <a:gd name="connsiteX0" fmla="*/ 18 w 65306"/>
                <a:gd name="connsiteY0" fmla="*/ 88 h 152620"/>
                <a:gd name="connsiteX1" fmla="*/ 53993 w 65306"/>
                <a:gd name="connsiteY1" fmla="*/ 92163 h 152620"/>
                <a:gd name="connsiteX2" fmla="*/ 63518 w 65306"/>
                <a:gd name="connsiteY2" fmla="*/ 152488 h 152620"/>
                <a:gd name="connsiteX3" fmla="*/ 60343 w 65306"/>
                <a:gd name="connsiteY3" fmla="*/ 76288 h 152620"/>
                <a:gd name="connsiteX4" fmla="*/ 18 w 65306"/>
                <a:gd name="connsiteY4" fmla="*/ 88 h 152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06" h="152620">
                  <a:moveTo>
                    <a:pt x="18" y="88"/>
                  </a:moveTo>
                  <a:cubicBezTo>
                    <a:pt x="-1040" y="2734"/>
                    <a:pt x="43410" y="66763"/>
                    <a:pt x="53993" y="92163"/>
                  </a:cubicBezTo>
                  <a:cubicBezTo>
                    <a:pt x="64576" y="117563"/>
                    <a:pt x="62460" y="155134"/>
                    <a:pt x="63518" y="152488"/>
                  </a:cubicBezTo>
                  <a:cubicBezTo>
                    <a:pt x="64576" y="149842"/>
                    <a:pt x="68280" y="97984"/>
                    <a:pt x="60343" y="76288"/>
                  </a:cubicBezTo>
                  <a:cubicBezTo>
                    <a:pt x="52406" y="54592"/>
                    <a:pt x="1076" y="-2558"/>
                    <a:pt x="18" y="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 124">
              <a:extLst>
                <a:ext uri="{FF2B5EF4-FFF2-40B4-BE49-F238E27FC236}">
                  <a16:creationId xmlns:a16="http://schemas.microsoft.com/office/drawing/2014/main" id="{FB4F78E7-2049-9625-2240-DE64EAC5F2D4}"/>
                </a:ext>
              </a:extLst>
            </p:cNvPr>
            <p:cNvSpPr/>
            <p:nvPr/>
          </p:nvSpPr>
          <p:spPr>
            <a:xfrm>
              <a:off x="4567247" y="3768483"/>
              <a:ext cx="201097" cy="88422"/>
            </a:xfrm>
            <a:custGeom>
              <a:avLst/>
              <a:gdLst>
                <a:gd name="connsiteX0" fmla="*/ 1578 w 201097"/>
                <a:gd name="connsiteY0" fmla="*/ 242 h 88422"/>
                <a:gd name="connsiteX1" fmla="*/ 198428 w 201097"/>
                <a:gd name="connsiteY1" fmla="*/ 85967 h 88422"/>
                <a:gd name="connsiteX2" fmla="*/ 109528 w 201097"/>
                <a:gd name="connsiteY2" fmla="*/ 60567 h 88422"/>
                <a:gd name="connsiteX3" fmla="*/ 1578 w 201097"/>
                <a:gd name="connsiteY3" fmla="*/ 242 h 88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097" h="88422">
                  <a:moveTo>
                    <a:pt x="1578" y="242"/>
                  </a:moveTo>
                  <a:cubicBezTo>
                    <a:pt x="16395" y="4475"/>
                    <a:pt x="180436" y="75913"/>
                    <a:pt x="198428" y="85967"/>
                  </a:cubicBezTo>
                  <a:cubicBezTo>
                    <a:pt x="216420" y="96021"/>
                    <a:pt x="138632" y="72738"/>
                    <a:pt x="109528" y="60567"/>
                  </a:cubicBezTo>
                  <a:cubicBezTo>
                    <a:pt x="80424" y="48396"/>
                    <a:pt x="-13239" y="-3991"/>
                    <a:pt x="1578" y="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 125">
              <a:extLst>
                <a:ext uri="{FF2B5EF4-FFF2-40B4-BE49-F238E27FC236}">
                  <a16:creationId xmlns:a16="http://schemas.microsoft.com/office/drawing/2014/main" id="{423F6337-2739-0137-800F-445F64B7CE80}"/>
                </a:ext>
              </a:extLst>
            </p:cNvPr>
            <p:cNvSpPr/>
            <p:nvPr/>
          </p:nvSpPr>
          <p:spPr>
            <a:xfrm>
              <a:off x="4784583" y="3765548"/>
              <a:ext cx="139907" cy="124746"/>
            </a:xfrm>
            <a:custGeom>
              <a:avLst/>
              <a:gdLst>
                <a:gd name="connsiteX0" fmla="*/ 142 w 139907"/>
                <a:gd name="connsiteY0" fmla="*/ 2 h 124746"/>
                <a:gd name="connsiteX1" fmla="*/ 54117 w 139907"/>
                <a:gd name="connsiteY1" fmla="*/ 88902 h 124746"/>
                <a:gd name="connsiteX2" fmla="*/ 31892 w 139907"/>
                <a:gd name="connsiteY2" fmla="*/ 123827 h 124746"/>
                <a:gd name="connsiteX3" fmla="*/ 139842 w 139907"/>
                <a:gd name="connsiteY3" fmla="*/ 114302 h 124746"/>
                <a:gd name="connsiteX4" fmla="*/ 47767 w 139907"/>
                <a:gd name="connsiteY4" fmla="*/ 111127 h 124746"/>
                <a:gd name="connsiteX5" fmla="*/ 38242 w 139907"/>
                <a:gd name="connsiteY5" fmla="*/ 85727 h 124746"/>
                <a:gd name="connsiteX6" fmla="*/ 142 w 139907"/>
                <a:gd name="connsiteY6" fmla="*/ 2 h 12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907" h="124746">
                  <a:moveTo>
                    <a:pt x="142" y="2"/>
                  </a:moveTo>
                  <a:cubicBezTo>
                    <a:pt x="2788" y="531"/>
                    <a:pt x="48825" y="68265"/>
                    <a:pt x="54117" y="88902"/>
                  </a:cubicBezTo>
                  <a:cubicBezTo>
                    <a:pt x="59409" y="109539"/>
                    <a:pt x="17605" y="119594"/>
                    <a:pt x="31892" y="123827"/>
                  </a:cubicBezTo>
                  <a:cubicBezTo>
                    <a:pt x="46179" y="128060"/>
                    <a:pt x="137196" y="116419"/>
                    <a:pt x="139842" y="114302"/>
                  </a:cubicBezTo>
                  <a:cubicBezTo>
                    <a:pt x="142488" y="112185"/>
                    <a:pt x="64700" y="115889"/>
                    <a:pt x="47767" y="111127"/>
                  </a:cubicBezTo>
                  <a:cubicBezTo>
                    <a:pt x="30834" y="106365"/>
                    <a:pt x="44063" y="98956"/>
                    <a:pt x="38242" y="85727"/>
                  </a:cubicBezTo>
                  <a:cubicBezTo>
                    <a:pt x="32421" y="72498"/>
                    <a:pt x="-2504" y="-527"/>
                    <a:pt x="142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 126">
              <a:extLst>
                <a:ext uri="{FF2B5EF4-FFF2-40B4-BE49-F238E27FC236}">
                  <a16:creationId xmlns:a16="http://schemas.microsoft.com/office/drawing/2014/main" id="{55FDD650-0246-EAE7-B45F-C8DBD702E0D0}"/>
                </a:ext>
              </a:extLst>
            </p:cNvPr>
            <p:cNvSpPr/>
            <p:nvPr/>
          </p:nvSpPr>
          <p:spPr>
            <a:xfrm>
              <a:off x="4676420" y="3888975"/>
              <a:ext cx="152757" cy="187860"/>
            </a:xfrm>
            <a:custGeom>
              <a:avLst/>
              <a:gdLst>
                <a:gd name="connsiteX0" fmla="*/ 67030 w 152757"/>
                <a:gd name="connsiteY0" fmla="*/ 400 h 187860"/>
                <a:gd name="connsiteX1" fmla="*/ 54330 w 152757"/>
                <a:gd name="connsiteY1" fmla="*/ 89300 h 187860"/>
                <a:gd name="connsiteX2" fmla="*/ 355 w 152757"/>
                <a:gd name="connsiteY2" fmla="*/ 146450 h 187860"/>
                <a:gd name="connsiteX3" fmla="*/ 38455 w 152757"/>
                <a:gd name="connsiteY3" fmla="*/ 149625 h 187860"/>
                <a:gd name="connsiteX4" fmla="*/ 152755 w 152757"/>
                <a:gd name="connsiteY4" fmla="*/ 187725 h 187860"/>
                <a:gd name="connsiteX5" fmla="*/ 35280 w 152757"/>
                <a:gd name="connsiteY5" fmla="*/ 162325 h 187860"/>
                <a:gd name="connsiteX6" fmla="*/ 355 w 152757"/>
                <a:gd name="connsiteY6" fmla="*/ 162325 h 187860"/>
                <a:gd name="connsiteX7" fmla="*/ 51155 w 152757"/>
                <a:gd name="connsiteY7" fmla="*/ 127400 h 187860"/>
                <a:gd name="connsiteX8" fmla="*/ 67030 w 152757"/>
                <a:gd name="connsiteY8" fmla="*/ 400 h 18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757" h="187860">
                  <a:moveTo>
                    <a:pt x="67030" y="400"/>
                  </a:moveTo>
                  <a:cubicBezTo>
                    <a:pt x="67559" y="-5950"/>
                    <a:pt x="65442" y="64958"/>
                    <a:pt x="54330" y="89300"/>
                  </a:cubicBezTo>
                  <a:cubicBezTo>
                    <a:pt x="43218" y="113642"/>
                    <a:pt x="3001" y="136396"/>
                    <a:pt x="355" y="146450"/>
                  </a:cubicBezTo>
                  <a:cubicBezTo>
                    <a:pt x="-2291" y="156504"/>
                    <a:pt x="13055" y="142746"/>
                    <a:pt x="38455" y="149625"/>
                  </a:cubicBezTo>
                  <a:cubicBezTo>
                    <a:pt x="63855" y="156504"/>
                    <a:pt x="153284" y="185608"/>
                    <a:pt x="152755" y="187725"/>
                  </a:cubicBezTo>
                  <a:cubicBezTo>
                    <a:pt x="152226" y="189842"/>
                    <a:pt x="60680" y="166558"/>
                    <a:pt x="35280" y="162325"/>
                  </a:cubicBezTo>
                  <a:cubicBezTo>
                    <a:pt x="9880" y="158092"/>
                    <a:pt x="-2291" y="168146"/>
                    <a:pt x="355" y="162325"/>
                  </a:cubicBezTo>
                  <a:cubicBezTo>
                    <a:pt x="3001" y="156504"/>
                    <a:pt x="38984" y="149096"/>
                    <a:pt x="51155" y="127400"/>
                  </a:cubicBezTo>
                  <a:cubicBezTo>
                    <a:pt x="63326" y="105704"/>
                    <a:pt x="66501" y="6750"/>
                    <a:pt x="67030" y="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6A3B1F8C-BAB2-5545-8B1F-7FE9AE7FCABA}"/>
                </a:ext>
              </a:extLst>
            </p:cNvPr>
            <p:cNvSpPr/>
            <p:nvPr/>
          </p:nvSpPr>
          <p:spPr>
            <a:xfrm>
              <a:off x="5276833" y="4467225"/>
              <a:ext cx="353618" cy="232088"/>
            </a:xfrm>
            <a:custGeom>
              <a:avLst/>
              <a:gdLst>
                <a:gd name="connsiteX0" fmla="*/ 17 w 353618"/>
                <a:gd name="connsiteY0" fmla="*/ 0 h 232088"/>
                <a:gd name="connsiteX1" fmla="*/ 88917 w 353618"/>
                <a:gd name="connsiteY1" fmla="*/ 73025 h 232088"/>
                <a:gd name="connsiteX2" fmla="*/ 263542 w 353618"/>
                <a:gd name="connsiteY2" fmla="*/ 152400 h 232088"/>
                <a:gd name="connsiteX3" fmla="*/ 352442 w 353618"/>
                <a:gd name="connsiteY3" fmla="*/ 231775 h 232088"/>
                <a:gd name="connsiteX4" fmla="*/ 307992 w 353618"/>
                <a:gd name="connsiteY4" fmla="*/ 177800 h 232088"/>
                <a:gd name="connsiteX5" fmla="*/ 215917 w 353618"/>
                <a:gd name="connsiteY5" fmla="*/ 120650 h 232088"/>
                <a:gd name="connsiteX6" fmla="*/ 95267 w 353618"/>
                <a:gd name="connsiteY6" fmla="*/ 73025 h 232088"/>
                <a:gd name="connsiteX7" fmla="*/ 17 w 353618"/>
                <a:gd name="connsiteY7" fmla="*/ 0 h 23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618" h="232088">
                  <a:moveTo>
                    <a:pt x="17" y="0"/>
                  </a:moveTo>
                  <a:cubicBezTo>
                    <a:pt x="-1041" y="0"/>
                    <a:pt x="44996" y="47625"/>
                    <a:pt x="88917" y="73025"/>
                  </a:cubicBezTo>
                  <a:cubicBezTo>
                    <a:pt x="132838" y="98425"/>
                    <a:pt x="219621" y="125942"/>
                    <a:pt x="263542" y="152400"/>
                  </a:cubicBezTo>
                  <a:cubicBezTo>
                    <a:pt x="307463" y="178858"/>
                    <a:pt x="345034" y="227542"/>
                    <a:pt x="352442" y="231775"/>
                  </a:cubicBezTo>
                  <a:cubicBezTo>
                    <a:pt x="359850" y="236008"/>
                    <a:pt x="330746" y="196321"/>
                    <a:pt x="307992" y="177800"/>
                  </a:cubicBezTo>
                  <a:cubicBezTo>
                    <a:pt x="285238" y="159279"/>
                    <a:pt x="251371" y="138112"/>
                    <a:pt x="215917" y="120650"/>
                  </a:cubicBezTo>
                  <a:cubicBezTo>
                    <a:pt x="180463" y="103188"/>
                    <a:pt x="126488" y="89958"/>
                    <a:pt x="95267" y="73025"/>
                  </a:cubicBezTo>
                  <a:cubicBezTo>
                    <a:pt x="64046" y="56092"/>
                    <a:pt x="1075" y="0"/>
                    <a:pt x="1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975254C2-8C66-9F32-40CA-1F1D8ED75C90}"/>
                </a:ext>
              </a:extLst>
            </p:cNvPr>
            <p:cNvSpPr/>
            <p:nvPr/>
          </p:nvSpPr>
          <p:spPr>
            <a:xfrm>
              <a:off x="5403706" y="4587855"/>
              <a:ext cx="184623" cy="111654"/>
            </a:xfrm>
            <a:custGeom>
              <a:avLst/>
              <a:gdLst>
                <a:gd name="connsiteX0" fmla="*/ 144 w 184623"/>
                <a:gd name="connsiteY0" fmla="*/ 20 h 111654"/>
                <a:gd name="connsiteX1" fmla="*/ 127144 w 184623"/>
                <a:gd name="connsiteY1" fmla="*/ 57170 h 111654"/>
                <a:gd name="connsiteX2" fmla="*/ 184294 w 184623"/>
                <a:gd name="connsiteY2" fmla="*/ 111145 h 111654"/>
                <a:gd name="connsiteX3" fmla="*/ 149369 w 184623"/>
                <a:gd name="connsiteY3" fmla="*/ 82570 h 111654"/>
                <a:gd name="connsiteX4" fmla="*/ 123969 w 184623"/>
                <a:gd name="connsiteY4" fmla="*/ 53995 h 111654"/>
                <a:gd name="connsiteX5" fmla="*/ 101744 w 184623"/>
                <a:gd name="connsiteY5" fmla="*/ 63520 h 111654"/>
                <a:gd name="connsiteX6" fmla="*/ 144 w 184623"/>
                <a:gd name="connsiteY6" fmla="*/ 20 h 1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623" h="111654">
                  <a:moveTo>
                    <a:pt x="144" y="20"/>
                  </a:moveTo>
                  <a:cubicBezTo>
                    <a:pt x="4377" y="-1038"/>
                    <a:pt x="96453" y="38649"/>
                    <a:pt x="127144" y="57170"/>
                  </a:cubicBezTo>
                  <a:cubicBezTo>
                    <a:pt x="157835" y="75691"/>
                    <a:pt x="180590" y="106912"/>
                    <a:pt x="184294" y="111145"/>
                  </a:cubicBezTo>
                  <a:cubicBezTo>
                    <a:pt x="187998" y="115378"/>
                    <a:pt x="159423" y="92095"/>
                    <a:pt x="149369" y="82570"/>
                  </a:cubicBezTo>
                  <a:cubicBezTo>
                    <a:pt x="139315" y="73045"/>
                    <a:pt x="131907" y="57170"/>
                    <a:pt x="123969" y="53995"/>
                  </a:cubicBezTo>
                  <a:cubicBezTo>
                    <a:pt x="116031" y="50820"/>
                    <a:pt x="117619" y="70399"/>
                    <a:pt x="101744" y="63520"/>
                  </a:cubicBezTo>
                  <a:cubicBezTo>
                    <a:pt x="85869" y="56641"/>
                    <a:pt x="-4089" y="1078"/>
                    <a:pt x="144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5AAB1CE4-648A-08D6-38D6-2616E8E2A79D}"/>
                </a:ext>
              </a:extLst>
            </p:cNvPr>
            <p:cNvSpPr/>
            <p:nvPr/>
          </p:nvSpPr>
          <p:spPr>
            <a:xfrm>
              <a:off x="5594111" y="4701479"/>
              <a:ext cx="122289" cy="169364"/>
            </a:xfrm>
            <a:custGeom>
              <a:avLst/>
              <a:gdLst>
                <a:gd name="connsiteX0" fmla="*/ 239 w 122289"/>
                <a:gd name="connsiteY0" fmla="*/ 696 h 169364"/>
                <a:gd name="connsiteX1" fmla="*/ 82789 w 122289"/>
                <a:gd name="connsiteY1" fmla="*/ 54671 h 169364"/>
                <a:gd name="connsiteX2" fmla="*/ 117714 w 122289"/>
                <a:gd name="connsiteY2" fmla="*/ 168971 h 169364"/>
                <a:gd name="connsiteX3" fmla="*/ 111364 w 122289"/>
                <a:gd name="connsiteY3" fmla="*/ 89596 h 169364"/>
                <a:gd name="connsiteX4" fmla="*/ 239 w 122289"/>
                <a:gd name="connsiteY4" fmla="*/ 696 h 169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89" h="169364">
                  <a:moveTo>
                    <a:pt x="239" y="696"/>
                  </a:moveTo>
                  <a:cubicBezTo>
                    <a:pt x="-4523" y="-5125"/>
                    <a:pt x="63210" y="26625"/>
                    <a:pt x="82789" y="54671"/>
                  </a:cubicBezTo>
                  <a:cubicBezTo>
                    <a:pt x="102368" y="82717"/>
                    <a:pt x="112952" y="163150"/>
                    <a:pt x="117714" y="168971"/>
                  </a:cubicBezTo>
                  <a:cubicBezTo>
                    <a:pt x="122476" y="174792"/>
                    <a:pt x="127239" y="114467"/>
                    <a:pt x="111364" y="89596"/>
                  </a:cubicBezTo>
                  <a:cubicBezTo>
                    <a:pt x="95489" y="64725"/>
                    <a:pt x="5001" y="6517"/>
                    <a:pt x="239" y="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23BF8E69-C6EA-4BFB-2079-742AFA5D457A}"/>
                </a:ext>
              </a:extLst>
            </p:cNvPr>
            <p:cNvSpPr/>
            <p:nvPr/>
          </p:nvSpPr>
          <p:spPr>
            <a:xfrm>
              <a:off x="5584825" y="4781455"/>
              <a:ext cx="136940" cy="181147"/>
            </a:xfrm>
            <a:custGeom>
              <a:avLst/>
              <a:gdLst>
                <a:gd name="connsiteX0" fmla="*/ 0 w 136940"/>
                <a:gd name="connsiteY0" fmla="*/ 95 h 181147"/>
                <a:gd name="connsiteX1" fmla="*/ 98425 w 136940"/>
                <a:gd name="connsiteY1" fmla="*/ 82645 h 181147"/>
                <a:gd name="connsiteX2" fmla="*/ 136525 w 136940"/>
                <a:gd name="connsiteY2" fmla="*/ 181070 h 181147"/>
                <a:gd name="connsiteX3" fmla="*/ 117475 w 136940"/>
                <a:gd name="connsiteY3" fmla="*/ 98520 h 181147"/>
                <a:gd name="connsiteX4" fmla="*/ 98425 w 136940"/>
                <a:gd name="connsiteY4" fmla="*/ 66770 h 181147"/>
                <a:gd name="connsiteX5" fmla="*/ 0 w 136940"/>
                <a:gd name="connsiteY5" fmla="*/ 95 h 18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940" h="181147">
                  <a:moveTo>
                    <a:pt x="0" y="95"/>
                  </a:moveTo>
                  <a:cubicBezTo>
                    <a:pt x="0" y="2741"/>
                    <a:pt x="75671" y="52483"/>
                    <a:pt x="98425" y="82645"/>
                  </a:cubicBezTo>
                  <a:cubicBezTo>
                    <a:pt x="121179" y="112807"/>
                    <a:pt x="133350" y="178424"/>
                    <a:pt x="136525" y="181070"/>
                  </a:cubicBezTo>
                  <a:cubicBezTo>
                    <a:pt x="139700" y="183716"/>
                    <a:pt x="123825" y="117570"/>
                    <a:pt x="117475" y="98520"/>
                  </a:cubicBezTo>
                  <a:cubicBezTo>
                    <a:pt x="111125" y="79470"/>
                    <a:pt x="112713" y="83174"/>
                    <a:pt x="98425" y="66770"/>
                  </a:cubicBezTo>
                  <a:cubicBezTo>
                    <a:pt x="84137" y="50366"/>
                    <a:pt x="0" y="-2551"/>
                    <a:pt x="0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0964FA70-42F9-D7CD-9E6D-9118C020AFEF}"/>
                </a:ext>
              </a:extLst>
            </p:cNvPr>
            <p:cNvSpPr/>
            <p:nvPr/>
          </p:nvSpPr>
          <p:spPr>
            <a:xfrm>
              <a:off x="5718959" y="4987872"/>
              <a:ext cx="50778" cy="225626"/>
            </a:xfrm>
            <a:custGeom>
              <a:avLst/>
              <a:gdLst>
                <a:gd name="connsiteX0" fmla="*/ 2391 w 50778"/>
                <a:gd name="connsiteY0" fmla="*/ 53 h 225626"/>
                <a:gd name="connsiteX1" fmla="*/ 5566 w 50778"/>
                <a:gd name="connsiteY1" fmla="*/ 60378 h 225626"/>
                <a:gd name="connsiteX2" fmla="*/ 50016 w 50778"/>
                <a:gd name="connsiteY2" fmla="*/ 111178 h 225626"/>
                <a:gd name="connsiteX3" fmla="*/ 34141 w 50778"/>
                <a:gd name="connsiteY3" fmla="*/ 225478 h 225626"/>
                <a:gd name="connsiteX4" fmla="*/ 40491 w 50778"/>
                <a:gd name="connsiteY4" fmla="*/ 133403 h 225626"/>
                <a:gd name="connsiteX5" fmla="*/ 21441 w 50778"/>
                <a:gd name="connsiteY5" fmla="*/ 50853 h 225626"/>
                <a:gd name="connsiteX6" fmla="*/ 2391 w 50778"/>
                <a:gd name="connsiteY6" fmla="*/ 53 h 225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778" h="225626">
                  <a:moveTo>
                    <a:pt x="2391" y="53"/>
                  </a:moveTo>
                  <a:cubicBezTo>
                    <a:pt x="-255" y="1641"/>
                    <a:pt x="-2371" y="41857"/>
                    <a:pt x="5566" y="60378"/>
                  </a:cubicBezTo>
                  <a:cubicBezTo>
                    <a:pt x="13503" y="78899"/>
                    <a:pt x="45254" y="83661"/>
                    <a:pt x="50016" y="111178"/>
                  </a:cubicBezTo>
                  <a:cubicBezTo>
                    <a:pt x="54778" y="138695"/>
                    <a:pt x="35728" y="221774"/>
                    <a:pt x="34141" y="225478"/>
                  </a:cubicBezTo>
                  <a:cubicBezTo>
                    <a:pt x="32554" y="229182"/>
                    <a:pt x="42608" y="162507"/>
                    <a:pt x="40491" y="133403"/>
                  </a:cubicBezTo>
                  <a:cubicBezTo>
                    <a:pt x="38374" y="104299"/>
                    <a:pt x="27791" y="69374"/>
                    <a:pt x="21441" y="50853"/>
                  </a:cubicBezTo>
                  <a:cubicBezTo>
                    <a:pt x="15091" y="32332"/>
                    <a:pt x="5037" y="-1535"/>
                    <a:pt x="2391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C9AD5368-04D3-B1C9-1ECC-67B047FCECE7}"/>
                </a:ext>
              </a:extLst>
            </p:cNvPr>
            <p:cNvSpPr/>
            <p:nvPr/>
          </p:nvSpPr>
          <p:spPr>
            <a:xfrm>
              <a:off x="5505423" y="5221594"/>
              <a:ext cx="245920" cy="217206"/>
            </a:xfrm>
            <a:custGeom>
              <a:avLst/>
              <a:gdLst>
                <a:gd name="connsiteX0" fmla="*/ 244502 w 245920"/>
                <a:gd name="connsiteY0" fmla="*/ 1281 h 217206"/>
                <a:gd name="connsiteX1" fmla="*/ 190527 w 245920"/>
                <a:gd name="connsiteY1" fmla="*/ 83831 h 217206"/>
                <a:gd name="connsiteX2" fmla="*/ 107977 w 245920"/>
                <a:gd name="connsiteY2" fmla="*/ 140981 h 217206"/>
                <a:gd name="connsiteX3" fmla="*/ 57177 w 245920"/>
                <a:gd name="connsiteY3" fmla="*/ 169556 h 217206"/>
                <a:gd name="connsiteX4" fmla="*/ 27 w 245920"/>
                <a:gd name="connsiteY4" fmla="*/ 217181 h 217206"/>
                <a:gd name="connsiteX5" fmla="*/ 50827 w 245920"/>
                <a:gd name="connsiteY5" fmla="*/ 175906 h 217206"/>
                <a:gd name="connsiteX6" fmla="*/ 133377 w 245920"/>
                <a:gd name="connsiteY6" fmla="*/ 153681 h 217206"/>
                <a:gd name="connsiteX7" fmla="*/ 244502 w 245920"/>
                <a:gd name="connsiteY7" fmla="*/ 1281 h 217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920" h="217206">
                  <a:moveTo>
                    <a:pt x="244502" y="1281"/>
                  </a:moveTo>
                  <a:cubicBezTo>
                    <a:pt x="254027" y="-10361"/>
                    <a:pt x="213281" y="60548"/>
                    <a:pt x="190527" y="83831"/>
                  </a:cubicBezTo>
                  <a:cubicBezTo>
                    <a:pt x="167773" y="107114"/>
                    <a:pt x="130202" y="126693"/>
                    <a:pt x="107977" y="140981"/>
                  </a:cubicBezTo>
                  <a:cubicBezTo>
                    <a:pt x="85752" y="155269"/>
                    <a:pt x="75169" y="156856"/>
                    <a:pt x="57177" y="169556"/>
                  </a:cubicBezTo>
                  <a:cubicBezTo>
                    <a:pt x="39185" y="182256"/>
                    <a:pt x="1085" y="216123"/>
                    <a:pt x="27" y="217181"/>
                  </a:cubicBezTo>
                  <a:cubicBezTo>
                    <a:pt x="-1031" y="218239"/>
                    <a:pt x="28602" y="186489"/>
                    <a:pt x="50827" y="175906"/>
                  </a:cubicBezTo>
                  <a:cubicBezTo>
                    <a:pt x="73052" y="165323"/>
                    <a:pt x="102156" y="180139"/>
                    <a:pt x="133377" y="153681"/>
                  </a:cubicBezTo>
                  <a:cubicBezTo>
                    <a:pt x="164598" y="127223"/>
                    <a:pt x="234977" y="12923"/>
                    <a:pt x="244502" y="1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B08FAD90-48C4-8E66-EDB0-126E57C2D5CC}"/>
                </a:ext>
              </a:extLst>
            </p:cNvPr>
            <p:cNvSpPr/>
            <p:nvPr/>
          </p:nvSpPr>
          <p:spPr>
            <a:xfrm>
              <a:off x="5451301" y="4873572"/>
              <a:ext cx="122335" cy="111230"/>
            </a:xfrm>
            <a:custGeom>
              <a:avLst/>
              <a:gdLst>
                <a:gd name="connsiteX0" fmla="*/ 174 w 122335"/>
                <a:gd name="connsiteY0" fmla="*/ 53 h 111230"/>
                <a:gd name="connsiteX1" fmla="*/ 89074 w 122335"/>
                <a:gd name="connsiteY1" fmla="*/ 50853 h 111230"/>
                <a:gd name="connsiteX2" fmla="*/ 114474 w 122335"/>
                <a:gd name="connsiteY2" fmla="*/ 111178 h 111230"/>
                <a:gd name="connsiteX3" fmla="*/ 114474 w 122335"/>
                <a:gd name="connsiteY3" fmla="*/ 60378 h 111230"/>
                <a:gd name="connsiteX4" fmla="*/ 174 w 122335"/>
                <a:gd name="connsiteY4" fmla="*/ 53 h 11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35" h="111230">
                  <a:moveTo>
                    <a:pt x="174" y="53"/>
                  </a:moveTo>
                  <a:cubicBezTo>
                    <a:pt x="-4059" y="-1534"/>
                    <a:pt x="70024" y="32332"/>
                    <a:pt x="89074" y="50853"/>
                  </a:cubicBezTo>
                  <a:cubicBezTo>
                    <a:pt x="108124" y="69374"/>
                    <a:pt x="110241" y="109591"/>
                    <a:pt x="114474" y="111178"/>
                  </a:cubicBezTo>
                  <a:cubicBezTo>
                    <a:pt x="118707" y="112765"/>
                    <a:pt x="129820" y="77840"/>
                    <a:pt x="114474" y="60378"/>
                  </a:cubicBezTo>
                  <a:cubicBezTo>
                    <a:pt x="99128" y="42916"/>
                    <a:pt x="4407" y="1640"/>
                    <a:pt x="174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C73E3E64-46C2-7862-3606-E4711337E615}"/>
                </a:ext>
              </a:extLst>
            </p:cNvPr>
            <p:cNvSpPr/>
            <p:nvPr/>
          </p:nvSpPr>
          <p:spPr>
            <a:xfrm>
              <a:off x="5540341" y="4997437"/>
              <a:ext cx="76500" cy="165129"/>
            </a:xfrm>
            <a:custGeom>
              <a:avLst/>
              <a:gdLst>
                <a:gd name="connsiteX0" fmla="*/ 34 w 76500"/>
                <a:gd name="connsiteY0" fmla="*/ 13 h 165129"/>
                <a:gd name="connsiteX1" fmla="*/ 63534 w 76500"/>
                <a:gd name="connsiteY1" fmla="*/ 85738 h 165129"/>
                <a:gd name="connsiteX2" fmla="*/ 73059 w 76500"/>
                <a:gd name="connsiteY2" fmla="*/ 165113 h 165129"/>
                <a:gd name="connsiteX3" fmla="*/ 73059 w 76500"/>
                <a:gd name="connsiteY3" fmla="*/ 92088 h 165129"/>
                <a:gd name="connsiteX4" fmla="*/ 34 w 76500"/>
                <a:gd name="connsiteY4" fmla="*/ 13 h 16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00" h="165129">
                  <a:moveTo>
                    <a:pt x="34" y="13"/>
                  </a:moveTo>
                  <a:cubicBezTo>
                    <a:pt x="-1554" y="-1045"/>
                    <a:pt x="51363" y="58221"/>
                    <a:pt x="63534" y="85738"/>
                  </a:cubicBezTo>
                  <a:cubicBezTo>
                    <a:pt x="75705" y="113255"/>
                    <a:pt x="71471" y="164055"/>
                    <a:pt x="73059" y="165113"/>
                  </a:cubicBezTo>
                  <a:cubicBezTo>
                    <a:pt x="74647" y="166171"/>
                    <a:pt x="79938" y="115900"/>
                    <a:pt x="73059" y="92088"/>
                  </a:cubicBezTo>
                  <a:cubicBezTo>
                    <a:pt x="66180" y="68276"/>
                    <a:pt x="1622" y="1071"/>
                    <a:pt x="34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6CA25C1A-B826-C7B2-7EA0-F56CF2D237E9}"/>
                </a:ext>
              </a:extLst>
            </p:cNvPr>
            <p:cNvSpPr/>
            <p:nvPr/>
          </p:nvSpPr>
          <p:spPr>
            <a:xfrm>
              <a:off x="5469965" y="5172038"/>
              <a:ext cx="152972" cy="212835"/>
            </a:xfrm>
            <a:custGeom>
              <a:avLst/>
              <a:gdLst>
                <a:gd name="connsiteX0" fmla="*/ 152960 w 152972"/>
                <a:gd name="connsiteY0" fmla="*/ 37 h 212835"/>
                <a:gd name="connsiteX1" fmla="*/ 121210 w 152972"/>
                <a:gd name="connsiteY1" fmla="*/ 66712 h 212835"/>
                <a:gd name="connsiteX2" fmla="*/ 57710 w 152972"/>
                <a:gd name="connsiteY2" fmla="*/ 111162 h 212835"/>
                <a:gd name="connsiteX3" fmla="*/ 560 w 152972"/>
                <a:gd name="connsiteY3" fmla="*/ 212762 h 212835"/>
                <a:gd name="connsiteX4" fmla="*/ 32310 w 152972"/>
                <a:gd name="connsiteY4" fmla="*/ 127037 h 212835"/>
                <a:gd name="connsiteX5" fmla="*/ 92635 w 152972"/>
                <a:gd name="connsiteY5" fmla="*/ 98462 h 212835"/>
                <a:gd name="connsiteX6" fmla="*/ 118035 w 152972"/>
                <a:gd name="connsiteY6" fmla="*/ 76237 h 212835"/>
                <a:gd name="connsiteX7" fmla="*/ 152960 w 152972"/>
                <a:gd name="connsiteY7" fmla="*/ 37 h 2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972" h="212835">
                  <a:moveTo>
                    <a:pt x="152960" y="37"/>
                  </a:moveTo>
                  <a:cubicBezTo>
                    <a:pt x="153489" y="-1550"/>
                    <a:pt x="137085" y="48191"/>
                    <a:pt x="121210" y="66712"/>
                  </a:cubicBezTo>
                  <a:cubicBezTo>
                    <a:pt x="105335" y="85233"/>
                    <a:pt x="77818" y="86820"/>
                    <a:pt x="57710" y="111162"/>
                  </a:cubicBezTo>
                  <a:cubicBezTo>
                    <a:pt x="37602" y="135504"/>
                    <a:pt x="4793" y="210116"/>
                    <a:pt x="560" y="212762"/>
                  </a:cubicBezTo>
                  <a:cubicBezTo>
                    <a:pt x="-3673" y="215408"/>
                    <a:pt x="16964" y="146087"/>
                    <a:pt x="32310" y="127037"/>
                  </a:cubicBezTo>
                  <a:cubicBezTo>
                    <a:pt x="47656" y="107987"/>
                    <a:pt x="78347" y="106929"/>
                    <a:pt x="92635" y="98462"/>
                  </a:cubicBezTo>
                  <a:cubicBezTo>
                    <a:pt x="106923" y="89995"/>
                    <a:pt x="106393" y="86820"/>
                    <a:pt x="118035" y="76237"/>
                  </a:cubicBezTo>
                  <a:cubicBezTo>
                    <a:pt x="129677" y="65654"/>
                    <a:pt x="152431" y="1624"/>
                    <a:pt x="152960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00F0EC66-D8A5-D78C-EE6A-923091CB58DE}"/>
                </a:ext>
              </a:extLst>
            </p:cNvPr>
            <p:cNvSpPr/>
            <p:nvPr/>
          </p:nvSpPr>
          <p:spPr>
            <a:xfrm>
              <a:off x="5472907" y="5371678"/>
              <a:ext cx="80319" cy="96304"/>
            </a:xfrm>
            <a:custGeom>
              <a:avLst/>
              <a:gdLst>
                <a:gd name="connsiteX0" fmla="*/ 793 w 80319"/>
                <a:gd name="connsiteY0" fmla="*/ 422 h 96304"/>
                <a:gd name="connsiteX1" fmla="*/ 7143 w 80319"/>
                <a:gd name="connsiteY1" fmla="*/ 60747 h 96304"/>
                <a:gd name="connsiteX2" fmla="*/ 38893 w 80319"/>
                <a:gd name="connsiteY2" fmla="*/ 60747 h 96304"/>
                <a:gd name="connsiteX3" fmla="*/ 80168 w 80319"/>
                <a:gd name="connsiteY3" fmla="*/ 16297 h 96304"/>
                <a:gd name="connsiteX4" fmla="*/ 51593 w 80319"/>
                <a:gd name="connsiteY4" fmla="*/ 63922 h 96304"/>
                <a:gd name="connsiteX5" fmla="*/ 19843 w 80319"/>
                <a:gd name="connsiteY5" fmla="*/ 95672 h 96304"/>
                <a:gd name="connsiteX6" fmla="*/ 793 w 80319"/>
                <a:gd name="connsiteY6" fmla="*/ 422 h 96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19" h="96304">
                  <a:moveTo>
                    <a:pt x="793" y="422"/>
                  </a:moveTo>
                  <a:cubicBezTo>
                    <a:pt x="-1324" y="-5399"/>
                    <a:pt x="793" y="50693"/>
                    <a:pt x="7143" y="60747"/>
                  </a:cubicBezTo>
                  <a:cubicBezTo>
                    <a:pt x="13493" y="70801"/>
                    <a:pt x="26722" y="68155"/>
                    <a:pt x="38893" y="60747"/>
                  </a:cubicBezTo>
                  <a:cubicBezTo>
                    <a:pt x="51064" y="53339"/>
                    <a:pt x="78051" y="15768"/>
                    <a:pt x="80168" y="16297"/>
                  </a:cubicBezTo>
                  <a:cubicBezTo>
                    <a:pt x="82285" y="16826"/>
                    <a:pt x="61647" y="50693"/>
                    <a:pt x="51593" y="63922"/>
                  </a:cubicBezTo>
                  <a:cubicBezTo>
                    <a:pt x="41539" y="77151"/>
                    <a:pt x="26722" y="100434"/>
                    <a:pt x="19843" y="95672"/>
                  </a:cubicBezTo>
                  <a:cubicBezTo>
                    <a:pt x="12964" y="90910"/>
                    <a:pt x="2910" y="6243"/>
                    <a:pt x="793" y="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51723838-9F77-CCB1-BB73-BF9663B89018}"/>
                </a:ext>
              </a:extLst>
            </p:cNvPr>
            <p:cNvSpPr/>
            <p:nvPr/>
          </p:nvSpPr>
          <p:spPr>
            <a:xfrm>
              <a:off x="5610202" y="5070291"/>
              <a:ext cx="48118" cy="89271"/>
            </a:xfrm>
            <a:custGeom>
              <a:avLst/>
              <a:gdLst>
                <a:gd name="connsiteX0" fmla="*/ 23 w 48118"/>
                <a:gd name="connsiteY0" fmla="*/ 184 h 89271"/>
                <a:gd name="connsiteX1" fmla="*/ 41298 w 48118"/>
                <a:gd name="connsiteY1" fmla="*/ 50984 h 89271"/>
                <a:gd name="connsiteX2" fmla="*/ 47648 w 48118"/>
                <a:gd name="connsiteY2" fmla="*/ 89084 h 89271"/>
                <a:gd name="connsiteX3" fmla="*/ 47648 w 48118"/>
                <a:gd name="connsiteY3" fmla="*/ 35109 h 89271"/>
                <a:gd name="connsiteX4" fmla="*/ 23 w 48118"/>
                <a:gd name="connsiteY4" fmla="*/ 184 h 8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18" h="89271">
                  <a:moveTo>
                    <a:pt x="23" y="184"/>
                  </a:moveTo>
                  <a:cubicBezTo>
                    <a:pt x="-1035" y="2830"/>
                    <a:pt x="33361" y="36167"/>
                    <a:pt x="41298" y="50984"/>
                  </a:cubicBezTo>
                  <a:cubicBezTo>
                    <a:pt x="49236" y="65801"/>
                    <a:pt x="46590" y="91730"/>
                    <a:pt x="47648" y="89084"/>
                  </a:cubicBezTo>
                  <a:cubicBezTo>
                    <a:pt x="48706" y="86438"/>
                    <a:pt x="47648" y="35109"/>
                    <a:pt x="47648" y="35109"/>
                  </a:cubicBezTo>
                  <a:cubicBezTo>
                    <a:pt x="44473" y="23996"/>
                    <a:pt x="1081" y="-2462"/>
                    <a:pt x="23" y="1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DFB00B68-BDEB-4ABD-3CFE-076CC0F8C610}"/>
                </a:ext>
              </a:extLst>
            </p:cNvPr>
            <p:cNvSpPr/>
            <p:nvPr/>
          </p:nvSpPr>
          <p:spPr>
            <a:xfrm>
              <a:off x="5616211" y="5140325"/>
              <a:ext cx="99101" cy="62621"/>
            </a:xfrm>
            <a:custGeom>
              <a:avLst/>
              <a:gdLst>
                <a:gd name="connsiteX0" fmla="*/ 364 w 99101"/>
                <a:gd name="connsiteY0" fmla="*/ 0 h 62621"/>
                <a:gd name="connsiteX1" fmla="*/ 38464 w 99101"/>
                <a:gd name="connsiteY1" fmla="*/ 57150 h 62621"/>
                <a:gd name="connsiteX2" fmla="*/ 98789 w 99101"/>
                <a:gd name="connsiteY2" fmla="*/ 60325 h 62621"/>
                <a:gd name="connsiteX3" fmla="*/ 60689 w 99101"/>
                <a:gd name="connsiteY3" fmla="*/ 57150 h 62621"/>
                <a:gd name="connsiteX4" fmla="*/ 364 w 99101"/>
                <a:gd name="connsiteY4" fmla="*/ 0 h 62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1" h="62621">
                  <a:moveTo>
                    <a:pt x="364" y="0"/>
                  </a:moveTo>
                  <a:cubicBezTo>
                    <a:pt x="-3340" y="0"/>
                    <a:pt x="22060" y="47096"/>
                    <a:pt x="38464" y="57150"/>
                  </a:cubicBezTo>
                  <a:cubicBezTo>
                    <a:pt x="54868" y="67204"/>
                    <a:pt x="95085" y="60325"/>
                    <a:pt x="98789" y="60325"/>
                  </a:cubicBezTo>
                  <a:cubicBezTo>
                    <a:pt x="102493" y="60325"/>
                    <a:pt x="72331" y="62442"/>
                    <a:pt x="60689" y="57150"/>
                  </a:cubicBezTo>
                  <a:cubicBezTo>
                    <a:pt x="49047" y="51858"/>
                    <a:pt x="4068" y="0"/>
                    <a:pt x="36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66C196F6-E182-2295-80E6-481EC065E87B}"/>
                </a:ext>
              </a:extLst>
            </p:cNvPr>
            <p:cNvSpPr/>
            <p:nvPr/>
          </p:nvSpPr>
          <p:spPr>
            <a:xfrm>
              <a:off x="5575300" y="5264125"/>
              <a:ext cx="75024" cy="60350"/>
            </a:xfrm>
            <a:custGeom>
              <a:avLst/>
              <a:gdLst>
                <a:gd name="connsiteX0" fmla="*/ 0 w 75024"/>
                <a:gd name="connsiteY0" fmla="*/ 25 h 60350"/>
                <a:gd name="connsiteX1" fmla="*/ 69850 w 75024"/>
                <a:gd name="connsiteY1" fmla="*/ 44475 h 60350"/>
                <a:gd name="connsiteX2" fmla="*/ 69850 w 75024"/>
                <a:gd name="connsiteY2" fmla="*/ 60350 h 60350"/>
                <a:gd name="connsiteX3" fmla="*/ 69850 w 75024"/>
                <a:gd name="connsiteY3" fmla="*/ 38125 h 60350"/>
                <a:gd name="connsiteX4" fmla="*/ 0 w 75024"/>
                <a:gd name="connsiteY4" fmla="*/ 25 h 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024" h="60350">
                  <a:moveTo>
                    <a:pt x="0" y="25"/>
                  </a:moveTo>
                  <a:cubicBezTo>
                    <a:pt x="0" y="1083"/>
                    <a:pt x="69850" y="44475"/>
                    <a:pt x="69850" y="44475"/>
                  </a:cubicBezTo>
                  <a:cubicBezTo>
                    <a:pt x="81492" y="54529"/>
                    <a:pt x="69850" y="60350"/>
                    <a:pt x="69850" y="60350"/>
                  </a:cubicBezTo>
                  <a:cubicBezTo>
                    <a:pt x="69850" y="59292"/>
                    <a:pt x="75142" y="45533"/>
                    <a:pt x="69850" y="38125"/>
                  </a:cubicBezTo>
                  <a:cubicBezTo>
                    <a:pt x="64558" y="30717"/>
                    <a:pt x="0" y="-1033"/>
                    <a:pt x="0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C0BB54FC-D3F9-97E1-D5AA-2B8854D965A5}"/>
                </a:ext>
              </a:extLst>
            </p:cNvPr>
            <p:cNvSpPr/>
            <p:nvPr/>
          </p:nvSpPr>
          <p:spPr>
            <a:xfrm>
              <a:off x="5511732" y="5309591"/>
              <a:ext cx="98541" cy="68859"/>
            </a:xfrm>
            <a:custGeom>
              <a:avLst/>
              <a:gdLst>
                <a:gd name="connsiteX0" fmla="*/ 68 w 98541"/>
                <a:gd name="connsiteY0" fmla="*/ 68859 h 68859"/>
                <a:gd name="connsiteX1" fmla="*/ 41343 w 98541"/>
                <a:gd name="connsiteY1" fmla="*/ 2184 h 68859"/>
                <a:gd name="connsiteX2" fmla="*/ 98493 w 98541"/>
                <a:gd name="connsiteY2" fmla="*/ 14884 h 68859"/>
                <a:gd name="connsiteX3" fmla="*/ 50868 w 98541"/>
                <a:gd name="connsiteY3" fmla="*/ 2184 h 68859"/>
                <a:gd name="connsiteX4" fmla="*/ 68 w 98541"/>
                <a:gd name="connsiteY4" fmla="*/ 68859 h 68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541" h="68859">
                  <a:moveTo>
                    <a:pt x="68" y="68859"/>
                  </a:moveTo>
                  <a:cubicBezTo>
                    <a:pt x="-1519" y="68859"/>
                    <a:pt x="24939" y="11180"/>
                    <a:pt x="41343" y="2184"/>
                  </a:cubicBezTo>
                  <a:cubicBezTo>
                    <a:pt x="57747" y="-6812"/>
                    <a:pt x="96906" y="14884"/>
                    <a:pt x="98493" y="14884"/>
                  </a:cubicBezTo>
                  <a:cubicBezTo>
                    <a:pt x="100080" y="14884"/>
                    <a:pt x="61981" y="-991"/>
                    <a:pt x="50868" y="2184"/>
                  </a:cubicBezTo>
                  <a:cubicBezTo>
                    <a:pt x="39755" y="5359"/>
                    <a:pt x="1655" y="68859"/>
                    <a:pt x="68" y="688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3E0106A0-C82E-79EC-0508-FC3E4CFA48F1}"/>
                </a:ext>
              </a:extLst>
            </p:cNvPr>
            <p:cNvSpPr/>
            <p:nvPr/>
          </p:nvSpPr>
          <p:spPr>
            <a:xfrm>
              <a:off x="5718152" y="4879791"/>
              <a:ext cx="28618" cy="178166"/>
            </a:xfrm>
            <a:custGeom>
              <a:avLst/>
              <a:gdLst>
                <a:gd name="connsiteX0" fmla="*/ 23 w 28618"/>
                <a:gd name="connsiteY0" fmla="*/ 184 h 178166"/>
                <a:gd name="connsiteX1" fmla="*/ 12723 w 28618"/>
                <a:gd name="connsiteY1" fmla="*/ 98609 h 178166"/>
                <a:gd name="connsiteX2" fmla="*/ 28598 w 28618"/>
                <a:gd name="connsiteY2" fmla="*/ 177984 h 178166"/>
                <a:gd name="connsiteX3" fmla="*/ 15898 w 28618"/>
                <a:gd name="connsiteY3" fmla="*/ 76384 h 178166"/>
                <a:gd name="connsiteX4" fmla="*/ 23 w 28618"/>
                <a:gd name="connsiteY4" fmla="*/ 184 h 17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18" h="178166">
                  <a:moveTo>
                    <a:pt x="23" y="184"/>
                  </a:moveTo>
                  <a:cubicBezTo>
                    <a:pt x="-506" y="3888"/>
                    <a:pt x="7961" y="68976"/>
                    <a:pt x="12723" y="98609"/>
                  </a:cubicBezTo>
                  <a:cubicBezTo>
                    <a:pt x="17485" y="128242"/>
                    <a:pt x="28069" y="181688"/>
                    <a:pt x="28598" y="177984"/>
                  </a:cubicBezTo>
                  <a:cubicBezTo>
                    <a:pt x="29127" y="174280"/>
                    <a:pt x="19073" y="103372"/>
                    <a:pt x="15898" y="76384"/>
                  </a:cubicBezTo>
                  <a:cubicBezTo>
                    <a:pt x="12723" y="49396"/>
                    <a:pt x="552" y="-3520"/>
                    <a:pt x="23" y="1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F047F907-6118-7F46-DF4E-75AEFC83DFA3}"/>
                </a:ext>
              </a:extLst>
            </p:cNvPr>
            <p:cNvSpPr/>
            <p:nvPr/>
          </p:nvSpPr>
          <p:spPr>
            <a:xfrm>
              <a:off x="5521190" y="5067298"/>
              <a:ext cx="67035" cy="215905"/>
            </a:xfrm>
            <a:custGeom>
              <a:avLst/>
              <a:gdLst>
                <a:gd name="connsiteX0" fmla="*/ 66810 w 67035"/>
                <a:gd name="connsiteY0" fmla="*/ 2 h 215905"/>
                <a:gd name="connsiteX1" fmla="*/ 44585 w 67035"/>
                <a:gd name="connsiteY1" fmla="*/ 114302 h 215905"/>
                <a:gd name="connsiteX2" fmla="*/ 135 w 67035"/>
                <a:gd name="connsiteY2" fmla="*/ 215902 h 215905"/>
                <a:gd name="connsiteX3" fmla="*/ 31885 w 67035"/>
                <a:gd name="connsiteY3" fmla="*/ 111127 h 215905"/>
                <a:gd name="connsiteX4" fmla="*/ 66810 w 67035"/>
                <a:gd name="connsiteY4" fmla="*/ 2 h 21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35" h="215905">
                  <a:moveTo>
                    <a:pt x="66810" y="2"/>
                  </a:moveTo>
                  <a:cubicBezTo>
                    <a:pt x="68927" y="531"/>
                    <a:pt x="55698" y="78319"/>
                    <a:pt x="44585" y="114302"/>
                  </a:cubicBezTo>
                  <a:cubicBezTo>
                    <a:pt x="33472" y="150285"/>
                    <a:pt x="2252" y="216431"/>
                    <a:pt x="135" y="215902"/>
                  </a:cubicBezTo>
                  <a:cubicBezTo>
                    <a:pt x="-1982" y="215373"/>
                    <a:pt x="21302" y="141290"/>
                    <a:pt x="31885" y="111127"/>
                  </a:cubicBezTo>
                  <a:cubicBezTo>
                    <a:pt x="42468" y="80965"/>
                    <a:pt x="64693" y="-527"/>
                    <a:pt x="6681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3324A115-44B3-5580-D391-4475C6152BC4}"/>
                </a:ext>
              </a:extLst>
            </p:cNvPr>
            <p:cNvSpPr/>
            <p:nvPr/>
          </p:nvSpPr>
          <p:spPr>
            <a:xfrm>
              <a:off x="5454650" y="5054489"/>
              <a:ext cx="115059" cy="292419"/>
            </a:xfrm>
            <a:custGeom>
              <a:avLst/>
              <a:gdLst>
                <a:gd name="connsiteX0" fmla="*/ 114300 w 115059"/>
                <a:gd name="connsiteY0" fmla="*/ 111 h 292419"/>
                <a:gd name="connsiteX1" fmla="*/ 98425 w 115059"/>
                <a:gd name="connsiteY1" fmla="*/ 120761 h 292419"/>
                <a:gd name="connsiteX2" fmla="*/ 60325 w 115059"/>
                <a:gd name="connsiteY2" fmla="*/ 206486 h 292419"/>
                <a:gd name="connsiteX3" fmla="*/ 0 w 115059"/>
                <a:gd name="connsiteY3" fmla="*/ 292211 h 292419"/>
                <a:gd name="connsiteX4" fmla="*/ 60325 w 115059"/>
                <a:gd name="connsiteY4" fmla="*/ 181086 h 292419"/>
                <a:gd name="connsiteX5" fmla="*/ 76200 w 115059"/>
                <a:gd name="connsiteY5" fmla="*/ 142986 h 292419"/>
                <a:gd name="connsiteX6" fmla="*/ 114300 w 115059"/>
                <a:gd name="connsiteY6" fmla="*/ 111 h 29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059" h="292419">
                  <a:moveTo>
                    <a:pt x="114300" y="111"/>
                  </a:moveTo>
                  <a:cubicBezTo>
                    <a:pt x="118004" y="-3593"/>
                    <a:pt x="107421" y="86365"/>
                    <a:pt x="98425" y="120761"/>
                  </a:cubicBezTo>
                  <a:cubicBezTo>
                    <a:pt x="89429" y="155157"/>
                    <a:pt x="76729" y="177911"/>
                    <a:pt x="60325" y="206486"/>
                  </a:cubicBezTo>
                  <a:cubicBezTo>
                    <a:pt x="43921" y="235061"/>
                    <a:pt x="0" y="296444"/>
                    <a:pt x="0" y="292211"/>
                  </a:cubicBezTo>
                  <a:cubicBezTo>
                    <a:pt x="0" y="287978"/>
                    <a:pt x="47625" y="205957"/>
                    <a:pt x="60325" y="181086"/>
                  </a:cubicBezTo>
                  <a:cubicBezTo>
                    <a:pt x="73025" y="156215"/>
                    <a:pt x="67733" y="166798"/>
                    <a:pt x="76200" y="142986"/>
                  </a:cubicBezTo>
                  <a:cubicBezTo>
                    <a:pt x="84667" y="119174"/>
                    <a:pt x="110596" y="3815"/>
                    <a:pt x="114300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81BE060D-0FFE-2C78-26ED-288941698AA6}"/>
                </a:ext>
              </a:extLst>
            </p:cNvPr>
            <p:cNvSpPr/>
            <p:nvPr/>
          </p:nvSpPr>
          <p:spPr>
            <a:xfrm>
              <a:off x="5480033" y="4962487"/>
              <a:ext cx="13106" cy="117574"/>
            </a:xfrm>
            <a:custGeom>
              <a:avLst/>
              <a:gdLst>
                <a:gd name="connsiteX0" fmla="*/ 12717 w 13106"/>
                <a:gd name="connsiteY0" fmla="*/ 38 h 117574"/>
                <a:gd name="connsiteX1" fmla="*/ 9542 w 13106"/>
                <a:gd name="connsiteY1" fmla="*/ 69888 h 117574"/>
                <a:gd name="connsiteX2" fmla="*/ 6367 w 13106"/>
                <a:gd name="connsiteY2" fmla="*/ 117513 h 117574"/>
                <a:gd name="connsiteX3" fmla="*/ 17 w 13106"/>
                <a:gd name="connsiteY3" fmla="*/ 60363 h 117574"/>
                <a:gd name="connsiteX4" fmla="*/ 12717 w 13106"/>
                <a:gd name="connsiteY4" fmla="*/ 38 h 117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6" h="117574">
                  <a:moveTo>
                    <a:pt x="12717" y="38"/>
                  </a:moveTo>
                  <a:cubicBezTo>
                    <a:pt x="14304" y="1625"/>
                    <a:pt x="10600" y="50309"/>
                    <a:pt x="9542" y="69888"/>
                  </a:cubicBezTo>
                  <a:cubicBezTo>
                    <a:pt x="8484" y="89467"/>
                    <a:pt x="7954" y="119100"/>
                    <a:pt x="6367" y="117513"/>
                  </a:cubicBezTo>
                  <a:cubicBezTo>
                    <a:pt x="4780" y="115926"/>
                    <a:pt x="546" y="74121"/>
                    <a:pt x="17" y="60363"/>
                  </a:cubicBezTo>
                  <a:cubicBezTo>
                    <a:pt x="-512" y="46605"/>
                    <a:pt x="11130" y="-1549"/>
                    <a:pt x="12717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9523F185-4389-70C4-C3C1-35B6895D244B}"/>
                </a:ext>
              </a:extLst>
            </p:cNvPr>
            <p:cNvSpPr/>
            <p:nvPr/>
          </p:nvSpPr>
          <p:spPr>
            <a:xfrm>
              <a:off x="5420364" y="5174580"/>
              <a:ext cx="47008" cy="181645"/>
            </a:xfrm>
            <a:custGeom>
              <a:avLst/>
              <a:gdLst>
                <a:gd name="connsiteX0" fmla="*/ 37461 w 47008"/>
                <a:gd name="connsiteY0" fmla="*/ 670 h 181645"/>
                <a:gd name="connsiteX1" fmla="*/ 8886 w 47008"/>
                <a:gd name="connsiteY1" fmla="*/ 89570 h 181645"/>
                <a:gd name="connsiteX2" fmla="*/ 2536 w 47008"/>
                <a:gd name="connsiteY2" fmla="*/ 140370 h 181645"/>
                <a:gd name="connsiteX3" fmla="*/ 46986 w 47008"/>
                <a:gd name="connsiteY3" fmla="*/ 181645 h 181645"/>
                <a:gd name="connsiteX4" fmla="*/ 8886 w 47008"/>
                <a:gd name="connsiteY4" fmla="*/ 140370 h 181645"/>
                <a:gd name="connsiteX5" fmla="*/ 37461 w 47008"/>
                <a:gd name="connsiteY5" fmla="*/ 670 h 181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08" h="181645">
                  <a:moveTo>
                    <a:pt x="37461" y="670"/>
                  </a:moveTo>
                  <a:cubicBezTo>
                    <a:pt x="37461" y="-7797"/>
                    <a:pt x="14707" y="66287"/>
                    <a:pt x="8886" y="89570"/>
                  </a:cubicBezTo>
                  <a:cubicBezTo>
                    <a:pt x="3065" y="112853"/>
                    <a:pt x="-3814" y="125024"/>
                    <a:pt x="2536" y="140370"/>
                  </a:cubicBezTo>
                  <a:cubicBezTo>
                    <a:pt x="8886" y="155716"/>
                    <a:pt x="45928" y="181645"/>
                    <a:pt x="46986" y="181645"/>
                  </a:cubicBezTo>
                  <a:cubicBezTo>
                    <a:pt x="48044" y="181645"/>
                    <a:pt x="12061" y="163653"/>
                    <a:pt x="8886" y="140370"/>
                  </a:cubicBezTo>
                  <a:cubicBezTo>
                    <a:pt x="5711" y="117087"/>
                    <a:pt x="37461" y="9137"/>
                    <a:pt x="37461" y="6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2204F0CA-4F32-BB86-226E-8672D081859A}"/>
                </a:ext>
              </a:extLst>
            </p:cNvPr>
            <p:cNvSpPr/>
            <p:nvPr/>
          </p:nvSpPr>
          <p:spPr>
            <a:xfrm>
              <a:off x="5330153" y="4758885"/>
              <a:ext cx="318501" cy="149921"/>
            </a:xfrm>
            <a:custGeom>
              <a:avLst/>
              <a:gdLst>
                <a:gd name="connsiteX0" fmla="*/ 672 w 318501"/>
                <a:gd name="connsiteY0" fmla="*/ 440 h 149921"/>
                <a:gd name="connsiteX1" fmla="*/ 232447 w 318501"/>
                <a:gd name="connsiteY1" fmla="*/ 79815 h 149921"/>
                <a:gd name="connsiteX2" fmla="*/ 318172 w 318501"/>
                <a:gd name="connsiteY2" fmla="*/ 149665 h 149921"/>
                <a:gd name="connsiteX3" fmla="*/ 207047 w 318501"/>
                <a:gd name="connsiteY3" fmla="*/ 54415 h 149921"/>
                <a:gd name="connsiteX4" fmla="*/ 162597 w 318501"/>
                <a:gd name="connsiteY4" fmla="*/ 48065 h 149921"/>
                <a:gd name="connsiteX5" fmla="*/ 672 w 318501"/>
                <a:gd name="connsiteY5" fmla="*/ 440 h 14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501" h="149921">
                  <a:moveTo>
                    <a:pt x="672" y="440"/>
                  </a:moveTo>
                  <a:cubicBezTo>
                    <a:pt x="12314" y="5732"/>
                    <a:pt x="179530" y="54944"/>
                    <a:pt x="232447" y="79815"/>
                  </a:cubicBezTo>
                  <a:cubicBezTo>
                    <a:pt x="285364" y="104686"/>
                    <a:pt x="322405" y="153898"/>
                    <a:pt x="318172" y="149665"/>
                  </a:cubicBezTo>
                  <a:cubicBezTo>
                    <a:pt x="313939" y="145432"/>
                    <a:pt x="232976" y="71348"/>
                    <a:pt x="207047" y="54415"/>
                  </a:cubicBezTo>
                  <a:cubicBezTo>
                    <a:pt x="181118" y="37482"/>
                    <a:pt x="193289" y="57061"/>
                    <a:pt x="162597" y="48065"/>
                  </a:cubicBezTo>
                  <a:cubicBezTo>
                    <a:pt x="131905" y="39069"/>
                    <a:pt x="-10970" y="-4852"/>
                    <a:pt x="672" y="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EC682186-5007-E84B-E135-A4ECCD038087}"/>
                </a:ext>
              </a:extLst>
            </p:cNvPr>
            <p:cNvSpPr/>
            <p:nvPr/>
          </p:nvSpPr>
          <p:spPr>
            <a:xfrm>
              <a:off x="5349867" y="4723536"/>
              <a:ext cx="212754" cy="32657"/>
            </a:xfrm>
            <a:custGeom>
              <a:avLst/>
              <a:gdLst>
                <a:gd name="connsiteX0" fmla="*/ 8 w 212754"/>
                <a:gd name="connsiteY0" fmla="*/ 864 h 32657"/>
                <a:gd name="connsiteX1" fmla="*/ 139708 w 212754"/>
                <a:gd name="connsiteY1" fmla="*/ 4039 h 32657"/>
                <a:gd name="connsiteX2" fmla="*/ 212733 w 212754"/>
                <a:gd name="connsiteY2" fmla="*/ 32614 h 32657"/>
                <a:gd name="connsiteX3" fmla="*/ 133358 w 212754"/>
                <a:gd name="connsiteY3" fmla="*/ 10389 h 32657"/>
                <a:gd name="connsiteX4" fmla="*/ 8 w 212754"/>
                <a:gd name="connsiteY4" fmla="*/ 864 h 3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754" h="32657">
                  <a:moveTo>
                    <a:pt x="8" y="864"/>
                  </a:moveTo>
                  <a:cubicBezTo>
                    <a:pt x="1066" y="-194"/>
                    <a:pt x="104254" y="-1253"/>
                    <a:pt x="139708" y="4039"/>
                  </a:cubicBezTo>
                  <a:cubicBezTo>
                    <a:pt x="175162" y="9331"/>
                    <a:pt x="213791" y="31556"/>
                    <a:pt x="212733" y="32614"/>
                  </a:cubicBezTo>
                  <a:cubicBezTo>
                    <a:pt x="211675" y="33672"/>
                    <a:pt x="166695" y="15151"/>
                    <a:pt x="133358" y="10389"/>
                  </a:cubicBezTo>
                  <a:cubicBezTo>
                    <a:pt x="100021" y="5627"/>
                    <a:pt x="-1050" y="1922"/>
                    <a:pt x="8" y="8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C41A8EAE-D9AB-56FB-AD59-911C2412CE8D}"/>
                </a:ext>
              </a:extLst>
            </p:cNvPr>
            <p:cNvSpPr/>
            <p:nvPr/>
          </p:nvSpPr>
          <p:spPr>
            <a:xfrm>
              <a:off x="5435521" y="4676629"/>
              <a:ext cx="245209" cy="143157"/>
            </a:xfrm>
            <a:custGeom>
              <a:avLst/>
              <a:gdLst>
                <a:gd name="connsiteX0" fmla="*/ 79 w 245209"/>
                <a:gd name="connsiteY0" fmla="*/ 146 h 143157"/>
                <a:gd name="connsiteX1" fmla="*/ 174704 w 245209"/>
                <a:gd name="connsiteY1" fmla="*/ 79521 h 143157"/>
                <a:gd name="connsiteX2" fmla="*/ 244554 w 245209"/>
                <a:gd name="connsiteY2" fmla="*/ 143021 h 143157"/>
                <a:gd name="connsiteX3" fmla="*/ 206454 w 245209"/>
                <a:gd name="connsiteY3" fmla="*/ 95396 h 143157"/>
                <a:gd name="connsiteX4" fmla="*/ 152479 w 245209"/>
                <a:gd name="connsiteY4" fmla="*/ 60471 h 143157"/>
                <a:gd name="connsiteX5" fmla="*/ 79 w 245209"/>
                <a:gd name="connsiteY5" fmla="*/ 146 h 14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209" h="143157">
                  <a:moveTo>
                    <a:pt x="79" y="146"/>
                  </a:moveTo>
                  <a:cubicBezTo>
                    <a:pt x="3783" y="3321"/>
                    <a:pt x="133958" y="55709"/>
                    <a:pt x="174704" y="79521"/>
                  </a:cubicBezTo>
                  <a:cubicBezTo>
                    <a:pt x="215450" y="103333"/>
                    <a:pt x="239262" y="140375"/>
                    <a:pt x="244554" y="143021"/>
                  </a:cubicBezTo>
                  <a:cubicBezTo>
                    <a:pt x="249846" y="145667"/>
                    <a:pt x="221800" y="109154"/>
                    <a:pt x="206454" y="95396"/>
                  </a:cubicBezTo>
                  <a:cubicBezTo>
                    <a:pt x="191108" y="81638"/>
                    <a:pt x="181583" y="74758"/>
                    <a:pt x="152479" y="60471"/>
                  </a:cubicBezTo>
                  <a:cubicBezTo>
                    <a:pt x="123375" y="46184"/>
                    <a:pt x="-3625" y="-3029"/>
                    <a:pt x="79" y="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3DD857BF-255C-C8D9-441C-8DEA71377573}"/>
                </a:ext>
              </a:extLst>
            </p:cNvPr>
            <p:cNvSpPr/>
            <p:nvPr/>
          </p:nvSpPr>
          <p:spPr>
            <a:xfrm>
              <a:off x="5409349" y="4857524"/>
              <a:ext cx="54979" cy="92604"/>
            </a:xfrm>
            <a:custGeom>
              <a:avLst/>
              <a:gdLst>
                <a:gd name="connsiteX0" fmla="*/ 26251 w 54979"/>
                <a:gd name="connsiteY0" fmla="*/ 92301 h 92604"/>
                <a:gd name="connsiteX1" fmla="*/ 4026 w 54979"/>
                <a:gd name="connsiteY1" fmla="*/ 31976 h 92604"/>
                <a:gd name="connsiteX2" fmla="*/ 16726 w 54979"/>
                <a:gd name="connsiteY2" fmla="*/ 22451 h 92604"/>
                <a:gd name="connsiteX3" fmla="*/ 54826 w 54979"/>
                <a:gd name="connsiteY3" fmla="*/ 31976 h 92604"/>
                <a:gd name="connsiteX4" fmla="*/ 851 w 54979"/>
                <a:gd name="connsiteY4" fmla="*/ 226 h 92604"/>
                <a:gd name="connsiteX5" fmla="*/ 26251 w 54979"/>
                <a:gd name="connsiteY5" fmla="*/ 92301 h 92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79" h="92604">
                  <a:moveTo>
                    <a:pt x="26251" y="92301"/>
                  </a:moveTo>
                  <a:cubicBezTo>
                    <a:pt x="26780" y="97593"/>
                    <a:pt x="4026" y="31976"/>
                    <a:pt x="4026" y="31976"/>
                  </a:cubicBezTo>
                  <a:cubicBezTo>
                    <a:pt x="2439" y="20334"/>
                    <a:pt x="8259" y="22451"/>
                    <a:pt x="16726" y="22451"/>
                  </a:cubicBezTo>
                  <a:cubicBezTo>
                    <a:pt x="25193" y="22451"/>
                    <a:pt x="57472" y="35680"/>
                    <a:pt x="54826" y="31976"/>
                  </a:cubicBezTo>
                  <a:cubicBezTo>
                    <a:pt x="52180" y="28272"/>
                    <a:pt x="7201" y="-2949"/>
                    <a:pt x="851" y="226"/>
                  </a:cubicBezTo>
                  <a:cubicBezTo>
                    <a:pt x="-5499" y="3401"/>
                    <a:pt x="25722" y="87009"/>
                    <a:pt x="26251" y="92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A74F6962-58A1-3087-7D53-AEEF97DA3130}"/>
                </a:ext>
              </a:extLst>
            </p:cNvPr>
            <p:cNvSpPr/>
            <p:nvPr/>
          </p:nvSpPr>
          <p:spPr>
            <a:xfrm>
              <a:off x="5089600" y="4708292"/>
              <a:ext cx="228559" cy="327658"/>
            </a:xfrm>
            <a:custGeom>
              <a:avLst/>
              <a:gdLst>
                <a:gd name="connsiteX0" fmla="*/ 9450 w 228559"/>
                <a:gd name="connsiteY0" fmla="*/ 233 h 327658"/>
                <a:gd name="connsiteX1" fmla="*/ 3100 w 228559"/>
                <a:gd name="connsiteY1" fmla="*/ 73258 h 327658"/>
                <a:gd name="connsiteX2" fmla="*/ 63425 w 228559"/>
                <a:gd name="connsiteY2" fmla="*/ 136758 h 327658"/>
                <a:gd name="connsiteX3" fmla="*/ 228525 w 228559"/>
                <a:gd name="connsiteY3" fmla="*/ 327258 h 327658"/>
                <a:gd name="connsiteX4" fmla="*/ 79300 w 228559"/>
                <a:gd name="connsiteY4" fmla="*/ 190733 h 327658"/>
                <a:gd name="connsiteX5" fmla="*/ 98350 w 228559"/>
                <a:gd name="connsiteY5" fmla="*/ 193908 h 327658"/>
                <a:gd name="connsiteX6" fmla="*/ 15800 w 228559"/>
                <a:gd name="connsiteY6" fmla="*/ 98658 h 327658"/>
                <a:gd name="connsiteX7" fmla="*/ 9450 w 228559"/>
                <a:gd name="connsiteY7" fmla="*/ 233 h 32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559" h="327658">
                  <a:moveTo>
                    <a:pt x="9450" y="233"/>
                  </a:moveTo>
                  <a:cubicBezTo>
                    <a:pt x="7333" y="-4000"/>
                    <a:pt x="-5896" y="50504"/>
                    <a:pt x="3100" y="73258"/>
                  </a:cubicBezTo>
                  <a:cubicBezTo>
                    <a:pt x="12096" y="96012"/>
                    <a:pt x="25854" y="94425"/>
                    <a:pt x="63425" y="136758"/>
                  </a:cubicBezTo>
                  <a:cubicBezTo>
                    <a:pt x="100996" y="179091"/>
                    <a:pt x="225879" y="318262"/>
                    <a:pt x="228525" y="327258"/>
                  </a:cubicBezTo>
                  <a:cubicBezTo>
                    <a:pt x="231171" y="336254"/>
                    <a:pt x="79300" y="190733"/>
                    <a:pt x="79300" y="190733"/>
                  </a:cubicBezTo>
                  <a:cubicBezTo>
                    <a:pt x="57604" y="168508"/>
                    <a:pt x="108933" y="209254"/>
                    <a:pt x="98350" y="193908"/>
                  </a:cubicBezTo>
                  <a:cubicBezTo>
                    <a:pt x="87767" y="178562"/>
                    <a:pt x="30087" y="123000"/>
                    <a:pt x="15800" y="98658"/>
                  </a:cubicBezTo>
                  <a:cubicBezTo>
                    <a:pt x="1513" y="74316"/>
                    <a:pt x="11567" y="4466"/>
                    <a:pt x="9450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8997E6E1-9D74-FB15-8DAD-6DD1453787F7}"/>
                </a:ext>
              </a:extLst>
            </p:cNvPr>
            <p:cNvSpPr/>
            <p:nvPr/>
          </p:nvSpPr>
          <p:spPr>
            <a:xfrm>
              <a:off x="5452502" y="4955752"/>
              <a:ext cx="47526" cy="213849"/>
            </a:xfrm>
            <a:custGeom>
              <a:avLst/>
              <a:gdLst>
                <a:gd name="connsiteX0" fmla="*/ 5323 w 47526"/>
                <a:gd name="connsiteY0" fmla="*/ 423 h 213849"/>
                <a:gd name="connsiteX1" fmla="*/ 2148 w 47526"/>
                <a:gd name="connsiteY1" fmla="*/ 70273 h 213849"/>
                <a:gd name="connsiteX2" fmla="*/ 37073 w 47526"/>
                <a:gd name="connsiteY2" fmla="*/ 178223 h 213849"/>
                <a:gd name="connsiteX3" fmla="*/ 40248 w 47526"/>
                <a:gd name="connsiteY3" fmla="*/ 213148 h 213849"/>
                <a:gd name="connsiteX4" fmla="*/ 46598 w 47526"/>
                <a:gd name="connsiteY4" fmla="*/ 152823 h 213849"/>
                <a:gd name="connsiteX5" fmla="*/ 18023 w 47526"/>
                <a:gd name="connsiteY5" fmla="*/ 102023 h 213849"/>
                <a:gd name="connsiteX6" fmla="*/ 5323 w 47526"/>
                <a:gd name="connsiteY6" fmla="*/ 423 h 213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526" h="213849">
                  <a:moveTo>
                    <a:pt x="5323" y="423"/>
                  </a:moveTo>
                  <a:cubicBezTo>
                    <a:pt x="2677" y="-4869"/>
                    <a:pt x="-3144" y="40640"/>
                    <a:pt x="2148" y="70273"/>
                  </a:cubicBezTo>
                  <a:cubicBezTo>
                    <a:pt x="7440" y="99906"/>
                    <a:pt x="30723" y="154411"/>
                    <a:pt x="37073" y="178223"/>
                  </a:cubicBezTo>
                  <a:cubicBezTo>
                    <a:pt x="43423" y="202035"/>
                    <a:pt x="38661" y="217381"/>
                    <a:pt x="40248" y="213148"/>
                  </a:cubicBezTo>
                  <a:cubicBezTo>
                    <a:pt x="41835" y="208915"/>
                    <a:pt x="50302" y="171344"/>
                    <a:pt x="46598" y="152823"/>
                  </a:cubicBezTo>
                  <a:cubicBezTo>
                    <a:pt x="42894" y="134302"/>
                    <a:pt x="23315" y="121602"/>
                    <a:pt x="18023" y="102023"/>
                  </a:cubicBezTo>
                  <a:cubicBezTo>
                    <a:pt x="12731" y="82444"/>
                    <a:pt x="7969" y="5715"/>
                    <a:pt x="5323" y="4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22712025-7BA7-3E3B-ADC1-6180CCC0BD93}"/>
                </a:ext>
              </a:extLst>
            </p:cNvPr>
            <p:cNvSpPr/>
            <p:nvPr/>
          </p:nvSpPr>
          <p:spPr>
            <a:xfrm>
              <a:off x="5333527" y="5051425"/>
              <a:ext cx="153493" cy="152483"/>
            </a:xfrm>
            <a:custGeom>
              <a:avLst/>
              <a:gdLst>
                <a:gd name="connsiteX0" fmla="*/ 473 w 153493"/>
                <a:gd name="connsiteY0" fmla="*/ 0 h 152483"/>
                <a:gd name="connsiteX1" fmla="*/ 13173 w 153493"/>
                <a:gd name="connsiteY1" fmla="*/ 85725 h 152483"/>
                <a:gd name="connsiteX2" fmla="*/ 13173 w 153493"/>
                <a:gd name="connsiteY2" fmla="*/ 120650 h 152483"/>
                <a:gd name="connsiteX3" fmla="*/ 67148 w 153493"/>
                <a:gd name="connsiteY3" fmla="*/ 152400 h 152483"/>
                <a:gd name="connsiteX4" fmla="*/ 152873 w 153493"/>
                <a:gd name="connsiteY4" fmla="*/ 130175 h 152483"/>
                <a:gd name="connsiteX5" fmla="*/ 102073 w 153493"/>
                <a:gd name="connsiteY5" fmla="*/ 139700 h 152483"/>
                <a:gd name="connsiteX6" fmla="*/ 32223 w 153493"/>
                <a:gd name="connsiteY6" fmla="*/ 130175 h 152483"/>
                <a:gd name="connsiteX7" fmla="*/ 32223 w 153493"/>
                <a:gd name="connsiteY7" fmla="*/ 85725 h 152483"/>
                <a:gd name="connsiteX8" fmla="*/ 473 w 153493"/>
                <a:gd name="connsiteY8" fmla="*/ 0 h 15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493" h="152483">
                  <a:moveTo>
                    <a:pt x="473" y="0"/>
                  </a:moveTo>
                  <a:cubicBezTo>
                    <a:pt x="-2702" y="0"/>
                    <a:pt x="11056" y="65617"/>
                    <a:pt x="13173" y="85725"/>
                  </a:cubicBezTo>
                  <a:cubicBezTo>
                    <a:pt x="15290" y="105833"/>
                    <a:pt x="4177" y="109538"/>
                    <a:pt x="13173" y="120650"/>
                  </a:cubicBezTo>
                  <a:cubicBezTo>
                    <a:pt x="22169" y="131762"/>
                    <a:pt x="43865" y="150813"/>
                    <a:pt x="67148" y="152400"/>
                  </a:cubicBezTo>
                  <a:cubicBezTo>
                    <a:pt x="90431" y="153988"/>
                    <a:pt x="147052" y="132292"/>
                    <a:pt x="152873" y="130175"/>
                  </a:cubicBezTo>
                  <a:cubicBezTo>
                    <a:pt x="158694" y="128058"/>
                    <a:pt x="122181" y="139700"/>
                    <a:pt x="102073" y="139700"/>
                  </a:cubicBezTo>
                  <a:cubicBezTo>
                    <a:pt x="81965" y="139700"/>
                    <a:pt x="43865" y="139171"/>
                    <a:pt x="32223" y="130175"/>
                  </a:cubicBezTo>
                  <a:cubicBezTo>
                    <a:pt x="20581" y="121179"/>
                    <a:pt x="35927" y="104246"/>
                    <a:pt x="32223" y="85725"/>
                  </a:cubicBezTo>
                  <a:cubicBezTo>
                    <a:pt x="28519" y="67204"/>
                    <a:pt x="3648" y="0"/>
                    <a:pt x="47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46D863BE-E2C0-4AC4-9747-E808C2B33196}"/>
                </a:ext>
              </a:extLst>
            </p:cNvPr>
            <p:cNvSpPr/>
            <p:nvPr/>
          </p:nvSpPr>
          <p:spPr>
            <a:xfrm>
              <a:off x="5257786" y="4886283"/>
              <a:ext cx="165114" cy="133507"/>
            </a:xfrm>
            <a:custGeom>
              <a:avLst/>
              <a:gdLst>
                <a:gd name="connsiteX0" fmla="*/ 14 w 165114"/>
                <a:gd name="connsiteY0" fmla="*/ 42 h 133507"/>
                <a:gd name="connsiteX1" fmla="*/ 76214 w 165114"/>
                <a:gd name="connsiteY1" fmla="*/ 95292 h 133507"/>
                <a:gd name="connsiteX2" fmla="*/ 85739 w 165114"/>
                <a:gd name="connsiteY2" fmla="*/ 120692 h 133507"/>
                <a:gd name="connsiteX3" fmla="*/ 165114 w 165114"/>
                <a:gd name="connsiteY3" fmla="*/ 117517 h 133507"/>
                <a:gd name="connsiteX4" fmla="*/ 85739 w 165114"/>
                <a:gd name="connsiteY4" fmla="*/ 133392 h 133507"/>
                <a:gd name="connsiteX5" fmla="*/ 69864 w 165114"/>
                <a:gd name="connsiteY5" fmla="*/ 107992 h 133507"/>
                <a:gd name="connsiteX6" fmla="*/ 14 w 165114"/>
                <a:gd name="connsiteY6" fmla="*/ 42 h 13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114" h="133507">
                  <a:moveTo>
                    <a:pt x="14" y="42"/>
                  </a:moveTo>
                  <a:cubicBezTo>
                    <a:pt x="1072" y="-2075"/>
                    <a:pt x="61927" y="75184"/>
                    <a:pt x="76214" y="95292"/>
                  </a:cubicBezTo>
                  <a:cubicBezTo>
                    <a:pt x="90501" y="115400"/>
                    <a:pt x="70922" y="116988"/>
                    <a:pt x="85739" y="120692"/>
                  </a:cubicBezTo>
                  <a:cubicBezTo>
                    <a:pt x="100556" y="124396"/>
                    <a:pt x="165114" y="115400"/>
                    <a:pt x="165114" y="117517"/>
                  </a:cubicBezTo>
                  <a:cubicBezTo>
                    <a:pt x="165114" y="119634"/>
                    <a:pt x="101614" y="134980"/>
                    <a:pt x="85739" y="133392"/>
                  </a:cubicBezTo>
                  <a:cubicBezTo>
                    <a:pt x="69864" y="131805"/>
                    <a:pt x="82564" y="126513"/>
                    <a:pt x="69864" y="107992"/>
                  </a:cubicBezTo>
                  <a:cubicBezTo>
                    <a:pt x="57164" y="89471"/>
                    <a:pt x="-1044" y="2159"/>
                    <a:pt x="14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2AC63E7C-4B7F-7712-59DF-949092013442}"/>
                </a:ext>
              </a:extLst>
            </p:cNvPr>
            <p:cNvSpPr/>
            <p:nvPr/>
          </p:nvSpPr>
          <p:spPr>
            <a:xfrm>
              <a:off x="5337175" y="4930538"/>
              <a:ext cx="95250" cy="28985"/>
            </a:xfrm>
            <a:custGeom>
              <a:avLst/>
              <a:gdLst>
                <a:gd name="connsiteX0" fmla="*/ 0 w 95250"/>
                <a:gd name="connsiteY0" fmla="*/ 28812 h 28985"/>
                <a:gd name="connsiteX1" fmla="*/ 66675 w 95250"/>
                <a:gd name="connsiteY1" fmla="*/ 12937 h 28985"/>
                <a:gd name="connsiteX2" fmla="*/ 95250 w 95250"/>
                <a:gd name="connsiteY2" fmla="*/ 28812 h 28985"/>
                <a:gd name="connsiteX3" fmla="*/ 66675 w 95250"/>
                <a:gd name="connsiteY3" fmla="*/ 237 h 28985"/>
                <a:gd name="connsiteX4" fmla="*/ 0 w 95250"/>
                <a:gd name="connsiteY4" fmla="*/ 28812 h 28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28985">
                  <a:moveTo>
                    <a:pt x="0" y="28812"/>
                  </a:moveTo>
                  <a:cubicBezTo>
                    <a:pt x="0" y="30929"/>
                    <a:pt x="50800" y="12937"/>
                    <a:pt x="66675" y="12937"/>
                  </a:cubicBezTo>
                  <a:cubicBezTo>
                    <a:pt x="82550" y="12937"/>
                    <a:pt x="95250" y="30929"/>
                    <a:pt x="95250" y="28812"/>
                  </a:cubicBezTo>
                  <a:cubicBezTo>
                    <a:pt x="95250" y="26695"/>
                    <a:pt x="76729" y="3412"/>
                    <a:pt x="66675" y="237"/>
                  </a:cubicBezTo>
                  <a:cubicBezTo>
                    <a:pt x="56621" y="-2938"/>
                    <a:pt x="0" y="26695"/>
                    <a:pt x="0" y="288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174DA87B-BF9D-2599-7539-5316E560D352}"/>
                </a:ext>
              </a:extLst>
            </p:cNvPr>
            <p:cNvSpPr/>
            <p:nvPr/>
          </p:nvSpPr>
          <p:spPr>
            <a:xfrm>
              <a:off x="5130577" y="4616395"/>
              <a:ext cx="193898" cy="131613"/>
            </a:xfrm>
            <a:custGeom>
              <a:avLst/>
              <a:gdLst>
                <a:gd name="connsiteX0" fmla="*/ 117698 w 193898"/>
                <a:gd name="connsiteY0" fmla="*/ 55 h 131613"/>
                <a:gd name="connsiteX1" fmla="*/ 54198 w 193898"/>
                <a:gd name="connsiteY1" fmla="*/ 76255 h 131613"/>
                <a:gd name="connsiteX2" fmla="*/ 9748 w 193898"/>
                <a:gd name="connsiteY2" fmla="*/ 117530 h 131613"/>
                <a:gd name="connsiteX3" fmla="*/ 47848 w 193898"/>
                <a:gd name="connsiteY3" fmla="*/ 101655 h 131613"/>
                <a:gd name="connsiteX4" fmla="*/ 193898 w 193898"/>
                <a:gd name="connsiteY4" fmla="*/ 88955 h 131613"/>
                <a:gd name="connsiteX5" fmla="*/ 47848 w 193898"/>
                <a:gd name="connsiteY5" fmla="*/ 117530 h 131613"/>
                <a:gd name="connsiteX6" fmla="*/ 223 w 193898"/>
                <a:gd name="connsiteY6" fmla="*/ 130230 h 131613"/>
                <a:gd name="connsiteX7" fmla="*/ 28798 w 193898"/>
                <a:gd name="connsiteY7" fmla="*/ 85780 h 131613"/>
                <a:gd name="connsiteX8" fmla="*/ 38323 w 193898"/>
                <a:gd name="connsiteY8" fmla="*/ 88955 h 131613"/>
                <a:gd name="connsiteX9" fmla="*/ 117698 w 193898"/>
                <a:gd name="connsiteY9" fmla="*/ 55 h 13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898" h="131613">
                  <a:moveTo>
                    <a:pt x="117698" y="55"/>
                  </a:moveTo>
                  <a:cubicBezTo>
                    <a:pt x="120344" y="-2062"/>
                    <a:pt x="72190" y="56676"/>
                    <a:pt x="54198" y="76255"/>
                  </a:cubicBezTo>
                  <a:cubicBezTo>
                    <a:pt x="36206" y="95834"/>
                    <a:pt x="10806" y="113297"/>
                    <a:pt x="9748" y="117530"/>
                  </a:cubicBezTo>
                  <a:cubicBezTo>
                    <a:pt x="8690" y="121763"/>
                    <a:pt x="17157" y="106417"/>
                    <a:pt x="47848" y="101655"/>
                  </a:cubicBezTo>
                  <a:cubicBezTo>
                    <a:pt x="78539" y="96893"/>
                    <a:pt x="193898" y="86309"/>
                    <a:pt x="193898" y="88955"/>
                  </a:cubicBezTo>
                  <a:cubicBezTo>
                    <a:pt x="193898" y="91601"/>
                    <a:pt x="80127" y="110651"/>
                    <a:pt x="47848" y="117530"/>
                  </a:cubicBezTo>
                  <a:cubicBezTo>
                    <a:pt x="15569" y="124409"/>
                    <a:pt x="3398" y="135522"/>
                    <a:pt x="223" y="130230"/>
                  </a:cubicBezTo>
                  <a:cubicBezTo>
                    <a:pt x="-2952" y="124938"/>
                    <a:pt x="28798" y="85780"/>
                    <a:pt x="28798" y="85780"/>
                  </a:cubicBezTo>
                  <a:cubicBezTo>
                    <a:pt x="35148" y="78901"/>
                    <a:pt x="26152" y="99538"/>
                    <a:pt x="38323" y="88955"/>
                  </a:cubicBezTo>
                  <a:cubicBezTo>
                    <a:pt x="50494" y="78372"/>
                    <a:pt x="115052" y="2172"/>
                    <a:pt x="117698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74E3A4E5-27DD-FB27-A3F9-5153A2EF81F9}"/>
                </a:ext>
              </a:extLst>
            </p:cNvPr>
            <p:cNvSpPr/>
            <p:nvPr/>
          </p:nvSpPr>
          <p:spPr>
            <a:xfrm>
              <a:off x="5141706" y="4339981"/>
              <a:ext cx="98117" cy="209519"/>
            </a:xfrm>
            <a:custGeom>
              <a:avLst/>
              <a:gdLst>
                <a:gd name="connsiteX0" fmla="*/ 1794 w 98117"/>
                <a:gd name="connsiteY0" fmla="*/ 244 h 209519"/>
                <a:gd name="connsiteX1" fmla="*/ 11319 w 98117"/>
                <a:gd name="connsiteY1" fmla="*/ 111369 h 209519"/>
                <a:gd name="connsiteX2" fmla="*/ 97044 w 98117"/>
                <a:gd name="connsiteY2" fmla="*/ 206619 h 209519"/>
                <a:gd name="connsiteX3" fmla="*/ 55769 w 98117"/>
                <a:gd name="connsiteY3" fmla="*/ 181219 h 209519"/>
                <a:gd name="connsiteX4" fmla="*/ 1794 w 98117"/>
                <a:gd name="connsiteY4" fmla="*/ 143119 h 209519"/>
                <a:gd name="connsiteX5" fmla="*/ 11319 w 98117"/>
                <a:gd name="connsiteY5" fmla="*/ 143119 h 209519"/>
                <a:gd name="connsiteX6" fmla="*/ 1794 w 98117"/>
                <a:gd name="connsiteY6" fmla="*/ 244 h 20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117" h="209519">
                  <a:moveTo>
                    <a:pt x="1794" y="244"/>
                  </a:moveTo>
                  <a:cubicBezTo>
                    <a:pt x="1794" y="-5048"/>
                    <a:pt x="-4556" y="76973"/>
                    <a:pt x="11319" y="111369"/>
                  </a:cubicBezTo>
                  <a:cubicBezTo>
                    <a:pt x="27194" y="145765"/>
                    <a:pt x="89636" y="194977"/>
                    <a:pt x="97044" y="206619"/>
                  </a:cubicBezTo>
                  <a:cubicBezTo>
                    <a:pt x="104452" y="218261"/>
                    <a:pt x="71644" y="191802"/>
                    <a:pt x="55769" y="181219"/>
                  </a:cubicBezTo>
                  <a:cubicBezTo>
                    <a:pt x="39894" y="170636"/>
                    <a:pt x="1794" y="143119"/>
                    <a:pt x="1794" y="143119"/>
                  </a:cubicBezTo>
                  <a:cubicBezTo>
                    <a:pt x="-5614" y="136769"/>
                    <a:pt x="12377" y="161110"/>
                    <a:pt x="11319" y="143119"/>
                  </a:cubicBezTo>
                  <a:cubicBezTo>
                    <a:pt x="10261" y="125128"/>
                    <a:pt x="1794" y="5536"/>
                    <a:pt x="1794" y="2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BD6210BA-9364-EF7C-BBC4-08DC2D8A72FF}"/>
                </a:ext>
              </a:extLst>
            </p:cNvPr>
            <p:cNvSpPr/>
            <p:nvPr/>
          </p:nvSpPr>
          <p:spPr>
            <a:xfrm>
              <a:off x="5025933" y="4165596"/>
              <a:ext cx="120149" cy="476912"/>
            </a:xfrm>
            <a:custGeom>
              <a:avLst/>
              <a:gdLst>
                <a:gd name="connsiteX0" fmla="*/ 92 w 120149"/>
                <a:gd name="connsiteY0" fmla="*/ 4 h 476912"/>
                <a:gd name="connsiteX1" fmla="*/ 41367 w 120149"/>
                <a:gd name="connsiteY1" fmla="*/ 228604 h 476912"/>
                <a:gd name="connsiteX2" fmla="*/ 50892 w 120149"/>
                <a:gd name="connsiteY2" fmla="*/ 288929 h 476912"/>
                <a:gd name="connsiteX3" fmla="*/ 98517 w 120149"/>
                <a:gd name="connsiteY3" fmla="*/ 403229 h 476912"/>
                <a:gd name="connsiteX4" fmla="*/ 117567 w 120149"/>
                <a:gd name="connsiteY4" fmla="*/ 476254 h 476912"/>
                <a:gd name="connsiteX5" fmla="*/ 114392 w 120149"/>
                <a:gd name="connsiteY5" fmla="*/ 431804 h 476912"/>
                <a:gd name="connsiteX6" fmla="*/ 66767 w 120149"/>
                <a:gd name="connsiteY6" fmla="*/ 311154 h 476912"/>
                <a:gd name="connsiteX7" fmla="*/ 54067 w 120149"/>
                <a:gd name="connsiteY7" fmla="*/ 234954 h 476912"/>
                <a:gd name="connsiteX8" fmla="*/ 92 w 120149"/>
                <a:gd name="connsiteY8" fmla="*/ 4 h 47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149" h="476912">
                  <a:moveTo>
                    <a:pt x="92" y="4"/>
                  </a:moveTo>
                  <a:cubicBezTo>
                    <a:pt x="-2025" y="-1054"/>
                    <a:pt x="32900" y="180450"/>
                    <a:pt x="41367" y="228604"/>
                  </a:cubicBezTo>
                  <a:cubicBezTo>
                    <a:pt x="49834" y="276758"/>
                    <a:pt x="41367" y="259825"/>
                    <a:pt x="50892" y="288929"/>
                  </a:cubicBezTo>
                  <a:cubicBezTo>
                    <a:pt x="60417" y="318033"/>
                    <a:pt x="87405" y="372008"/>
                    <a:pt x="98517" y="403229"/>
                  </a:cubicBezTo>
                  <a:cubicBezTo>
                    <a:pt x="109629" y="434450"/>
                    <a:pt x="114921" y="471492"/>
                    <a:pt x="117567" y="476254"/>
                  </a:cubicBezTo>
                  <a:cubicBezTo>
                    <a:pt x="120213" y="481016"/>
                    <a:pt x="122859" y="459321"/>
                    <a:pt x="114392" y="431804"/>
                  </a:cubicBezTo>
                  <a:cubicBezTo>
                    <a:pt x="105925" y="404287"/>
                    <a:pt x="76821" y="343962"/>
                    <a:pt x="66767" y="311154"/>
                  </a:cubicBezTo>
                  <a:cubicBezTo>
                    <a:pt x="56713" y="278346"/>
                    <a:pt x="62534" y="282050"/>
                    <a:pt x="54067" y="234954"/>
                  </a:cubicBezTo>
                  <a:cubicBezTo>
                    <a:pt x="45600" y="187858"/>
                    <a:pt x="2209" y="1062"/>
                    <a:pt x="9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4ED79BAC-95D0-1F4B-8BF5-F6E0AE86DF8B}"/>
                </a:ext>
              </a:extLst>
            </p:cNvPr>
            <p:cNvSpPr/>
            <p:nvPr/>
          </p:nvSpPr>
          <p:spPr>
            <a:xfrm>
              <a:off x="2719022" y="3604336"/>
              <a:ext cx="762402" cy="88454"/>
            </a:xfrm>
            <a:custGeom>
              <a:avLst/>
              <a:gdLst>
                <a:gd name="connsiteX0" fmla="*/ 5128 w 762402"/>
                <a:gd name="connsiteY0" fmla="*/ 88189 h 88454"/>
                <a:gd name="connsiteX1" fmla="*/ 94028 w 762402"/>
                <a:gd name="connsiteY1" fmla="*/ 31039 h 88454"/>
                <a:gd name="connsiteX2" fmla="*/ 259128 w 762402"/>
                <a:gd name="connsiteY2" fmla="*/ 5639 h 88454"/>
                <a:gd name="connsiteX3" fmla="*/ 249603 w 762402"/>
                <a:gd name="connsiteY3" fmla="*/ 11989 h 88454"/>
                <a:gd name="connsiteX4" fmla="*/ 421053 w 762402"/>
                <a:gd name="connsiteY4" fmla="*/ 40564 h 88454"/>
                <a:gd name="connsiteX5" fmla="*/ 417878 w 762402"/>
                <a:gd name="connsiteY5" fmla="*/ 43739 h 88454"/>
                <a:gd name="connsiteX6" fmla="*/ 560753 w 762402"/>
                <a:gd name="connsiteY6" fmla="*/ 40564 h 88454"/>
                <a:gd name="connsiteX7" fmla="*/ 509953 w 762402"/>
                <a:gd name="connsiteY7" fmla="*/ 40564 h 88454"/>
                <a:gd name="connsiteX8" fmla="*/ 614728 w 762402"/>
                <a:gd name="connsiteY8" fmla="*/ 11989 h 88454"/>
                <a:gd name="connsiteX9" fmla="*/ 589328 w 762402"/>
                <a:gd name="connsiteY9" fmla="*/ 15164 h 88454"/>
                <a:gd name="connsiteX10" fmla="*/ 760778 w 762402"/>
                <a:gd name="connsiteY10" fmla="*/ 15164 h 88454"/>
                <a:gd name="connsiteX11" fmla="*/ 668703 w 762402"/>
                <a:gd name="connsiteY11" fmla="*/ 5639 h 88454"/>
                <a:gd name="connsiteX12" fmla="*/ 554403 w 762402"/>
                <a:gd name="connsiteY12" fmla="*/ 18339 h 88454"/>
                <a:gd name="connsiteX13" fmla="*/ 449628 w 762402"/>
                <a:gd name="connsiteY13" fmla="*/ 31039 h 88454"/>
                <a:gd name="connsiteX14" fmla="*/ 490903 w 762402"/>
                <a:gd name="connsiteY14" fmla="*/ 27864 h 88454"/>
                <a:gd name="connsiteX15" fmla="*/ 297228 w 762402"/>
                <a:gd name="connsiteY15" fmla="*/ 5639 h 88454"/>
                <a:gd name="connsiteX16" fmla="*/ 243253 w 762402"/>
                <a:gd name="connsiteY16" fmla="*/ 5639 h 88454"/>
                <a:gd name="connsiteX17" fmla="*/ 5128 w 762402"/>
                <a:gd name="connsiteY17" fmla="*/ 88189 h 8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62402" h="88454">
                  <a:moveTo>
                    <a:pt x="5128" y="88189"/>
                  </a:moveTo>
                  <a:cubicBezTo>
                    <a:pt x="-19743" y="92422"/>
                    <a:pt x="51695" y="44797"/>
                    <a:pt x="94028" y="31039"/>
                  </a:cubicBezTo>
                  <a:cubicBezTo>
                    <a:pt x="136361" y="17281"/>
                    <a:pt x="259128" y="5639"/>
                    <a:pt x="259128" y="5639"/>
                  </a:cubicBezTo>
                  <a:cubicBezTo>
                    <a:pt x="285057" y="2464"/>
                    <a:pt x="222615" y="6168"/>
                    <a:pt x="249603" y="11989"/>
                  </a:cubicBezTo>
                  <a:cubicBezTo>
                    <a:pt x="276591" y="17810"/>
                    <a:pt x="393007" y="35272"/>
                    <a:pt x="421053" y="40564"/>
                  </a:cubicBezTo>
                  <a:cubicBezTo>
                    <a:pt x="449099" y="45856"/>
                    <a:pt x="394595" y="43739"/>
                    <a:pt x="417878" y="43739"/>
                  </a:cubicBezTo>
                  <a:cubicBezTo>
                    <a:pt x="441161" y="43739"/>
                    <a:pt x="545407" y="41093"/>
                    <a:pt x="560753" y="40564"/>
                  </a:cubicBezTo>
                  <a:cubicBezTo>
                    <a:pt x="576099" y="40035"/>
                    <a:pt x="500957" y="45326"/>
                    <a:pt x="509953" y="40564"/>
                  </a:cubicBezTo>
                  <a:cubicBezTo>
                    <a:pt x="518949" y="35802"/>
                    <a:pt x="601499" y="16222"/>
                    <a:pt x="614728" y="11989"/>
                  </a:cubicBezTo>
                  <a:cubicBezTo>
                    <a:pt x="627957" y="7756"/>
                    <a:pt x="564986" y="14635"/>
                    <a:pt x="589328" y="15164"/>
                  </a:cubicBezTo>
                  <a:cubicBezTo>
                    <a:pt x="613670" y="15693"/>
                    <a:pt x="747549" y="16751"/>
                    <a:pt x="760778" y="15164"/>
                  </a:cubicBezTo>
                  <a:cubicBezTo>
                    <a:pt x="774007" y="13577"/>
                    <a:pt x="703099" y="5110"/>
                    <a:pt x="668703" y="5639"/>
                  </a:cubicBezTo>
                  <a:cubicBezTo>
                    <a:pt x="634307" y="6168"/>
                    <a:pt x="554403" y="18339"/>
                    <a:pt x="554403" y="18339"/>
                  </a:cubicBezTo>
                  <a:lnTo>
                    <a:pt x="449628" y="31039"/>
                  </a:lnTo>
                  <a:cubicBezTo>
                    <a:pt x="439045" y="32626"/>
                    <a:pt x="516303" y="32097"/>
                    <a:pt x="490903" y="27864"/>
                  </a:cubicBezTo>
                  <a:cubicBezTo>
                    <a:pt x="465503" y="23631"/>
                    <a:pt x="338503" y="9343"/>
                    <a:pt x="297228" y="5639"/>
                  </a:cubicBezTo>
                  <a:cubicBezTo>
                    <a:pt x="255953" y="1935"/>
                    <a:pt x="286645" y="-4944"/>
                    <a:pt x="243253" y="5639"/>
                  </a:cubicBezTo>
                  <a:cubicBezTo>
                    <a:pt x="199861" y="16222"/>
                    <a:pt x="29999" y="83956"/>
                    <a:pt x="5128" y="88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E619CDF5-9976-F2CB-30DA-2A381BB32479}"/>
                </a:ext>
              </a:extLst>
            </p:cNvPr>
            <p:cNvSpPr/>
            <p:nvPr/>
          </p:nvSpPr>
          <p:spPr>
            <a:xfrm>
              <a:off x="3366884" y="3622211"/>
              <a:ext cx="290984" cy="806924"/>
            </a:xfrm>
            <a:custGeom>
              <a:avLst/>
              <a:gdLst>
                <a:gd name="connsiteX0" fmla="*/ 87516 w 290984"/>
                <a:gd name="connsiteY0" fmla="*/ 464 h 806924"/>
                <a:gd name="connsiteX1" fmla="*/ 11316 w 290984"/>
                <a:gd name="connsiteY1" fmla="*/ 102064 h 806924"/>
                <a:gd name="connsiteX2" fmla="*/ 17666 w 290984"/>
                <a:gd name="connsiteY2" fmla="*/ 86189 h 806924"/>
                <a:gd name="connsiteX3" fmla="*/ 1791 w 290984"/>
                <a:gd name="connsiteY3" fmla="*/ 375114 h 806924"/>
                <a:gd name="connsiteX4" fmla="*/ 1791 w 290984"/>
                <a:gd name="connsiteY4" fmla="*/ 362414 h 806924"/>
                <a:gd name="connsiteX5" fmla="*/ 14491 w 290984"/>
                <a:gd name="connsiteY5" fmla="*/ 651339 h 806924"/>
                <a:gd name="connsiteX6" fmla="*/ 14491 w 290984"/>
                <a:gd name="connsiteY6" fmla="*/ 638639 h 806924"/>
                <a:gd name="connsiteX7" fmla="*/ 11316 w 290984"/>
                <a:gd name="connsiteY7" fmla="*/ 775164 h 806924"/>
                <a:gd name="connsiteX8" fmla="*/ 20841 w 290984"/>
                <a:gd name="connsiteY8" fmla="*/ 746589 h 806924"/>
                <a:gd name="connsiteX9" fmla="*/ 17666 w 290984"/>
                <a:gd name="connsiteY9" fmla="*/ 771989 h 806924"/>
                <a:gd name="connsiteX10" fmla="*/ 119266 w 290984"/>
                <a:gd name="connsiteY10" fmla="*/ 737064 h 806924"/>
                <a:gd name="connsiteX11" fmla="*/ 93866 w 290984"/>
                <a:gd name="connsiteY11" fmla="*/ 718014 h 806924"/>
                <a:gd name="connsiteX12" fmla="*/ 211341 w 290984"/>
                <a:gd name="connsiteY12" fmla="*/ 714839 h 806924"/>
                <a:gd name="connsiteX13" fmla="*/ 290716 w 290984"/>
                <a:gd name="connsiteY13" fmla="*/ 806914 h 806924"/>
                <a:gd name="connsiteX14" fmla="*/ 236741 w 290984"/>
                <a:gd name="connsiteY14" fmla="*/ 708489 h 806924"/>
                <a:gd name="connsiteX15" fmla="*/ 224041 w 290984"/>
                <a:gd name="connsiteY15" fmla="*/ 575139 h 806924"/>
                <a:gd name="connsiteX16" fmla="*/ 220866 w 290984"/>
                <a:gd name="connsiteY16" fmla="*/ 648164 h 806924"/>
                <a:gd name="connsiteX17" fmla="*/ 109741 w 290984"/>
                <a:gd name="connsiteY17" fmla="*/ 692614 h 806924"/>
                <a:gd name="connsiteX18" fmla="*/ 52591 w 290984"/>
                <a:gd name="connsiteY18" fmla="*/ 524339 h 806924"/>
                <a:gd name="connsiteX19" fmla="*/ 84341 w 290984"/>
                <a:gd name="connsiteY19" fmla="*/ 552914 h 806924"/>
                <a:gd name="connsiteX20" fmla="*/ 36716 w 290984"/>
                <a:gd name="connsiteY20" fmla="*/ 311614 h 806924"/>
                <a:gd name="connsiteX21" fmla="*/ 27191 w 290984"/>
                <a:gd name="connsiteY21" fmla="*/ 152864 h 806924"/>
                <a:gd name="connsiteX22" fmla="*/ 87516 w 290984"/>
                <a:gd name="connsiteY22" fmla="*/ 464 h 80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90984" h="806924">
                  <a:moveTo>
                    <a:pt x="87516" y="464"/>
                  </a:moveTo>
                  <a:cubicBezTo>
                    <a:pt x="84870" y="-8003"/>
                    <a:pt x="11316" y="102064"/>
                    <a:pt x="11316" y="102064"/>
                  </a:cubicBezTo>
                  <a:cubicBezTo>
                    <a:pt x="-326" y="116351"/>
                    <a:pt x="19253" y="40681"/>
                    <a:pt x="17666" y="86189"/>
                  </a:cubicBezTo>
                  <a:cubicBezTo>
                    <a:pt x="16078" y="131697"/>
                    <a:pt x="4437" y="329077"/>
                    <a:pt x="1791" y="375114"/>
                  </a:cubicBezTo>
                  <a:cubicBezTo>
                    <a:pt x="-855" y="421151"/>
                    <a:pt x="-326" y="316377"/>
                    <a:pt x="1791" y="362414"/>
                  </a:cubicBezTo>
                  <a:cubicBezTo>
                    <a:pt x="3908" y="408451"/>
                    <a:pt x="14491" y="651339"/>
                    <a:pt x="14491" y="651339"/>
                  </a:cubicBezTo>
                  <a:cubicBezTo>
                    <a:pt x="16608" y="697376"/>
                    <a:pt x="15020" y="618002"/>
                    <a:pt x="14491" y="638639"/>
                  </a:cubicBezTo>
                  <a:cubicBezTo>
                    <a:pt x="13962" y="659276"/>
                    <a:pt x="10258" y="757173"/>
                    <a:pt x="11316" y="775164"/>
                  </a:cubicBezTo>
                  <a:cubicBezTo>
                    <a:pt x="12374" y="793155"/>
                    <a:pt x="19783" y="747118"/>
                    <a:pt x="20841" y="746589"/>
                  </a:cubicBezTo>
                  <a:cubicBezTo>
                    <a:pt x="21899" y="746060"/>
                    <a:pt x="1262" y="773576"/>
                    <a:pt x="17666" y="771989"/>
                  </a:cubicBezTo>
                  <a:cubicBezTo>
                    <a:pt x="34070" y="770402"/>
                    <a:pt x="106566" y="746060"/>
                    <a:pt x="119266" y="737064"/>
                  </a:cubicBezTo>
                  <a:cubicBezTo>
                    <a:pt x="131966" y="728068"/>
                    <a:pt x="78520" y="721718"/>
                    <a:pt x="93866" y="718014"/>
                  </a:cubicBezTo>
                  <a:cubicBezTo>
                    <a:pt x="109212" y="714310"/>
                    <a:pt x="178533" y="700022"/>
                    <a:pt x="211341" y="714839"/>
                  </a:cubicBezTo>
                  <a:cubicBezTo>
                    <a:pt x="244149" y="729656"/>
                    <a:pt x="286483" y="807972"/>
                    <a:pt x="290716" y="806914"/>
                  </a:cubicBezTo>
                  <a:cubicBezTo>
                    <a:pt x="294949" y="805856"/>
                    <a:pt x="247853" y="747118"/>
                    <a:pt x="236741" y="708489"/>
                  </a:cubicBezTo>
                  <a:cubicBezTo>
                    <a:pt x="225629" y="669860"/>
                    <a:pt x="226687" y="585193"/>
                    <a:pt x="224041" y="575139"/>
                  </a:cubicBezTo>
                  <a:cubicBezTo>
                    <a:pt x="221395" y="565085"/>
                    <a:pt x="239916" y="628585"/>
                    <a:pt x="220866" y="648164"/>
                  </a:cubicBezTo>
                  <a:cubicBezTo>
                    <a:pt x="201816" y="667743"/>
                    <a:pt x="137787" y="713252"/>
                    <a:pt x="109741" y="692614"/>
                  </a:cubicBezTo>
                  <a:cubicBezTo>
                    <a:pt x="81695" y="671977"/>
                    <a:pt x="56824" y="547622"/>
                    <a:pt x="52591" y="524339"/>
                  </a:cubicBezTo>
                  <a:cubicBezTo>
                    <a:pt x="48358" y="501056"/>
                    <a:pt x="86987" y="588368"/>
                    <a:pt x="84341" y="552914"/>
                  </a:cubicBezTo>
                  <a:cubicBezTo>
                    <a:pt x="81695" y="517460"/>
                    <a:pt x="46241" y="378289"/>
                    <a:pt x="36716" y="311614"/>
                  </a:cubicBezTo>
                  <a:cubicBezTo>
                    <a:pt x="27191" y="244939"/>
                    <a:pt x="20841" y="199960"/>
                    <a:pt x="27191" y="152864"/>
                  </a:cubicBezTo>
                  <a:cubicBezTo>
                    <a:pt x="33541" y="105768"/>
                    <a:pt x="90162" y="8931"/>
                    <a:pt x="87516" y="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157A4ABB-7653-C536-8859-93B808928411}"/>
                </a:ext>
              </a:extLst>
            </p:cNvPr>
            <p:cNvSpPr/>
            <p:nvPr/>
          </p:nvSpPr>
          <p:spPr>
            <a:xfrm>
              <a:off x="3238160" y="3623601"/>
              <a:ext cx="175222" cy="1411095"/>
            </a:xfrm>
            <a:custGeom>
              <a:avLst/>
              <a:gdLst>
                <a:gd name="connsiteX0" fmla="*/ 174965 w 175222"/>
                <a:gd name="connsiteY0" fmla="*/ 2249 h 1411095"/>
                <a:gd name="connsiteX1" fmla="*/ 114640 w 175222"/>
                <a:gd name="connsiteY1" fmla="*/ 91149 h 1411095"/>
                <a:gd name="connsiteX2" fmla="*/ 82890 w 175222"/>
                <a:gd name="connsiteY2" fmla="*/ 281649 h 1411095"/>
                <a:gd name="connsiteX3" fmla="*/ 101940 w 175222"/>
                <a:gd name="connsiteY3" fmla="*/ 205449 h 1411095"/>
                <a:gd name="connsiteX4" fmla="*/ 95590 w 175222"/>
                <a:gd name="connsiteY4" fmla="*/ 595974 h 1411095"/>
                <a:gd name="connsiteX5" fmla="*/ 95590 w 175222"/>
                <a:gd name="connsiteY5" fmla="*/ 529299 h 1411095"/>
                <a:gd name="connsiteX6" fmla="*/ 105115 w 175222"/>
                <a:gd name="connsiteY6" fmla="*/ 853149 h 1411095"/>
                <a:gd name="connsiteX7" fmla="*/ 111465 w 175222"/>
                <a:gd name="connsiteY7" fmla="*/ 843624 h 1411095"/>
                <a:gd name="connsiteX8" fmla="*/ 54315 w 175222"/>
                <a:gd name="connsiteY8" fmla="*/ 1189699 h 1411095"/>
                <a:gd name="connsiteX9" fmla="*/ 340 w 175222"/>
                <a:gd name="connsiteY9" fmla="*/ 1402424 h 1411095"/>
                <a:gd name="connsiteX10" fmla="*/ 35265 w 175222"/>
                <a:gd name="connsiteY10" fmla="*/ 1297649 h 1411095"/>
                <a:gd name="connsiteX11" fmla="*/ 111465 w 175222"/>
                <a:gd name="connsiteY11" fmla="*/ 662649 h 1411095"/>
                <a:gd name="connsiteX12" fmla="*/ 101940 w 175222"/>
                <a:gd name="connsiteY12" fmla="*/ 659474 h 1411095"/>
                <a:gd name="connsiteX13" fmla="*/ 79715 w 175222"/>
                <a:gd name="connsiteY13" fmla="*/ 313399 h 1411095"/>
                <a:gd name="connsiteX14" fmla="*/ 89240 w 175222"/>
                <a:gd name="connsiteY14" fmla="*/ 335624 h 1411095"/>
                <a:gd name="connsiteX15" fmla="*/ 89240 w 175222"/>
                <a:gd name="connsiteY15" fmla="*/ 176874 h 1411095"/>
                <a:gd name="connsiteX16" fmla="*/ 174965 w 175222"/>
                <a:gd name="connsiteY16" fmla="*/ 2249 h 141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5222" h="1411095">
                  <a:moveTo>
                    <a:pt x="174965" y="2249"/>
                  </a:moveTo>
                  <a:cubicBezTo>
                    <a:pt x="179198" y="-12038"/>
                    <a:pt x="129986" y="44582"/>
                    <a:pt x="114640" y="91149"/>
                  </a:cubicBezTo>
                  <a:cubicBezTo>
                    <a:pt x="99294" y="137716"/>
                    <a:pt x="85007" y="262599"/>
                    <a:pt x="82890" y="281649"/>
                  </a:cubicBezTo>
                  <a:cubicBezTo>
                    <a:pt x="80773" y="300699"/>
                    <a:pt x="99823" y="153062"/>
                    <a:pt x="101940" y="205449"/>
                  </a:cubicBezTo>
                  <a:cubicBezTo>
                    <a:pt x="104057" y="257836"/>
                    <a:pt x="96648" y="541999"/>
                    <a:pt x="95590" y="595974"/>
                  </a:cubicBezTo>
                  <a:cubicBezTo>
                    <a:pt x="94532" y="649949"/>
                    <a:pt x="94003" y="486437"/>
                    <a:pt x="95590" y="529299"/>
                  </a:cubicBezTo>
                  <a:cubicBezTo>
                    <a:pt x="97177" y="572161"/>
                    <a:pt x="102469" y="800762"/>
                    <a:pt x="105115" y="853149"/>
                  </a:cubicBezTo>
                  <a:cubicBezTo>
                    <a:pt x="107761" y="905537"/>
                    <a:pt x="119932" y="787532"/>
                    <a:pt x="111465" y="843624"/>
                  </a:cubicBezTo>
                  <a:cubicBezTo>
                    <a:pt x="102998" y="899716"/>
                    <a:pt x="72836" y="1096566"/>
                    <a:pt x="54315" y="1189699"/>
                  </a:cubicBezTo>
                  <a:cubicBezTo>
                    <a:pt x="35794" y="1282832"/>
                    <a:pt x="3515" y="1384432"/>
                    <a:pt x="340" y="1402424"/>
                  </a:cubicBezTo>
                  <a:cubicBezTo>
                    <a:pt x="-2835" y="1420416"/>
                    <a:pt x="16744" y="1420945"/>
                    <a:pt x="35265" y="1297649"/>
                  </a:cubicBezTo>
                  <a:cubicBezTo>
                    <a:pt x="53786" y="1174353"/>
                    <a:pt x="100353" y="769011"/>
                    <a:pt x="111465" y="662649"/>
                  </a:cubicBezTo>
                  <a:cubicBezTo>
                    <a:pt x="122577" y="556287"/>
                    <a:pt x="107232" y="717682"/>
                    <a:pt x="101940" y="659474"/>
                  </a:cubicBezTo>
                  <a:cubicBezTo>
                    <a:pt x="96648" y="601266"/>
                    <a:pt x="81832" y="367374"/>
                    <a:pt x="79715" y="313399"/>
                  </a:cubicBezTo>
                  <a:cubicBezTo>
                    <a:pt x="77598" y="259424"/>
                    <a:pt x="87653" y="358378"/>
                    <a:pt x="89240" y="335624"/>
                  </a:cubicBezTo>
                  <a:cubicBezTo>
                    <a:pt x="90827" y="312870"/>
                    <a:pt x="77598" y="231378"/>
                    <a:pt x="89240" y="176874"/>
                  </a:cubicBezTo>
                  <a:cubicBezTo>
                    <a:pt x="100882" y="122370"/>
                    <a:pt x="170732" y="16536"/>
                    <a:pt x="174965" y="2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D62F000D-6792-B8B0-32F1-222CF632335D}"/>
                </a:ext>
              </a:extLst>
            </p:cNvPr>
            <p:cNvSpPr/>
            <p:nvPr/>
          </p:nvSpPr>
          <p:spPr>
            <a:xfrm>
              <a:off x="2869594" y="3655674"/>
              <a:ext cx="336475" cy="744988"/>
            </a:xfrm>
            <a:custGeom>
              <a:avLst/>
              <a:gdLst>
                <a:gd name="connsiteX0" fmla="*/ 606 w 336475"/>
                <a:gd name="connsiteY0" fmla="*/ 1926 h 744988"/>
                <a:gd name="connsiteX1" fmla="*/ 232381 w 336475"/>
                <a:gd name="connsiteY1" fmla="*/ 290851 h 744988"/>
                <a:gd name="connsiteX2" fmla="*/ 248256 w 336475"/>
                <a:gd name="connsiteY2" fmla="*/ 408326 h 744988"/>
                <a:gd name="connsiteX3" fmla="*/ 333981 w 336475"/>
                <a:gd name="connsiteY3" fmla="*/ 735351 h 744988"/>
                <a:gd name="connsiteX4" fmla="*/ 308581 w 336475"/>
                <a:gd name="connsiteY4" fmla="*/ 636926 h 744988"/>
                <a:gd name="connsiteX5" fmla="*/ 257781 w 336475"/>
                <a:gd name="connsiteY5" fmla="*/ 417851 h 744988"/>
                <a:gd name="connsiteX6" fmla="*/ 311756 w 336475"/>
                <a:gd name="connsiteY6" fmla="*/ 598826 h 744988"/>
                <a:gd name="connsiteX7" fmla="*/ 248256 w 336475"/>
                <a:gd name="connsiteY7" fmla="*/ 443251 h 744988"/>
                <a:gd name="connsiteX8" fmla="*/ 206981 w 336475"/>
                <a:gd name="connsiteY8" fmla="*/ 300376 h 744988"/>
                <a:gd name="connsiteX9" fmla="*/ 165706 w 336475"/>
                <a:gd name="connsiteY9" fmla="*/ 170201 h 744988"/>
                <a:gd name="connsiteX10" fmla="*/ 606 w 336475"/>
                <a:gd name="connsiteY10" fmla="*/ 1926 h 7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6475" h="744988">
                  <a:moveTo>
                    <a:pt x="606" y="1926"/>
                  </a:moveTo>
                  <a:cubicBezTo>
                    <a:pt x="11718" y="22034"/>
                    <a:pt x="191106" y="223118"/>
                    <a:pt x="232381" y="290851"/>
                  </a:cubicBezTo>
                  <a:cubicBezTo>
                    <a:pt x="273656" y="358584"/>
                    <a:pt x="231323" y="334243"/>
                    <a:pt x="248256" y="408326"/>
                  </a:cubicBezTo>
                  <a:cubicBezTo>
                    <a:pt x="265189" y="482409"/>
                    <a:pt x="323927" y="697251"/>
                    <a:pt x="333981" y="735351"/>
                  </a:cubicBezTo>
                  <a:cubicBezTo>
                    <a:pt x="344035" y="773451"/>
                    <a:pt x="321281" y="689843"/>
                    <a:pt x="308581" y="636926"/>
                  </a:cubicBezTo>
                  <a:cubicBezTo>
                    <a:pt x="295881" y="584009"/>
                    <a:pt x="257252" y="424201"/>
                    <a:pt x="257781" y="417851"/>
                  </a:cubicBezTo>
                  <a:cubicBezTo>
                    <a:pt x="258310" y="411501"/>
                    <a:pt x="313343" y="594593"/>
                    <a:pt x="311756" y="598826"/>
                  </a:cubicBezTo>
                  <a:cubicBezTo>
                    <a:pt x="310169" y="603059"/>
                    <a:pt x="265719" y="492993"/>
                    <a:pt x="248256" y="443251"/>
                  </a:cubicBezTo>
                  <a:cubicBezTo>
                    <a:pt x="230794" y="393509"/>
                    <a:pt x="220739" y="345884"/>
                    <a:pt x="206981" y="300376"/>
                  </a:cubicBezTo>
                  <a:cubicBezTo>
                    <a:pt x="193223" y="254868"/>
                    <a:pt x="196927" y="215709"/>
                    <a:pt x="165706" y="170201"/>
                  </a:cubicBezTo>
                  <a:cubicBezTo>
                    <a:pt x="134485" y="124693"/>
                    <a:pt x="-10506" y="-18182"/>
                    <a:pt x="606" y="19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E9FDCF40-871E-26A0-48D3-A7134CD47BAC}"/>
                </a:ext>
              </a:extLst>
            </p:cNvPr>
            <p:cNvSpPr/>
            <p:nvPr/>
          </p:nvSpPr>
          <p:spPr>
            <a:xfrm>
              <a:off x="3289207" y="3936965"/>
              <a:ext cx="29177" cy="454260"/>
            </a:xfrm>
            <a:custGeom>
              <a:avLst/>
              <a:gdLst>
                <a:gd name="connsiteX0" fmla="*/ 19143 w 29177"/>
                <a:gd name="connsiteY0" fmla="*/ 35 h 454260"/>
                <a:gd name="connsiteX1" fmla="*/ 93 w 29177"/>
                <a:gd name="connsiteY1" fmla="*/ 133385 h 454260"/>
                <a:gd name="connsiteX2" fmla="*/ 28668 w 29177"/>
                <a:gd name="connsiteY2" fmla="*/ 260385 h 454260"/>
                <a:gd name="connsiteX3" fmla="*/ 19143 w 29177"/>
                <a:gd name="connsiteY3" fmla="*/ 454060 h 454260"/>
                <a:gd name="connsiteX4" fmla="*/ 28668 w 29177"/>
                <a:gd name="connsiteY4" fmla="*/ 222285 h 454260"/>
                <a:gd name="connsiteX5" fmla="*/ 19143 w 29177"/>
                <a:gd name="connsiteY5" fmla="*/ 238160 h 454260"/>
                <a:gd name="connsiteX6" fmla="*/ 9618 w 29177"/>
                <a:gd name="connsiteY6" fmla="*/ 146085 h 454260"/>
                <a:gd name="connsiteX7" fmla="*/ 19143 w 29177"/>
                <a:gd name="connsiteY7" fmla="*/ 35 h 454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77" h="454260">
                  <a:moveTo>
                    <a:pt x="19143" y="35"/>
                  </a:moveTo>
                  <a:cubicBezTo>
                    <a:pt x="17555" y="-2082"/>
                    <a:pt x="-1495" y="89993"/>
                    <a:pt x="93" y="133385"/>
                  </a:cubicBezTo>
                  <a:cubicBezTo>
                    <a:pt x="1680" y="176777"/>
                    <a:pt x="25493" y="206939"/>
                    <a:pt x="28668" y="260385"/>
                  </a:cubicBezTo>
                  <a:cubicBezTo>
                    <a:pt x="31843" y="313831"/>
                    <a:pt x="19143" y="460410"/>
                    <a:pt x="19143" y="454060"/>
                  </a:cubicBezTo>
                  <a:cubicBezTo>
                    <a:pt x="19143" y="447710"/>
                    <a:pt x="28668" y="258268"/>
                    <a:pt x="28668" y="222285"/>
                  </a:cubicBezTo>
                  <a:cubicBezTo>
                    <a:pt x="28668" y="186302"/>
                    <a:pt x="22318" y="250860"/>
                    <a:pt x="19143" y="238160"/>
                  </a:cubicBezTo>
                  <a:cubicBezTo>
                    <a:pt x="15968" y="225460"/>
                    <a:pt x="8560" y="180481"/>
                    <a:pt x="9618" y="146085"/>
                  </a:cubicBezTo>
                  <a:cubicBezTo>
                    <a:pt x="10676" y="111689"/>
                    <a:pt x="20731" y="2152"/>
                    <a:pt x="19143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0116821D-D479-9F5E-E1DC-605239CCB81B}"/>
                </a:ext>
              </a:extLst>
            </p:cNvPr>
            <p:cNvSpPr/>
            <p:nvPr/>
          </p:nvSpPr>
          <p:spPr>
            <a:xfrm>
              <a:off x="3215842" y="4266396"/>
              <a:ext cx="64064" cy="443696"/>
            </a:xfrm>
            <a:custGeom>
              <a:avLst/>
              <a:gdLst>
                <a:gd name="connsiteX0" fmla="*/ 433 w 64064"/>
                <a:gd name="connsiteY0" fmla="*/ 804 h 443696"/>
                <a:gd name="connsiteX1" fmla="*/ 54408 w 64064"/>
                <a:gd name="connsiteY1" fmla="*/ 277029 h 443696"/>
                <a:gd name="connsiteX2" fmla="*/ 60758 w 64064"/>
                <a:gd name="connsiteY2" fmla="*/ 442129 h 443696"/>
                <a:gd name="connsiteX3" fmla="*/ 60758 w 64064"/>
                <a:gd name="connsiteY3" fmla="*/ 350054 h 443696"/>
                <a:gd name="connsiteX4" fmla="*/ 19483 w 64064"/>
                <a:gd name="connsiteY4" fmla="*/ 184954 h 443696"/>
                <a:gd name="connsiteX5" fmla="*/ 29008 w 64064"/>
                <a:gd name="connsiteY5" fmla="*/ 191304 h 443696"/>
                <a:gd name="connsiteX6" fmla="*/ 433 w 64064"/>
                <a:gd name="connsiteY6" fmla="*/ 804 h 44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064" h="443696">
                  <a:moveTo>
                    <a:pt x="433" y="804"/>
                  </a:moveTo>
                  <a:cubicBezTo>
                    <a:pt x="4666" y="15091"/>
                    <a:pt x="44354" y="203475"/>
                    <a:pt x="54408" y="277029"/>
                  </a:cubicBezTo>
                  <a:cubicBezTo>
                    <a:pt x="64462" y="350583"/>
                    <a:pt x="59700" y="429958"/>
                    <a:pt x="60758" y="442129"/>
                  </a:cubicBezTo>
                  <a:cubicBezTo>
                    <a:pt x="61816" y="454300"/>
                    <a:pt x="67637" y="392917"/>
                    <a:pt x="60758" y="350054"/>
                  </a:cubicBezTo>
                  <a:cubicBezTo>
                    <a:pt x="53879" y="307192"/>
                    <a:pt x="19483" y="184954"/>
                    <a:pt x="19483" y="184954"/>
                  </a:cubicBezTo>
                  <a:cubicBezTo>
                    <a:pt x="14191" y="158496"/>
                    <a:pt x="33770" y="215646"/>
                    <a:pt x="29008" y="191304"/>
                  </a:cubicBezTo>
                  <a:cubicBezTo>
                    <a:pt x="24246" y="166962"/>
                    <a:pt x="-3800" y="-13483"/>
                    <a:pt x="433" y="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C03AF0B0-379A-D63A-F4B1-81374D19CE6B}"/>
                </a:ext>
              </a:extLst>
            </p:cNvPr>
            <p:cNvSpPr/>
            <p:nvPr/>
          </p:nvSpPr>
          <p:spPr>
            <a:xfrm>
              <a:off x="3097690" y="4714859"/>
              <a:ext cx="191635" cy="340030"/>
            </a:xfrm>
            <a:custGeom>
              <a:avLst/>
              <a:gdLst>
                <a:gd name="connsiteX0" fmla="*/ 191610 w 191635"/>
                <a:gd name="connsiteY0" fmla="*/ 16 h 340030"/>
                <a:gd name="connsiteX1" fmla="*/ 153510 w 191635"/>
                <a:gd name="connsiteY1" fmla="*/ 142891 h 340030"/>
                <a:gd name="connsiteX2" fmla="*/ 147160 w 191635"/>
                <a:gd name="connsiteY2" fmla="*/ 196866 h 340030"/>
                <a:gd name="connsiteX3" fmla="*/ 1110 w 191635"/>
                <a:gd name="connsiteY3" fmla="*/ 339741 h 340030"/>
                <a:gd name="connsiteX4" fmla="*/ 77310 w 191635"/>
                <a:gd name="connsiteY4" fmla="*/ 234966 h 340030"/>
                <a:gd name="connsiteX5" fmla="*/ 26510 w 191635"/>
                <a:gd name="connsiteY5" fmla="*/ 273066 h 340030"/>
                <a:gd name="connsiteX6" fmla="*/ 150335 w 191635"/>
                <a:gd name="connsiteY6" fmla="*/ 28591 h 340030"/>
                <a:gd name="connsiteX7" fmla="*/ 86835 w 191635"/>
                <a:gd name="connsiteY7" fmla="*/ 203216 h 340030"/>
                <a:gd name="connsiteX8" fmla="*/ 147160 w 191635"/>
                <a:gd name="connsiteY8" fmla="*/ 152416 h 340030"/>
                <a:gd name="connsiteX9" fmla="*/ 191610 w 191635"/>
                <a:gd name="connsiteY9" fmla="*/ 16 h 34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1635" h="340030">
                  <a:moveTo>
                    <a:pt x="191610" y="16"/>
                  </a:moveTo>
                  <a:cubicBezTo>
                    <a:pt x="192668" y="-1572"/>
                    <a:pt x="160918" y="110083"/>
                    <a:pt x="153510" y="142891"/>
                  </a:cubicBezTo>
                  <a:cubicBezTo>
                    <a:pt x="146102" y="175699"/>
                    <a:pt x="172560" y="164058"/>
                    <a:pt x="147160" y="196866"/>
                  </a:cubicBezTo>
                  <a:cubicBezTo>
                    <a:pt x="121760" y="229674"/>
                    <a:pt x="12752" y="333391"/>
                    <a:pt x="1110" y="339741"/>
                  </a:cubicBezTo>
                  <a:cubicBezTo>
                    <a:pt x="-10532" y="346091"/>
                    <a:pt x="73077" y="246079"/>
                    <a:pt x="77310" y="234966"/>
                  </a:cubicBezTo>
                  <a:cubicBezTo>
                    <a:pt x="81543" y="223854"/>
                    <a:pt x="14339" y="307462"/>
                    <a:pt x="26510" y="273066"/>
                  </a:cubicBezTo>
                  <a:cubicBezTo>
                    <a:pt x="38681" y="238670"/>
                    <a:pt x="140281" y="40233"/>
                    <a:pt x="150335" y="28591"/>
                  </a:cubicBezTo>
                  <a:cubicBezTo>
                    <a:pt x="160389" y="16949"/>
                    <a:pt x="87364" y="182579"/>
                    <a:pt x="86835" y="203216"/>
                  </a:cubicBezTo>
                  <a:cubicBezTo>
                    <a:pt x="86306" y="223853"/>
                    <a:pt x="133402" y="180462"/>
                    <a:pt x="147160" y="152416"/>
                  </a:cubicBezTo>
                  <a:cubicBezTo>
                    <a:pt x="160918" y="124370"/>
                    <a:pt x="190552" y="1604"/>
                    <a:pt x="191610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94160A09-9F37-17BE-D7E4-989E8694B209}"/>
                </a:ext>
              </a:extLst>
            </p:cNvPr>
            <p:cNvSpPr/>
            <p:nvPr/>
          </p:nvSpPr>
          <p:spPr>
            <a:xfrm>
              <a:off x="2914590" y="3644556"/>
              <a:ext cx="316754" cy="653418"/>
            </a:xfrm>
            <a:custGeom>
              <a:avLst/>
              <a:gdLst>
                <a:gd name="connsiteX0" fmla="*/ 60 w 316754"/>
                <a:gd name="connsiteY0" fmla="*/ 344 h 653418"/>
                <a:gd name="connsiteX1" fmla="*/ 215960 w 316754"/>
                <a:gd name="connsiteY1" fmla="*/ 298794 h 653418"/>
                <a:gd name="connsiteX2" fmla="*/ 215960 w 316754"/>
                <a:gd name="connsiteY2" fmla="*/ 270219 h 653418"/>
                <a:gd name="connsiteX3" fmla="*/ 263585 w 316754"/>
                <a:gd name="connsiteY3" fmla="*/ 435319 h 653418"/>
                <a:gd name="connsiteX4" fmla="*/ 314385 w 316754"/>
                <a:gd name="connsiteY4" fmla="*/ 648044 h 653418"/>
                <a:gd name="connsiteX5" fmla="*/ 298510 w 316754"/>
                <a:gd name="connsiteY5" fmla="*/ 559144 h 653418"/>
                <a:gd name="connsiteX6" fmla="*/ 212785 w 316754"/>
                <a:gd name="connsiteY6" fmla="*/ 235294 h 653418"/>
                <a:gd name="connsiteX7" fmla="*/ 193735 w 316754"/>
                <a:gd name="connsiteY7" fmla="*/ 238469 h 653418"/>
                <a:gd name="connsiteX8" fmla="*/ 60 w 316754"/>
                <a:gd name="connsiteY8" fmla="*/ 344 h 65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6754" h="653418">
                  <a:moveTo>
                    <a:pt x="60" y="344"/>
                  </a:moveTo>
                  <a:cubicBezTo>
                    <a:pt x="3764" y="10398"/>
                    <a:pt x="179977" y="253815"/>
                    <a:pt x="215960" y="298794"/>
                  </a:cubicBezTo>
                  <a:cubicBezTo>
                    <a:pt x="251943" y="343773"/>
                    <a:pt x="208023" y="247465"/>
                    <a:pt x="215960" y="270219"/>
                  </a:cubicBezTo>
                  <a:cubicBezTo>
                    <a:pt x="223898" y="292973"/>
                    <a:pt x="247181" y="372348"/>
                    <a:pt x="263585" y="435319"/>
                  </a:cubicBezTo>
                  <a:cubicBezTo>
                    <a:pt x="279989" y="498290"/>
                    <a:pt x="308564" y="627407"/>
                    <a:pt x="314385" y="648044"/>
                  </a:cubicBezTo>
                  <a:cubicBezTo>
                    <a:pt x="320206" y="668681"/>
                    <a:pt x="315443" y="627936"/>
                    <a:pt x="298510" y="559144"/>
                  </a:cubicBezTo>
                  <a:cubicBezTo>
                    <a:pt x="281577" y="490352"/>
                    <a:pt x="230247" y="288740"/>
                    <a:pt x="212785" y="235294"/>
                  </a:cubicBezTo>
                  <a:cubicBezTo>
                    <a:pt x="195323" y="181848"/>
                    <a:pt x="224956" y="273394"/>
                    <a:pt x="193735" y="238469"/>
                  </a:cubicBezTo>
                  <a:cubicBezTo>
                    <a:pt x="162514" y="203544"/>
                    <a:pt x="-3644" y="-9710"/>
                    <a:pt x="60" y="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1288DCC4-9AC7-07F6-6A3A-ED8F4BFE787C}"/>
                </a:ext>
              </a:extLst>
            </p:cNvPr>
            <p:cNvSpPr/>
            <p:nvPr/>
          </p:nvSpPr>
          <p:spPr>
            <a:xfrm>
              <a:off x="2349186" y="3704906"/>
              <a:ext cx="376132" cy="467780"/>
            </a:xfrm>
            <a:custGeom>
              <a:avLst/>
              <a:gdLst>
                <a:gd name="connsiteX0" fmla="*/ 374964 w 376132"/>
                <a:gd name="connsiteY0" fmla="*/ 319 h 467780"/>
                <a:gd name="connsiteX1" fmla="*/ 152714 w 376132"/>
                <a:gd name="connsiteY1" fmla="*/ 286069 h 467780"/>
                <a:gd name="connsiteX2" fmla="*/ 165414 w 376132"/>
                <a:gd name="connsiteY2" fmla="*/ 267019 h 467780"/>
                <a:gd name="connsiteX3" fmla="*/ 314 w 376132"/>
                <a:gd name="connsiteY3" fmla="*/ 467044 h 467780"/>
                <a:gd name="connsiteX4" fmla="*/ 127314 w 376132"/>
                <a:gd name="connsiteY4" fmla="*/ 330519 h 467780"/>
                <a:gd name="connsiteX5" fmla="*/ 251139 w 376132"/>
                <a:gd name="connsiteY5" fmla="*/ 222569 h 467780"/>
                <a:gd name="connsiteX6" fmla="*/ 241614 w 376132"/>
                <a:gd name="connsiteY6" fmla="*/ 228919 h 467780"/>
                <a:gd name="connsiteX7" fmla="*/ 374964 w 376132"/>
                <a:gd name="connsiteY7" fmla="*/ 319 h 46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6132" h="467780">
                  <a:moveTo>
                    <a:pt x="374964" y="319"/>
                  </a:moveTo>
                  <a:cubicBezTo>
                    <a:pt x="360147" y="9844"/>
                    <a:pt x="187639" y="241619"/>
                    <a:pt x="152714" y="286069"/>
                  </a:cubicBezTo>
                  <a:cubicBezTo>
                    <a:pt x="117789" y="330519"/>
                    <a:pt x="190814" y="236856"/>
                    <a:pt x="165414" y="267019"/>
                  </a:cubicBezTo>
                  <a:cubicBezTo>
                    <a:pt x="140014" y="297182"/>
                    <a:pt x="6664" y="456461"/>
                    <a:pt x="314" y="467044"/>
                  </a:cubicBezTo>
                  <a:cubicBezTo>
                    <a:pt x="-6036" y="477627"/>
                    <a:pt x="85510" y="371265"/>
                    <a:pt x="127314" y="330519"/>
                  </a:cubicBezTo>
                  <a:cubicBezTo>
                    <a:pt x="169118" y="289773"/>
                    <a:pt x="251139" y="222569"/>
                    <a:pt x="251139" y="222569"/>
                  </a:cubicBezTo>
                  <a:cubicBezTo>
                    <a:pt x="270189" y="205636"/>
                    <a:pt x="224152" y="260669"/>
                    <a:pt x="241614" y="228919"/>
                  </a:cubicBezTo>
                  <a:cubicBezTo>
                    <a:pt x="259076" y="197169"/>
                    <a:pt x="389781" y="-9206"/>
                    <a:pt x="374964" y="3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796C6590-760D-EBD3-89B4-8AA770B13782}"/>
                </a:ext>
              </a:extLst>
            </p:cNvPr>
            <p:cNvSpPr/>
            <p:nvPr/>
          </p:nvSpPr>
          <p:spPr>
            <a:xfrm>
              <a:off x="2186318" y="3714750"/>
              <a:ext cx="525132" cy="686272"/>
            </a:xfrm>
            <a:custGeom>
              <a:avLst/>
              <a:gdLst>
                <a:gd name="connsiteX0" fmla="*/ 525132 w 525132"/>
                <a:gd name="connsiteY0" fmla="*/ 0 h 686272"/>
                <a:gd name="connsiteX1" fmla="*/ 414007 w 525132"/>
                <a:gd name="connsiteY1" fmla="*/ 123825 h 686272"/>
                <a:gd name="connsiteX2" fmla="*/ 312407 w 525132"/>
                <a:gd name="connsiteY2" fmla="*/ 228600 h 686272"/>
                <a:gd name="connsiteX3" fmla="*/ 160007 w 525132"/>
                <a:gd name="connsiteY3" fmla="*/ 393700 h 686272"/>
                <a:gd name="connsiteX4" fmla="*/ 207632 w 525132"/>
                <a:gd name="connsiteY4" fmla="*/ 365125 h 686272"/>
                <a:gd name="connsiteX5" fmla="*/ 83807 w 525132"/>
                <a:gd name="connsiteY5" fmla="*/ 504825 h 686272"/>
                <a:gd name="connsiteX6" fmla="*/ 1257 w 525132"/>
                <a:gd name="connsiteY6" fmla="*/ 685800 h 686272"/>
                <a:gd name="connsiteX7" fmla="*/ 147307 w 525132"/>
                <a:gd name="connsiteY7" fmla="*/ 447675 h 686272"/>
                <a:gd name="connsiteX8" fmla="*/ 242557 w 525132"/>
                <a:gd name="connsiteY8" fmla="*/ 323850 h 686272"/>
                <a:gd name="connsiteX9" fmla="*/ 233032 w 525132"/>
                <a:gd name="connsiteY9" fmla="*/ 336550 h 686272"/>
                <a:gd name="connsiteX10" fmla="*/ 309232 w 525132"/>
                <a:gd name="connsiteY10" fmla="*/ 247650 h 686272"/>
                <a:gd name="connsiteX11" fmla="*/ 525132 w 525132"/>
                <a:gd name="connsiteY11" fmla="*/ 0 h 68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5132" h="686272">
                  <a:moveTo>
                    <a:pt x="525132" y="0"/>
                  </a:moveTo>
                  <a:cubicBezTo>
                    <a:pt x="487296" y="42862"/>
                    <a:pt x="449461" y="85725"/>
                    <a:pt x="414007" y="123825"/>
                  </a:cubicBezTo>
                  <a:cubicBezTo>
                    <a:pt x="378553" y="161925"/>
                    <a:pt x="354740" y="183621"/>
                    <a:pt x="312407" y="228600"/>
                  </a:cubicBezTo>
                  <a:cubicBezTo>
                    <a:pt x="270074" y="273579"/>
                    <a:pt x="177469" y="370946"/>
                    <a:pt x="160007" y="393700"/>
                  </a:cubicBezTo>
                  <a:cubicBezTo>
                    <a:pt x="142544" y="416454"/>
                    <a:pt x="220332" y="346604"/>
                    <a:pt x="207632" y="365125"/>
                  </a:cubicBezTo>
                  <a:cubicBezTo>
                    <a:pt x="194932" y="383646"/>
                    <a:pt x="118203" y="451379"/>
                    <a:pt x="83807" y="504825"/>
                  </a:cubicBezTo>
                  <a:cubicBezTo>
                    <a:pt x="49411" y="558271"/>
                    <a:pt x="-9326" y="695325"/>
                    <a:pt x="1257" y="685800"/>
                  </a:cubicBezTo>
                  <a:cubicBezTo>
                    <a:pt x="11840" y="676275"/>
                    <a:pt x="107090" y="508000"/>
                    <a:pt x="147307" y="447675"/>
                  </a:cubicBezTo>
                  <a:cubicBezTo>
                    <a:pt x="187524" y="387350"/>
                    <a:pt x="242557" y="323850"/>
                    <a:pt x="242557" y="323850"/>
                  </a:cubicBezTo>
                  <a:cubicBezTo>
                    <a:pt x="256844" y="305329"/>
                    <a:pt x="221920" y="349250"/>
                    <a:pt x="233032" y="336550"/>
                  </a:cubicBezTo>
                  <a:cubicBezTo>
                    <a:pt x="244144" y="323850"/>
                    <a:pt x="309232" y="247650"/>
                    <a:pt x="309232" y="247650"/>
                  </a:cubicBezTo>
                  <a:lnTo>
                    <a:pt x="5251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E3F6AF86-BAAA-B155-A4D2-8756FF5B5349}"/>
                </a:ext>
              </a:extLst>
            </p:cNvPr>
            <p:cNvSpPr/>
            <p:nvPr/>
          </p:nvSpPr>
          <p:spPr>
            <a:xfrm>
              <a:off x="2340194" y="4063985"/>
              <a:ext cx="152197" cy="855124"/>
            </a:xfrm>
            <a:custGeom>
              <a:avLst/>
              <a:gdLst>
                <a:gd name="connsiteX0" fmla="*/ 152181 w 152197"/>
                <a:gd name="connsiteY0" fmla="*/ 15 h 855124"/>
                <a:gd name="connsiteX1" fmla="*/ 18831 w 152197"/>
                <a:gd name="connsiteY1" fmla="*/ 165115 h 855124"/>
                <a:gd name="connsiteX2" fmla="*/ 15656 w 152197"/>
                <a:gd name="connsiteY2" fmla="*/ 298465 h 855124"/>
                <a:gd name="connsiteX3" fmla="*/ 9306 w 152197"/>
                <a:gd name="connsiteY3" fmla="*/ 250840 h 855124"/>
                <a:gd name="connsiteX4" fmla="*/ 9306 w 152197"/>
                <a:gd name="connsiteY4" fmla="*/ 514365 h 855124"/>
                <a:gd name="connsiteX5" fmla="*/ 22006 w 152197"/>
                <a:gd name="connsiteY5" fmla="*/ 854090 h 855124"/>
                <a:gd name="connsiteX6" fmla="*/ 31531 w 152197"/>
                <a:gd name="connsiteY6" fmla="*/ 606440 h 855124"/>
                <a:gd name="connsiteX7" fmla="*/ 22006 w 152197"/>
                <a:gd name="connsiteY7" fmla="*/ 228615 h 855124"/>
                <a:gd name="connsiteX8" fmla="*/ 12481 w 152197"/>
                <a:gd name="connsiteY8" fmla="*/ 241315 h 855124"/>
                <a:gd name="connsiteX9" fmla="*/ 9306 w 152197"/>
                <a:gd name="connsiteY9" fmla="*/ 155590 h 855124"/>
                <a:gd name="connsiteX10" fmla="*/ 152181 w 152197"/>
                <a:gd name="connsiteY10" fmla="*/ 15 h 8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197" h="855124">
                  <a:moveTo>
                    <a:pt x="152181" y="15"/>
                  </a:moveTo>
                  <a:cubicBezTo>
                    <a:pt x="153768" y="1602"/>
                    <a:pt x="41585" y="115373"/>
                    <a:pt x="18831" y="165115"/>
                  </a:cubicBezTo>
                  <a:cubicBezTo>
                    <a:pt x="-3923" y="214857"/>
                    <a:pt x="17243" y="284178"/>
                    <a:pt x="15656" y="298465"/>
                  </a:cubicBezTo>
                  <a:cubicBezTo>
                    <a:pt x="14069" y="312752"/>
                    <a:pt x="10364" y="214857"/>
                    <a:pt x="9306" y="250840"/>
                  </a:cubicBezTo>
                  <a:cubicBezTo>
                    <a:pt x="8248" y="286823"/>
                    <a:pt x="7189" y="413823"/>
                    <a:pt x="9306" y="514365"/>
                  </a:cubicBezTo>
                  <a:cubicBezTo>
                    <a:pt x="11423" y="614907"/>
                    <a:pt x="18302" y="838744"/>
                    <a:pt x="22006" y="854090"/>
                  </a:cubicBezTo>
                  <a:cubicBezTo>
                    <a:pt x="25710" y="869436"/>
                    <a:pt x="31531" y="710686"/>
                    <a:pt x="31531" y="606440"/>
                  </a:cubicBezTo>
                  <a:cubicBezTo>
                    <a:pt x="31531" y="502194"/>
                    <a:pt x="25181" y="289469"/>
                    <a:pt x="22006" y="228615"/>
                  </a:cubicBezTo>
                  <a:cubicBezTo>
                    <a:pt x="18831" y="167761"/>
                    <a:pt x="14598" y="253486"/>
                    <a:pt x="12481" y="241315"/>
                  </a:cubicBezTo>
                  <a:cubicBezTo>
                    <a:pt x="10364" y="229144"/>
                    <a:pt x="-12390" y="190515"/>
                    <a:pt x="9306" y="155590"/>
                  </a:cubicBezTo>
                  <a:cubicBezTo>
                    <a:pt x="31002" y="120665"/>
                    <a:pt x="150594" y="-1572"/>
                    <a:pt x="15218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8698DD5B-4277-F171-F72E-0C92BC4895FF}"/>
                </a:ext>
              </a:extLst>
            </p:cNvPr>
            <p:cNvSpPr/>
            <p:nvPr/>
          </p:nvSpPr>
          <p:spPr>
            <a:xfrm>
              <a:off x="2432726" y="3927334"/>
              <a:ext cx="253478" cy="302436"/>
            </a:xfrm>
            <a:custGeom>
              <a:avLst/>
              <a:gdLst>
                <a:gd name="connsiteX0" fmla="*/ 250149 w 253478"/>
                <a:gd name="connsiteY0" fmla="*/ 3316 h 302436"/>
                <a:gd name="connsiteX1" fmla="*/ 2499 w 253478"/>
                <a:gd name="connsiteY1" fmla="*/ 298591 h 302436"/>
                <a:gd name="connsiteX2" fmla="*/ 123149 w 253478"/>
                <a:gd name="connsiteY2" fmla="*/ 177941 h 302436"/>
                <a:gd name="connsiteX3" fmla="*/ 135849 w 253478"/>
                <a:gd name="connsiteY3" fmla="*/ 273191 h 302436"/>
                <a:gd name="connsiteX4" fmla="*/ 145374 w 253478"/>
                <a:gd name="connsiteY4" fmla="*/ 146191 h 302436"/>
                <a:gd name="connsiteX5" fmla="*/ 250149 w 253478"/>
                <a:gd name="connsiteY5" fmla="*/ 3316 h 30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478" h="302436">
                  <a:moveTo>
                    <a:pt x="250149" y="3316"/>
                  </a:moveTo>
                  <a:cubicBezTo>
                    <a:pt x="226336" y="28716"/>
                    <a:pt x="23666" y="269487"/>
                    <a:pt x="2499" y="298591"/>
                  </a:cubicBezTo>
                  <a:cubicBezTo>
                    <a:pt x="-18668" y="327695"/>
                    <a:pt x="100924" y="182174"/>
                    <a:pt x="123149" y="177941"/>
                  </a:cubicBezTo>
                  <a:cubicBezTo>
                    <a:pt x="145374" y="173708"/>
                    <a:pt x="132145" y="278483"/>
                    <a:pt x="135849" y="273191"/>
                  </a:cubicBezTo>
                  <a:cubicBezTo>
                    <a:pt x="139553" y="267899"/>
                    <a:pt x="127911" y="186937"/>
                    <a:pt x="145374" y="146191"/>
                  </a:cubicBezTo>
                  <a:cubicBezTo>
                    <a:pt x="162836" y="105445"/>
                    <a:pt x="273962" y="-22084"/>
                    <a:pt x="250149" y="3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838D8AFF-399D-FA70-C68D-5E9BBFEC8C78}"/>
                </a:ext>
              </a:extLst>
            </p:cNvPr>
            <p:cNvSpPr/>
            <p:nvPr/>
          </p:nvSpPr>
          <p:spPr>
            <a:xfrm>
              <a:off x="2866934" y="3914625"/>
              <a:ext cx="197512" cy="238284"/>
            </a:xfrm>
            <a:custGeom>
              <a:avLst/>
              <a:gdLst>
                <a:gd name="connsiteX0" fmla="*/ 174716 w 197512"/>
                <a:gd name="connsiteY0" fmla="*/ 150 h 238284"/>
                <a:gd name="connsiteX1" fmla="*/ 171541 w 197512"/>
                <a:gd name="connsiteY1" fmla="*/ 82700 h 238284"/>
                <a:gd name="connsiteX2" fmla="*/ 196941 w 197512"/>
                <a:gd name="connsiteY2" fmla="*/ 123975 h 238284"/>
                <a:gd name="connsiteX3" fmla="*/ 142966 w 197512"/>
                <a:gd name="connsiteY3" fmla="*/ 114450 h 238284"/>
                <a:gd name="connsiteX4" fmla="*/ 9616 w 197512"/>
                <a:gd name="connsiteY4" fmla="*/ 117625 h 238284"/>
                <a:gd name="connsiteX5" fmla="*/ 73116 w 197512"/>
                <a:gd name="connsiteY5" fmla="*/ 130325 h 238284"/>
                <a:gd name="connsiteX6" fmla="*/ 91 w 197512"/>
                <a:gd name="connsiteY6" fmla="*/ 238275 h 238284"/>
                <a:gd name="connsiteX7" fmla="*/ 60416 w 197512"/>
                <a:gd name="connsiteY7" fmla="*/ 123975 h 238284"/>
                <a:gd name="connsiteX8" fmla="*/ 165191 w 197512"/>
                <a:gd name="connsiteY8" fmla="*/ 133500 h 238284"/>
                <a:gd name="connsiteX9" fmla="*/ 152491 w 197512"/>
                <a:gd name="connsiteY9" fmla="*/ 104925 h 238284"/>
                <a:gd name="connsiteX10" fmla="*/ 174716 w 197512"/>
                <a:gd name="connsiteY10" fmla="*/ 150 h 23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512" h="238284">
                  <a:moveTo>
                    <a:pt x="174716" y="150"/>
                  </a:moveTo>
                  <a:cubicBezTo>
                    <a:pt x="177891" y="-3554"/>
                    <a:pt x="167837" y="62062"/>
                    <a:pt x="171541" y="82700"/>
                  </a:cubicBezTo>
                  <a:cubicBezTo>
                    <a:pt x="175245" y="103338"/>
                    <a:pt x="201704" y="118683"/>
                    <a:pt x="196941" y="123975"/>
                  </a:cubicBezTo>
                  <a:cubicBezTo>
                    <a:pt x="192179" y="129267"/>
                    <a:pt x="174187" y="115508"/>
                    <a:pt x="142966" y="114450"/>
                  </a:cubicBezTo>
                  <a:cubicBezTo>
                    <a:pt x="111745" y="113392"/>
                    <a:pt x="21258" y="114979"/>
                    <a:pt x="9616" y="117625"/>
                  </a:cubicBezTo>
                  <a:cubicBezTo>
                    <a:pt x="-2026" y="120271"/>
                    <a:pt x="74703" y="110217"/>
                    <a:pt x="73116" y="130325"/>
                  </a:cubicBezTo>
                  <a:cubicBezTo>
                    <a:pt x="71528" y="150433"/>
                    <a:pt x="2208" y="239333"/>
                    <a:pt x="91" y="238275"/>
                  </a:cubicBezTo>
                  <a:cubicBezTo>
                    <a:pt x="-2026" y="237217"/>
                    <a:pt x="32899" y="141438"/>
                    <a:pt x="60416" y="123975"/>
                  </a:cubicBezTo>
                  <a:cubicBezTo>
                    <a:pt x="87933" y="106513"/>
                    <a:pt x="149845" y="136675"/>
                    <a:pt x="165191" y="133500"/>
                  </a:cubicBezTo>
                  <a:cubicBezTo>
                    <a:pt x="180537" y="130325"/>
                    <a:pt x="152491" y="122387"/>
                    <a:pt x="152491" y="104925"/>
                  </a:cubicBezTo>
                  <a:cubicBezTo>
                    <a:pt x="152491" y="87463"/>
                    <a:pt x="171541" y="3854"/>
                    <a:pt x="174716" y="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39436057-3711-FB6E-9AFB-708A2FCE28A4}"/>
                </a:ext>
              </a:extLst>
            </p:cNvPr>
            <p:cNvSpPr/>
            <p:nvPr/>
          </p:nvSpPr>
          <p:spPr>
            <a:xfrm>
              <a:off x="3123864" y="4266525"/>
              <a:ext cx="109567" cy="334396"/>
            </a:xfrm>
            <a:custGeom>
              <a:avLst/>
              <a:gdLst>
                <a:gd name="connsiteX0" fmla="*/ 336 w 109567"/>
                <a:gd name="connsiteY0" fmla="*/ 675 h 334396"/>
                <a:gd name="connsiteX1" fmla="*/ 60661 w 109567"/>
                <a:gd name="connsiteY1" fmla="*/ 111800 h 334396"/>
                <a:gd name="connsiteX2" fmla="*/ 108286 w 109567"/>
                <a:gd name="connsiteY2" fmla="*/ 334050 h 334396"/>
                <a:gd name="connsiteX3" fmla="*/ 89236 w 109567"/>
                <a:gd name="connsiteY3" fmla="*/ 159425 h 334396"/>
                <a:gd name="connsiteX4" fmla="*/ 336 w 109567"/>
                <a:gd name="connsiteY4" fmla="*/ 675 h 33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67" h="334396">
                  <a:moveTo>
                    <a:pt x="336" y="675"/>
                  </a:moveTo>
                  <a:cubicBezTo>
                    <a:pt x="-4427" y="-7263"/>
                    <a:pt x="42669" y="56238"/>
                    <a:pt x="60661" y="111800"/>
                  </a:cubicBezTo>
                  <a:cubicBezTo>
                    <a:pt x="78653" y="167362"/>
                    <a:pt x="103524" y="326113"/>
                    <a:pt x="108286" y="334050"/>
                  </a:cubicBezTo>
                  <a:cubicBezTo>
                    <a:pt x="113049" y="341988"/>
                    <a:pt x="104053" y="211283"/>
                    <a:pt x="89236" y="159425"/>
                  </a:cubicBezTo>
                  <a:cubicBezTo>
                    <a:pt x="74419" y="107567"/>
                    <a:pt x="5099" y="8613"/>
                    <a:pt x="336" y="6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027BFA30-A10C-FD49-04B6-59A22EFD01F2}"/>
                </a:ext>
              </a:extLst>
            </p:cNvPr>
            <p:cNvSpPr/>
            <p:nvPr/>
          </p:nvSpPr>
          <p:spPr>
            <a:xfrm>
              <a:off x="2438400" y="4321047"/>
              <a:ext cx="64141" cy="768176"/>
            </a:xfrm>
            <a:custGeom>
              <a:avLst/>
              <a:gdLst>
                <a:gd name="connsiteX0" fmla="*/ 57150 w 64141"/>
                <a:gd name="connsiteY0" fmla="*/ 128 h 768176"/>
                <a:gd name="connsiteX1" fmla="*/ 25400 w 64141"/>
                <a:gd name="connsiteY1" fmla="*/ 209678 h 768176"/>
                <a:gd name="connsiteX2" fmla="*/ 60325 w 64141"/>
                <a:gd name="connsiteY2" fmla="*/ 724028 h 768176"/>
                <a:gd name="connsiteX3" fmla="*/ 57150 w 64141"/>
                <a:gd name="connsiteY3" fmla="*/ 676403 h 768176"/>
                <a:gd name="connsiteX4" fmla="*/ 6350 w 64141"/>
                <a:gd name="connsiteY4" fmla="*/ 155703 h 768176"/>
                <a:gd name="connsiteX5" fmla="*/ 6350 w 64141"/>
                <a:gd name="connsiteY5" fmla="*/ 177928 h 768176"/>
                <a:gd name="connsiteX6" fmla="*/ 57150 w 64141"/>
                <a:gd name="connsiteY6" fmla="*/ 128 h 76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41" h="768176">
                  <a:moveTo>
                    <a:pt x="57150" y="128"/>
                  </a:moveTo>
                  <a:cubicBezTo>
                    <a:pt x="60325" y="5420"/>
                    <a:pt x="24871" y="89028"/>
                    <a:pt x="25400" y="209678"/>
                  </a:cubicBezTo>
                  <a:cubicBezTo>
                    <a:pt x="25929" y="330328"/>
                    <a:pt x="55033" y="646241"/>
                    <a:pt x="60325" y="724028"/>
                  </a:cubicBezTo>
                  <a:cubicBezTo>
                    <a:pt x="65617" y="801815"/>
                    <a:pt x="66146" y="771124"/>
                    <a:pt x="57150" y="676403"/>
                  </a:cubicBezTo>
                  <a:cubicBezTo>
                    <a:pt x="48154" y="581682"/>
                    <a:pt x="14817" y="238782"/>
                    <a:pt x="6350" y="155703"/>
                  </a:cubicBezTo>
                  <a:cubicBezTo>
                    <a:pt x="-2117" y="72624"/>
                    <a:pt x="-2117" y="201740"/>
                    <a:pt x="6350" y="177928"/>
                  </a:cubicBezTo>
                  <a:cubicBezTo>
                    <a:pt x="14817" y="154116"/>
                    <a:pt x="53975" y="-5164"/>
                    <a:pt x="57150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7A571F58-E92B-C689-6D6B-4F23AAB855CC}"/>
                </a:ext>
              </a:extLst>
            </p:cNvPr>
            <p:cNvSpPr/>
            <p:nvPr/>
          </p:nvSpPr>
          <p:spPr>
            <a:xfrm>
              <a:off x="2887940" y="4535518"/>
              <a:ext cx="239717" cy="439256"/>
            </a:xfrm>
            <a:custGeom>
              <a:avLst/>
              <a:gdLst>
                <a:gd name="connsiteX0" fmla="*/ 207685 w 239717"/>
                <a:gd name="connsiteY0" fmla="*/ 125382 h 439256"/>
                <a:gd name="connsiteX1" fmla="*/ 239435 w 239717"/>
                <a:gd name="connsiteY1" fmla="*/ 287307 h 439256"/>
                <a:gd name="connsiteX2" fmla="*/ 185460 w 239717"/>
                <a:gd name="connsiteY2" fmla="*/ 436532 h 439256"/>
                <a:gd name="connsiteX3" fmla="*/ 182285 w 239717"/>
                <a:gd name="connsiteY3" fmla="*/ 373032 h 439256"/>
                <a:gd name="connsiteX4" fmla="*/ 185460 w 239717"/>
                <a:gd name="connsiteY4" fmla="*/ 239682 h 439256"/>
                <a:gd name="connsiteX5" fmla="*/ 4485 w 239717"/>
                <a:gd name="connsiteY5" fmla="*/ 7907 h 439256"/>
                <a:gd name="connsiteX6" fmla="*/ 64810 w 239717"/>
                <a:gd name="connsiteY6" fmla="*/ 68232 h 439256"/>
                <a:gd name="connsiteX7" fmla="*/ 172760 w 239717"/>
                <a:gd name="connsiteY7" fmla="*/ 207932 h 439256"/>
                <a:gd name="connsiteX8" fmla="*/ 188635 w 239717"/>
                <a:gd name="connsiteY8" fmla="*/ 341282 h 439256"/>
                <a:gd name="connsiteX9" fmla="*/ 194985 w 239717"/>
                <a:gd name="connsiteY9" fmla="*/ 423832 h 439256"/>
                <a:gd name="connsiteX10" fmla="*/ 229910 w 239717"/>
                <a:gd name="connsiteY10" fmla="*/ 322232 h 439256"/>
                <a:gd name="connsiteX11" fmla="*/ 207685 w 239717"/>
                <a:gd name="connsiteY11" fmla="*/ 125382 h 439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717" h="439256">
                  <a:moveTo>
                    <a:pt x="207685" y="125382"/>
                  </a:moveTo>
                  <a:cubicBezTo>
                    <a:pt x="209273" y="119561"/>
                    <a:pt x="243139" y="235449"/>
                    <a:pt x="239435" y="287307"/>
                  </a:cubicBezTo>
                  <a:cubicBezTo>
                    <a:pt x="235731" y="339165"/>
                    <a:pt x="194985" y="422245"/>
                    <a:pt x="185460" y="436532"/>
                  </a:cubicBezTo>
                  <a:cubicBezTo>
                    <a:pt x="175935" y="450819"/>
                    <a:pt x="182285" y="405840"/>
                    <a:pt x="182285" y="373032"/>
                  </a:cubicBezTo>
                  <a:cubicBezTo>
                    <a:pt x="182285" y="340224"/>
                    <a:pt x="215093" y="300536"/>
                    <a:pt x="185460" y="239682"/>
                  </a:cubicBezTo>
                  <a:cubicBezTo>
                    <a:pt x="155827" y="178828"/>
                    <a:pt x="24593" y="36482"/>
                    <a:pt x="4485" y="7907"/>
                  </a:cubicBezTo>
                  <a:cubicBezTo>
                    <a:pt x="-15623" y="-20668"/>
                    <a:pt x="36764" y="34894"/>
                    <a:pt x="64810" y="68232"/>
                  </a:cubicBezTo>
                  <a:cubicBezTo>
                    <a:pt x="92856" y="101570"/>
                    <a:pt x="152122" y="162424"/>
                    <a:pt x="172760" y="207932"/>
                  </a:cubicBezTo>
                  <a:cubicBezTo>
                    <a:pt x="193398" y="253440"/>
                    <a:pt x="184931" y="305299"/>
                    <a:pt x="188635" y="341282"/>
                  </a:cubicBezTo>
                  <a:cubicBezTo>
                    <a:pt x="192339" y="377265"/>
                    <a:pt x="188106" y="427007"/>
                    <a:pt x="194985" y="423832"/>
                  </a:cubicBezTo>
                  <a:cubicBezTo>
                    <a:pt x="201864" y="420657"/>
                    <a:pt x="227264" y="365624"/>
                    <a:pt x="229910" y="322232"/>
                  </a:cubicBezTo>
                  <a:cubicBezTo>
                    <a:pt x="232556" y="278840"/>
                    <a:pt x="206097" y="131203"/>
                    <a:pt x="207685" y="1253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40A98D79-BEEA-8294-E95B-8C4CD07821F1}"/>
                </a:ext>
              </a:extLst>
            </p:cNvPr>
            <p:cNvSpPr/>
            <p:nvPr/>
          </p:nvSpPr>
          <p:spPr>
            <a:xfrm>
              <a:off x="2803406" y="5044427"/>
              <a:ext cx="282995" cy="223056"/>
            </a:xfrm>
            <a:custGeom>
              <a:avLst/>
              <a:gdLst>
                <a:gd name="connsiteX0" fmla="*/ 282694 w 282995"/>
                <a:gd name="connsiteY0" fmla="*/ 648 h 223056"/>
                <a:gd name="connsiteX1" fmla="*/ 104894 w 282995"/>
                <a:gd name="connsiteY1" fmla="*/ 108598 h 223056"/>
                <a:gd name="connsiteX2" fmla="*/ 119 w 282995"/>
                <a:gd name="connsiteY2" fmla="*/ 222898 h 223056"/>
                <a:gd name="connsiteX3" fmla="*/ 123944 w 282995"/>
                <a:gd name="connsiteY3" fmla="*/ 83198 h 223056"/>
                <a:gd name="connsiteX4" fmla="*/ 79494 w 282995"/>
                <a:gd name="connsiteY4" fmla="*/ 86373 h 223056"/>
                <a:gd name="connsiteX5" fmla="*/ 146169 w 282995"/>
                <a:gd name="connsiteY5" fmla="*/ 64148 h 223056"/>
                <a:gd name="connsiteX6" fmla="*/ 282694 w 282995"/>
                <a:gd name="connsiteY6" fmla="*/ 648 h 223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95" h="223056">
                  <a:moveTo>
                    <a:pt x="282694" y="648"/>
                  </a:moveTo>
                  <a:cubicBezTo>
                    <a:pt x="275815" y="8056"/>
                    <a:pt x="151990" y="71556"/>
                    <a:pt x="104894" y="108598"/>
                  </a:cubicBezTo>
                  <a:cubicBezTo>
                    <a:pt x="57798" y="145640"/>
                    <a:pt x="-3056" y="227131"/>
                    <a:pt x="119" y="222898"/>
                  </a:cubicBezTo>
                  <a:cubicBezTo>
                    <a:pt x="3294" y="218665"/>
                    <a:pt x="110715" y="105952"/>
                    <a:pt x="123944" y="83198"/>
                  </a:cubicBezTo>
                  <a:cubicBezTo>
                    <a:pt x="137173" y="60444"/>
                    <a:pt x="75790" y="89548"/>
                    <a:pt x="79494" y="86373"/>
                  </a:cubicBezTo>
                  <a:cubicBezTo>
                    <a:pt x="83198" y="83198"/>
                    <a:pt x="115477" y="76848"/>
                    <a:pt x="146169" y="64148"/>
                  </a:cubicBezTo>
                  <a:cubicBezTo>
                    <a:pt x="176861" y="51448"/>
                    <a:pt x="289573" y="-6760"/>
                    <a:pt x="282694" y="6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1247B1DB-6409-BA25-8501-E72A0067F032}"/>
                </a:ext>
              </a:extLst>
            </p:cNvPr>
            <p:cNvSpPr/>
            <p:nvPr/>
          </p:nvSpPr>
          <p:spPr>
            <a:xfrm>
              <a:off x="3107278" y="5060444"/>
              <a:ext cx="90684" cy="927936"/>
            </a:xfrm>
            <a:custGeom>
              <a:avLst/>
              <a:gdLst>
                <a:gd name="connsiteX0" fmla="*/ 13747 w 90684"/>
                <a:gd name="connsiteY0" fmla="*/ 13206 h 927936"/>
                <a:gd name="connsiteX1" fmla="*/ 1047 w 90684"/>
                <a:gd name="connsiteY1" fmla="*/ 86231 h 927936"/>
                <a:gd name="connsiteX2" fmla="*/ 45497 w 90684"/>
                <a:gd name="connsiteY2" fmla="*/ 518031 h 927936"/>
                <a:gd name="connsiteX3" fmla="*/ 39147 w 90684"/>
                <a:gd name="connsiteY3" fmla="*/ 464056 h 927936"/>
                <a:gd name="connsiteX4" fmla="*/ 80422 w 90684"/>
                <a:gd name="connsiteY4" fmla="*/ 727581 h 927936"/>
                <a:gd name="connsiteX5" fmla="*/ 39147 w 90684"/>
                <a:gd name="connsiteY5" fmla="*/ 921256 h 927936"/>
                <a:gd name="connsiteX6" fmla="*/ 55022 w 90684"/>
                <a:gd name="connsiteY6" fmla="*/ 867281 h 927936"/>
                <a:gd name="connsiteX7" fmla="*/ 89947 w 90684"/>
                <a:gd name="connsiteY7" fmla="*/ 711706 h 927936"/>
                <a:gd name="connsiteX8" fmla="*/ 74072 w 90684"/>
                <a:gd name="connsiteY8" fmla="*/ 730756 h 927936"/>
                <a:gd name="connsiteX9" fmla="*/ 20097 w 90684"/>
                <a:gd name="connsiteY9" fmla="*/ 460881 h 927936"/>
                <a:gd name="connsiteX10" fmla="*/ 26447 w 90684"/>
                <a:gd name="connsiteY10" fmla="*/ 483106 h 927936"/>
                <a:gd name="connsiteX11" fmla="*/ 10572 w 90684"/>
                <a:gd name="connsiteY11" fmla="*/ 264031 h 927936"/>
                <a:gd name="connsiteX12" fmla="*/ 13747 w 90684"/>
                <a:gd name="connsiteY12" fmla="*/ 13206 h 927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684" h="927936">
                  <a:moveTo>
                    <a:pt x="13747" y="13206"/>
                  </a:moveTo>
                  <a:cubicBezTo>
                    <a:pt x="12160" y="-16427"/>
                    <a:pt x="-4245" y="2093"/>
                    <a:pt x="1047" y="86231"/>
                  </a:cubicBezTo>
                  <a:cubicBezTo>
                    <a:pt x="6339" y="170369"/>
                    <a:pt x="39147" y="455060"/>
                    <a:pt x="45497" y="518031"/>
                  </a:cubicBezTo>
                  <a:cubicBezTo>
                    <a:pt x="51847" y="581002"/>
                    <a:pt x="33326" y="429131"/>
                    <a:pt x="39147" y="464056"/>
                  </a:cubicBezTo>
                  <a:cubicBezTo>
                    <a:pt x="44968" y="498981"/>
                    <a:pt x="80422" y="651381"/>
                    <a:pt x="80422" y="727581"/>
                  </a:cubicBezTo>
                  <a:cubicBezTo>
                    <a:pt x="80422" y="803781"/>
                    <a:pt x="43380" y="897973"/>
                    <a:pt x="39147" y="921256"/>
                  </a:cubicBezTo>
                  <a:cubicBezTo>
                    <a:pt x="34914" y="944539"/>
                    <a:pt x="46555" y="902206"/>
                    <a:pt x="55022" y="867281"/>
                  </a:cubicBezTo>
                  <a:cubicBezTo>
                    <a:pt x="63489" y="832356"/>
                    <a:pt x="86772" y="734460"/>
                    <a:pt x="89947" y="711706"/>
                  </a:cubicBezTo>
                  <a:cubicBezTo>
                    <a:pt x="93122" y="688952"/>
                    <a:pt x="85714" y="772560"/>
                    <a:pt x="74072" y="730756"/>
                  </a:cubicBezTo>
                  <a:cubicBezTo>
                    <a:pt x="62430" y="688952"/>
                    <a:pt x="28034" y="502156"/>
                    <a:pt x="20097" y="460881"/>
                  </a:cubicBezTo>
                  <a:cubicBezTo>
                    <a:pt x="12160" y="419606"/>
                    <a:pt x="28035" y="515914"/>
                    <a:pt x="26447" y="483106"/>
                  </a:cubicBezTo>
                  <a:cubicBezTo>
                    <a:pt x="24860" y="450298"/>
                    <a:pt x="15864" y="339173"/>
                    <a:pt x="10572" y="264031"/>
                  </a:cubicBezTo>
                  <a:cubicBezTo>
                    <a:pt x="5280" y="188889"/>
                    <a:pt x="15334" y="42839"/>
                    <a:pt x="13747" y="13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5D656E70-A54F-B159-9E25-49F6A22EFF7C}"/>
                </a:ext>
              </a:extLst>
            </p:cNvPr>
            <p:cNvSpPr/>
            <p:nvPr/>
          </p:nvSpPr>
          <p:spPr>
            <a:xfrm>
              <a:off x="2364823" y="4816339"/>
              <a:ext cx="142661" cy="969684"/>
            </a:xfrm>
            <a:custGeom>
              <a:avLst/>
              <a:gdLst>
                <a:gd name="connsiteX0" fmla="*/ 25952 w 142661"/>
                <a:gd name="connsiteY0" fmla="*/ 136 h 969684"/>
                <a:gd name="connsiteX1" fmla="*/ 552 w 142661"/>
                <a:gd name="connsiteY1" fmla="*/ 177936 h 969684"/>
                <a:gd name="connsiteX2" fmla="*/ 54527 w 142661"/>
                <a:gd name="connsiteY2" fmla="*/ 520836 h 969684"/>
                <a:gd name="connsiteX3" fmla="*/ 38652 w 142661"/>
                <a:gd name="connsiteY3" fmla="*/ 460511 h 969684"/>
                <a:gd name="connsiteX4" fmla="*/ 137077 w 142661"/>
                <a:gd name="connsiteY4" fmla="*/ 958986 h 969684"/>
                <a:gd name="connsiteX5" fmla="*/ 124377 w 142661"/>
                <a:gd name="connsiteY5" fmla="*/ 784361 h 969684"/>
                <a:gd name="connsiteX6" fmla="*/ 73577 w 142661"/>
                <a:gd name="connsiteY6" fmla="*/ 574811 h 969684"/>
                <a:gd name="connsiteX7" fmla="*/ 86277 w 142661"/>
                <a:gd name="connsiteY7" fmla="*/ 590686 h 969684"/>
                <a:gd name="connsiteX8" fmla="*/ 38652 w 142661"/>
                <a:gd name="connsiteY8" fmla="*/ 447811 h 969684"/>
                <a:gd name="connsiteX9" fmla="*/ 22777 w 142661"/>
                <a:gd name="connsiteY9" fmla="*/ 231911 h 969684"/>
                <a:gd name="connsiteX10" fmla="*/ 16427 w 142661"/>
                <a:gd name="connsiteY10" fmla="*/ 203336 h 969684"/>
                <a:gd name="connsiteX11" fmla="*/ 25952 w 142661"/>
                <a:gd name="connsiteY11" fmla="*/ 136 h 96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661" h="969684">
                  <a:moveTo>
                    <a:pt x="25952" y="136"/>
                  </a:moveTo>
                  <a:cubicBezTo>
                    <a:pt x="23306" y="-4097"/>
                    <a:pt x="-4210" y="91153"/>
                    <a:pt x="552" y="177936"/>
                  </a:cubicBezTo>
                  <a:cubicBezTo>
                    <a:pt x="5314" y="264719"/>
                    <a:pt x="48177" y="473740"/>
                    <a:pt x="54527" y="520836"/>
                  </a:cubicBezTo>
                  <a:cubicBezTo>
                    <a:pt x="60877" y="567932"/>
                    <a:pt x="24894" y="387486"/>
                    <a:pt x="38652" y="460511"/>
                  </a:cubicBezTo>
                  <a:cubicBezTo>
                    <a:pt x="52410" y="533536"/>
                    <a:pt x="122790" y="905011"/>
                    <a:pt x="137077" y="958986"/>
                  </a:cubicBezTo>
                  <a:cubicBezTo>
                    <a:pt x="151365" y="1012961"/>
                    <a:pt x="134960" y="848390"/>
                    <a:pt x="124377" y="784361"/>
                  </a:cubicBezTo>
                  <a:cubicBezTo>
                    <a:pt x="113794" y="720332"/>
                    <a:pt x="73577" y="574811"/>
                    <a:pt x="73577" y="574811"/>
                  </a:cubicBezTo>
                  <a:cubicBezTo>
                    <a:pt x="67227" y="542532"/>
                    <a:pt x="92098" y="611853"/>
                    <a:pt x="86277" y="590686"/>
                  </a:cubicBezTo>
                  <a:cubicBezTo>
                    <a:pt x="80456" y="569519"/>
                    <a:pt x="49235" y="507607"/>
                    <a:pt x="38652" y="447811"/>
                  </a:cubicBezTo>
                  <a:cubicBezTo>
                    <a:pt x="28069" y="388015"/>
                    <a:pt x="26481" y="272657"/>
                    <a:pt x="22777" y="231911"/>
                  </a:cubicBezTo>
                  <a:cubicBezTo>
                    <a:pt x="19073" y="191165"/>
                    <a:pt x="15369" y="237732"/>
                    <a:pt x="16427" y="203336"/>
                  </a:cubicBezTo>
                  <a:cubicBezTo>
                    <a:pt x="17485" y="168940"/>
                    <a:pt x="28598" y="4369"/>
                    <a:pt x="25952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C1600D2A-E6BC-2B30-8139-B93904A27774}"/>
                </a:ext>
              </a:extLst>
            </p:cNvPr>
            <p:cNvSpPr/>
            <p:nvPr/>
          </p:nvSpPr>
          <p:spPr>
            <a:xfrm>
              <a:off x="3095625" y="5768303"/>
              <a:ext cx="104982" cy="264271"/>
            </a:xfrm>
            <a:custGeom>
              <a:avLst/>
              <a:gdLst>
                <a:gd name="connsiteX0" fmla="*/ 104775 w 104982"/>
                <a:gd name="connsiteY0" fmla="*/ 672 h 264271"/>
                <a:gd name="connsiteX1" fmla="*/ 79375 w 104982"/>
                <a:gd name="connsiteY1" fmla="*/ 92747 h 264271"/>
                <a:gd name="connsiteX2" fmla="*/ 82550 w 104982"/>
                <a:gd name="connsiteY2" fmla="*/ 194347 h 264271"/>
                <a:gd name="connsiteX3" fmla="*/ 0 w 104982"/>
                <a:gd name="connsiteY3" fmla="*/ 264197 h 264271"/>
                <a:gd name="connsiteX4" fmla="*/ 82550 w 104982"/>
                <a:gd name="connsiteY4" fmla="*/ 181647 h 264271"/>
                <a:gd name="connsiteX5" fmla="*/ 101600 w 104982"/>
                <a:gd name="connsiteY5" fmla="*/ 146722 h 264271"/>
                <a:gd name="connsiteX6" fmla="*/ 92075 w 104982"/>
                <a:gd name="connsiteY6" fmla="*/ 54647 h 264271"/>
                <a:gd name="connsiteX7" fmla="*/ 104775 w 104982"/>
                <a:gd name="connsiteY7" fmla="*/ 672 h 26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982" h="264271">
                  <a:moveTo>
                    <a:pt x="104775" y="672"/>
                  </a:moveTo>
                  <a:cubicBezTo>
                    <a:pt x="102658" y="7022"/>
                    <a:pt x="83079" y="60468"/>
                    <a:pt x="79375" y="92747"/>
                  </a:cubicBezTo>
                  <a:cubicBezTo>
                    <a:pt x="75671" y="125026"/>
                    <a:pt x="95779" y="165772"/>
                    <a:pt x="82550" y="194347"/>
                  </a:cubicBezTo>
                  <a:cubicBezTo>
                    <a:pt x="69321" y="222922"/>
                    <a:pt x="0" y="266314"/>
                    <a:pt x="0" y="264197"/>
                  </a:cubicBezTo>
                  <a:cubicBezTo>
                    <a:pt x="0" y="262080"/>
                    <a:pt x="65617" y="201226"/>
                    <a:pt x="82550" y="181647"/>
                  </a:cubicBezTo>
                  <a:cubicBezTo>
                    <a:pt x="99483" y="162068"/>
                    <a:pt x="100013" y="167889"/>
                    <a:pt x="101600" y="146722"/>
                  </a:cubicBezTo>
                  <a:cubicBezTo>
                    <a:pt x="103187" y="125555"/>
                    <a:pt x="92075" y="74755"/>
                    <a:pt x="92075" y="54647"/>
                  </a:cubicBezTo>
                  <a:cubicBezTo>
                    <a:pt x="92075" y="34539"/>
                    <a:pt x="106892" y="-5678"/>
                    <a:pt x="104775" y="6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7864BDBC-4F85-F1F9-8BCC-A67061E81066}"/>
                </a:ext>
              </a:extLst>
            </p:cNvPr>
            <p:cNvSpPr/>
            <p:nvPr/>
          </p:nvSpPr>
          <p:spPr>
            <a:xfrm>
              <a:off x="2514080" y="5797422"/>
              <a:ext cx="216485" cy="720853"/>
            </a:xfrm>
            <a:custGeom>
              <a:avLst/>
              <a:gdLst>
                <a:gd name="connsiteX0" fmla="*/ 520 w 216485"/>
                <a:gd name="connsiteY0" fmla="*/ 128 h 720853"/>
                <a:gd name="connsiteX1" fmla="*/ 67195 w 216485"/>
                <a:gd name="connsiteY1" fmla="*/ 308103 h 720853"/>
                <a:gd name="connsiteX2" fmla="*/ 216420 w 216485"/>
                <a:gd name="connsiteY2" fmla="*/ 720853 h 720853"/>
                <a:gd name="connsiteX3" fmla="*/ 86245 w 216485"/>
                <a:gd name="connsiteY3" fmla="*/ 311278 h 720853"/>
                <a:gd name="connsiteX4" fmla="*/ 98945 w 216485"/>
                <a:gd name="connsiteY4" fmla="*/ 343028 h 720853"/>
                <a:gd name="connsiteX5" fmla="*/ 520 w 216485"/>
                <a:gd name="connsiteY5" fmla="*/ 128 h 72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485" h="720853">
                  <a:moveTo>
                    <a:pt x="520" y="128"/>
                  </a:moveTo>
                  <a:cubicBezTo>
                    <a:pt x="-4772" y="-5693"/>
                    <a:pt x="31212" y="187982"/>
                    <a:pt x="67195" y="308103"/>
                  </a:cubicBezTo>
                  <a:cubicBezTo>
                    <a:pt x="103178" y="428224"/>
                    <a:pt x="213245" y="720324"/>
                    <a:pt x="216420" y="720853"/>
                  </a:cubicBezTo>
                  <a:cubicBezTo>
                    <a:pt x="219595" y="721382"/>
                    <a:pt x="105824" y="374249"/>
                    <a:pt x="86245" y="311278"/>
                  </a:cubicBezTo>
                  <a:cubicBezTo>
                    <a:pt x="66666" y="248307"/>
                    <a:pt x="109528" y="390124"/>
                    <a:pt x="98945" y="343028"/>
                  </a:cubicBezTo>
                  <a:cubicBezTo>
                    <a:pt x="88362" y="295932"/>
                    <a:pt x="5812" y="5949"/>
                    <a:pt x="520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FFE71CCD-7072-C77A-533A-4EF536A3FF27}"/>
                </a:ext>
              </a:extLst>
            </p:cNvPr>
            <p:cNvSpPr/>
            <p:nvPr/>
          </p:nvSpPr>
          <p:spPr>
            <a:xfrm>
              <a:off x="3092448" y="5916550"/>
              <a:ext cx="853769" cy="509086"/>
            </a:xfrm>
            <a:custGeom>
              <a:avLst/>
              <a:gdLst>
                <a:gd name="connsiteX0" fmla="*/ 79377 w 853769"/>
                <a:gd name="connsiteY0" fmla="*/ 1650 h 509086"/>
                <a:gd name="connsiteX1" fmla="*/ 104777 w 853769"/>
                <a:gd name="connsiteY1" fmla="*/ 109600 h 509086"/>
                <a:gd name="connsiteX2" fmla="*/ 127002 w 853769"/>
                <a:gd name="connsiteY2" fmla="*/ 204850 h 509086"/>
                <a:gd name="connsiteX3" fmla="*/ 2 w 853769"/>
                <a:gd name="connsiteY3" fmla="*/ 239775 h 509086"/>
                <a:gd name="connsiteX4" fmla="*/ 123827 w 853769"/>
                <a:gd name="connsiteY4" fmla="*/ 208025 h 509086"/>
                <a:gd name="connsiteX5" fmla="*/ 193677 w 853769"/>
                <a:gd name="connsiteY5" fmla="*/ 214375 h 509086"/>
                <a:gd name="connsiteX6" fmla="*/ 317502 w 853769"/>
                <a:gd name="connsiteY6" fmla="*/ 265175 h 509086"/>
                <a:gd name="connsiteX7" fmla="*/ 812802 w 853769"/>
                <a:gd name="connsiteY7" fmla="*/ 487425 h 509086"/>
                <a:gd name="connsiteX8" fmla="*/ 774702 w 853769"/>
                <a:gd name="connsiteY8" fmla="*/ 474725 h 509086"/>
                <a:gd name="connsiteX9" fmla="*/ 368302 w 853769"/>
                <a:gd name="connsiteY9" fmla="*/ 258825 h 509086"/>
                <a:gd name="connsiteX10" fmla="*/ 371477 w 853769"/>
                <a:gd name="connsiteY10" fmla="*/ 271525 h 509086"/>
                <a:gd name="connsiteX11" fmla="*/ 161927 w 853769"/>
                <a:gd name="connsiteY11" fmla="*/ 188975 h 509086"/>
                <a:gd name="connsiteX12" fmla="*/ 161927 w 853769"/>
                <a:gd name="connsiteY12" fmla="*/ 198500 h 509086"/>
                <a:gd name="connsiteX13" fmla="*/ 79377 w 853769"/>
                <a:gd name="connsiteY13" fmla="*/ 1650 h 50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3769" h="509086">
                  <a:moveTo>
                    <a:pt x="79377" y="1650"/>
                  </a:moveTo>
                  <a:cubicBezTo>
                    <a:pt x="69852" y="-13167"/>
                    <a:pt x="96840" y="75733"/>
                    <a:pt x="104777" y="109600"/>
                  </a:cubicBezTo>
                  <a:cubicBezTo>
                    <a:pt x="112715" y="143467"/>
                    <a:pt x="144464" y="183154"/>
                    <a:pt x="127002" y="204850"/>
                  </a:cubicBezTo>
                  <a:cubicBezTo>
                    <a:pt x="109540" y="226546"/>
                    <a:pt x="531" y="239246"/>
                    <a:pt x="2" y="239775"/>
                  </a:cubicBezTo>
                  <a:cubicBezTo>
                    <a:pt x="-527" y="240304"/>
                    <a:pt x="91548" y="212258"/>
                    <a:pt x="123827" y="208025"/>
                  </a:cubicBezTo>
                  <a:cubicBezTo>
                    <a:pt x="156106" y="203792"/>
                    <a:pt x="161398" y="204850"/>
                    <a:pt x="193677" y="214375"/>
                  </a:cubicBezTo>
                  <a:cubicBezTo>
                    <a:pt x="225956" y="223900"/>
                    <a:pt x="317502" y="265175"/>
                    <a:pt x="317502" y="265175"/>
                  </a:cubicBezTo>
                  <a:lnTo>
                    <a:pt x="812802" y="487425"/>
                  </a:lnTo>
                  <a:cubicBezTo>
                    <a:pt x="889002" y="522350"/>
                    <a:pt x="848785" y="512825"/>
                    <a:pt x="774702" y="474725"/>
                  </a:cubicBezTo>
                  <a:cubicBezTo>
                    <a:pt x="700619" y="436625"/>
                    <a:pt x="368302" y="258825"/>
                    <a:pt x="368302" y="258825"/>
                  </a:cubicBezTo>
                  <a:cubicBezTo>
                    <a:pt x="301098" y="224958"/>
                    <a:pt x="405873" y="283167"/>
                    <a:pt x="371477" y="271525"/>
                  </a:cubicBezTo>
                  <a:cubicBezTo>
                    <a:pt x="337081" y="259883"/>
                    <a:pt x="161927" y="188975"/>
                    <a:pt x="161927" y="188975"/>
                  </a:cubicBezTo>
                  <a:cubicBezTo>
                    <a:pt x="127002" y="176804"/>
                    <a:pt x="173039" y="223900"/>
                    <a:pt x="161927" y="198500"/>
                  </a:cubicBezTo>
                  <a:cubicBezTo>
                    <a:pt x="150815" y="173100"/>
                    <a:pt x="88902" y="16467"/>
                    <a:pt x="79377" y="1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9715B4FD-1CED-8F8F-068A-859EA09308D2}"/>
                </a:ext>
              </a:extLst>
            </p:cNvPr>
            <p:cNvSpPr/>
            <p:nvPr/>
          </p:nvSpPr>
          <p:spPr>
            <a:xfrm>
              <a:off x="2746312" y="6515804"/>
              <a:ext cx="557993" cy="202887"/>
            </a:xfrm>
            <a:custGeom>
              <a:avLst/>
              <a:gdLst>
                <a:gd name="connsiteX0" fmla="*/ 63 w 557993"/>
                <a:gd name="connsiteY0" fmla="*/ 15171 h 202887"/>
                <a:gd name="connsiteX1" fmla="*/ 244538 w 557993"/>
                <a:gd name="connsiteY1" fmla="*/ 107246 h 202887"/>
                <a:gd name="connsiteX2" fmla="*/ 193738 w 557993"/>
                <a:gd name="connsiteY2" fmla="*/ 104071 h 202887"/>
                <a:gd name="connsiteX3" fmla="*/ 552513 w 557993"/>
                <a:gd name="connsiteY3" fmla="*/ 202496 h 202887"/>
                <a:gd name="connsiteX4" fmla="*/ 412813 w 557993"/>
                <a:gd name="connsiteY4" fmla="*/ 138996 h 202887"/>
                <a:gd name="connsiteX5" fmla="*/ 438213 w 557993"/>
                <a:gd name="connsiteY5" fmla="*/ 151696 h 202887"/>
                <a:gd name="connsiteX6" fmla="*/ 206438 w 557993"/>
                <a:gd name="connsiteY6" fmla="*/ 50096 h 202887"/>
                <a:gd name="connsiteX7" fmla="*/ 231838 w 557993"/>
                <a:gd name="connsiteY7" fmla="*/ 62796 h 202887"/>
                <a:gd name="connsiteX8" fmla="*/ 108013 w 557993"/>
                <a:gd name="connsiteY8" fmla="*/ 24696 h 202887"/>
                <a:gd name="connsiteX9" fmla="*/ 219138 w 557993"/>
                <a:gd name="connsiteY9" fmla="*/ 2471 h 202887"/>
                <a:gd name="connsiteX10" fmla="*/ 63 w 557993"/>
                <a:gd name="connsiteY10" fmla="*/ 15171 h 20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7993" h="202887">
                  <a:moveTo>
                    <a:pt x="63" y="15171"/>
                  </a:moveTo>
                  <a:cubicBezTo>
                    <a:pt x="4296" y="32633"/>
                    <a:pt x="212259" y="92429"/>
                    <a:pt x="244538" y="107246"/>
                  </a:cubicBezTo>
                  <a:cubicBezTo>
                    <a:pt x="276817" y="122063"/>
                    <a:pt x="142409" y="88196"/>
                    <a:pt x="193738" y="104071"/>
                  </a:cubicBezTo>
                  <a:cubicBezTo>
                    <a:pt x="245067" y="119946"/>
                    <a:pt x="516001" y="196675"/>
                    <a:pt x="552513" y="202496"/>
                  </a:cubicBezTo>
                  <a:cubicBezTo>
                    <a:pt x="589025" y="208317"/>
                    <a:pt x="431863" y="147463"/>
                    <a:pt x="412813" y="138996"/>
                  </a:cubicBezTo>
                  <a:cubicBezTo>
                    <a:pt x="393763" y="130529"/>
                    <a:pt x="438213" y="151696"/>
                    <a:pt x="438213" y="151696"/>
                  </a:cubicBezTo>
                  <a:lnTo>
                    <a:pt x="206438" y="50096"/>
                  </a:lnTo>
                  <a:cubicBezTo>
                    <a:pt x="172042" y="35279"/>
                    <a:pt x="248242" y="67029"/>
                    <a:pt x="231838" y="62796"/>
                  </a:cubicBezTo>
                  <a:cubicBezTo>
                    <a:pt x="215434" y="58563"/>
                    <a:pt x="110130" y="34750"/>
                    <a:pt x="108013" y="24696"/>
                  </a:cubicBezTo>
                  <a:cubicBezTo>
                    <a:pt x="105896" y="14642"/>
                    <a:pt x="232367" y="6704"/>
                    <a:pt x="219138" y="2471"/>
                  </a:cubicBezTo>
                  <a:cubicBezTo>
                    <a:pt x="205909" y="-1762"/>
                    <a:pt x="-4170" y="-2291"/>
                    <a:pt x="63" y="15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92D9464A-F5DA-E6AF-5F0F-E9D367B6BBE1}"/>
                </a:ext>
              </a:extLst>
            </p:cNvPr>
            <p:cNvSpPr/>
            <p:nvPr/>
          </p:nvSpPr>
          <p:spPr>
            <a:xfrm>
              <a:off x="3105640" y="6518506"/>
              <a:ext cx="439252" cy="115617"/>
            </a:xfrm>
            <a:custGeom>
              <a:avLst/>
              <a:gdLst>
                <a:gd name="connsiteX0" fmla="*/ 2685 w 439252"/>
                <a:gd name="connsiteY0" fmla="*/ 18819 h 115617"/>
                <a:gd name="connsiteX1" fmla="*/ 348760 w 439252"/>
                <a:gd name="connsiteY1" fmla="*/ 98194 h 115617"/>
                <a:gd name="connsiteX2" fmla="*/ 424960 w 439252"/>
                <a:gd name="connsiteY2" fmla="*/ 107719 h 115617"/>
                <a:gd name="connsiteX3" fmla="*/ 116985 w 439252"/>
                <a:gd name="connsiteY3" fmla="*/ 2944 h 115617"/>
                <a:gd name="connsiteX4" fmla="*/ 183660 w 439252"/>
                <a:gd name="connsiteY4" fmla="*/ 28344 h 115617"/>
                <a:gd name="connsiteX5" fmla="*/ 2685 w 439252"/>
                <a:gd name="connsiteY5" fmla="*/ 18819 h 11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252" h="115617">
                  <a:moveTo>
                    <a:pt x="2685" y="18819"/>
                  </a:moveTo>
                  <a:cubicBezTo>
                    <a:pt x="30202" y="30461"/>
                    <a:pt x="278381" y="83377"/>
                    <a:pt x="348760" y="98194"/>
                  </a:cubicBezTo>
                  <a:cubicBezTo>
                    <a:pt x="419139" y="113011"/>
                    <a:pt x="463589" y="123594"/>
                    <a:pt x="424960" y="107719"/>
                  </a:cubicBezTo>
                  <a:cubicBezTo>
                    <a:pt x="386331" y="91844"/>
                    <a:pt x="157202" y="16173"/>
                    <a:pt x="116985" y="2944"/>
                  </a:cubicBezTo>
                  <a:cubicBezTo>
                    <a:pt x="76768" y="-10285"/>
                    <a:pt x="199535" y="25169"/>
                    <a:pt x="183660" y="28344"/>
                  </a:cubicBezTo>
                  <a:cubicBezTo>
                    <a:pt x="167785" y="31519"/>
                    <a:pt x="-24832" y="7177"/>
                    <a:pt x="2685" y="18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3A9BAC33-6C24-2DDF-9E06-A792D5C6A1B9}"/>
                </a:ext>
              </a:extLst>
            </p:cNvPr>
            <p:cNvSpPr/>
            <p:nvPr/>
          </p:nvSpPr>
          <p:spPr>
            <a:xfrm>
              <a:off x="2987084" y="6572224"/>
              <a:ext cx="1085504" cy="283900"/>
            </a:xfrm>
            <a:custGeom>
              <a:avLst/>
              <a:gdLst>
                <a:gd name="connsiteX0" fmla="*/ 219666 w 1085504"/>
                <a:gd name="connsiteY0" fmla="*/ 54001 h 283900"/>
                <a:gd name="connsiteX1" fmla="*/ 810216 w 1085504"/>
                <a:gd name="connsiteY1" fmla="*/ 171476 h 283900"/>
                <a:gd name="connsiteX2" fmla="*/ 680041 w 1085504"/>
                <a:gd name="connsiteY2" fmla="*/ 120676 h 283900"/>
                <a:gd name="connsiteX3" fmla="*/ 934041 w 1085504"/>
                <a:gd name="connsiteY3" fmla="*/ 177826 h 283900"/>
                <a:gd name="connsiteX4" fmla="*/ 1083266 w 1085504"/>
                <a:gd name="connsiteY4" fmla="*/ 146076 h 283900"/>
                <a:gd name="connsiteX5" fmla="*/ 822916 w 1085504"/>
                <a:gd name="connsiteY5" fmla="*/ 212751 h 283900"/>
                <a:gd name="connsiteX6" fmla="*/ 638766 w 1085504"/>
                <a:gd name="connsiteY6" fmla="*/ 279426 h 283900"/>
                <a:gd name="connsiteX7" fmla="*/ 702266 w 1085504"/>
                <a:gd name="connsiteY7" fmla="*/ 260376 h 283900"/>
                <a:gd name="connsiteX8" fmla="*/ 238716 w 1085504"/>
                <a:gd name="connsiteY8" fmla="*/ 120676 h 283900"/>
                <a:gd name="connsiteX9" fmla="*/ 375241 w 1085504"/>
                <a:gd name="connsiteY9" fmla="*/ 142901 h 283900"/>
                <a:gd name="connsiteX10" fmla="*/ 591 w 1085504"/>
                <a:gd name="connsiteY10" fmla="*/ 26 h 283900"/>
                <a:gd name="connsiteX11" fmla="*/ 476841 w 1085504"/>
                <a:gd name="connsiteY11" fmla="*/ 155601 h 283900"/>
                <a:gd name="connsiteX12" fmla="*/ 406991 w 1085504"/>
                <a:gd name="connsiteY12" fmla="*/ 111151 h 283900"/>
                <a:gd name="connsiteX13" fmla="*/ 219666 w 1085504"/>
                <a:gd name="connsiteY13" fmla="*/ 54001 h 28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85504" h="283900">
                  <a:moveTo>
                    <a:pt x="219666" y="54001"/>
                  </a:moveTo>
                  <a:cubicBezTo>
                    <a:pt x="286870" y="64055"/>
                    <a:pt x="733487" y="160364"/>
                    <a:pt x="810216" y="171476"/>
                  </a:cubicBezTo>
                  <a:cubicBezTo>
                    <a:pt x="886945" y="182589"/>
                    <a:pt x="659404" y="119618"/>
                    <a:pt x="680041" y="120676"/>
                  </a:cubicBezTo>
                  <a:cubicBezTo>
                    <a:pt x="700678" y="121734"/>
                    <a:pt x="866837" y="173593"/>
                    <a:pt x="934041" y="177826"/>
                  </a:cubicBezTo>
                  <a:cubicBezTo>
                    <a:pt x="1001245" y="182059"/>
                    <a:pt x="1101787" y="140255"/>
                    <a:pt x="1083266" y="146076"/>
                  </a:cubicBezTo>
                  <a:cubicBezTo>
                    <a:pt x="1064745" y="151897"/>
                    <a:pt x="896999" y="190526"/>
                    <a:pt x="822916" y="212751"/>
                  </a:cubicBezTo>
                  <a:cubicBezTo>
                    <a:pt x="748833" y="234976"/>
                    <a:pt x="658874" y="271489"/>
                    <a:pt x="638766" y="279426"/>
                  </a:cubicBezTo>
                  <a:cubicBezTo>
                    <a:pt x="618658" y="287363"/>
                    <a:pt x="768941" y="286834"/>
                    <a:pt x="702266" y="260376"/>
                  </a:cubicBezTo>
                  <a:cubicBezTo>
                    <a:pt x="635591" y="233918"/>
                    <a:pt x="293220" y="140255"/>
                    <a:pt x="238716" y="120676"/>
                  </a:cubicBezTo>
                  <a:cubicBezTo>
                    <a:pt x="184212" y="101097"/>
                    <a:pt x="414929" y="163009"/>
                    <a:pt x="375241" y="142901"/>
                  </a:cubicBezTo>
                  <a:cubicBezTo>
                    <a:pt x="335553" y="122793"/>
                    <a:pt x="-16342" y="-2091"/>
                    <a:pt x="591" y="26"/>
                  </a:cubicBezTo>
                  <a:cubicBezTo>
                    <a:pt x="17524" y="2143"/>
                    <a:pt x="409108" y="137080"/>
                    <a:pt x="476841" y="155601"/>
                  </a:cubicBezTo>
                  <a:cubicBezTo>
                    <a:pt x="544574" y="174122"/>
                    <a:pt x="447208" y="129672"/>
                    <a:pt x="406991" y="111151"/>
                  </a:cubicBezTo>
                  <a:cubicBezTo>
                    <a:pt x="366774" y="92630"/>
                    <a:pt x="152462" y="43947"/>
                    <a:pt x="219666" y="540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AE9A0DFD-B118-A224-DDF2-7FFB3C3C4D8C}"/>
                </a:ext>
              </a:extLst>
            </p:cNvPr>
            <p:cNvSpPr/>
            <p:nvPr/>
          </p:nvSpPr>
          <p:spPr>
            <a:xfrm>
              <a:off x="3732762" y="6807168"/>
              <a:ext cx="1026575" cy="232021"/>
            </a:xfrm>
            <a:custGeom>
              <a:avLst/>
              <a:gdLst>
                <a:gd name="connsiteX0" fmla="*/ 4213 w 1026575"/>
                <a:gd name="connsiteY0" fmla="*/ 25432 h 232021"/>
                <a:gd name="connsiteX1" fmla="*/ 369338 w 1026575"/>
                <a:gd name="connsiteY1" fmla="*/ 32 h 232021"/>
                <a:gd name="connsiteX2" fmla="*/ 299488 w 1026575"/>
                <a:gd name="connsiteY2" fmla="*/ 22257 h 232021"/>
                <a:gd name="connsiteX3" fmla="*/ 582063 w 1026575"/>
                <a:gd name="connsiteY3" fmla="*/ 101632 h 232021"/>
                <a:gd name="connsiteX4" fmla="*/ 489988 w 1026575"/>
                <a:gd name="connsiteY4" fmla="*/ 88932 h 232021"/>
                <a:gd name="connsiteX5" fmla="*/ 813838 w 1026575"/>
                <a:gd name="connsiteY5" fmla="*/ 152432 h 232021"/>
                <a:gd name="connsiteX6" fmla="*/ 928138 w 1026575"/>
                <a:gd name="connsiteY6" fmla="*/ 187357 h 232021"/>
                <a:gd name="connsiteX7" fmla="*/ 1026563 w 1026575"/>
                <a:gd name="connsiteY7" fmla="*/ 231807 h 232021"/>
                <a:gd name="connsiteX8" fmla="*/ 921788 w 1026575"/>
                <a:gd name="connsiteY8" fmla="*/ 200057 h 232021"/>
                <a:gd name="connsiteX9" fmla="*/ 486813 w 1026575"/>
                <a:gd name="connsiteY9" fmla="*/ 111157 h 232021"/>
                <a:gd name="connsiteX10" fmla="*/ 458238 w 1026575"/>
                <a:gd name="connsiteY10" fmla="*/ 117507 h 232021"/>
                <a:gd name="connsiteX11" fmla="*/ 48663 w 1026575"/>
                <a:gd name="connsiteY11" fmla="*/ 73057 h 232021"/>
                <a:gd name="connsiteX12" fmla="*/ 162963 w 1026575"/>
                <a:gd name="connsiteY12" fmla="*/ 50832 h 232021"/>
                <a:gd name="connsiteX13" fmla="*/ 4213 w 1026575"/>
                <a:gd name="connsiteY13" fmla="*/ 25432 h 23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6575" h="232021">
                  <a:moveTo>
                    <a:pt x="4213" y="25432"/>
                  </a:moveTo>
                  <a:cubicBezTo>
                    <a:pt x="38609" y="16965"/>
                    <a:pt x="320126" y="561"/>
                    <a:pt x="369338" y="32"/>
                  </a:cubicBezTo>
                  <a:cubicBezTo>
                    <a:pt x="418550" y="-497"/>
                    <a:pt x="264034" y="5324"/>
                    <a:pt x="299488" y="22257"/>
                  </a:cubicBezTo>
                  <a:cubicBezTo>
                    <a:pt x="334942" y="39190"/>
                    <a:pt x="550313" y="90520"/>
                    <a:pt x="582063" y="101632"/>
                  </a:cubicBezTo>
                  <a:cubicBezTo>
                    <a:pt x="613813" y="112744"/>
                    <a:pt x="451359" y="80465"/>
                    <a:pt x="489988" y="88932"/>
                  </a:cubicBezTo>
                  <a:cubicBezTo>
                    <a:pt x="528617" y="97399"/>
                    <a:pt x="740813" y="136028"/>
                    <a:pt x="813838" y="152432"/>
                  </a:cubicBezTo>
                  <a:cubicBezTo>
                    <a:pt x="886863" y="168836"/>
                    <a:pt x="892684" y="174128"/>
                    <a:pt x="928138" y="187357"/>
                  </a:cubicBezTo>
                  <a:cubicBezTo>
                    <a:pt x="963592" y="200586"/>
                    <a:pt x="1027621" y="229690"/>
                    <a:pt x="1026563" y="231807"/>
                  </a:cubicBezTo>
                  <a:cubicBezTo>
                    <a:pt x="1025505" y="233924"/>
                    <a:pt x="1011746" y="220165"/>
                    <a:pt x="921788" y="200057"/>
                  </a:cubicBezTo>
                  <a:cubicBezTo>
                    <a:pt x="831830" y="179949"/>
                    <a:pt x="564071" y="124915"/>
                    <a:pt x="486813" y="111157"/>
                  </a:cubicBezTo>
                  <a:cubicBezTo>
                    <a:pt x="409555" y="97399"/>
                    <a:pt x="531263" y="123857"/>
                    <a:pt x="458238" y="117507"/>
                  </a:cubicBezTo>
                  <a:cubicBezTo>
                    <a:pt x="385213" y="111157"/>
                    <a:pt x="97875" y="84169"/>
                    <a:pt x="48663" y="73057"/>
                  </a:cubicBezTo>
                  <a:cubicBezTo>
                    <a:pt x="-549" y="61945"/>
                    <a:pt x="168784" y="56653"/>
                    <a:pt x="162963" y="50832"/>
                  </a:cubicBezTo>
                  <a:cubicBezTo>
                    <a:pt x="157142" y="45011"/>
                    <a:pt x="-30183" y="33899"/>
                    <a:pt x="4213" y="25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31D161CD-8D18-FEB8-1EB7-A7FE8A051F48}"/>
                </a:ext>
              </a:extLst>
            </p:cNvPr>
            <p:cNvSpPr/>
            <p:nvPr/>
          </p:nvSpPr>
          <p:spPr>
            <a:xfrm>
              <a:off x="3965095" y="6435409"/>
              <a:ext cx="894586" cy="194372"/>
            </a:xfrm>
            <a:custGeom>
              <a:avLst/>
              <a:gdLst>
                <a:gd name="connsiteX0" fmla="*/ 480 w 894586"/>
                <a:gd name="connsiteY0" fmla="*/ 316 h 194372"/>
                <a:gd name="connsiteX1" fmla="*/ 229080 w 894586"/>
                <a:gd name="connsiteY1" fmla="*/ 66991 h 194372"/>
                <a:gd name="connsiteX2" fmla="*/ 622780 w 894586"/>
                <a:gd name="connsiteY2" fmla="*/ 127316 h 194372"/>
                <a:gd name="connsiteX3" fmla="*/ 495780 w 894586"/>
                <a:gd name="connsiteY3" fmla="*/ 133666 h 194372"/>
                <a:gd name="connsiteX4" fmla="*/ 794230 w 894586"/>
                <a:gd name="connsiteY4" fmla="*/ 174941 h 194372"/>
                <a:gd name="connsiteX5" fmla="*/ 886305 w 894586"/>
                <a:gd name="connsiteY5" fmla="*/ 193991 h 194372"/>
                <a:gd name="connsiteX6" fmla="*/ 613255 w 894586"/>
                <a:gd name="connsiteY6" fmla="*/ 159066 h 194372"/>
                <a:gd name="connsiteX7" fmla="*/ 384655 w 894586"/>
                <a:gd name="connsiteY7" fmla="*/ 120966 h 194372"/>
                <a:gd name="connsiteX8" fmla="*/ 416405 w 894586"/>
                <a:gd name="connsiteY8" fmla="*/ 117791 h 194372"/>
                <a:gd name="connsiteX9" fmla="*/ 175105 w 894586"/>
                <a:gd name="connsiteY9" fmla="*/ 44766 h 194372"/>
                <a:gd name="connsiteX10" fmla="*/ 480 w 894586"/>
                <a:gd name="connsiteY10" fmla="*/ 316 h 19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4586" h="194372">
                  <a:moveTo>
                    <a:pt x="480" y="316"/>
                  </a:moveTo>
                  <a:cubicBezTo>
                    <a:pt x="9476" y="4020"/>
                    <a:pt x="125363" y="45824"/>
                    <a:pt x="229080" y="66991"/>
                  </a:cubicBezTo>
                  <a:cubicBezTo>
                    <a:pt x="332797" y="88158"/>
                    <a:pt x="578330" y="116203"/>
                    <a:pt x="622780" y="127316"/>
                  </a:cubicBezTo>
                  <a:cubicBezTo>
                    <a:pt x="667230" y="138429"/>
                    <a:pt x="467205" y="125728"/>
                    <a:pt x="495780" y="133666"/>
                  </a:cubicBezTo>
                  <a:cubicBezTo>
                    <a:pt x="524355" y="141604"/>
                    <a:pt x="729143" y="164887"/>
                    <a:pt x="794230" y="174941"/>
                  </a:cubicBezTo>
                  <a:cubicBezTo>
                    <a:pt x="859317" y="184995"/>
                    <a:pt x="916467" y="196637"/>
                    <a:pt x="886305" y="193991"/>
                  </a:cubicBezTo>
                  <a:cubicBezTo>
                    <a:pt x="856143" y="191345"/>
                    <a:pt x="696863" y="171237"/>
                    <a:pt x="613255" y="159066"/>
                  </a:cubicBezTo>
                  <a:cubicBezTo>
                    <a:pt x="529647" y="146895"/>
                    <a:pt x="417463" y="127845"/>
                    <a:pt x="384655" y="120966"/>
                  </a:cubicBezTo>
                  <a:cubicBezTo>
                    <a:pt x="351847" y="114087"/>
                    <a:pt x="451330" y="130491"/>
                    <a:pt x="416405" y="117791"/>
                  </a:cubicBezTo>
                  <a:cubicBezTo>
                    <a:pt x="381480" y="105091"/>
                    <a:pt x="239134" y="63287"/>
                    <a:pt x="175105" y="44766"/>
                  </a:cubicBezTo>
                  <a:cubicBezTo>
                    <a:pt x="111076" y="26245"/>
                    <a:pt x="-8516" y="-3388"/>
                    <a:pt x="480" y="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0559C724-8B1C-8F58-887D-E77F122F16AD}"/>
                </a:ext>
              </a:extLst>
            </p:cNvPr>
            <p:cNvSpPr/>
            <p:nvPr/>
          </p:nvSpPr>
          <p:spPr>
            <a:xfrm>
              <a:off x="2712712" y="5995049"/>
              <a:ext cx="341806" cy="63852"/>
            </a:xfrm>
            <a:custGeom>
              <a:avLst/>
              <a:gdLst>
                <a:gd name="connsiteX0" fmla="*/ 232 w 341806"/>
                <a:gd name="connsiteY0" fmla="*/ 12425 h 63852"/>
                <a:gd name="connsiteX1" fmla="*/ 168320 w 341806"/>
                <a:gd name="connsiteY1" fmla="*/ 12425 h 63852"/>
                <a:gd name="connsiteX2" fmla="*/ 339770 w 341806"/>
                <a:gd name="connsiteY2" fmla="*/ 62851 h 63852"/>
                <a:gd name="connsiteX3" fmla="*/ 259088 w 341806"/>
                <a:gd name="connsiteY3" fmla="*/ 42680 h 63852"/>
                <a:gd name="connsiteX4" fmla="*/ 205300 w 341806"/>
                <a:gd name="connsiteY4" fmla="*/ 2339 h 63852"/>
                <a:gd name="connsiteX5" fmla="*/ 232 w 341806"/>
                <a:gd name="connsiteY5" fmla="*/ 12425 h 6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806" h="63852">
                  <a:moveTo>
                    <a:pt x="232" y="12425"/>
                  </a:moveTo>
                  <a:cubicBezTo>
                    <a:pt x="-5931" y="14106"/>
                    <a:pt x="111730" y="4021"/>
                    <a:pt x="168320" y="12425"/>
                  </a:cubicBezTo>
                  <a:cubicBezTo>
                    <a:pt x="224910" y="20829"/>
                    <a:pt x="324642" y="57809"/>
                    <a:pt x="339770" y="62851"/>
                  </a:cubicBezTo>
                  <a:cubicBezTo>
                    <a:pt x="354898" y="67893"/>
                    <a:pt x="281499" y="52765"/>
                    <a:pt x="259088" y="42680"/>
                  </a:cubicBezTo>
                  <a:cubicBezTo>
                    <a:pt x="236677" y="32595"/>
                    <a:pt x="241719" y="10743"/>
                    <a:pt x="205300" y="2339"/>
                  </a:cubicBezTo>
                  <a:cubicBezTo>
                    <a:pt x="168881" y="-6065"/>
                    <a:pt x="6395" y="10744"/>
                    <a:pt x="232" y="12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14619E04-01F6-5297-30BD-394A96AFF666}"/>
                </a:ext>
              </a:extLst>
            </p:cNvPr>
            <p:cNvSpPr/>
            <p:nvPr/>
          </p:nvSpPr>
          <p:spPr>
            <a:xfrm>
              <a:off x="2605358" y="4312789"/>
              <a:ext cx="410664" cy="141619"/>
            </a:xfrm>
            <a:custGeom>
              <a:avLst/>
              <a:gdLst>
                <a:gd name="connsiteX0" fmla="*/ 10 w 410664"/>
                <a:gd name="connsiteY0" fmla="*/ 10440 h 141619"/>
                <a:gd name="connsiteX1" fmla="*/ 211801 w 410664"/>
                <a:gd name="connsiteY1" fmla="*/ 355 h 141619"/>
                <a:gd name="connsiteX2" fmla="*/ 73968 w 410664"/>
                <a:gd name="connsiteY2" fmla="*/ 23887 h 141619"/>
                <a:gd name="connsiteX3" fmla="*/ 268951 w 410664"/>
                <a:gd name="connsiteY3" fmla="*/ 13802 h 141619"/>
                <a:gd name="connsiteX4" fmla="*/ 352995 w 410664"/>
                <a:gd name="connsiteY4" fmla="*/ 70952 h 141619"/>
                <a:gd name="connsiteX5" fmla="*/ 410145 w 410664"/>
                <a:gd name="connsiteY5" fmla="*/ 141549 h 141619"/>
                <a:gd name="connsiteX6" fmla="*/ 369804 w 410664"/>
                <a:gd name="connsiteY6" fmla="*/ 57505 h 141619"/>
                <a:gd name="connsiteX7" fmla="*/ 198354 w 410664"/>
                <a:gd name="connsiteY7" fmla="*/ 10440 h 141619"/>
                <a:gd name="connsiteX8" fmla="*/ 221886 w 410664"/>
                <a:gd name="connsiteY8" fmla="*/ 20526 h 141619"/>
                <a:gd name="connsiteX9" fmla="*/ 10 w 410664"/>
                <a:gd name="connsiteY9" fmla="*/ 10440 h 141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0664" h="141619">
                  <a:moveTo>
                    <a:pt x="10" y="10440"/>
                  </a:moveTo>
                  <a:cubicBezTo>
                    <a:pt x="-1671" y="7078"/>
                    <a:pt x="199475" y="-1886"/>
                    <a:pt x="211801" y="355"/>
                  </a:cubicBezTo>
                  <a:cubicBezTo>
                    <a:pt x="224127" y="2596"/>
                    <a:pt x="64443" y="21646"/>
                    <a:pt x="73968" y="23887"/>
                  </a:cubicBezTo>
                  <a:cubicBezTo>
                    <a:pt x="83493" y="26128"/>
                    <a:pt x="222447" y="5958"/>
                    <a:pt x="268951" y="13802"/>
                  </a:cubicBezTo>
                  <a:cubicBezTo>
                    <a:pt x="315455" y="21646"/>
                    <a:pt x="329463" y="49661"/>
                    <a:pt x="352995" y="70952"/>
                  </a:cubicBezTo>
                  <a:cubicBezTo>
                    <a:pt x="376527" y="92243"/>
                    <a:pt x="407344" y="143790"/>
                    <a:pt x="410145" y="141549"/>
                  </a:cubicBezTo>
                  <a:cubicBezTo>
                    <a:pt x="412947" y="139308"/>
                    <a:pt x="405102" y="79356"/>
                    <a:pt x="369804" y="57505"/>
                  </a:cubicBezTo>
                  <a:cubicBezTo>
                    <a:pt x="334506" y="35654"/>
                    <a:pt x="223007" y="16603"/>
                    <a:pt x="198354" y="10440"/>
                  </a:cubicBezTo>
                  <a:cubicBezTo>
                    <a:pt x="173701" y="4277"/>
                    <a:pt x="248780" y="21086"/>
                    <a:pt x="221886" y="20526"/>
                  </a:cubicBezTo>
                  <a:cubicBezTo>
                    <a:pt x="194992" y="19966"/>
                    <a:pt x="1691" y="13802"/>
                    <a:pt x="10" y="10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08C688DA-D802-9945-8EAB-32DA1AE01F49}"/>
                </a:ext>
              </a:extLst>
            </p:cNvPr>
            <p:cNvSpPr/>
            <p:nvPr/>
          </p:nvSpPr>
          <p:spPr>
            <a:xfrm>
              <a:off x="2585089" y="4901156"/>
              <a:ext cx="246605" cy="397464"/>
            </a:xfrm>
            <a:custGeom>
              <a:avLst/>
              <a:gdLst>
                <a:gd name="connsiteX0" fmla="*/ 108 w 246605"/>
                <a:gd name="connsiteY0" fmla="*/ 297 h 397464"/>
                <a:gd name="connsiteX1" fmla="*/ 47173 w 246605"/>
                <a:gd name="connsiteY1" fmla="*/ 191918 h 397464"/>
                <a:gd name="connsiteX2" fmla="*/ 185005 w 246605"/>
                <a:gd name="connsiteY2" fmla="*/ 299494 h 397464"/>
                <a:gd name="connsiteX3" fmla="*/ 245517 w 246605"/>
                <a:gd name="connsiteY3" fmla="*/ 396985 h 397464"/>
                <a:gd name="connsiteX4" fmla="*/ 215261 w 246605"/>
                <a:gd name="connsiteY4" fmla="*/ 333112 h 397464"/>
                <a:gd name="connsiteX5" fmla="*/ 111046 w 246605"/>
                <a:gd name="connsiteY5" fmla="*/ 249068 h 397464"/>
                <a:gd name="connsiteX6" fmla="*/ 57258 w 246605"/>
                <a:gd name="connsiteY6" fmla="*/ 238982 h 397464"/>
                <a:gd name="connsiteX7" fmla="*/ 108 w 246605"/>
                <a:gd name="connsiteY7" fmla="*/ 297 h 39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605" h="397464">
                  <a:moveTo>
                    <a:pt x="108" y="297"/>
                  </a:moveTo>
                  <a:cubicBezTo>
                    <a:pt x="-1573" y="-7547"/>
                    <a:pt x="16357" y="142052"/>
                    <a:pt x="47173" y="191918"/>
                  </a:cubicBezTo>
                  <a:cubicBezTo>
                    <a:pt x="77989" y="241784"/>
                    <a:pt x="151948" y="265316"/>
                    <a:pt x="185005" y="299494"/>
                  </a:cubicBezTo>
                  <a:cubicBezTo>
                    <a:pt x="218062" y="333672"/>
                    <a:pt x="240474" y="391382"/>
                    <a:pt x="245517" y="396985"/>
                  </a:cubicBezTo>
                  <a:cubicBezTo>
                    <a:pt x="250560" y="402588"/>
                    <a:pt x="237673" y="357765"/>
                    <a:pt x="215261" y="333112"/>
                  </a:cubicBezTo>
                  <a:cubicBezTo>
                    <a:pt x="192849" y="308459"/>
                    <a:pt x="137380" y="264756"/>
                    <a:pt x="111046" y="249068"/>
                  </a:cubicBezTo>
                  <a:cubicBezTo>
                    <a:pt x="84712" y="233380"/>
                    <a:pt x="74067" y="273720"/>
                    <a:pt x="57258" y="238982"/>
                  </a:cubicBezTo>
                  <a:cubicBezTo>
                    <a:pt x="40449" y="204244"/>
                    <a:pt x="1789" y="8141"/>
                    <a:pt x="108" y="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FB936D21-A88B-A218-F3BD-1995F36A68DC}"/>
                </a:ext>
              </a:extLst>
            </p:cNvPr>
            <p:cNvSpPr/>
            <p:nvPr/>
          </p:nvSpPr>
          <p:spPr>
            <a:xfrm>
              <a:off x="2507789" y="5348503"/>
              <a:ext cx="218791" cy="312734"/>
            </a:xfrm>
            <a:custGeom>
              <a:avLst/>
              <a:gdLst>
                <a:gd name="connsiteX0" fmla="*/ 87 w 218791"/>
                <a:gd name="connsiteY0" fmla="*/ 65 h 312734"/>
                <a:gd name="connsiteX1" fmla="*/ 127835 w 218791"/>
                <a:gd name="connsiteY1" fmla="*/ 114365 h 312734"/>
                <a:gd name="connsiteX2" fmla="*/ 218602 w 218791"/>
                <a:gd name="connsiteY2" fmla="*/ 312709 h 312734"/>
                <a:gd name="connsiteX3" fmla="*/ 148005 w 218791"/>
                <a:gd name="connsiteY3" fmla="*/ 100918 h 312734"/>
                <a:gd name="connsiteX4" fmla="*/ 87 w 218791"/>
                <a:gd name="connsiteY4" fmla="*/ 65 h 312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791" h="312734">
                  <a:moveTo>
                    <a:pt x="87" y="65"/>
                  </a:moveTo>
                  <a:cubicBezTo>
                    <a:pt x="-3275" y="2306"/>
                    <a:pt x="91416" y="62258"/>
                    <a:pt x="127835" y="114365"/>
                  </a:cubicBezTo>
                  <a:cubicBezTo>
                    <a:pt x="164254" y="166472"/>
                    <a:pt x="215240" y="314950"/>
                    <a:pt x="218602" y="312709"/>
                  </a:cubicBezTo>
                  <a:cubicBezTo>
                    <a:pt x="221964" y="310468"/>
                    <a:pt x="179942" y="148543"/>
                    <a:pt x="148005" y="100918"/>
                  </a:cubicBezTo>
                  <a:cubicBezTo>
                    <a:pt x="116068" y="53293"/>
                    <a:pt x="3449" y="-2176"/>
                    <a:pt x="87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8EE0EAF5-8530-FA63-79F7-13349008EA00}"/>
                </a:ext>
              </a:extLst>
            </p:cNvPr>
            <p:cNvSpPr/>
            <p:nvPr/>
          </p:nvSpPr>
          <p:spPr>
            <a:xfrm>
              <a:off x="2806916" y="5402353"/>
              <a:ext cx="212087" cy="265610"/>
            </a:xfrm>
            <a:custGeom>
              <a:avLst/>
              <a:gdLst>
                <a:gd name="connsiteX0" fmla="*/ 158 w 212087"/>
                <a:gd name="connsiteY0" fmla="*/ 3 h 265610"/>
                <a:gd name="connsiteX1" fmla="*/ 117819 w 212087"/>
                <a:gd name="connsiteY1" fmla="*/ 77323 h 265610"/>
                <a:gd name="connsiteX2" fmla="*/ 191778 w 212087"/>
                <a:gd name="connsiteY2" fmla="*/ 94132 h 265610"/>
                <a:gd name="connsiteX3" fmla="*/ 211949 w 212087"/>
                <a:gd name="connsiteY3" fmla="*/ 265582 h 265610"/>
                <a:gd name="connsiteX4" fmla="*/ 185055 w 212087"/>
                <a:gd name="connsiteY4" fmla="*/ 107579 h 265610"/>
                <a:gd name="connsiteX5" fmla="*/ 94287 w 212087"/>
                <a:gd name="connsiteY5" fmla="*/ 80685 h 265610"/>
                <a:gd name="connsiteX6" fmla="*/ 158 w 212087"/>
                <a:gd name="connsiteY6" fmla="*/ 3 h 26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087" h="265610">
                  <a:moveTo>
                    <a:pt x="158" y="3"/>
                  </a:moveTo>
                  <a:cubicBezTo>
                    <a:pt x="4080" y="-557"/>
                    <a:pt x="85882" y="61635"/>
                    <a:pt x="117819" y="77323"/>
                  </a:cubicBezTo>
                  <a:cubicBezTo>
                    <a:pt x="149756" y="93011"/>
                    <a:pt x="176090" y="62756"/>
                    <a:pt x="191778" y="94132"/>
                  </a:cubicBezTo>
                  <a:cubicBezTo>
                    <a:pt x="207466" y="125509"/>
                    <a:pt x="213070" y="263341"/>
                    <a:pt x="211949" y="265582"/>
                  </a:cubicBezTo>
                  <a:cubicBezTo>
                    <a:pt x="210829" y="267823"/>
                    <a:pt x="204665" y="138395"/>
                    <a:pt x="185055" y="107579"/>
                  </a:cubicBezTo>
                  <a:cubicBezTo>
                    <a:pt x="165445" y="76763"/>
                    <a:pt x="122302" y="95253"/>
                    <a:pt x="94287" y="80685"/>
                  </a:cubicBezTo>
                  <a:cubicBezTo>
                    <a:pt x="66272" y="66117"/>
                    <a:pt x="-3764" y="563"/>
                    <a:pt x="158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429E60A3-44D8-231D-2E16-3FA9AD316401}"/>
                </a:ext>
              </a:extLst>
            </p:cNvPr>
            <p:cNvSpPr/>
            <p:nvPr/>
          </p:nvSpPr>
          <p:spPr>
            <a:xfrm>
              <a:off x="2790079" y="6304962"/>
              <a:ext cx="497743" cy="95861"/>
            </a:xfrm>
            <a:custGeom>
              <a:avLst/>
              <a:gdLst>
                <a:gd name="connsiteX0" fmla="*/ 186 w 497743"/>
                <a:gd name="connsiteY0" fmla="*/ 1709 h 95861"/>
                <a:gd name="connsiteX1" fmla="*/ 161550 w 497743"/>
                <a:gd name="connsiteY1" fmla="*/ 8432 h 95861"/>
                <a:gd name="connsiteX2" fmla="*/ 111124 w 497743"/>
                <a:gd name="connsiteY2" fmla="*/ 28603 h 95861"/>
                <a:gd name="connsiteX3" fmla="*/ 164912 w 497743"/>
                <a:gd name="connsiteY3" fmla="*/ 65582 h 95861"/>
                <a:gd name="connsiteX4" fmla="*/ 366618 w 497743"/>
                <a:gd name="connsiteY4" fmla="*/ 31964 h 95861"/>
                <a:gd name="connsiteX5" fmla="*/ 285936 w 497743"/>
                <a:gd name="connsiteY5" fmla="*/ 58859 h 95861"/>
                <a:gd name="connsiteX6" fmla="*/ 363256 w 497743"/>
                <a:gd name="connsiteY6" fmla="*/ 79029 h 95861"/>
                <a:gd name="connsiteX7" fmla="*/ 497727 w 497743"/>
                <a:gd name="connsiteY7" fmla="*/ 89114 h 95861"/>
                <a:gd name="connsiteX8" fmla="*/ 369980 w 497743"/>
                <a:gd name="connsiteY8" fmla="*/ 85753 h 95861"/>
                <a:gd name="connsiteX9" fmla="*/ 67421 w 497743"/>
                <a:gd name="connsiteY9" fmla="*/ 95838 h 95861"/>
                <a:gd name="connsiteX10" fmla="*/ 144742 w 497743"/>
                <a:gd name="connsiteY10" fmla="*/ 82391 h 95861"/>
                <a:gd name="connsiteX11" fmla="*/ 97677 w 497743"/>
                <a:gd name="connsiteY11" fmla="*/ 48773 h 95861"/>
                <a:gd name="connsiteX12" fmla="*/ 127933 w 497743"/>
                <a:gd name="connsiteY12" fmla="*/ 38688 h 95861"/>
                <a:gd name="connsiteX13" fmla="*/ 186 w 497743"/>
                <a:gd name="connsiteY13" fmla="*/ 1709 h 9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743" h="95861">
                  <a:moveTo>
                    <a:pt x="186" y="1709"/>
                  </a:moveTo>
                  <a:cubicBezTo>
                    <a:pt x="5789" y="-3334"/>
                    <a:pt x="143060" y="3950"/>
                    <a:pt x="161550" y="8432"/>
                  </a:cubicBezTo>
                  <a:cubicBezTo>
                    <a:pt x="180040" y="12914"/>
                    <a:pt x="110564" y="19078"/>
                    <a:pt x="111124" y="28603"/>
                  </a:cubicBezTo>
                  <a:cubicBezTo>
                    <a:pt x="111684" y="38128"/>
                    <a:pt x="122330" y="65022"/>
                    <a:pt x="164912" y="65582"/>
                  </a:cubicBezTo>
                  <a:cubicBezTo>
                    <a:pt x="207494" y="66142"/>
                    <a:pt x="346447" y="33084"/>
                    <a:pt x="366618" y="31964"/>
                  </a:cubicBezTo>
                  <a:cubicBezTo>
                    <a:pt x="386789" y="30844"/>
                    <a:pt x="286496" y="51015"/>
                    <a:pt x="285936" y="58859"/>
                  </a:cubicBezTo>
                  <a:cubicBezTo>
                    <a:pt x="285376" y="66703"/>
                    <a:pt x="327958" y="73987"/>
                    <a:pt x="363256" y="79029"/>
                  </a:cubicBezTo>
                  <a:cubicBezTo>
                    <a:pt x="398554" y="84071"/>
                    <a:pt x="496606" y="87993"/>
                    <a:pt x="497727" y="89114"/>
                  </a:cubicBezTo>
                  <a:cubicBezTo>
                    <a:pt x="498848" y="90235"/>
                    <a:pt x="441698" y="84632"/>
                    <a:pt x="369980" y="85753"/>
                  </a:cubicBezTo>
                  <a:cubicBezTo>
                    <a:pt x="298262" y="86874"/>
                    <a:pt x="104961" y="96398"/>
                    <a:pt x="67421" y="95838"/>
                  </a:cubicBezTo>
                  <a:cubicBezTo>
                    <a:pt x="29881" y="95278"/>
                    <a:pt x="139699" y="90235"/>
                    <a:pt x="144742" y="82391"/>
                  </a:cubicBezTo>
                  <a:cubicBezTo>
                    <a:pt x="149785" y="74547"/>
                    <a:pt x="100479" y="56057"/>
                    <a:pt x="97677" y="48773"/>
                  </a:cubicBezTo>
                  <a:cubicBezTo>
                    <a:pt x="94876" y="41489"/>
                    <a:pt x="139139" y="43731"/>
                    <a:pt x="127933" y="38688"/>
                  </a:cubicBezTo>
                  <a:cubicBezTo>
                    <a:pt x="116727" y="33645"/>
                    <a:pt x="-5417" y="6752"/>
                    <a:pt x="186" y="17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EB7FEFA6-5F11-A5A6-CB07-BBA410B0D90C}"/>
                </a:ext>
              </a:extLst>
            </p:cNvPr>
            <p:cNvSpPr/>
            <p:nvPr/>
          </p:nvSpPr>
          <p:spPr>
            <a:xfrm>
              <a:off x="3240596" y="6410689"/>
              <a:ext cx="414676" cy="88052"/>
            </a:xfrm>
            <a:custGeom>
              <a:avLst/>
              <a:gdLst>
                <a:gd name="connsiteX0" fmla="*/ 145 w 414676"/>
                <a:gd name="connsiteY0" fmla="*/ 196 h 88052"/>
                <a:gd name="connsiteX1" fmla="*/ 141339 w 414676"/>
                <a:gd name="connsiteY1" fmla="*/ 60708 h 88052"/>
                <a:gd name="connsiteX2" fmla="*/ 413642 w 414676"/>
                <a:gd name="connsiteY2" fmla="*/ 50623 h 88052"/>
                <a:gd name="connsiteX3" fmla="*/ 232107 w 414676"/>
                <a:gd name="connsiteY3" fmla="*/ 77517 h 88052"/>
                <a:gd name="connsiteX4" fmla="*/ 164872 w 414676"/>
                <a:gd name="connsiteY4" fmla="*/ 84240 h 88052"/>
                <a:gd name="connsiteX5" fmla="*/ 145 w 414676"/>
                <a:gd name="connsiteY5" fmla="*/ 196 h 8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4676" h="88052">
                  <a:moveTo>
                    <a:pt x="145" y="196"/>
                  </a:moveTo>
                  <a:cubicBezTo>
                    <a:pt x="-3777" y="-3726"/>
                    <a:pt x="72423" y="52304"/>
                    <a:pt x="141339" y="60708"/>
                  </a:cubicBezTo>
                  <a:cubicBezTo>
                    <a:pt x="210255" y="69113"/>
                    <a:pt x="398514" y="47821"/>
                    <a:pt x="413642" y="50623"/>
                  </a:cubicBezTo>
                  <a:cubicBezTo>
                    <a:pt x="428770" y="53425"/>
                    <a:pt x="273569" y="71914"/>
                    <a:pt x="232107" y="77517"/>
                  </a:cubicBezTo>
                  <a:cubicBezTo>
                    <a:pt x="190645" y="83120"/>
                    <a:pt x="199050" y="93765"/>
                    <a:pt x="164872" y="84240"/>
                  </a:cubicBezTo>
                  <a:cubicBezTo>
                    <a:pt x="130694" y="74715"/>
                    <a:pt x="4067" y="4118"/>
                    <a:pt x="145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F0A99C63-58B0-2117-2F0A-2049FE7B1987}"/>
                </a:ext>
              </a:extLst>
            </p:cNvPr>
            <p:cNvSpPr/>
            <p:nvPr/>
          </p:nvSpPr>
          <p:spPr>
            <a:xfrm>
              <a:off x="3221149" y="6473898"/>
              <a:ext cx="641586" cy="239909"/>
            </a:xfrm>
            <a:custGeom>
              <a:avLst/>
              <a:gdLst>
                <a:gd name="connsiteX0" fmla="*/ 2783 w 641586"/>
                <a:gd name="connsiteY0" fmla="*/ 861 h 239909"/>
                <a:gd name="connsiteX1" fmla="*/ 238107 w 641586"/>
                <a:gd name="connsiteY1" fmla="*/ 58011 h 239909"/>
                <a:gd name="connsiteX2" fmla="*/ 382663 w 641586"/>
                <a:gd name="connsiteY2" fmla="*/ 131970 h 239909"/>
                <a:gd name="connsiteX3" fmla="*/ 328875 w 641586"/>
                <a:gd name="connsiteY3" fmla="*/ 105076 h 239909"/>
                <a:gd name="connsiteX4" fmla="*/ 507048 w 641586"/>
                <a:gd name="connsiteY4" fmla="*/ 192481 h 239909"/>
                <a:gd name="connsiteX5" fmla="*/ 641519 w 641586"/>
                <a:gd name="connsiteY5" fmla="*/ 239546 h 239909"/>
                <a:gd name="connsiteX6" fmla="*/ 490239 w 641586"/>
                <a:gd name="connsiteY6" fmla="*/ 168949 h 239909"/>
                <a:gd name="connsiteX7" fmla="*/ 318789 w 641586"/>
                <a:gd name="connsiteY7" fmla="*/ 125246 h 239909"/>
                <a:gd name="connsiteX8" fmla="*/ 369216 w 641586"/>
                <a:gd name="connsiteY8" fmla="*/ 128608 h 239909"/>
                <a:gd name="connsiteX9" fmla="*/ 123807 w 641586"/>
                <a:gd name="connsiteY9" fmla="*/ 31117 h 239909"/>
                <a:gd name="connsiteX10" fmla="*/ 2783 w 641586"/>
                <a:gd name="connsiteY10" fmla="*/ 861 h 23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1586" h="239909">
                  <a:moveTo>
                    <a:pt x="2783" y="861"/>
                  </a:moveTo>
                  <a:cubicBezTo>
                    <a:pt x="21833" y="5343"/>
                    <a:pt x="174794" y="36160"/>
                    <a:pt x="238107" y="58011"/>
                  </a:cubicBezTo>
                  <a:cubicBezTo>
                    <a:pt x="301420" y="79862"/>
                    <a:pt x="367535" y="124126"/>
                    <a:pt x="382663" y="131970"/>
                  </a:cubicBezTo>
                  <a:cubicBezTo>
                    <a:pt x="397791" y="139814"/>
                    <a:pt x="328875" y="105076"/>
                    <a:pt x="328875" y="105076"/>
                  </a:cubicBezTo>
                  <a:cubicBezTo>
                    <a:pt x="349606" y="115161"/>
                    <a:pt x="454941" y="170069"/>
                    <a:pt x="507048" y="192481"/>
                  </a:cubicBezTo>
                  <a:cubicBezTo>
                    <a:pt x="559155" y="214893"/>
                    <a:pt x="644320" y="243468"/>
                    <a:pt x="641519" y="239546"/>
                  </a:cubicBezTo>
                  <a:cubicBezTo>
                    <a:pt x="638718" y="235624"/>
                    <a:pt x="544027" y="187999"/>
                    <a:pt x="490239" y="168949"/>
                  </a:cubicBezTo>
                  <a:cubicBezTo>
                    <a:pt x="436451" y="149899"/>
                    <a:pt x="338959" y="131969"/>
                    <a:pt x="318789" y="125246"/>
                  </a:cubicBezTo>
                  <a:cubicBezTo>
                    <a:pt x="298619" y="118523"/>
                    <a:pt x="401713" y="144296"/>
                    <a:pt x="369216" y="128608"/>
                  </a:cubicBezTo>
                  <a:cubicBezTo>
                    <a:pt x="336719" y="112920"/>
                    <a:pt x="180957" y="52408"/>
                    <a:pt x="123807" y="31117"/>
                  </a:cubicBezTo>
                  <a:cubicBezTo>
                    <a:pt x="66657" y="9826"/>
                    <a:pt x="-16267" y="-3621"/>
                    <a:pt x="2783" y="8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4BB79B45-666C-E1A7-7431-5E4198901731}"/>
                </a:ext>
              </a:extLst>
            </p:cNvPr>
            <p:cNvSpPr/>
            <p:nvPr/>
          </p:nvSpPr>
          <p:spPr>
            <a:xfrm>
              <a:off x="3606755" y="6513110"/>
              <a:ext cx="481564" cy="87059"/>
            </a:xfrm>
            <a:custGeom>
              <a:avLst/>
              <a:gdLst>
                <a:gd name="connsiteX0" fmla="*/ 419 w 481564"/>
                <a:gd name="connsiteY0" fmla="*/ 15437 h 87059"/>
                <a:gd name="connsiteX1" fmla="*/ 168507 w 481564"/>
                <a:gd name="connsiteY1" fmla="*/ 35608 h 87059"/>
                <a:gd name="connsiteX2" fmla="*/ 323148 w 481564"/>
                <a:gd name="connsiteY2" fmla="*/ 25522 h 87059"/>
                <a:gd name="connsiteX3" fmla="*/ 245827 w 481564"/>
                <a:gd name="connsiteY3" fmla="*/ 1990 h 87059"/>
                <a:gd name="connsiteX4" fmla="*/ 477789 w 481564"/>
                <a:gd name="connsiteY4" fmla="*/ 82672 h 87059"/>
                <a:gd name="connsiteX5" fmla="*/ 373574 w 481564"/>
                <a:gd name="connsiteY5" fmla="*/ 59140 h 87059"/>
                <a:gd name="connsiteX6" fmla="*/ 165145 w 481564"/>
                <a:gd name="connsiteY6" fmla="*/ 86034 h 87059"/>
                <a:gd name="connsiteX7" fmla="*/ 242466 w 481564"/>
                <a:gd name="connsiteY7" fmla="*/ 79311 h 87059"/>
                <a:gd name="connsiteX8" fmla="*/ 67654 w 481564"/>
                <a:gd name="connsiteY8" fmla="*/ 59140 h 87059"/>
                <a:gd name="connsiteX9" fmla="*/ 118080 w 481564"/>
                <a:gd name="connsiteY9" fmla="*/ 59140 h 87059"/>
                <a:gd name="connsiteX10" fmla="*/ 419 w 481564"/>
                <a:gd name="connsiteY10" fmla="*/ 15437 h 87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1564" h="87059">
                  <a:moveTo>
                    <a:pt x="419" y="15437"/>
                  </a:moveTo>
                  <a:cubicBezTo>
                    <a:pt x="8823" y="11515"/>
                    <a:pt x="114719" y="33927"/>
                    <a:pt x="168507" y="35608"/>
                  </a:cubicBezTo>
                  <a:cubicBezTo>
                    <a:pt x="222295" y="37289"/>
                    <a:pt x="310261" y="31125"/>
                    <a:pt x="323148" y="25522"/>
                  </a:cubicBezTo>
                  <a:cubicBezTo>
                    <a:pt x="336035" y="19919"/>
                    <a:pt x="220054" y="-7535"/>
                    <a:pt x="245827" y="1990"/>
                  </a:cubicBezTo>
                  <a:cubicBezTo>
                    <a:pt x="271600" y="11515"/>
                    <a:pt x="456498" y="73147"/>
                    <a:pt x="477789" y="82672"/>
                  </a:cubicBezTo>
                  <a:cubicBezTo>
                    <a:pt x="499080" y="92197"/>
                    <a:pt x="425681" y="58580"/>
                    <a:pt x="373574" y="59140"/>
                  </a:cubicBezTo>
                  <a:cubicBezTo>
                    <a:pt x="321467" y="59700"/>
                    <a:pt x="186996" y="82672"/>
                    <a:pt x="165145" y="86034"/>
                  </a:cubicBezTo>
                  <a:cubicBezTo>
                    <a:pt x="143294" y="89396"/>
                    <a:pt x="258714" y="83793"/>
                    <a:pt x="242466" y="79311"/>
                  </a:cubicBezTo>
                  <a:cubicBezTo>
                    <a:pt x="226218" y="74829"/>
                    <a:pt x="88385" y="62502"/>
                    <a:pt x="67654" y="59140"/>
                  </a:cubicBezTo>
                  <a:cubicBezTo>
                    <a:pt x="46923" y="55778"/>
                    <a:pt x="123683" y="64743"/>
                    <a:pt x="118080" y="59140"/>
                  </a:cubicBezTo>
                  <a:cubicBezTo>
                    <a:pt x="112477" y="53537"/>
                    <a:pt x="-7985" y="19359"/>
                    <a:pt x="419" y="15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3B117821-AD60-EE9E-A09E-3F2365E306A7}"/>
                </a:ext>
              </a:extLst>
            </p:cNvPr>
            <p:cNvSpPr/>
            <p:nvPr/>
          </p:nvSpPr>
          <p:spPr>
            <a:xfrm>
              <a:off x="4134971" y="6585697"/>
              <a:ext cx="407098" cy="111614"/>
            </a:xfrm>
            <a:custGeom>
              <a:avLst/>
              <a:gdLst>
                <a:gd name="connsiteX0" fmla="*/ 0 w 407098"/>
                <a:gd name="connsiteY0" fmla="*/ 0 h 111614"/>
                <a:gd name="connsiteX1" fmla="*/ 312644 w 407098"/>
                <a:gd name="connsiteY1" fmla="*/ 63874 h 111614"/>
                <a:gd name="connsiteX2" fmla="*/ 406773 w 407098"/>
                <a:gd name="connsiteY2" fmla="*/ 110938 h 111614"/>
                <a:gd name="connsiteX3" fmla="*/ 336176 w 407098"/>
                <a:gd name="connsiteY3" fmla="*/ 90768 h 111614"/>
                <a:gd name="connsiteX4" fmla="*/ 151279 w 407098"/>
                <a:gd name="connsiteY4" fmla="*/ 77321 h 111614"/>
                <a:gd name="connsiteX5" fmla="*/ 248770 w 407098"/>
                <a:gd name="connsiteY5" fmla="*/ 80682 h 111614"/>
                <a:gd name="connsiteX6" fmla="*/ 194982 w 407098"/>
                <a:gd name="connsiteY6" fmla="*/ 60512 h 111614"/>
                <a:gd name="connsiteX7" fmla="*/ 0 w 407098"/>
                <a:gd name="connsiteY7" fmla="*/ 0 h 11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098" h="111614">
                  <a:moveTo>
                    <a:pt x="0" y="0"/>
                  </a:moveTo>
                  <a:cubicBezTo>
                    <a:pt x="122424" y="22692"/>
                    <a:pt x="244849" y="45384"/>
                    <a:pt x="312644" y="63874"/>
                  </a:cubicBezTo>
                  <a:cubicBezTo>
                    <a:pt x="380439" y="82364"/>
                    <a:pt x="402851" y="106456"/>
                    <a:pt x="406773" y="110938"/>
                  </a:cubicBezTo>
                  <a:cubicBezTo>
                    <a:pt x="410695" y="115420"/>
                    <a:pt x="378758" y="96371"/>
                    <a:pt x="336176" y="90768"/>
                  </a:cubicBezTo>
                  <a:cubicBezTo>
                    <a:pt x="293594" y="85165"/>
                    <a:pt x="165847" y="79002"/>
                    <a:pt x="151279" y="77321"/>
                  </a:cubicBezTo>
                  <a:cubicBezTo>
                    <a:pt x="136711" y="75640"/>
                    <a:pt x="241486" y="83484"/>
                    <a:pt x="248770" y="80682"/>
                  </a:cubicBezTo>
                  <a:lnTo>
                    <a:pt x="194982" y="6051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5B03EE3F-71AB-41E8-CB64-89C172D4386D}"/>
                </a:ext>
              </a:extLst>
            </p:cNvPr>
            <p:cNvSpPr/>
            <p:nvPr/>
          </p:nvSpPr>
          <p:spPr>
            <a:xfrm>
              <a:off x="4013756" y="6649257"/>
              <a:ext cx="428803" cy="72192"/>
            </a:xfrm>
            <a:custGeom>
              <a:avLst/>
              <a:gdLst>
                <a:gd name="connsiteX0" fmla="*/ 191 w 428803"/>
                <a:gd name="connsiteY0" fmla="*/ 44017 h 72192"/>
                <a:gd name="connsiteX1" fmla="*/ 114491 w 428803"/>
                <a:gd name="connsiteY1" fmla="*/ 314 h 72192"/>
                <a:gd name="connsiteX2" fmla="*/ 427135 w 428803"/>
                <a:gd name="connsiteY2" fmla="*/ 70911 h 72192"/>
                <a:gd name="connsiteX3" fmla="*/ 232153 w 428803"/>
                <a:gd name="connsiteY3" fmla="*/ 44017 h 72192"/>
                <a:gd name="connsiteX4" fmla="*/ 90959 w 428803"/>
                <a:gd name="connsiteY4" fmla="*/ 20484 h 72192"/>
                <a:gd name="connsiteX5" fmla="*/ 191 w 428803"/>
                <a:gd name="connsiteY5" fmla="*/ 44017 h 7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803" h="72192">
                  <a:moveTo>
                    <a:pt x="191" y="44017"/>
                  </a:moveTo>
                  <a:cubicBezTo>
                    <a:pt x="4113" y="40655"/>
                    <a:pt x="43334" y="-4168"/>
                    <a:pt x="114491" y="314"/>
                  </a:cubicBezTo>
                  <a:cubicBezTo>
                    <a:pt x="185648" y="4796"/>
                    <a:pt x="407525" y="63627"/>
                    <a:pt x="427135" y="70911"/>
                  </a:cubicBezTo>
                  <a:cubicBezTo>
                    <a:pt x="446745" y="78195"/>
                    <a:pt x="288182" y="52422"/>
                    <a:pt x="232153" y="44017"/>
                  </a:cubicBezTo>
                  <a:cubicBezTo>
                    <a:pt x="176124" y="35612"/>
                    <a:pt x="128499" y="21605"/>
                    <a:pt x="90959" y="20484"/>
                  </a:cubicBezTo>
                  <a:cubicBezTo>
                    <a:pt x="53419" y="19363"/>
                    <a:pt x="-3731" y="47379"/>
                    <a:pt x="191" y="44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AE671CE8-0976-8519-6471-EE1B091C4A30}"/>
                </a:ext>
              </a:extLst>
            </p:cNvPr>
            <p:cNvSpPr/>
            <p:nvPr/>
          </p:nvSpPr>
          <p:spPr>
            <a:xfrm>
              <a:off x="3920834" y="6756814"/>
              <a:ext cx="506564" cy="54839"/>
            </a:xfrm>
            <a:custGeom>
              <a:avLst/>
              <a:gdLst>
                <a:gd name="connsiteX0" fmla="*/ 12431 w 506564"/>
                <a:gd name="connsiteY0" fmla="*/ 30589 h 54839"/>
                <a:gd name="connsiteX1" fmla="*/ 298181 w 506564"/>
                <a:gd name="connsiteY1" fmla="*/ 333 h 54839"/>
                <a:gd name="connsiteX2" fmla="*/ 503248 w 506564"/>
                <a:gd name="connsiteY2" fmla="*/ 54121 h 54839"/>
                <a:gd name="connsiteX3" fmla="*/ 415842 w 506564"/>
                <a:gd name="connsiteY3" fmla="*/ 30589 h 54839"/>
                <a:gd name="connsiteX4" fmla="*/ 294819 w 506564"/>
                <a:gd name="connsiteY4" fmla="*/ 20504 h 54839"/>
                <a:gd name="connsiteX5" fmla="*/ 72942 w 506564"/>
                <a:gd name="connsiteY5" fmla="*/ 13780 h 54839"/>
                <a:gd name="connsiteX6" fmla="*/ 12431 w 506564"/>
                <a:gd name="connsiteY6" fmla="*/ 30589 h 5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564" h="54839">
                  <a:moveTo>
                    <a:pt x="12431" y="30589"/>
                  </a:moveTo>
                  <a:cubicBezTo>
                    <a:pt x="49971" y="28348"/>
                    <a:pt x="216378" y="-3589"/>
                    <a:pt x="298181" y="333"/>
                  </a:cubicBezTo>
                  <a:cubicBezTo>
                    <a:pt x="379984" y="4255"/>
                    <a:pt x="483638" y="49078"/>
                    <a:pt x="503248" y="54121"/>
                  </a:cubicBezTo>
                  <a:cubicBezTo>
                    <a:pt x="522858" y="59164"/>
                    <a:pt x="450580" y="36192"/>
                    <a:pt x="415842" y="30589"/>
                  </a:cubicBezTo>
                  <a:cubicBezTo>
                    <a:pt x="381104" y="24986"/>
                    <a:pt x="351969" y="23305"/>
                    <a:pt x="294819" y="20504"/>
                  </a:cubicBezTo>
                  <a:cubicBezTo>
                    <a:pt x="237669" y="17703"/>
                    <a:pt x="115524" y="14340"/>
                    <a:pt x="72942" y="13780"/>
                  </a:cubicBezTo>
                  <a:cubicBezTo>
                    <a:pt x="30360" y="13220"/>
                    <a:pt x="-25109" y="32830"/>
                    <a:pt x="12431" y="30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A72F2390-D8C8-6961-26D3-2C9428A2DED7}"/>
                </a:ext>
              </a:extLst>
            </p:cNvPr>
            <p:cNvSpPr/>
            <p:nvPr/>
          </p:nvSpPr>
          <p:spPr>
            <a:xfrm>
              <a:off x="4771921" y="6619291"/>
              <a:ext cx="450954" cy="23296"/>
            </a:xfrm>
            <a:custGeom>
              <a:avLst/>
              <a:gdLst>
                <a:gd name="connsiteX0" fmla="*/ 104 w 450954"/>
                <a:gd name="connsiteY0" fmla="*/ 22809 h 23296"/>
                <a:gd name="connsiteX1" fmla="*/ 266804 w 450954"/>
                <a:gd name="connsiteY1" fmla="*/ 16459 h 23296"/>
                <a:gd name="connsiteX2" fmla="*/ 450954 w 450954"/>
                <a:gd name="connsiteY2" fmla="*/ 22809 h 23296"/>
                <a:gd name="connsiteX3" fmla="*/ 333479 w 450954"/>
                <a:gd name="connsiteY3" fmla="*/ 6934 h 23296"/>
                <a:gd name="connsiteX4" fmla="*/ 292204 w 450954"/>
                <a:gd name="connsiteY4" fmla="*/ 3759 h 23296"/>
                <a:gd name="connsiteX5" fmla="*/ 235054 w 450954"/>
                <a:gd name="connsiteY5" fmla="*/ 584 h 23296"/>
                <a:gd name="connsiteX6" fmla="*/ 104 w 450954"/>
                <a:gd name="connsiteY6" fmla="*/ 22809 h 2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954" h="23296">
                  <a:moveTo>
                    <a:pt x="104" y="22809"/>
                  </a:moveTo>
                  <a:cubicBezTo>
                    <a:pt x="5396" y="25455"/>
                    <a:pt x="191662" y="16459"/>
                    <a:pt x="266804" y="16459"/>
                  </a:cubicBezTo>
                  <a:cubicBezTo>
                    <a:pt x="341946" y="16459"/>
                    <a:pt x="439842" y="24396"/>
                    <a:pt x="450954" y="22809"/>
                  </a:cubicBezTo>
                  <a:lnTo>
                    <a:pt x="333479" y="6934"/>
                  </a:lnTo>
                  <a:cubicBezTo>
                    <a:pt x="307021" y="3759"/>
                    <a:pt x="292204" y="3759"/>
                    <a:pt x="292204" y="3759"/>
                  </a:cubicBezTo>
                  <a:cubicBezTo>
                    <a:pt x="275800" y="2701"/>
                    <a:pt x="277916" y="-1533"/>
                    <a:pt x="235054" y="584"/>
                  </a:cubicBezTo>
                  <a:cubicBezTo>
                    <a:pt x="192192" y="2701"/>
                    <a:pt x="-5188" y="20163"/>
                    <a:pt x="104" y="228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63039A81-4A31-6EFC-F6C6-3A08922ED4AB}"/>
                </a:ext>
              </a:extLst>
            </p:cNvPr>
            <p:cNvSpPr/>
            <p:nvPr/>
          </p:nvSpPr>
          <p:spPr>
            <a:xfrm>
              <a:off x="5213263" y="6641939"/>
              <a:ext cx="416014" cy="79656"/>
            </a:xfrm>
            <a:custGeom>
              <a:avLst/>
              <a:gdLst>
                <a:gd name="connsiteX0" fmla="*/ 87 w 416014"/>
                <a:gd name="connsiteY0" fmla="*/ 9686 h 79656"/>
                <a:gd name="connsiteX1" fmla="*/ 158837 w 416014"/>
                <a:gd name="connsiteY1" fmla="*/ 9686 h 79656"/>
                <a:gd name="connsiteX2" fmla="*/ 289012 w 416014"/>
                <a:gd name="connsiteY2" fmla="*/ 28736 h 79656"/>
                <a:gd name="connsiteX3" fmla="*/ 416012 w 416014"/>
                <a:gd name="connsiteY3" fmla="*/ 79536 h 79656"/>
                <a:gd name="connsiteX4" fmla="*/ 285837 w 416014"/>
                <a:gd name="connsiteY4" fmla="*/ 12861 h 79656"/>
                <a:gd name="connsiteX5" fmla="*/ 181062 w 416014"/>
                <a:gd name="connsiteY5" fmla="*/ 161 h 79656"/>
                <a:gd name="connsiteX6" fmla="*/ 87 w 416014"/>
                <a:gd name="connsiteY6" fmla="*/ 9686 h 7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014" h="79656">
                  <a:moveTo>
                    <a:pt x="87" y="9686"/>
                  </a:moveTo>
                  <a:cubicBezTo>
                    <a:pt x="-3617" y="11273"/>
                    <a:pt x="110683" y="6511"/>
                    <a:pt x="158837" y="9686"/>
                  </a:cubicBezTo>
                  <a:cubicBezTo>
                    <a:pt x="206991" y="12861"/>
                    <a:pt x="246150" y="17094"/>
                    <a:pt x="289012" y="28736"/>
                  </a:cubicBezTo>
                  <a:cubicBezTo>
                    <a:pt x="331874" y="40378"/>
                    <a:pt x="416541" y="82182"/>
                    <a:pt x="416012" y="79536"/>
                  </a:cubicBezTo>
                  <a:cubicBezTo>
                    <a:pt x="415483" y="76890"/>
                    <a:pt x="324995" y="26090"/>
                    <a:pt x="285837" y="12861"/>
                  </a:cubicBezTo>
                  <a:cubicBezTo>
                    <a:pt x="246679" y="-368"/>
                    <a:pt x="223924" y="-368"/>
                    <a:pt x="181062" y="161"/>
                  </a:cubicBezTo>
                  <a:cubicBezTo>
                    <a:pt x="138200" y="690"/>
                    <a:pt x="3791" y="8099"/>
                    <a:pt x="87" y="96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AB23415E-ABD2-4837-96B8-770E43CF8936}"/>
                </a:ext>
              </a:extLst>
            </p:cNvPr>
            <p:cNvSpPr/>
            <p:nvPr/>
          </p:nvSpPr>
          <p:spPr>
            <a:xfrm>
              <a:off x="5638596" y="6730932"/>
              <a:ext cx="44666" cy="158823"/>
            </a:xfrm>
            <a:custGeom>
              <a:avLst/>
              <a:gdLst>
                <a:gd name="connsiteX0" fmla="*/ 9729 w 44666"/>
                <a:gd name="connsiteY0" fmla="*/ 68 h 158823"/>
                <a:gd name="connsiteX1" fmla="*/ 38304 w 44666"/>
                <a:gd name="connsiteY1" fmla="*/ 73093 h 158823"/>
                <a:gd name="connsiteX2" fmla="*/ 41479 w 44666"/>
                <a:gd name="connsiteY2" fmla="*/ 104843 h 158823"/>
                <a:gd name="connsiteX3" fmla="*/ 204 w 44666"/>
                <a:gd name="connsiteY3" fmla="*/ 158818 h 158823"/>
                <a:gd name="connsiteX4" fmla="*/ 25604 w 44666"/>
                <a:gd name="connsiteY4" fmla="*/ 108018 h 158823"/>
                <a:gd name="connsiteX5" fmla="*/ 25604 w 44666"/>
                <a:gd name="connsiteY5" fmla="*/ 60393 h 158823"/>
                <a:gd name="connsiteX6" fmla="*/ 9729 w 44666"/>
                <a:gd name="connsiteY6" fmla="*/ 68 h 158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66" h="158823">
                  <a:moveTo>
                    <a:pt x="9729" y="68"/>
                  </a:moveTo>
                  <a:cubicBezTo>
                    <a:pt x="11846" y="2185"/>
                    <a:pt x="33012" y="55631"/>
                    <a:pt x="38304" y="73093"/>
                  </a:cubicBezTo>
                  <a:cubicBezTo>
                    <a:pt x="43596" y="90555"/>
                    <a:pt x="47829" y="90555"/>
                    <a:pt x="41479" y="104843"/>
                  </a:cubicBezTo>
                  <a:cubicBezTo>
                    <a:pt x="35129" y="119131"/>
                    <a:pt x="2850" y="158289"/>
                    <a:pt x="204" y="158818"/>
                  </a:cubicBezTo>
                  <a:cubicBezTo>
                    <a:pt x="-2442" y="159347"/>
                    <a:pt x="21371" y="124422"/>
                    <a:pt x="25604" y="108018"/>
                  </a:cubicBezTo>
                  <a:cubicBezTo>
                    <a:pt x="29837" y="91614"/>
                    <a:pt x="26662" y="75210"/>
                    <a:pt x="25604" y="60393"/>
                  </a:cubicBezTo>
                  <a:cubicBezTo>
                    <a:pt x="24546" y="45576"/>
                    <a:pt x="7612" y="-2049"/>
                    <a:pt x="9729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1F2A753B-6CBC-E6E2-378D-1BAA1676F147}"/>
                </a:ext>
              </a:extLst>
            </p:cNvPr>
            <p:cNvSpPr/>
            <p:nvPr/>
          </p:nvSpPr>
          <p:spPr>
            <a:xfrm>
              <a:off x="5419608" y="6806717"/>
              <a:ext cx="264400" cy="48750"/>
            </a:xfrm>
            <a:custGeom>
              <a:avLst/>
              <a:gdLst>
                <a:gd name="connsiteX0" fmla="*/ 117 w 264400"/>
                <a:gd name="connsiteY0" fmla="*/ 483 h 48750"/>
                <a:gd name="connsiteX1" fmla="*/ 95367 w 264400"/>
                <a:gd name="connsiteY1" fmla="*/ 6833 h 48750"/>
                <a:gd name="connsiteX2" fmla="*/ 82667 w 264400"/>
                <a:gd name="connsiteY2" fmla="*/ 48108 h 48750"/>
                <a:gd name="connsiteX3" fmla="*/ 263642 w 264400"/>
                <a:gd name="connsiteY3" fmla="*/ 32233 h 48750"/>
                <a:gd name="connsiteX4" fmla="*/ 146167 w 264400"/>
                <a:gd name="connsiteY4" fmla="*/ 35408 h 48750"/>
                <a:gd name="connsiteX5" fmla="*/ 114417 w 264400"/>
                <a:gd name="connsiteY5" fmla="*/ 29058 h 48750"/>
                <a:gd name="connsiteX6" fmla="*/ 117592 w 264400"/>
                <a:gd name="connsiteY6" fmla="*/ 3658 h 48750"/>
                <a:gd name="connsiteX7" fmla="*/ 117 w 264400"/>
                <a:gd name="connsiteY7" fmla="*/ 483 h 4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400" h="48750">
                  <a:moveTo>
                    <a:pt x="117" y="483"/>
                  </a:moveTo>
                  <a:cubicBezTo>
                    <a:pt x="-3587" y="1012"/>
                    <a:pt x="81609" y="-1105"/>
                    <a:pt x="95367" y="6833"/>
                  </a:cubicBezTo>
                  <a:cubicBezTo>
                    <a:pt x="109125" y="14771"/>
                    <a:pt x="54621" y="43875"/>
                    <a:pt x="82667" y="48108"/>
                  </a:cubicBezTo>
                  <a:cubicBezTo>
                    <a:pt x="110713" y="52341"/>
                    <a:pt x="253059" y="34350"/>
                    <a:pt x="263642" y="32233"/>
                  </a:cubicBezTo>
                  <a:cubicBezTo>
                    <a:pt x="274225" y="30116"/>
                    <a:pt x="171038" y="35937"/>
                    <a:pt x="146167" y="35408"/>
                  </a:cubicBezTo>
                  <a:cubicBezTo>
                    <a:pt x="121296" y="34879"/>
                    <a:pt x="119180" y="34350"/>
                    <a:pt x="114417" y="29058"/>
                  </a:cubicBezTo>
                  <a:cubicBezTo>
                    <a:pt x="109655" y="23766"/>
                    <a:pt x="130821" y="8420"/>
                    <a:pt x="117592" y="3658"/>
                  </a:cubicBezTo>
                  <a:cubicBezTo>
                    <a:pt x="104363" y="-1104"/>
                    <a:pt x="3821" y="-46"/>
                    <a:pt x="117" y="4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EA1785E1-6A15-A56C-23F9-2EFA24C0997A}"/>
                </a:ext>
              </a:extLst>
            </p:cNvPr>
            <p:cNvSpPr/>
            <p:nvPr/>
          </p:nvSpPr>
          <p:spPr>
            <a:xfrm>
              <a:off x="5383643" y="6847471"/>
              <a:ext cx="130426" cy="226472"/>
            </a:xfrm>
            <a:custGeom>
              <a:avLst/>
              <a:gdLst>
                <a:gd name="connsiteX0" fmla="*/ 1157 w 130426"/>
                <a:gd name="connsiteY0" fmla="*/ 4179 h 226472"/>
                <a:gd name="connsiteX1" fmla="*/ 67832 w 130426"/>
                <a:gd name="connsiteY1" fmla="*/ 48629 h 226472"/>
                <a:gd name="connsiteX2" fmla="*/ 112282 w 130426"/>
                <a:gd name="connsiteY2" fmla="*/ 156579 h 226472"/>
                <a:gd name="connsiteX3" fmla="*/ 109107 w 130426"/>
                <a:gd name="connsiteY3" fmla="*/ 226429 h 226472"/>
                <a:gd name="connsiteX4" fmla="*/ 128157 w 130426"/>
                <a:gd name="connsiteY4" fmla="*/ 147054 h 226472"/>
                <a:gd name="connsiteX5" fmla="*/ 1157 w 130426"/>
                <a:gd name="connsiteY5" fmla="*/ 4179 h 22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26" h="226472">
                  <a:moveTo>
                    <a:pt x="1157" y="4179"/>
                  </a:moveTo>
                  <a:cubicBezTo>
                    <a:pt x="-8897" y="-12225"/>
                    <a:pt x="49311" y="23229"/>
                    <a:pt x="67832" y="48629"/>
                  </a:cubicBezTo>
                  <a:cubicBezTo>
                    <a:pt x="86353" y="74029"/>
                    <a:pt x="105403" y="126946"/>
                    <a:pt x="112282" y="156579"/>
                  </a:cubicBezTo>
                  <a:cubicBezTo>
                    <a:pt x="119161" y="186212"/>
                    <a:pt x="106461" y="228017"/>
                    <a:pt x="109107" y="226429"/>
                  </a:cubicBezTo>
                  <a:cubicBezTo>
                    <a:pt x="111753" y="224842"/>
                    <a:pt x="138211" y="181979"/>
                    <a:pt x="128157" y="147054"/>
                  </a:cubicBezTo>
                  <a:cubicBezTo>
                    <a:pt x="118103" y="112129"/>
                    <a:pt x="11211" y="20583"/>
                    <a:pt x="1157" y="4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D69E3DD4-EC6D-873C-F269-4C7A62DE44EC}"/>
                </a:ext>
              </a:extLst>
            </p:cNvPr>
            <p:cNvSpPr/>
            <p:nvPr/>
          </p:nvSpPr>
          <p:spPr>
            <a:xfrm>
              <a:off x="5298865" y="6999056"/>
              <a:ext cx="219440" cy="102399"/>
            </a:xfrm>
            <a:custGeom>
              <a:avLst/>
              <a:gdLst>
                <a:gd name="connsiteX0" fmla="*/ 210 w 219440"/>
                <a:gd name="connsiteY0" fmla="*/ 1819 h 102399"/>
                <a:gd name="connsiteX1" fmla="*/ 76410 w 219440"/>
                <a:gd name="connsiteY1" fmla="*/ 36744 h 102399"/>
                <a:gd name="connsiteX2" fmla="*/ 117685 w 219440"/>
                <a:gd name="connsiteY2" fmla="*/ 65319 h 102399"/>
                <a:gd name="connsiteX3" fmla="*/ 219285 w 219440"/>
                <a:gd name="connsiteY3" fmla="*/ 62144 h 102399"/>
                <a:gd name="connsiteX4" fmla="*/ 139910 w 219440"/>
                <a:gd name="connsiteY4" fmla="*/ 90719 h 102399"/>
                <a:gd name="connsiteX5" fmla="*/ 101810 w 219440"/>
                <a:gd name="connsiteY5" fmla="*/ 97069 h 102399"/>
                <a:gd name="connsiteX6" fmla="*/ 210 w 219440"/>
                <a:gd name="connsiteY6" fmla="*/ 1819 h 102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440" h="102399">
                  <a:moveTo>
                    <a:pt x="210" y="1819"/>
                  </a:moveTo>
                  <a:cubicBezTo>
                    <a:pt x="-4023" y="-8235"/>
                    <a:pt x="56831" y="26161"/>
                    <a:pt x="76410" y="36744"/>
                  </a:cubicBezTo>
                  <a:cubicBezTo>
                    <a:pt x="95989" y="47327"/>
                    <a:pt x="93873" y="61086"/>
                    <a:pt x="117685" y="65319"/>
                  </a:cubicBezTo>
                  <a:cubicBezTo>
                    <a:pt x="141497" y="69552"/>
                    <a:pt x="215581" y="57911"/>
                    <a:pt x="219285" y="62144"/>
                  </a:cubicBezTo>
                  <a:cubicBezTo>
                    <a:pt x="222989" y="66377"/>
                    <a:pt x="159489" y="84898"/>
                    <a:pt x="139910" y="90719"/>
                  </a:cubicBezTo>
                  <a:cubicBezTo>
                    <a:pt x="120331" y="96540"/>
                    <a:pt x="123506" y="109769"/>
                    <a:pt x="101810" y="97069"/>
                  </a:cubicBezTo>
                  <a:cubicBezTo>
                    <a:pt x="80114" y="84369"/>
                    <a:pt x="4443" y="11873"/>
                    <a:pt x="210" y="1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F7D5E183-0722-7EA3-6536-59D0D6AD664B}"/>
                </a:ext>
              </a:extLst>
            </p:cNvPr>
            <p:cNvSpPr/>
            <p:nvPr/>
          </p:nvSpPr>
          <p:spPr>
            <a:xfrm>
              <a:off x="5283138" y="6810347"/>
              <a:ext cx="110889" cy="130289"/>
            </a:xfrm>
            <a:custGeom>
              <a:avLst/>
              <a:gdLst>
                <a:gd name="connsiteX0" fmla="*/ 73087 w 110889"/>
                <a:gd name="connsiteY0" fmla="*/ 28 h 130289"/>
                <a:gd name="connsiteX1" fmla="*/ 92137 w 110889"/>
                <a:gd name="connsiteY1" fmla="*/ 85753 h 130289"/>
                <a:gd name="connsiteX2" fmla="*/ 62 w 110889"/>
                <a:gd name="connsiteY2" fmla="*/ 130203 h 130289"/>
                <a:gd name="connsiteX3" fmla="*/ 108012 w 110889"/>
                <a:gd name="connsiteY3" fmla="*/ 95278 h 130289"/>
                <a:gd name="connsiteX4" fmla="*/ 73087 w 110889"/>
                <a:gd name="connsiteY4" fmla="*/ 28 h 130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89" h="130289">
                  <a:moveTo>
                    <a:pt x="73087" y="28"/>
                  </a:moveTo>
                  <a:cubicBezTo>
                    <a:pt x="70441" y="-1560"/>
                    <a:pt x="104308" y="64057"/>
                    <a:pt x="92137" y="85753"/>
                  </a:cubicBezTo>
                  <a:cubicBezTo>
                    <a:pt x="79966" y="107449"/>
                    <a:pt x="-2584" y="128616"/>
                    <a:pt x="62" y="130203"/>
                  </a:cubicBezTo>
                  <a:cubicBezTo>
                    <a:pt x="2708" y="131791"/>
                    <a:pt x="93195" y="111153"/>
                    <a:pt x="108012" y="95278"/>
                  </a:cubicBezTo>
                  <a:cubicBezTo>
                    <a:pt x="122829" y="79403"/>
                    <a:pt x="75733" y="1616"/>
                    <a:pt x="73087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51A6B31C-3A7F-0C37-FD59-7B6D3F7BBA26}"/>
                </a:ext>
              </a:extLst>
            </p:cNvPr>
            <p:cNvSpPr/>
            <p:nvPr/>
          </p:nvSpPr>
          <p:spPr>
            <a:xfrm>
              <a:off x="4801363" y="6722428"/>
              <a:ext cx="495399" cy="25044"/>
            </a:xfrm>
            <a:custGeom>
              <a:avLst/>
              <a:gdLst>
                <a:gd name="connsiteX0" fmla="*/ 2412 w 495399"/>
                <a:gd name="connsiteY0" fmla="*/ 24447 h 25044"/>
                <a:gd name="connsiteX1" fmla="*/ 418337 w 495399"/>
                <a:gd name="connsiteY1" fmla="*/ 2222 h 25044"/>
                <a:gd name="connsiteX2" fmla="*/ 481837 w 495399"/>
                <a:gd name="connsiteY2" fmla="*/ 2222 h 25044"/>
                <a:gd name="connsiteX3" fmla="*/ 253237 w 495399"/>
                <a:gd name="connsiteY3" fmla="*/ 14922 h 25044"/>
                <a:gd name="connsiteX4" fmla="*/ 246887 w 495399"/>
                <a:gd name="connsiteY4" fmla="*/ 18097 h 25044"/>
                <a:gd name="connsiteX5" fmla="*/ 2412 w 495399"/>
                <a:gd name="connsiteY5" fmla="*/ 24447 h 2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99" h="25044">
                  <a:moveTo>
                    <a:pt x="2412" y="24447"/>
                  </a:moveTo>
                  <a:cubicBezTo>
                    <a:pt x="30987" y="21801"/>
                    <a:pt x="338433" y="5926"/>
                    <a:pt x="418337" y="2222"/>
                  </a:cubicBezTo>
                  <a:cubicBezTo>
                    <a:pt x="498241" y="-1482"/>
                    <a:pt x="509354" y="105"/>
                    <a:pt x="481837" y="2222"/>
                  </a:cubicBezTo>
                  <a:cubicBezTo>
                    <a:pt x="454320" y="4339"/>
                    <a:pt x="253237" y="14922"/>
                    <a:pt x="253237" y="14922"/>
                  </a:cubicBezTo>
                  <a:cubicBezTo>
                    <a:pt x="214079" y="17568"/>
                    <a:pt x="286045" y="15980"/>
                    <a:pt x="246887" y="18097"/>
                  </a:cubicBezTo>
                  <a:cubicBezTo>
                    <a:pt x="207729" y="20214"/>
                    <a:pt x="-26163" y="27093"/>
                    <a:pt x="2412" y="244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E98B6BCE-470E-CC16-53AA-483B5AB33284}"/>
                </a:ext>
              </a:extLst>
            </p:cNvPr>
            <p:cNvSpPr/>
            <p:nvPr/>
          </p:nvSpPr>
          <p:spPr>
            <a:xfrm>
              <a:off x="4911515" y="6708759"/>
              <a:ext cx="531212" cy="69936"/>
            </a:xfrm>
            <a:custGeom>
              <a:avLst/>
              <a:gdLst>
                <a:gd name="connsiteX0" fmla="*/ 530435 w 531212"/>
                <a:gd name="connsiteY0" fmla="*/ 16 h 69936"/>
                <a:gd name="connsiteX1" fmla="*/ 485985 w 531212"/>
                <a:gd name="connsiteY1" fmla="*/ 57166 h 69936"/>
                <a:gd name="connsiteX2" fmla="*/ 397085 w 531212"/>
                <a:gd name="connsiteY2" fmla="*/ 50816 h 69936"/>
                <a:gd name="connsiteX3" fmla="*/ 327235 w 531212"/>
                <a:gd name="connsiteY3" fmla="*/ 44466 h 69936"/>
                <a:gd name="connsiteX4" fmla="*/ 352635 w 531212"/>
                <a:gd name="connsiteY4" fmla="*/ 50816 h 69936"/>
                <a:gd name="connsiteX5" fmla="*/ 241510 w 531212"/>
                <a:gd name="connsiteY5" fmla="*/ 50816 h 69936"/>
                <a:gd name="connsiteX6" fmla="*/ 210 w 531212"/>
                <a:gd name="connsiteY6" fmla="*/ 69866 h 69936"/>
                <a:gd name="connsiteX7" fmla="*/ 285960 w 531212"/>
                <a:gd name="connsiteY7" fmla="*/ 57166 h 69936"/>
                <a:gd name="connsiteX8" fmla="*/ 390735 w 531212"/>
                <a:gd name="connsiteY8" fmla="*/ 53991 h 69936"/>
                <a:gd name="connsiteX9" fmla="*/ 451060 w 531212"/>
                <a:gd name="connsiteY9" fmla="*/ 63516 h 69936"/>
                <a:gd name="connsiteX10" fmla="*/ 530435 w 531212"/>
                <a:gd name="connsiteY10" fmla="*/ 16 h 6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212" h="69936">
                  <a:moveTo>
                    <a:pt x="530435" y="16"/>
                  </a:moveTo>
                  <a:cubicBezTo>
                    <a:pt x="536256" y="-1042"/>
                    <a:pt x="508210" y="48699"/>
                    <a:pt x="485985" y="57166"/>
                  </a:cubicBezTo>
                  <a:cubicBezTo>
                    <a:pt x="463760" y="65633"/>
                    <a:pt x="423543" y="52933"/>
                    <a:pt x="397085" y="50816"/>
                  </a:cubicBezTo>
                  <a:cubicBezTo>
                    <a:pt x="370627" y="48699"/>
                    <a:pt x="334643" y="44466"/>
                    <a:pt x="327235" y="44466"/>
                  </a:cubicBezTo>
                  <a:cubicBezTo>
                    <a:pt x="319827" y="44466"/>
                    <a:pt x="366922" y="49758"/>
                    <a:pt x="352635" y="50816"/>
                  </a:cubicBezTo>
                  <a:cubicBezTo>
                    <a:pt x="338348" y="51874"/>
                    <a:pt x="300247" y="47641"/>
                    <a:pt x="241510" y="50816"/>
                  </a:cubicBezTo>
                  <a:cubicBezTo>
                    <a:pt x="182772" y="53991"/>
                    <a:pt x="-7198" y="68808"/>
                    <a:pt x="210" y="69866"/>
                  </a:cubicBezTo>
                  <a:cubicBezTo>
                    <a:pt x="7618" y="70924"/>
                    <a:pt x="220873" y="59812"/>
                    <a:pt x="285960" y="57166"/>
                  </a:cubicBezTo>
                  <a:cubicBezTo>
                    <a:pt x="351047" y="54520"/>
                    <a:pt x="363218" y="52933"/>
                    <a:pt x="390735" y="53991"/>
                  </a:cubicBezTo>
                  <a:cubicBezTo>
                    <a:pt x="418252" y="55049"/>
                    <a:pt x="429893" y="66691"/>
                    <a:pt x="451060" y="63516"/>
                  </a:cubicBezTo>
                  <a:cubicBezTo>
                    <a:pt x="472227" y="60341"/>
                    <a:pt x="524614" y="1074"/>
                    <a:pt x="530435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60F55532-E55F-B9D4-07CA-30A83C3760A4}"/>
                </a:ext>
              </a:extLst>
            </p:cNvPr>
            <p:cNvSpPr/>
            <p:nvPr/>
          </p:nvSpPr>
          <p:spPr>
            <a:xfrm>
              <a:off x="4962492" y="6846697"/>
              <a:ext cx="296107" cy="81156"/>
            </a:xfrm>
            <a:custGeom>
              <a:avLst/>
              <a:gdLst>
                <a:gd name="connsiteX0" fmla="*/ 33 w 296107"/>
                <a:gd name="connsiteY0" fmla="*/ 14478 h 81156"/>
                <a:gd name="connsiteX1" fmla="*/ 146083 w 296107"/>
                <a:gd name="connsiteY1" fmla="*/ 14478 h 81156"/>
                <a:gd name="connsiteX2" fmla="*/ 295308 w 296107"/>
                <a:gd name="connsiteY2" fmla="*/ 81153 h 81156"/>
                <a:gd name="connsiteX3" fmla="*/ 206408 w 296107"/>
                <a:gd name="connsiteY3" fmla="*/ 11303 h 81156"/>
                <a:gd name="connsiteX4" fmla="*/ 228633 w 296107"/>
                <a:gd name="connsiteY4" fmla="*/ 55753 h 81156"/>
                <a:gd name="connsiteX5" fmla="*/ 158783 w 296107"/>
                <a:gd name="connsiteY5" fmla="*/ 1778 h 81156"/>
                <a:gd name="connsiteX6" fmla="*/ 33 w 296107"/>
                <a:gd name="connsiteY6" fmla="*/ 14478 h 8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107" h="81156">
                  <a:moveTo>
                    <a:pt x="33" y="14478"/>
                  </a:moveTo>
                  <a:cubicBezTo>
                    <a:pt x="-2084" y="16595"/>
                    <a:pt x="96871" y="3366"/>
                    <a:pt x="146083" y="14478"/>
                  </a:cubicBezTo>
                  <a:cubicBezTo>
                    <a:pt x="195295" y="25590"/>
                    <a:pt x="285254" y="81682"/>
                    <a:pt x="295308" y="81153"/>
                  </a:cubicBezTo>
                  <a:cubicBezTo>
                    <a:pt x="305362" y="80624"/>
                    <a:pt x="217521" y="15536"/>
                    <a:pt x="206408" y="11303"/>
                  </a:cubicBezTo>
                  <a:cubicBezTo>
                    <a:pt x="195296" y="7070"/>
                    <a:pt x="236571" y="57341"/>
                    <a:pt x="228633" y="55753"/>
                  </a:cubicBezTo>
                  <a:cubicBezTo>
                    <a:pt x="220695" y="54165"/>
                    <a:pt x="190533" y="9186"/>
                    <a:pt x="158783" y="1778"/>
                  </a:cubicBezTo>
                  <a:cubicBezTo>
                    <a:pt x="127033" y="-5630"/>
                    <a:pt x="2150" y="12361"/>
                    <a:pt x="33" y="14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F8F0EED9-410B-F1F3-3983-9A05042BE6A7}"/>
                </a:ext>
              </a:extLst>
            </p:cNvPr>
            <p:cNvSpPr/>
            <p:nvPr/>
          </p:nvSpPr>
          <p:spPr>
            <a:xfrm>
              <a:off x="5278849" y="6943164"/>
              <a:ext cx="112455" cy="219716"/>
            </a:xfrm>
            <a:custGeom>
              <a:avLst/>
              <a:gdLst>
                <a:gd name="connsiteX0" fmla="*/ 1176 w 112455"/>
                <a:gd name="connsiteY0" fmla="*/ 561 h 219716"/>
                <a:gd name="connsiteX1" fmla="*/ 7526 w 112455"/>
                <a:gd name="connsiteY1" fmla="*/ 60886 h 219716"/>
                <a:gd name="connsiteX2" fmla="*/ 51976 w 112455"/>
                <a:gd name="connsiteY2" fmla="*/ 105336 h 219716"/>
                <a:gd name="connsiteX3" fmla="*/ 99601 w 112455"/>
                <a:gd name="connsiteY3" fmla="*/ 162486 h 219716"/>
                <a:gd name="connsiteX4" fmla="*/ 80551 w 112455"/>
                <a:gd name="connsiteY4" fmla="*/ 219636 h 219716"/>
                <a:gd name="connsiteX5" fmla="*/ 112301 w 112455"/>
                <a:gd name="connsiteY5" fmla="*/ 149786 h 219716"/>
                <a:gd name="connsiteX6" fmla="*/ 64676 w 112455"/>
                <a:gd name="connsiteY6" fmla="*/ 98986 h 219716"/>
                <a:gd name="connsiteX7" fmla="*/ 20226 w 112455"/>
                <a:gd name="connsiteY7" fmla="*/ 98986 h 219716"/>
                <a:gd name="connsiteX8" fmla="*/ 1176 w 112455"/>
                <a:gd name="connsiteY8" fmla="*/ 561 h 21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455" h="219716">
                  <a:moveTo>
                    <a:pt x="1176" y="561"/>
                  </a:moveTo>
                  <a:cubicBezTo>
                    <a:pt x="-941" y="-5789"/>
                    <a:pt x="-941" y="43424"/>
                    <a:pt x="7526" y="60886"/>
                  </a:cubicBezTo>
                  <a:cubicBezTo>
                    <a:pt x="15993" y="78348"/>
                    <a:pt x="36630" y="88403"/>
                    <a:pt x="51976" y="105336"/>
                  </a:cubicBezTo>
                  <a:cubicBezTo>
                    <a:pt x="67322" y="122269"/>
                    <a:pt x="94839" y="143436"/>
                    <a:pt x="99601" y="162486"/>
                  </a:cubicBezTo>
                  <a:cubicBezTo>
                    <a:pt x="104363" y="181536"/>
                    <a:pt x="78434" y="221753"/>
                    <a:pt x="80551" y="219636"/>
                  </a:cubicBezTo>
                  <a:cubicBezTo>
                    <a:pt x="82668" y="217519"/>
                    <a:pt x="114947" y="169894"/>
                    <a:pt x="112301" y="149786"/>
                  </a:cubicBezTo>
                  <a:cubicBezTo>
                    <a:pt x="109655" y="129678"/>
                    <a:pt x="80022" y="107453"/>
                    <a:pt x="64676" y="98986"/>
                  </a:cubicBezTo>
                  <a:cubicBezTo>
                    <a:pt x="49330" y="90519"/>
                    <a:pt x="29751" y="111686"/>
                    <a:pt x="20226" y="98986"/>
                  </a:cubicBezTo>
                  <a:cubicBezTo>
                    <a:pt x="10701" y="86286"/>
                    <a:pt x="3293" y="6911"/>
                    <a:pt x="1176" y="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D239F93B-6C97-8ACB-5702-549BDF76D35C}"/>
                </a:ext>
              </a:extLst>
            </p:cNvPr>
            <p:cNvSpPr/>
            <p:nvPr/>
          </p:nvSpPr>
          <p:spPr>
            <a:xfrm>
              <a:off x="5199230" y="7086369"/>
              <a:ext cx="182832" cy="81025"/>
            </a:xfrm>
            <a:custGeom>
              <a:avLst/>
              <a:gdLst>
                <a:gd name="connsiteX0" fmla="*/ 7770 w 182832"/>
                <a:gd name="connsiteY0" fmla="*/ 231 h 81025"/>
                <a:gd name="connsiteX1" fmla="*/ 77620 w 182832"/>
                <a:gd name="connsiteY1" fmla="*/ 51031 h 81025"/>
                <a:gd name="connsiteX2" fmla="*/ 118895 w 182832"/>
                <a:gd name="connsiteY2" fmla="*/ 76431 h 81025"/>
                <a:gd name="connsiteX3" fmla="*/ 182395 w 182832"/>
                <a:gd name="connsiteY3" fmla="*/ 41506 h 81025"/>
                <a:gd name="connsiteX4" fmla="*/ 144295 w 182832"/>
                <a:gd name="connsiteY4" fmla="*/ 76431 h 81025"/>
                <a:gd name="connsiteX5" fmla="*/ 93495 w 182832"/>
                <a:gd name="connsiteY5" fmla="*/ 79606 h 81025"/>
                <a:gd name="connsiteX6" fmla="*/ 61745 w 182832"/>
                <a:gd name="connsiteY6" fmla="*/ 66906 h 81025"/>
                <a:gd name="connsiteX7" fmla="*/ 71270 w 182832"/>
                <a:gd name="connsiteY7" fmla="*/ 73256 h 81025"/>
                <a:gd name="connsiteX8" fmla="*/ 7770 w 182832"/>
                <a:gd name="connsiteY8" fmla="*/ 73256 h 81025"/>
                <a:gd name="connsiteX9" fmla="*/ 7770 w 182832"/>
                <a:gd name="connsiteY9" fmla="*/ 231 h 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832" h="81025">
                  <a:moveTo>
                    <a:pt x="7770" y="231"/>
                  </a:moveTo>
                  <a:cubicBezTo>
                    <a:pt x="19412" y="-3473"/>
                    <a:pt x="59099" y="38331"/>
                    <a:pt x="77620" y="51031"/>
                  </a:cubicBezTo>
                  <a:cubicBezTo>
                    <a:pt x="96141" y="63731"/>
                    <a:pt x="101433" y="78018"/>
                    <a:pt x="118895" y="76431"/>
                  </a:cubicBezTo>
                  <a:cubicBezTo>
                    <a:pt x="136357" y="74844"/>
                    <a:pt x="178162" y="41506"/>
                    <a:pt x="182395" y="41506"/>
                  </a:cubicBezTo>
                  <a:cubicBezTo>
                    <a:pt x="186628" y="41506"/>
                    <a:pt x="159112" y="70081"/>
                    <a:pt x="144295" y="76431"/>
                  </a:cubicBezTo>
                  <a:cubicBezTo>
                    <a:pt x="129478" y="82781"/>
                    <a:pt x="107253" y="81193"/>
                    <a:pt x="93495" y="79606"/>
                  </a:cubicBezTo>
                  <a:cubicBezTo>
                    <a:pt x="79737" y="78019"/>
                    <a:pt x="61745" y="66906"/>
                    <a:pt x="61745" y="66906"/>
                  </a:cubicBezTo>
                  <a:cubicBezTo>
                    <a:pt x="58041" y="65848"/>
                    <a:pt x="80266" y="72198"/>
                    <a:pt x="71270" y="73256"/>
                  </a:cubicBezTo>
                  <a:cubicBezTo>
                    <a:pt x="62274" y="74314"/>
                    <a:pt x="16766" y="81723"/>
                    <a:pt x="7770" y="73256"/>
                  </a:cubicBezTo>
                  <a:cubicBezTo>
                    <a:pt x="-1226" y="64789"/>
                    <a:pt x="-3872" y="3935"/>
                    <a:pt x="7770" y="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3E658814-FF67-BCF6-BF90-4B640E85D33C}"/>
                </a:ext>
              </a:extLst>
            </p:cNvPr>
            <p:cNvSpPr/>
            <p:nvPr/>
          </p:nvSpPr>
          <p:spPr>
            <a:xfrm>
              <a:off x="4978357" y="6924675"/>
              <a:ext cx="308535" cy="120686"/>
            </a:xfrm>
            <a:custGeom>
              <a:avLst/>
              <a:gdLst>
                <a:gd name="connsiteX0" fmla="*/ 43 w 308535"/>
                <a:gd name="connsiteY0" fmla="*/ 0 h 120686"/>
                <a:gd name="connsiteX1" fmla="*/ 120693 w 308535"/>
                <a:gd name="connsiteY1" fmla="*/ 82550 h 120686"/>
                <a:gd name="connsiteX2" fmla="*/ 279443 w 308535"/>
                <a:gd name="connsiteY2" fmla="*/ 104775 h 120686"/>
                <a:gd name="connsiteX3" fmla="*/ 228643 w 308535"/>
                <a:gd name="connsiteY3" fmla="*/ 120650 h 120686"/>
                <a:gd name="connsiteX4" fmla="*/ 276268 w 308535"/>
                <a:gd name="connsiteY4" fmla="*/ 107950 h 120686"/>
                <a:gd name="connsiteX5" fmla="*/ 308018 w 308535"/>
                <a:gd name="connsiteY5" fmla="*/ 73025 h 120686"/>
                <a:gd name="connsiteX6" fmla="*/ 250868 w 308535"/>
                <a:gd name="connsiteY6" fmla="*/ 107950 h 120686"/>
                <a:gd name="connsiteX7" fmla="*/ 165143 w 308535"/>
                <a:gd name="connsiteY7" fmla="*/ 88900 h 120686"/>
                <a:gd name="connsiteX8" fmla="*/ 130218 w 308535"/>
                <a:gd name="connsiteY8" fmla="*/ 73025 h 120686"/>
                <a:gd name="connsiteX9" fmla="*/ 133393 w 308535"/>
                <a:gd name="connsiteY9" fmla="*/ 82550 h 120686"/>
                <a:gd name="connsiteX10" fmla="*/ 43 w 308535"/>
                <a:gd name="connsiteY10" fmla="*/ 0 h 12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8535" h="120686">
                  <a:moveTo>
                    <a:pt x="43" y="0"/>
                  </a:moveTo>
                  <a:cubicBezTo>
                    <a:pt x="-2074" y="0"/>
                    <a:pt x="74126" y="65087"/>
                    <a:pt x="120693" y="82550"/>
                  </a:cubicBezTo>
                  <a:cubicBezTo>
                    <a:pt x="167260" y="100013"/>
                    <a:pt x="261451" y="98425"/>
                    <a:pt x="279443" y="104775"/>
                  </a:cubicBezTo>
                  <a:cubicBezTo>
                    <a:pt x="297435" y="111125"/>
                    <a:pt x="229172" y="120121"/>
                    <a:pt x="228643" y="120650"/>
                  </a:cubicBezTo>
                  <a:cubicBezTo>
                    <a:pt x="228114" y="121179"/>
                    <a:pt x="263039" y="115887"/>
                    <a:pt x="276268" y="107950"/>
                  </a:cubicBezTo>
                  <a:cubicBezTo>
                    <a:pt x="289497" y="100013"/>
                    <a:pt x="312251" y="73025"/>
                    <a:pt x="308018" y="73025"/>
                  </a:cubicBezTo>
                  <a:cubicBezTo>
                    <a:pt x="303785" y="73025"/>
                    <a:pt x="274680" y="105304"/>
                    <a:pt x="250868" y="107950"/>
                  </a:cubicBezTo>
                  <a:cubicBezTo>
                    <a:pt x="227056" y="110596"/>
                    <a:pt x="185251" y="94721"/>
                    <a:pt x="165143" y="88900"/>
                  </a:cubicBezTo>
                  <a:cubicBezTo>
                    <a:pt x="145035" y="83079"/>
                    <a:pt x="135509" y="74083"/>
                    <a:pt x="130218" y="73025"/>
                  </a:cubicBezTo>
                  <a:cubicBezTo>
                    <a:pt x="124927" y="71967"/>
                    <a:pt x="152443" y="92075"/>
                    <a:pt x="133393" y="82550"/>
                  </a:cubicBezTo>
                  <a:cubicBezTo>
                    <a:pt x="114343" y="73025"/>
                    <a:pt x="2160" y="0"/>
                    <a:pt x="4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2B020B7B-C34A-54D0-039B-8FAF6096A073}"/>
                </a:ext>
              </a:extLst>
            </p:cNvPr>
            <p:cNvSpPr/>
            <p:nvPr/>
          </p:nvSpPr>
          <p:spPr>
            <a:xfrm>
              <a:off x="4622401" y="6975057"/>
              <a:ext cx="651274" cy="270175"/>
            </a:xfrm>
            <a:custGeom>
              <a:avLst/>
              <a:gdLst>
                <a:gd name="connsiteX0" fmla="*/ 399 w 651274"/>
                <a:gd name="connsiteY0" fmla="*/ 418 h 270175"/>
                <a:gd name="connsiteX1" fmla="*/ 165499 w 651274"/>
                <a:gd name="connsiteY1" fmla="*/ 76618 h 270175"/>
                <a:gd name="connsiteX2" fmla="*/ 152799 w 651274"/>
                <a:gd name="connsiteY2" fmla="*/ 89318 h 270175"/>
                <a:gd name="connsiteX3" fmla="*/ 235349 w 651274"/>
                <a:gd name="connsiteY3" fmla="*/ 181393 h 270175"/>
                <a:gd name="connsiteX4" fmla="*/ 394099 w 651274"/>
                <a:gd name="connsiteY4" fmla="*/ 213143 h 270175"/>
                <a:gd name="connsiteX5" fmla="*/ 390924 w 651274"/>
                <a:gd name="connsiteY5" fmla="*/ 216318 h 270175"/>
                <a:gd name="connsiteX6" fmla="*/ 495699 w 651274"/>
                <a:gd name="connsiteY6" fmla="*/ 260768 h 270175"/>
                <a:gd name="connsiteX7" fmla="*/ 571899 w 651274"/>
                <a:gd name="connsiteY7" fmla="*/ 267118 h 270175"/>
                <a:gd name="connsiteX8" fmla="*/ 651274 w 651274"/>
                <a:gd name="connsiteY8" fmla="*/ 267118 h 270175"/>
                <a:gd name="connsiteX9" fmla="*/ 568724 w 651274"/>
                <a:gd name="connsiteY9" fmla="*/ 267118 h 270175"/>
                <a:gd name="connsiteX10" fmla="*/ 286149 w 651274"/>
                <a:gd name="connsiteY10" fmla="*/ 225843 h 270175"/>
                <a:gd name="connsiteX11" fmla="*/ 282974 w 651274"/>
                <a:gd name="connsiteY11" fmla="*/ 216318 h 270175"/>
                <a:gd name="connsiteX12" fmla="*/ 98824 w 651274"/>
                <a:gd name="connsiteY12" fmla="*/ 102018 h 270175"/>
                <a:gd name="connsiteX13" fmla="*/ 117874 w 651274"/>
                <a:gd name="connsiteY13" fmla="*/ 114718 h 270175"/>
                <a:gd name="connsiteX14" fmla="*/ 399 w 651274"/>
                <a:gd name="connsiteY14" fmla="*/ 418 h 27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51274" h="270175">
                  <a:moveTo>
                    <a:pt x="399" y="418"/>
                  </a:moveTo>
                  <a:cubicBezTo>
                    <a:pt x="8336" y="-5932"/>
                    <a:pt x="140099" y="61801"/>
                    <a:pt x="165499" y="76618"/>
                  </a:cubicBezTo>
                  <a:cubicBezTo>
                    <a:pt x="190899" y="91435"/>
                    <a:pt x="141157" y="71856"/>
                    <a:pt x="152799" y="89318"/>
                  </a:cubicBezTo>
                  <a:cubicBezTo>
                    <a:pt x="164441" y="106780"/>
                    <a:pt x="195133" y="160756"/>
                    <a:pt x="235349" y="181393"/>
                  </a:cubicBezTo>
                  <a:cubicBezTo>
                    <a:pt x="275565" y="202030"/>
                    <a:pt x="368170" y="207322"/>
                    <a:pt x="394099" y="213143"/>
                  </a:cubicBezTo>
                  <a:cubicBezTo>
                    <a:pt x="420028" y="218964"/>
                    <a:pt x="373991" y="208381"/>
                    <a:pt x="390924" y="216318"/>
                  </a:cubicBezTo>
                  <a:cubicBezTo>
                    <a:pt x="407857" y="224255"/>
                    <a:pt x="465537" y="252301"/>
                    <a:pt x="495699" y="260768"/>
                  </a:cubicBezTo>
                  <a:cubicBezTo>
                    <a:pt x="525862" y="269235"/>
                    <a:pt x="545970" y="266060"/>
                    <a:pt x="571899" y="267118"/>
                  </a:cubicBezTo>
                  <a:cubicBezTo>
                    <a:pt x="597828" y="268176"/>
                    <a:pt x="651274" y="267118"/>
                    <a:pt x="651274" y="267118"/>
                  </a:cubicBezTo>
                  <a:cubicBezTo>
                    <a:pt x="650745" y="267118"/>
                    <a:pt x="629578" y="273997"/>
                    <a:pt x="568724" y="267118"/>
                  </a:cubicBezTo>
                  <a:cubicBezTo>
                    <a:pt x="507870" y="260239"/>
                    <a:pt x="333774" y="234310"/>
                    <a:pt x="286149" y="225843"/>
                  </a:cubicBezTo>
                  <a:cubicBezTo>
                    <a:pt x="238524" y="217376"/>
                    <a:pt x="314195" y="236955"/>
                    <a:pt x="282974" y="216318"/>
                  </a:cubicBezTo>
                  <a:cubicBezTo>
                    <a:pt x="251753" y="195681"/>
                    <a:pt x="126341" y="118951"/>
                    <a:pt x="98824" y="102018"/>
                  </a:cubicBezTo>
                  <a:cubicBezTo>
                    <a:pt x="71307" y="85085"/>
                    <a:pt x="130574" y="125301"/>
                    <a:pt x="117874" y="114718"/>
                  </a:cubicBezTo>
                  <a:cubicBezTo>
                    <a:pt x="105174" y="104135"/>
                    <a:pt x="-7538" y="6768"/>
                    <a:pt x="399" y="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43A0D2F7-49FF-76AE-8838-0EF6F91EBF3A}"/>
                </a:ext>
              </a:extLst>
            </p:cNvPr>
            <p:cNvSpPr/>
            <p:nvPr/>
          </p:nvSpPr>
          <p:spPr>
            <a:xfrm>
              <a:off x="5143401" y="7118146"/>
              <a:ext cx="130308" cy="140531"/>
            </a:xfrm>
            <a:custGeom>
              <a:avLst/>
              <a:gdLst>
                <a:gd name="connsiteX0" fmla="*/ 76299 w 130308"/>
                <a:gd name="connsiteY0" fmla="*/ 204 h 140531"/>
                <a:gd name="connsiteX1" fmla="*/ 120749 w 130308"/>
                <a:gd name="connsiteY1" fmla="*/ 98629 h 140531"/>
                <a:gd name="connsiteX2" fmla="*/ 111224 w 130308"/>
                <a:gd name="connsiteY2" fmla="*/ 139904 h 140531"/>
                <a:gd name="connsiteX3" fmla="*/ 99 w 130308"/>
                <a:gd name="connsiteY3" fmla="*/ 124029 h 140531"/>
                <a:gd name="connsiteX4" fmla="*/ 92174 w 130308"/>
                <a:gd name="connsiteY4" fmla="*/ 130379 h 140531"/>
                <a:gd name="connsiteX5" fmla="*/ 130274 w 130308"/>
                <a:gd name="connsiteY5" fmla="*/ 127204 h 140531"/>
                <a:gd name="connsiteX6" fmla="*/ 76299 w 130308"/>
                <a:gd name="connsiteY6" fmla="*/ 204 h 14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308" h="140531">
                  <a:moveTo>
                    <a:pt x="76299" y="204"/>
                  </a:moveTo>
                  <a:cubicBezTo>
                    <a:pt x="74712" y="-4558"/>
                    <a:pt x="114928" y="75346"/>
                    <a:pt x="120749" y="98629"/>
                  </a:cubicBezTo>
                  <a:cubicBezTo>
                    <a:pt x="126570" y="121912"/>
                    <a:pt x="131332" y="135671"/>
                    <a:pt x="111224" y="139904"/>
                  </a:cubicBezTo>
                  <a:cubicBezTo>
                    <a:pt x="91116" y="144137"/>
                    <a:pt x="3274" y="125616"/>
                    <a:pt x="99" y="124029"/>
                  </a:cubicBezTo>
                  <a:cubicBezTo>
                    <a:pt x="-3076" y="122442"/>
                    <a:pt x="70478" y="129850"/>
                    <a:pt x="92174" y="130379"/>
                  </a:cubicBezTo>
                  <a:cubicBezTo>
                    <a:pt x="113870" y="130908"/>
                    <a:pt x="128687" y="144666"/>
                    <a:pt x="130274" y="127204"/>
                  </a:cubicBezTo>
                  <a:cubicBezTo>
                    <a:pt x="131861" y="109742"/>
                    <a:pt x="77886" y="4966"/>
                    <a:pt x="76299" y="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7B551C2E-27D9-57EF-7F0B-0CDD3DDB2874}"/>
                </a:ext>
              </a:extLst>
            </p:cNvPr>
            <p:cNvSpPr/>
            <p:nvPr/>
          </p:nvSpPr>
          <p:spPr>
            <a:xfrm>
              <a:off x="4883033" y="7045314"/>
              <a:ext cx="332795" cy="114791"/>
            </a:xfrm>
            <a:custGeom>
              <a:avLst/>
              <a:gdLst>
                <a:gd name="connsiteX0" fmla="*/ 117 w 332795"/>
                <a:gd name="connsiteY0" fmla="*/ 11 h 114791"/>
                <a:gd name="connsiteX1" fmla="*/ 190617 w 332795"/>
                <a:gd name="connsiteY1" fmla="*/ 95261 h 114791"/>
                <a:gd name="connsiteX2" fmla="*/ 120767 w 332795"/>
                <a:gd name="connsiteY2" fmla="*/ 104786 h 114791"/>
                <a:gd name="connsiteX3" fmla="*/ 330317 w 332795"/>
                <a:gd name="connsiteY3" fmla="*/ 114311 h 114791"/>
                <a:gd name="connsiteX4" fmla="*/ 222367 w 332795"/>
                <a:gd name="connsiteY4" fmla="*/ 88911 h 114791"/>
                <a:gd name="connsiteX5" fmla="*/ 117 w 332795"/>
                <a:gd name="connsiteY5" fmla="*/ 11 h 11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795" h="114791">
                  <a:moveTo>
                    <a:pt x="117" y="11"/>
                  </a:moveTo>
                  <a:cubicBezTo>
                    <a:pt x="-5174" y="1069"/>
                    <a:pt x="170509" y="77799"/>
                    <a:pt x="190617" y="95261"/>
                  </a:cubicBezTo>
                  <a:cubicBezTo>
                    <a:pt x="210725" y="112723"/>
                    <a:pt x="97484" y="101611"/>
                    <a:pt x="120767" y="104786"/>
                  </a:cubicBezTo>
                  <a:cubicBezTo>
                    <a:pt x="144050" y="107961"/>
                    <a:pt x="313384" y="116957"/>
                    <a:pt x="330317" y="114311"/>
                  </a:cubicBezTo>
                  <a:cubicBezTo>
                    <a:pt x="347250" y="111665"/>
                    <a:pt x="273696" y="107432"/>
                    <a:pt x="222367" y="88911"/>
                  </a:cubicBezTo>
                  <a:cubicBezTo>
                    <a:pt x="171038" y="70390"/>
                    <a:pt x="5408" y="-1047"/>
                    <a:pt x="117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818BD577-5845-DDA4-7951-12CEAE767AF7}"/>
                </a:ext>
              </a:extLst>
            </p:cNvPr>
            <p:cNvSpPr/>
            <p:nvPr/>
          </p:nvSpPr>
          <p:spPr>
            <a:xfrm>
              <a:off x="4606604" y="6701842"/>
              <a:ext cx="374972" cy="222141"/>
            </a:xfrm>
            <a:custGeom>
              <a:avLst/>
              <a:gdLst>
                <a:gd name="connsiteX0" fmla="*/ 321 w 374972"/>
                <a:gd name="connsiteY0" fmla="*/ 583 h 222141"/>
                <a:gd name="connsiteX1" fmla="*/ 105096 w 374972"/>
                <a:gd name="connsiteY1" fmla="*/ 83133 h 222141"/>
                <a:gd name="connsiteX2" fmla="*/ 216221 w 374972"/>
                <a:gd name="connsiteY2" fmla="*/ 203783 h 222141"/>
                <a:gd name="connsiteX3" fmla="*/ 374971 w 374972"/>
                <a:gd name="connsiteY3" fmla="*/ 216483 h 222141"/>
                <a:gd name="connsiteX4" fmla="*/ 219396 w 374972"/>
                <a:gd name="connsiteY4" fmla="*/ 219658 h 222141"/>
                <a:gd name="connsiteX5" fmla="*/ 178121 w 374972"/>
                <a:gd name="connsiteY5" fmla="*/ 219658 h 222141"/>
                <a:gd name="connsiteX6" fmla="*/ 190821 w 374972"/>
                <a:gd name="connsiteY6" fmla="*/ 213308 h 222141"/>
                <a:gd name="connsiteX7" fmla="*/ 140021 w 374972"/>
                <a:gd name="connsiteY7" fmla="*/ 124408 h 222141"/>
                <a:gd name="connsiteX8" fmla="*/ 321 w 374972"/>
                <a:gd name="connsiteY8" fmla="*/ 583 h 22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972" h="222141">
                  <a:moveTo>
                    <a:pt x="321" y="583"/>
                  </a:moveTo>
                  <a:cubicBezTo>
                    <a:pt x="-5500" y="-6296"/>
                    <a:pt x="69113" y="49266"/>
                    <a:pt x="105096" y="83133"/>
                  </a:cubicBezTo>
                  <a:cubicBezTo>
                    <a:pt x="141079" y="117000"/>
                    <a:pt x="171242" y="181558"/>
                    <a:pt x="216221" y="203783"/>
                  </a:cubicBezTo>
                  <a:cubicBezTo>
                    <a:pt x="261200" y="226008"/>
                    <a:pt x="374442" y="213837"/>
                    <a:pt x="374971" y="216483"/>
                  </a:cubicBezTo>
                  <a:cubicBezTo>
                    <a:pt x="375500" y="219129"/>
                    <a:pt x="252204" y="219129"/>
                    <a:pt x="219396" y="219658"/>
                  </a:cubicBezTo>
                  <a:cubicBezTo>
                    <a:pt x="186588" y="220187"/>
                    <a:pt x="178121" y="219658"/>
                    <a:pt x="178121" y="219658"/>
                  </a:cubicBezTo>
                  <a:cubicBezTo>
                    <a:pt x="173359" y="218600"/>
                    <a:pt x="197171" y="229183"/>
                    <a:pt x="190821" y="213308"/>
                  </a:cubicBezTo>
                  <a:cubicBezTo>
                    <a:pt x="184471" y="197433"/>
                    <a:pt x="167008" y="156687"/>
                    <a:pt x="140021" y="124408"/>
                  </a:cubicBezTo>
                  <a:cubicBezTo>
                    <a:pt x="113034" y="92129"/>
                    <a:pt x="6142" y="7462"/>
                    <a:pt x="321" y="5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9BAC9B50-771A-F09E-E6CA-7975375448B5}"/>
                </a:ext>
              </a:extLst>
            </p:cNvPr>
            <p:cNvSpPr/>
            <p:nvPr/>
          </p:nvSpPr>
          <p:spPr>
            <a:xfrm>
              <a:off x="4161798" y="6810268"/>
              <a:ext cx="364469" cy="85836"/>
            </a:xfrm>
            <a:custGeom>
              <a:avLst/>
              <a:gdLst>
                <a:gd name="connsiteX0" fmla="*/ 627 w 364469"/>
                <a:gd name="connsiteY0" fmla="*/ 107 h 85836"/>
                <a:gd name="connsiteX1" fmla="*/ 356227 w 364469"/>
                <a:gd name="connsiteY1" fmla="*/ 19157 h 85836"/>
                <a:gd name="connsiteX2" fmla="*/ 257802 w 364469"/>
                <a:gd name="connsiteY2" fmla="*/ 25507 h 85836"/>
                <a:gd name="connsiteX3" fmla="*/ 337177 w 364469"/>
                <a:gd name="connsiteY3" fmla="*/ 85832 h 85836"/>
                <a:gd name="connsiteX4" fmla="*/ 270502 w 364469"/>
                <a:gd name="connsiteY4" fmla="*/ 28682 h 85836"/>
                <a:gd name="connsiteX5" fmla="*/ 627 w 364469"/>
                <a:gd name="connsiteY5" fmla="*/ 107 h 85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4469" h="85836">
                  <a:moveTo>
                    <a:pt x="627" y="107"/>
                  </a:moveTo>
                  <a:cubicBezTo>
                    <a:pt x="14914" y="-1480"/>
                    <a:pt x="313365" y="14924"/>
                    <a:pt x="356227" y="19157"/>
                  </a:cubicBezTo>
                  <a:cubicBezTo>
                    <a:pt x="399090" y="23390"/>
                    <a:pt x="260977" y="14394"/>
                    <a:pt x="257802" y="25507"/>
                  </a:cubicBezTo>
                  <a:cubicBezTo>
                    <a:pt x="254627" y="36620"/>
                    <a:pt x="335060" y="85303"/>
                    <a:pt x="337177" y="85832"/>
                  </a:cubicBezTo>
                  <a:cubicBezTo>
                    <a:pt x="339294" y="86361"/>
                    <a:pt x="320773" y="41382"/>
                    <a:pt x="270502" y="28682"/>
                  </a:cubicBezTo>
                  <a:cubicBezTo>
                    <a:pt x="220231" y="15982"/>
                    <a:pt x="-13660" y="1694"/>
                    <a:pt x="627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1E52B472-31A9-E934-222A-3FC08C0942C1}"/>
                </a:ext>
              </a:extLst>
            </p:cNvPr>
            <p:cNvSpPr/>
            <p:nvPr/>
          </p:nvSpPr>
          <p:spPr>
            <a:xfrm>
              <a:off x="4835328" y="6657893"/>
              <a:ext cx="393987" cy="38189"/>
            </a:xfrm>
            <a:custGeom>
              <a:avLst/>
              <a:gdLst>
                <a:gd name="connsiteX0" fmla="*/ 197 w 393987"/>
                <a:gd name="connsiteY0" fmla="*/ 3257 h 38189"/>
                <a:gd name="connsiteX1" fmla="*/ 371672 w 393987"/>
                <a:gd name="connsiteY1" fmla="*/ 82 h 38189"/>
                <a:gd name="connsiteX2" fmla="*/ 336747 w 393987"/>
                <a:gd name="connsiteY2" fmla="*/ 6432 h 38189"/>
                <a:gd name="connsiteX3" fmla="*/ 393897 w 393987"/>
                <a:gd name="connsiteY3" fmla="*/ 38182 h 38189"/>
                <a:gd name="connsiteX4" fmla="*/ 320872 w 393987"/>
                <a:gd name="connsiteY4" fmla="*/ 9607 h 38189"/>
                <a:gd name="connsiteX5" fmla="*/ 197 w 393987"/>
                <a:gd name="connsiteY5" fmla="*/ 3257 h 3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3987" h="38189">
                  <a:moveTo>
                    <a:pt x="197" y="3257"/>
                  </a:moveTo>
                  <a:cubicBezTo>
                    <a:pt x="8664" y="1670"/>
                    <a:pt x="315580" y="-447"/>
                    <a:pt x="371672" y="82"/>
                  </a:cubicBezTo>
                  <a:cubicBezTo>
                    <a:pt x="427764" y="611"/>
                    <a:pt x="333043" y="82"/>
                    <a:pt x="336747" y="6432"/>
                  </a:cubicBezTo>
                  <a:cubicBezTo>
                    <a:pt x="340451" y="12782"/>
                    <a:pt x="396543" y="37653"/>
                    <a:pt x="393897" y="38182"/>
                  </a:cubicBezTo>
                  <a:cubicBezTo>
                    <a:pt x="391251" y="38711"/>
                    <a:pt x="383314" y="12782"/>
                    <a:pt x="320872" y="9607"/>
                  </a:cubicBezTo>
                  <a:cubicBezTo>
                    <a:pt x="258430" y="6432"/>
                    <a:pt x="-8270" y="4844"/>
                    <a:pt x="197" y="3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94F24EEF-B2B3-31EC-A2B1-F083B29B776C}"/>
                </a:ext>
              </a:extLst>
            </p:cNvPr>
            <p:cNvSpPr/>
            <p:nvPr/>
          </p:nvSpPr>
          <p:spPr>
            <a:xfrm>
              <a:off x="4907230" y="6873570"/>
              <a:ext cx="237081" cy="32055"/>
            </a:xfrm>
            <a:custGeom>
              <a:avLst/>
              <a:gdLst>
                <a:gd name="connsiteX0" fmla="*/ 4495 w 237081"/>
                <a:gd name="connsiteY0" fmla="*/ 305 h 32055"/>
                <a:gd name="connsiteX1" fmla="*/ 166420 w 237081"/>
                <a:gd name="connsiteY1" fmla="*/ 16180 h 32055"/>
                <a:gd name="connsiteX2" fmla="*/ 233095 w 237081"/>
                <a:gd name="connsiteY2" fmla="*/ 19355 h 32055"/>
                <a:gd name="connsiteX3" fmla="*/ 58470 w 237081"/>
                <a:gd name="connsiteY3" fmla="*/ 32055 h 32055"/>
                <a:gd name="connsiteX4" fmla="*/ 4495 w 237081"/>
                <a:gd name="connsiteY4" fmla="*/ 305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081" h="32055">
                  <a:moveTo>
                    <a:pt x="4495" y="305"/>
                  </a:moveTo>
                  <a:cubicBezTo>
                    <a:pt x="22487" y="-2341"/>
                    <a:pt x="128320" y="13005"/>
                    <a:pt x="166420" y="16180"/>
                  </a:cubicBezTo>
                  <a:cubicBezTo>
                    <a:pt x="204520" y="19355"/>
                    <a:pt x="251087" y="16709"/>
                    <a:pt x="233095" y="19355"/>
                  </a:cubicBezTo>
                  <a:cubicBezTo>
                    <a:pt x="215103" y="22001"/>
                    <a:pt x="58470" y="32055"/>
                    <a:pt x="58470" y="32055"/>
                  </a:cubicBezTo>
                  <a:cubicBezTo>
                    <a:pt x="26191" y="32055"/>
                    <a:pt x="-13497" y="2951"/>
                    <a:pt x="4495" y="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A21FAC8C-8F5F-E727-275C-913B2AB79B07}"/>
                </a:ext>
              </a:extLst>
            </p:cNvPr>
            <p:cNvSpPr/>
            <p:nvPr/>
          </p:nvSpPr>
          <p:spPr>
            <a:xfrm>
              <a:off x="2178809" y="4359241"/>
              <a:ext cx="194379" cy="544693"/>
            </a:xfrm>
            <a:custGeom>
              <a:avLst/>
              <a:gdLst>
                <a:gd name="connsiteX0" fmla="*/ 34166 w 194379"/>
                <a:gd name="connsiteY0" fmla="*/ 34 h 544693"/>
                <a:gd name="connsiteX1" fmla="*/ 27816 w 194379"/>
                <a:gd name="connsiteY1" fmla="*/ 346109 h 544693"/>
                <a:gd name="connsiteX2" fmla="*/ 34166 w 194379"/>
                <a:gd name="connsiteY2" fmla="*/ 311184 h 544693"/>
                <a:gd name="connsiteX3" fmla="*/ 81791 w 194379"/>
                <a:gd name="connsiteY3" fmla="*/ 403259 h 544693"/>
                <a:gd name="connsiteX4" fmla="*/ 189741 w 194379"/>
                <a:gd name="connsiteY4" fmla="*/ 539784 h 544693"/>
                <a:gd name="connsiteX5" fmla="*/ 157991 w 194379"/>
                <a:gd name="connsiteY5" fmla="*/ 495334 h 544693"/>
                <a:gd name="connsiteX6" fmla="*/ 8766 w 194379"/>
                <a:gd name="connsiteY6" fmla="*/ 314359 h 544693"/>
                <a:gd name="connsiteX7" fmla="*/ 18291 w 194379"/>
                <a:gd name="connsiteY7" fmla="*/ 368334 h 544693"/>
                <a:gd name="connsiteX8" fmla="*/ 34166 w 194379"/>
                <a:gd name="connsiteY8" fmla="*/ 34 h 544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379" h="544693">
                  <a:moveTo>
                    <a:pt x="34166" y="34"/>
                  </a:moveTo>
                  <a:cubicBezTo>
                    <a:pt x="35753" y="-3670"/>
                    <a:pt x="27816" y="294251"/>
                    <a:pt x="27816" y="346109"/>
                  </a:cubicBezTo>
                  <a:cubicBezTo>
                    <a:pt x="27816" y="397967"/>
                    <a:pt x="25170" y="301659"/>
                    <a:pt x="34166" y="311184"/>
                  </a:cubicBezTo>
                  <a:cubicBezTo>
                    <a:pt x="43162" y="320709"/>
                    <a:pt x="55862" y="365159"/>
                    <a:pt x="81791" y="403259"/>
                  </a:cubicBezTo>
                  <a:cubicBezTo>
                    <a:pt x="107720" y="441359"/>
                    <a:pt x="177041" y="524438"/>
                    <a:pt x="189741" y="539784"/>
                  </a:cubicBezTo>
                  <a:cubicBezTo>
                    <a:pt x="202441" y="555130"/>
                    <a:pt x="188153" y="532905"/>
                    <a:pt x="157991" y="495334"/>
                  </a:cubicBezTo>
                  <a:cubicBezTo>
                    <a:pt x="127829" y="457763"/>
                    <a:pt x="32049" y="335526"/>
                    <a:pt x="8766" y="314359"/>
                  </a:cubicBezTo>
                  <a:cubicBezTo>
                    <a:pt x="-14517" y="293192"/>
                    <a:pt x="15645" y="412784"/>
                    <a:pt x="18291" y="368334"/>
                  </a:cubicBezTo>
                  <a:cubicBezTo>
                    <a:pt x="20937" y="323884"/>
                    <a:pt x="32579" y="3738"/>
                    <a:pt x="34166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59672FB8-84FD-07A5-3F5E-766DA0A1E031}"/>
                </a:ext>
              </a:extLst>
            </p:cNvPr>
            <p:cNvSpPr/>
            <p:nvPr/>
          </p:nvSpPr>
          <p:spPr>
            <a:xfrm>
              <a:off x="1984168" y="4387321"/>
              <a:ext cx="223325" cy="156112"/>
            </a:xfrm>
            <a:custGeom>
              <a:avLst/>
              <a:gdLst>
                <a:gd name="connsiteX0" fmla="*/ 222457 w 223325"/>
                <a:gd name="connsiteY0" fmla="*/ 529 h 156112"/>
                <a:gd name="connsiteX1" fmla="*/ 187532 w 223325"/>
                <a:gd name="connsiteY1" fmla="*/ 83079 h 156112"/>
                <a:gd name="connsiteX2" fmla="*/ 155782 w 223325"/>
                <a:gd name="connsiteY2" fmla="*/ 105304 h 156112"/>
                <a:gd name="connsiteX3" fmla="*/ 207 w 223325"/>
                <a:gd name="connsiteY3" fmla="*/ 140229 h 156112"/>
                <a:gd name="connsiteX4" fmla="*/ 120857 w 223325"/>
                <a:gd name="connsiteY4" fmla="*/ 130704 h 156112"/>
                <a:gd name="connsiteX5" fmla="*/ 47832 w 223325"/>
                <a:gd name="connsiteY5" fmla="*/ 156104 h 156112"/>
                <a:gd name="connsiteX6" fmla="*/ 149432 w 223325"/>
                <a:gd name="connsiteY6" fmla="*/ 127529 h 156112"/>
                <a:gd name="connsiteX7" fmla="*/ 222457 w 223325"/>
                <a:gd name="connsiteY7" fmla="*/ 529 h 156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325" h="156112">
                  <a:moveTo>
                    <a:pt x="222457" y="529"/>
                  </a:moveTo>
                  <a:cubicBezTo>
                    <a:pt x="228807" y="-6879"/>
                    <a:pt x="198644" y="65617"/>
                    <a:pt x="187532" y="83079"/>
                  </a:cubicBezTo>
                  <a:cubicBezTo>
                    <a:pt x="176420" y="100541"/>
                    <a:pt x="187003" y="95779"/>
                    <a:pt x="155782" y="105304"/>
                  </a:cubicBezTo>
                  <a:cubicBezTo>
                    <a:pt x="124561" y="114829"/>
                    <a:pt x="6028" y="135996"/>
                    <a:pt x="207" y="140229"/>
                  </a:cubicBezTo>
                  <a:cubicBezTo>
                    <a:pt x="-5614" y="144462"/>
                    <a:pt x="112920" y="128058"/>
                    <a:pt x="120857" y="130704"/>
                  </a:cubicBezTo>
                  <a:cubicBezTo>
                    <a:pt x="128794" y="133350"/>
                    <a:pt x="43069" y="156633"/>
                    <a:pt x="47832" y="156104"/>
                  </a:cubicBezTo>
                  <a:cubicBezTo>
                    <a:pt x="52594" y="155575"/>
                    <a:pt x="121915" y="147108"/>
                    <a:pt x="149432" y="127529"/>
                  </a:cubicBezTo>
                  <a:cubicBezTo>
                    <a:pt x="176949" y="107950"/>
                    <a:pt x="216107" y="7937"/>
                    <a:pt x="222457" y="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723E1BBC-5FCC-D900-587C-0AF07054A81C}"/>
                </a:ext>
              </a:extLst>
            </p:cNvPr>
            <p:cNvSpPr/>
            <p:nvPr/>
          </p:nvSpPr>
          <p:spPr>
            <a:xfrm>
              <a:off x="1533835" y="4561329"/>
              <a:ext cx="498954" cy="903692"/>
            </a:xfrm>
            <a:custGeom>
              <a:avLst/>
              <a:gdLst>
                <a:gd name="connsiteX0" fmla="*/ 482290 w 498954"/>
                <a:gd name="connsiteY0" fmla="*/ 1146 h 903692"/>
                <a:gd name="connsiteX1" fmla="*/ 491815 w 498954"/>
                <a:gd name="connsiteY1" fmla="*/ 96396 h 903692"/>
                <a:gd name="connsiteX2" fmla="*/ 371165 w 498954"/>
                <a:gd name="connsiteY2" fmla="*/ 245621 h 903692"/>
                <a:gd name="connsiteX3" fmla="*/ 418790 w 498954"/>
                <a:gd name="connsiteY3" fmla="*/ 204346 h 903692"/>
                <a:gd name="connsiteX4" fmla="*/ 314015 w 498954"/>
                <a:gd name="connsiteY4" fmla="*/ 404371 h 903692"/>
                <a:gd name="connsiteX5" fmla="*/ 263215 w 498954"/>
                <a:gd name="connsiteY5" fmla="*/ 518671 h 903692"/>
                <a:gd name="connsiteX6" fmla="*/ 272740 w 498954"/>
                <a:gd name="connsiteY6" fmla="*/ 467871 h 903692"/>
                <a:gd name="connsiteX7" fmla="*/ 336240 w 498954"/>
                <a:gd name="connsiteY7" fmla="*/ 312296 h 903692"/>
                <a:gd name="connsiteX8" fmla="*/ 272740 w 498954"/>
                <a:gd name="connsiteY8" fmla="*/ 417071 h 903692"/>
                <a:gd name="connsiteX9" fmla="*/ 209240 w 498954"/>
                <a:gd name="connsiteY9" fmla="*/ 493271 h 903692"/>
                <a:gd name="connsiteX10" fmla="*/ 174315 w 498954"/>
                <a:gd name="connsiteY10" fmla="*/ 613921 h 903692"/>
                <a:gd name="connsiteX11" fmla="*/ 202890 w 498954"/>
                <a:gd name="connsiteY11" fmla="*/ 556771 h 903692"/>
                <a:gd name="connsiteX12" fmla="*/ 82240 w 498954"/>
                <a:gd name="connsiteY12" fmla="*/ 725046 h 903692"/>
                <a:gd name="connsiteX13" fmla="*/ 6040 w 498954"/>
                <a:gd name="connsiteY13" fmla="*/ 836171 h 903692"/>
                <a:gd name="connsiteX14" fmla="*/ 12390 w 498954"/>
                <a:gd name="connsiteY14" fmla="*/ 893321 h 903692"/>
                <a:gd name="connsiteX15" fmla="*/ 72715 w 498954"/>
                <a:gd name="connsiteY15" fmla="*/ 623446 h 903692"/>
                <a:gd name="connsiteX16" fmla="*/ 294965 w 498954"/>
                <a:gd name="connsiteY16" fmla="*/ 410721 h 903692"/>
                <a:gd name="connsiteX17" fmla="*/ 253690 w 498954"/>
                <a:gd name="connsiteY17" fmla="*/ 464696 h 903692"/>
                <a:gd name="connsiteX18" fmla="*/ 383865 w 498954"/>
                <a:gd name="connsiteY18" fmla="*/ 328171 h 903692"/>
                <a:gd name="connsiteX19" fmla="*/ 367990 w 498954"/>
                <a:gd name="connsiteY19" fmla="*/ 328171 h 903692"/>
                <a:gd name="connsiteX20" fmla="*/ 485465 w 498954"/>
                <a:gd name="connsiteY20" fmla="*/ 134496 h 903692"/>
                <a:gd name="connsiteX21" fmla="*/ 460065 w 498954"/>
                <a:gd name="connsiteY21" fmla="*/ 159896 h 903692"/>
                <a:gd name="connsiteX22" fmla="*/ 482290 w 498954"/>
                <a:gd name="connsiteY22" fmla="*/ 1146 h 903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8954" h="903692">
                  <a:moveTo>
                    <a:pt x="482290" y="1146"/>
                  </a:moveTo>
                  <a:cubicBezTo>
                    <a:pt x="487582" y="-9437"/>
                    <a:pt x="510336" y="55650"/>
                    <a:pt x="491815" y="96396"/>
                  </a:cubicBezTo>
                  <a:cubicBezTo>
                    <a:pt x="473294" y="137142"/>
                    <a:pt x="383336" y="227629"/>
                    <a:pt x="371165" y="245621"/>
                  </a:cubicBezTo>
                  <a:cubicBezTo>
                    <a:pt x="358994" y="263613"/>
                    <a:pt x="428315" y="177888"/>
                    <a:pt x="418790" y="204346"/>
                  </a:cubicBezTo>
                  <a:cubicBezTo>
                    <a:pt x="409265" y="230804"/>
                    <a:pt x="339944" y="351984"/>
                    <a:pt x="314015" y="404371"/>
                  </a:cubicBezTo>
                  <a:cubicBezTo>
                    <a:pt x="288086" y="456758"/>
                    <a:pt x="270094" y="508088"/>
                    <a:pt x="263215" y="518671"/>
                  </a:cubicBezTo>
                  <a:cubicBezTo>
                    <a:pt x="256336" y="529254"/>
                    <a:pt x="260569" y="502267"/>
                    <a:pt x="272740" y="467871"/>
                  </a:cubicBezTo>
                  <a:cubicBezTo>
                    <a:pt x="284911" y="433475"/>
                    <a:pt x="336240" y="320763"/>
                    <a:pt x="336240" y="312296"/>
                  </a:cubicBezTo>
                  <a:cubicBezTo>
                    <a:pt x="336240" y="303829"/>
                    <a:pt x="293907" y="386909"/>
                    <a:pt x="272740" y="417071"/>
                  </a:cubicBezTo>
                  <a:cubicBezTo>
                    <a:pt x="251573" y="447233"/>
                    <a:pt x="225644" y="460463"/>
                    <a:pt x="209240" y="493271"/>
                  </a:cubicBezTo>
                  <a:cubicBezTo>
                    <a:pt x="192836" y="526079"/>
                    <a:pt x="175373" y="603338"/>
                    <a:pt x="174315" y="613921"/>
                  </a:cubicBezTo>
                  <a:cubicBezTo>
                    <a:pt x="173257" y="624504"/>
                    <a:pt x="218236" y="538250"/>
                    <a:pt x="202890" y="556771"/>
                  </a:cubicBezTo>
                  <a:cubicBezTo>
                    <a:pt x="187544" y="575292"/>
                    <a:pt x="115048" y="678479"/>
                    <a:pt x="82240" y="725046"/>
                  </a:cubicBezTo>
                  <a:cubicBezTo>
                    <a:pt x="49432" y="771613"/>
                    <a:pt x="17682" y="808125"/>
                    <a:pt x="6040" y="836171"/>
                  </a:cubicBezTo>
                  <a:cubicBezTo>
                    <a:pt x="-5602" y="864217"/>
                    <a:pt x="1277" y="928775"/>
                    <a:pt x="12390" y="893321"/>
                  </a:cubicBezTo>
                  <a:cubicBezTo>
                    <a:pt x="23502" y="857867"/>
                    <a:pt x="25619" y="703879"/>
                    <a:pt x="72715" y="623446"/>
                  </a:cubicBezTo>
                  <a:cubicBezTo>
                    <a:pt x="119811" y="543013"/>
                    <a:pt x="264803" y="437179"/>
                    <a:pt x="294965" y="410721"/>
                  </a:cubicBezTo>
                  <a:cubicBezTo>
                    <a:pt x="325127" y="384263"/>
                    <a:pt x="238873" y="478454"/>
                    <a:pt x="253690" y="464696"/>
                  </a:cubicBezTo>
                  <a:cubicBezTo>
                    <a:pt x="268507" y="450938"/>
                    <a:pt x="364815" y="350925"/>
                    <a:pt x="383865" y="328171"/>
                  </a:cubicBezTo>
                  <a:cubicBezTo>
                    <a:pt x="402915" y="305417"/>
                    <a:pt x="351057" y="360450"/>
                    <a:pt x="367990" y="328171"/>
                  </a:cubicBezTo>
                  <a:cubicBezTo>
                    <a:pt x="384923" y="295892"/>
                    <a:pt x="470119" y="162542"/>
                    <a:pt x="485465" y="134496"/>
                  </a:cubicBezTo>
                  <a:cubicBezTo>
                    <a:pt x="500811" y="106450"/>
                    <a:pt x="460065" y="178417"/>
                    <a:pt x="460065" y="159896"/>
                  </a:cubicBezTo>
                  <a:cubicBezTo>
                    <a:pt x="460065" y="141375"/>
                    <a:pt x="476998" y="11729"/>
                    <a:pt x="482290" y="1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BF9CF5FF-692B-C1AC-1F95-B965EA92486E}"/>
                </a:ext>
              </a:extLst>
            </p:cNvPr>
            <p:cNvSpPr/>
            <p:nvPr/>
          </p:nvSpPr>
          <p:spPr>
            <a:xfrm>
              <a:off x="1125560" y="5124386"/>
              <a:ext cx="567054" cy="809671"/>
            </a:xfrm>
            <a:custGeom>
              <a:avLst/>
              <a:gdLst>
                <a:gd name="connsiteX0" fmla="*/ 566715 w 567054"/>
                <a:gd name="connsiteY0" fmla="*/ 64 h 809671"/>
                <a:gd name="connsiteX1" fmla="*/ 388915 w 567054"/>
                <a:gd name="connsiteY1" fmla="*/ 123889 h 809671"/>
                <a:gd name="connsiteX2" fmla="*/ 173015 w 567054"/>
                <a:gd name="connsiteY2" fmla="*/ 212789 h 809671"/>
                <a:gd name="connsiteX3" fmla="*/ 96815 w 567054"/>
                <a:gd name="connsiteY3" fmla="*/ 228664 h 809671"/>
                <a:gd name="connsiteX4" fmla="*/ 369865 w 567054"/>
                <a:gd name="connsiteY4" fmla="*/ 181039 h 809671"/>
                <a:gd name="connsiteX5" fmla="*/ 214290 w 567054"/>
                <a:gd name="connsiteY5" fmla="*/ 222314 h 809671"/>
                <a:gd name="connsiteX6" fmla="*/ 322240 w 567054"/>
                <a:gd name="connsiteY6" fmla="*/ 215964 h 809671"/>
                <a:gd name="connsiteX7" fmla="*/ 103165 w 567054"/>
                <a:gd name="connsiteY7" fmla="*/ 269939 h 809671"/>
                <a:gd name="connsiteX8" fmla="*/ 1565 w 567054"/>
                <a:gd name="connsiteY8" fmla="*/ 355664 h 809671"/>
                <a:gd name="connsiteX9" fmla="*/ 42840 w 567054"/>
                <a:gd name="connsiteY9" fmla="*/ 336614 h 809671"/>
                <a:gd name="connsiteX10" fmla="*/ 61890 w 567054"/>
                <a:gd name="connsiteY10" fmla="*/ 415989 h 809671"/>
                <a:gd name="connsiteX11" fmla="*/ 61890 w 567054"/>
                <a:gd name="connsiteY11" fmla="*/ 400114 h 809671"/>
                <a:gd name="connsiteX12" fmla="*/ 52365 w 567054"/>
                <a:gd name="connsiteY12" fmla="*/ 539814 h 809671"/>
                <a:gd name="connsiteX13" fmla="*/ 77765 w 567054"/>
                <a:gd name="connsiteY13" fmla="*/ 466789 h 809671"/>
                <a:gd name="connsiteX14" fmla="*/ 192065 w 567054"/>
                <a:gd name="connsiteY14" fmla="*/ 692214 h 809671"/>
                <a:gd name="connsiteX15" fmla="*/ 192065 w 567054"/>
                <a:gd name="connsiteY15" fmla="*/ 806514 h 809671"/>
                <a:gd name="connsiteX16" fmla="*/ 182540 w 567054"/>
                <a:gd name="connsiteY16" fmla="*/ 736664 h 809671"/>
                <a:gd name="connsiteX17" fmla="*/ 223815 w 567054"/>
                <a:gd name="connsiteY17" fmla="*/ 339789 h 809671"/>
                <a:gd name="connsiteX18" fmla="*/ 249215 w 567054"/>
                <a:gd name="connsiteY18" fmla="*/ 479489 h 809671"/>
                <a:gd name="connsiteX19" fmla="*/ 280965 w 567054"/>
                <a:gd name="connsiteY19" fmla="*/ 339789 h 809671"/>
                <a:gd name="connsiteX20" fmla="*/ 325415 w 567054"/>
                <a:gd name="connsiteY20" fmla="*/ 495364 h 809671"/>
                <a:gd name="connsiteX21" fmla="*/ 306365 w 567054"/>
                <a:gd name="connsiteY21" fmla="*/ 314389 h 809671"/>
                <a:gd name="connsiteX22" fmla="*/ 430190 w 567054"/>
                <a:gd name="connsiteY22" fmla="*/ 193739 h 809671"/>
                <a:gd name="connsiteX23" fmla="*/ 423840 w 567054"/>
                <a:gd name="connsiteY23" fmla="*/ 193739 h 809671"/>
                <a:gd name="connsiteX24" fmla="*/ 433365 w 567054"/>
                <a:gd name="connsiteY24" fmla="*/ 108014 h 809671"/>
                <a:gd name="connsiteX25" fmla="*/ 566715 w 567054"/>
                <a:gd name="connsiteY25" fmla="*/ 64 h 80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67054" h="809671">
                  <a:moveTo>
                    <a:pt x="566715" y="64"/>
                  </a:moveTo>
                  <a:cubicBezTo>
                    <a:pt x="559307" y="2710"/>
                    <a:pt x="454532" y="88435"/>
                    <a:pt x="388915" y="123889"/>
                  </a:cubicBezTo>
                  <a:cubicBezTo>
                    <a:pt x="323298" y="159343"/>
                    <a:pt x="221698" y="195327"/>
                    <a:pt x="173015" y="212789"/>
                  </a:cubicBezTo>
                  <a:cubicBezTo>
                    <a:pt x="124332" y="230251"/>
                    <a:pt x="64007" y="233956"/>
                    <a:pt x="96815" y="228664"/>
                  </a:cubicBezTo>
                  <a:cubicBezTo>
                    <a:pt x="129623" y="223372"/>
                    <a:pt x="350286" y="182097"/>
                    <a:pt x="369865" y="181039"/>
                  </a:cubicBezTo>
                  <a:cubicBezTo>
                    <a:pt x="389444" y="179981"/>
                    <a:pt x="222227" y="216493"/>
                    <a:pt x="214290" y="222314"/>
                  </a:cubicBezTo>
                  <a:cubicBezTo>
                    <a:pt x="206353" y="228135"/>
                    <a:pt x="340761" y="208027"/>
                    <a:pt x="322240" y="215964"/>
                  </a:cubicBezTo>
                  <a:cubicBezTo>
                    <a:pt x="303719" y="223901"/>
                    <a:pt x="156611" y="246656"/>
                    <a:pt x="103165" y="269939"/>
                  </a:cubicBezTo>
                  <a:cubicBezTo>
                    <a:pt x="49719" y="293222"/>
                    <a:pt x="11619" y="344552"/>
                    <a:pt x="1565" y="355664"/>
                  </a:cubicBezTo>
                  <a:cubicBezTo>
                    <a:pt x="-8489" y="366776"/>
                    <a:pt x="32786" y="326560"/>
                    <a:pt x="42840" y="336614"/>
                  </a:cubicBezTo>
                  <a:cubicBezTo>
                    <a:pt x="52894" y="346668"/>
                    <a:pt x="58715" y="405406"/>
                    <a:pt x="61890" y="415989"/>
                  </a:cubicBezTo>
                  <a:cubicBezTo>
                    <a:pt x="65065" y="426572"/>
                    <a:pt x="63477" y="379477"/>
                    <a:pt x="61890" y="400114"/>
                  </a:cubicBezTo>
                  <a:cubicBezTo>
                    <a:pt x="60303" y="420751"/>
                    <a:pt x="49719" y="528701"/>
                    <a:pt x="52365" y="539814"/>
                  </a:cubicBezTo>
                  <a:cubicBezTo>
                    <a:pt x="55011" y="550927"/>
                    <a:pt x="54482" y="441389"/>
                    <a:pt x="77765" y="466789"/>
                  </a:cubicBezTo>
                  <a:cubicBezTo>
                    <a:pt x="101048" y="492189"/>
                    <a:pt x="173015" y="635593"/>
                    <a:pt x="192065" y="692214"/>
                  </a:cubicBezTo>
                  <a:cubicBezTo>
                    <a:pt x="211115" y="748835"/>
                    <a:pt x="193652" y="799106"/>
                    <a:pt x="192065" y="806514"/>
                  </a:cubicBezTo>
                  <a:cubicBezTo>
                    <a:pt x="190478" y="813922"/>
                    <a:pt x="177248" y="814451"/>
                    <a:pt x="182540" y="736664"/>
                  </a:cubicBezTo>
                  <a:cubicBezTo>
                    <a:pt x="187832" y="658877"/>
                    <a:pt x="212703" y="382651"/>
                    <a:pt x="223815" y="339789"/>
                  </a:cubicBezTo>
                  <a:cubicBezTo>
                    <a:pt x="234927" y="296927"/>
                    <a:pt x="239690" y="479489"/>
                    <a:pt x="249215" y="479489"/>
                  </a:cubicBezTo>
                  <a:cubicBezTo>
                    <a:pt x="258740" y="479489"/>
                    <a:pt x="268265" y="337143"/>
                    <a:pt x="280965" y="339789"/>
                  </a:cubicBezTo>
                  <a:cubicBezTo>
                    <a:pt x="293665" y="342435"/>
                    <a:pt x="321182" y="499597"/>
                    <a:pt x="325415" y="495364"/>
                  </a:cubicBezTo>
                  <a:cubicBezTo>
                    <a:pt x="329648" y="491131"/>
                    <a:pt x="288903" y="364660"/>
                    <a:pt x="306365" y="314389"/>
                  </a:cubicBezTo>
                  <a:cubicBezTo>
                    <a:pt x="323827" y="264118"/>
                    <a:pt x="410611" y="213847"/>
                    <a:pt x="430190" y="193739"/>
                  </a:cubicBezTo>
                  <a:cubicBezTo>
                    <a:pt x="449769" y="173631"/>
                    <a:pt x="423311" y="208027"/>
                    <a:pt x="423840" y="193739"/>
                  </a:cubicBezTo>
                  <a:cubicBezTo>
                    <a:pt x="424369" y="179452"/>
                    <a:pt x="408494" y="138706"/>
                    <a:pt x="433365" y="108014"/>
                  </a:cubicBezTo>
                  <a:cubicBezTo>
                    <a:pt x="458236" y="77322"/>
                    <a:pt x="574123" y="-2582"/>
                    <a:pt x="566715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9E1753AB-DEC2-E964-5E03-57237E21662A}"/>
                </a:ext>
              </a:extLst>
            </p:cNvPr>
            <p:cNvSpPr/>
            <p:nvPr/>
          </p:nvSpPr>
          <p:spPr>
            <a:xfrm>
              <a:off x="1653784" y="5114826"/>
              <a:ext cx="146524" cy="580369"/>
            </a:xfrm>
            <a:custGeom>
              <a:avLst/>
              <a:gdLst>
                <a:gd name="connsiteX0" fmla="*/ 67066 w 146524"/>
                <a:gd name="connsiteY0" fmla="*/ 99 h 580369"/>
                <a:gd name="connsiteX1" fmla="*/ 28966 w 146524"/>
                <a:gd name="connsiteY1" fmla="*/ 114399 h 580369"/>
                <a:gd name="connsiteX2" fmla="*/ 38491 w 146524"/>
                <a:gd name="connsiteY2" fmla="*/ 101699 h 580369"/>
                <a:gd name="connsiteX3" fmla="*/ 44841 w 146524"/>
                <a:gd name="connsiteY3" fmla="*/ 177899 h 580369"/>
                <a:gd name="connsiteX4" fmla="*/ 108341 w 146524"/>
                <a:gd name="connsiteY4" fmla="*/ 346174 h 580369"/>
                <a:gd name="connsiteX5" fmla="*/ 44841 w 146524"/>
                <a:gd name="connsiteY5" fmla="*/ 269974 h 580369"/>
                <a:gd name="connsiteX6" fmla="*/ 117866 w 146524"/>
                <a:gd name="connsiteY6" fmla="*/ 422374 h 580369"/>
                <a:gd name="connsiteX7" fmla="*/ 105166 w 146524"/>
                <a:gd name="connsiteY7" fmla="*/ 406499 h 580369"/>
                <a:gd name="connsiteX8" fmla="*/ 146441 w 146524"/>
                <a:gd name="connsiteY8" fmla="*/ 577949 h 580369"/>
                <a:gd name="connsiteX9" fmla="*/ 92466 w 146524"/>
                <a:gd name="connsiteY9" fmla="*/ 479524 h 580369"/>
                <a:gd name="connsiteX10" fmla="*/ 6741 w 146524"/>
                <a:gd name="connsiteY10" fmla="*/ 117574 h 580369"/>
                <a:gd name="connsiteX11" fmla="*/ 13091 w 146524"/>
                <a:gd name="connsiteY11" fmla="*/ 136624 h 580369"/>
                <a:gd name="connsiteX12" fmla="*/ 67066 w 146524"/>
                <a:gd name="connsiteY12" fmla="*/ 99 h 58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524" h="580369">
                  <a:moveTo>
                    <a:pt x="67066" y="99"/>
                  </a:moveTo>
                  <a:cubicBezTo>
                    <a:pt x="69712" y="-3605"/>
                    <a:pt x="33728" y="97466"/>
                    <a:pt x="28966" y="114399"/>
                  </a:cubicBezTo>
                  <a:cubicBezTo>
                    <a:pt x="24204" y="131332"/>
                    <a:pt x="35845" y="91116"/>
                    <a:pt x="38491" y="101699"/>
                  </a:cubicBezTo>
                  <a:cubicBezTo>
                    <a:pt x="41137" y="112282"/>
                    <a:pt x="33199" y="137153"/>
                    <a:pt x="44841" y="177899"/>
                  </a:cubicBezTo>
                  <a:cubicBezTo>
                    <a:pt x="56483" y="218645"/>
                    <a:pt x="108341" y="330828"/>
                    <a:pt x="108341" y="346174"/>
                  </a:cubicBezTo>
                  <a:cubicBezTo>
                    <a:pt x="108341" y="361520"/>
                    <a:pt x="43254" y="257274"/>
                    <a:pt x="44841" y="269974"/>
                  </a:cubicBezTo>
                  <a:cubicBezTo>
                    <a:pt x="46428" y="282674"/>
                    <a:pt x="107812" y="399620"/>
                    <a:pt x="117866" y="422374"/>
                  </a:cubicBezTo>
                  <a:cubicBezTo>
                    <a:pt x="127920" y="445128"/>
                    <a:pt x="100404" y="380570"/>
                    <a:pt x="105166" y="406499"/>
                  </a:cubicBezTo>
                  <a:cubicBezTo>
                    <a:pt x="109928" y="432428"/>
                    <a:pt x="148558" y="565778"/>
                    <a:pt x="146441" y="577949"/>
                  </a:cubicBezTo>
                  <a:cubicBezTo>
                    <a:pt x="144324" y="590120"/>
                    <a:pt x="115749" y="556253"/>
                    <a:pt x="92466" y="479524"/>
                  </a:cubicBezTo>
                  <a:cubicBezTo>
                    <a:pt x="69183" y="402795"/>
                    <a:pt x="19970" y="174724"/>
                    <a:pt x="6741" y="117574"/>
                  </a:cubicBezTo>
                  <a:cubicBezTo>
                    <a:pt x="-6488" y="60424"/>
                    <a:pt x="1979" y="151440"/>
                    <a:pt x="13091" y="136624"/>
                  </a:cubicBezTo>
                  <a:cubicBezTo>
                    <a:pt x="24203" y="121808"/>
                    <a:pt x="64420" y="3803"/>
                    <a:pt x="67066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E5F857B8-E7DA-16D5-C41A-7E29C4935E0D}"/>
                </a:ext>
              </a:extLst>
            </p:cNvPr>
            <p:cNvSpPr/>
            <p:nvPr/>
          </p:nvSpPr>
          <p:spPr>
            <a:xfrm>
              <a:off x="1806922" y="5693662"/>
              <a:ext cx="889415" cy="695399"/>
            </a:xfrm>
            <a:custGeom>
              <a:avLst/>
              <a:gdLst>
                <a:gd name="connsiteX0" fmla="*/ 2828 w 889415"/>
                <a:gd name="connsiteY0" fmla="*/ 5463 h 695399"/>
                <a:gd name="connsiteX1" fmla="*/ 145703 w 889415"/>
                <a:gd name="connsiteY1" fmla="*/ 167388 h 695399"/>
                <a:gd name="connsiteX2" fmla="*/ 272703 w 889415"/>
                <a:gd name="connsiteY2" fmla="*/ 335663 h 695399"/>
                <a:gd name="connsiteX3" fmla="*/ 260003 w 889415"/>
                <a:gd name="connsiteY3" fmla="*/ 313438 h 695399"/>
                <a:gd name="connsiteX4" fmla="*/ 460028 w 889415"/>
                <a:gd name="connsiteY4" fmla="*/ 465838 h 695399"/>
                <a:gd name="connsiteX5" fmla="*/ 437803 w 889415"/>
                <a:gd name="connsiteY5" fmla="*/ 446788 h 695399"/>
                <a:gd name="connsiteX6" fmla="*/ 869603 w 889415"/>
                <a:gd name="connsiteY6" fmla="*/ 684913 h 695399"/>
                <a:gd name="connsiteX7" fmla="*/ 821978 w 889415"/>
                <a:gd name="connsiteY7" fmla="*/ 656338 h 695399"/>
                <a:gd name="connsiteX8" fmla="*/ 275878 w 889415"/>
                <a:gd name="connsiteY8" fmla="*/ 373763 h 695399"/>
                <a:gd name="connsiteX9" fmla="*/ 282228 w 889415"/>
                <a:gd name="connsiteY9" fmla="*/ 376938 h 695399"/>
                <a:gd name="connsiteX10" fmla="*/ 2828 w 889415"/>
                <a:gd name="connsiteY10" fmla="*/ 5463 h 69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9415" h="695399">
                  <a:moveTo>
                    <a:pt x="2828" y="5463"/>
                  </a:moveTo>
                  <a:cubicBezTo>
                    <a:pt x="-19926" y="-29462"/>
                    <a:pt x="100724" y="112355"/>
                    <a:pt x="145703" y="167388"/>
                  </a:cubicBezTo>
                  <a:cubicBezTo>
                    <a:pt x="190682" y="222421"/>
                    <a:pt x="253653" y="311321"/>
                    <a:pt x="272703" y="335663"/>
                  </a:cubicBezTo>
                  <a:cubicBezTo>
                    <a:pt x="291753" y="360005"/>
                    <a:pt x="228782" y="291742"/>
                    <a:pt x="260003" y="313438"/>
                  </a:cubicBezTo>
                  <a:cubicBezTo>
                    <a:pt x="291224" y="335134"/>
                    <a:pt x="430395" y="443613"/>
                    <a:pt x="460028" y="465838"/>
                  </a:cubicBezTo>
                  <a:cubicBezTo>
                    <a:pt x="489661" y="488063"/>
                    <a:pt x="369541" y="410276"/>
                    <a:pt x="437803" y="446788"/>
                  </a:cubicBezTo>
                  <a:cubicBezTo>
                    <a:pt x="506065" y="483300"/>
                    <a:pt x="805574" y="649988"/>
                    <a:pt x="869603" y="684913"/>
                  </a:cubicBezTo>
                  <a:cubicBezTo>
                    <a:pt x="933632" y="719838"/>
                    <a:pt x="821978" y="656338"/>
                    <a:pt x="821978" y="656338"/>
                  </a:cubicBezTo>
                  <a:lnTo>
                    <a:pt x="275878" y="373763"/>
                  </a:lnTo>
                  <a:cubicBezTo>
                    <a:pt x="185920" y="327196"/>
                    <a:pt x="324032" y="437263"/>
                    <a:pt x="282228" y="376938"/>
                  </a:cubicBezTo>
                  <a:cubicBezTo>
                    <a:pt x="240424" y="316613"/>
                    <a:pt x="25582" y="40388"/>
                    <a:pt x="2828" y="5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6B52F47F-7AC5-B5DA-B35B-2DDF25C87451}"/>
                </a:ext>
              </a:extLst>
            </p:cNvPr>
            <p:cNvSpPr/>
            <p:nvPr/>
          </p:nvSpPr>
          <p:spPr>
            <a:xfrm>
              <a:off x="2158456" y="6181101"/>
              <a:ext cx="345412" cy="128099"/>
            </a:xfrm>
            <a:custGeom>
              <a:avLst/>
              <a:gdLst>
                <a:gd name="connsiteX0" fmla="*/ 544 w 345412"/>
                <a:gd name="connsiteY0" fmla="*/ 41899 h 128099"/>
                <a:gd name="connsiteX1" fmla="*/ 213269 w 345412"/>
                <a:gd name="connsiteY1" fmla="*/ 60949 h 128099"/>
                <a:gd name="connsiteX2" fmla="*/ 175169 w 345412"/>
                <a:gd name="connsiteY2" fmla="*/ 624 h 128099"/>
                <a:gd name="connsiteX3" fmla="*/ 343444 w 345412"/>
                <a:gd name="connsiteY3" fmla="*/ 105399 h 128099"/>
                <a:gd name="connsiteX4" fmla="*/ 264069 w 345412"/>
                <a:gd name="connsiteY4" fmla="*/ 99049 h 128099"/>
                <a:gd name="connsiteX5" fmla="*/ 216444 w 345412"/>
                <a:gd name="connsiteY5" fmla="*/ 118099 h 128099"/>
                <a:gd name="connsiteX6" fmla="*/ 286294 w 345412"/>
                <a:gd name="connsiteY6" fmla="*/ 124449 h 128099"/>
                <a:gd name="connsiteX7" fmla="*/ 544 w 345412"/>
                <a:gd name="connsiteY7" fmla="*/ 41899 h 12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412" h="128099">
                  <a:moveTo>
                    <a:pt x="544" y="41899"/>
                  </a:moveTo>
                  <a:cubicBezTo>
                    <a:pt x="-11627" y="31316"/>
                    <a:pt x="184165" y="67828"/>
                    <a:pt x="213269" y="60949"/>
                  </a:cubicBezTo>
                  <a:cubicBezTo>
                    <a:pt x="242373" y="54070"/>
                    <a:pt x="153473" y="-6784"/>
                    <a:pt x="175169" y="624"/>
                  </a:cubicBezTo>
                  <a:cubicBezTo>
                    <a:pt x="196865" y="8032"/>
                    <a:pt x="328627" y="88995"/>
                    <a:pt x="343444" y="105399"/>
                  </a:cubicBezTo>
                  <a:cubicBezTo>
                    <a:pt x="358261" y="121803"/>
                    <a:pt x="285236" y="96932"/>
                    <a:pt x="264069" y="99049"/>
                  </a:cubicBezTo>
                  <a:cubicBezTo>
                    <a:pt x="242902" y="101166"/>
                    <a:pt x="212740" y="113866"/>
                    <a:pt x="216444" y="118099"/>
                  </a:cubicBezTo>
                  <a:cubicBezTo>
                    <a:pt x="220148" y="122332"/>
                    <a:pt x="319102" y="133974"/>
                    <a:pt x="286294" y="124449"/>
                  </a:cubicBezTo>
                  <a:cubicBezTo>
                    <a:pt x="253486" y="114924"/>
                    <a:pt x="12715" y="52482"/>
                    <a:pt x="544" y="41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4AE19911-3180-2C67-6B7F-3DF92EB49B84}"/>
                </a:ext>
              </a:extLst>
            </p:cNvPr>
            <p:cNvSpPr/>
            <p:nvPr/>
          </p:nvSpPr>
          <p:spPr>
            <a:xfrm>
              <a:off x="2474433" y="6260565"/>
              <a:ext cx="200984" cy="113862"/>
            </a:xfrm>
            <a:custGeom>
              <a:avLst/>
              <a:gdLst>
                <a:gd name="connsiteX0" fmla="*/ 2067 w 200984"/>
                <a:gd name="connsiteY0" fmla="*/ 535 h 113862"/>
                <a:gd name="connsiteX1" fmla="*/ 198917 w 200984"/>
                <a:gd name="connsiteY1" fmla="*/ 111660 h 113862"/>
                <a:gd name="connsiteX2" fmla="*/ 100492 w 200984"/>
                <a:gd name="connsiteY2" fmla="*/ 70385 h 113862"/>
                <a:gd name="connsiteX3" fmla="*/ 2067 w 200984"/>
                <a:gd name="connsiteY3" fmla="*/ 535 h 11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984" h="113862">
                  <a:moveTo>
                    <a:pt x="2067" y="535"/>
                  </a:moveTo>
                  <a:cubicBezTo>
                    <a:pt x="18471" y="7414"/>
                    <a:pt x="182513" y="100018"/>
                    <a:pt x="198917" y="111660"/>
                  </a:cubicBezTo>
                  <a:cubicBezTo>
                    <a:pt x="215321" y="123302"/>
                    <a:pt x="129596" y="85731"/>
                    <a:pt x="100492" y="70385"/>
                  </a:cubicBezTo>
                  <a:cubicBezTo>
                    <a:pt x="71388" y="55039"/>
                    <a:pt x="-14337" y="-6344"/>
                    <a:pt x="2067" y="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8C7B2A3C-0D19-E942-B91C-BF757DCB9159}"/>
                </a:ext>
              </a:extLst>
            </p:cNvPr>
            <p:cNvSpPr/>
            <p:nvPr/>
          </p:nvSpPr>
          <p:spPr>
            <a:xfrm>
              <a:off x="1555750" y="5378444"/>
              <a:ext cx="581384" cy="913221"/>
            </a:xfrm>
            <a:custGeom>
              <a:avLst/>
              <a:gdLst>
                <a:gd name="connsiteX0" fmla="*/ 22225 w 581384"/>
                <a:gd name="connsiteY0" fmla="*/ 6 h 913221"/>
                <a:gd name="connsiteX1" fmla="*/ 28575 w 581384"/>
                <a:gd name="connsiteY1" fmla="*/ 146056 h 913221"/>
                <a:gd name="connsiteX2" fmla="*/ 15875 w 581384"/>
                <a:gd name="connsiteY2" fmla="*/ 127006 h 913221"/>
                <a:gd name="connsiteX3" fmla="*/ 228600 w 581384"/>
                <a:gd name="connsiteY3" fmla="*/ 482606 h 913221"/>
                <a:gd name="connsiteX4" fmla="*/ 228600 w 581384"/>
                <a:gd name="connsiteY4" fmla="*/ 454031 h 913221"/>
                <a:gd name="connsiteX5" fmla="*/ 323850 w 581384"/>
                <a:gd name="connsiteY5" fmla="*/ 577856 h 913221"/>
                <a:gd name="connsiteX6" fmla="*/ 311150 w 581384"/>
                <a:gd name="connsiteY6" fmla="*/ 549281 h 913221"/>
                <a:gd name="connsiteX7" fmla="*/ 568325 w 581384"/>
                <a:gd name="connsiteY7" fmla="*/ 895356 h 913221"/>
                <a:gd name="connsiteX8" fmla="*/ 546100 w 581384"/>
                <a:gd name="connsiteY8" fmla="*/ 866781 h 913221"/>
                <a:gd name="connsiteX9" fmla="*/ 101600 w 581384"/>
                <a:gd name="connsiteY9" fmla="*/ 352431 h 913221"/>
                <a:gd name="connsiteX10" fmla="*/ 136525 w 581384"/>
                <a:gd name="connsiteY10" fmla="*/ 381006 h 913221"/>
                <a:gd name="connsiteX11" fmla="*/ 25400 w 581384"/>
                <a:gd name="connsiteY11" fmla="*/ 190506 h 913221"/>
                <a:gd name="connsiteX12" fmla="*/ 0 w 581384"/>
                <a:gd name="connsiteY12" fmla="*/ 152406 h 913221"/>
                <a:gd name="connsiteX13" fmla="*/ 22225 w 581384"/>
                <a:gd name="connsiteY13" fmla="*/ 6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1384" h="913221">
                  <a:moveTo>
                    <a:pt x="22225" y="6"/>
                  </a:moveTo>
                  <a:cubicBezTo>
                    <a:pt x="26987" y="-1052"/>
                    <a:pt x="29633" y="124889"/>
                    <a:pt x="28575" y="146056"/>
                  </a:cubicBezTo>
                  <a:cubicBezTo>
                    <a:pt x="27517" y="167223"/>
                    <a:pt x="-17463" y="70914"/>
                    <a:pt x="15875" y="127006"/>
                  </a:cubicBezTo>
                  <a:cubicBezTo>
                    <a:pt x="49213" y="183098"/>
                    <a:pt x="193146" y="428102"/>
                    <a:pt x="228600" y="482606"/>
                  </a:cubicBezTo>
                  <a:cubicBezTo>
                    <a:pt x="264054" y="537110"/>
                    <a:pt x="212725" y="438156"/>
                    <a:pt x="228600" y="454031"/>
                  </a:cubicBezTo>
                  <a:cubicBezTo>
                    <a:pt x="244475" y="469906"/>
                    <a:pt x="310092" y="561981"/>
                    <a:pt x="323850" y="577856"/>
                  </a:cubicBezTo>
                  <a:cubicBezTo>
                    <a:pt x="337608" y="593731"/>
                    <a:pt x="270404" y="496365"/>
                    <a:pt x="311150" y="549281"/>
                  </a:cubicBezTo>
                  <a:cubicBezTo>
                    <a:pt x="351896" y="602197"/>
                    <a:pt x="568325" y="895356"/>
                    <a:pt x="568325" y="895356"/>
                  </a:cubicBezTo>
                  <a:cubicBezTo>
                    <a:pt x="607483" y="948273"/>
                    <a:pt x="546100" y="866781"/>
                    <a:pt x="546100" y="866781"/>
                  </a:cubicBezTo>
                  <a:lnTo>
                    <a:pt x="101600" y="352431"/>
                  </a:lnTo>
                  <a:cubicBezTo>
                    <a:pt x="33338" y="271469"/>
                    <a:pt x="149225" y="407993"/>
                    <a:pt x="136525" y="381006"/>
                  </a:cubicBezTo>
                  <a:cubicBezTo>
                    <a:pt x="123825" y="354019"/>
                    <a:pt x="48154" y="228606"/>
                    <a:pt x="25400" y="190506"/>
                  </a:cubicBezTo>
                  <a:cubicBezTo>
                    <a:pt x="2646" y="152406"/>
                    <a:pt x="0" y="180981"/>
                    <a:pt x="0" y="152406"/>
                  </a:cubicBezTo>
                  <a:cubicBezTo>
                    <a:pt x="0" y="123831"/>
                    <a:pt x="17463" y="1064"/>
                    <a:pt x="22225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25604F6A-7C0A-D7C6-A7C4-F78925B1F040}"/>
                </a:ext>
              </a:extLst>
            </p:cNvPr>
            <p:cNvSpPr/>
            <p:nvPr/>
          </p:nvSpPr>
          <p:spPr>
            <a:xfrm>
              <a:off x="2055761" y="6168896"/>
              <a:ext cx="781381" cy="379326"/>
            </a:xfrm>
            <a:custGeom>
              <a:avLst/>
              <a:gdLst>
                <a:gd name="connsiteX0" fmla="*/ 1639 w 781381"/>
                <a:gd name="connsiteY0" fmla="*/ 129 h 379326"/>
                <a:gd name="connsiteX1" fmla="*/ 347714 w 781381"/>
                <a:gd name="connsiteY1" fmla="*/ 241429 h 379326"/>
                <a:gd name="connsiteX2" fmla="*/ 309614 w 781381"/>
                <a:gd name="connsiteY2" fmla="*/ 225554 h 379326"/>
                <a:gd name="connsiteX3" fmla="*/ 585839 w 781381"/>
                <a:gd name="connsiteY3" fmla="*/ 327154 h 379326"/>
                <a:gd name="connsiteX4" fmla="*/ 528689 w 781381"/>
                <a:gd name="connsiteY4" fmla="*/ 292229 h 379326"/>
                <a:gd name="connsiteX5" fmla="*/ 779514 w 781381"/>
                <a:gd name="connsiteY5" fmla="*/ 371604 h 379326"/>
                <a:gd name="connsiteX6" fmla="*/ 617589 w 781381"/>
                <a:gd name="connsiteY6" fmla="*/ 352554 h 379326"/>
                <a:gd name="connsiteX7" fmla="*/ 169914 w 781381"/>
                <a:gd name="connsiteY7" fmla="*/ 162054 h 379326"/>
                <a:gd name="connsiteX8" fmla="*/ 214364 w 781381"/>
                <a:gd name="connsiteY8" fmla="*/ 206504 h 379326"/>
                <a:gd name="connsiteX9" fmla="*/ 1639 w 781381"/>
                <a:gd name="connsiteY9" fmla="*/ 129 h 379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1381" h="379326">
                  <a:moveTo>
                    <a:pt x="1639" y="129"/>
                  </a:moveTo>
                  <a:cubicBezTo>
                    <a:pt x="23864" y="5950"/>
                    <a:pt x="296385" y="203858"/>
                    <a:pt x="347714" y="241429"/>
                  </a:cubicBezTo>
                  <a:cubicBezTo>
                    <a:pt x="399043" y="279000"/>
                    <a:pt x="309614" y="225554"/>
                    <a:pt x="309614" y="225554"/>
                  </a:cubicBezTo>
                  <a:lnTo>
                    <a:pt x="585839" y="327154"/>
                  </a:lnTo>
                  <a:cubicBezTo>
                    <a:pt x="622351" y="338266"/>
                    <a:pt x="496410" y="284821"/>
                    <a:pt x="528689" y="292229"/>
                  </a:cubicBezTo>
                  <a:cubicBezTo>
                    <a:pt x="560968" y="299637"/>
                    <a:pt x="764697" y="361550"/>
                    <a:pt x="779514" y="371604"/>
                  </a:cubicBezTo>
                  <a:cubicBezTo>
                    <a:pt x="794331" y="381658"/>
                    <a:pt x="719189" y="387479"/>
                    <a:pt x="617589" y="352554"/>
                  </a:cubicBezTo>
                  <a:cubicBezTo>
                    <a:pt x="515989" y="317629"/>
                    <a:pt x="237118" y="186396"/>
                    <a:pt x="169914" y="162054"/>
                  </a:cubicBezTo>
                  <a:cubicBezTo>
                    <a:pt x="102710" y="137712"/>
                    <a:pt x="238706" y="227141"/>
                    <a:pt x="214364" y="206504"/>
                  </a:cubicBezTo>
                  <a:cubicBezTo>
                    <a:pt x="190022" y="185867"/>
                    <a:pt x="-20586" y="-5692"/>
                    <a:pt x="1639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5BFC0447-7E6A-B3C0-3737-EAE5E32D4FFD}"/>
                </a:ext>
              </a:extLst>
            </p:cNvPr>
            <p:cNvSpPr/>
            <p:nvPr/>
          </p:nvSpPr>
          <p:spPr>
            <a:xfrm>
              <a:off x="3788861" y="5830114"/>
              <a:ext cx="78773" cy="523871"/>
            </a:xfrm>
            <a:custGeom>
              <a:avLst/>
              <a:gdLst>
                <a:gd name="connsiteX0" fmla="*/ 14789 w 78773"/>
                <a:gd name="connsiteY0" fmla="*/ 5536 h 523871"/>
                <a:gd name="connsiteX1" fmla="*/ 2089 w 78773"/>
                <a:gd name="connsiteY1" fmla="*/ 100786 h 523871"/>
                <a:gd name="connsiteX2" fmla="*/ 56064 w 78773"/>
                <a:gd name="connsiteY2" fmla="*/ 361136 h 523871"/>
                <a:gd name="connsiteX3" fmla="*/ 46539 w 78773"/>
                <a:gd name="connsiteY3" fmla="*/ 319861 h 523871"/>
                <a:gd name="connsiteX4" fmla="*/ 71939 w 78773"/>
                <a:gd name="connsiteY4" fmla="*/ 437336 h 523871"/>
                <a:gd name="connsiteX5" fmla="*/ 78289 w 78773"/>
                <a:gd name="connsiteY5" fmla="*/ 523061 h 523871"/>
                <a:gd name="connsiteX6" fmla="*/ 75114 w 78773"/>
                <a:gd name="connsiteY6" fmla="*/ 465911 h 523871"/>
                <a:gd name="connsiteX7" fmla="*/ 49714 w 78773"/>
                <a:gd name="connsiteY7" fmla="*/ 246836 h 523871"/>
                <a:gd name="connsiteX8" fmla="*/ 14789 w 78773"/>
                <a:gd name="connsiteY8" fmla="*/ 5536 h 52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73" h="523871">
                  <a:moveTo>
                    <a:pt x="14789" y="5536"/>
                  </a:moveTo>
                  <a:cubicBezTo>
                    <a:pt x="6852" y="-18806"/>
                    <a:pt x="-4790" y="41519"/>
                    <a:pt x="2089" y="100786"/>
                  </a:cubicBezTo>
                  <a:cubicBezTo>
                    <a:pt x="8968" y="160053"/>
                    <a:pt x="48656" y="324624"/>
                    <a:pt x="56064" y="361136"/>
                  </a:cubicBezTo>
                  <a:cubicBezTo>
                    <a:pt x="63472" y="397648"/>
                    <a:pt x="43893" y="307161"/>
                    <a:pt x="46539" y="319861"/>
                  </a:cubicBezTo>
                  <a:cubicBezTo>
                    <a:pt x="49185" y="332561"/>
                    <a:pt x="66647" y="403469"/>
                    <a:pt x="71939" y="437336"/>
                  </a:cubicBezTo>
                  <a:cubicBezTo>
                    <a:pt x="77231" y="471203"/>
                    <a:pt x="77760" y="518299"/>
                    <a:pt x="78289" y="523061"/>
                  </a:cubicBezTo>
                  <a:cubicBezTo>
                    <a:pt x="78818" y="527824"/>
                    <a:pt x="79877" y="511949"/>
                    <a:pt x="75114" y="465911"/>
                  </a:cubicBezTo>
                  <a:cubicBezTo>
                    <a:pt x="70352" y="419874"/>
                    <a:pt x="62943" y="317744"/>
                    <a:pt x="49714" y="246836"/>
                  </a:cubicBezTo>
                  <a:cubicBezTo>
                    <a:pt x="36485" y="175928"/>
                    <a:pt x="22726" y="29878"/>
                    <a:pt x="14789" y="5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CC0F555A-B397-054F-7546-69667E949C67}"/>
                </a:ext>
              </a:extLst>
            </p:cNvPr>
            <p:cNvSpPr/>
            <p:nvPr/>
          </p:nvSpPr>
          <p:spPr>
            <a:xfrm>
              <a:off x="3711572" y="5816599"/>
              <a:ext cx="96220" cy="509427"/>
            </a:xfrm>
            <a:custGeom>
              <a:avLst/>
              <a:gdLst>
                <a:gd name="connsiteX0" fmla="*/ 73028 w 96220"/>
                <a:gd name="connsiteY0" fmla="*/ 1 h 509427"/>
                <a:gd name="connsiteX1" fmla="*/ 79378 w 96220"/>
                <a:gd name="connsiteY1" fmla="*/ 142876 h 509427"/>
                <a:gd name="connsiteX2" fmla="*/ 76203 w 96220"/>
                <a:gd name="connsiteY2" fmla="*/ 384176 h 509427"/>
                <a:gd name="connsiteX3" fmla="*/ 95253 w 96220"/>
                <a:gd name="connsiteY3" fmla="*/ 314326 h 509427"/>
                <a:gd name="connsiteX4" fmla="*/ 41278 w 96220"/>
                <a:gd name="connsiteY4" fmla="*/ 508001 h 509427"/>
                <a:gd name="connsiteX5" fmla="*/ 63503 w 96220"/>
                <a:gd name="connsiteY5" fmla="*/ 396876 h 509427"/>
                <a:gd name="connsiteX6" fmla="*/ 76203 w 96220"/>
                <a:gd name="connsiteY6" fmla="*/ 295276 h 509427"/>
                <a:gd name="connsiteX7" fmla="*/ 3 w 96220"/>
                <a:gd name="connsiteY7" fmla="*/ 127001 h 509427"/>
                <a:gd name="connsiteX8" fmla="*/ 73028 w 96220"/>
                <a:gd name="connsiteY8" fmla="*/ 222251 h 509427"/>
                <a:gd name="connsiteX9" fmla="*/ 57153 w 96220"/>
                <a:gd name="connsiteY9" fmla="*/ 139701 h 509427"/>
                <a:gd name="connsiteX10" fmla="*/ 73028 w 96220"/>
                <a:gd name="connsiteY10" fmla="*/ 1 h 50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220" h="509427">
                  <a:moveTo>
                    <a:pt x="73028" y="1"/>
                  </a:moveTo>
                  <a:cubicBezTo>
                    <a:pt x="76732" y="530"/>
                    <a:pt x="78849" y="78847"/>
                    <a:pt x="79378" y="142876"/>
                  </a:cubicBezTo>
                  <a:cubicBezTo>
                    <a:pt x="79907" y="206905"/>
                    <a:pt x="73557" y="355601"/>
                    <a:pt x="76203" y="384176"/>
                  </a:cubicBezTo>
                  <a:cubicBezTo>
                    <a:pt x="78849" y="412751"/>
                    <a:pt x="101074" y="293689"/>
                    <a:pt x="95253" y="314326"/>
                  </a:cubicBezTo>
                  <a:cubicBezTo>
                    <a:pt x="89432" y="334963"/>
                    <a:pt x="46570" y="494243"/>
                    <a:pt x="41278" y="508001"/>
                  </a:cubicBezTo>
                  <a:cubicBezTo>
                    <a:pt x="35986" y="521759"/>
                    <a:pt x="57682" y="432330"/>
                    <a:pt x="63503" y="396876"/>
                  </a:cubicBezTo>
                  <a:cubicBezTo>
                    <a:pt x="69324" y="361422"/>
                    <a:pt x="86786" y="340255"/>
                    <a:pt x="76203" y="295276"/>
                  </a:cubicBezTo>
                  <a:cubicBezTo>
                    <a:pt x="65620" y="250297"/>
                    <a:pt x="532" y="139172"/>
                    <a:pt x="3" y="127001"/>
                  </a:cubicBezTo>
                  <a:cubicBezTo>
                    <a:pt x="-526" y="114830"/>
                    <a:pt x="63503" y="220134"/>
                    <a:pt x="73028" y="222251"/>
                  </a:cubicBezTo>
                  <a:cubicBezTo>
                    <a:pt x="82553" y="224368"/>
                    <a:pt x="56095" y="168805"/>
                    <a:pt x="57153" y="139701"/>
                  </a:cubicBezTo>
                  <a:cubicBezTo>
                    <a:pt x="58211" y="110597"/>
                    <a:pt x="69324" y="-528"/>
                    <a:pt x="7302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B2D5EC3A-A1A7-7077-D30C-5F59046BA9BA}"/>
                </a:ext>
              </a:extLst>
            </p:cNvPr>
            <p:cNvSpPr/>
            <p:nvPr/>
          </p:nvSpPr>
          <p:spPr>
            <a:xfrm>
              <a:off x="3619373" y="5861288"/>
              <a:ext cx="139877" cy="433522"/>
            </a:xfrm>
            <a:custGeom>
              <a:avLst/>
              <a:gdLst>
                <a:gd name="connsiteX0" fmla="*/ 139827 w 139877"/>
                <a:gd name="connsiteY0" fmla="*/ 2937 h 433522"/>
                <a:gd name="connsiteX1" fmla="*/ 85852 w 139877"/>
                <a:gd name="connsiteY1" fmla="*/ 95012 h 433522"/>
                <a:gd name="connsiteX2" fmla="*/ 127 w 139877"/>
                <a:gd name="connsiteY2" fmla="*/ 387112 h 433522"/>
                <a:gd name="connsiteX3" fmla="*/ 66802 w 139877"/>
                <a:gd name="connsiteY3" fmla="*/ 183912 h 433522"/>
                <a:gd name="connsiteX4" fmla="*/ 76327 w 139877"/>
                <a:gd name="connsiteY4" fmla="*/ 422037 h 433522"/>
                <a:gd name="connsiteX5" fmla="*/ 28702 w 139877"/>
                <a:gd name="connsiteY5" fmla="*/ 380762 h 433522"/>
                <a:gd name="connsiteX6" fmla="*/ 82677 w 139877"/>
                <a:gd name="connsiteY6" fmla="*/ 247412 h 433522"/>
                <a:gd name="connsiteX7" fmla="*/ 95377 w 139877"/>
                <a:gd name="connsiteY7" fmla="*/ 183912 h 433522"/>
                <a:gd name="connsiteX8" fmla="*/ 139827 w 139877"/>
                <a:gd name="connsiteY8" fmla="*/ 2937 h 43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877" h="433522">
                  <a:moveTo>
                    <a:pt x="139827" y="2937"/>
                  </a:moveTo>
                  <a:cubicBezTo>
                    <a:pt x="138240" y="-11880"/>
                    <a:pt x="109135" y="30983"/>
                    <a:pt x="85852" y="95012"/>
                  </a:cubicBezTo>
                  <a:cubicBezTo>
                    <a:pt x="62569" y="159041"/>
                    <a:pt x="3302" y="372295"/>
                    <a:pt x="127" y="387112"/>
                  </a:cubicBezTo>
                  <a:cubicBezTo>
                    <a:pt x="-3048" y="401929"/>
                    <a:pt x="54102" y="178091"/>
                    <a:pt x="66802" y="183912"/>
                  </a:cubicBezTo>
                  <a:cubicBezTo>
                    <a:pt x="79502" y="189733"/>
                    <a:pt x="82677" y="389229"/>
                    <a:pt x="76327" y="422037"/>
                  </a:cubicBezTo>
                  <a:cubicBezTo>
                    <a:pt x="69977" y="454845"/>
                    <a:pt x="27644" y="409866"/>
                    <a:pt x="28702" y="380762"/>
                  </a:cubicBezTo>
                  <a:cubicBezTo>
                    <a:pt x="29760" y="351658"/>
                    <a:pt x="71564" y="280220"/>
                    <a:pt x="82677" y="247412"/>
                  </a:cubicBezTo>
                  <a:cubicBezTo>
                    <a:pt x="93789" y="214604"/>
                    <a:pt x="85323" y="220954"/>
                    <a:pt x="95377" y="183912"/>
                  </a:cubicBezTo>
                  <a:cubicBezTo>
                    <a:pt x="105431" y="146870"/>
                    <a:pt x="141414" y="17754"/>
                    <a:pt x="139827" y="29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EAEE7235-F594-5F67-A815-1E8D7EDB31C5}"/>
                </a:ext>
              </a:extLst>
            </p:cNvPr>
            <p:cNvSpPr/>
            <p:nvPr/>
          </p:nvSpPr>
          <p:spPr>
            <a:xfrm>
              <a:off x="3197828" y="5841995"/>
              <a:ext cx="523417" cy="38693"/>
            </a:xfrm>
            <a:custGeom>
              <a:avLst/>
              <a:gdLst>
                <a:gd name="connsiteX0" fmla="*/ 5747 w 523417"/>
                <a:gd name="connsiteY0" fmla="*/ 5 h 38693"/>
                <a:gd name="connsiteX1" fmla="*/ 205772 w 523417"/>
                <a:gd name="connsiteY1" fmla="*/ 38105 h 38693"/>
                <a:gd name="connsiteX2" fmla="*/ 523272 w 523417"/>
                <a:gd name="connsiteY2" fmla="*/ 22230 h 38693"/>
                <a:gd name="connsiteX3" fmla="*/ 164497 w 523417"/>
                <a:gd name="connsiteY3" fmla="*/ 9530 h 38693"/>
                <a:gd name="connsiteX4" fmla="*/ 428022 w 523417"/>
                <a:gd name="connsiteY4" fmla="*/ 34930 h 38693"/>
                <a:gd name="connsiteX5" fmla="*/ 5747 w 523417"/>
                <a:gd name="connsiteY5" fmla="*/ 5 h 3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3417" h="38693">
                  <a:moveTo>
                    <a:pt x="5747" y="5"/>
                  </a:moveTo>
                  <a:cubicBezTo>
                    <a:pt x="-31295" y="534"/>
                    <a:pt x="119518" y="34401"/>
                    <a:pt x="205772" y="38105"/>
                  </a:cubicBezTo>
                  <a:cubicBezTo>
                    <a:pt x="292026" y="41809"/>
                    <a:pt x="530151" y="26992"/>
                    <a:pt x="523272" y="22230"/>
                  </a:cubicBezTo>
                  <a:cubicBezTo>
                    <a:pt x="516393" y="17468"/>
                    <a:pt x="180372" y="7413"/>
                    <a:pt x="164497" y="9530"/>
                  </a:cubicBezTo>
                  <a:cubicBezTo>
                    <a:pt x="148622" y="11647"/>
                    <a:pt x="449718" y="35459"/>
                    <a:pt x="428022" y="34930"/>
                  </a:cubicBezTo>
                  <a:cubicBezTo>
                    <a:pt x="406326" y="34401"/>
                    <a:pt x="42789" y="-524"/>
                    <a:pt x="5747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5AAD4296-1F2D-E188-0F52-50E0ED2DFCB0}"/>
                </a:ext>
              </a:extLst>
            </p:cNvPr>
            <p:cNvSpPr/>
            <p:nvPr/>
          </p:nvSpPr>
          <p:spPr>
            <a:xfrm>
              <a:off x="3225781" y="5886129"/>
              <a:ext cx="477765" cy="325121"/>
            </a:xfrm>
            <a:custGeom>
              <a:avLst/>
              <a:gdLst>
                <a:gd name="connsiteX0" fmla="*/ 19 w 477765"/>
                <a:gd name="connsiteY0" fmla="*/ 66996 h 325121"/>
                <a:gd name="connsiteX1" fmla="*/ 431819 w 477765"/>
                <a:gd name="connsiteY1" fmla="*/ 321 h 325121"/>
                <a:gd name="connsiteX2" fmla="*/ 323869 w 477765"/>
                <a:gd name="connsiteY2" fmla="*/ 47946 h 325121"/>
                <a:gd name="connsiteX3" fmla="*/ 98444 w 477765"/>
                <a:gd name="connsiteY3" fmla="*/ 181296 h 325121"/>
                <a:gd name="connsiteX4" fmla="*/ 438169 w 477765"/>
                <a:gd name="connsiteY4" fmla="*/ 41596 h 325121"/>
                <a:gd name="connsiteX5" fmla="*/ 184169 w 477765"/>
                <a:gd name="connsiteY5" fmla="*/ 187646 h 325121"/>
                <a:gd name="connsiteX6" fmla="*/ 431819 w 477765"/>
                <a:gd name="connsiteY6" fmla="*/ 101921 h 325121"/>
                <a:gd name="connsiteX7" fmla="*/ 177819 w 477765"/>
                <a:gd name="connsiteY7" fmla="*/ 254321 h 325121"/>
                <a:gd name="connsiteX8" fmla="*/ 415944 w 477765"/>
                <a:gd name="connsiteY8" fmla="*/ 159071 h 325121"/>
                <a:gd name="connsiteX9" fmla="*/ 282594 w 477765"/>
                <a:gd name="connsiteY9" fmla="*/ 276546 h 325121"/>
                <a:gd name="connsiteX10" fmla="*/ 422294 w 477765"/>
                <a:gd name="connsiteY10" fmla="*/ 228921 h 325121"/>
                <a:gd name="connsiteX11" fmla="*/ 276244 w 477765"/>
                <a:gd name="connsiteY11" fmla="*/ 324171 h 325121"/>
                <a:gd name="connsiteX12" fmla="*/ 466744 w 477765"/>
                <a:gd name="connsiteY12" fmla="*/ 159071 h 325121"/>
                <a:gd name="connsiteX13" fmla="*/ 193694 w 477765"/>
                <a:gd name="connsiteY13" fmla="*/ 244796 h 325121"/>
                <a:gd name="connsiteX14" fmla="*/ 476269 w 477765"/>
                <a:gd name="connsiteY14" fmla="*/ 57471 h 325121"/>
                <a:gd name="connsiteX15" fmla="*/ 41294 w 477765"/>
                <a:gd name="connsiteY15" fmla="*/ 171771 h 325121"/>
                <a:gd name="connsiteX16" fmla="*/ 450869 w 477765"/>
                <a:gd name="connsiteY16" fmla="*/ 3496 h 325121"/>
                <a:gd name="connsiteX17" fmla="*/ 19 w 477765"/>
                <a:gd name="connsiteY17" fmla="*/ 66996 h 32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7765" h="325121">
                  <a:moveTo>
                    <a:pt x="19" y="66996"/>
                  </a:moveTo>
                  <a:cubicBezTo>
                    <a:pt x="-3156" y="66467"/>
                    <a:pt x="377844" y="3496"/>
                    <a:pt x="431819" y="321"/>
                  </a:cubicBezTo>
                  <a:cubicBezTo>
                    <a:pt x="485794" y="-2854"/>
                    <a:pt x="379431" y="17784"/>
                    <a:pt x="323869" y="47946"/>
                  </a:cubicBezTo>
                  <a:cubicBezTo>
                    <a:pt x="268307" y="78108"/>
                    <a:pt x="79394" y="182354"/>
                    <a:pt x="98444" y="181296"/>
                  </a:cubicBezTo>
                  <a:cubicBezTo>
                    <a:pt x="117494" y="180238"/>
                    <a:pt x="423882" y="40538"/>
                    <a:pt x="438169" y="41596"/>
                  </a:cubicBezTo>
                  <a:cubicBezTo>
                    <a:pt x="452456" y="42654"/>
                    <a:pt x="185227" y="177592"/>
                    <a:pt x="184169" y="187646"/>
                  </a:cubicBezTo>
                  <a:cubicBezTo>
                    <a:pt x="183111" y="197700"/>
                    <a:pt x="432877" y="90809"/>
                    <a:pt x="431819" y="101921"/>
                  </a:cubicBezTo>
                  <a:cubicBezTo>
                    <a:pt x="430761" y="113033"/>
                    <a:pt x="180465" y="244796"/>
                    <a:pt x="177819" y="254321"/>
                  </a:cubicBezTo>
                  <a:cubicBezTo>
                    <a:pt x="175173" y="263846"/>
                    <a:pt x="398482" y="155367"/>
                    <a:pt x="415944" y="159071"/>
                  </a:cubicBezTo>
                  <a:cubicBezTo>
                    <a:pt x="433406" y="162775"/>
                    <a:pt x="281536" y="264904"/>
                    <a:pt x="282594" y="276546"/>
                  </a:cubicBezTo>
                  <a:cubicBezTo>
                    <a:pt x="283652" y="288188"/>
                    <a:pt x="423352" y="220984"/>
                    <a:pt x="422294" y="228921"/>
                  </a:cubicBezTo>
                  <a:cubicBezTo>
                    <a:pt x="421236" y="236858"/>
                    <a:pt x="268836" y="335813"/>
                    <a:pt x="276244" y="324171"/>
                  </a:cubicBezTo>
                  <a:cubicBezTo>
                    <a:pt x="283652" y="312529"/>
                    <a:pt x="480502" y="172300"/>
                    <a:pt x="466744" y="159071"/>
                  </a:cubicBezTo>
                  <a:cubicBezTo>
                    <a:pt x="452986" y="145842"/>
                    <a:pt x="192107" y="261729"/>
                    <a:pt x="193694" y="244796"/>
                  </a:cubicBezTo>
                  <a:cubicBezTo>
                    <a:pt x="195282" y="227863"/>
                    <a:pt x="501669" y="69642"/>
                    <a:pt x="476269" y="57471"/>
                  </a:cubicBezTo>
                  <a:cubicBezTo>
                    <a:pt x="450869" y="45300"/>
                    <a:pt x="45527" y="180767"/>
                    <a:pt x="41294" y="171771"/>
                  </a:cubicBezTo>
                  <a:cubicBezTo>
                    <a:pt x="37061" y="162775"/>
                    <a:pt x="452986" y="22017"/>
                    <a:pt x="450869" y="3496"/>
                  </a:cubicBezTo>
                  <a:cubicBezTo>
                    <a:pt x="448752" y="-15025"/>
                    <a:pt x="3194" y="67525"/>
                    <a:pt x="19" y="669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8C872877-F82B-7655-D924-62E674729CA0}"/>
                </a:ext>
              </a:extLst>
            </p:cNvPr>
            <p:cNvSpPr/>
            <p:nvPr/>
          </p:nvSpPr>
          <p:spPr>
            <a:xfrm>
              <a:off x="1409300" y="4564024"/>
              <a:ext cx="581820" cy="198491"/>
            </a:xfrm>
            <a:custGeom>
              <a:avLst/>
              <a:gdLst>
                <a:gd name="connsiteX0" fmla="*/ 581425 w 581820"/>
                <a:gd name="connsiteY0" fmla="*/ 42901 h 198491"/>
                <a:gd name="connsiteX1" fmla="*/ 425850 w 581820"/>
                <a:gd name="connsiteY1" fmla="*/ 30201 h 198491"/>
                <a:gd name="connsiteX2" fmla="*/ 194075 w 581820"/>
                <a:gd name="connsiteY2" fmla="*/ 20676 h 198491"/>
                <a:gd name="connsiteX3" fmla="*/ 289325 w 581820"/>
                <a:gd name="connsiteY3" fmla="*/ 14326 h 198491"/>
                <a:gd name="connsiteX4" fmla="*/ 152800 w 581820"/>
                <a:gd name="connsiteY4" fmla="*/ 46076 h 198491"/>
                <a:gd name="connsiteX5" fmla="*/ 400 w 581820"/>
                <a:gd name="connsiteY5" fmla="*/ 198476 h 198491"/>
                <a:gd name="connsiteX6" fmla="*/ 200425 w 581820"/>
                <a:gd name="connsiteY6" fmla="*/ 36551 h 198491"/>
                <a:gd name="connsiteX7" fmla="*/ 165500 w 581820"/>
                <a:gd name="connsiteY7" fmla="*/ 49251 h 198491"/>
                <a:gd name="connsiteX8" fmla="*/ 384575 w 581820"/>
                <a:gd name="connsiteY8" fmla="*/ 1626 h 198491"/>
                <a:gd name="connsiteX9" fmla="*/ 381400 w 581820"/>
                <a:gd name="connsiteY9" fmla="*/ 14326 h 198491"/>
                <a:gd name="connsiteX10" fmla="*/ 581425 w 581820"/>
                <a:gd name="connsiteY10" fmla="*/ 42901 h 19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1820" h="198491">
                  <a:moveTo>
                    <a:pt x="581425" y="42901"/>
                  </a:moveTo>
                  <a:cubicBezTo>
                    <a:pt x="588833" y="45547"/>
                    <a:pt x="490408" y="33905"/>
                    <a:pt x="425850" y="30201"/>
                  </a:cubicBezTo>
                  <a:cubicBezTo>
                    <a:pt x="361292" y="26497"/>
                    <a:pt x="216829" y="23322"/>
                    <a:pt x="194075" y="20676"/>
                  </a:cubicBezTo>
                  <a:cubicBezTo>
                    <a:pt x="171321" y="18030"/>
                    <a:pt x="296204" y="10093"/>
                    <a:pt x="289325" y="14326"/>
                  </a:cubicBezTo>
                  <a:cubicBezTo>
                    <a:pt x="282446" y="18559"/>
                    <a:pt x="200954" y="15384"/>
                    <a:pt x="152800" y="46076"/>
                  </a:cubicBezTo>
                  <a:cubicBezTo>
                    <a:pt x="104646" y="76768"/>
                    <a:pt x="-7538" y="200064"/>
                    <a:pt x="400" y="198476"/>
                  </a:cubicBezTo>
                  <a:cubicBezTo>
                    <a:pt x="8338" y="196888"/>
                    <a:pt x="172908" y="61422"/>
                    <a:pt x="200425" y="36551"/>
                  </a:cubicBezTo>
                  <a:cubicBezTo>
                    <a:pt x="227942" y="11680"/>
                    <a:pt x="134808" y="55072"/>
                    <a:pt x="165500" y="49251"/>
                  </a:cubicBezTo>
                  <a:cubicBezTo>
                    <a:pt x="196192" y="43430"/>
                    <a:pt x="348592" y="7447"/>
                    <a:pt x="384575" y="1626"/>
                  </a:cubicBezTo>
                  <a:cubicBezTo>
                    <a:pt x="420558" y="-4195"/>
                    <a:pt x="346475" y="6918"/>
                    <a:pt x="381400" y="14326"/>
                  </a:cubicBezTo>
                  <a:cubicBezTo>
                    <a:pt x="416325" y="21734"/>
                    <a:pt x="574017" y="40255"/>
                    <a:pt x="581425" y="429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6D0782C8-725C-561F-9803-11F05246EE9E}"/>
                </a:ext>
              </a:extLst>
            </p:cNvPr>
            <p:cNvSpPr/>
            <p:nvPr/>
          </p:nvSpPr>
          <p:spPr>
            <a:xfrm>
              <a:off x="1127762" y="4720940"/>
              <a:ext cx="415303" cy="179125"/>
            </a:xfrm>
            <a:custGeom>
              <a:avLst/>
              <a:gdLst>
                <a:gd name="connsiteX0" fmla="*/ 415288 w 415303"/>
                <a:gd name="connsiteY0" fmla="*/ 285 h 179125"/>
                <a:gd name="connsiteX1" fmla="*/ 231138 w 415303"/>
                <a:gd name="connsiteY1" fmla="*/ 47910 h 179125"/>
                <a:gd name="connsiteX2" fmla="*/ 18413 w 415303"/>
                <a:gd name="connsiteY2" fmla="*/ 162210 h 179125"/>
                <a:gd name="connsiteX3" fmla="*/ 126363 w 415303"/>
                <a:gd name="connsiteY3" fmla="*/ 105060 h 179125"/>
                <a:gd name="connsiteX4" fmla="*/ 2538 w 415303"/>
                <a:gd name="connsiteY4" fmla="*/ 178085 h 179125"/>
                <a:gd name="connsiteX5" fmla="*/ 266063 w 415303"/>
                <a:gd name="connsiteY5" fmla="*/ 38385 h 179125"/>
                <a:gd name="connsiteX6" fmla="*/ 221613 w 415303"/>
                <a:gd name="connsiteY6" fmla="*/ 66960 h 179125"/>
                <a:gd name="connsiteX7" fmla="*/ 415288 w 415303"/>
                <a:gd name="connsiteY7" fmla="*/ 285 h 17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5303" h="179125">
                  <a:moveTo>
                    <a:pt x="415288" y="285"/>
                  </a:moveTo>
                  <a:cubicBezTo>
                    <a:pt x="416875" y="-2890"/>
                    <a:pt x="297284" y="20923"/>
                    <a:pt x="231138" y="47910"/>
                  </a:cubicBezTo>
                  <a:cubicBezTo>
                    <a:pt x="164992" y="74898"/>
                    <a:pt x="35875" y="152685"/>
                    <a:pt x="18413" y="162210"/>
                  </a:cubicBezTo>
                  <a:cubicBezTo>
                    <a:pt x="950" y="171735"/>
                    <a:pt x="129009" y="102414"/>
                    <a:pt x="126363" y="105060"/>
                  </a:cubicBezTo>
                  <a:cubicBezTo>
                    <a:pt x="123717" y="107706"/>
                    <a:pt x="-20745" y="189197"/>
                    <a:pt x="2538" y="178085"/>
                  </a:cubicBezTo>
                  <a:cubicBezTo>
                    <a:pt x="25821" y="166973"/>
                    <a:pt x="229550" y="56906"/>
                    <a:pt x="266063" y="38385"/>
                  </a:cubicBezTo>
                  <a:cubicBezTo>
                    <a:pt x="302575" y="19864"/>
                    <a:pt x="195684" y="69606"/>
                    <a:pt x="221613" y="66960"/>
                  </a:cubicBezTo>
                  <a:cubicBezTo>
                    <a:pt x="247542" y="64314"/>
                    <a:pt x="413701" y="3460"/>
                    <a:pt x="415288" y="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4202EC8A-34CC-5EDE-F272-B7069E5C0CE7}"/>
                </a:ext>
              </a:extLst>
            </p:cNvPr>
            <p:cNvSpPr/>
            <p:nvPr/>
          </p:nvSpPr>
          <p:spPr>
            <a:xfrm>
              <a:off x="576016" y="4872745"/>
              <a:ext cx="621048" cy="613706"/>
            </a:xfrm>
            <a:custGeom>
              <a:avLst/>
              <a:gdLst>
                <a:gd name="connsiteX0" fmla="*/ 620959 w 621048"/>
                <a:gd name="connsiteY0" fmla="*/ 16755 h 613706"/>
                <a:gd name="connsiteX1" fmla="*/ 398709 w 621048"/>
                <a:gd name="connsiteY1" fmla="*/ 16755 h 613706"/>
                <a:gd name="connsiteX2" fmla="*/ 424109 w 621048"/>
                <a:gd name="connsiteY2" fmla="*/ 7230 h 613706"/>
                <a:gd name="connsiteX3" fmla="*/ 268534 w 621048"/>
                <a:gd name="connsiteY3" fmla="*/ 137405 h 613706"/>
                <a:gd name="connsiteX4" fmla="*/ 252659 w 621048"/>
                <a:gd name="connsiteY4" fmla="*/ 124705 h 613706"/>
                <a:gd name="connsiteX5" fmla="*/ 78034 w 621048"/>
                <a:gd name="connsiteY5" fmla="*/ 299330 h 613706"/>
                <a:gd name="connsiteX6" fmla="*/ 109784 w 621048"/>
                <a:gd name="connsiteY6" fmla="*/ 296155 h 613706"/>
                <a:gd name="connsiteX7" fmla="*/ 24059 w 621048"/>
                <a:gd name="connsiteY7" fmla="*/ 442205 h 613706"/>
                <a:gd name="connsiteX8" fmla="*/ 27234 w 621048"/>
                <a:gd name="connsiteY8" fmla="*/ 489830 h 613706"/>
                <a:gd name="connsiteX9" fmla="*/ 55809 w 621048"/>
                <a:gd name="connsiteY9" fmla="*/ 610480 h 613706"/>
                <a:gd name="connsiteX10" fmla="*/ 36759 w 621048"/>
                <a:gd name="connsiteY10" fmla="*/ 569205 h 613706"/>
                <a:gd name="connsiteX11" fmla="*/ 17709 w 621048"/>
                <a:gd name="connsiteY11" fmla="*/ 464430 h 613706"/>
                <a:gd name="connsiteX12" fmla="*/ 316159 w 621048"/>
                <a:gd name="connsiteY12" fmla="*/ 121530 h 613706"/>
                <a:gd name="connsiteX13" fmla="*/ 271709 w 621048"/>
                <a:gd name="connsiteY13" fmla="*/ 118355 h 613706"/>
                <a:gd name="connsiteX14" fmla="*/ 424109 w 621048"/>
                <a:gd name="connsiteY14" fmla="*/ 48505 h 613706"/>
                <a:gd name="connsiteX15" fmla="*/ 620959 w 621048"/>
                <a:gd name="connsiteY15" fmla="*/ 16755 h 613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21048" h="613706">
                  <a:moveTo>
                    <a:pt x="620959" y="16755"/>
                  </a:moveTo>
                  <a:cubicBezTo>
                    <a:pt x="616726" y="11463"/>
                    <a:pt x="431517" y="18343"/>
                    <a:pt x="398709" y="16755"/>
                  </a:cubicBezTo>
                  <a:cubicBezTo>
                    <a:pt x="365901" y="15167"/>
                    <a:pt x="445805" y="-12878"/>
                    <a:pt x="424109" y="7230"/>
                  </a:cubicBezTo>
                  <a:cubicBezTo>
                    <a:pt x="402413" y="27338"/>
                    <a:pt x="297109" y="117826"/>
                    <a:pt x="268534" y="137405"/>
                  </a:cubicBezTo>
                  <a:cubicBezTo>
                    <a:pt x="239959" y="156984"/>
                    <a:pt x="284409" y="97718"/>
                    <a:pt x="252659" y="124705"/>
                  </a:cubicBezTo>
                  <a:cubicBezTo>
                    <a:pt x="220909" y="151692"/>
                    <a:pt x="101846" y="270755"/>
                    <a:pt x="78034" y="299330"/>
                  </a:cubicBezTo>
                  <a:cubicBezTo>
                    <a:pt x="54222" y="327905"/>
                    <a:pt x="118780" y="272343"/>
                    <a:pt x="109784" y="296155"/>
                  </a:cubicBezTo>
                  <a:cubicBezTo>
                    <a:pt x="100788" y="319967"/>
                    <a:pt x="37817" y="409926"/>
                    <a:pt x="24059" y="442205"/>
                  </a:cubicBezTo>
                  <a:cubicBezTo>
                    <a:pt x="10301" y="474484"/>
                    <a:pt x="21942" y="461784"/>
                    <a:pt x="27234" y="489830"/>
                  </a:cubicBezTo>
                  <a:cubicBezTo>
                    <a:pt x="32526" y="517876"/>
                    <a:pt x="54222" y="597251"/>
                    <a:pt x="55809" y="610480"/>
                  </a:cubicBezTo>
                  <a:cubicBezTo>
                    <a:pt x="57396" y="623709"/>
                    <a:pt x="43109" y="593547"/>
                    <a:pt x="36759" y="569205"/>
                  </a:cubicBezTo>
                  <a:cubicBezTo>
                    <a:pt x="30409" y="544863"/>
                    <a:pt x="-28858" y="539043"/>
                    <a:pt x="17709" y="464430"/>
                  </a:cubicBezTo>
                  <a:cubicBezTo>
                    <a:pt x="64276" y="389818"/>
                    <a:pt x="273826" y="179209"/>
                    <a:pt x="316159" y="121530"/>
                  </a:cubicBezTo>
                  <a:cubicBezTo>
                    <a:pt x="358492" y="63851"/>
                    <a:pt x="253717" y="130526"/>
                    <a:pt x="271709" y="118355"/>
                  </a:cubicBezTo>
                  <a:cubicBezTo>
                    <a:pt x="289701" y="106184"/>
                    <a:pt x="370663" y="66497"/>
                    <a:pt x="424109" y="48505"/>
                  </a:cubicBezTo>
                  <a:cubicBezTo>
                    <a:pt x="477555" y="30513"/>
                    <a:pt x="625192" y="22047"/>
                    <a:pt x="620959" y="16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EB983929-D660-B6BB-B7A9-6278E9632073}"/>
                </a:ext>
              </a:extLst>
            </p:cNvPr>
            <p:cNvSpPr/>
            <p:nvPr/>
          </p:nvSpPr>
          <p:spPr>
            <a:xfrm>
              <a:off x="1115385" y="4781382"/>
              <a:ext cx="814217" cy="308486"/>
            </a:xfrm>
            <a:custGeom>
              <a:avLst/>
              <a:gdLst>
                <a:gd name="connsiteX0" fmla="*/ 2215 w 814217"/>
                <a:gd name="connsiteY0" fmla="*/ 308143 h 308486"/>
                <a:gd name="connsiteX1" fmla="*/ 313365 w 814217"/>
                <a:gd name="connsiteY1" fmla="*/ 187493 h 308486"/>
                <a:gd name="connsiteX2" fmla="*/ 326065 w 814217"/>
                <a:gd name="connsiteY2" fmla="*/ 139868 h 308486"/>
                <a:gd name="connsiteX3" fmla="*/ 310190 w 814217"/>
                <a:gd name="connsiteY3" fmla="*/ 143043 h 308486"/>
                <a:gd name="connsiteX4" fmla="*/ 545140 w 814217"/>
                <a:gd name="connsiteY4" fmla="*/ 16043 h 308486"/>
                <a:gd name="connsiteX5" fmla="*/ 583240 w 814217"/>
                <a:gd name="connsiteY5" fmla="*/ 19218 h 308486"/>
                <a:gd name="connsiteX6" fmla="*/ 672140 w 814217"/>
                <a:gd name="connsiteY6" fmla="*/ 168 h 308486"/>
                <a:gd name="connsiteX7" fmla="*/ 697540 w 814217"/>
                <a:gd name="connsiteY7" fmla="*/ 31918 h 308486"/>
                <a:gd name="connsiteX8" fmla="*/ 767390 w 814217"/>
                <a:gd name="connsiteY8" fmla="*/ 89068 h 308486"/>
                <a:gd name="connsiteX9" fmla="*/ 811840 w 814217"/>
                <a:gd name="connsiteY9" fmla="*/ 101768 h 308486"/>
                <a:gd name="connsiteX10" fmla="*/ 694365 w 814217"/>
                <a:gd name="connsiteY10" fmla="*/ 104943 h 308486"/>
                <a:gd name="connsiteX11" fmla="*/ 719765 w 814217"/>
                <a:gd name="connsiteY11" fmla="*/ 108118 h 308486"/>
                <a:gd name="connsiteX12" fmla="*/ 589590 w 814217"/>
                <a:gd name="connsiteY12" fmla="*/ 35093 h 308486"/>
                <a:gd name="connsiteX13" fmla="*/ 437190 w 814217"/>
                <a:gd name="connsiteY13" fmla="*/ 108118 h 308486"/>
                <a:gd name="connsiteX14" fmla="*/ 335590 w 814217"/>
                <a:gd name="connsiteY14" fmla="*/ 184318 h 308486"/>
                <a:gd name="connsiteX15" fmla="*/ 59365 w 814217"/>
                <a:gd name="connsiteY15" fmla="*/ 263693 h 308486"/>
                <a:gd name="connsiteX16" fmla="*/ 167315 w 814217"/>
                <a:gd name="connsiteY16" fmla="*/ 225593 h 308486"/>
                <a:gd name="connsiteX17" fmla="*/ 2215 w 814217"/>
                <a:gd name="connsiteY17" fmla="*/ 308143 h 30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4217" h="308486">
                  <a:moveTo>
                    <a:pt x="2215" y="308143"/>
                  </a:moveTo>
                  <a:cubicBezTo>
                    <a:pt x="26557" y="301793"/>
                    <a:pt x="259390" y="215539"/>
                    <a:pt x="313365" y="187493"/>
                  </a:cubicBezTo>
                  <a:cubicBezTo>
                    <a:pt x="367340" y="159447"/>
                    <a:pt x="326594" y="147276"/>
                    <a:pt x="326065" y="139868"/>
                  </a:cubicBezTo>
                  <a:cubicBezTo>
                    <a:pt x="325536" y="132460"/>
                    <a:pt x="273678" y="163680"/>
                    <a:pt x="310190" y="143043"/>
                  </a:cubicBezTo>
                  <a:cubicBezTo>
                    <a:pt x="346703" y="122405"/>
                    <a:pt x="499632" y="36681"/>
                    <a:pt x="545140" y="16043"/>
                  </a:cubicBezTo>
                  <a:cubicBezTo>
                    <a:pt x="590648" y="-4595"/>
                    <a:pt x="562073" y="21864"/>
                    <a:pt x="583240" y="19218"/>
                  </a:cubicBezTo>
                  <a:cubicBezTo>
                    <a:pt x="604407" y="16572"/>
                    <a:pt x="653090" y="-1949"/>
                    <a:pt x="672140" y="168"/>
                  </a:cubicBezTo>
                  <a:cubicBezTo>
                    <a:pt x="691190" y="2285"/>
                    <a:pt x="681665" y="17101"/>
                    <a:pt x="697540" y="31918"/>
                  </a:cubicBezTo>
                  <a:cubicBezTo>
                    <a:pt x="713415" y="46735"/>
                    <a:pt x="748340" y="77426"/>
                    <a:pt x="767390" y="89068"/>
                  </a:cubicBezTo>
                  <a:cubicBezTo>
                    <a:pt x="786440" y="100710"/>
                    <a:pt x="824011" y="99122"/>
                    <a:pt x="811840" y="101768"/>
                  </a:cubicBezTo>
                  <a:cubicBezTo>
                    <a:pt x="799669" y="104414"/>
                    <a:pt x="709711" y="103885"/>
                    <a:pt x="694365" y="104943"/>
                  </a:cubicBezTo>
                  <a:cubicBezTo>
                    <a:pt x="679019" y="106001"/>
                    <a:pt x="737227" y="119760"/>
                    <a:pt x="719765" y="108118"/>
                  </a:cubicBezTo>
                  <a:cubicBezTo>
                    <a:pt x="702303" y="96476"/>
                    <a:pt x="636686" y="35093"/>
                    <a:pt x="589590" y="35093"/>
                  </a:cubicBezTo>
                  <a:cubicBezTo>
                    <a:pt x="542494" y="35093"/>
                    <a:pt x="479523" y="83247"/>
                    <a:pt x="437190" y="108118"/>
                  </a:cubicBezTo>
                  <a:cubicBezTo>
                    <a:pt x="394857" y="132989"/>
                    <a:pt x="398561" y="158389"/>
                    <a:pt x="335590" y="184318"/>
                  </a:cubicBezTo>
                  <a:cubicBezTo>
                    <a:pt x="272619" y="210247"/>
                    <a:pt x="87411" y="256814"/>
                    <a:pt x="59365" y="263693"/>
                  </a:cubicBezTo>
                  <a:cubicBezTo>
                    <a:pt x="31319" y="270572"/>
                    <a:pt x="172607" y="220301"/>
                    <a:pt x="167315" y="225593"/>
                  </a:cubicBezTo>
                  <a:cubicBezTo>
                    <a:pt x="162023" y="230885"/>
                    <a:pt x="-22127" y="314493"/>
                    <a:pt x="2215" y="308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7181D923-4E47-1EC1-559A-AFDECEF27649}"/>
                </a:ext>
              </a:extLst>
            </p:cNvPr>
            <p:cNvSpPr/>
            <p:nvPr/>
          </p:nvSpPr>
          <p:spPr>
            <a:xfrm>
              <a:off x="784213" y="5096034"/>
              <a:ext cx="355691" cy="285654"/>
            </a:xfrm>
            <a:custGeom>
              <a:avLst/>
              <a:gdLst>
                <a:gd name="connsiteX0" fmla="*/ 355612 w 355691"/>
                <a:gd name="connsiteY0" fmla="*/ 9366 h 285654"/>
                <a:gd name="connsiteX1" fmla="*/ 203212 w 355691"/>
                <a:gd name="connsiteY1" fmla="*/ 34766 h 285654"/>
                <a:gd name="connsiteX2" fmla="*/ 180987 w 355691"/>
                <a:gd name="connsiteY2" fmla="*/ 44291 h 285654"/>
                <a:gd name="connsiteX3" fmla="*/ 193687 w 355691"/>
                <a:gd name="connsiteY3" fmla="*/ 41116 h 285654"/>
                <a:gd name="connsiteX4" fmla="*/ 12 w 355691"/>
                <a:gd name="connsiteY4" fmla="*/ 285591 h 285654"/>
                <a:gd name="connsiteX5" fmla="*/ 184162 w 355691"/>
                <a:gd name="connsiteY5" fmla="*/ 15716 h 285654"/>
                <a:gd name="connsiteX6" fmla="*/ 180987 w 355691"/>
                <a:gd name="connsiteY6" fmla="*/ 28416 h 285654"/>
                <a:gd name="connsiteX7" fmla="*/ 355612 w 355691"/>
                <a:gd name="connsiteY7" fmla="*/ 9366 h 28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5691" h="285654">
                  <a:moveTo>
                    <a:pt x="355612" y="9366"/>
                  </a:moveTo>
                  <a:cubicBezTo>
                    <a:pt x="359316" y="10424"/>
                    <a:pt x="232316" y="28945"/>
                    <a:pt x="203212" y="34766"/>
                  </a:cubicBezTo>
                  <a:cubicBezTo>
                    <a:pt x="174108" y="40587"/>
                    <a:pt x="182575" y="43233"/>
                    <a:pt x="180987" y="44291"/>
                  </a:cubicBezTo>
                  <a:cubicBezTo>
                    <a:pt x="179399" y="45349"/>
                    <a:pt x="223849" y="899"/>
                    <a:pt x="193687" y="41116"/>
                  </a:cubicBezTo>
                  <a:cubicBezTo>
                    <a:pt x="163525" y="81333"/>
                    <a:pt x="1599" y="289824"/>
                    <a:pt x="12" y="285591"/>
                  </a:cubicBezTo>
                  <a:cubicBezTo>
                    <a:pt x="-1575" y="281358"/>
                    <a:pt x="154000" y="58578"/>
                    <a:pt x="184162" y="15716"/>
                  </a:cubicBezTo>
                  <a:cubicBezTo>
                    <a:pt x="214324" y="-27146"/>
                    <a:pt x="159820" y="31591"/>
                    <a:pt x="180987" y="28416"/>
                  </a:cubicBezTo>
                  <a:cubicBezTo>
                    <a:pt x="202154" y="25241"/>
                    <a:pt x="351908" y="8308"/>
                    <a:pt x="355612" y="93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EB097B2A-C26D-28EB-8181-A26E9BDC8C79}"/>
                </a:ext>
              </a:extLst>
            </p:cNvPr>
            <p:cNvSpPr/>
            <p:nvPr/>
          </p:nvSpPr>
          <p:spPr>
            <a:xfrm>
              <a:off x="777383" y="5333695"/>
              <a:ext cx="499599" cy="178771"/>
            </a:xfrm>
            <a:custGeom>
              <a:avLst/>
              <a:gdLst>
                <a:gd name="connsiteX0" fmla="*/ 498967 w 499599"/>
                <a:gd name="connsiteY0" fmla="*/ 16180 h 178771"/>
                <a:gd name="connsiteX1" fmla="*/ 41767 w 499599"/>
                <a:gd name="connsiteY1" fmla="*/ 19355 h 178771"/>
                <a:gd name="connsiteX2" fmla="*/ 79867 w 499599"/>
                <a:gd name="connsiteY2" fmla="*/ 19355 h 178771"/>
                <a:gd name="connsiteX3" fmla="*/ 10017 w 499599"/>
                <a:gd name="connsiteY3" fmla="*/ 38405 h 178771"/>
                <a:gd name="connsiteX4" fmla="*/ 48117 w 499599"/>
                <a:gd name="connsiteY4" fmla="*/ 73330 h 178771"/>
                <a:gd name="connsiteX5" fmla="*/ 16367 w 499599"/>
                <a:gd name="connsiteY5" fmla="*/ 178105 h 178771"/>
                <a:gd name="connsiteX6" fmla="*/ 25892 w 499599"/>
                <a:gd name="connsiteY6" fmla="*/ 114605 h 178771"/>
                <a:gd name="connsiteX7" fmla="*/ 67167 w 499599"/>
                <a:gd name="connsiteY7" fmla="*/ 44755 h 178771"/>
                <a:gd name="connsiteX8" fmla="*/ 3667 w 499599"/>
                <a:gd name="connsiteY8" fmla="*/ 41580 h 178771"/>
                <a:gd name="connsiteX9" fmla="*/ 197342 w 499599"/>
                <a:gd name="connsiteY9" fmla="*/ 38405 h 178771"/>
                <a:gd name="connsiteX10" fmla="*/ 143367 w 499599"/>
                <a:gd name="connsiteY10" fmla="*/ 305 h 178771"/>
                <a:gd name="connsiteX11" fmla="*/ 498967 w 499599"/>
                <a:gd name="connsiteY11" fmla="*/ 16180 h 1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9599" h="178771">
                  <a:moveTo>
                    <a:pt x="498967" y="16180"/>
                  </a:moveTo>
                  <a:cubicBezTo>
                    <a:pt x="482034" y="19355"/>
                    <a:pt x="111617" y="18826"/>
                    <a:pt x="41767" y="19355"/>
                  </a:cubicBezTo>
                  <a:cubicBezTo>
                    <a:pt x="-28083" y="19884"/>
                    <a:pt x="85159" y="16180"/>
                    <a:pt x="79867" y="19355"/>
                  </a:cubicBezTo>
                  <a:cubicBezTo>
                    <a:pt x="74575" y="22530"/>
                    <a:pt x="15309" y="29409"/>
                    <a:pt x="10017" y="38405"/>
                  </a:cubicBezTo>
                  <a:cubicBezTo>
                    <a:pt x="4725" y="47401"/>
                    <a:pt x="47059" y="50047"/>
                    <a:pt x="48117" y="73330"/>
                  </a:cubicBezTo>
                  <a:cubicBezTo>
                    <a:pt x="49175" y="96613"/>
                    <a:pt x="20071" y="171226"/>
                    <a:pt x="16367" y="178105"/>
                  </a:cubicBezTo>
                  <a:cubicBezTo>
                    <a:pt x="12663" y="184984"/>
                    <a:pt x="17425" y="136830"/>
                    <a:pt x="25892" y="114605"/>
                  </a:cubicBezTo>
                  <a:cubicBezTo>
                    <a:pt x="34359" y="92380"/>
                    <a:pt x="70871" y="56926"/>
                    <a:pt x="67167" y="44755"/>
                  </a:cubicBezTo>
                  <a:cubicBezTo>
                    <a:pt x="63463" y="32584"/>
                    <a:pt x="-18029" y="42638"/>
                    <a:pt x="3667" y="41580"/>
                  </a:cubicBezTo>
                  <a:cubicBezTo>
                    <a:pt x="25363" y="40522"/>
                    <a:pt x="174059" y="45284"/>
                    <a:pt x="197342" y="38405"/>
                  </a:cubicBezTo>
                  <a:cubicBezTo>
                    <a:pt x="220625" y="31526"/>
                    <a:pt x="98917" y="2951"/>
                    <a:pt x="143367" y="305"/>
                  </a:cubicBezTo>
                  <a:cubicBezTo>
                    <a:pt x="187817" y="-2341"/>
                    <a:pt x="515900" y="13005"/>
                    <a:pt x="498967" y="16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B6FC4085-CADC-2FA3-FA10-D9722149DE31}"/>
                </a:ext>
              </a:extLst>
            </p:cNvPr>
            <p:cNvSpPr/>
            <p:nvPr/>
          </p:nvSpPr>
          <p:spPr>
            <a:xfrm>
              <a:off x="296234" y="5587512"/>
              <a:ext cx="332422" cy="38615"/>
            </a:xfrm>
            <a:custGeom>
              <a:avLst/>
              <a:gdLst>
                <a:gd name="connsiteX0" fmla="*/ 2216 w 332422"/>
                <a:gd name="connsiteY0" fmla="*/ 488 h 38615"/>
                <a:gd name="connsiteX1" fmla="*/ 186366 w 332422"/>
                <a:gd name="connsiteY1" fmla="*/ 38588 h 38615"/>
                <a:gd name="connsiteX2" fmla="*/ 332416 w 332422"/>
                <a:gd name="connsiteY2" fmla="*/ 6838 h 38615"/>
                <a:gd name="connsiteX3" fmla="*/ 192716 w 332422"/>
                <a:gd name="connsiteY3" fmla="*/ 22713 h 38615"/>
                <a:gd name="connsiteX4" fmla="*/ 214941 w 332422"/>
                <a:gd name="connsiteY4" fmla="*/ 25888 h 38615"/>
                <a:gd name="connsiteX5" fmla="*/ 91116 w 332422"/>
                <a:gd name="connsiteY5" fmla="*/ 16363 h 38615"/>
                <a:gd name="connsiteX6" fmla="*/ 2216 w 332422"/>
                <a:gd name="connsiteY6" fmla="*/ 488 h 3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422" h="38615">
                  <a:moveTo>
                    <a:pt x="2216" y="488"/>
                  </a:moveTo>
                  <a:cubicBezTo>
                    <a:pt x="18091" y="4192"/>
                    <a:pt x="131333" y="37530"/>
                    <a:pt x="186366" y="38588"/>
                  </a:cubicBezTo>
                  <a:cubicBezTo>
                    <a:pt x="241399" y="39646"/>
                    <a:pt x="331358" y="9484"/>
                    <a:pt x="332416" y="6838"/>
                  </a:cubicBezTo>
                  <a:cubicBezTo>
                    <a:pt x="333474" y="4192"/>
                    <a:pt x="212295" y="19538"/>
                    <a:pt x="192716" y="22713"/>
                  </a:cubicBezTo>
                  <a:cubicBezTo>
                    <a:pt x="173137" y="25888"/>
                    <a:pt x="231874" y="26946"/>
                    <a:pt x="214941" y="25888"/>
                  </a:cubicBezTo>
                  <a:cubicBezTo>
                    <a:pt x="198008" y="24830"/>
                    <a:pt x="122337" y="17421"/>
                    <a:pt x="91116" y="16363"/>
                  </a:cubicBezTo>
                  <a:cubicBezTo>
                    <a:pt x="59895" y="15305"/>
                    <a:pt x="-13659" y="-3216"/>
                    <a:pt x="2216" y="4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60FB70DC-7C39-2D58-F487-545101447CF7}"/>
                </a:ext>
              </a:extLst>
            </p:cNvPr>
            <p:cNvSpPr/>
            <p:nvPr/>
          </p:nvSpPr>
          <p:spPr>
            <a:xfrm>
              <a:off x="533381" y="5375269"/>
              <a:ext cx="810541" cy="200031"/>
            </a:xfrm>
            <a:custGeom>
              <a:avLst/>
              <a:gdLst>
                <a:gd name="connsiteX0" fmla="*/ 19 w 810541"/>
                <a:gd name="connsiteY0" fmla="*/ 200031 h 200031"/>
                <a:gd name="connsiteX1" fmla="*/ 196869 w 810541"/>
                <a:gd name="connsiteY1" fmla="*/ 161931 h 200031"/>
                <a:gd name="connsiteX2" fmla="*/ 184169 w 810541"/>
                <a:gd name="connsiteY2" fmla="*/ 165106 h 200031"/>
                <a:gd name="connsiteX3" fmla="*/ 371494 w 810541"/>
                <a:gd name="connsiteY3" fmla="*/ 82556 h 200031"/>
                <a:gd name="connsiteX4" fmla="*/ 320694 w 810541"/>
                <a:gd name="connsiteY4" fmla="*/ 95256 h 200031"/>
                <a:gd name="connsiteX5" fmla="*/ 504844 w 810541"/>
                <a:gd name="connsiteY5" fmla="*/ 22231 h 200031"/>
                <a:gd name="connsiteX6" fmla="*/ 444519 w 810541"/>
                <a:gd name="connsiteY6" fmla="*/ 34931 h 200031"/>
                <a:gd name="connsiteX7" fmla="*/ 809644 w 810541"/>
                <a:gd name="connsiteY7" fmla="*/ 6 h 200031"/>
                <a:gd name="connsiteX8" fmla="*/ 539769 w 810541"/>
                <a:gd name="connsiteY8" fmla="*/ 38106 h 200031"/>
                <a:gd name="connsiteX9" fmla="*/ 288944 w 810541"/>
                <a:gd name="connsiteY9" fmla="*/ 117481 h 200031"/>
                <a:gd name="connsiteX10" fmla="*/ 301644 w 810541"/>
                <a:gd name="connsiteY10" fmla="*/ 130181 h 200031"/>
                <a:gd name="connsiteX11" fmla="*/ 184169 w 810541"/>
                <a:gd name="connsiteY11" fmla="*/ 180981 h 200031"/>
                <a:gd name="connsiteX12" fmla="*/ 209569 w 810541"/>
                <a:gd name="connsiteY12" fmla="*/ 161931 h 200031"/>
                <a:gd name="connsiteX13" fmla="*/ 19 w 810541"/>
                <a:gd name="connsiteY13" fmla="*/ 200031 h 20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0541" h="200031">
                  <a:moveTo>
                    <a:pt x="19" y="200031"/>
                  </a:moveTo>
                  <a:cubicBezTo>
                    <a:pt x="-2098" y="200031"/>
                    <a:pt x="166177" y="167752"/>
                    <a:pt x="196869" y="161931"/>
                  </a:cubicBezTo>
                  <a:cubicBezTo>
                    <a:pt x="227561" y="156110"/>
                    <a:pt x="155065" y="178335"/>
                    <a:pt x="184169" y="165106"/>
                  </a:cubicBezTo>
                  <a:cubicBezTo>
                    <a:pt x="213273" y="151877"/>
                    <a:pt x="348740" y="94198"/>
                    <a:pt x="371494" y="82556"/>
                  </a:cubicBezTo>
                  <a:cubicBezTo>
                    <a:pt x="394248" y="70914"/>
                    <a:pt x="298469" y="105310"/>
                    <a:pt x="320694" y="95256"/>
                  </a:cubicBezTo>
                  <a:cubicBezTo>
                    <a:pt x="342919" y="85202"/>
                    <a:pt x="484206" y="32285"/>
                    <a:pt x="504844" y="22231"/>
                  </a:cubicBezTo>
                  <a:cubicBezTo>
                    <a:pt x="525482" y="12177"/>
                    <a:pt x="393719" y="38635"/>
                    <a:pt x="444519" y="34931"/>
                  </a:cubicBezTo>
                  <a:cubicBezTo>
                    <a:pt x="495319" y="31227"/>
                    <a:pt x="793769" y="-523"/>
                    <a:pt x="809644" y="6"/>
                  </a:cubicBezTo>
                  <a:cubicBezTo>
                    <a:pt x="825519" y="535"/>
                    <a:pt x="626552" y="18527"/>
                    <a:pt x="539769" y="38106"/>
                  </a:cubicBezTo>
                  <a:cubicBezTo>
                    <a:pt x="452986" y="57685"/>
                    <a:pt x="328631" y="102135"/>
                    <a:pt x="288944" y="117481"/>
                  </a:cubicBezTo>
                  <a:cubicBezTo>
                    <a:pt x="249257" y="132827"/>
                    <a:pt x="319107" y="119598"/>
                    <a:pt x="301644" y="130181"/>
                  </a:cubicBezTo>
                  <a:cubicBezTo>
                    <a:pt x="284182" y="140764"/>
                    <a:pt x="199515" y="175689"/>
                    <a:pt x="184169" y="180981"/>
                  </a:cubicBezTo>
                  <a:cubicBezTo>
                    <a:pt x="168823" y="186273"/>
                    <a:pt x="236027" y="159285"/>
                    <a:pt x="209569" y="161931"/>
                  </a:cubicBezTo>
                  <a:cubicBezTo>
                    <a:pt x="183111" y="164577"/>
                    <a:pt x="2136" y="200031"/>
                    <a:pt x="19" y="200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42B34713-EE04-E8B1-3CD9-35D1A1A4872A}"/>
                </a:ext>
              </a:extLst>
            </p:cNvPr>
            <p:cNvSpPr/>
            <p:nvPr/>
          </p:nvSpPr>
          <p:spPr>
            <a:xfrm>
              <a:off x="301625" y="5460741"/>
              <a:ext cx="363570" cy="122581"/>
            </a:xfrm>
            <a:custGeom>
              <a:avLst/>
              <a:gdLst>
                <a:gd name="connsiteX0" fmla="*/ 0 w 363570"/>
                <a:gd name="connsiteY0" fmla="*/ 70109 h 122581"/>
                <a:gd name="connsiteX1" fmla="*/ 107950 w 363570"/>
                <a:gd name="connsiteY1" fmla="*/ 95509 h 122581"/>
                <a:gd name="connsiteX2" fmla="*/ 158750 w 363570"/>
                <a:gd name="connsiteY2" fmla="*/ 111384 h 122581"/>
                <a:gd name="connsiteX3" fmla="*/ 187325 w 363570"/>
                <a:gd name="connsiteY3" fmla="*/ 73284 h 122581"/>
                <a:gd name="connsiteX4" fmla="*/ 101600 w 363570"/>
                <a:gd name="connsiteY4" fmla="*/ 120909 h 122581"/>
                <a:gd name="connsiteX5" fmla="*/ 361950 w 363570"/>
                <a:gd name="connsiteY5" fmla="*/ 259 h 122581"/>
                <a:gd name="connsiteX6" fmla="*/ 209550 w 363570"/>
                <a:gd name="connsiteY6" fmla="*/ 89159 h 122581"/>
                <a:gd name="connsiteX7" fmla="*/ 161925 w 363570"/>
                <a:gd name="connsiteY7" fmla="*/ 101859 h 122581"/>
                <a:gd name="connsiteX8" fmla="*/ 190500 w 363570"/>
                <a:gd name="connsiteY8" fmla="*/ 114559 h 122581"/>
                <a:gd name="connsiteX9" fmla="*/ 0 w 363570"/>
                <a:gd name="connsiteY9" fmla="*/ 70109 h 122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3570" h="122581">
                  <a:moveTo>
                    <a:pt x="0" y="70109"/>
                  </a:moveTo>
                  <a:lnTo>
                    <a:pt x="107950" y="95509"/>
                  </a:lnTo>
                  <a:cubicBezTo>
                    <a:pt x="134408" y="102388"/>
                    <a:pt x="145521" y="115088"/>
                    <a:pt x="158750" y="111384"/>
                  </a:cubicBezTo>
                  <a:cubicBezTo>
                    <a:pt x="171979" y="107680"/>
                    <a:pt x="196850" y="71697"/>
                    <a:pt x="187325" y="73284"/>
                  </a:cubicBezTo>
                  <a:cubicBezTo>
                    <a:pt x="177800" y="74872"/>
                    <a:pt x="72496" y="133080"/>
                    <a:pt x="101600" y="120909"/>
                  </a:cubicBezTo>
                  <a:cubicBezTo>
                    <a:pt x="130704" y="108738"/>
                    <a:pt x="343958" y="5551"/>
                    <a:pt x="361950" y="259"/>
                  </a:cubicBezTo>
                  <a:cubicBezTo>
                    <a:pt x="379942" y="-5033"/>
                    <a:pt x="242887" y="72226"/>
                    <a:pt x="209550" y="89159"/>
                  </a:cubicBezTo>
                  <a:cubicBezTo>
                    <a:pt x="176213" y="106092"/>
                    <a:pt x="165100" y="97626"/>
                    <a:pt x="161925" y="101859"/>
                  </a:cubicBezTo>
                  <a:cubicBezTo>
                    <a:pt x="158750" y="106092"/>
                    <a:pt x="212725" y="115617"/>
                    <a:pt x="190500" y="114559"/>
                  </a:cubicBezTo>
                  <a:cubicBezTo>
                    <a:pt x="168275" y="113501"/>
                    <a:pt x="13758" y="73284"/>
                    <a:pt x="0" y="70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7C9CFE71-D2E3-4359-642D-369F1BE8FD9B}"/>
                </a:ext>
              </a:extLst>
            </p:cNvPr>
            <p:cNvSpPr/>
            <p:nvPr/>
          </p:nvSpPr>
          <p:spPr>
            <a:xfrm>
              <a:off x="285744" y="5495808"/>
              <a:ext cx="156480" cy="340412"/>
            </a:xfrm>
            <a:custGeom>
              <a:avLst/>
              <a:gdLst>
                <a:gd name="connsiteX0" fmla="*/ 12706 w 156480"/>
                <a:gd name="connsiteY0" fmla="*/ 117 h 340412"/>
                <a:gd name="connsiteX1" fmla="*/ 38106 w 156480"/>
                <a:gd name="connsiteY1" fmla="*/ 111242 h 340412"/>
                <a:gd name="connsiteX2" fmla="*/ 6 w 156480"/>
                <a:gd name="connsiteY2" fmla="*/ 209667 h 340412"/>
                <a:gd name="connsiteX3" fmla="*/ 34931 w 156480"/>
                <a:gd name="connsiteY3" fmla="*/ 184267 h 340412"/>
                <a:gd name="connsiteX4" fmla="*/ 19056 w 156480"/>
                <a:gd name="connsiteY4" fmla="*/ 225542 h 340412"/>
                <a:gd name="connsiteX5" fmla="*/ 155581 w 156480"/>
                <a:gd name="connsiteY5" fmla="*/ 339842 h 340412"/>
                <a:gd name="connsiteX6" fmla="*/ 76206 w 156480"/>
                <a:gd name="connsiteY6" fmla="*/ 266817 h 340412"/>
                <a:gd name="connsiteX7" fmla="*/ 34931 w 156480"/>
                <a:gd name="connsiteY7" fmla="*/ 203317 h 340412"/>
                <a:gd name="connsiteX8" fmla="*/ 41281 w 156480"/>
                <a:gd name="connsiteY8" fmla="*/ 193792 h 340412"/>
                <a:gd name="connsiteX9" fmla="*/ 50806 w 156480"/>
                <a:gd name="connsiteY9" fmla="*/ 79492 h 340412"/>
                <a:gd name="connsiteX10" fmla="*/ 50806 w 156480"/>
                <a:gd name="connsiteY10" fmla="*/ 89017 h 340412"/>
                <a:gd name="connsiteX11" fmla="*/ 12706 w 156480"/>
                <a:gd name="connsiteY11" fmla="*/ 117 h 34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480" h="340412">
                  <a:moveTo>
                    <a:pt x="12706" y="117"/>
                  </a:moveTo>
                  <a:cubicBezTo>
                    <a:pt x="10589" y="3821"/>
                    <a:pt x="40223" y="76317"/>
                    <a:pt x="38106" y="111242"/>
                  </a:cubicBezTo>
                  <a:cubicBezTo>
                    <a:pt x="35989" y="146167"/>
                    <a:pt x="535" y="197496"/>
                    <a:pt x="6" y="209667"/>
                  </a:cubicBezTo>
                  <a:cubicBezTo>
                    <a:pt x="-523" y="221838"/>
                    <a:pt x="31756" y="181621"/>
                    <a:pt x="34931" y="184267"/>
                  </a:cubicBezTo>
                  <a:cubicBezTo>
                    <a:pt x="38106" y="186913"/>
                    <a:pt x="-1052" y="199613"/>
                    <a:pt x="19056" y="225542"/>
                  </a:cubicBezTo>
                  <a:cubicBezTo>
                    <a:pt x="39164" y="251471"/>
                    <a:pt x="146056" y="332963"/>
                    <a:pt x="155581" y="339842"/>
                  </a:cubicBezTo>
                  <a:cubicBezTo>
                    <a:pt x="165106" y="346721"/>
                    <a:pt x="96314" y="289571"/>
                    <a:pt x="76206" y="266817"/>
                  </a:cubicBezTo>
                  <a:cubicBezTo>
                    <a:pt x="56098" y="244063"/>
                    <a:pt x="34931" y="203317"/>
                    <a:pt x="34931" y="203317"/>
                  </a:cubicBezTo>
                  <a:cubicBezTo>
                    <a:pt x="29110" y="191146"/>
                    <a:pt x="38635" y="214429"/>
                    <a:pt x="41281" y="193792"/>
                  </a:cubicBezTo>
                  <a:cubicBezTo>
                    <a:pt x="43927" y="173155"/>
                    <a:pt x="49219" y="96954"/>
                    <a:pt x="50806" y="79492"/>
                  </a:cubicBezTo>
                  <a:cubicBezTo>
                    <a:pt x="52393" y="62030"/>
                    <a:pt x="55039" y="96425"/>
                    <a:pt x="50806" y="89017"/>
                  </a:cubicBezTo>
                  <a:cubicBezTo>
                    <a:pt x="46573" y="81609"/>
                    <a:pt x="14823" y="-3587"/>
                    <a:pt x="12706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7E3BA27C-3DF6-A034-876F-B879BB3BD470}"/>
                </a:ext>
              </a:extLst>
            </p:cNvPr>
            <p:cNvSpPr/>
            <p:nvPr/>
          </p:nvSpPr>
          <p:spPr>
            <a:xfrm>
              <a:off x="304094" y="5521275"/>
              <a:ext cx="216638" cy="66908"/>
            </a:xfrm>
            <a:custGeom>
              <a:avLst/>
              <a:gdLst>
                <a:gd name="connsiteX0" fmla="*/ 706 w 216638"/>
                <a:gd name="connsiteY0" fmla="*/ 50 h 66908"/>
                <a:gd name="connsiteX1" fmla="*/ 89606 w 216638"/>
                <a:gd name="connsiteY1" fmla="*/ 44500 h 66908"/>
                <a:gd name="connsiteX2" fmla="*/ 216606 w 216638"/>
                <a:gd name="connsiteY2" fmla="*/ 60375 h 66908"/>
                <a:gd name="connsiteX3" fmla="*/ 102306 w 216638"/>
                <a:gd name="connsiteY3" fmla="*/ 66725 h 66908"/>
                <a:gd name="connsiteX4" fmla="*/ 137231 w 216638"/>
                <a:gd name="connsiteY4" fmla="*/ 54025 h 66908"/>
                <a:gd name="connsiteX5" fmla="*/ 706 w 216638"/>
                <a:gd name="connsiteY5" fmla="*/ 50 h 6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638" h="66908">
                  <a:moveTo>
                    <a:pt x="706" y="50"/>
                  </a:moveTo>
                  <a:cubicBezTo>
                    <a:pt x="-7232" y="-1538"/>
                    <a:pt x="53623" y="34446"/>
                    <a:pt x="89606" y="44500"/>
                  </a:cubicBezTo>
                  <a:cubicBezTo>
                    <a:pt x="125589" y="54554"/>
                    <a:pt x="214489" y="56671"/>
                    <a:pt x="216606" y="60375"/>
                  </a:cubicBezTo>
                  <a:cubicBezTo>
                    <a:pt x="218723" y="64079"/>
                    <a:pt x="115535" y="67783"/>
                    <a:pt x="102306" y="66725"/>
                  </a:cubicBezTo>
                  <a:cubicBezTo>
                    <a:pt x="89077" y="65667"/>
                    <a:pt x="149402" y="60904"/>
                    <a:pt x="137231" y="54025"/>
                  </a:cubicBezTo>
                  <a:cubicBezTo>
                    <a:pt x="125060" y="47146"/>
                    <a:pt x="8644" y="1638"/>
                    <a:pt x="706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0FEF9D78-8532-92BF-39C0-66E568172E4C}"/>
                </a:ext>
              </a:extLst>
            </p:cNvPr>
            <p:cNvSpPr/>
            <p:nvPr/>
          </p:nvSpPr>
          <p:spPr>
            <a:xfrm>
              <a:off x="405195" y="5544897"/>
              <a:ext cx="698032" cy="308461"/>
            </a:xfrm>
            <a:custGeom>
              <a:avLst/>
              <a:gdLst>
                <a:gd name="connsiteX0" fmla="*/ 140905 w 698032"/>
                <a:gd name="connsiteY0" fmla="*/ 46278 h 308461"/>
                <a:gd name="connsiteX1" fmla="*/ 80580 w 698032"/>
                <a:gd name="connsiteY1" fmla="*/ 163753 h 308461"/>
                <a:gd name="connsiteX2" fmla="*/ 1205 w 698032"/>
                <a:gd name="connsiteY2" fmla="*/ 284403 h 308461"/>
                <a:gd name="connsiteX3" fmla="*/ 144080 w 698032"/>
                <a:gd name="connsiteY3" fmla="*/ 217728 h 308461"/>
                <a:gd name="connsiteX4" fmla="*/ 156780 w 698032"/>
                <a:gd name="connsiteY4" fmla="*/ 214553 h 308461"/>
                <a:gd name="connsiteX5" fmla="*/ 144080 w 698032"/>
                <a:gd name="connsiteY5" fmla="*/ 230428 h 308461"/>
                <a:gd name="connsiteX6" fmla="*/ 385380 w 698032"/>
                <a:gd name="connsiteY6" fmla="*/ 109778 h 308461"/>
                <a:gd name="connsiteX7" fmla="*/ 696530 w 698032"/>
                <a:gd name="connsiteY7" fmla="*/ 1828 h 308461"/>
                <a:gd name="connsiteX8" fmla="*/ 248855 w 698032"/>
                <a:gd name="connsiteY8" fmla="*/ 201853 h 308461"/>
                <a:gd name="connsiteX9" fmla="*/ 7555 w 698032"/>
                <a:gd name="connsiteY9" fmla="*/ 306628 h 308461"/>
                <a:gd name="connsiteX10" fmla="*/ 58355 w 698032"/>
                <a:gd name="connsiteY10" fmla="*/ 265353 h 308461"/>
                <a:gd name="connsiteX11" fmla="*/ 32955 w 698032"/>
                <a:gd name="connsiteY11" fmla="*/ 224078 h 308461"/>
                <a:gd name="connsiteX12" fmla="*/ 52005 w 698032"/>
                <a:gd name="connsiteY12" fmla="*/ 182803 h 308461"/>
                <a:gd name="connsiteX13" fmla="*/ 140905 w 698032"/>
                <a:gd name="connsiteY13" fmla="*/ 46278 h 30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8032" h="308461">
                  <a:moveTo>
                    <a:pt x="140905" y="46278"/>
                  </a:moveTo>
                  <a:cubicBezTo>
                    <a:pt x="145667" y="43103"/>
                    <a:pt x="103863" y="124066"/>
                    <a:pt x="80580" y="163753"/>
                  </a:cubicBezTo>
                  <a:cubicBezTo>
                    <a:pt x="57297" y="203441"/>
                    <a:pt x="-9378" y="275407"/>
                    <a:pt x="1205" y="284403"/>
                  </a:cubicBezTo>
                  <a:cubicBezTo>
                    <a:pt x="11788" y="293399"/>
                    <a:pt x="118151" y="229370"/>
                    <a:pt x="144080" y="217728"/>
                  </a:cubicBezTo>
                  <a:cubicBezTo>
                    <a:pt x="170009" y="206086"/>
                    <a:pt x="156780" y="212436"/>
                    <a:pt x="156780" y="214553"/>
                  </a:cubicBezTo>
                  <a:cubicBezTo>
                    <a:pt x="156780" y="216670"/>
                    <a:pt x="105980" y="247890"/>
                    <a:pt x="144080" y="230428"/>
                  </a:cubicBezTo>
                  <a:cubicBezTo>
                    <a:pt x="182180" y="212966"/>
                    <a:pt x="293305" y="147878"/>
                    <a:pt x="385380" y="109778"/>
                  </a:cubicBezTo>
                  <a:cubicBezTo>
                    <a:pt x="477455" y="71678"/>
                    <a:pt x="719284" y="-13518"/>
                    <a:pt x="696530" y="1828"/>
                  </a:cubicBezTo>
                  <a:cubicBezTo>
                    <a:pt x="673776" y="17174"/>
                    <a:pt x="248855" y="201853"/>
                    <a:pt x="248855" y="201853"/>
                  </a:cubicBezTo>
                  <a:cubicBezTo>
                    <a:pt x="134026" y="252653"/>
                    <a:pt x="39305" y="296045"/>
                    <a:pt x="7555" y="306628"/>
                  </a:cubicBezTo>
                  <a:cubicBezTo>
                    <a:pt x="-24195" y="317211"/>
                    <a:pt x="54122" y="279111"/>
                    <a:pt x="58355" y="265353"/>
                  </a:cubicBezTo>
                  <a:cubicBezTo>
                    <a:pt x="62588" y="251595"/>
                    <a:pt x="34013" y="237836"/>
                    <a:pt x="32955" y="224078"/>
                  </a:cubicBezTo>
                  <a:cubicBezTo>
                    <a:pt x="31897" y="210320"/>
                    <a:pt x="40363" y="210849"/>
                    <a:pt x="52005" y="182803"/>
                  </a:cubicBezTo>
                  <a:cubicBezTo>
                    <a:pt x="63647" y="154757"/>
                    <a:pt x="136143" y="49453"/>
                    <a:pt x="140905" y="46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AB718D11-4E46-83B7-334D-F17E10D520EE}"/>
                </a:ext>
              </a:extLst>
            </p:cNvPr>
            <p:cNvSpPr/>
            <p:nvPr/>
          </p:nvSpPr>
          <p:spPr>
            <a:xfrm>
              <a:off x="373336" y="5481290"/>
              <a:ext cx="840448" cy="605160"/>
            </a:xfrm>
            <a:custGeom>
              <a:avLst/>
              <a:gdLst>
                <a:gd name="connsiteX0" fmla="*/ 833164 w 840448"/>
                <a:gd name="connsiteY0" fmla="*/ 1935 h 605160"/>
                <a:gd name="connsiteX1" fmla="*/ 490264 w 840448"/>
                <a:gd name="connsiteY1" fmla="*/ 230535 h 605160"/>
                <a:gd name="connsiteX2" fmla="*/ 261664 w 840448"/>
                <a:gd name="connsiteY2" fmla="*/ 586135 h 605160"/>
                <a:gd name="connsiteX3" fmla="*/ 264839 w 840448"/>
                <a:gd name="connsiteY3" fmla="*/ 560735 h 605160"/>
                <a:gd name="connsiteX4" fmla="*/ 290239 w 840448"/>
                <a:gd name="connsiteY4" fmla="*/ 595660 h 605160"/>
                <a:gd name="connsiteX5" fmla="*/ 274364 w 840448"/>
                <a:gd name="connsiteY5" fmla="*/ 554385 h 605160"/>
                <a:gd name="connsiteX6" fmla="*/ 1314 w 840448"/>
                <a:gd name="connsiteY6" fmla="*/ 354360 h 605160"/>
                <a:gd name="connsiteX7" fmla="*/ 169589 w 840448"/>
                <a:gd name="connsiteY7" fmla="*/ 468660 h 605160"/>
                <a:gd name="connsiteX8" fmla="*/ 144189 w 840448"/>
                <a:gd name="connsiteY8" fmla="*/ 392460 h 605160"/>
                <a:gd name="connsiteX9" fmla="*/ 283889 w 840448"/>
                <a:gd name="connsiteY9" fmla="*/ 563910 h 605160"/>
                <a:gd name="connsiteX10" fmla="*/ 312464 w 840448"/>
                <a:gd name="connsiteY10" fmla="*/ 462310 h 605160"/>
                <a:gd name="connsiteX11" fmla="*/ 445814 w 840448"/>
                <a:gd name="connsiteY11" fmla="*/ 252760 h 605160"/>
                <a:gd name="connsiteX12" fmla="*/ 429939 w 840448"/>
                <a:gd name="connsiteY12" fmla="*/ 265460 h 605160"/>
                <a:gd name="connsiteX13" fmla="*/ 649014 w 840448"/>
                <a:gd name="connsiteY13" fmla="*/ 176560 h 605160"/>
                <a:gd name="connsiteX14" fmla="*/ 674414 w 840448"/>
                <a:gd name="connsiteY14" fmla="*/ 176560 h 605160"/>
                <a:gd name="connsiteX15" fmla="*/ 515664 w 840448"/>
                <a:gd name="connsiteY15" fmla="*/ 198785 h 605160"/>
                <a:gd name="connsiteX16" fmla="*/ 709339 w 840448"/>
                <a:gd name="connsiteY16" fmla="*/ 122585 h 605160"/>
                <a:gd name="connsiteX17" fmla="*/ 833164 w 840448"/>
                <a:gd name="connsiteY17" fmla="*/ 1935 h 60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40448" h="605160">
                  <a:moveTo>
                    <a:pt x="833164" y="1935"/>
                  </a:moveTo>
                  <a:cubicBezTo>
                    <a:pt x="796652" y="19927"/>
                    <a:pt x="585514" y="133168"/>
                    <a:pt x="490264" y="230535"/>
                  </a:cubicBezTo>
                  <a:cubicBezTo>
                    <a:pt x="395014" y="327902"/>
                    <a:pt x="299235" y="531102"/>
                    <a:pt x="261664" y="586135"/>
                  </a:cubicBezTo>
                  <a:cubicBezTo>
                    <a:pt x="224093" y="641168"/>
                    <a:pt x="260077" y="559148"/>
                    <a:pt x="264839" y="560735"/>
                  </a:cubicBezTo>
                  <a:cubicBezTo>
                    <a:pt x="269601" y="562322"/>
                    <a:pt x="288651" y="596718"/>
                    <a:pt x="290239" y="595660"/>
                  </a:cubicBezTo>
                  <a:cubicBezTo>
                    <a:pt x="291827" y="594602"/>
                    <a:pt x="322518" y="594602"/>
                    <a:pt x="274364" y="554385"/>
                  </a:cubicBezTo>
                  <a:cubicBezTo>
                    <a:pt x="226210" y="514168"/>
                    <a:pt x="18776" y="368647"/>
                    <a:pt x="1314" y="354360"/>
                  </a:cubicBezTo>
                  <a:cubicBezTo>
                    <a:pt x="-16148" y="340073"/>
                    <a:pt x="145777" y="462310"/>
                    <a:pt x="169589" y="468660"/>
                  </a:cubicBezTo>
                  <a:cubicBezTo>
                    <a:pt x="193401" y="475010"/>
                    <a:pt x="125139" y="376585"/>
                    <a:pt x="144189" y="392460"/>
                  </a:cubicBezTo>
                  <a:cubicBezTo>
                    <a:pt x="163239" y="408335"/>
                    <a:pt x="255843" y="552268"/>
                    <a:pt x="283889" y="563910"/>
                  </a:cubicBezTo>
                  <a:cubicBezTo>
                    <a:pt x="311935" y="575552"/>
                    <a:pt x="285477" y="514168"/>
                    <a:pt x="312464" y="462310"/>
                  </a:cubicBezTo>
                  <a:cubicBezTo>
                    <a:pt x="339451" y="410452"/>
                    <a:pt x="426235" y="285568"/>
                    <a:pt x="445814" y="252760"/>
                  </a:cubicBezTo>
                  <a:cubicBezTo>
                    <a:pt x="465393" y="219952"/>
                    <a:pt x="396072" y="278160"/>
                    <a:pt x="429939" y="265460"/>
                  </a:cubicBezTo>
                  <a:cubicBezTo>
                    <a:pt x="463806" y="252760"/>
                    <a:pt x="608268" y="191377"/>
                    <a:pt x="649014" y="176560"/>
                  </a:cubicBezTo>
                  <a:cubicBezTo>
                    <a:pt x="689760" y="161743"/>
                    <a:pt x="696639" y="172856"/>
                    <a:pt x="674414" y="176560"/>
                  </a:cubicBezTo>
                  <a:cubicBezTo>
                    <a:pt x="652189" y="180264"/>
                    <a:pt x="509843" y="207781"/>
                    <a:pt x="515664" y="198785"/>
                  </a:cubicBezTo>
                  <a:cubicBezTo>
                    <a:pt x="521485" y="189789"/>
                    <a:pt x="659068" y="148514"/>
                    <a:pt x="709339" y="122585"/>
                  </a:cubicBezTo>
                  <a:cubicBezTo>
                    <a:pt x="759610" y="96656"/>
                    <a:pt x="869676" y="-16057"/>
                    <a:pt x="833164" y="19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BFC529F5-FF45-D148-8F3D-D1B39F8CCC90}"/>
                </a:ext>
              </a:extLst>
            </p:cNvPr>
            <p:cNvSpPr/>
            <p:nvPr/>
          </p:nvSpPr>
          <p:spPr>
            <a:xfrm>
              <a:off x="669887" y="6048375"/>
              <a:ext cx="821525" cy="855667"/>
            </a:xfrm>
            <a:custGeom>
              <a:avLst/>
              <a:gdLst>
                <a:gd name="connsiteX0" fmla="*/ 38 w 821525"/>
                <a:gd name="connsiteY0" fmla="*/ 0 h 855667"/>
                <a:gd name="connsiteX1" fmla="*/ 431838 w 821525"/>
                <a:gd name="connsiteY1" fmla="*/ 212725 h 855667"/>
                <a:gd name="connsiteX2" fmla="*/ 415963 w 821525"/>
                <a:gd name="connsiteY2" fmla="*/ 193675 h 855667"/>
                <a:gd name="connsiteX3" fmla="*/ 463588 w 821525"/>
                <a:gd name="connsiteY3" fmla="*/ 209550 h 855667"/>
                <a:gd name="connsiteX4" fmla="*/ 562013 w 821525"/>
                <a:gd name="connsiteY4" fmla="*/ 406400 h 855667"/>
                <a:gd name="connsiteX5" fmla="*/ 812838 w 821525"/>
                <a:gd name="connsiteY5" fmla="*/ 841375 h 855667"/>
                <a:gd name="connsiteX6" fmla="*/ 768388 w 821525"/>
                <a:gd name="connsiteY6" fmla="*/ 758825 h 855667"/>
                <a:gd name="connsiteX7" fmla="*/ 457238 w 821525"/>
                <a:gd name="connsiteY7" fmla="*/ 158750 h 855667"/>
                <a:gd name="connsiteX8" fmla="*/ 460413 w 821525"/>
                <a:gd name="connsiteY8" fmla="*/ 215900 h 855667"/>
                <a:gd name="connsiteX9" fmla="*/ 38 w 821525"/>
                <a:gd name="connsiteY9" fmla="*/ 0 h 855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1525" h="855667">
                  <a:moveTo>
                    <a:pt x="38" y="0"/>
                  </a:moveTo>
                  <a:cubicBezTo>
                    <a:pt x="-4725" y="-529"/>
                    <a:pt x="431838" y="212725"/>
                    <a:pt x="431838" y="212725"/>
                  </a:cubicBezTo>
                  <a:cubicBezTo>
                    <a:pt x="501159" y="245004"/>
                    <a:pt x="410671" y="194204"/>
                    <a:pt x="415963" y="193675"/>
                  </a:cubicBezTo>
                  <a:cubicBezTo>
                    <a:pt x="421255" y="193146"/>
                    <a:pt x="439246" y="174096"/>
                    <a:pt x="463588" y="209550"/>
                  </a:cubicBezTo>
                  <a:cubicBezTo>
                    <a:pt x="487930" y="245004"/>
                    <a:pt x="503805" y="301096"/>
                    <a:pt x="562013" y="406400"/>
                  </a:cubicBezTo>
                  <a:cubicBezTo>
                    <a:pt x="620221" y="511704"/>
                    <a:pt x="778442" y="782638"/>
                    <a:pt x="812838" y="841375"/>
                  </a:cubicBezTo>
                  <a:cubicBezTo>
                    <a:pt x="847234" y="900112"/>
                    <a:pt x="768388" y="758825"/>
                    <a:pt x="768388" y="758825"/>
                  </a:cubicBezTo>
                  <a:cubicBezTo>
                    <a:pt x="709121" y="645054"/>
                    <a:pt x="508567" y="249237"/>
                    <a:pt x="457238" y="158750"/>
                  </a:cubicBezTo>
                  <a:cubicBezTo>
                    <a:pt x="405909" y="68263"/>
                    <a:pt x="534496" y="243946"/>
                    <a:pt x="460413" y="215900"/>
                  </a:cubicBezTo>
                  <a:cubicBezTo>
                    <a:pt x="386330" y="187854"/>
                    <a:pt x="4801" y="529"/>
                    <a:pt x="3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C79AAF2A-218E-9AE7-CEBB-166D475AE835}"/>
                </a:ext>
              </a:extLst>
            </p:cNvPr>
            <p:cNvSpPr/>
            <p:nvPr/>
          </p:nvSpPr>
          <p:spPr>
            <a:xfrm>
              <a:off x="1122782" y="6274665"/>
              <a:ext cx="864425" cy="1126800"/>
            </a:xfrm>
            <a:custGeom>
              <a:avLst/>
              <a:gdLst>
                <a:gd name="connsiteX0" fmla="*/ 1168 w 864425"/>
                <a:gd name="connsiteY0" fmla="*/ 8660 h 1126800"/>
                <a:gd name="connsiteX1" fmla="*/ 213893 w 864425"/>
                <a:gd name="connsiteY1" fmla="*/ 446810 h 1126800"/>
                <a:gd name="connsiteX2" fmla="*/ 204368 w 864425"/>
                <a:gd name="connsiteY2" fmla="*/ 396010 h 1126800"/>
                <a:gd name="connsiteX3" fmla="*/ 439318 w 864425"/>
                <a:gd name="connsiteY3" fmla="*/ 811935 h 1126800"/>
                <a:gd name="connsiteX4" fmla="*/ 604418 w 864425"/>
                <a:gd name="connsiteY4" fmla="*/ 1043710 h 1126800"/>
                <a:gd name="connsiteX5" fmla="*/ 569493 w 864425"/>
                <a:gd name="connsiteY5" fmla="*/ 1046885 h 1126800"/>
                <a:gd name="connsiteX6" fmla="*/ 861593 w 864425"/>
                <a:gd name="connsiteY6" fmla="*/ 1126260 h 1126800"/>
                <a:gd name="connsiteX7" fmla="*/ 709193 w 864425"/>
                <a:gd name="connsiteY7" fmla="*/ 1075460 h 1126800"/>
                <a:gd name="connsiteX8" fmla="*/ 566318 w 864425"/>
                <a:gd name="connsiteY8" fmla="*/ 957985 h 1126800"/>
                <a:gd name="connsiteX9" fmla="*/ 559968 w 864425"/>
                <a:gd name="connsiteY9" fmla="*/ 957985 h 1126800"/>
                <a:gd name="connsiteX10" fmla="*/ 258343 w 864425"/>
                <a:gd name="connsiteY10" fmla="*/ 475385 h 1126800"/>
                <a:gd name="connsiteX11" fmla="*/ 220243 w 864425"/>
                <a:gd name="connsiteY11" fmla="*/ 415060 h 1126800"/>
                <a:gd name="connsiteX12" fmla="*/ 131343 w 864425"/>
                <a:gd name="connsiteY12" fmla="*/ 173760 h 1126800"/>
                <a:gd name="connsiteX13" fmla="*/ 1168 w 864425"/>
                <a:gd name="connsiteY13" fmla="*/ 8660 h 112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64425" h="1126800">
                  <a:moveTo>
                    <a:pt x="1168" y="8660"/>
                  </a:moveTo>
                  <a:cubicBezTo>
                    <a:pt x="14926" y="54168"/>
                    <a:pt x="180026" y="382252"/>
                    <a:pt x="213893" y="446810"/>
                  </a:cubicBezTo>
                  <a:cubicBezTo>
                    <a:pt x="247760" y="511368"/>
                    <a:pt x="166797" y="335156"/>
                    <a:pt x="204368" y="396010"/>
                  </a:cubicBezTo>
                  <a:cubicBezTo>
                    <a:pt x="241939" y="456864"/>
                    <a:pt x="372643" y="703985"/>
                    <a:pt x="439318" y="811935"/>
                  </a:cubicBezTo>
                  <a:cubicBezTo>
                    <a:pt x="505993" y="919885"/>
                    <a:pt x="582722" y="1004552"/>
                    <a:pt x="604418" y="1043710"/>
                  </a:cubicBezTo>
                  <a:cubicBezTo>
                    <a:pt x="626114" y="1082868"/>
                    <a:pt x="526631" y="1033127"/>
                    <a:pt x="569493" y="1046885"/>
                  </a:cubicBezTo>
                  <a:cubicBezTo>
                    <a:pt x="612355" y="1060643"/>
                    <a:pt x="838310" y="1121498"/>
                    <a:pt x="861593" y="1126260"/>
                  </a:cubicBezTo>
                  <a:cubicBezTo>
                    <a:pt x="884876" y="1131023"/>
                    <a:pt x="758405" y="1103506"/>
                    <a:pt x="709193" y="1075460"/>
                  </a:cubicBezTo>
                  <a:cubicBezTo>
                    <a:pt x="659981" y="1047414"/>
                    <a:pt x="566318" y="957985"/>
                    <a:pt x="566318" y="957985"/>
                  </a:cubicBezTo>
                  <a:cubicBezTo>
                    <a:pt x="541447" y="938406"/>
                    <a:pt x="611297" y="1038418"/>
                    <a:pt x="559968" y="957985"/>
                  </a:cubicBezTo>
                  <a:cubicBezTo>
                    <a:pt x="508639" y="877552"/>
                    <a:pt x="314964" y="565872"/>
                    <a:pt x="258343" y="475385"/>
                  </a:cubicBezTo>
                  <a:cubicBezTo>
                    <a:pt x="201722" y="384898"/>
                    <a:pt x="241410" y="465331"/>
                    <a:pt x="220243" y="415060"/>
                  </a:cubicBezTo>
                  <a:cubicBezTo>
                    <a:pt x="199076" y="364789"/>
                    <a:pt x="163622" y="238847"/>
                    <a:pt x="131343" y="173760"/>
                  </a:cubicBezTo>
                  <a:cubicBezTo>
                    <a:pt x="99064" y="108673"/>
                    <a:pt x="-12590" y="-36848"/>
                    <a:pt x="1168" y="86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C13F56C8-2687-8E48-4E13-31F9AC5E6800}"/>
                </a:ext>
              </a:extLst>
            </p:cNvPr>
            <p:cNvSpPr/>
            <p:nvPr/>
          </p:nvSpPr>
          <p:spPr>
            <a:xfrm>
              <a:off x="3282880" y="6842050"/>
              <a:ext cx="441402" cy="422356"/>
            </a:xfrm>
            <a:custGeom>
              <a:avLst/>
              <a:gdLst>
                <a:gd name="connsiteX0" fmla="*/ 441395 w 441402"/>
                <a:gd name="connsiteY0" fmla="*/ 75 h 422356"/>
                <a:gd name="connsiteX1" fmla="*/ 161995 w 441402"/>
                <a:gd name="connsiteY1" fmla="*/ 279475 h 422356"/>
                <a:gd name="connsiteX2" fmla="*/ 285820 w 441402"/>
                <a:gd name="connsiteY2" fmla="*/ 193750 h 422356"/>
                <a:gd name="connsiteX3" fmla="*/ 235020 w 441402"/>
                <a:gd name="connsiteY3" fmla="*/ 247725 h 422356"/>
                <a:gd name="connsiteX4" fmla="*/ 70 w 441402"/>
                <a:gd name="connsiteY4" fmla="*/ 422350 h 422356"/>
                <a:gd name="connsiteX5" fmla="*/ 209620 w 441402"/>
                <a:gd name="connsiteY5" fmla="*/ 241375 h 422356"/>
                <a:gd name="connsiteX6" fmla="*/ 152470 w 441402"/>
                <a:gd name="connsiteY6" fmla="*/ 250900 h 422356"/>
                <a:gd name="connsiteX7" fmla="*/ 441395 w 441402"/>
                <a:gd name="connsiteY7" fmla="*/ 75 h 42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1402" h="422356">
                  <a:moveTo>
                    <a:pt x="441395" y="75"/>
                  </a:moveTo>
                  <a:cubicBezTo>
                    <a:pt x="442982" y="4837"/>
                    <a:pt x="187924" y="247196"/>
                    <a:pt x="161995" y="279475"/>
                  </a:cubicBezTo>
                  <a:cubicBezTo>
                    <a:pt x="136066" y="311754"/>
                    <a:pt x="273649" y="199042"/>
                    <a:pt x="285820" y="193750"/>
                  </a:cubicBezTo>
                  <a:cubicBezTo>
                    <a:pt x="297991" y="188458"/>
                    <a:pt x="282645" y="209625"/>
                    <a:pt x="235020" y="247725"/>
                  </a:cubicBezTo>
                  <a:cubicBezTo>
                    <a:pt x="187395" y="285825"/>
                    <a:pt x="4303" y="423408"/>
                    <a:pt x="70" y="422350"/>
                  </a:cubicBezTo>
                  <a:cubicBezTo>
                    <a:pt x="-4163" y="421292"/>
                    <a:pt x="184220" y="269950"/>
                    <a:pt x="209620" y="241375"/>
                  </a:cubicBezTo>
                  <a:cubicBezTo>
                    <a:pt x="235020" y="212800"/>
                    <a:pt x="117545" y="285825"/>
                    <a:pt x="152470" y="250900"/>
                  </a:cubicBezTo>
                  <a:cubicBezTo>
                    <a:pt x="187395" y="215975"/>
                    <a:pt x="439808" y="-4687"/>
                    <a:pt x="441395" y="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3A7FEA6D-088D-7B1B-1EE9-0CC6AA3FF938}"/>
                </a:ext>
              </a:extLst>
            </p:cNvPr>
            <p:cNvSpPr/>
            <p:nvPr/>
          </p:nvSpPr>
          <p:spPr>
            <a:xfrm>
              <a:off x="2901930" y="7134217"/>
              <a:ext cx="577875" cy="466911"/>
            </a:xfrm>
            <a:custGeom>
              <a:avLst/>
              <a:gdLst>
                <a:gd name="connsiteX0" fmla="*/ 577870 w 577875"/>
                <a:gd name="connsiteY0" fmla="*/ 8 h 466911"/>
                <a:gd name="connsiteX1" fmla="*/ 260370 w 577875"/>
                <a:gd name="connsiteY1" fmla="*/ 257183 h 466911"/>
                <a:gd name="connsiteX2" fmla="*/ 20 w 577875"/>
                <a:gd name="connsiteY2" fmla="*/ 466733 h 466911"/>
                <a:gd name="connsiteX3" fmla="*/ 273070 w 577875"/>
                <a:gd name="connsiteY3" fmla="*/ 222258 h 466911"/>
                <a:gd name="connsiteX4" fmla="*/ 250845 w 577875"/>
                <a:gd name="connsiteY4" fmla="*/ 247658 h 466911"/>
                <a:gd name="connsiteX5" fmla="*/ 577870 w 577875"/>
                <a:gd name="connsiteY5" fmla="*/ 8 h 46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875" h="466911">
                  <a:moveTo>
                    <a:pt x="577870" y="8"/>
                  </a:moveTo>
                  <a:cubicBezTo>
                    <a:pt x="579457" y="1595"/>
                    <a:pt x="260370" y="257183"/>
                    <a:pt x="260370" y="257183"/>
                  </a:cubicBezTo>
                  <a:cubicBezTo>
                    <a:pt x="164062" y="334970"/>
                    <a:pt x="-2097" y="472554"/>
                    <a:pt x="20" y="466733"/>
                  </a:cubicBezTo>
                  <a:cubicBezTo>
                    <a:pt x="2137" y="460912"/>
                    <a:pt x="231266" y="258771"/>
                    <a:pt x="273070" y="222258"/>
                  </a:cubicBezTo>
                  <a:cubicBezTo>
                    <a:pt x="314874" y="185745"/>
                    <a:pt x="203220" y="280466"/>
                    <a:pt x="250845" y="247658"/>
                  </a:cubicBezTo>
                  <a:cubicBezTo>
                    <a:pt x="298470" y="214850"/>
                    <a:pt x="576283" y="-1579"/>
                    <a:pt x="577870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E724C62A-622E-68F3-3147-156A091029B6}"/>
                </a:ext>
              </a:extLst>
            </p:cNvPr>
            <p:cNvSpPr/>
            <p:nvPr/>
          </p:nvSpPr>
          <p:spPr>
            <a:xfrm>
              <a:off x="2463307" y="7536530"/>
              <a:ext cx="553100" cy="150681"/>
            </a:xfrm>
            <a:custGeom>
              <a:avLst/>
              <a:gdLst>
                <a:gd name="connsiteX0" fmla="*/ 493 w 553100"/>
                <a:gd name="connsiteY0" fmla="*/ 150145 h 150681"/>
                <a:gd name="connsiteX1" fmla="*/ 321168 w 553100"/>
                <a:gd name="connsiteY1" fmla="*/ 83470 h 150681"/>
                <a:gd name="connsiteX2" fmla="*/ 213218 w 553100"/>
                <a:gd name="connsiteY2" fmla="*/ 77120 h 150681"/>
                <a:gd name="connsiteX3" fmla="*/ 552943 w 553100"/>
                <a:gd name="connsiteY3" fmla="*/ 920 h 150681"/>
                <a:gd name="connsiteX4" fmla="*/ 254493 w 553100"/>
                <a:gd name="connsiteY4" fmla="*/ 42195 h 150681"/>
                <a:gd name="connsiteX5" fmla="*/ 493 w 553100"/>
                <a:gd name="connsiteY5" fmla="*/ 150145 h 150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3100" h="150681">
                  <a:moveTo>
                    <a:pt x="493" y="150145"/>
                  </a:moveTo>
                  <a:cubicBezTo>
                    <a:pt x="11605" y="157024"/>
                    <a:pt x="285714" y="95641"/>
                    <a:pt x="321168" y="83470"/>
                  </a:cubicBezTo>
                  <a:cubicBezTo>
                    <a:pt x="356622" y="71299"/>
                    <a:pt x="174589" y="90878"/>
                    <a:pt x="213218" y="77120"/>
                  </a:cubicBezTo>
                  <a:cubicBezTo>
                    <a:pt x="251847" y="63362"/>
                    <a:pt x="546064" y="6741"/>
                    <a:pt x="552943" y="920"/>
                  </a:cubicBezTo>
                  <a:cubicBezTo>
                    <a:pt x="559822" y="-4901"/>
                    <a:pt x="340218" y="17853"/>
                    <a:pt x="254493" y="42195"/>
                  </a:cubicBezTo>
                  <a:cubicBezTo>
                    <a:pt x="168768" y="66537"/>
                    <a:pt x="-10619" y="143266"/>
                    <a:pt x="493" y="150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B5DF776F-90B8-7A2C-ED33-FC87DA88E326}"/>
                </a:ext>
              </a:extLst>
            </p:cNvPr>
            <p:cNvSpPr/>
            <p:nvPr/>
          </p:nvSpPr>
          <p:spPr>
            <a:xfrm>
              <a:off x="1944081" y="7399910"/>
              <a:ext cx="612215" cy="281273"/>
            </a:xfrm>
            <a:custGeom>
              <a:avLst/>
              <a:gdLst>
                <a:gd name="connsiteX0" fmla="*/ 8544 w 612215"/>
                <a:gd name="connsiteY0" fmla="*/ 1015 h 281273"/>
                <a:gd name="connsiteX1" fmla="*/ 122844 w 612215"/>
                <a:gd name="connsiteY1" fmla="*/ 140715 h 281273"/>
                <a:gd name="connsiteX2" fmla="*/ 110144 w 612215"/>
                <a:gd name="connsiteY2" fmla="*/ 124840 h 281273"/>
                <a:gd name="connsiteX3" fmla="*/ 303819 w 612215"/>
                <a:gd name="connsiteY3" fmla="*/ 245490 h 281273"/>
                <a:gd name="connsiteX4" fmla="*/ 297469 w 612215"/>
                <a:gd name="connsiteY4" fmla="*/ 226440 h 281273"/>
                <a:gd name="connsiteX5" fmla="*/ 605444 w 612215"/>
                <a:gd name="connsiteY5" fmla="*/ 280415 h 281273"/>
                <a:gd name="connsiteX6" fmla="*/ 487969 w 612215"/>
                <a:gd name="connsiteY6" fmla="*/ 258190 h 281273"/>
                <a:gd name="connsiteX7" fmla="*/ 230794 w 612215"/>
                <a:gd name="connsiteY7" fmla="*/ 239140 h 281273"/>
                <a:gd name="connsiteX8" fmla="*/ 268894 w 612215"/>
                <a:gd name="connsiteY8" fmla="*/ 239140 h 281273"/>
                <a:gd name="connsiteX9" fmla="*/ 37119 w 612215"/>
                <a:gd name="connsiteY9" fmla="*/ 83565 h 281273"/>
                <a:gd name="connsiteX10" fmla="*/ 8544 w 612215"/>
                <a:gd name="connsiteY10" fmla="*/ 1015 h 28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2215" h="281273">
                  <a:moveTo>
                    <a:pt x="8544" y="1015"/>
                  </a:moveTo>
                  <a:cubicBezTo>
                    <a:pt x="22831" y="10540"/>
                    <a:pt x="105911" y="120078"/>
                    <a:pt x="122844" y="140715"/>
                  </a:cubicBezTo>
                  <a:cubicBezTo>
                    <a:pt x="139777" y="161353"/>
                    <a:pt x="79982" y="107378"/>
                    <a:pt x="110144" y="124840"/>
                  </a:cubicBezTo>
                  <a:cubicBezTo>
                    <a:pt x="140306" y="142302"/>
                    <a:pt x="272598" y="228557"/>
                    <a:pt x="303819" y="245490"/>
                  </a:cubicBezTo>
                  <a:cubicBezTo>
                    <a:pt x="335040" y="262423"/>
                    <a:pt x="247198" y="220619"/>
                    <a:pt x="297469" y="226440"/>
                  </a:cubicBezTo>
                  <a:cubicBezTo>
                    <a:pt x="347740" y="232261"/>
                    <a:pt x="573694" y="275123"/>
                    <a:pt x="605444" y="280415"/>
                  </a:cubicBezTo>
                  <a:cubicBezTo>
                    <a:pt x="637194" y="285707"/>
                    <a:pt x="550411" y="265069"/>
                    <a:pt x="487969" y="258190"/>
                  </a:cubicBezTo>
                  <a:cubicBezTo>
                    <a:pt x="425527" y="251311"/>
                    <a:pt x="267306" y="242315"/>
                    <a:pt x="230794" y="239140"/>
                  </a:cubicBezTo>
                  <a:cubicBezTo>
                    <a:pt x="194282" y="235965"/>
                    <a:pt x="301173" y="265069"/>
                    <a:pt x="268894" y="239140"/>
                  </a:cubicBezTo>
                  <a:cubicBezTo>
                    <a:pt x="236615" y="213211"/>
                    <a:pt x="79982" y="115844"/>
                    <a:pt x="37119" y="83565"/>
                  </a:cubicBezTo>
                  <a:cubicBezTo>
                    <a:pt x="-5744" y="51286"/>
                    <a:pt x="-5743" y="-8510"/>
                    <a:pt x="8544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B3160D31-A87C-95A3-535B-B4B1C1CD5AC6}"/>
                </a:ext>
              </a:extLst>
            </p:cNvPr>
            <p:cNvSpPr/>
            <p:nvPr/>
          </p:nvSpPr>
          <p:spPr>
            <a:xfrm>
              <a:off x="2442828" y="6806699"/>
              <a:ext cx="1138572" cy="410213"/>
            </a:xfrm>
            <a:custGeom>
              <a:avLst/>
              <a:gdLst>
                <a:gd name="connsiteX0" fmla="*/ 1138572 w 1138572"/>
                <a:gd name="connsiteY0" fmla="*/ 22726 h 410213"/>
                <a:gd name="connsiteX1" fmla="*/ 471822 w 1138572"/>
                <a:gd name="connsiteY1" fmla="*/ 57651 h 410213"/>
                <a:gd name="connsiteX2" fmla="*/ 570247 w 1138572"/>
                <a:gd name="connsiteY2" fmla="*/ 48126 h 410213"/>
                <a:gd name="connsiteX3" fmla="*/ 284497 w 1138572"/>
                <a:gd name="connsiteY3" fmla="*/ 165601 h 410213"/>
                <a:gd name="connsiteX4" fmla="*/ 14622 w 1138572"/>
                <a:gd name="connsiteY4" fmla="*/ 403726 h 410213"/>
                <a:gd name="connsiteX5" fmla="*/ 100347 w 1138572"/>
                <a:gd name="connsiteY5" fmla="*/ 314826 h 410213"/>
                <a:gd name="connsiteX6" fmla="*/ 636922 w 1138572"/>
                <a:gd name="connsiteY6" fmla="*/ 22726 h 410213"/>
                <a:gd name="connsiteX7" fmla="*/ 681372 w 1138572"/>
                <a:gd name="connsiteY7" fmla="*/ 19551 h 410213"/>
                <a:gd name="connsiteX8" fmla="*/ 1138572 w 1138572"/>
                <a:gd name="connsiteY8" fmla="*/ 22726 h 410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572" h="410213">
                  <a:moveTo>
                    <a:pt x="1138572" y="22726"/>
                  </a:moveTo>
                  <a:lnTo>
                    <a:pt x="471822" y="57651"/>
                  </a:lnTo>
                  <a:cubicBezTo>
                    <a:pt x="377101" y="61884"/>
                    <a:pt x="601468" y="30134"/>
                    <a:pt x="570247" y="48126"/>
                  </a:cubicBezTo>
                  <a:cubicBezTo>
                    <a:pt x="539026" y="66118"/>
                    <a:pt x="377101" y="106334"/>
                    <a:pt x="284497" y="165601"/>
                  </a:cubicBezTo>
                  <a:cubicBezTo>
                    <a:pt x="191893" y="224868"/>
                    <a:pt x="45314" y="378855"/>
                    <a:pt x="14622" y="403726"/>
                  </a:cubicBezTo>
                  <a:cubicBezTo>
                    <a:pt x="-16070" y="428597"/>
                    <a:pt x="-3370" y="378326"/>
                    <a:pt x="100347" y="314826"/>
                  </a:cubicBezTo>
                  <a:cubicBezTo>
                    <a:pt x="204064" y="251326"/>
                    <a:pt x="540085" y="71938"/>
                    <a:pt x="636922" y="22726"/>
                  </a:cubicBezTo>
                  <a:cubicBezTo>
                    <a:pt x="733759" y="-26486"/>
                    <a:pt x="681372" y="19551"/>
                    <a:pt x="681372" y="19551"/>
                  </a:cubicBezTo>
                  <a:lnTo>
                    <a:pt x="1138572" y="2272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A89374EA-B563-F123-75B8-EFEC7861D3C4}"/>
                </a:ext>
              </a:extLst>
            </p:cNvPr>
            <p:cNvSpPr/>
            <p:nvPr/>
          </p:nvSpPr>
          <p:spPr>
            <a:xfrm>
              <a:off x="2095498" y="6545561"/>
              <a:ext cx="1443865" cy="293775"/>
            </a:xfrm>
            <a:custGeom>
              <a:avLst/>
              <a:gdLst>
                <a:gd name="connsiteX0" fmla="*/ 1441452 w 1443865"/>
                <a:gd name="connsiteY0" fmla="*/ 274339 h 293775"/>
                <a:gd name="connsiteX1" fmla="*/ 1244602 w 1443865"/>
                <a:gd name="connsiteY1" fmla="*/ 204489 h 293775"/>
                <a:gd name="connsiteX2" fmla="*/ 723902 w 1443865"/>
                <a:gd name="connsiteY2" fmla="*/ 290214 h 293775"/>
                <a:gd name="connsiteX3" fmla="*/ 768352 w 1443865"/>
                <a:gd name="connsiteY3" fmla="*/ 277514 h 293775"/>
                <a:gd name="connsiteX4" fmla="*/ 571502 w 1443865"/>
                <a:gd name="connsiteY4" fmla="*/ 277514 h 293775"/>
                <a:gd name="connsiteX5" fmla="*/ 447677 w 1443865"/>
                <a:gd name="connsiteY5" fmla="*/ 242589 h 293775"/>
                <a:gd name="connsiteX6" fmla="*/ 2 w 1443865"/>
                <a:gd name="connsiteY6" fmla="*/ 1289 h 293775"/>
                <a:gd name="connsiteX7" fmla="*/ 441327 w 1443865"/>
                <a:gd name="connsiteY7" fmla="*/ 147339 h 293775"/>
                <a:gd name="connsiteX8" fmla="*/ 692152 w 1443865"/>
                <a:gd name="connsiteY8" fmla="*/ 160039 h 293775"/>
                <a:gd name="connsiteX9" fmla="*/ 644527 w 1443865"/>
                <a:gd name="connsiteY9" fmla="*/ 137814 h 293775"/>
                <a:gd name="connsiteX10" fmla="*/ 904877 w 1443865"/>
                <a:gd name="connsiteY10" fmla="*/ 134639 h 293775"/>
                <a:gd name="connsiteX11" fmla="*/ 822327 w 1443865"/>
                <a:gd name="connsiteY11" fmla="*/ 121939 h 293775"/>
                <a:gd name="connsiteX12" fmla="*/ 1130302 w 1443865"/>
                <a:gd name="connsiteY12" fmla="*/ 163214 h 293775"/>
                <a:gd name="connsiteX13" fmla="*/ 1441452 w 1443865"/>
                <a:gd name="connsiteY13" fmla="*/ 274339 h 293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3865" h="293775">
                  <a:moveTo>
                    <a:pt x="1441452" y="274339"/>
                  </a:moveTo>
                  <a:cubicBezTo>
                    <a:pt x="1460502" y="281218"/>
                    <a:pt x="1364194" y="201843"/>
                    <a:pt x="1244602" y="204489"/>
                  </a:cubicBezTo>
                  <a:cubicBezTo>
                    <a:pt x="1125010" y="207135"/>
                    <a:pt x="803277" y="278043"/>
                    <a:pt x="723902" y="290214"/>
                  </a:cubicBezTo>
                  <a:cubicBezTo>
                    <a:pt x="644527" y="302385"/>
                    <a:pt x="793752" y="279631"/>
                    <a:pt x="768352" y="277514"/>
                  </a:cubicBezTo>
                  <a:cubicBezTo>
                    <a:pt x="742952" y="275397"/>
                    <a:pt x="624948" y="283335"/>
                    <a:pt x="571502" y="277514"/>
                  </a:cubicBezTo>
                  <a:cubicBezTo>
                    <a:pt x="518056" y="271693"/>
                    <a:pt x="542927" y="288627"/>
                    <a:pt x="447677" y="242589"/>
                  </a:cubicBezTo>
                  <a:cubicBezTo>
                    <a:pt x="352427" y="196551"/>
                    <a:pt x="1060" y="17164"/>
                    <a:pt x="2" y="1289"/>
                  </a:cubicBezTo>
                  <a:cubicBezTo>
                    <a:pt x="-1056" y="-14586"/>
                    <a:pt x="325969" y="120881"/>
                    <a:pt x="441327" y="147339"/>
                  </a:cubicBezTo>
                  <a:cubicBezTo>
                    <a:pt x="556685" y="173797"/>
                    <a:pt x="658285" y="161626"/>
                    <a:pt x="692152" y="160039"/>
                  </a:cubicBezTo>
                  <a:cubicBezTo>
                    <a:pt x="726019" y="158452"/>
                    <a:pt x="609073" y="142047"/>
                    <a:pt x="644527" y="137814"/>
                  </a:cubicBezTo>
                  <a:cubicBezTo>
                    <a:pt x="679981" y="133581"/>
                    <a:pt x="875244" y="137285"/>
                    <a:pt x="904877" y="134639"/>
                  </a:cubicBezTo>
                  <a:cubicBezTo>
                    <a:pt x="934510" y="131993"/>
                    <a:pt x="822327" y="121939"/>
                    <a:pt x="822327" y="121939"/>
                  </a:cubicBezTo>
                  <a:cubicBezTo>
                    <a:pt x="859898" y="126701"/>
                    <a:pt x="1028702" y="142047"/>
                    <a:pt x="1130302" y="163214"/>
                  </a:cubicBezTo>
                  <a:cubicBezTo>
                    <a:pt x="1231902" y="184381"/>
                    <a:pt x="1422402" y="267460"/>
                    <a:pt x="1441452" y="274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E1AA9141-81E8-D65F-5586-8B1A425E5CDC}"/>
                </a:ext>
              </a:extLst>
            </p:cNvPr>
            <p:cNvSpPr/>
            <p:nvPr/>
          </p:nvSpPr>
          <p:spPr>
            <a:xfrm>
              <a:off x="1120261" y="6180864"/>
              <a:ext cx="1214162" cy="1219934"/>
            </a:xfrm>
            <a:custGeom>
              <a:avLst/>
              <a:gdLst>
                <a:gd name="connsiteX0" fmla="*/ 514 w 1214162"/>
                <a:gd name="connsiteY0" fmla="*/ 861 h 1219934"/>
                <a:gd name="connsiteX1" fmla="*/ 187839 w 1214162"/>
                <a:gd name="connsiteY1" fmla="*/ 194536 h 1219934"/>
                <a:gd name="connsiteX2" fmla="*/ 203714 w 1214162"/>
                <a:gd name="connsiteY2" fmla="*/ 96111 h 1219934"/>
                <a:gd name="connsiteX3" fmla="*/ 213239 w 1214162"/>
                <a:gd name="connsiteY3" fmla="*/ 48486 h 1219934"/>
                <a:gd name="connsiteX4" fmla="*/ 292614 w 1214162"/>
                <a:gd name="connsiteY4" fmla="*/ 261211 h 1219934"/>
                <a:gd name="connsiteX5" fmla="*/ 264039 w 1214162"/>
                <a:gd name="connsiteY5" fmla="*/ 181836 h 1219934"/>
                <a:gd name="connsiteX6" fmla="*/ 381514 w 1214162"/>
                <a:gd name="connsiteY6" fmla="*/ 439011 h 1219934"/>
                <a:gd name="connsiteX7" fmla="*/ 352939 w 1214162"/>
                <a:gd name="connsiteY7" fmla="*/ 175486 h 1219934"/>
                <a:gd name="connsiteX8" fmla="*/ 391039 w 1214162"/>
                <a:gd name="connsiteY8" fmla="*/ 413611 h 1219934"/>
                <a:gd name="connsiteX9" fmla="*/ 492639 w 1214162"/>
                <a:gd name="connsiteY9" fmla="*/ 556486 h 1219934"/>
                <a:gd name="connsiteX10" fmla="*/ 441839 w 1214162"/>
                <a:gd name="connsiteY10" fmla="*/ 458061 h 1219934"/>
                <a:gd name="connsiteX11" fmla="*/ 498989 w 1214162"/>
                <a:gd name="connsiteY11" fmla="*/ 559661 h 1219934"/>
                <a:gd name="connsiteX12" fmla="*/ 619639 w 1214162"/>
                <a:gd name="connsiteY12" fmla="*/ 689836 h 1219934"/>
                <a:gd name="connsiteX13" fmla="*/ 619639 w 1214162"/>
                <a:gd name="connsiteY13" fmla="*/ 673961 h 1219934"/>
                <a:gd name="connsiteX14" fmla="*/ 800614 w 1214162"/>
                <a:gd name="connsiteY14" fmla="*/ 883511 h 1219934"/>
                <a:gd name="connsiteX15" fmla="*/ 772039 w 1214162"/>
                <a:gd name="connsiteY15" fmla="*/ 880336 h 1219934"/>
                <a:gd name="connsiteX16" fmla="*/ 864114 w 1214162"/>
                <a:gd name="connsiteY16" fmla="*/ 1032736 h 1219934"/>
                <a:gd name="connsiteX17" fmla="*/ 883164 w 1214162"/>
                <a:gd name="connsiteY17" fmla="*/ 1058136 h 1219934"/>
                <a:gd name="connsiteX18" fmla="*/ 1207014 w 1214162"/>
                <a:gd name="connsiteY18" fmla="*/ 1121636 h 1219934"/>
                <a:gd name="connsiteX19" fmla="*/ 1086364 w 1214162"/>
                <a:gd name="connsiteY19" fmla="*/ 1121636 h 1219934"/>
                <a:gd name="connsiteX20" fmla="*/ 845064 w 1214162"/>
                <a:gd name="connsiteY20" fmla="*/ 1216886 h 1219934"/>
                <a:gd name="connsiteX21" fmla="*/ 1026039 w 1214162"/>
                <a:gd name="connsiteY21" fmla="*/ 1185136 h 1219934"/>
                <a:gd name="connsiteX22" fmla="*/ 889514 w 1214162"/>
                <a:gd name="connsiteY22" fmla="*/ 1074011 h 1219934"/>
                <a:gd name="connsiteX23" fmla="*/ 806964 w 1214162"/>
                <a:gd name="connsiteY23" fmla="*/ 934311 h 1219934"/>
                <a:gd name="connsiteX24" fmla="*/ 778389 w 1214162"/>
                <a:gd name="connsiteY24" fmla="*/ 896211 h 1219934"/>
                <a:gd name="connsiteX25" fmla="*/ 524389 w 1214162"/>
                <a:gd name="connsiteY25" fmla="*/ 610461 h 1219934"/>
                <a:gd name="connsiteX26" fmla="*/ 352939 w 1214162"/>
                <a:gd name="connsiteY26" fmla="*/ 375511 h 1219934"/>
                <a:gd name="connsiteX27" fmla="*/ 375164 w 1214162"/>
                <a:gd name="connsiteY27" fmla="*/ 359636 h 1219934"/>
                <a:gd name="connsiteX28" fmla="*/ 206889 w 1214162"/>
                <a:gd name="connsiteY28" fmla="*/ 102461 h 1219934"/>
                <a:gd name="connsiteX29" fmla="*/ 133864 w 1214162"/>
                <a:gd name="connsiteY29" fmla="*/ 121511 h 1219934"/>
                <a:gd name="connsiteX30" fmla="*/ 514 w 1214162"/>
                <a:gd name="connsiteY30" fmla="*/ 861 h 1219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14162" h="1219934">
                  <a:moveTo>
                    <a:pt x="514" y="861"/>
                  </a:moveTo>
                  <a:cubicBezTo>
                    <a:pt x="9510" y="13032"/>
                    <a:pt x="153972" y="178661"/>
                    <a:pt x="187839" y="194536"/>
                  </a:cubicBezTo>
                  <a:cubicBezTo>
                    <a:pt x="221706" y="210411"/>
                    <a:pt x="199481" y="120453"/>
                    <a:pt x="203714" y="96111"/>
                  </a:cubicBezTo>
                  <a:cubicBezTo>
                    <a:pt x="207947" y="71769"/>
                    <a:pt x="198422" y="20969"/>
                    <a:pt x="213239" y="48486"/>
                  </a:cubicBezTo>
                  <a:cubicBezTo>
                    <a:pt x="228056" y="76003"/>
                    <a:pt x="284147" y="238986"/>
                    <a:pt x="292614" y="261211"/>
                  </a:cubicBezTo>
                  <a:cubicBezTo>
                    <a:pt x="301081" y="283436"/>
                    <a:pt x="249222" y="152203"/>
                    <a:pt x="264039" y="181836"/>
                  </a:cubicBezTo>
                  <a:cubicBezTo>
                    <a:pt x="278856" y="211469"/>
                    <a:pt x="366697" y="440069"/>
                    <a:pt x="381514" y="439011"/>
                  </a:cubicBezTo>
                  <a:cubicBezTo>
                    <a:pt x="396331" y="437953"/>
                    <a:pt x="351352" y="179719"/>
                    <a:pt x="352939" y="175486"/>
                  </a:cubicBezTo>
                  <a:cubicBezTo>
                    <a:pt x="354526" y="171253"/>
                    <a:pt x="367756" y="350111"/>
                    <a:pt x="391039" y="413611"/>
                  </a:cubicBezTo>
                  <a:cubicBezTo>
                    <a:pt x="414322" y="477111"/>
                    <a:pt x="484172" y="549078"/>
                    <a:pt x="492639" y="556486"/>
                  </a:cubicBezTo>
                  <a:cubicBezTo>
                    <a:pt x="501106" y="563894"/>
                    <a:pt x="440781" y="457532"/>
                    <a:pt x="441839" y="458061"/>
                  </a:cubicBezTo>
                  <a:cubicBezTo>
                    <a:pt x="442897" y="458590"/>
                    <a:pt x="469356" y="521032"/>
                    <a:pt x="498989" y="559661"/>
                  </a:cubicBezTo>
                  <a:cubicBezTo>
                    <a:pt x="528622" y="598290"/>
                    <a:pt x="599531" y="670786"/>
                    <a:pt x="619639" y="689836"/>
                  </a:cubicBezTo>
                  <a:cubicBezTo>
                    <a:pt x="639747" y="708886"/>
                    <a:pt x="589477" y="641682"/>
                    <a:pt x="619639" y="673961"/>
                  </a:cubicBezTo>
                  <a:cubicBezTo>
                    <a:pt x="649802" y="706240"/>
                    <a:pt x="775214" y="849115"/>
                    <a:pt x="800614" y="883511"/>
                  </a:cubicBezTo>
                  <a:cubicBezTo>
                    <a:pt x="826014" y="917907"/>
                    <a:pt x="761456" y="855465"/>
                    <a:pt x="772039" y="880336"/>
                  </a:cubicBezTo>
                  <a:cubicBezTo>
                    <a:pt x="782622" y="905207"/>
                    <a:pt x="845593" y="1003103"/>
                    <a:pt x="864114" y="1032736"/>
                  </a:cubicBezTo>
                  <a:cubicBezTo>
                    <a:pt x="882635" y="1062369"/>
                    <a:pt x="826014" y="1043319"/>
                    <a:pt x="883164" y="1058136"/>
                  </a:cubicBezTo>
                  <a:cubicBezTo>
                    <a:pt x="940314" y="1072953"/>
                    <a:pt x="1173147" y="1111053"/>
                    <a:pt x="1207014" y="1121636"/>
                  </a:cubicBezTo>
                  <a:cubicBezTo>
                    <a:pt x="1240881" y="1132219"/>
                    <a:pt x="1146689" y="1105761"/>
                    <a:pt x="1086364" y="1121636"/>
                  </a:cubicBezTo>
                  <a:cubicBezTo>
                    <a:pt x="1026039" y="1137511"/>
                    <a:pt x="855118" y="1206303"/>
                    <a:pt x="845064" y="1216886"/>
                  </a:cubicBezTo>
                  <a:cubicBezTo>
                    <a:pt x="835010" y="1227469"/>
                    <a:pt x="1018631" y="1208949"/>
                    <a:pt x="1026039" y="1185136"/>
                  </a:cubicBezTo>
                  <a:cubicBezTo>
                    <a:pt x="1033447" y="1161324"/>
                    <a:pt x="926027" y="1115815"/>
                    <a:pt x="889514" y="1074011"/>
                  </a:cubicBezTo>
                  <a:cubicBezTo>
                    <a:pt x="853001" y="1032207"/>
                    <a:pt x="825485" y="963944"/>
                    <a:pt x="806964" y="934311"/>
                  </a:cubicBezTo>
                  <a:cubicBezTo>
                    <a:pt x="788443" y="904678"/>
                    <a:pt x="825485" y="950186"/>
                    <a:pt x="778389" y="896211"/>
                  </a:cubicBezTo>
                  <a:cubicBezTo>
                    <a:pt x="731293" y="842236"/>
                    <a:pt x="595297" y="697244"/>
                    <a:pt x="524389" y="610461"/>
                  </a:cubicBezTo>
                  <a:cubicBezTo>
                    <a:pt x="453481" y="523678"/>
                    <a:pt x="377810" y="417315"/>
                    <a:pt x="352939" y="375511"/>
                  </a:cubicBezTo>
                  <a:cubicBezTo>
                    <a:pt x="328068" y="333707"/>
                    <a:pt x="399506" y="405144"/>
                    <a:pt x="375164" y="359636"/>
                  </a:cubicBezTo>
                  <a:cubicBezTo>
                    <a:pt x="350822" y="314128"/>
                    <a:pt x="247106" y="142148"/>
                    <a:pt x="206889" y="102461"/>
                  </a:cubicBezTo>
                  <a:cubicBezTo>
                    <a:pt x="166672" y="62774"/>
                    <a:pt x="164556" y="133682"/>
                    <a:pt x="133864" y="121511"/>
                  </a:cubicBezTo>
                  <a:cubicBezTo>
                    <a:pt x="103172" y="109340"/>
                    <a:pt x="-8482" y="-11310"/>
                    <a:pt x="514" y="8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2C7E4D7B-2F10-DB81-9902-4209FF3532AD}"/>
                </a:ext>
              </a:extLst>
            </p:cNvPr>
            <p:cNvSpPr/>
            <p:nvPr/>
          </p:nvSpPr>
          <p:spPr>
            <a:xfrm>
              <a:off x="1978034" y="6192748"/>
              <a:ext cx="967039" cy="459027"/>
            </a:xfrm>
            <a:custGeom>
              <a:avLst/>
              <a:gdLst>
                <a:gd name="connsiteX0" fmla="*/ 6341 w 967039"/>
                <a:gd name="connsiteY0" fmla="*/ 1677 h 459027"/>
                <a:gd name="connsiteX1" fmla="*/ 520691 w 967039"/>
                <a:gd name="connsiteY1" fmla="*/ 328702 h 459027"/>
                <a:gd name="connsiteX2" fmla="*/ 488941 w 967039"/>
                <a:gd name="connsiteY2" fmla="*/ 319177 h 459027"/>
                <a:gd name="connsiteX3" fmla="*/ 962016 w 967039"/>
                <a:gd name="connsiteY3" fmla="*/ 443002 h 459027"/>
                <a:gd name="connsiteX4" fmla="*/ 749291 w 967039"/>
                <a:gd name="connsiteY4" fmla="*/ 411252 h 459027"/>
                <a:gd name="connsiteX5" fmla="*/ 936616 w 967039"/>
                <a:gd name="connsiteY5" fmla="*/ 458877 h 459027"/>
                <a:gd name="connsiteX6" fmla="*/ 698491 w 967039"/>
                <a:gd name="connsiteY6" fmla="*/ 392202 h 459027"/>
                <a:gd name="connsiteX7" fmla="*/ 387341 w 967039"/>
                <a:gd name="connsiteY7" fmla="*/ 316002 h 459027"/>
                <a:gd name="connsiteX8" fmla="*/ 434966 w 967039"/>
                <a:gd name="connsiteY8" fmla="*/ 328702 h 459027"/>
                <a:gd name="connsiteX9" fmla="*/ 244466 w 967039"/>
                <a:gd name="connsiteY9" fmla="*/ 204877 h 459027"/>
                <a:gd name="connsiteX10" fmla="*/ 6341 w 967039"/>
                <a:gd name="connsiteY10" fmla="*/ 1677 h 45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7039" h="459027">
                  <a:moveTo>
                    <a:pt x="6341" y="1677"/>
                  </a:moveTo>
                  <a:cubicBezTo>
                    <a:pt x="52379" y="22315"/>
                    <a:pt x="440258" y="275785"/>
                    <a:pt x="520691" y="328702"/>
                  </a:cubicBezTo>
                  <a:cubicBezTo>
                    <a:pt x="601124" y="381619"/>
                    <a:pt x="488941" y="319177"/>
                    <a:pt x="488941" y="319177"/>
                  </a:cubicBezTo>
                  <a:lnTo>
                    <a:pt x="962016" y="443002"/>
                  </a:lnTo>
                  <a:cubicBezTo>
                    <a:pt x="1005408" y="458348"/>
                    <a:pt x="753524" y="408606"/>
                    <a:pt x="749291" y="411252"/>
                  </a:cubicBezTo>
                  <a:cubicBezTo>
                    <a:pt x="745058" y="413898"/>
                    <a:pt x="945083" y="462052"/>
                    <a:pt x="936616" y="458877"/>
                  </a:cubicBezTo>
                  <a:cubicBezTo>
                    <a:pt x="928149" y="455702"/>
                    <a:pt x="790037" y="416015"/>
                    <a:pt x="698491" y="392202"/>
                  </a:cubicBezTo>
                  <a:cubicBezTo>
                    <a:pt x="606945" y="368390"/>
                    <a:pt x="431262" y="326585"/>
                    <a:pt x="387341" y="316002"/>
                  </a:cubicBezTo>
                  <a:cubicBezTo>
                    <a:pt x="343420" y="305419"/>
                    <a:pt x="458778" y="347223"/>
                    <a:pt x="434966" y="328702"/>
                  </a:cubicBezTo>
                  <a:cubicBezTo>
                    <a:pt x="411154" y="310181"/>
                    <a:pt x="311141" y="253031"/>
                    <a:pt x="244466" y="204877"/>
                  </a:cubicBezTo>
                  <a:cubicBezTo>
                    <a:pt x="177791" y="156723"/>
                    <a:pt x="-39697" y="-18961"/>
                    <a:pt x="6341" y="1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0065A0E6-7292-F43B-55A7-82619C47E84E}"/>
                </a:ext>
              </a:extLst>
            </p:cNvPr>
            <p:cNvSpPr/>
            <p:nvPr/>
          </p:nvSpPr>
          <p:spPr>
            <a:xfrm>
              <a:off x="1809367" y="6117402"/>
              <a:ext cx="1131367" cy="570091"/>
            </a:xfrm>
            <a:custGeom>
              <a:avLst/>
              <a:gdLst>
                <a:gd name="connsiteX0" fmla="*/ 32133 w 1131367"/>
                <a:gd name="connsiteY0" fmla="*/ 29398 h 570091"/>
                <a:gd name="connsiteX1" fmla="*/ 524258 w 1131367"/>
                <a:gd name="connsiteY1" fmla="*/ 442148 h 570091"/>
                <a:gd name="connsiteX2" fmla="*/ 810008 w 1131367"/>
                <a:gd name="connsiteY2" fmla="*/ 515173 h 570091"/>
                <a:gd name="connsiteX3" fmla="*/ 721108 w 1131367"/>
                <a:gd name="connsiteY3" fmla="*/ 496123 h 570091"/>
                <a:gd name="connsiteX4" fmla="*/ 1130683 w 1131367"/>
                <a:gd name="connsiteY4" fmla="*/ 543748 h 570091"/>
                <a:gd name="connsiteX5" fmla="*/ 806833 w 1131367"/>
                <a:gd name="connsiteY5" fmla="*/ 562798 h 570091"/>
                <a:gd name="connsiteX6" fmla="*/ 378208 w 1131367"/>
                <a:gd name="connsiteY6" fmla="*/ 419923 h 570091"/>
                <a:gd name="connsiteX7" fmla="*/ 486158 w 1131367"/>
                <a:gd name="connsiteY7" fmla="*/ 442148 h 570091"/>
                <a:gd name="connsiteX8" fmla="*/ 324233 w 1131367"/>
                <a:gd name="connsiteY8" fmla="*/ 327848 h 570091"/>
                <a:gd name="connsiteX9" fmla="*/ 76583 w 1131367"/>
                <a:gd name="connsiteY9" fmla="*/ 64323 h 570091"/>
                <a:gd name="connsiteX10" fmla="*/ 32133 w 1131367"/>
                <a:gd name="connsiteY10" fmla="*/ 29398 h 570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1367" h="570091">
                  <a:moveTo>
                    <a:pt x="32133" y="29398"/>
                  </a:moveTo>
                  <a:cubicBezTo>
                    <a:pt x="106745" y="92369"/>
                    <a:pt x="394612" y="361186"/>
                    <a:pt x="524258" y="442148"/>
                  </a:cubicBezTo>
                  <a:cubicBezTo>
                    <a:pt x="653904" y="523110"/>
                    <a:pt x="777200" y="506177"/>
                    <a:pt x="810008" y="515173"/>
                  </a:cubicBezTo>
                  <a:cubicBezTo>
                    <a:pt x="842816" y="524169"/>
                    <a:pt x="667662" y="491361"/>
                    <a:pt x="721108" y="496123"/>
                  </a:cubicBezTo>
                  <a:cubicBezTo>
                    <a:pt x="774554" y="500885"/>
                    <a:pt x="1116396" y="532636"/>
                    <a:pt x="1130683" y="543748"/>
                  </a:cubicBezTo>
                  <a:cubicBezTo>
                    <a:pt x="1144971" y="554861"/>
                    <a:pt x="932246" y="583436"/>
                    <a:pt x="806833" y="562798"/>
                  </a:cubicBezTo>
                  <a:cubicBezTo>
                    <a:pt x="681421" y="542161"/>
                    <a:pt x="431654" y="440031"/>
                    <a:pt x="378208" y="419923"/>
                  </a:cubicBezTo>
                  <a:cubicBezTo>
                    <a:pt x="324762" y="399815"/>
                    <a:pt x="495154" y="457494"/>
                    <a:pt x="486158" y="442148"/>
                  </a:cubicBezTo>
                  <a:cubicBezTo>
                    <a:pt x="477162" y="426802"/>
                    <a:pt x="392496" y="390819"/>
                    <a:pt x="324233" y="327848"/>
                  </a:cubicBezTo>
                  <a:cubicBezTo>
                    <a:pt x="255970" y="264877"/>
                    <a:pt x="123150" y="111419"/>
                    <a:pt x="76583" y="64323"/>
                  </a:cubicBezTo>
                  <a:cubicBezTo>
                    <a:pt x="30016" y="17227"/>
                    <a:pt x="-42479" y="-33573"/>
                    <a:pt x="32133" y="29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44A0BAAF-5285-21C3-D062-9B83487F6081}"/>
                </a:ext>
              </a:extLst>
            </p:cNvPr>
            <p:cNvSpPr/>
            <p:nvPr/>
          </p:nvSpPr>
          <p:spPr>
            <a:xfrm>
              <a:off x="1555396" y="5610128"/>
              <a:ext cx="242192" cy="462367"/>
            </a:xfrm>
            <a:custGeom>
              <a:avLst/>
              <a:gdLst>
                <a:gd name="connsiteX0" fmla="*/ 38454 w 242192"/>
                <a:gd name="connsiteY0" fmla="*/ 97 h 462367"/>
                <a:gd name="connsiteX1" fmla="*/ 98779 w 242192"/>
                <a:gd name="connsiteY1" fmla="*/ 133447 h 462367"/>
                <a:gd name="connsiteX2" fmla="*/ 51154 w 242192"/>
                <a:gd name="connsiteY2" fmla="*/ 92172 h 462367"/>
                <a:gd name="connsiteX3" fmla="*/ 235304 w 242192"/>
                <a:gd name="connsiteY3" fmla="*/ 441422 h 462367"/>
                <a:gd name="connsiteX4" fmla="*/ 184504 w 242192"/>
                <a:gd name="connsiteY4" fmla="*/ 387447 h 462367"/>
                <a:gd name="connsiteX5" fmla="*/ 9879 w 242192"/>
                <a:gd name="connsiteY5" fmla="*/ 95347 h 462367"/>
                <a:gd name="connsiteX6" fmla="*/ 22579 w 242192"/>
                <a:gd name="connsiteY6" fmla="*/ 111222 h 462367"/>
                <a:gd name="connsiteX7" fmla="*/ 38454 w 242192"/>
                <a:gd name="connsiteY7" fmla="*/ 97 h 46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192" h="462367">
                  <a:moveTo>
                    <a:pt x="38454" y="97"/>
                  </a:moveTo>
                  <a:cubicBezTo>
                    <a:pt x="51154" y="3801"/>
                    <a:pt x="96662" y="118101"/>
                    <a:pt x="98779" y="133447"/>
                  </a:cubicBezTo>
                  <a:cubicBezTo>
                    <a:pt x="100896" y="148793"/>
                    <a:pt x="28400" y="40843"/>
                    <a:pt x="51154" y="92172"/>
                  </a:cubicBezTo>
                  <a:cubicBezTo>
                    <a:pt x="73908" y="143501"/>
                    <a:pt x="213079" y="392210"/>
                    <a:pt x="235304" y="441422"/>
                  </a:cubicBezTo>
                  <a:cubicBezTo>
                    <a:pt x="257529" y="490634"/>
                    <a:pt x="222075" y="445126"/>
                    <a:pt x="184504" y="387447"/>
                  </a:cubicBezTo>
                  <a:cubicBezTo>
                    <a:pt x="146933" y="329768"/>
                    <a:pt x="36867" y="141385"/>
                    <a:pt x="9879" y="95347"/>
                  </a:cubicBezTo>
                  <a:cubicBezTo>
                    <a:pt x="-17109" y="49309"/>
                    <a:pt x="19404" y="123393"/>
                    <a:pt x="22579" y="111222"/>
                  </a:cubicBezTo>
                  <a:cubicBezTo>
                    <a:pt x="25754" y="99051"/>
                    <a:pt x="25754" y="-3607"/>
                    <a:pt x="38454" y="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AF12D429-3847-018A-91E7-BA5DB47848C4}"/>
                </a:ext>
              </a:extLst>
            </p:cNvPr>
            <p:cNvSpPr/>
            <p:nvPr/>
          </p:nvSpPr>
          <p:spPr>
            <a:xfrm>
              <a:off x="1283522" y="5711797"/>
              <a:ext cx="396125" cy="927893"/>
            </a:xfrm>
            <a:custGeom>
              <a:avLst/>
              <a:gdLst>
                <a:gd name="connsiteX0" fmla="*/ 43628 w 396125"/>
                <a:gd name="connsiteY0" fmla="*/ 28 h 927893"/>
                <a:gd name="connsiteX1" fmla="*/ 164278 w 396125"/>
                <a:gd name="connsiteY1" fmla="*/ 219103 h 927893"/>
                <a:gd name="connsiteX2" fmla="*/ 123003 w 396125"/>
                <a:gd name="connsiteY2" fmla="*/ 171478 h 927893"/>
                <a:gd name="connsiteX3" fmla="*/ 91253 w 396125"/>
                <a:gd name="connsiteY3" fmla="*/ 241328 h 927893"/>
                <a:gd name="connsiteX4" fmla="*/ 205553 w 396125"/>
                <a:gd name="connsiteY4" fmla="*/ 396903 h 927893"/>
                <a:gd name="connsiteX5" fmla="*/ 278578 w 396125"/>
                <a:gd name="connsiteY5" fmla="*/ 647728 h 927893"/>
                <a:gd name="connsiteX6" fmla="*/ 396053 w 396125"/>
                <a:gd name="connsiteY6" fmla="*/ 927128 h 927893"/>
                <a:gd name="connsiteX7" fmla="*/ 297628 w 396125"/>
                <a:gd name="connsiteY7" fmla="*/ 736628 h 927893"/>
                <a:gd name="connsiteX8" fmla="*/ 11878 w 396125"/>
                <a:gd name="connsiteY8" fmla="*/ 177828 h 927893"/>
                <a:gd name="connsiteX9" fmla="*/ 53153 w 396125"/>
                <a:gd name="connsiteY9" fmla="*/ 203228 h 927893"/>
                <a:gd name="connsiteX10" fmla="*/ 43628 w 396125"/>
                <a:gd name="connsiteY10" fmla="*/ 28 h 92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125" h="927893">
                  <a:moveTo>
                    <a:pt x="43628" y="28"/>
                  </a:moveTo>
                  <a:cubicBezTo>
                    <a:pt x="62149" y="2674"/>
                    <a:pt x="151049" y="190528"/>
                    <a:pt x="164278" y="219103"/>
                  </a:cubicBezTo>
                  <a:cubicBezTo>
                    <a:pt x="177507" y="247678"/>
                    <a:pt x="135174" y="167774"/>
                    <a:pt x="123003" y="171478"/>
                  </a:cubicBezTo>
                  <a:cubicBezTo>
                    <a:pt x="110832" y="175182"/>
                    <a:pt x="77495" y="203757"/>
                    <a:pt x="91253" y="241328"/>
                  </a:cubicBezTo>
                  <a:cubicBezTo>
                    <a:pt x="105011" y="278899"/>
                    <a:pt x="174332" y="329170"/>
                    <a:pt x="205553" y="396903"/>
                  </a:cubicBezTo>
                  <a:cubicBezTo>
                    <a:pt x="236774" y="464636"/>
                    <a:pt x="246828" y="559357"/>
                    <a:pt x="278578" y="647728"/>
                  </a:cubicBezTo>
                  <a:cubicBezTo>
                    <a:pt x="310328" y="736099"/>
                    <a:pt x="392878" y="912311"/>
                    <a:pt x="396053" y="927128"/>
                  </a:cubicBezTo>
                  <a:cubicBezTo>
                    <a:pt x="399228" y="941945"/>
                    <a:pt x="297628" y="736628"/>
                    <a:pt x="297628" y="736628"/>
                  </a:cubicBezTo>
                  <a:cubicBezTo>
                    <a:pt x="233599" y="611745"/>
                    <a:pt x="52624" y="266728"/>
                    <a:pt x="11878" y="177828"/>
                  </a:cubicBezTo>
                  <a:cubicBezTo>
                    <a:pt x="-28868" y="88928"/>
                    <a:pt x="47861" y="225453"/>
                    <a:pt x="53153" y="203228"/>
                  </a:cubicBezTo>
                  <a:cubicBezTo>
                    <a:pt x="58445" y="181003"/>
                    <a:pt x="25107" y="-2618"/>
                    <a:pt x="43628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C4AA6D47-7359-4C21-D348-92734506BB50}"/>
                </a:ext>
              </a:extLst>
            </p:cNvPr>
            <p:cNvSpPr/>
            <p:nvPr/>
          </p:nvSpPr>
          <p:spPr>
            <a:xfrm>
              <a:off x="1349843" y="5603322"/>
              <a:ext cx="532228" cy="965809"/>
            </a:xfrm>
            <a:custGeom>
              <a:avLst/>
              <a:gdLst>
                <a:gd name="connsiteX0" fmla="*/ 56682 w 532228"/>
                <a:gd name="connsiteY0" fmla="*/ 3728 h 965809"/>
                <a:gd name="connsiteX1" fmla="*/ 113832 w 532228"/>
                <a:gd name="connsiteY1" fmla="*/ 273603 h 965809"/>
                <a:gd name="connsiteX2" fmla="*/ 94782 w 532228"/>
                <a:gd name="connsiteY2" fmla="*/ 216453 h 965809"/>
                <a:gd name="connsiteX3" fmla="*/ 244007 w 532228"/>
                <a:gd name="connsiteY3" fmla="*/ 540303 h 965809"/>
                <a:gd name="connsiteX4" fmla="*/ 526582 w 532228"/>
                <a:gd name="connsiteY4" fmla="*/ 956228 h 965809"/>
                <a:gd name="connsiteX5" fmla="*/ 405932 w 532228"/>
                <a:gd name="connsiteY5" fmla="*/ 784778 h 965809"/>
                <a:gd name="connsiteX6" fmla="*/ 88432 w 532228"/>
                <a:gd name="connsiteY6" fmla="*/ 254553 h 965809"/>
                <a:gd name="connsiteX7" fmla="*/ 205907 w 532228"/>
                <a:gd name="connsiteY7" fmla="*/ 419653 h 965809"/>
                <a:gd name="connsiteX8" fmla="*/ 5882 w 532228"/>
                <a:gd name="connsiteY8" fmla="*/ 32303 h 965809"/>
                <a:gd name="connsiteX9" fmla="*/ 53507 w 532228"/>
                <a:gd name="connsiteY9" fmla="*/ 108503 h 965809"/>
                <a:gd name="connsiteX10" fmla="*/ 56682 w 532228"/>
                <a:gd name="connsiteY10" fmla="*/ 3728 h 965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2228" h="965809">
                  <a:moveTo>
                    <a:pt x="56682" y="3728"/>
                  </a:moveTo>
                  <a:cubicBezTo>
                    <a:pt x="66736" y="31245"/>
                    <a:pt x="107482" y="238149"/>
                    <a:pt x="113832" y="273603"/>
                  </a:cubicBezTo>
                  <a:cubicBezTo>
                    <a:pt x="120182" y="309057"/>
                    <a:pt x="73086" y="172003"/>
                    <a:pt x="94782" y="216453"/>
                  </a:cubicBezTo>
                  <a:cubicBezTo>
                    <a:pt x="116478" y="260903"/>
                    <a:pt x="172040" y="417007"/>
                    <a:pt x="244007" y="540303"/>
                  </a:cubicBezTo>
                  <a:cubicBezTo>
                    <a:pt x="315974" y="663599"/>
                    <a:pt x="499595" y="915482"/>
                    <a:pt x="526582" y="956228"/>
                  </a:cubicBezTo>
                  <a:cubicBezTo>
                    <a:pt x="553570" y="996974"/>
                    <a:pt x="478957" y="901724"/>
                    <a:pt x="405932" y="784778"/>
                  </a:cubicBezTo>
                  <a:cubicBezTo>
                    <a:pt x="332907" y="667832"/>
                    <a:pt x="121769" y="315407"/>
                    <a:pt x="88432" y="254553"/>
                  </a:cubicBezTo>
                  <a:cubicBezTo>
                    <a:pt x="55095" y="193699"/>
                    <a:pt x="219665" y="456695"/>
                    <a:pt x="205907" y="419653"/>
                  </a:cubicBezTo>
                  <a:cubicBezTo>
                    <a:pt x="192149" y="382611"/>
                    <a:pt x="31282" y="84161"/>
                    <a:pt x="5882" y="32303"/>
                  </a:cubicBezTo>
                  <a:cubicBezTo>
                    <a:pt x="-19518" y="-19555"/>
                    <a:pt x="45040" y="106916"/>
                    <a:pt x="53507" y="108503"/>
                  </a:cubicBezTo>
                  <a:cubicBezTo>
                    <a:pt x="61974" y="110090"/>
                    <a:pt x="46628" y="-23789"/>
                    <a:pt x="56682" y="37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9D686DB6-0CEB-0CBF-561B-E04C772CABD2}"/>
                </a:ext>
              </a:extLst>
            </p:cNvPr>
            <p:cNvSpPr/>
            <p:nvPr/>
          </p:nvSpPr>
          <p:spPr>
            <a:xfrm>
              <a:off x="1342966" y="6133467"/>
              <a:ext cx="212943" cy="490524"/>
            </a:xfrm>
            <a:custGeom>
              <a:avLst/>
              <a:gdLst>
                <a:gd name="connsiteX0" fmla="*/ 59 w 212943"/>
                <a:gd name="connsiteY0" fmla="*/ 633 h 490524"/>
                <a:gd name="connsiteX1" fmla="*/ 104834 w 212943"/>
                <a:gd name="connsiteY1" fmla="*/ 372108 h 490524"/>
                <a:gd name="connsiteX2" fmla="*/ 123884 w 212943"/>
                <a:gd name="connsiteY2" fmla="*/ 283208 h 490524"/>
                <a:gd name="connsiteX3" fmla="*/ 187384 w 212943"/>
                <a:gd name="connsiteY3" fmla="*/ 489583 h 490524"/>
                <a:gd name="connsiteX4" fmla="*/ 209609 w 212943"/>
                <a:gd name="connsiteY4" fmla="*/ 184783 h 490524"/>
                <a:gd name="connsiteX5" fmla="*/ 120709 w 212943"/>
                <a:gd name="connsiteY5" fmla="*/ 280033 h 490524"/>
                <a:gd name="connsiteX6" fmla="*/ 59 w 212943"/>
                <a:gd name="connsiteY6" fmla="*/ 633 h 49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943" h="490524">
                  <a:moveTo>
                    <a:pt x="59" y="633"/>
                  </a:moveTo>
                  <a:cubicBezTo>
                    <a:pt x="-2587" y="15979"/>
                    <a:pt x="84197" y="325012"/>
                    <a:pt x="104834" y="372108"/>
                  </a:cubicBezTo>
                  <a:cubicBezTo>
                    <a:pt x="125471" y="419204"/>
                    <a:pt x="110126" y="263629"/>
                    <a:pt x="123884" y="283208"/>
                  </a:cubicBezTo>
                  <a:cubicBezTo>
                    <a:pt x="137642" y="302787"/>
                    <a:pt x="173096" y="505987"/>
                    <a:pt x="187384" y="489583"/>
                  </a:cubicBezTo>
                  <a:cubicBezTo>
                    <a:pt x="201672" y="473179"/>
                    <a:pt x="220722" y="219708"/>
                    <a:pt x="209609" y="184783"/>
                  </a:cubicBezTo>
                  <a:cubicBezTo>
                    <a:pt x="198497" y="149858"/>
                    <a:pt x="151930" y="306491"/>
                    <a:pt x="120709" y="280033"/>
                  </a:cubicBezTo>
                  <a:cubicBezTo>
                    <a:pt x="89488" y="253575"/>
                    <a:pt x="2705" y="-14713"/>
                    <a:pt x="59" y="6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E3367743-4331-4E33-9FFF-6521AC0F424C}"/>
                </a:ext>
              </a:extLst>
            </p:cNvPr>
            <p:cNvSpPr/>
            <p:nvPr/>
          </p:nvSpPr>
          <p:spPr>
            <a:xfrm>
              <a:off x="2406378" y="6818022"/>
              <a:ext cx="480597" cy="332099"/>
            </a:xfrm>
            <a:custGeom>
              <a:avLst/>
              <a:gdLst>
                <a:gd name="connsiteX0" fmla="*/ 479697 w 480597"/>
                <a:gd name="connsiteY0" fmla="*/ 1878 h 332099"/>
                <a:gd name="connsiteX1" fmla="*/ 330472 w 480597"/>
                <a:gd name="connsiteY1" fmla="*/ 84428 h 332099"/>
                <a:gd name="connsiteX2" fmla="*/ 28847 w 480597"/>
                <a:gd name="connsiteY2" fmla="*/ 274928 h 332099"/>
                <a:gd name="connsiteX3" fmla="*/ 212997 w 480597"/>
                <a:gd name="connsiteY3" fmla="*/ 170153 h 332099"/>
                <a:gd name="connsiteX4" fmla="*/ 272 w 480597"/>
                <a:gd name="connsiteY4" fmla="*/ 332078 h 332099"/>
                <a:gd name="connsiteX5" fmla="*/ 266972 w 480597"/>
                <a:gd name="connsiteY5" fmla="*/ 157453 h 332099"/>
                <a:gd name="connsiteX6" fmla="*/ 479697 w 480597"/>
                <a:gd name="connsiteY6" fmla="*/ 1878 h 33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597" h="332099">
                  <a:moveTo>
                    <a:pt x="479697" y="1878"/>
                  </a:moveTo>
                  <a:cubicBezTo>
                    <a:pt x="490280" y="-10293"/>
                    <a:pt x="405614" y="38920"/>
                    <a:pt x="330472" y="84428"/>
                  </a:cubicBezTo>
                  <a:cubicBezTo>
                    <a:pt x="255330" y="129936"/>
                    <a:pt x="48426" y="260641"/>
                    <a:pt x="28847" y="274928"/>
                  </a:cubicBezTo>
                  <a:cubicBezTo>
                    <a:pt x="9268" y="289215"/>
                    <a:pt x="217760" y="160628"/>
                    <a:pt x="212997" y="170153"/>
                  </a:cubicBezTo>
                  <a:cubicBezTo>
                    <a:pt x="208234" y="179678"/>
                    <a:pt x="-8724" y="334195"/>
                    <a:pt x="272" y="332078"/>
                  </a:cubicBezTo>
                  <a:cubicBezTo>
                    <a:pt x="9268" y="329961"/>
                    <a:pt x="189714" y="209840"/>
                    <a:pt x="266972" y="157453"/>
                  </a:cubicBezTo>
                  <a:cubicBezTo>
                    <a:pt x="344230" y="105066"/>
                    <a:pt x="469114" y="14049"/>
                    <a:pt x="479697" y="18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B1E74637-A3CC-D227-4611-BB801E925C57}"/>
                </a:ext>
              </a:extLst>
            </p:cNvPr>
            <p:cNvSpPr/>
            <p:nvPr/>
          </p:nvSpPr>
          <p:spPr>
            <a:xfrm>
              <a:off x="755445" y="5745640"/>
              <a:ext cx="442022" cy="407990"/>
            </a:xfrm>
            <a:custGeom>
              <a:avLst/>
              <a:gdLst>
                <a:gd name="connsiteX0" fmla="*/ 441530 w 442022"/>
                <a:gd name="connsiteY0" fmla="*/ 1110 h 407990"/>
                <a:gd name="connsiteX1" fmla="*/ 409780 w 442022"/>
                <a:gd name="connsiteY1" fmla="*/ 140810 h 407990"/>
                <a:gd name="connsiteX2" fmla="*/ 409780 w 442022"/>
                <a:gd name="connsiteY2" fmla="*/ 267810 h 407990"/>
                <a:gd name="connsiteX3" fmla="*/ 368505 w 442022"/>
                <a:gd name="connsiteY3" fmla="*/ 261460 h 407990"/>
                <a:gd name="connsiteX4" fmla="*/ 114505 w 442022"/>
                <a:gd name="connsiteY4" fmla="*/ 331310 h 407990"/>
                <a:gd name="connsiteX5" fmla="*/ 320880 w 442022"/>
                <a:gd name="connsiteY5" fmla="*/ 407510 h 407990"/>
                <a:gd name="connsiteX6" fmla="*/ 3380 w 442022"/>
                <a:gd name="connsiteY6" fmla="*/ 293210 h 407990"/>
                <a:gd name="connsiteX7" fmla="*/ 152605 w 442022"/>
                <a:gd name="connsiteY7" fmla="*/ 267810 h 407990"/>
                <a:gd name="connsiteX8" fmla="*/ 136730 w 442022"/>
                <a:gd name="connsiteY8" fmla="*/ 175735 h 407990"/>
                <a:gd name="connsiteX9" fmla="*/ 231980 w 442022"/>
                <a:gd name="connsiteY9" fmla="*/ 270985 h 407990"/>
                <a:gd name="connsiteX10" fmla="*/ 432005 w 442022"/>
                <a:gd name="connsiteY10" fmla="*/ 261460 h 407990"/>
                <a:gd name="connsiteX11" fmla="*/ 381205 w 442022"/>
                <a:gd name="connsiteY11" fmla="*/ 220185 h 407990"/>
                <a:gd name="connsiteX12" fmla="*/ 441530 w 442022"/>
                <a:gd name="connsiteY12" fmla="*/ 1110 h 40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2022" h="407990">
                  <a:moveTo>
                    <a:pt x="441530" y="1110"/>
                  </a:moveTo>
                  <a:cubicBezTo>
                    <a:pt x="446292" y="-12119"/>
                    <a:pt x="415072" y="96360"/>
                    <a:pt x="409780" y="140810"/>
                  </a:cubicBezTo>
                  <a:cubicBezTo>
                    <a:pt x="404488" y="185260"/>
                    <a:pt x="416659" y="247702"/>
                    <a:pt x="409780" y="267810"/>
                  </a:cubicBezTo>
                  <a:cubicBezTo>
                    <a:pt x="402901" y="287918"/>
                    <a:pt x="417717" y="250877"/>
                    <a:pt x="368505" y="261460"/>
                  </a:cubicBezTo>
                  <a:cubicBezTo>
                    <a:pt x="319293" y="272043"/>
                    <a:pt x="122442" y="306968"/>
                    <a:pt x="114505" y="331310"/>
                  </a:cubicBezTo>
                  <a:cubicBezTo>
                    <a:pt x="106568" y="355652"/>
                    <a:pt x="339401" y="413860"/>
                    <a:pt x="320880" y="407510"/>
                  </a:cubicBezTo>
                  <a:cubicBezTo>
                    <a:pt x="302359" y="401160"/>
                    <a:pt x="31426" y="316493"/>
                    <a:pt x="3380" y="293210"/>
                  </a:cubicBezTo>
                  <a:cubicBezTo>
                    <a:pt x="-24666" y="269927"/>
                    <a:pt x="130380" y="287389"/>
                    <a:pt x="152605" y="267810"/>
                  </a:cubicBezTo>
                  <a:cubicBezTo>
                    <a:pt x="174830" y="248231"/>
                    <a:pt x="123501" y="175206"/>
                    <a:pt x="136730" y="175735"/>
                  </a:cubicBezTo>
                  <a:cubicBezTo>
                    <a:pt x="149959" y="176264"/>
                    <a:pt x="182767" y="256698"/>
                    <a:pt x="231980" y="270985"/>
                  </a:cubicBezTo>
                  <a:cubicBezTo>
                    <a:pt x="281192" y="285273"/>
                    <a:pt x="407134" y="269927"/>
                    <a:pt x="432005" y="261460"/>
                  </a:cubicBezTo>
                  <a:cubicBezTo>
                    <a:pt x="456876" y="252993"/>
                    <a:pt x="377501" y="257756"/>
                    <a:pt x="381205" y="220185"/>
                  </a:cubicBezTo>
                  <a:cubicBezTo>
                    <a:pt x="384909" y="182614"/>
                    <a:pt x="436768" y="14339"/>
                    <a:pt x="441530" y="1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1C468765-0DD2-423D-684F-EC2579C93C31}"/>
                </a:ext>
              </a:extLst>
            </p:cNvPr>
            <p:cNvSpPr/>
            <p:nvPr/>
          </p:nvSpPr>
          <p:spPr>
            <a:xfrm>
              <a:off x="3194522" y="5190816"/>
              <a:ext cx="138139" cy="257380"/>
            </a:xfrm>
            <a:custGeom>
              <a:avLst/>
              <a:gdLst>
                <a:gd name="connsiteX0" fmla="*/ 15403 w 138139"/>
                <a:gd name="connsiteY0" fmla="*/ 309 h 257380"/>
                <a:gd name="connsiteX1" fmla="*/ 15403 w 138139"/>
                <a:gd name="connsiteY1" fmla="*/ 114609 h 257380"/>
                <a:gd name="connsiteX2" fmla="*/ 136053 w 138139"/>
                <a:gd name="connsiteY2" fmla="*/ 254309 h 257380"/>
                <a:gd name="connsiteX3" fmla="*/ 94778 w 138139"/>
                <a:gd name="connsiteY3" fmla="*/ 213034 h 257380"/>
                <a:gd name="connsiteX4" fmla="*/ 132878 w 138139"/>
                <a:gd name="connsiteY4" fmla="*/ 235259 h 257380"/>
                <a:gd name="connsiteX5" fmla="*/ 5878 w 138139"/>
                <a:gd name="connsiteY5" fmla="*/ 149534 h 257380"/>
                <a:gd name="connsiteX6" fmla="*/ 15403 w 138139"/>
                <a:gd name="connsiteY6" fmla="*/ 309 h 25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39" h="257380">
                  <a:moveTo>
                    <a:pt x="15403" y="309"/>
                  </a:moveTo>
                  <a:cubicBezTo>
                    <a:pt x="16991" y="-5512"/>
                    <a:pt x="-4705" y="72276"/>
                    <a:pt x="15403" y="114609"/>
                  </a:cubicBezTo>
                  <a:cubicBezTo>
                    <a:pt x="35511" y="156942"/>
                    <a:pt x="122824" y="237905"/>
                    <a:pt x="136053" y="254309"/>
                  </a:cubicBezTo>
                  <a:cubicBezTo>
                    <a:pt x="149282" y="270713"/>
                    <a:pt x="95307" y="216209"/>
                    <a:pt x="94778" y="213034"/>
                  </a:cubicBezTo>
                  <a:cubicBezTo>
                    <a:pt x="94249" y="209859"/>
                    <a:pt x="147695" y="245842"/>
                    <a:pt x="132878" y="235259"/>
                  </a:cubicBezTo>
                  <a:cubicBezTo>
                    <a:pt x="118061" y="224676"/>
                    <a:pt x="22811" y="184988"/>
                    <a:pt x="5878" y="149534"/>
                  </a:cubicBezTo>
                  <a:cubicBezTo>
                    <a:pt x="-11055" y="114080"/>
                    <a:pt x="13815" y="6130"/>
                    <a:pt x="15403" y="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24FA08C6-A8E9-642C-051C-33AC5F3E7D18}"/>
                </a:ext>
              </a:extLst>
            </p:cNvPr>
            <p:cNvSpPr/>
            <p:nvPr/>
          </p:nvSpPr>
          <p:spPr>
            <a:xfrm>
              <a:off x="3138818" y="5435177"/>
              <a:ext cx="425394" cy="54398"/>
            </a:xfrm>
            <a:custGeom>
              <a:avLst/>
              <a:gdLst>
                <a:gd name="connsiteX0" fmla="*/ 1257 w 425394"/>
                <a:gd name="connsiteY0" fmla="*/ 35348 h 54398"/>
                <a:gd name="connsiteX1" fmla="*/ 118732 w 425394"/>
                <a:gd name="connsiteY1" fmla="*/ 44873 h 54398"/>
                <a:gd name="connsiteX2" fmla="*/ 423532 w 425394"/>
                <a:gd name="connsiteY2" fmla="*/ 423 h 54398"/>
                <a:gd name="connsiteX3" fmla="*/ 248907 w 425394"/>
                <a:gd name="connsiteY3" fmla="*/ 22648 h 54398"/>
                <a:gd name="connsiteX4" fmla="*/ 293357 w 425394"/>
                <a:gd name="connsiteY4" fmla="*/ 25823 h 54398"/>
                <a:gd name="connsiteX5" fmla="*/ 182232 w 425394"/>
                <a:gd name="connsiteY5" fmla="*/ 54398 h 54398"/>
                <a:gd name="connsiteX6" fmla="*/ 1257 w 425394"/>
                <a:gd name="connsiteY6" fmla="*/ 35348 h 5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5394" h="54398">
                  <a:moveTo>
                    <a:pt x="1257" y="35348"/>
                  </a:moveTo>
                  <a:cubicBezTo>
                    <a:pt x="-9326" y="33760"/>
                    <a:pt x="48353" y="50694"/>
                    <a:pt x="118732" y="44873"/>
                  </a:cubicBezTo>
                  <a:cubicBezTo>
                    <a:pt x="189111" y="39052"/>
                    <a:pt x="401836" y="4127"/>
                    <a:pt x="423532" y="423"/>
                  </a:cubicBezTo>
                  <a:cubicBezTo>
                    <a:pt x="445228" y="-3281"/>
                    <a:pt x="270603" y="18415"/>
                    <a:pt x="248907" y="22648"/>
                  </a:cubicBezTo>
                  <a:cubicBezTo>
                    <a:pt x="227211" y="26881"/>
                    <a:pt x="304470" y="20531"/>
                    <a:pt x="293357" y="25823"/>
                  </a:cubicBezTo>
                  <a:cubicBezTo>
                    <a:pt x="282245" y="31115"/>
                    <a:pt x="225624" y="50165"/>
                    <a:pt x="182232" y="54398"/>
                  </a:cubicBezTo>
                  <a:lnTo>
                    <a:pt x="1257" y="353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B46C66AC-022B-365B-FB01-5424EC9EDD8A}"/>
                </a:ext>
              </a:extLst>
            </p:cNvPr>
            <p:cNvSpPr/>
            <p:nvPr/>
          </p:nvSpPr>
          <p:spPr>
            <a:xfrm>
              <a:off x="3141457" y="5435288"/>
              <a:ext cx="573366" cy="105151"/>
            </a:xfrm>
            <a:custGeom>
              <a:avLst/>
              <a:gdLst>
                <a:gd name="connsiteX0" fmla="*/ 1793 w 573366"/>
                <a:gd name="connsiteY0" fmla="*/ 105087 h 105151"/>
                <a:gd name="connsiteX1" fmla="*/ 306593 w 573366"/>
                <a:gd name="connsiteY1" fmla="*/ 60637 h 105151"/>
                <a:gd name="connsiteX2" fmla="*/ 573293 w 573366"/>
                <a:gd name="connsiteY2" fmla="*/ 312 h 105151"/>
                <a:gd name="connsiteX3" fmla="*/ 331993 w 573366"/>
                <a:gd name="connsiteY3" fmla="*/ 38412 h 105151"/>
                <a:gd name="connsiteX4" fmla="*/ 185943 w 573366"/>
                <a:gd name="connsiteY4" fmla="*/ 70162 h 105151"/>
                <a:gd name="connsiteX5" fmla="*/ 1793 w 573366"/>
                <a:gd name="connsiteY5" fmla="*/ 105087 h 10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66" h="105151">
                  <a:moveTo>
                    <a:pt x="1793" y="105087"/>
                  </a:moveTo>
                  <a:cubicBezTo>
                    <a:pt x="21901" y="103499"/>
                    <a:pt x="211343" y="78099"/>
                    <a:pt x="306593" y="60637"/>
                  </a:cubicBezTo>
                  <a:cubicBezTo>
                    <a:pt x="401843" y="43175"/>
                    <a:pt x="569060" y="4016"/>
                    <a:pt x="573293" y="312"/>
                  </a:cubicBezTo>
                  <a:cubicBezTo>
                    <a:pt x="577526" y="-3392"/>
                    <a:pt x="396551" y="26770"/>
                    <a:pt x="331993" y="38412"/>
                  </a:cubicBezTo>
                  <a:cubicBezTo>
                    <a:pt x="267435" y="50054"/>
                    <a:pt x="235685" y="61695"/>
                    <a:pt x="185943" y="70162"/>
                  </a:cubicBezTo>
                  <a:cubicBezTo>
                    <a:pt x="136201" y="78629"/>
                    <a:pt x="-18315" y="106675"/>
                    <a:pt x="1793" y="1050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7D39047C-479F-575F-3AA6-13BE4DE21219}"/>
                </a:ext>
              </a:extLst>
            </p:cNvPr>
            <p:cNvSpPr/>
            <p:nvPr/>
          </p:nvSpPr>
          <p:spPr>
            <a:xfrm>
              <a:off x="2057002" y="4637805"/>
              <a:ext cx="257639" cy="945763"/>
            </a:xfrm>
            <a:custGeom>
              <a:avLst/>
              <a:gdLst>
                <a:gd name="connsiteX0" fmla="*/ 19448 w 257639"/>
                <a:gd name="connsiteY0" fmla="*/ 7220 h 945763"/>
                <a:gd name="connsiteX1" fmla="*/ 219473 w 257639"/>
                <a:gd name="connsiteY1" fmla="*/ 540620 h 945763"/>
                <a:gd name="connsiteX2" fmla="*/ 86123 w 257639"/>
                <a:gd name="connsiteY2" fmla="*/ 264395 h 945763"/>
                <a:gd name="connsiteX3" fmla="*/ 105173 w 257639"/>
                <a:gd name="connsiteY3" fmla="*/ 597770 h 945763"/>
                <a:gd name="connsiteX4" fmla="*/ 38498 w 257639"/>
                <a:gd name="connsiteY4" fmla="*/ 400920 h 945763"/>
                <a:gd name="connsiteX5" fmla="*/ 257573 w 257639"/>
                <a:gd name="connsiteY5" fmla="*/ 943845 h 945763"/>
                <a:gd name="connsiteX6" fmla="*/ 13098 w 257639"/>
                <a:gd name="connsiteY6" fmla="*/ 585070 h 945763"/>
                <a:gd name="connsiteX7" fmla="*/ 32148 w 257639"/>
                <a:gd name="connsiteY7" fmla="*/ 689845 h 945763"/>
                <a:gd name="connsiteX8" fmla="*/ 22623 w 257639"/>
                <a:gd name="connsiteY8" fmla="*/ 321545 h 945763"/>
                <a:gd name="connsiteX9" fmla="*/ 79773 w 257639"/>
                <a:gd name="connsiteY9" fmla="*/ 464420 h 945763"/>
                <a:gd name="connsiteX10" fmla="*/ 63898 w 257639"/>
                <a:gd name="connsiteY10" fmla="*/ 245345 h 945763"/>
                <a:gd name="connsiteX11" fmla="*/ 19448 w 257639"/>
                <a:gd name="connsiteY11" fmla="*/ 7220 h 9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7639" h="945763">
                  <a:moveTo>
                    <a:pt x="19448" y="7220"/>
                  </a:moveTo>
                  <a:cubicBezTo>
                    <a:pt x="45377" y="56432"/>
                    <a:pt x="208361" y="497758"/>
                    <a:pt x="219473" y="540620"/>
                  </a:cubicBezTo>
                  <a:cubicBezTo>
                    <a:pt x="230585" y="583482"/>
                    <a:pt x="105173" y="254870"/>
                    <a:pt x="86123" y="264395"/>
                  </a:cubicBezTo>
                  <a:cubicBezTo>
                    <a:pt x="67073" y="273920"/>
                    <a:pt x="113111" y="575016"/>
                    <a:pt x="105173" y="597770"/>
                  </a:cubicBezTo>
                  <a:cubicBezTo>
                    <a:pt x="97236" y="620524"/>
                    <a:pt x="13098" y="343241"/>
                    <a:pt x="38498" y="400920"/>
                  </a:cubicBezTo>
                  <a:cubicBezTo>
                    <a:pt x="63898" y="458599"/>
                    <a:pt x="261806" y="913153"/>
                    <a:pt x="257573" y="943845"/>
                  </a:cubicBezTo>
                  <a:cubicBezTo>
                    <a:pt x="253340" y="974537"/>
                    <a:pt x="50669" y="627403"/>
                    <a:pt x="13098" y="585070"/>
                  </a:cubicBezTo>
                  <a:cubicBezTo>
                    <a:pt x="-24473" y="542737"/>
                    <a:pt x="30561" y="733766"/>
                    <a:pt x="32148" y="689845"/>
                  </a:cubicBezTo>
                  <a:cubicBezTo>
                    <a:pt x="33735" y="645924"/>
                    <a:pt x="14686" y="359116"/>
                    <a:pt x="22623" y="321545"/>
                  </a:cubicBezTo>
                  <a:cubicBezTo>
                    <a:pt x="30560" y="283974"/>
                    <a:pt x="72894" y="477120"/>
                    <a:pt x="79773" y="464420"/>
                  </a:cubicBezTo>
                  <a:cubicBezTo>
                    <a:pt x="86652" y="451720"/>
                    <a:pt x="71306" y="316782"/>
                    <a:pt x="63898" y="245345"/>
                  </a:cubicBezTo>
                  <a:cubicBezTo>
                    <a:pt x="56490" y="173908"/>
                    <a:pt x="-6481" y="-41992"/>
                    <a:pt x="19448" y="72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DB3E8ECF-9244-B65A-A486-7284FD772DBE}"/>
                </a:ext>
              </a:extLst>
            </p:cNvPr>
            <p:cNvSpPr/>
            <p:nvPr/>
          </p:nvSpPr>
          <p:spPr>
            <a:xfrm>
              <a:off x="1910065" y="5075629"/>
              <a:ext cx="563261" cy="874425"/>
            </a:xfrm>
            <a:custGeom>
              <a:avLst/>
              <a:gdLst>
                <a:gd name="connsiteX0" fmla="*/ 10810 w 563261"/>
                <a:gd name="connsiteY0" fmla="*/ 10721 h 874425"/>
                <a:gd name="connsiteX1" fmla="*/ 474360 w 563261"/>
                <a:gd name="connsiteY1" fmla="*/ 693346 h 874425"/>
                <a:gd name="connsiteX2" fmla="*/ 379110 w 563261"/>
                <a:gd name="connsiteY2" fmla="*/ 598096 h 874425"/>
                <a:gd name="connsiteX3" fmla="*/ 553735 w 563261"/>
                <a:gd name="connsiteY3" fmla="*/ 817171 h 874425"/>
                <a:gd name="connsiteX4" fmla="*/ 366410 w 563261"/>
                <a:gd name="connsiteY4" fmla="*/ 740971 h 874425"/>
                <a:gd name="connsiteX5" fmla="*/ 563260 w 563261"/>
                <a:gd name="connsiteY5" fmla="*/ 871146 h 874425"/>
                <a:gd name="connsiteX6" fmla="*/ 363235 w 563261"/>
                <a:gd name="connsiteY6" fmla="*/ 579046 h 874425"/>
                <a:gd name="connsiteX7" fmla="*/ 87010 w 563261"/>
                <a:gd name="connsiteY7" fmla="*/ 210746 h 874425"/>
                <a:gd name="connsiteX8" fmla="*/ 140985 w 563261"/>
                <a:gd name="connsiteY8" fmla="*/ 271071 h 874425"/>
                <a:gd name="connsiteX9" fmla="*/ 10810 w 563261"/>
                <a:gd name="connsiteY9" fmla="*/ 10721 h 87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3261" h="874425">
                  <a:moveTo>
                    <a:pt x="10810" y="10721"/>
                  </a:moveTo>
                  <a:cubicBezTo>
                    <a:pt x="66372" y="81100"/>
                    <a:pt x="412977" y="595450"/>
                    <a:pt x="474360" y="693346"/>
                  </a:cubicBezTo>
                  <a:cubicBezTo>
                    <a:pt x="535743" y="791242"/>
                    <a:pt x="365881" y="577458"/>
                    <a:pt x="379110" y="598096"/>
                  </a:cubicBezTo>
                  <a:cubicBezTo>
                    <a:pt x="392339" y="618734"/>
                    <a:pt x="555852" y="793358"/>
                    <a:pt x="553735" y="817171"/>
                  </a:cubicBezTo>
                  <a:cubicBezTo>
                    <a:pt x="551618" y="840984"/>
                    <a:pt x="364823" y="731975"/>
                    <a:pt x="366410" y="740971"/>
                  </a:cubicBezTo>
                  <a:cubicBezTo>
                    <a:pt x="367997" y="749967"/>
                    <a:pt x="563789" y="898133"/>
                    <a:pt x="563260" y="871146"/>
                  </a:cubicBezTo>
                  <a:cubicBezTo>
                    <a:pt x="562731" y="844159"/>
                    <a:pt x="442610" y="689113"/>
                    <a:pt x="363235" y="579046"/>
                  </a:cubicBezTo>
                  <a:cubicBezTo>
                    <a:pt x="283860" y="468979"/>
                    <a:pt x="124052" y="262075"/>
                    <a:pt x="87010" y="210746"/>
                  </a:cubicBezTo>
                  <a:cubicBezTo>
                    <a:pt x="49968" y="159417"/>
                    <a:pt x="150510" y="303879"/>
                    <a:pt x="140985" y="271071"/>
                  </a:cubicBezTo>
                  <a:cubicBezTo>
                    <a:pt x="131460" y="238263"/>
                    <a:pt x="-44752" y="-59658"/>
                    <a:pt x="10810" y="10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7CBF120E-1CCB-C965-91F0-DA4187FEC8EB}"/>
                </a:ext>
              </a:extLst>
            </p:cNvPr>
            <p:cNvSpPr/>
            <p:nvPr/>
          </p:nvSpPr>
          <p:spPr>
            <a:xfrm>
              <a:off x="1753836" y="5201196"/>
              <a:ext cx="829396" cy="1052821"/>
            </a:xfrm>
            <a:custGeom>
              <a:avLst/>
              <a:gdLst>
                <a:gd name="connsiteX0" fmla="*/ 1939 w 829396"/>
                <a:gd name="connsiteY0" fmla="*/ 2629 h 1052821"/>
                <a:gd name="connsiteX1" fmla="*/ 208314 w 829396"/>
                <a:gd name="connsiteY1" fmla="*/ 494754 h 1052821"/>
                <a:gd name="connsiteX2" fmla="*/ 144814 w 829396"/>
                <a:gd name="connsiteY2" fmla="*/ 478879 h 1052821"/>
                <a:gd name="connsiteX3" fmla="*/ 427389 w 829396"/>
                <a:gd name="connsiteY3" fmla="*/ 697954 h 1052821"/>
                <a:gd name="connsiteX4" fmla="*/ 675039 w 829396"/>
                <a:gd name="connsiteY4" fmla="*/ 932904 h 1052821"/>
                <a:gd name="connsiteX5" fmla="*/ 551214 w 829396"/>
                <a:gd name="connsiteY5" fmla="*/ 891629 h 1052821"/>
                <a:gd name="connsiteX6" fmla="*/ 821089 w 829396"/>
                <a:gd name="connsiteY6" fmla="*/ 1047204 h 1052821"/>
                <a:gd name="connsiteX7" fmla="*/ 706789 w 829396"/>
                <a:gd name="connsiteY7" fmla="*/ 967829 h 1052821"/>
                <a:gd name="connsiteX8" fmla="*/ 182914 w 829396"/>
                <a:gd name="connsiteY8" fmla="*/ 507454 h 1052821"/>
                <a:gd name="connsiteX9" fmla="*/ 252764 w 829396"/>
                <a:gd name="connsiteY9" fmla="*/ 561429 h 1052821"/>
                <a:gd name="connsiteX10" fmla="*/ 81314 w 829396"/>
                <a:gd name="connsiteY10" fmla="*/ 291554 h 1052821"/>
                <a:gd name="connsiteX11" fmla="*/ 103539 w 829396"/>
                <a:gd name="connsiteY11" fmla="*/ 297904 h 1052821"/>
                <a:gd name="connsiteX12" fmla="*/ 1939 w 829396"/>
                <a:gd name="connsiteY12" fmla="*/ 2629 h 1052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9396" h="1052821">
                  <a:moveTo>
                    <a:pt x="1939" y="2629"/>
                  </a:moveTo>
                  <a:cubicBezTo>
                    <a:pt x="19401" y="35437"/>
                    <a:pt x="184502" y="415379"/>
                    <a:pt x="208314" y="494754"/>
                  </a:cubicBezTo>
                  <a:cubicBezTo>
                    <a:pt x="232126" y="574129"/>
                    <a:pt x="108302" y="445012"/>
                    <a:pt x="144814" y="478879"/>
                  </a:cubicBezTo>
                  <a:cubicBezTo>
                    <a:pt x="181326" y="512746"/>
                    <a:pt x="339018" y="622283"/>
                    <a:pt x="427389" y="697954"/>
                  </a:cubicBezTo>
                  <a:cubicBezTo>
                    <a:pt x="515760" y="773625"/>
                    <a:pt x="654402" y="900625"/>
                    <a:pt x="675039" y="932904"/>
                  </a:cubicBezTo>
                  <a:cubicBezTo>
                    <a:pt x="695677" y="965183"/>
                    <a:pt x="526872" y="872579"/>
                    <a:pt x="551214" y="891629"/>
                  </a:cubicBezTo>
                  <a:cubicBezTo>
                    <a:pt x="575556" y="910679"/>
                    <a:pt x="795160" y="1034504"/>
                    <a:pt x="821089" y="1047204"/>
                  </a:cubicBezTo>
                  <a:cubicBezTo>
                    <a:pt x="847018" y="1059904"/>
                    <a:pt x="813151" y="1057787"/>
                    <a:pt x="706789" y="967829"/>
                  </a:cubicBezTo>
                  <a:cubicBezTo>
                    <a:pt x="600427" y="877871"/>
                    <a:pt x="258585" y="575187"/>
                    <a:pt x="182914" y="507454"/>
                  </a:cubicBezTo>
                  <a:cubicBezTo>
                    <a:pt x="107243" y="439721"/>
                    <a:pt x="269697" y="597412"/>
                    <a:pt x="252764" y="561429"/>
                  </a:cubicBezTo>
                  <a:cubicBezTo>
                    <a:pt x="235831" y="525446"/>
                    <a:pt x="106185" y="335475"/>
                    <a:pt x="81314" y="291554"/>
                  </a:cubicBezTo>
                  <a:cubicBezTo>
                    <a:pt x="56443" y="247633"/>
                    <a:pt x="116768" y="341825"/>
                    <a:pt x="103539" y="297904"/>
                  </a:cubicBezTo>
                  <a:cubicBezTo>
                    <a:pt x="90310" y="253983"/>
                    <a:pt x="-15523" y="-30179"/>
                    <a:pt x="1939" y="26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C535C78C-B6DC-5B0E-CB6E-EE0643B70732}"/>
                </a:ext>
              </a:extLst>
            </p:cNvPr>
            <p:cNvSpPr/>
            <p:nvPr/>
          </p:nvSpPr>
          <p:spPr>
            <a:xfrm>
              <a:off x="1929295" y="5238083"/>
              <a:ext cx="314230" cy="532034"/>
            </a:xfrm>
            <a:custGeom>
              <a:avLst/>
              <a:gdLst>
                <a:gd name="connsiteX0" fmla="*/ 1105 w 314230"/>
                <a:gd name="connsiteY0" fmla="*/ 667 h 532034"/>
                <a:gd name="connsiteX1" fmla="*/ 280505 w 314230"/>
                <a:gd name="connsiteY1" fmla="*/ 480092 h 532034"/>
                <a:gd name="connsiteX2" fmla="*/ 201130 w 314230"/>
                <a:gd name="connsiteY2" fmla="*/ 362617 h 532034"/>
                <a:gd name="connsiteX3" fmla="*/ 312255 w 314230"/>
                <a:gd name="connsiteY3" fmla="*/ 530892 h 532034"/>
                <a:gd name="connsiteX4" fmla="*/ 86830 w 314230"/>
                <a:gd name="connsiteY4" fmla="*/ 261017 h 532034"/>
                <a:gd name="connsiteX5" fmla="*/ 178905 w 314230"/>
                <a:gd name="connsiteY5" fmla="*/ 372142 h 532034"/>
                <a:gd name="connsiteX6" fmla="*/ 1105 w 314230"/>
                <a:gd name="connsiteY6" fmla="*/ 667 h 53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230" h="532034">
                  <a:moveTo>
                    <a:pt x="1105" y="667"/>
                  </a:moveTo>
                  <a:cubicBezTo>
                    <a:pt x="18038" y="18659"/>
                    <a:pt x="247167" y="419767"/>
                    <a:pt x="280505" y="480092"/>
                  </a:cubicBezTo>
                  <a:cubicBezTo>
                    <a:pt x="313843" y="540417"/>
                    <a:pt x="195838" y="354150"/>
                    <a:pt x="201130" y="362617"/>
                  </a:cubicBezTo>
                  <a:cubicBezTo>
                    <a:pt x="206422" y="371084"/>
                    <a:pt x="331305" y="547825"/>
                    <a:pt x="312255" y="530892"/>
                  </a:cubicBezTo>
                  <a:cubicBezTo>
                    <a:pt x="293205" y="513959"/>
                    <a:pt x="109055" y="287475"/>
                    <a:pt x="86830" y="261017"/>
                  </a:cubicBezTo>
                  <a:cubicBezTo>
                    <a:pt x="64605" y="234559"/>
                    <a:pt x="190547" y="410242"/>
                    <a:pt x="178905" y="372142"/>
                  </a:cubicBezTo>
                  <a:cubicBezTo>
                    <a:pt x="167263" y="334042"/>
                    <a:pt x="-15828" y="-17325"/>
                    <a:pt x="1105" y="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17581EA3-EBC4-61D5-FA96-CC4640F751C7}"/>
                </a:ext>
              </a:extLst>
            </p:cNvPr>
            <p:cNvSpPr/>
            <p:nvPr/>
          </p:nvSpPr>
          <p:spPr>
            <a:xfrm>
              <a:off x="573912" y="4632133"/>
              <a:ext cx="143835" cy="705095"/>
            </a:xfrm>
            <a:custGeom>
              <a:avLst/>
              <a:gdLst>
                <a:gd name="connsiteX0" fmla="*/ 143638 w 143835"/>
                <a:gd name="connsiteY0" fmla="*/ 192 h 705095"/>
                <a:gd name="connsiteX1" fmla="*/ 118238 w 143835"/>
                <a:gd name="connsiteY1" fmla="*/ 139892 h 705095"/>
                <a:gd name="connsiteX2" fmla="*/ 29338 w 143835"/>
                <a:gd name="connsiteY2" fmla="*/ 333567 h 705095"/>
                <a:gd name="connsiteX3" fmla="*/ 64263 w 143835"/>
                <a:gd name="connsiteY3" fmla="*/ 273242 h 705095"/>
                <a:gd name="connsiteX4" fmla="*/ 22988 w 143835"/>
                <a:gd name="connsiteY4" fmla="*/ 444692 h 705095"/>
                <a:gd name="connsiteX5" fmla="*/ 22988 w 143835"/>
                <a:gd name="connsiteY5" fmla="*/ 390717 h 705095"/>
                <a:gd name="connsiteX6" fmla="*/ 763 w 143835"/>
                <a:gd name="connsiteY6" fmla="*/ 705042 h 705095"/>
                <a:gd name="connsiteX7" fmla="*/ 54738 w 143835"/>
                <a:gd name="connsiteY7" fmla="*/ 416117 h 705095"/>
                <a:gd name="connsiteX8" fmla="*/ 42038 w 143835"/>
                <a:gd name="connsiteY8" fmla="*/ 435167 h 705095"/>
                <a:gd name="connsiteX9" fmla="*/ 96013 w 143835"/>
                <a:gd name="connsiteY9" fmla="*/ 219267 h 705095"/>
                <a:gd name="connsiteX10" fmla="*/ 108713 w 143835"/>
                <a:gd name="connsiteY10" fmla="*/ 111317 h 705095"/>
                <a:gd name="connsiteX11" fmla="*/ 143638 w 143835"/>
                <a:gd name="connsiteY11" fmla="*/ 192 h 70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3835" h="705095">
                  <a:moveTo>
                    <a:pt x="143638" y="192"/>
                  </a:moveTo>
                  <a:cubicBezTo>
                    <a:pt x="145225" y="4954"/>
                    <a:pt x="137288" y="84330"/>
                    <a:pt x="118238" y="139892"/>
                  </a:cubicBezTo>
                  <a:cubicBezTo>
                    <a:pt x="99188" y="195455"/>
                    <a:pt x="38334" y="311342"/>
                    <a:pt x="29338" y="333567"/>
                  </a:cubicBezTo>
                  <a:cubicBezTo>
                    <a:pt x="20342" y="355792"/>
                    <a:pt x="65321" y="254721"/>
                    <a:pt x="64263" y="273242"/>
                  </a:cubicBezTo>
                  <a:cubicBezTo>
                    <a:pt x="63205" y="291763"/>
                    <a:pt x="29867" y="425113"/>
                    <a:pt x="22988" y="444692"/>
                  </a:cubicBezTo>
                  <a:cubicBezTo>
                    <a:pt x="16109" y="464271"/>
                    <a:pt x="26692" y="347325"/>
                    <a:pt x="22988" y="390717"/>
                  </a:cubicBezTo>
                  <a:cubicBezTo>
                    <a:pt x="19284" y="434109"/>
                    <a:pt x="-4529" y="700809"/>
                    <a:pt x="763" y="705042"/>
                  </a:cubicBezTo>
                  <a:cubicBezTo>
                    <a:pt x="6055" y="709275"/>
                    <a:pt x="47859" y="461096"/>
                    <a:pt x="54738" y="416117"/>
                  </a:cubicBezTo>
                  <a:cubicBezTo>
                    <a:pt x="61617" y="371138"/>
                    <a:pt x="35159" y="467975"/>
                    <a:pt x="42038" y="435167"/>
                  </a:cubicBezTo>
                  <a:cubicBezTo>
                    <a:pt x="48917" y="402359"/>
                    <a:pt x="84901" y="273242"/>
                    <a:pt x="96013" y="219267"/>
                  </a:cubicBezTo>
                  <a:cubicBezTo>
                    <a:pt x="107125" y="165292"/>
                    <a:pt x="100246" y="142538"/>
                    <a:pt x="108713" y="111317"/>
                  </a:cubicBezTo>
                  <a:cubicBezTo>
                    <a:pt x="117180" y="80096"/>
                    <a:pt x="142051" y="-4570"/>
                    <a:pt x="143638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AD5E6921-2A7A-5DFC-5A23-958AB7C3839D}"/>
                </a:ext>
              </a:extLst>
            </p:cNvPr>
            <p:cNvSpPr/>
            <p:nvPr/>
          </p:nvSpPr>
          <p:spPr>
            <a:xfrm>
              <a:off x="823881" y="4648161"/>
              <a:ext cx="377246" cy="82820"/>
            </a:xfrm>
            <a:custGeom>
              <a:avLst/>
              <a:gdLst>
                <a:gd name="connsiteX0" fmla="*/ 1619 w 377246"/>
                <a:gd name="connsiteY0" fmla="*/ 39 h 82820"/>
                <a:gd name="connsiteX1" fmla="*/ 182594 w 377246"/>
                <a:gd name="connsiteY1" fmla="*/ 15914 h 82820"/>
                <a:gd name="connsiteX2" fmla="*/ 376269 w 377246"/>
                <a:gd name="connsiteY2" fmla="*/ 82589 h 82820"/>
                <a:gd name="connsiteX3" fmla="*/ 261969 w 377246"/>
                <a:gd name="connsiteY3" fmla="*/ 38139 h 82820"/>
                <a:gd name="connsiteX4" fmla="*/ 363569 w 377246"/>
                <a:gd name="connsiteY4" fmla="*/ 44489 h 82820"/>
                <a:gd name="connsiteX5" fmla="*/ 290544 w 377246"/>
                <a:gd name="connsiteY5" fmla="*/ 12739 h 82820"/>
                <a:gd name="connsiteX6" fmla="*/ 1619 w 377246"/>
                <a:gd name="connsiteY6" fmla="*/ 39 h 82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246" h="82820">
                  <a:moveTo>
                    <a:pt x="1619" y="39"/>
                  </a:moveTo>
                  <a:cubicBezTo>
                    <a:pt x="-16373" y="568"/>
                    <a:pt x="120152" y="2156"/>
                    <a:pt x="182594" y="15914"/>
                  </a:cubicBezTo>
                  <a:cubicBezTo>
                    <a:pt x="245036" y="29672"/>
                    <a:pt x="363040" y="78885"/>
                    <a:pt x="376269" y="82589"/>
                  </a:cubicBezTo>
                  <a:cubicBezTo>
                    <a:pt x="389498" y="86293"/>
                    <a:pt x="264086" y="44489"/>
                    <a:pt x="261969" y="38139"/>
                  </a:cubicBezTo>
                  <a:cubicBezTo>
                    <a:pt x="259852" y="31789"/>
                    <a:pt x="358807" y="48722"/>
                    <a:pt x="363569" y="44489"/>
                  </a:cubicBezTo>
                  <a:cubicBezTo>
                    <a:pt x="368331" y="40256"/>
                    <a:pt x="344519" y="21206"/>
                    <a:pt x="290544" y="12739"/>
                  </a:cubicBezTo>
                  <a:cubicBezTo>
                    <a:pt x="236569" y="4272"/>
                    <a:pt x="19611" y="-490"/>
                    <a:pt x="1619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56A6C032-CA96-B0E7-F8EA-B237004C4158}"/>
                </a:ext>
              </a:extLst>
            </p:cNvPr>
            <p:cNvSpPr/>
            <p:nvPr/>
          </p:nvSpPr>
          <p:spPr>
            <a:xfrm>
              <a:off x="1136601" y="4562413"/>
              <a:ext cx="219148" cy="202245"/>
            </a:xfrm>
            <a:custGeom>
              <a:avLst/>
              <a:gdLst>
                <a:gd name="connsiteX0" fmla="*/ 49 w 219148"/>
                <a:gd name="connsiteY0" fmla="*/ 62 h 202245"/>
                <a:gd name="connsiteX1" fmla="*/ 187374 w 219148"/>
                <a:gd name="connsiteY1" fmla="*/ 152462 h 202245"/>
                <a:gd name="connsiteX2" fmla="*/ 215949 w 219148"/>
                <a:gd name="connsiteY2" fmla="*/ 190562 h 202245"/>
                <a:gd name="connsiteX3" fmla="*/ 152449 w 219148"/>
                <a:gd name="connsiteY3" fmla="*/ 161987 h 202245"/>
                <a:gd name="connsiteX4" fmla="*/ 15924 w 219148"/>
                <a:gd name="connsiteY4" fmla="*/ 98487 h 202245"/>
                <a:gd name="connsiteX5" fmla="*/ 127049 w 219148"/>
                <a:gd name="connsiteY5" fmla="*/ 177862 h 202245"/>
                <a:gd name="connsiteX6" fmla="*/ 209599 w 219148"/>
                <a:gd name="connsiteY6" fmla="*/ 200087 h 202245"/>
                <a:gd name="connsiteX7" fmla="*/ 155624 w 219148"/>
                <a:gd name="connsiteY7" fmla="*/ 133412 h 202245"/>
                <a:gd name="connsiteX8" fmla="*/ 168324 w 219148"/>
                <a:gd name="connsiteY8" fmla="*/ 133412 h 202245"/>
                <a:gd name="connsiteX9" fmla="*/ 49 w 219148"/>
                <a:gd name="connsiteY9" fmla="*/ 62 h 202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148" h="202245">
                  <a:moveTo>
                    <a:pt x="49" y="62"/>
                  </a:moveTo>
                  <a:cubicBezTo>
                    <a:pt x="3224" y="3237"/>
                    <a:pt x="151391" y="120712"/>
                    <a:pt x="187374" y="152462"/>
                  </a:cubicBezTo>
                  <a:cubicBezTo>
                    <a:pt x="223357" y="184212"/>
                    <a:pt x="221770" y="188975"/>
                    <a:pt x="215949" y="190562"/>
                  </a:cubicBezTo>
                  <a:cubicBezTo>
                    <a:pt x="210128" y="192150"/>
                    <a:pt x="152449" y="161987"/>
                    <a:pt x="152449" y="161987"/>
                  </a:cubicBezTo>
                  <a:cubicBezTo>
                    <a:pt x="119111" y="146641"/>
                    <a:pt x="20157" y="95841"/>
                    <a:pt x="15924" y="98487"/>
                  </a:cubicBezTo>
                  <a:cubicBezTo>
                    <a:pt x="11691" y="101133"/>
                    <a:pt x="94770" y="160929"/>
                    <a:pt x="127049" y="177862"/>
                  </a:cubicBezTo>
                  <a:cubicBezTo>
                    <a:pt x="159328" y="194795"/>
                    <a:pt x="204837" y="207495"/>
                    <a:pt x="209599" y="200087"/>
                  </a:cubicBezTo>
                  <a:cubicBezTo>
                    <a:pt x="214362" y="192679"/>
                    <a:pt x="162503" y="144524"/>
                    <a:pt x="155624" y="133412"/>
                  </a:cubicBezTo>
                  <a:cubicBezTo>
                    <a:pt x="148745" y="122300"/>
                    <a:pt x="187903" y="151933"/>
                    <a:pt x="168324" y="133412"/>
                  </a:cubicBezTo>
                  <a:cubicBezTo>
                    <a:pt x="148745" y="114891"/>
                    <a:pt x="-3126" y="-3113"/>
                    <a:pt x="49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DD492E1A-825D-3B2E-8ADB-7AD4437F6407}"/>
                </a:ext>
              </a:extLst>
            </p:cNvPr>
            <p:cNvSpPr/>
            <p:nvPr/>
          </p:nvSpPr>
          <p:spPr>
            <a:xfrm>
              <a:off x="1250731" y="4517869"/>
              <a:ext cx="137131" cy="235781"/>
            </a:xfrm>
            <a:custGeom>
              <a:avLst/>
              <a:gdLst>
                <a:gd name="connsiteX0" fmla="*/ 219 w 137131"/>
                <a:gd name="connsiteY0" fmla="*/ 156 h 235781"/>
                <a:gd name="connsiteX1" fmla="*/ 76419 w 137131"/>
                <a:gd name="connsiteY1" fmla="*/ 139856 h 235781"/>
                <a:gd name="connsiteX2" fmla="*/ 133569 w 137131"/>
                <a:gd name="connsiteY2" fmla="*/ 235106 h 235781"/>
                <a:gd name="connsiteX3" fmla="*/ 127219 w 137131"/>
                <a:gd name="connsiteY3" fmla="*/ 181131 h 235781"/>
                <a:gd name="connsiteX4" fmla="*/ 95469 w 137131"/>
                <a:gd name="connsiteY4" fmla="*/ 155731 h 235781"/>
                <a:gd name="connsiteX5" fmla="*/ 101819 w 137131"/>
                <a:gd name="connsiteY5" fmla="*/ 168431 h 235781"/>
                <a:gd name="connsiteX6" fmla="*/ 219 w 137131"/>
                <a:gd name="connsiteY6" fmla="*/ 156 h 235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31" h="235781">
                  <a:moveTo>
                    <a:pt x="219" y="156"/>
                  </a:moveTo>
                  <a:cubicBezTo>
                    <a:pt x="-4014" y="-4606"/>
                    <a:pt x="54194" y="100698"/>
                    <a:pt x="76419" y="139856"/>
                  </a:cubicBezTo>
                  <a:cubicBezTo>
                    <a:pt x="98644" y="179014"/>
                    <a:pt x="125102" y="228227"/>
                    <a:pt x="133569" y="235106"/>
                  </a:cubicBezTo>
                  <a:cubicBezTo>
                    <a:pt x="142036" y="241985"/>
                    <a:pt x="133569" y="194360"/>
                    <a:pt x="127219" y="181131"/>
                  </a:cubicBezTo>
                  <a:cubicBezTo>
                    <a:pt x="120869" y="167902"/>
                    <a:pt x="95469" y="155731"/>
                    <a:pt x="95469" y="155731"/>
                  </a:cubicBezTo>
                  <a:cubicBezTo>
                    <a:pt x="91236" y="153614"/>
                    <a:pt x="115048" y="189598"/>
                    <a:pt x="101819" y="168431"/>
                  </a:cubicBezTo>
                  <a:cubicBezTo>
                    <a:pt x="88590" y="147264"/>
                    <a:pt x="4452" y="4918"/>
                    <a:pt x="219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A4EBC3E7-3BFE-D575-2C56-36DEF0765339}"/>
                </a:ext>
              </a:extLst>
            </p:cNvPr>
            <p:cNvSpPr/>
            <p:nvPr/>
          </p:nvSpPr>
          <p:spPr>
            <a:xfrm>
              <a:off x="739774" y="4015586"/>
              <a:ext cx="225482" cy="601470"/>
            </a:xfrm>
            <a:custGeom>
              <a:avLst/>
              <a:gdLst>
                <a:gd name="connsiteX0" fmla="*/ 225426 w 225482"/>
                <a:gd name="connsiteY0" fmla="*/ 789 h 601470"/>
                <a:gd name="connsiteX1" fmla="*/ 139701 w 225482"/>
                <a:gd name="connsiteY1" fmla="*/ 181764 h 601470"/>
                <a:gd name="connsiteX2" fmla="*/ 136526 w 225482"/>
                <a:gd name="connsiteY2" fmla="*/ 423064 h 601470"/>
                <a:gd name="connsiteX3" fmla="*/ 139701 w 225482"/>
                <a:gd name="connsiteY3" fmla="*/ 378614 h 601470"/>
                <a:gd name="connsiteX4" fmla="*/ 1 w 225482"/>
                <a:gd name="connsiteY4" fmla="*/ 600864 h 601470"/>
                <a:gd name="connsiteX5" fmla="*/ 142876 w 225482"/>
                <a:gd name="connsiteY5" fmla="*/ 445289 h 601470"/>
                <a:gd name="connsiteX6" fmla="*/ 95251 w 225482"/>
                <a:gd name="connsiteY6" fmla="*/ 470689 h 601470"/>
                <a:gd name="connsiteX7" fmla="*/ 139701 w 225482"/>
                <a:gd name="connsiteY7" fmla="*/ 330989 h 601470"/>
                <a:gd name="connsiteX8" fmla="*/ 111126 w 225482"/>
                <a:gd name="connsiteY8" fmla="*/ 350039 h 601470"/>
                <a:gd name="connsiteX9" fmla="*/ 158751 w 225482"/>
                <a:gd name="connsiteY9" fmla="*/ 83339 h 601470"/>
                <a:gd name="connsiteX10" fmla="*/ 152401 w 225482"/>
                <a:gd name="connsiteY10" fmla="*/ 115089 h 601470"/>
                <a:gd name="connsiteX11" fmla="*/ 225426 w 225482"/>
                <a:gd name="connsiteY11" fmla="*/ 789 h 60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482" h="601470">
                  <a:moveTo>
                    <a:pt x="225426" y="789"/>
                  </a:moveTo>
                  <a:cubicBezTo>
                    <a:pt x="223309" y="11901"/>
                    <a:pt x="154518" y="111385"/>
                    <a:pt x="139701" y="181764"/>
                  </a:cubicBezTo>
                  <a:cubicBezTo>
                    <a:pt x="124884" y="252143"/>
                    <a:pt x="136526" y="390256"/>
                    <a:pt x="136526" y="423064"/>
                  </a:cubicBezTo>
                  <a:cubicBezTo>
                    <a:pt x="136526" y="455872"/>
                    <a:pt x="162455" y="348981"/>
                    <a:pt x="139701" y="378614"/>
                  </a:cubicBezTo>
                  <a:cubicBezTo>
                    <a:pt x="116947" y="408247"/>
                    <a:pt x="-528" y="589752"/>
                    <a:pt x="1" y="600864"/>
                  </a:cubicBezTo>
                  <a:cubicBezTo>
                    <a:pt x="530" y="611976"/>
                    <a:pt x="127001" y="466985"/>
                    <a:pt x="142876" y="445289"/>
                  </a:cubicBezTo>
                  <a:cubicBezTo>
                    <a:pt x="158751" y="423593"/>
                    <a:pt x="95780" y="489739"/>
                    <a:pt x="95251" y="470689"/>
                  </a:cubicBezTo>
                  <a:cubicBezTo>
                    <a:pt x="94722" y="451639"/>
                    <a:pt x="137055" y="351097"/>
                    <a:pt x="139701" y="330989"/>
                  </a:cubicBezTo>
                  <a:cubicBezTo>
                    <a:pt x="142347" y="310881"/>
                    <a:pt x="107951" y="391314"/>
                    <a:pt x="111126" y="350039"/>
                  </a:cubicBezTo>
                  <a:cubicBezTo>
                    <a:pt x="114301" y="308764"/>
                    <a:pt x="151872" y="122497"/>
                    <a:pt x="158751" y="83339"/>
                  </a:cubicBezTo>
                  <a:cubicBezTo>
                    <a:pt x="165630" y="44181"/>
                    <a:pt x="135468" y="130964"/>
                    <a:pt x="152401" y="115089"/>
                  </a:cubicBezTo>
                  <a:cubicBezTo>
                    <a:pt x="169334" y="99214"/>
                    <a:pt x="227543" y="-10323"/>
                    <a:pt x="225426" y="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17D3D35E-F1DB-7544-7780-0C764C25EB5F}"/>
                </a:ext>
              </a:extLst>
            </p:cNvPr>
            <p:cNvSpPr/>
            <p:nvPr/>
          </p:nvSpPr>
          <p:spPr>
            <a:xfrm>
              <a:off x="732947" y="3617454"/>
              <a:ext cx="432846" cy="977800"/>
            </a:xfrm>
            <a:custGeom>
              <a:avLst/>
              <a:gdLst>
                <a:gd name="connsiteX0" fmla="*/ 432278 w 432846"/>
                <a:gd name="connsiteY0" fmla="*/ 2046 h 977800"/>
                <a:gd name="connsiteX1" fmla="*/ 251303 w 432846"/>
                <a:gd name="connsiteY1" fmla="*/ 249696 h 977800"/>
                <a:gd name="connsiteX2" fmla="*/ 302103 w 432846"/>
                <a:gd name="connsiteY2" fmla="*/ 217946 h 977800"/>
                <a:gd name="connsiteX3" fmla="*/ 190978 w 432846"/>
                <a:gd name="connsiteY3" fmla="*/ 367171 h 977800"/>
                <a:gd name="connsiteX4" fmla="*/ 235428 w 432846"/>
                <a:gd name="connsiteY4" fmla="*/ 332246 h 977800"/>
                <a:gd name="connsiteX5" fmla="*/ 146528 w 432846"/>
                <a:gd name="connsiteY5" fmla="*/ 471946 h 977800"/>
                <a:gd name="connsiteX6" fmla="*/ 117953 w 432846"/>
                <a:gd name="connsiteY6" fmla="*/ 513221 h 977800"/>
                <a:gd name="connsiteX7" fmla="*/ 86203 w 432846"/>
                <a:gd name="connsiteY7" fmla="*/ 633871 h 977800"/>
                <a:gd name="connsiteX8" fmla="*/ 35403 w 432846"/>
                <a:gd name="connsiteY8" fmla="*/ 795796 h 977800"/>
                <a:gd name="connsiteX9" fmla="*/ 478 w 432846"/>
                <a:gd name="connsiteY9" fmla="*/ 976771 h 977800"/>
                <a:gd name="connsiteX10" fmla="*/ 60803 w 432846"/>
                <a:gd name="connsiteY10" fmla="*/ 710071 h 977800"/>
                <a:gd name="connsiteX11" fmla="*/ 165578 w 432846"/>
                <a:gd name="connsiteY11" fmla="*/ 338596 h 977800"/>
                <a:gd name="connsiteX12" fmla="*/ 181453 w 432846"/>
                <a:gd name="connsiteY12" fmla="*/ 408446 h 977800"/>
                <a:gd name="connsiteX13" fmla="*/ 432278 w 432846"/>
                <a:gd name="connsiteY13" fmla="*/ 2046 h 9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2846" h="977800">
                  <a:moveTo>
                    <a:pt x="432278" y="2046"/>
                  </a:moveTo>
                  <a:cubicBezTo>
                    <a:pt x="443920" y="-24412"/>
                    <a:pt x="272999" y="213713"/>
                    <a:pt x="251303" y="249696"/>
                  </a:cubicBezTo>
                  <a:cubicBezTo>
                    <a:pt x="229607" y="285679"/>
                    <a:pt x="312157" y="198367"/>
                    <a:pt x="302103" y="217946"/>
                  </a:cubicBezTo>
                  <a:cubicBezTo>
                    <a:pt x="292049" y="237525"/>
                    <a:pt x="202090" y="348121"/>
                    <a:pt x="190978" y="367171"/>
                  </a:cubicBezTo>
                  <a:cubicBezTo>
                    <a:pt x="179866" y="386221"/>
                    <a:pt x="242836" y="314784"/>
                    <a:pt x="235428" y="332246"/>
                  </a:cubicBezTo>
                  <a:cubicBezTo>
                    <a:pt x="228020" y="349708"/>
                    <a:pt x="166107" y="441784"/>
                    <a:pt x="146528" y="471946"/>
                  </a:cubicBezTo>
                  <a:cubicBezTo>
                    <a:pt x="126949" y="502109"/>
                    <a:pt x="128007" y="486234"/>
                    <a:pt x="117953" y="513221"/>
                  </a:cubicBezTo>
                  <a:cubicBezTo>
                    <a:pt x="107899" y="540209"/>
                    <a:pt x="99961" y="586775"/>
                    <a:pt x="86203" y="633871"/>
                  </a:cubicBezTo>
                  <a:cubicBezTo>
                    <a:pt x="72445" y="680967"/>
                    <a:pt x="49690" y="738646"/>
                    <a:pt x="35403" y="795796"/>
                  </a:cubicBezTo>
                  <a:cubicBezTo>
                    <a:pt x="21115" y="852946"/>
                    <a:pt x="-3755" y="991058"/>
                    <a:pt x="478" y="976771"/>
                  </a:cubicBezTo>
                  <a:cubicBezTo>
                    <a:pt x="4711" y="962484"/>
                    <a:pt x="33286" y="816433"/>
                    <a:pt x="60803" y="710071"/>
                  </a:cubicBezTo>
                  <a:cubicBezTo>
                    <a:pt x="88320" y="603709"/>
                    <a:pt x="145470" y="388867"/>
                    <a:pt x="165578" y="338596"/>
                  </a:cubicBezTo>
                  <a:cubicBezTo>
                    <a:pt x="185686" y="288325"/>
                    <a:pt x="138061" y="460833"/>
                    <a:pt x="181453" y="408446"/>
                  </a:cubicBezTo>
                  <a:cubicBezTo>
                    <a:pt x="224845" y="356059"/>
                    <a:pt x="420636" y="28504"/>
                    <a:pt x="432278" y="20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FE5814A0-6F5C-A3A2-8676-94B37F031072}"/>
                </a:ext>
              </a:extLst>
            </p:cNvPr>
            <p:cNvSpPr/>
            <p:nvPr/>
          </p:nvSpPr>
          <p:spPr>
            <a:xfrm>
              <a:off x="1378973" y="3585738"/>
              <a:ext cx="490520" cy="1215861"/>
            </a:xfrm>
            <a:custGeom>
              <a:avLst/>
              <a:gdLst>
                <a:gd name="connsiteX0" fmla="*/ 472052 w 490520"/>
                <a:gd name="connsiteY0" fmla="*/ 2012 h 1215861"/>
                <a:gd name="connsiteX1" fmla="*/ 440302 w 490520"/>
                <a:gd name="connsiteY1" fmla="*/ 309987 h 1215861"/>
                <a:gd name="connsiteX2" fmla="*/ 440302 w 490520"/>
                <a:gd name="connsiteY2" fmla="*/ 249662 h 1215861"/>
                <a:gd name="connsiteX3" fmla="*/ 319652 w 490520"/>
                <a:gd name="connsiteY3" fmla="*/ 510012 h 1215861"/>
                <a:gd name="connsiteX4" fmla="*/ 313302 w 490520"/>
                <a:gd name="connsiteY4" fmla="*/ 503662 h 1215861"/>
                <a:gd name="connsiteX5" fmla="*/ 132327 w 490520"/>
                <a:gd name="connsiteY5" fmla="*/ 862437 h 1215861"/>
                <a:gd name="connsiteX6" fmla="*/ 119627 w 490520"/>
                <a:gd name="connsiteY6" fmla="*/ 843387 h 1215861"/>
                <a:gd name="connsiteX7" fmla="*/ 18027 w 490520"/>
                <a:gd name="connsiteY7" fmla="*/ 1198987 h 1215861"/>
                <a:gd name="connsiteX8" fmla="*/ 27552 w 490520"/>
                <a:gd name="connsiteY8" fmla="*/ 1091037 h 1215861"/>
                <a:gd name="connsiteX9" fmla="*/ 287902 w 490520"/>
                <a:gd name="connsiteY9" fmla="*/ 506837 h 1215861"/>
                <a:gd name="connsiteX10" fmla="*/ 262502 w 490520"/>
                <a:gd name="connsiteY10" fmla="*/ 576687 h 1215861"/>
                <a:gd name="connsiteX11" fmla="*/ 475227 w 490520"/>
                <a:gd name="connsiteY11" fmla="*/ 195687 h 1215861"/>
                <a:gd name="connsiteX12" fmla="*/ 472052 w 490520"/>
                <a:gd name="connsiteY12" fmla="*/ 2012 h 121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0520" h="1215861">
                  <a:moveTo>
                    <a:pt x="472052" y="2012"/>
                  </a:moveTo>
                  <a:cubicBezTo>
                    <a:pt x="466231" y="21062"/>
                    <a:pt x="445594" y="268712"/>
                    <a:pt x="440302" y="309987"/>
                  </a:cubicBezTo>
                  <a:cubicBezTo>
                    <a:pt x="435010" y="351262"/>
                    <a:pt x="460410" y="216325"/>
                    <a:pt x="440302" y="249662"/>
                  </a:cubicBezTo>
                  <a:cubicBezTo>
                    <a:pt x="420194" y="283000"/>
                    <a:pt x="340819" y="467679"/>
                    <a:pt x="319652" y="510012"/>
                  </a:cubicBezTo>
                  <a:cubicBezTo>
                    <a:pt x="298485" y="552345"/>
                    <a:pt x="344523" y="444924"/>
                    <a:pt x="313302" y="503662"/>
                  </a:cubicBezTo>
                  <a:cubicBezTo>
                    <a:pt x="282081" y="562400"/>
                    <a:pt x="164606" y="805816"/>
                    <a:pt x="132327" y="862437"/>
                  </a:cubicBezTo>
                  <a:cubicBezTo>
                    <a:pt x="100048" y="919058"/>
                    <a:pt x="138677" y="787295"/>
                    <a:pt x="119627" y="843387"/>
                  </a:cubicBezTo>
                  <a:cubicBezTo>
                    <a:pt x="100577" y="899479"/>
                    <a:pt x="33373" y="1157712"/>
                    <a:pt x="18027" y="1198987"/>
                  </a:cubicBezTo>
                  <a:cubicBezTo>
                    <a:pt x="2681" y="1240262"/>
                    <a:pt x="-17427" y="1206395"/>
                    <a:pt x="27552" y="1091037"/>
                  </a:cubicBezTo>
                  <a:cubicBezTo>
                    <a:pt x="72531" y="975679"/>
                    <a:pt x="248744" y="592562"/>
                    <a:pt x="287902" y="506837"/>
                  </a:cubicBezTo>
                  <a:cubicBezTo>
                    <a:pt x="327060" y="421112"/>
                    <a:pt x="231281" y="628545"/>
                    <a:pt x="262502" y="576687"/>
                  </a:cubicBezTo>
                  <a:cubicBezTo>
                    <a:pt x="293723" y="524829"/>
                    <a:pt x="441890" y="288291"/>
                    <a:pt x="475227" y="195687"/>
                  </a:cubicBezTo>
                  <a:cubicBezTo>
                    <a:pt x="508564" y="103083"/>
                    <a:pt x="477873" y="-17038"/>
                    <a:pt x="472052" y="20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122C1DAE-6BF7-67A5-2480-E207C31CF3AE}"/>
                </a:ext>
              </a:extLst>
            </p:cNvPr>
            <p:cNvSpPr/>
            <p:nvPr/>
          </p:nvSpPr>
          <p:spPr>
            <a:xfrm>
              <a:off x="1138456" y="2435461"/>
              <a:ext cx="740575" cy="1228558"/>
            </a:xfrm>
            <a:custGeom>
              <a:avLst/>
              <a:gdLst>
                <a:gd name="connsiteX0" fmla="*/ 737969 w 740575"/>
                <a:gd name="connsiteY0" fmla="*/ 2939 h 1228558"/>
                <a:gd name="connsiteX1" fmla="*/ 531594 w 740575"/>
                <a:gd name="connsiteY1" fmla="*/ 368064 h 1228558"/>
                <a:gd name="connsiteX2" fmla="*/ 566519 w 740575"/>
                <a:gd name="connsiteY2" fmla="*/ 329964 h 1228558"/>
                <a:gd name="connsiteX3" fmla="*/ 328394 w 740575"/>
                <a:gd name="connsiteY3" fmla="*/ 679214 h 1228558"/>
                <a:gd name="connsiteX4" fmla="*/ 328394 w 740575"/>
                <a:gd name="connsiteY4" fmla="*/ 666514 h 1228558"/>
                <a:gd name="connsiteX5" fmla="*/ 17244 w 740575"/>
                <a:gd name="connsiteY5" fmla="*/ 1196739 h 1228558"/>
                <a:gd name="connsiteX6" fmla="*/ 77569 w 740575"/>
                <a:gd name="connsiteY6" fmla="*/ 1104664 h 1228558"/>
                <a:gd name="connsiteX7" fmla="*/ 391894 w 740575"/>
                <a:gd name="connsiteY7" fmla="*/ 577614 h 1228558"/>
                <a:gd name="connsiteX8" fmla="*/ 391894 w 740575"/>
                <a:gd name="connsiteY8" fmla="*/ 599839 h 1228558"/>
                <a:gd name="connsiteX9" fmla="*/ 630019 w 740575"/>
                <a:gd name="connsiteY9" fmla="*/ 215664 h 1228558"/>
                <a:gd name="connsiteX10" fmla="*/ 737969 w 740575"/>
                <a:gd name="connsiteY10" fmla="*/ 2939 h 1228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0575" h="1228558">
                  <a:moveTo>
                    <a:pt x="737969" y="2939"/>
                  </a:moveTo>
                  <a:cubicBezTo>
                    <a:pt x="721565" y="28339"/>
                    <a:pt x="560169" y="313560"/>
                    <a:pt x="531594" y="368064"/>
                  </a:cubicBezTo>
                  <a:cubicBezTo>
                    <a:pt x="503019" y="422568"/>
                    <a:pt x="600386" y="278106"/>
                    <a:pt x="566519" y="329964"/>
                  </a:cubicBezTo>
                  <a:cubicBezTo>
                    <a:pt x="532652" y="381822"/>
                    <a:pt x="368081" y="623122"/>
                    <a:pt x="328394" y="679214"/>
                  </a:cubicBezTo>
                  <a:cubicBezTo>
                    <a:pt x="288707" y="735306"/>
                    <a:pt x="380252" y="580260"/>
                    <a:pt x="328394" y="666514"/>
                  </a:cubicBezTo>
                  <a:cubicBezTo>
                    <a:pt x="276536" y="752768"/>
                    <a:pt x="59048" y="1123714"/>
                    <a:pt x="17244" y="1196739"/>
                  </a:cubicBezTo>
                  <a:cubicBezTo>
                    <a:pt x="-24560" y="1269764"/>
                    <a:pt x="15127" y="1207851"/>
                    <a:pt x="77569" y="1104664"/>
                  </a:cubicBezTo>
                  <a:cubicBezTo>
                    <a:pt x="140011" y="1001477"/>
                    <a:pt x="339506" y="661752"/>
                    <a:pt x="391894" y="577614"/>
                  </a:cubicBezTo>
                  <a:cubicBezTo>
                    <a:pt x="444281" y="493477"/>
                    <a:pt x="352206" y="660164"/>
                    <a:pt x="391894" y="599839"/>
                  </a:cubicBezTo>
                  <a:cubicBezTo>
                    <a:pt x="431582" y="539514"/>
                    <a:pt x="569694" y="308797"/>
                    <a:pt x="630019" y="215664"/>
                  </a:cubicBezTo>
                  <a:cubicBezTo>
                    <a:pt x="690344" y="122531"/>
                    <a:pt x="754373" y="-22461"/>
                    <a:pt x="737969" y="2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0CFCDDAD-8FB8-C091-15EE-8D646E90BBA7}"/>
                </a:ext>
              </a:extLst>
            </p:cNvPr>
            <p:cNvSpPr/>
            <p:nvPr/>
          </p:nvSpPr>
          <p:spPr>
            <a:xfrm>
              <a:off x="1828349" y="2706396"/>
              <a:ext cx="398103" cy="861427"/>
            </a:xfrm>
            <a:custGeom>
              <a:avLst/>
              <a:gdLst>
                <a:gd name="connsiteX0" fmla="*/ 397326 w 398103"/>
                <a:gd name="connsiteY0" fmla="*/ 1879 h 861427"/>
                <a:gd name="connsiteX1" fmla="*/ 276676 w 398103"/>
                <a:gd name="connsiteY1" fmla="*/ 109829 h 861427"/>
                <a:gd name="connsiteX2" fmla="*/ 340176 w 398103"/>
                <a:gd name="connsiteY2" fmla="*/ 97129 h 861427"/>
                <a:gd name="connsiteX3" fmla="*/ 203651 w 398103"/>
                <a:gd name="connsiteY3" fmla="*/ 224129 h 861427"/>
                <a:gd name="connsiteX4" fmla="*/ 235401 w 398103"/>
                <a:gd name="connsiteY4" fmla="*/ 214604 h 861427"/>
                <a:gd name="connsiteX5" fmla="*/ 70301 w 398103"/>
                <a:gd name="connsiteY5" fmla="*/ 579729 h 861427"/>
                <a:gd name="connsiteX6" fmla="*/ 70301 w 398103"/>
                <a:gd name="connsiteY6" fmla="*/ 557504 h 861427"/>
                <a:gd name="connsiteX7" fmla="*/ 3626 w 398103"/>
                <a:gd name="connsiteY7" fmla="*/ 779754 h 861427"/>
                <a:gd name="connsiteX8" fmla="*/ 9976 w 398103"/>
                <a:gd name="connsiteY8" fmla="*/ 859129 h 861427"/>
                <a:gd name="connsiteX9" fmla="*/ 19501 w 398103"/>
                <a:gd name="connsiteY9" fmla="*/ 703554 h 861427"/>
                <a:gd name="connsiteX10" fmla="*/ 168726 w 398103"/>
                <a:gd name="connsiteY10" fmla="*/ 347954 h 861427"/>
                <a:gd name="connsiteX11" fmla="*/ 105226 w 398103"/>
                <a:gd name="connsiteY11" fmla="*/ 433679 h 861427"/>
                <a:gd name="connsiteX12" fmla="*/ 222701 w 398103"/>
                <a:gd name="connsiteY12" fmla="*/ 179679 h 861427"/>
                <a:gd name="connsiteX13" fmla="*/ 206826 w 398103"/>
                <a:gd name="connsiteY13" fmla="*/ 214604 h 861427"/>
                <a:gd name="connsiteX14" fmla="*/ 397326 w 398103"/>
                <a:gd name="connsiteY14" fmla="*/ 1879 h 8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103" h="861427">
                  <a:moveTo>
                    <a:pt x="397326" y="1879"/>
                  </a:moveTo>
                  <a:cubicBezTo>
                    <a:pt x="408968" y="-15583"/>
                    <a:pt x="286201" y="93954"/>
                    <a:pt x="276676" y="109829"/>
                  </a:cubicBezTo>
                  <a:cubicBezTo>
                    <a:pt x="267151" y="125704"/>
                    <a:pt x="352347" y="78079"/>
                    <a:pt x="340176" y="97129"/>
                  </a:cubicBezTo>
                  <a:cubicBezTo>
                    <a:pt x="328005" y="116179"/>
                    <a:pt x="221113" y="204550"/>
                    <a:pt x="203651" y="224129"/>
                  </a:cubicBezTo>
                  <a:cubicBezTo>
                    <a:pt x="186189" y="243708"/>
                    <a:pt x="257626" y="155337"/>
                    <a:pt x="235401" y="214604"/>
                  </a:cubicBezTo>
                  <a:cubicBezTo>
                    <a:pt x="213176" y="273871"/>
                    <a:pt x="97818" y="522579"/>
                    <a:pt x="70301" y="579729"/>
                  </a:cubicBezTo>
                  <a:cubicBezTo>
                    <a:pt x="42784" y="636879"/>
                    <a:pt x="81413" y="524167"/>
                    <a:pt x="70301" y="557504"/>
                  </a:cubicBezTo>
                  <a:cubicBezTo>
                    <a:pt x="59189" y="590841"/>
                    <a:pt x="13680" y="729483"/>
                    <a:pt x="3626" y="779754"/>
                  </a:cubicBezTo>
                  <a:cubicBezTo>
                    <a:pt x="-6428" y="830025"/>
                    <a:pt x="7330" y="871829"/>
                    <a:pt x="9976" y="859129"/>
                  </a:cubicBezTo>
                  <a:cubicBezTo>
                    <a:pt x="12622" y="846429"/>
                    <a:pt x="-6957" y="788750"/>
                    <a:pt x="19501" y="703554"/>
                  </a:cubicBezTo>
                  <a:cubicBezTo>
                    <a:pt x="45959" y="618358"/>
                    <a:pt x="154439" y="392933"/>
                    <a:pt x="168726" y="347954"/>
                  </a:cubicBezTo>
                  <a:cubicBezTo>
                    <a:pt x="183013" y="302975"/>
                    <a:pt x="96230" y="461725"/>
                    <a:pt x="105226" y="433679"/>
                  </a:cubicBezTo>
                  <a:cubicBezTo>
                    <a:pt x="114222" y="405633"/>
                    <a:pt x="205768" y="216192"/>
                    <a:pt x="222701" y="179679"/>
                  </a:cubicBezTo>
                  <a:cubicBezTo>
                    <a:pt x="239634" y="143167"/>
                    <a:pt x="179309" y="238416"/>
                    <a:pt x="206826" y="214604"/>
                  </a:cubicBezTo>
                  <a:cubicBezTo>
                    <a:pt x="234343" y="190792"/>
                    <a:pt x="385684" y="19341"/>
                    <a:pt x="397326" y="18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93C84FBC-6A57-432B-982C-988A30AE9329}"/>
                </a:ext>
              </a:extLst>
            </p:cNvPr>
            <p:cNvSpPr/>
            <p:nvPr/>
          </p:nvSpPr>
          <p:spPr>
            <a:xfrm>
              <a:off x="1845464" y="2405848"/>
              <a:ext cx="383996" cy="334341"/>
            </a:xfrm>
            <a:custGeom>
              <a:avLst/>
              <a:gdLst>
                <a:gd name="connsiteX0" fmla="*/ 2386 w 383996"/>
                <a:gd name="connsiteY0" fmla="*/ 802 h 334341"/>
                <a:gd name="connsiteX1" fmla="*/ 135736 w 383996"/>
                <a:gd name="connsiteY1" fmla="*/ 162727 h 334341"/>
                <a:gd name="connsiteX2" fmla="*/ 119861 w 383996"/>
                <a:gd name="connsiteY2" fmla="*/ 165902 h 334341"/>
                <a:gd name="connsiteX3" fmla="*/ 269086 w 383996"/>
                <a:gd name="connsiteY3" fmla="*/ 289727 h 334341"/>
                <a:gd name="connsiteX4" fmla="*/ 383386 w 383996"/>
                <a:gd name="connsiteY4" fmla="*/ 334177 h 334341"/>
                <a:gd name="connsiteX5" fmla="*/ 316711 w 383996"/>
                <a:gd name="connsiteY5" fmla="*/ 277027 h 334341"/>
                <a:gd name="connsiteX6" fmla="*/ 367511 w 383996"/>
                <a:gd name="connsiteY6" fmla="*/ 296077 h 334341"/>
                <a:gd name="connsiteX7" fmla="*/ 205586 w 383996"/>
                <a:gd name="connsiteY7" fmla="*/ 210352 h 334341"/>
                <a:gd name="connsiteX8" fmla="*/ 199236 w 383996"/>
                <a:gd name="connsiteY8" fmla="*/ 188127 h 334341"/>
                <a:gd name="connsiteX9" fmla="*/ 59536 w 383996"/>
                <a:gd name="connsiteY9" fmla="*/ 102402 h 334341"/>
                <a:gd name="connsiteX10" fmla="*/ 2386 w 383996"/>
                <a:gd name="connsiteY10" fmla="*/ 802 h 33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996" h="334341">
                  <a:moveTo>
                    <a:pt x="2386" y="802"/>
                  </a:moveTo>
                  <a:cubicBezTo>
                    <a:pt x="15086" y="10856"/>
                    <a:pt x="116157" y="135210"/>
                    <a:pt x="135736" y="162727"/>
                  </a:cubicBezTo>
                  <a:cubicBezTo>
                    <a:pt x="155315" y="190244"/>
                    <a:pt x="97636" y="144735"/>
                    <a:pt x="119861" y="165902"/>
                  </a:cubicBezTo>
                  <a:cubicBezTo>
                    <a:pt x="142086" y="187069"/>
                    <a:pt x="225165" y="261681"/>
                    <a:pt x="269086" y="289727"/>
                  </a:cubicBezTo>
                  <a:cubicBezTo>
                    <a:pt x="313007" y="317773"/>
                    <a:pt x="375449" y="336294"/>
                    <a:pt x="383386" y="334177"/>
                  </a:cubicBezTo>
                  <a:cubicBezTo>
                    <a:pt x="391323" y="332060"/>
                    <a:pt x="319357" y="283377"/>
                    <a:pt x="316711" y="277027"/>
                  </a:cubicBezTo>
                  <a:cubicBezTo>
                    <a:pt x="314065" y="270677"/>
                    <a:pt x="386032" y="307190"/>
                    <a:pt x="367511" y="296077"/>
                  </a:cubicBezTo>
                  <a:cubicBezTo>
                    <a:pt x="348990" y="284965"/>
                    <a:pt x="233632" y="228344"/>
                    <a:pt x="205586" y="210352"/>
                  </a:cubicBezTo>
                  <a:cubicBezTo>
                    <a:pt x="177540" y="192360"/>
                    <a:pt x="223578" y="206119"/>
                    <a:pt x="199236" y="188127"/>
                  </a:cubicBezTo>
                  <a:cubicBezTo>
                    <a:pt x="174894" y="170135"/>
                    <a:pt x="88640" y="126744"/>
                    <a:pt x="59536" y="102402"/>
                  </a:cubicBezTo>
                  <a:cubicBezTo>
                    <a:pt x="30432" y="78060"/>
                    <a:pt x="-10314" y="-9252"/>
                    <a:pt x="2386" y="8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00A9DDA3-5A5E-8D30-8290-ECD7BD569236}"/>
                </a:ext>
              </a:extLst>
            </p:cNvPr>
            <p:cNvSpPr/>
            <p:nvPr/>
          </p:nvSpPr>
          <p:spPr>
            <a:xfrm>
              <a:off x="1879123" y="2571372"/>
              <a:ext cx="240903" cy="350281"/>
            </a:xfrm>
            <a:custGeom>
              <a:avLst/>
              <a:gdLst>
                <a:gd name="connsiteX0" fmla="*/ 51277 w 240903"/>
                <a:gd name="connsiteY0" fmla="*/ 378 h 350281"/>
                <a:gd name="connsiteX1" fmla="*/ 130652 w 240903"/>
                <a:gd name="connsiteY1" fmla="*/ 111503 h 350281"/>
                <a:gd name="connsiteX2" fmla="*/ 238602 w 240903"/>
                <a:gd name="connsiteY2" fmla="*/ 175003 h 350281"/>
                <a:gd name="connsiteX3" fmla="*/ 187802 w 240903"/>
                <a:gd name="connsiteY3" fmla="*/ 178178 h 350281"/>
                <a:gd name="connsiteX4" fmla="*/ 477 w 240903"/>
                <a:gd name="connsiteY4" fmla="*/ 349628 h 350281"/>
                <a:gd name="connsiteX5" fmla="*/ 137002 w 240903"/>
                <a:gd name="connsiteY5" fmla="*/ 235328 h 350281"/>
                <a:gd name="connsiteX6" fmla="*/ 232252 w 240903"/>
                <a:gd name="connsiteY6" fmla="*/ 190878 h 350281"/>
                <a:gd name="connsiteX7" fmla="*/ 149702 w 240903"/>
                <a:gd name="connsiteY7" fmla="*/ 149603 h 350281"/>
                <a:gd name="connsiteX8" fmla="*/ 152877 w 240903"/>
                <a:gd name="connsiteY8" fmla="*/ 152778 h 350281"/>
                <a:gd name="connsiteX9" fmla="*/ 51277 w 240903"/>
                <a:gd name="connsiteY9" fmla="*/ 378 h 350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903" h="350281">
                  <a:moveTo>
                    <a:pt x="51277" y="378"/>
                  </a:moveTo>
                  <a:cubicBezTo>
                    <a:pt x="47573" y="-6501"/>
                    <a:pt x="99431" y="82399"/>
                    <a:pt x="130652" y="111503"/>
                  </a:cubicBezTo>
                  <a:cubicBezTo>
                    <a:pt x="161873" y="140607"/>
                    <a:pt x="229077" y="163891"/>
                    <a:pt x="238602" y="175003"/>
                  </a:cubicBezTo>
                  <a:cubicBezTo>
                    <a:pt x="248127" y="186116"/>
                    <a:pt x="227489" y="149074"/>
                    <a:pt x="187802" y="178178"/>
                  </a:cubicBezTo>
                  <a:cubicBezTo>
                    <a:pt x="148115" y="207282"/>
                    <a:pt x="8944" y="340103"/>
                    <a:pt x="477" y="349628"/>
                  </a:cubicBezTo>
                  <a:cubicBezTo>
                    <a:pt x="-7990" y="359153"/>
                    <a:pt x="98373" y="261786"/>
                    <a:pt x="137002" y="235328"/>
                  </a:cubicBezTo>
                  <a:cubicBezTo>
                    <a:pt x="175631" y="208870"/>
                    <a:pt x="230135" y="205166"/>
                    <a:pt x="232252" y="190878"/>
                  </a:cubicBezTo>
                  <a:cubicBezTo>
                    <a:pt x="234369" y="176591"/>
                    <a:pt x="149702" y="149603"/>
                    <a:pt x="149702" y="149603"/>
                  </a:cubicBezTo>
                  <a:cubicBezTo>
                    <a:pt x="136473" y="143253"/>
                    <a:pt x="167694" y="173945"/>
                    <a:pt x="152877" y="152778"/>
                  </a:cubicBezTo>
                  <a:cubicBezTo>
                    <a:pt x="138060" y="131611"/>
                    <a:pt x="54981" y="7257"/>
                    <a:pt x="51277" y="3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F6989E95-95BE-6BDD-BA4E-3CC2F63C95F0}"/>
                </a:ext>
              </a:extLst>
            </p:cNvPr>
            <p:cNvSpPr/>
            <p:nvPr/>
          </p:nvSpPr>
          <p:spPr>
            <a:xfrm>
              <a:off x="1711159" y="2881650"/>
              <a:ext cx="137413" cy="678250"/>
            </a:xfrm>
            <a:custGeom>
              <a:avLst/>
              <a:gdLst>
                <a:gd name="connsiteX0" fmla="*/ 136691 w 137413"/>
                <a:gd name="connsiteY0" fmla="*/ 1250 h 678250"/>
                <a:gd name="connsiteX1" fmla="*/ 3341 w 137413"/>
                <a:gd name="connsiteY1" fmla="*/ 433050 h 678250"/>
                <a:gd name="connsiteX2" fmla="*/ 38266 w 137413"/>
                <a:gd name="connsiteY2" fmla="*/ 674350 h 678250"/>
                <a:gd name="connsiteX3" fmla="*/ 16041 w 137413"/>
                <a:gd name="connsiteY3" fmla="*/ 560050 h 678250"/>
                <a:gd name="connsiteX4" fmla="*/ 44616 w 137413"/>
                <a:gd name="connsiteY4" fmla="*/ 274300 h 678250"/>
                <a:gd name="connsiteX5" fmla="*/ 57316 w 137413"/>
                <a:gd name="connsiteY5" fmla="*/ 299700 h 678250"/>
                <a:gd name="connsiteX6" fmla="*/ 136691 w 137413"/>
                <a:gd name="connsiteY6" fmla="*/ 1250 h 67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413" h="678250">
                  <a:moveTo>
                    <a:pt x="136691" y="1250"/>
                  </a:moveTo>
                  <a:cubicBezTo>
                    <a:pt x="127695" y="23475"/>
                    <a:pt x="19745" y="320867"/>
                    <a:pt x="3341" y="433050"/>
                  </a:cubicBezTo>
                  <a:cubicBezTo>
                    <a:pt x="-13063" y="545233"/>
                    <a:pt x="36149" y="653183"/>
                    <a:pt x="38266" y="674350"/>
                  </a:cubicBezTo>
                  <a:cubicBezTo>
                    <a:pt x="40383" y="695517"/>
                    <a:pt x="14983" y="626725"/>
                    <a:pt x="16041" y="560050"/>
                  </a:cubicBezTo>
                  <a:cubicBezTo>
                    <a:pt x="17099" y="493375"/>
                    <a:pt x="37737" y="317692"/>
                    <a:pt x="44616" y="274300"/>
                  </a:cubicBezTo>
                  <a:cubicBezTo>
                    <a:pt x="51495" y="230908"/>
                    <a:pt x="46733" y="339388"/>
                    <a:pt x="57316" y="299700"/>
                  </a:cubicBezTo>
                  <a:cubicBezTo>
                    <a:pt x="67899" y="260013"/>
                    <a:pt x="145687" y="-20975"/>
                    <a:pt x="136691" y="1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4EEE5613-7C42-2DB2-D5EE-988D1CB2DD3E}"/>
                </a:ext>
              </a:extLst>
            </p:cNvPr>
            <p:cNvSpPr/>
            <p:nvPr/>
          </p:nvSpPr>
          <p:spPr>
            <a:xfrm>
              <a:off x="1292159" y="3685959"/>
              <a:ext cx="466803" cy="622536"/>
            </a:xfrm>
            <a:custGeom>
              <a:avLst/>
              <a:gdLst>
                <a:gd name="connsiteX0" fmla="*/ 466791 w 466803"/>
                <a:gd name="connsiteY0" fmla="*/ 216 h 622536"/>
                <a:gd name="connsiteX1" fmla="*/ 244541 w 466803"/>
                <a:gd name="connsiteY1" fmla="*/ 187541 h 622536"/>
                <a:gd name="connsiteX2" fmla="*/ 66 w 466803"/>
                <a:gd name="connsiteY2" fmla="*/ 622516 h 622536"/>
                <a:gd name="connsiteX3" fmla="*/ 219141 w 466803"/>
                <a:gd name="connsiteY3" fmla="*/ 206591 h 622536"/>
                <a:gd name="connsiteX4" fmla="*/ 146116 w 466803"/>
                <a:gd name="connsiteY4" fmla="*/ 276441 h 622536"/>
                <a:gd name="connsiteX5" fmla="*/ 235016 w 466803"/>
                <a:gd name="connsiteY5" fmla="*/ 152616 h 622536"/>
                <a:gd name="connsiteX6" fmla="*/ 466791 w 466803"/>
                <a:gd name="connsiteY6" fmla="*/ 216 h 622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803" h="622536">
                  <a:moveTo>
                    <a:pt x="466791" y="216"/>
                  </a:moveTo>
                  <a:cubicBezTo>
                    <a:pt x="468379" y="6037"/>
                    <a:pt x="322328" y="83824"/>
                    <a:pt x="244541" y="187541"/>
                  </a:cubicBezTo>
                  <a:cubicBezTo>
                    <a:pt x="166754" y="291258"/>
                    <a:pt x="4299" y="619341"/>
                    <a:pt x="66" y="622516"/>
                  </a:cubicBezTo>
                  <a:cubicBezTo>
                    <a:pt x="-4167" y="625691"/>
                    <a:pt x="194799" y="264270"/>
                    <a:pt x="219141" y="206591"/>
                  </a:cubicBezTo>
                  <a:cubicBezTo>
                    <a:pt x="243483" y="148912"/>
                    <a:pt x="143470" y="285437"/>
                    <a:pt x="146116" y="276441"/>
                  </a:cubicBezTo>
                  <a:cubicBezTo>
                    <a:pt x="148762" y="267445"/>
                    <a:pt x="184216" y="197595"/>
                    <a:pt x="235016" y="152616"/>
                  </a:cubicBezTo>
                  <a:cubicBezTo>
                    <a:pt x="285816" y="107637"/>
                    <a:pt x="465203" y="-5605"/>
                    <a:pt x="466791" y="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22146BB0-827E-EBD8-205F-C6D573D76511}"/>
                </a:ext>
              </a:extLst>
            </p:cNvPr>
            <p:cNvSpPr/>
            <p:nvPr/>
          </p:nvSpPr>
          <p:spPr>
            <a:xfrm>
              <a:off x="1035689" y="3958767"/>
              <a:ext cx="278794" cy="429175"/>
            </a:xfrm>
            <a:custGeom>
              <a:avLst/>
              <a:gdLst>
                <a:gd name="connsiteX0" fmla="*/ 278761 w 278794"/>
                <a:gd name="connsiteY0" fmla="*/ 458 h 429175"/>
                <a:gd name="connsiteX1" fmla="*/ 24761 w 278794"/>
                <a:gd name="connsiteY1" fmla="*/ 76658 h 429175"/>
                <a:gd name="connsiteX2" fmla="*/ 72386 w 278794"/>
                <a:gd name="connsiteY2" fmla="*/ 127458 h 429175"/>
                <a:gd name="connsiteX3" fmla="*/ 193036 w 278794"/>
                <a:gd name="connsiteY3" fmla="*/ 419558 h 429175"/>
                <a:gd name="connsiteX4" fmla="*/ 170811 w 278794"/>
                <a:gd name="connsiteY4" fmla="*/ 337008 h 429175"/>
                <a:gd name="connsiteX5" fmla="*/ 85086 w 278794"/>
                <a:gd name="connsiteY5" fmla="*/ 121108 h 429175"/>
                <a:gd name="connsiteX6" fmla="*/ 5711 w 278794"/>
                <a:gd name="connsiteY6" fmla="*/ 114758 h 429175"/>
                <a:gd name="connsiteX7" fmla="*/ 278761 w 278794"/>
                <a:gd name="connsiteY7" fmla="*/ 458 h 42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8794" h="429175">
                  <a:moveTo>
                    <a:pt x="278761" y="458"/>
                  </a:moveTo>
                  <a:cubicBezTo>
                    <a:pt x="281936" y="-5892"/>
                    <a:pt x="59157" y="55491"/>
                    <a:pt x="24761" y="76658"/>
                  </a:cubicBezTo>
                  <a:cubicBezTo>
                    <a:pt x="-9635" y="97825"/>
                    <a:pt x="44340" y="70308"/>
                    <a:pt x="72386" y="127458"/>
                  </a:cubicBezTo>
                  <a:cubicBezTo>
                    <a:pt x="100432" y="184608"/>
                    <a:pt x="176632" y="384633"/>
                    <a:pt x="193036" y="419558"/>
                  </a:cubicBezTo>
                  <a:cubicBezTo>
                    <a:pt x="209440" y="454483"/>
                    <a:pt x="188803" y="386750"/>
                    <a:pt x="170811" y="337008"/>
                  </a:cubicBezTo>
                  <a:cubicBezTo>
                    <a:pt x="152819" y="287266"/>
                    <a:pt x="112603" y="158150"/>
                    <a:pt x="85086" y="121108"/>
                  </a:cubicBezTo>
                  <a:cubicBezTo>
                    <a:pt x="57569" y="84066"/>
                    <a:pt x="-21806" y="130633"/>
                    <a:pt x="5711" y="114758"/>
                  </a:cubicBezTo>
                  <a:cubicBezTo>
                    <a:pt x="33228" y="98883"/>
                    <a:pt x="275586" y="6808"/>
                    <a:pt x="278761" y="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4CC3D587-3FF6-BCB9-B2E2-4F605682DE06}"/>
                </a:ext>
              </a:extLst>
            </p:cNvPr>
            <p:cNvSpPr/>
            <p:nvPr/>
          </p:nvSpPr>
          <p:spPr>
            <a:xfrm>
              <a:off x="1600035" y="2795389"/>
              <a:ext cx="299903" cy="363745"/>
            </a:xfrm>
            <a:custGeom>
              <a:avLst/>
              <a:gdLst>
                <a:gd name="connsiteX0" fmla="*/ 292265 w 299903"/>
                <a:gd name="connsiteY0" fmla="*/ 14486 h 363745"/>
                <a:gd name="connsiteX1" fmla="*/ 108115 w 299903"/>
                <a:gd name="connsiteY1" fmla="*/ 125611 h 363745"/>
                <a:gd name="connsiteX2" fmla="*/ 165 w 299903"/>
                <a:gd name="connsiteY2" fmla="*/ 363736 h 363745"/>
                <a:gd name="connsiteX3" fmla="*/ 82715 w 299903"/>
                <a:gd name="connsiteY3" fmla="*/ 135136 h 363745"/>
                <a:gd name="connsiteX4" fmla="*/ 50965 w 299903"/>
                <a:gd name="connsiteY4" fmla="*/ 176411 h 363745"/>
                <a:gd name="connsiteX5" fmla="*/ 241465 w 299903"/>
                <a:gd name="connsiteY5" fmla="*/ 20836 h 363745"/>
                <a:gd name="connsiteX6" fmla="*/ 292265 w 299903"/>
                <a:gd name="connsiteY6" fmla="*/ 14486 h 36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903" h="363745">
                  <a:moveTo>
                    <a:pt x="292265" y="14486"/>
                  </a:moveTo>
                  <a:cubicBezTo>
                    <a:pt x="270040" y="31948"/>
                    <a:pt x="156798" y="67403"/>
                    <a:pt x="108115" y="125611"/>
                  </a:cubicBezTo>
                  <a:cubicBezTo>
                    <a:pt x="59432" y="183819"/>
                    <a:pt x="4398" y="362149"/>
                    <a:pt x="165" y="363736"/>
                  </a:cubicBezTo>
                  <a:cubicBezTo>
                    <a:pt x="-4068" y="365323"/>
                    <a:pt x="74248" y="166357"/>
                    <a:pt x="82715" y="135136"/>
                  </a:cubicBezTo>
                  <a:cubicBezTo>
                    <a:pt x="91182" y="103915"/>
                    <a:pt x="24507" y="195461"/>
                    <a:pt x="50965" y="176411"/>
                  </a:cubicBezTo>
                  <a:cubicBezTo>
                    <a:pt x="77423" y="157361"/>
                    <a:pt x="197544" y="50469"/>
                    <a:pt x="241465" y="20836"/>
                  </a:cubicBezTo>
                  <a:cubicBezTo>
                    <a:pt x="285386" y="-8797"/>
                    <a:pt x="314490" y="-2976"/>
                    <a:pt x="292265" y="14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CF0F0661-422D-2F99-9922-A87C1E1017E5}"/>
                </a:ext>
              </a:extLst>
            </p:cNvPr>
            <p:cNvSpPr/>
            <p:nvPr/>
          </p:nvSpPr>
          <p:spPr>
            <a:xfrm>
              <a:off x="1171811" y="3235318"/>
              <a:ext cx="399629" cy="560066"/>
            </a:xfrm>
            <a:custGeom>
              <a:avLst/>
              <a:gdLst>
                <a:gd name="connsiteX0" fmla="*/ 396639 w 399629"/>
                <a:gd name="connsiteY0" fmla="*/ 7 h 560066"/>
                <a:gd name="connsiteX1" fmla="*/ 329964 w 399629"/>
                <a:gd name="connsiteY1" fmla="*/ 177807 h 560066"/>
                <a:gd name="connsiteX2" fmla="*/ 6114 w 399629"/>
                <a:gd name="connsiteY2" fmla="*/ 555632 h 560066"/>
                <a:gd name="connsiteX3" fmla="*/ 136289 w 399629"/>
                <a:gd name="connsiteY3" fmla="*/ 371482 h 560066"/>
                <a:gd name="connsiteX4" fmla="*/ 361714 w 399629"/>
                <a:gd name="connsiteY4" fmla="*/ 171457 h 560066"/>
                <a:gd name="connsiteX5" fmla="*/ 396639 w 399629"/>
                <a:gd name="connsiteY5" fmla="*/ 7 h 56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9629" h="560066">
                  <a:moveTo>
                    <a:pt x="396639" y="7"/>
                  </a:moveTo>
                  <a:cubicBezTo>
                    <a:pt x="391348" y="1065"/>
                    <a:pt x="395051" y="85203"/>
                    <a:pt x="329964" y="177807"/>
                  </a:cubicBezTo>
                  <a:cubicBezTo>
                    <a:pt x="264877" y="270411"/>
                    <a:pt x="38393" y="523353"/>
                    <a:pt x="6114" y="555632"/>
                  </a:cubicBezTo>
                  <a:cubicBezTo>
                    <a:pt x="-26165" y="587911"/>
                    <a:pt x="77022" y="435511"/>
                    <a:pt x="136289" y="371482"/>
                  </a:cubicBezTo>
                  <a:cubicBezTo>
                    <a:pt x="195556" y="307453"/>
                    <a:pt x="318322" y="233370"/>
                    <a:pt x="361714" y="171457"/>
                  </a:cubicBezTo>
                  <a:cubicBezTo>
                    <a:pt x="405106" y="109545"/>
                    <a:pt x="401930" y="-1051"/>
                    <a:pt x="396639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5758FC3C-9168-6FBD-CB73-01921FF265F3}"/>
                </a:ext>
              </a:extLst>
            </p:cNvPr>
            <p:cNvSpPr/>
            <p:nvPr/>
          </p:nvSpPr>
          <p:spPr>
            <a:xfrm>
              <a:off x="2189978" y="2456701"/>
              <a:ext cx="407261" cy="259138"/>
            </a:xfrm>
            <a:custGeom>
              <a:avLst/>
              <a:gdLst>
                <a:gd name="connsiteX0" fmla="*/ 407172 w 407261"/>
                <a:gd name="connsiteY0" fmla="*/ 749 h 259138"/>
                <a:gd name="connsiteX1" fmla="*/ 257947 w 407261"/>
                <a:gd name="connsiteY1" fmla="*/ 118224 h 259138"/>
                <a:gd name="connsiteX2" fmla="*/ 273822 w 407261"/>
                <a:gd name="connsiteY2" fmla="*/ 115049 h 259138"/>
                <a:gd name="connsiteX3" fmla="*/ 772 w 407261"/>
                <a:gd name="connsiteY3" fmla="*/ 257924 h 259138"/>
                <a:gd name="connsiteX4" fmla="*/ 188097 w 407261"/>
                <a:gd name="connsiteY4" fmla="*/ 184899 h 259138"/>
                <a:gd name="connsiteX5" fmla="*/ 80147 w 407261"/>
                <a:gd name="connsiteY5" fmla="*/ 203949 h 259138"/>
                <a:gd name="connsiteX6" fmla="*/ 276997 w 407261"/>
                <a:gd name="connsiteY6" fmla="*/ 73774 h 259138"/>
                <a:gd name="connsiteX7" fmla="*/ 407172 w 407261"/>
                <a:gd name="connsiteY7" fmla="*/ 749 h 25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261" h="259138">
                  <a:moveTo>
                    <a:pt x="407172" y="749"/>
                  </a:moveTo>
                  <a:cubicBezTo>
                    <a:pt x="403997" y="8157"/>
                    <a:pt x="257947" y="118224"/>
                    <a:pt x="257947" y="118224"/>
                  </a:cubicBezTo>
                  <a:cubicBezTo>
                    <a:pt x="235722" y="137274"/>
                    <a:pt x="316684" y="91766"/>
                    <a:pt x="273822" y="115049"/>
                  </a:cubicBezTo>
                  <a:cubicBezTo>
                    <a:pt x="230960" y="138332"/>
                    <a:pt x="15059" y="246282"/>
                    <a:pt x="772" y="257924"/>
                  </a:cubicBezTo>
                  <a:cubicBezTo>
                    <a:pt x="-13515" y="269566"/>
                    <a:pt x="174868" y="193895"/>
                    <a:pt x="188097" y="184899"/>
                  </a:cubicBezTo>
                  <a:cubicBezTo>
                    <a:pt x="201326" y="175903"/>
                    <a:pt x="65330" y="222470"/>
                    <a:pt x="80147" y="203949"/>
                  </a:cubicBezTo>
                  <a:cubicBezTo>
                    <a:pt x="94964" y="185428"/>
                    <a:pt x="225668" y="104995"/>
                    <a:pt x="276997" y="73774"/>
                  </a:cubicBezTo>
                  <a:cubicBezTo>
                    <a:pt x="328326" y="42553"/>
                    <a:pt x="410347" y="-6659"/>
                    <a:pt x="407172" y="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D21EBF99-3EEA-FED1-9445-0A11891FFE52}"/>
                </a:ext>
              </a:extLst>
            </p:cNvPr>
            <p:cNvSpPr/>
            <p:nvPr/>
          </p:nvSpPr>
          <p:spPr>
            <a:xfrm>
              <a:off x="1838315" y="2254304"/>
              <a:ext cx="209829" cy="130121"/>
            </a:xfrm>
            <a:custGeom>
              <a:avLst/>
              <a:gdLst>
                <a:gd name="connsiteX0" fmla="*/ 10 w 209829"/>
                <a:gd name="connsiteY0" fmla="*/ 130121 h 130121"/>
                <a:gd name="connsiteX1" fmla="*/ 107960 w 209829"/>
                <a:gd name="connsiteY1" fmla="*/ 22171 h 130121"/>
                <a:gd name="connsiteX2" fmla="*/ 209560 w 209829"/>
                <a:gd name="connsiteY2" fmla="*/ 63446 h 130121"/>
                <a:gd name="connsiteX3" fmla="*/ 136535 w 209829"/>
                <a:gd name="connsiteY3" fmla="*/ 3121 h 130121"/>
                <a:gd name="connsiteX4" fmla="*/ 101610 w 209829"/>
                <a:gd name="connsiteY4" fmla="*/ 22171 h 130121"/>
                <a:gd name="connsiteX5" fmla="*/ 10 w 209829"/>
                <a:gd name="connsiteY5" fmla="*/ 130121 h 130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829" h="130121">
                  <a:moveTo>
                    <a:pt x="10" y="130121"/>
                  </a:moveTo>
                  <a:cubicBezTo>
                    <a:pt x="1068" y="130121"/>
                    <a:pt x="73035" y="33283"/>
                    <a:pt x="107960" y="22171"/>
                  </a:cubicBezTo>
                  <a:cubicBezTo>
                    <a:pt x="142885" y="11058"/>
                    <a:pt x="204798" y="66621"/>
                    <a:pt x="209560" y="63446"/>
                  </a:cubicBezTo>
                  <a:cubicBezTo>
                    <a:pt x="214322" y="60271"/>
                    <a:pt x="154527" y="10000"/>
                    <a:pt x="136535" y="3121"/>
                  </a:cubicBezTo>
                  <a:cubicBezTo>
                    <a:pt x="118543" y="-3758"/>
                    <a:pt x="123306" y="-54"/>
                    <a:pt x="101610" y="22171"/>
                  </a:cubicBezTo>
                  <a:cubicBezTo>
                    <a:pt x="79914" y="44396"/>
                    <a:pt x="-1048" y="130121"/>
                    <a:pt x="10" y="130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16A6AC26-2ADE-430C-2A48-8C457A4016F4}"/>
                </a:ext>
              </a:extLst>
            </p:cNvPr>
            <p:cNvSpPr/>
            <p:nvPr/>
          </p:nvSpPr>
          <p:spPr>
            <a:xfrm>
              <a:off x="2125975" y="2396880"/>
              <a:ext cx="324540" cy="151663"/>
            </a:xfrm>
            <a:custGeom>
              <a:avLst/>
              <a:gdLst>
                <a:gd name="connsiteX0" fmla="*/ 4450 w 324540"/>
                <a:gd name="connsiteY0" fmla="*/ 245 h 151663"/>
                <a:gd name="connsiteX1" fmla="*/ 194950 w 324540"/>
                <a:gd name="connsiteY1" fmla="*/ 47870 h 151663"/>
                <a:gd name="connsiteX2" fmla="*/ 321950 w 324540"/>
                <a:gd name="connsiteY2" fmla="*/ 149470 h 151663"/>
                <a:gd name="connsiteX3" fmla="*/ 274325 w 324540"/>
                <a:gd name="connsiteY3" fmla="*/ 111370 h 151663"/>
                <a:gd name="connsiteX4" fmla="*/ 201300 w 324540"/>
                <a:gd name="connsiteY4" fmla="*/ 38345 h 151663"/>
                <a:gd name="connsiteX5" fmla="*/ 71125 w 324540"/>
                <a:gd name="connsiteY5" fmla="*/ 28820 h 151663"/>
                <a:gd name="connsiteX6" fmla="*/ 4450 w 324540"/>
                <a:gd name="connsiteY6" fmla="*/ 245 h 1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540" h="151663">
                  <a:moveTo>
                    <a:pt x="4450" y="245"/>
                  </a:moveTo>
                  <a:cubicBezTo>
                    <a:pt x="25088" y="3420"/>
                    <a:pt x="142033" y="22999"/>
                    <a:pt x="194950" y="47870"/>
                  </a:cubicBezTo>
                  <a:cubicBezTo>
                    <a:pt x="247867" y="72741"/>
                    <a:pt x="321950" y="149470"/>
                    <a:pt x="321950" y="149470"/>
                  </a:cubicBezTo>
                  <a:cubicBezTo>
                    <a:pt x="335179" y="160053"/>
                    <a:pt x="294433" y="129891"/>
                    <a:pt x="274325" y="111370"/>
                  </a:cubicBezTo>
                  <a:cubicBezTo>
                    <a:pt x="254217" y="92849"/>
                    <a:pt x="235167" y="52103"/>
                    <a:pt x="201300" y="38345"/>
                  </a:cubicBezTo>
                  <a:cubicBezTo>
                    <a:pt x="167433" y="24587"/>
                    <a:pt x="102346" y="31995"/>
                    <a:pt x="71125" y="28820"/>
                  </a:cubicBezTo>
                  <a:cubicBezTo>
                    <a:pt x="39904" y="25645"/>
                    <a:pt x="-16188" y="-2930"/>
                    <a:pt x="4450" y="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27EADB91-0A1F-32E6-F563-090A6278083A}"/>
                </a:ext>
              </a:extLst>
            </p:cNvPr>
            <p:cNvSpPr/>
            <p:nvPr/>
          </p:nvSpPr>
          <p:spPr>
            <a:xfrm>
              <a:off x="2038300" y="2370231"/>
              <a:ext cx="51204" cy="243819"/>
            </a:xfrm>
            <a:custGeom>
              <a:avLst/>
              <a:gdLst>
                <a:gd name="connsiteX0" fmla="*/ 50 w 51204"/>
                <a:gd name="connsiteY0" fmla="*/ 1494 h 243819"/>
                <a:gd name="connsiteX1" fmla="*/ 47675 w 51204"/>
                <a:gd name="connsiteY1" fmla="*/ 131669 h 243819"/>
                <a:gd name="connsiteX2" fmla="*/ 47675 w 51204"/>
                <a:gd name="connsiteY2" fmla="*/ 242794 h 243819"/>
                <a:gd name="connsiteX3" fmla="*/ 50850 w 51204"/>
                <a:gd name="connsiteY3" fmla="*/ 64994 h 243819"/>
                <a:gd name="connsiteX4" fmla="*/ 38150 w 51204"/>
                <a:gd name="connsiteY4" fmla="*/ 103094 h 243819"/>
                <a:gd name="connsiteX5" fmla="*/ 38150 w 51204"/>
                <a:gd name="connsiteY5" fmla="*/ 61819 h 243819"/>
                <a:gd name="connsiteX6" fmla="*/ 50 w 51204"/>
                <a:gd name="connsiteY6" fmla="*/ 1494 h 24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204" h="243819">
                  <a:moveTo>
                    <a:pt x="50" y="1494"/>
                  </a:moveTo>
                  <a:cubicBezTo>
                    <a:pt x="1637" y="13136"/>
                    <a:pt x="39737" y="91452"/>
                    <a:pt x="47675" y="131669"/>
                  </a:cubicBezTo>
                  <a:cubicBezTo>
                    <a:pt x="55613" y="171886"/>
                    <a:pt x="47146" y="253906"/>
                    <a:pt x="47675" y="242794"/>
                  </a:cubicBezTo>
                  <a:cubicBezTo>
                    <a:pt x="48204" y="231682"/>
                    <a:pt x="52438" y="88277"/>
                    <a:pt x="50850" y="64994"/>
                  </a:cubicBezTo>
                  <a:cubicBezTo>
                    <a:pt x="49263" y="41711"/>
                    <a:pt x="40267" y="103623"/>
                    <a:pt x="38150" y="103094"/>
                  </a:cubicBezTo>
                  <a:cubicBezTo>
                    <a:pt x="36033" y="102565"/>
                    <a:pt x="41854" y="73990"/>
                    <a:pt x="38150" y="61819"/>
                  </a:cubicBezTo>
                  <a:cubicBezTo>
                    <a:pt x="34446" y="49648"/>
                    <a:pt x="-1537" y="-10148"/>
                    <a:pt x="50" y="1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8EB42F60-65A4-9A7F-DA12-766E219B63D4}"/>
                </a:ext>
              </a:extLst>
            </p:cNvPr>
            <p:cNvSpPr/>
            <p:nvPr/>
          </p:nvSpPr>
          <p:spPr>
            <a:xfrm>
              <a:off x="1881588" y="1800185"/>
              <a:ext cx="111864" cy="440363"/>
            </a:xfrm>
            <a:custGeom>
              <a:avLst/>
              <a:gdLst>
                <a:gd name="connsiteX0" fmla="*/ 93262 w 111864"/>
                <a:gd name="connsiteY0" fmla="*/ 438190 h 440363"/>
                <a:gd name="connsiteX1" fmla="*/ 1187 w 111864"/>
                <a:gd name="connsiteY1" fmla="*/ 406440 h 440363"/>
                <a:gd name="connsiteX2" fmla="*/ 39287 w 111864"/>
                <a:gd name="connsiteY2" fmla="*/ 301665 h 440363"/>
                <a:gd name="connsiteX3" fmla="*/ 13887 w 111864"/>
                <a:gd name="connsiteY3" fmla="*/ 301665 h 440363"/>
                <a:gd name="connsiteX4" fmla="*/ 93262 w 111864"/>
                <a:gd name="connsiteY4" fmla="*/ 260390 h 440363"/>
                <a:gd name="connsiteX5" fmla="*/ 105962 w 111864"/>
                <a:gd name="connsiteY5" fmla="*/ 206415 h 440363"/>
                <a:gd name="connsiteX6" fmla="*/ 74212 w 111864"/>
                <a:gd name="connsiteY6" fmla="*/ 6390 h 440363"/>
                <a:gd name="connsiteX7" fmla="*/ 80562 w 111864"/>
                <a:gd name="connsiteY7" fmla="*/ 66715 h 440363"/>
                <a:gd name="connsiteX8" fmla="*/ 109137 w 111864"/>
                <a:gd name="connsiteY8" fmla="*/ 238165 h 440363"/>
                <a:gd name="connsiteX9" fmla="*/ 4362 w 111864"/>
                <a:gd name="connsiteY9" fmla="*/ 327065 h 440363"/>
                <a:gd name="connsiteX10" fmla="*/ 45637 w 111864"/>
                <a:gd name="connsiteY10" fmla="*/ 355640 h 440363"/>
                <a:gd name="connsiteX11" fmla="*/ 93262 w 111864"/>
                <a:gd name="connsiteY11" fmla="*/ 438190 h 44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864" h="440363">
                  <a:moveTo>
                    <a:pt x="93262" y="438190"/>
                  </a:moveTo>
                  <a:cubicBezTo>
                    <a:pt x="85854" y="446657"/>
                    <a:pt x="10183" y="429194"/>
                    <a:pt x="1187" y="406440"/>
                  </a:cubicBezTo>
                  <a:cubicBezTo>
                    <a:pt x="-7809" y="383686"/>
                    <a:pt x="37170" y="319127"/>
                    <a:pt x="39287" y="301665"/>
                  </a:cubicBezTo>
                  <a:cubicBezTo>
                    <a:pt x="41404" y="284203"/>
                    <a:pt x="4891" y="308544"/>
                    <a:pt x="13887" y="301665"/>
                  </a:cubicBezTo>
                  <a:cubicBezTo>
                    <a:pt x="22883" y="294786"/>
                    <a:pt x="77916" y="276265"/>
                    <a:pt x="93262" y="260390"/>
                  </a:cubicBezTo>
                  <a:cubicBezTo>
                    <a:pt x="108608" y="244515"/>
                    <a:pt x="109137" y="248748"/>
                    <a:pt x="105962" y="206415"/>
                  </a:cubicBezTo>
                  <a:cubicBezTo>
                    <a:pt x="102787" y="164082"/>
                    <a:pt x="78445" y="29673"/>
                    <a:pt x="74212" y="6390"/>
                  </a:cubicBezTo>
                  <a:cubicBezTo>
                    <a:pt x="69979" y="-16893"/>
                    <a:pt x="74741" y="28086"/>
                    <a:pt x="80562" y="66715"/>
                  </a:cubicBezTo>
                  <a:cubicBezTo>
                    <a:pt x="86383" y="105344"/>
                    <a:pt x="121837" y="194773"/>
                    <a:pt x="109137" y="238165"/>
                  </a:cubicBezTo>
                  <a:cubicBezTo>
                    <a:pt x="96437" y="281557"/>
                    <a:pt x="14945" y="307486"/>
                    <a:pt x="4362" y="327065"/>
                  </a:cubicBezTo>
                  <a:cubicBezTo>
                    <a:pt x="-6221" y="346644"/>
                    <a:pt x="37170" y="341882"/>
                    <a:pt x="45637" y="355640"/>
                  </a:cubicBezTo>
                  <a:cubicBezTo>
                    <a:pt x="54104" y="369398"/>
                    <a:pt x="100670" y="429723"/>
                    <a:pt x="93262" y="438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B981CEC9-1ADC-6503-9D3C-2E7657711521}"/>
                </a:ext>
              </a:extLst>
            </p:cNvPr>
            <p:cNvSpPr/>
            <p:nvPr/>
          </p:nvSpPr>
          <p:spPr>
            <a:xfrm>
              <a:off x="2026456" y="899341"/>
              <a:ext cx="97824" cy="298457"/>
            </a:xfrm>
            <a:custGeom>
              <a:avLst/>
              <a:gdLst>
                <a:gd name="connsiteX0" fmla="*/ 97619 w 97824"/>
                <a:gd name="connsiteY0" fmla="*/ 2359 h 298457"/>
                <a:gd name="connsiteX1" fmla="*/ 2369 w 97824"/>
                <a:gd name="connsiteY1" fmla="*/ 183334 h 298457"/>
                <a:gd name="connsiteX2" fmla="*/ 27769 w 97824"/>
                <a:gd name="connsiteY2" fmla="*/ 164284 h 298457"/>
                <a:gd name="connsiteX3" fmla="*/ 15069 w 97824"/>
                <a:gd name="connsiteY3" fmla="*/ 297634 h 298457"/>
                <a:gd name="connsiteX4" fmla="*/ 27769 w 97824"/>
                <a:gd name="connsiteY4" fmla="*/ 91259 h 298457"/>
                <a:gd name="connsiteX5" fmla="*/ 97619 w 97824"/>
                <a:gd name="connsiteY5" fmla="*/ 2359 h 29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824" h="298457">
                  <a:moveTo>
                    <a:pt x="97619" y="2359"/>
                  </a:moveTo>
                  <a:cubicBezTo>
                    <a:pt x="93386" y="17705"/>
                    <a:pt x="14011" y="156347"/>
                    <a:pt x="2369" y="183334"/>
                  </a:cubicBezTo>
                  <a:cubicBezTo>
                    <a:pt x="-9273" y="210321"/>
                    <a:pt x="25652" y="145234"/>
                    <a:pt x="27769" y="164284"/>
                  </a:cubicBezTo>
                  <a:cubicBezTo>
                    <a:pt x="29886" y="183334"/>
                    <a:pt x="15069" y="309805"/>
                    <a:pt x="15069" y="297634"/>
                  </a:cubicBezTo>
                  <a:cubicBezTo>
                    <a:pt x="15069" y="285463"/>
                    <a:pt x="16127" y="132534"/>
                    <a:pt x="27769" y="91259"/>
                  </a:cubicBezTo>
                  <a:cubicBezTo>
                    <a:pt x="39411" y="49984"/>
                    <a:pt x="101852" y="-12987"/>
                    <a:pt x="97619" y="2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51BC1C91-76FB-3327-3616-AD1959A33814}"/>
                </a:ext>
              </a:extLst>
            </p:cNvPr>
            <p:cNvSpPr/>
            <p:nvPr/>
          </p:nvSpPr>
          <p:spPr>
            <a:xfrm>
              <a:off x="1980506" y="1209506"/>
              <a:ext cx="77933" cy="666954"/>
            </a:xfrm>
            <a:custGeom>
              <a:avLst/>
              <a:gdLst>
                <a:gd name="connsiteX0" fmla="*/ 76894 w 77933"/>
                <a:gd name="connsiteY0" fmla="*/ 169 h 666954"/>
                <a:gd name="connsiteX1" fmla="*/ 61019 w 77933"/>
                <a:gd name="connsiteY1" fmla="*/ 152569 h 666954"/>
                <a:gd name="connsiteX2" fmla="*/ 29269 w 77933"/>
                <a:gd name="connsiteY2" fmla="*/ 231944 h 666954"/>
                <a:gd name="connsiteX3" fmla="*/ 41969 w 77933"/>
                <a:gd name="connsiteY3" fmla="*/ 206544 h 666954"/>
                <a:gd name="connsiteX4" fmla="*/ 51494 w 77933"/>
                <a:gd name="connsiteY4" fmla="*/ 387519 h 666954"/>
                <a:gd name="connsiteX5" fmla="*/ 32444 w 77933"/>
                <a:gd name="connsiteY5" fmla="*/ 562144 h 666954"/>
                <a:gd name="connsiteX6" fmla="*/ 38794 w 77933"/>
                <a:gd name="connsiteY6" fmla="*/ 504994 h 666954"/>
                <a:gd name="connsiteX7" fmla="*/ 694 w 77933"/>
                <a:gd name="connsiteY7" fmla="*/ 666919 h 666954"/>
                <a:gd name="connsiteX8" fmla="*/ 76894 w 77933"/>
                <a:gd name="connsiteY8" fmla="*/ 489119 h 666954"/>
                <a:gd name="connsiteX9" fmla="*/ 32444 w 77933"/>
                <a:gd name="connsiteY9" fmla="*/ 76369 h 666954"/>
                <a:gd name="connsiteX10" fmla="*/ 32444 w 77933"/>
                <a:gd name="connsiteY10" fmla="*/ 120819 h 666954"/>
                <a:gd name="connsiteX11" fmla="*/ 76894 w 77933"/>
                <a:gd name="connsiteY11" fmla="*/ 169 h 66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933" h="666954">
                  <a:moveTo>
                    <a:pt x="76894" y="169"/>
                  </a:moveTo>
                  <a:cubicBezTo>
                    <a:pt x="81657" y="5461"/>
                    <a:pt x="68956" y="113940"/>
                    <a:pt x="61019" y="152569"/>
                  </a:cubicBezTo>
                  <a:cubicBezTo>
                    <a:pt x="53081" y="191198"/>
                    <a:pt x="32444" y="222948"/>
                    <a:pt x="29269" y="231944"/>
                  </a:cubicBezTo>
                  <a:cubicBezTo>
                    <a:pt x="26094" y="240940"/>
                    <a:pt x="38265" y="180615"/>
                    <a:pt x="41969" y="206544"/>
                  </a:cubicBezTo>
                  <a:cubicBezTo>
                    <a:pt x="45673" y="232473"/>
                    <a:pt x="53081" y="328252"/>
                    <a:pt x="51494" y="387519"/>
                  </a:cubicBezTo>
                  <a:cubicBezTo>
                    <a:pt x="49907" y="446786"/>
                    <a:pt x="34561" y="542565"/>
                    <a:pt x="32444" y="562144"/>
                  </a:cubicBezTo>
                  <a:cubicBezTo>
                    <a:pt x="30327" y="581723"/>
                    <a:pt x="44086" y="487532"/>
                    <a:pt x="38794" y="504994"/>
                  </a:cubicBezTo>
                  <a:cubicBezTo>
                    <a:pt x="33502" y="522456"/>
                    <a:pt x="-5656" y="669565"/>
                    <a:pt x="694" y="666919"/>
                  </a:cubicBezTo>
                  <a:cubicBezTo>
                    <a:pt x="7044" y="664273"/>
                    <a:pt x="71602" y="587544"/>
                    <a:pt x="76894" y="489119"/>
                  </a:cubicBezTo>
                  <a:cubicBezTo>
                    <a:pt x="82186" y="390694"/>
                    <a:pt x="39852" y="137752"/>
                    <a:pt x="32444" y="76369"/>
                  </a:cubicBezTo>
                  <a:cubicBezTo>
                    <a:pt x="25036" y="14986"/>
                    <a:pt x="25036" y="126640"/>
                    <a:pt x="32444" y="120819"/>
                  </a:cubicBezTo>
                  <a:cubicBezTo>
                    <a:pt x="39852" y="114998"/>
                    <a:pt x="72131" y="-5123"/>
                    <a:pt x="76894" y="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5745C6F8-636D-28B7-920A-15B5F811BA7D}"/>
                </a:ext>
              </a:extLst>
            </p:cNvPr>
            <p:cNvSpPr/>
            <p:nvPr/>
          </p:nvSpPr>
          <p:spPr>
            <a:xfrm>
              <a:off x="2107852" y="759511"/>
              <a:ext cx="352773" cy="126373"/>
            </a:xfrm>
            <a:custGeom>
              <a:avLst/>
              <a:gdLst>
                <a:gd name="connsiteX0" fmla="*/ 348 w 352773"/>
                <a:gd name="connsiteY0" fmla="*/ 126314 h 126373"/>
                <a:gd name="connsiteX1" fmla="*/ 159098 w 352773"/>
                <a:gd name="connsiteY1" fmla="*/ 27889 h 126373"/>
                <a:gd name="connsiteX2" fmla="*/ 200373 w 352773"/>
                <a:gd name="connsiteY2" fmla="*/ 34239 h 126373"/>
                <a:gd name="connsiteX3" fmla="*/ 352773 w 352773"/>
                <a:gd name="connsiteY3" fmla="*/ 75514 h 126373"/>
                <a:gd name="connsiteX4" fmla="*/ 200373 w 352773"/>
                <a:gd name="connsiteY4" fmla="*/ 34239 h 126373"/>
                <a:gd name="connsiteX5" fmla="*/ 152748 w 352773"/>
                <a:gd name="connsiteY5" fmla="*/ 8839 h 126373"/>
                <a:gd name="connsiteX6" fmla="*/ 117823 w 352773"/>
                <a:gd name="connsiteY6" fmla="*/ 12014 h 126373"/>
                <a:gd name="connsiteX7" fmla="*/ 348 w 352773"/>
                <a:gd name="connsiteY7" fmla="*/ 126314 h 126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773" h="126373">
                  <a:moveTo>
                    <a:pt x="348" y="126314"/>
                  </a:moveTo>
                  <a:cubicBezTo>
                    <a:pt x="7227" y="128960"/>
                    <a:pt x="125760" y="43235"/>
                    <a:pt x="159098" y="27889"/>
                  </a:cubicBezTo>
                  <a:cubicBezTo>
                    <a:pt x="192436" y="12543"/>
                    <a:pt x="168094" y="26302"/>
                    <a:pt x="200373" y="34239"/>
                  </a:cubicBezTo>
                  <a:cubicBezTo>
                    <a:pt x="232652" y="42176"/>
                    <a:pt x="352773" y="75514"/>
                    <a:pt x="352773" y="75514"/>
                  </a:cubicBezTo>
                  <a:cubicBezTo>
                    <a:pt x="352773" y="75514"/>
                    <a:pt x="233710" y="45351"/>
                    <a:pt x="200373" y="34239"/>
                  </a:cubicBezTo>
                  <a:cubicBezTo>
                    <a:pt x="167036" y="23127"/>
                    <a:pt x="166506" y="12543"/>
                    <a:pt x="152748" y="8839"/>
                  </a:cubicBezTo>
                  <a:cubicBezTo>
                    <a:pt x="138990" y="5135"/>
                    <a:pt x="145340" y="-10740"/>
                    <a:pt x="117823" y="12014"/>
                  </a:cubicBezTo>
                  <a:cubicBezTo>
                    <a:pt x="90306" y="34768"/>
                    <a:pt x="-6531" y="123668"/>
                    <a:pt x="348" y="126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 1209">
              <a:extLst>
                <a:ext uri="{FF2B5EF4-FFF2-40B4-BE49-F238E27FC236}">
                  <a16:creationId xmlns:a16="http://schemas.microsoft.com/office/drawing/2014/main" id="{04F5FE06-0C38-0231-2041-E1D11CE67F74}"/>
                </a:ext>
              </a:extLst>
            </p:cNvPr>
            <p:cNvSpPr/>
            <p:nvPr/>
          </p:nvSpPr>
          <p:spPr>
            <a:xfrm>
              <a:off x="2295519" y="783908"/>
              <a:ext cx="374716" cy="299249"/>
            </a:xfrm>
            <a:custGeom>
              <a:avLst/>
              <a:gdLst>
                <a:gd name="connsiteX0" fmla="*/ 6 w 374716"/>
                <a:gd name="connsiteY0" fmla="*/ 317 h 299249"/>
                <a:gd name="connsiteX1" fmla="*/ 152406 w 374716"/>
                <a:gd name="connsiteY1" fmla="*/ 41592 h 299249"/>
                <a:gd name="connsiteX2" fmla="*/ 190506 w 374716"/>
                <a:gd name="connsiteY2" fmla="*/ 92392 h 299249"/>
                <a:gd name="connsiteX3" fmla="*/ 222256 w 374716"/>
                <a:gd name="connsiteY3" fmla="*/ 95567 h 299249"/>
                <a:gd name="connsiteX4" fmla="*/ 320681 w 374716"/>
                <a:gd name="connsiteY4" fmla="*/ 238442 h 299249"/>
                <a:gd name="connsiteX5" fmla="*/ 374656 w 374716"/>
                <a:gd name="connsiteY5" fmla="*/ 298767 h 299249"/>
                <a:gd name="connsiteX6" fmla="*/ 311156 w 374716"/>
                <a:gd name="connsiteY6" fmla="*/ 209867 h 299249"/>
                <a:gd name="connsiteX7" fmla="*/ 142881 w 374716"/>
                <a:gd name="connsiteY7" fmla="*/ 47942 h 299249"/>
                <a:gd name="connsiteX8" fmla="*/ 158756 w 374716"/>
                <a:gd name="connsiteY8" fmla="*/ 63817 h 299249"/>
                <a:gd name="connsiteX9" fmla="*/ 6 w 374716"/>
                <a:gd name="connsiteY9" fmla="*/ 317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4716" h="299249">
                  <a:moveTo>
                    <a:pt x="6" y="317"/>
                  </a:moveTo>
                  <a:cubicBezTo>
                    <a:pt x="-1052" y="-3387"/>
                    <a:pt x="120656" y="26246"/>
                    <a:pt x="152406" y="41592"/>
                  </a:cubicBezTo>
                  <a:cubicBezTo>
                    <a:pt x="184156" y="56938"/>
                    <a:pt x="178864" y="83396"/>
                    <a:pt x="190506" y="92392"/>
                  </a:cubicBezTo>
                  <a:cubicBezTo>
                    <a:pt x="202148" y="101388"/>
                    <a:pt x="200560" y="71226"/>
                    <a:pt x="222256" y="95567"/>
                  </a:cubicBezTo>
                  <a:cubicBezTo>
                    <a:pt x="243952" y="119908"/>
                    <a:pt x="295281" y="204575"/>
                    <a:pt x="320681" y="238442"/>
                  </a:cubicBezTo>
                  <a:cubicBezTo>
                    <a:pt x="346081" y="272309"/>
                    <a:pt x="376243" y="303529"/>
                    <a:pt x="374656" y="298767"/>
                  </a:cubicBezTo>
                  <a:cubicBezTo>
                    <a:pt x="373069" y="294005"/>
                    <a:pt x="349785" y="251671"/>
                    <a:pt x="311156" y="209867"/>
                  </a:cubicBezTo>
                  <a:cubicBezTo>
                    <a:pt x="272527" y="168063"/>
                    <a:pt x="168281" y="72284"/>
                    <a:pt x="142881" y="47942"/>
                  </a:cubicBezTo>
                  <a:cubicBezTo>
                    <a:pt x="117481" y="23600"/>
                    <a:pt x="182568" y="70167"/>
                    <a:pt x="158756" y="63817"/>
                  </a:cubicBezTo>
                  <a:cubicBezTo>
                    <a:pt x="134944" y="57467"/>
                    <a:pt x="1064" y="4021"/>
                    <a:pt x="6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101AEC2E-56A4-A159-AC6E-3103E0CC2B17}"/>
                </a:ext>
              </a:extLst>
            </p:cNvPr>
            <p:cNvSpPr/>
            <p:nvPr/>
          </p:nvSpPr>
          <p:spPr>
            <a:xfrm>
              <a:off x="2617768" y="1131432"/>
              <a:ext cx="105003" cy="664195"/>
            </a:xfrm>
            <a:custGeom>
              <a:avLst/>
              <a:gdLst>
                <a:gd name="connsiteX0" fmla="*/ 49232 w 105003"/>
                <a:gd name="connsiteY0" fmla="*/ 5218 h 664195"/>
                <a:gd name="connsiteX1" fmla="*/ 74632 w 105003"/>
                <a:gd name="connsiteY1" fmla="*/ 183018 h 664195"/>
                <a:gd name="connsiteX2" fmla="*/ 87332 w 105003"/>
                <a:gd name="connsiteY2" fmla="*/ 262393 h 664195"/>
                <a:gd name="connsiteX3" fmla="*/ 42882 w 105003"/>
                <a:gd name="connsiteY3" fmla="*/ 443368 h 664195"/>
                <a:gd name="connsiteX4" fmla="*/ 4782 w 105003"/>
                <a:gd name="connsiteY4" fmla="*/ 659268 h 664195"/>
                <a:gd name="connsiteX5" fmla="*/ 11132 w 105003"/>
                <a:gd name="connsiteY5" fmla="*/ 570368 h 664195"/>
                <a:gd name="connsiteX6" fmla="*/ 100032 w 105003"/>
                <a:gd name="connsiteY6" fmla="*/ 300493 h 664195"/>
                <a:gd name="connsiteX7" fmla="*/ 93682 w 105003"/>
                <a:gd name="connsiteY7" fmla="*/ 294143 h 664195"/>
                <a:gd name="connsiteX8" fmla="*/ 93682 w 105003"/>
                <a:gd name="connsiteY8" fmla="*/ 125868 h 664195"/>
                <a:gd name="connsiteX9" fmla="*/ 71457 w 105003"/>
                <a:gd name="connsiteY9" fmla="*/ 52843 h 664195"/>
                <a:gd name="connsiteX10" fmla="*/ 49232 w 105003"/>
                <a:gd name="connsiteY10" fmla="*/ 5218 h 66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003" h="664195">
                  <a:moveTo>
                    <a:pt x="49232" y="5218"/>
                  </a:moveTo>
                  <a:cubicBezTo>
                    <a:pt x="49761" y="26914"/>
                    <a:pt x="68282" y="140156"/>
                    <a:pt x="74632" y="183018"/>
                  </a:cubicBezTo>
                  <a:cubicBezTo>
                    <a:pt x="80982" y="225880"/>
                    <a:pt x="92624" y="219001"/>
                    <a:pt x="87332" y="262393"/>
                  </a:cubicBezTo>
                  <a:cubicBezTo>
                    <a:pt x="82040" y="305785"/>
                    <a:pt x="56640" y="377222"/>
                    <a:pt x="42882" y="443368"/>
                  </a:cubicBezTo>
                  <a:cubicBezTo>
                    <a:pt x="29124" y="509514"/>
                    <a:pt x="10074" y="638102"/>
                    <a:pt x="4782" y="659268"/>
                  </a:cubicBezTo>
                  <a:cubicBezTo>
                    <a:pt x="-510" y="680434"/>
                    <a:pt x="-4743" y="630164"/>
                    <a:pt x="11132" y="570368"/>
                  </a:cubicBezTo>
                  <a:cubicBezTo>
                    <a:pt x="27007" y="510572"/>
                    <a:pt x="86274" y="346531"/>
                    <a:pt x="100032" y="300493"/>
                  </a:cubicBezTo>
                  <a:cubicBezTo>
                    <a:pt x="113790" y="254456"/>
                    <a:pt x="94740" y="323247"/>
                    <a:pt x="93682" y="294143"/>
                  </a:cubicBezTo>
                  <a:cubicBezTo>
                    <a:pt x="92624" y="265039"/>
                    <a:pt x="97386" y="166085"/>
                    <a:pt x="93682" y="125868"/>
                  </a:cubicBezTo>
                  <a:cubicBezTo>
                    <a:pt x="89978" y="85651"/>
                    <a:pt x="76220" y="70306"/>
                    <a:pt x="71457" y="52843"/>
                  </a:cubicBezTo>
                  <a:cubicBezTo>
                    <a:pt x="66694" y="35380"/>
                    <a:pt x="48703" y="-16478"/>
                    <a:pt x="49232" y="5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EFCA73B9-5E6F-DF1C-287D-113AC2C1BE54}"/>
                </a:ext>
              </a:extLst>
            </p:cNvPr>
            <p:cNvSpPr/>
            <p:nvPr/>
          </p:nvSpPr>
          <p:spPr>
            <a:xfrm>
              <a:off x="2638423" y="1853230"/>
              <a:ext cx="152407" cy="570486"/>
            </a:xfrm>
            <a:custGeom>
              <a:avLst/>
              <a:gdLst>
                <a:gd name="connsiteX0" fmla="*/ 2 w 152407"/>
                <a:gd name="connsiteY0" fmla="*/ 4145 h 570486"/>
                <a:gd name="connsiteX1" fmla="*/ 120652 w 152407"/>
                <a:gd name="connsiteY1" fmla="*/ 166070 h 570486"/>
                <a:gd name="connsiteX2" fmla="*/ 85727 w 152407"/>
                <a:gd name="connsiteY2" fmla="*/ 140670 h 570486"/>
                <a:gd name="connsiteX3" fmla="*/ 136527 w 152407"/>
                <a:gd name="connsiteY3" fmla="*/ 302595 h 570486"/>
                <a:gd name="connsiteX4" fmla="*/ 130177 w 152407"/>
                <a:gd name="connsiteY4" fmla="*/ 362920 h 570486"/>
                <a:gd name="connsiteX5" fmla="*/ 44452 w 152407"/>
                <a:gd name="connsiteY5" fmla="*/ 559770 h 570486"/>
                <a:gd name="connsiteX6" fmla="*/ 107952 w 152407"/>
                <a:gd name="connsiteY6" fmla="*/ 524845 h 570486"/>
                <a:gd name="connsiteX7" fmla="*/ 152402 w 152407"/>
                <a:gd name="connsiteY7" fmla="*/ 359745 h 570486"/>
                <a:gd name="connsiteX8" fmla="*/ 111127 w 152407"/>
                <a:gd name="connsiteY8" fmla="*/ 397845 h 570486"/>
                <a:gd name="connsiteX9" fmla="*/ 117477 w 152407"/>
                <a:gd name="connsiteY9" fmla="*/ 362920 h 570486"/>
                <a:gd name="connsiteX10" fmla="*/ 2 w 152407"/>
                <a:gd name="connsiteY10" fmla="*/ 4145 h 570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407" h="570486">
                  <a:moveTo>
                    <a:pt x="2" y="4145"/>
                  </a:moveTo>
                  <a:cubicBezTo>
                    <a:pt x="531" y="-28663"/>
                    <a:pt x="106365" y="143316"/>
                    <a:pt x="120652" y="166070"/>
                  </a:cubicBezTo>
                  <a:cubicBezTo>
                    <a:pt x="134940" y="188824"/>
                    <a:pt x="83081" y="117916"/>
                    <a:pt x="85727" y="140670"/>
                  </a:cubicBezTo>
                  <a:cubicBezTo>
                    <a:pt x="88373" y="163424"/>
                    <a:pt x="129119" y="265553"/>
                    <a:pt x="136527" y="302595"/>
                  </a:cubicBezTo>
                  <a:cubicBezTo>
                    <a:pt x="143935" y="339637"/>
                    <a:pt x="145523" y="320057"/>
                    <a:pt x="130177" y="362920"/>
                  </a:cubicBezTo>
                  <a:cubicBezTo>
                    <a:pt x="114831" y="405783"/>
                    <a:pt x="48156" y="532783"/>
                    <a:pt x="44452" y="559770"/>
                  </a:cubicBezTo>
                  <a:cubicBezTo>
                    <a:pt x="40748" y="586757"/>
                    <a:pt x="89960" y="558182"/>
                    <a:pt x="107952" y="524845"/>
                  </a:cubicBezTo>
                  <a:cubicBezTo>
                    <a:pt x="125944" y="491508"/>
                    <a:pt x="151873" y="380912"/>
                    <a:pt x="152402" y="359745"/>
                  </a:cubicBezTo>
                  <a:cubicBezTo>
                    <a:pt x="152931" y="338578"/>
                    <a:pt x="116948" y="397316"/>
                    <a:pt x="111127" y="397845"/>
                  </a:cubicBezTo>
                  <a:cubicBezTo>
                    <a:pt x="105306" y="398374"/>
                    <a:pt x="133352" y="426420"/>
                    <a:pt x="117477" y="362920"/>
                  </a:cubicBezTo>
                  <a:cubicBezTo>
                    <a:pt x="101602" y="299420"/>
                    <a:pt x="-527" y="36953"/>
                    <a:pt x="2" y="4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9CF624EA-D8E2-45C2-168C-7AFF9C144020}"/>
                </a:ext>
              </a:extLst>
            </p:cNvPr>
            <p:cNvSpPr/>
            <p:nvPr/>
          </p:nvSpPr>
          <p:spPr>
            <a:xfrm>
              <a:off x="2061094" y="852897"/>
              <a:ext cx="178805" cy="1096695"/>
            </a:xfrm>
            <a:custGeom>
              <a:avLst/>
              <a:gdLst>
                <a:gd name="connsiteX0" fmla="*/ 145531 w 178805"/>
                <a:gd name="connsiteY0" fmla="*/ 1178 h 1096695"/>
                <a:gd name="connsiteX1" fmla="*/ 40756 w 178805"/>
                <a:gd name="connsiteY1" fmla="*/ 207553 h 1096695"/>
                <a:gd name="connsiteX2" fmla="*/ 15356 w 178805"/>
                <a:gd name="connsiteY2" fmla="*/ 382178 h 1096695"/>
                <a:gd name="connsiteX3" fmla="*/ 5831 w 178805"/>
                <a:gd name="connsiteY3" fmla="*/ 363128 h 1096695"/>
                <a:gd name="connsiteX4" fmla="*/ 69331 w 178805"/>
                <a:gd name="connsiteY4" fmla="*/ 582203 h 1096695"/>
                <a:gd name="connsiteX5" fmla="*/ 53456 w 178805"/>
                <a:gd name="connsiteY5" fmla="*/ 550453 h 1096695"/>
                <a:gd name="connsiteX6" fmla="*/ 155056 w 178805"/>
                <a:gd name="connsiteY6" fmla="*/ 807628 h 1096695"/>
                <a:gd name="connsiteX7" fmla="*/ 126481 w 178805"/>
                <a:gd name="connsiteY7" fmla="*/ 1096553 h 1096695"/>
                <a:gd name="connsiteX8" fmla="*/ 177281 w 178805"/>
                <a:gd name="connsiteY8" fmla="*/ 842553 h 1096695"/>
                <a:gd name="connsiteX9" fmla="*/ 56631 w 178805"/>
                <a:gd name="connsiteY9" fmla="*/ 582203 h 1096695"/>
                <a:gd name="connsiteX10" fmla="*/ 59806 w 178805"/>
                <a:gd name="connsiteY10" fmla="*/ 553628 h 1096695"/>
                <a:gd name="connsiteX11" fmla="*/ 2656 w 178805"/>
                <a:gd name="connsiteY11" fmla="*/ 305978 h 1096695"/>
                <a:gd name="connsiteX12" fmla="*/ 145531 w 178805"/>
                <a:gd name="connsiteY12" fmla="*/ 1178 h 109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805" h="1096695">
                  <a:moveTo>
                    <a:pt x="145531" y="1178"/>
                  </a:moveTo>
                  <a:cubicBezTo>
                    <a:pt x="151881" y="-15226"/>
                    <a:pt x="62452" y="144053"/>
                    <a:pt x="40756" y="207553"/>
                  </a:cubicBezTo>
                  <a:cubicBezTo>
                    <a:pt x="19060" y="271053"/>
                    <a:pt x="21177" y="356249"/>
                    <a:pt x="15356" y="382178"/>
                  </a:cubicBezTo>
                  <a:cubicBezTo>
                    <a:pt x="9535" y="408107"/>
                    <a:pt x="-3165" y="329791"/>
                    <a:pt x="5831" y="363128"/>
                  </a:cubicBezTo>
                  <a:cubicBezTo>
                    <a:pt x="14827" y="396465"/>
                    <a:pt x="61394" y="550982"/>
                    <a:pt x="69331" y="582203"/>
                  </a:cubicBezTo>
                  <a:cubicBezTo>
                    <a:pt x="77268" y="613424"/>
                    <a:pt x="39168" y="512882"/>
                    <a:pt x="53456" y="550453"/>
                  </a:cubicBezTo>
                  <a:cubicBezTo>
                    <a:pt x="67744" y="588024"/>
                    <a:pt x="142885" y="716611"/>
                    <a:pt x="155056" y="807628"/>
                  </a:cubicBezTo>
                  <a:cubicBezTo>
                    <a:pt x="167227" y="898645"/>
                    <a:pt x="122777" y="1090732"/>
                    <a:pt x="126481" y="1096553"/>
                  </a:cubicBezTo>
                  <a:cubicBezTo>
                    <a:pt x="130185" y="1102374"/>
                    <a:pt x="188923" y="928278"/>
                    <a:pt x="177281" y="842553"/>
                  </a:cubicBezTo>
                  <a:cubicBezTo>
                    <a:pt x="165639" y="756828"/>
                    <a:pt x="76210" y="630357"/>
                    <a:pt x="56631" y="582203"/>
                  </a:cubicBezTo>
                  <a:cubicBezTo>
                    <a:pt x="37052" y="534049"/>
                    <a:pt x="68802" y="599665"/>
                    <a:pt x="59806" y="553628"/>
                  </a:cubicBezTo>
                  <a:cubicBezTo>
                    <a:pt x="50810" y="507591"/>
                    <a:pt x="-13748" y="398582"/>
                    <a:pt x="2656" y="305978"/>
                  </a:cubicBezTo>
                  <a:cubicBezTo>
                    <a:pt x="19060" y="213374"/>
                    <a:pt x="139181" y="17582"/>
                    <a:pt x="145531" y="1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 1213">
              <a:extLst>
                <a:ext uri="{FF2B5EF4-FFF2-40B4-BE49-F238E27FC236}">
                  <a16:creationId xmlns:a16="http://schemas.microsoft.com/office/drawing/2014/main" id="{ABFF2AD7-67BE-3286-A53F-FFC6BE67BD48}"/>
                </a:ext>
              </a:extLst>
            </p:cNvPr>
            <p:cNvSpPr/>
            <p:nvPr/>
          </p:nvSpPr>
          <p:spPr>
            <a:xfrm>
              <a:off x="2223990" y="1993521"/>
              <a:ext cx="419942" cy="433908"/>
            </a:xfrm>
            <a:custGeom>
              <a:avLst/>
              <a:gdLst>
                <a:gd name="connsiteX0" fmla="*/ 1685 w 419942"/>
                <a:gd name="connsiteY0" fmla="*/ 3554 h 433908"/>
                <a:gd name="connsiteX1" fmla="*/ 36610 w 419942"/>
                <a:gd name="connsiteY1" fmla="*/ 117854 h 433908"/>
                <a:gd name="connsiteX2" fmla="*/ 147735 w 419942"/>
                <a:gd name="connsiteY2" fmla="*/ 324229 h 433908"/>
                <a:gd name="connsiteX3" fmla="*/ 122335 w 419942"/>
                <a:gd name="connsiteY3" fmla="*/ 321054 h 433908"/>
                <a:gd name="connsiteX4" fmla="*/ 417610 w 419942"/>
                <a:gd name="connsiteY4" fmla="*/ 432179 h 433908"/>
                <a:gd name="connsiteX5" fmla="*/ 255685 w 419942"/>
                <a:gd name="connsiteY5" fmla="*/ 381379 h 433908"/>
                <a:gd name="connsiteX6" fmla="*/ 169960 w 419942"/>
                <a:gd name="connsiteY6" fmla="*/ 282954 h 433908"/>
                <a:gd name="connsiteX7" fmla="*/ 71535 w 419942"/>
                <a:gd name="connsiteY7" fmla="*/ 248029 h 433908"/>
                <a:gd name="connsiteX8" fmla="*/ 81060 w 419942"/>
                <a:gd name="connsiteY8" fmla="*/ 248029 h 433908"/>
                <a:gd name="connsiteX9" fmla="*/ 1685 w 419942"/>
                <a:gd name="connsiteY9" fmla="*/ 3554 h 433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9942" h="433908">
                  <a:moveTo>
                    <a:pt x="1685" y="3554"/>
                  </a:moveTo>
                  <a:cubicBezTo>
                    <a:pt x="-5723" y="-18142"/>
                    <a:pt x="12268" y="64408"/>
                    <a:pt x="36610" y="117854"/>
                  </a:cubicBezTo>
                  <a:cubicBezTo>
                    <a:pt x="60952" y="171300"/>
                    <a:pt x="133447" y="290362"/>
                    <a:pt x="147735" y="324229"/>
                  </a:cubicBezTo>
                  <a:cubicBezTo>
                    <a:pt x="162023" y="358096"/>
                    <a:pt x="77356" y="303062"/>
                    <a:pt x="122335" y="321054"/>
                  </a:cubicBezTo>
                  <a:cubicBezTo>
                    <a:pt x="167314" y="339046"/>
                    <a:pt x="395385" y="422125"/>
                    <a:pt x="417610" y="432179"/>
                  </a:cubicBezTo>
                  <a:cubicBezTo>
                    <a:pt x="439835" y="442233"/>
                    <a:pt x="296960" y="406250"/>
                    <a:pt x="255685" y="381379"/>
                  </a:cubicBezTo>
                  <a:cubicBezTo>
                    <a:pt x="214410" y="356508"/>
                    <a:pt x="200652" y="305179"/>
                    <a:pt x="169960" y="282954"/>
                  </a:cubicBezTo>
                  <a:cubicBezTo>
                    <a:pt x="139268" y="260729"/>
                    <a:pt x="71535" y="248029"/>
                    <a:pt x="71535" y="248029"/>
                  </a:cubicBezTo>
                  <a:cubicBezTo>
                    <a:pt x="56718" y="242208"/>
                    <a:pt x="91643" y="282954"/>
                    <a:pt x="81060" y="248029"/>
                  </a:cubicBezTo>
                  <a:cubicBezTo>
                    <a:pt x="70477" y="213104"/>
                    <a:pt x="9093" y="25250"/>
                    <a:pt x="1685" y="3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 1214">
              <a:extLst>
                <a:ext uri="{FF2B5EF4-FFF2-40B4-BE49-F238E27FC236}">
                  <a16:creationId xmlns:a16="http://schemas.microsoft.com/office/drawing/2014/main" id="{D12809E2-988B-0229-E28F-65B93ECD6CA1}"/>
                </a:ext>
              </a:extLst>
            </p:cNvPr>
            <p:cNvSpPr/>
            <p:nvPr/>
          </p:nvSpPr>
          <p:spPr>
            <a:xfrm>
              <a:off x="2284558" y="1682071"/>
              <a:ext cx="161518" cy="641362"/>
            </a:xfrm>
            <a:custGeom>
              <a:avLst/>
              <a:gdLst>
                <a:gd name="connsiteX0" fmla="*/ 64942 w 161518"/>
                <a:gd name="connsiteY0" fmla="*/ 679 h 641362"/>
                <a:gd name="connsiteX1" fmla="*/ 42717 w 161518"/>
                <a:gd name="connsiteY1" fmla="*/ 207054 h 641362"/>
                <a:gd name="connsiteX2" fmla="*/ 61767 w 161518"/>
                <a:gd name="connsiteY2" fmla="*/ 464229 h 641362"/>
                <a:gd name="connsiteX3" fmla="*/ 58592 w 161518"/>
                <a:gd name="connsiteY3" fmla="*/ 403904 h 641362"/>
                <a:gd name="connsiteX4" fmla="*/ 160192 w 161518"/>
                <a:gd name="connsiteY4" fmla="*/ 638854 h 641362"/>
                <a:gd name="connsiteX5" fmla="*/ 109392 w 161518"/>
                <a:gd name="connsiteY5" fmla="*/ 511854 h 641362"/>
                <a:gd name="connsiteX6" fmla="*/ 7792 w 161518"/>
                <a:gd name="connsiteY6" fmla="*/ 264204 h 641362"/>
                <a:gd name="connsiteX7" fmla="*/ 17317 w 161518"/>
                <a:gd name="connsiteY7" fmla="*/ 276904 h 641362"/>
                <a:gd name="connsiteX8" fmla="*/ 64942 w 161518"/>
                <a:gd name="connsiteY8" fmla="*/ 679 h 641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18" h="641362">
                  <a:moveTo>
                    <a:pt x="64942" y="679"/>
                  </a:moveTo>
                  <a:cubicBezTo>
                    <a:pt x="69175" y="-10963"/>
                    <a:pt x="43246" y="129796"/>
                    <a:pt x="42717" y="207054"/>
                  </a:cubicBezTo>
                  <a:cubicBezTo>
                    <a:pt x="42188" y="284312"/>
                    <a:pt x="59121" y="431421"/>
                    <a:pt x="61767" y="464229"/>
                  </a:cubicBezTo>
                  <a:cubicBezTo>
                    <a:pt x="64413" y="497037"/>
                    <a:pt x="42188" y="374800"/>
                    <a:pt x="58592" y="403904"/>
                  </a:cubicBezTo>
                  <a:cubicBezTo>
                    <a:pt x="74996" y="433008"/>
                    <a:pt x="151725" y="620862"/>
                    <a:pt x="160192" y="638854"/>
                  </a:cubicBezTo>
                  <a:cubicBezTo>
                    <a:pt x="168659" y="656846"/>
                    <a:pt x="134792" y="574296"/>
                    <a:pt x="109392" y="511854"/>
                  </a:cubicBezTo>
                  <a:cubicBezTo>
                    <a:pt x="83992" y="449412"/>
                    <a:pt x="23138" y="303362"/>
                    <a:pt x="7792" y="264204"/>
                  </a:cubicBezTo>
                  <a:cubicBezTo>
                    <a:pt x="-7554" y="225046"/>
                    <a:pt x="1971" y="317650"/>
                    <a:pt x="17317" y="276904"/>
                  </a:cubicBezTo>
                  <a:cubicBezTo>
                    <a:pt x="32663" y="236158"/>
                    <a:pt x="60709" y="12321"/>
                    <a:pt x="64942" y="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84930DE9-8916-8100-DDD0-861275D1B894}"/>
                </a:ext>
              </a:extLst>
            </p:cNvPr>
            <p:cNvSpPr/>
            <p:nvPr/>
          </p:nvSpPr>
          <p:spPr>
            <a:xfrm>
              <a:off x="2212939" y="879973"/>
              <a:ext cx="257702" cy="104279"/>
            </a:xfrm>
            <a:custGeom>
              <a:avLst/>
              <a:gdLst>
                <a:gd name="connsiteX0" fmla="*/ 36 w 257702"/>
                <a:gd name="connsiteY0" fmla="*/ 104277 h 104279"/>
                <a:gd name="connsiteX1" fmla="*/ 130211 w 257702"/>
                <a:gd name="connsiteY1" fmla="*/ 2677 h 104279"/>
                <a:gd name="connsiteX2" fmla="*/ 257211 w 257702"/>
                <a:gd name="connsiteY2" fmla="*/ 28077 h 104279"/>
                <a:gd name="connsiteX3" fmla="*/ 171486 w 257702"/>
                <a:gd name="connsiteY3" fmla="*/ 12202 h 104279"/>
                <a:gd name="connsiteX4" fmla="*/ 104811 w 257702"/>
                <a:gd name="connsiteY4" fmla="*/ 12202 h 104279"/>
                <a:gd name="connsiteX5" fmla="*/ 142911 w 257702"/>
                <a:gd name="connsiteY5" fmla="*/ 5852 h 104279"/>
                <a:gd name="connsiteX6" fmla="*/ 36 w 257702"/>
                <a:gd name="connsiteY6" fmla="*/ 104277 h 10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702" h="104279">
                  <a:moveTo>
                    <a:pt x="36" y="104277"/>
                  </a:moveTo>
                  <a:cubicBezTo>
                    <a:pt x="-2081" y="103748"/>
                    <a:pt x="87349" y="15377"/>
                    <a:pt x="130211" y="2677"/>
                  </a:cubicBezTo>
                  <a:cubicBezTo>
                    <a:pt x="173074" y="-10023"/>
                    <a:pt x="250332" y="26490"/>
                    <a:pt x="257211" y="28077"/>
                  </a:cubicBezTo>
                  <a:cubicBezTo>
                    <a:pt x="264090" y="29664"/>
                    <a:pt x="196886" y="14848"/>
                    <a:pt x="171486" y="12202"/>
                  </a:cubicBezTo>
                  <a:cubicBezTo>
                    <a:pt x="146086" y="9556"/>
                    <a:pt x="109573" y="13260"/>
                    <a:pt x="104811" y="12202"/>
                  </a:cubicBezTo>
                  <a:cubicBezTo>
                    <a:pt x="100049" y="11144"/>
                    <a:pt x="157199" y="-7906"/>
                    <a:pt x="142911" y="5852"/>
                  </a:cubicBezTo>
                  <a:cubicBezTo>
                    <a:pt x="128623" y="19610"/>
                    <a:pt x="2153" y="104806"/>
                    <a:pt x="36" y="1042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62000759-B692-1A96-C754-A16A08A1B48C}"/>
                </a:ext>
              </a:extLst>
            </p:cNvPr>
            <p:cNvSpPr/>
            <p:nvPr/>
          </p:nvSpPr>
          <p:spPr>
            <a:xfrm>
              <a:off x="2479161" y="913882"/>
              <a:ext cx="165659" cy="518123"/>
            </a:xfrm>
            <a:custGeom>
              <a:avLst/>
              <a:gdLst>
                <a:gd name="connsiteX0" fmla="*/ 514 w 165659"/>
                <a:gd name="connsiteY0" fmla="*/ 518 h 518123"/>
                <a:gd name="connsiteX1" fmla="*/ 133864 w 165659"/>
                <a:gd name="connsiteY1" fmla="*/ 191018 h 518123"/>
                <a:gd name="connsiteX2" fmla="*/ 149739 w 165659"/>
                <a:gd name="connsiteY2" fmla="*/ 378343 h 518123"/>
                <a:gd name="connsiteX3" fmla="*/ 159264 w 165659"/>
                <a:gd name="connsiteY3" fmla="*/ 241818 h 518123"/>
                <a:gd name="connsiteX4" fmla="*/ 165614 w 165659"/>
                <a:gd name="connsiteY4" fmla="*/ 518043 h 518123"/>
                <a:gd name="connsiteX5" fmla="*/ 156089 w 165659"/>
                <a:gd name="connsiteY5" fmla="*/ 210068 h 518123"/>
                <a:gd name="connsiteX6" fmla="*/ 152914 w 165659"/>
                <a:gd name="connsiteY6" fmla="*/ 232293 h 518123"/>
                <a:gd name="connsiteX7" fmla="*/ 89414 w 165659"/>
                <a:gd name="connsiteY7" fmla="*/ 137043 h 518123"/>
                <a:gd name="connsiteX8" fmla="*/ 514 w 165659"/>
                <a:gd name="connsiteY8" fmla="*/ 518 h 51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59" h="518123">
                  <a:moveTo>
                    <a:pt x="514" y="518"/>
                  </a:moveTo>
                  <a:cubicBezTo>
                    <a:pt x="7922" y="9514"/>
                    <a:pt x="108993" y="128047"/>
                    <a:pt x="133864" y="191018"/>
                  </a:cubicBezTo>
                  <a:cubicBezTo>
                    <a:pt x="158735" y="253989"/>
                    <a:pt x="145506" y="369876"/>
                    <a:pt x="149739" y="378343"/>
                  </a:cubicBezTo>
                  <a:cubicBezTo>
                    <a:pt x="153972" y="386810"/>
                    <a:pt x="156618" y="218535"/>
                    <a:pt x="159264" y="241818"/>
                  </a:cubicBezTo>
                  <a:cubicBezTo>
                    <a:pt x="161910" y="265101"/>
                    <a:pt x="166143" y="523335"/>
                    <a:pt x="165614" y="518043"/>
                  </a:cubicBezTo>
                  <a:cubicBezTo>
                    <a:pt x="165085" y="512751"/>
                    <a:pt x="158206" y="257693"/>
                    <a:pt x="156089" y="210068"/>
                  </a:cubicBezTo>
                  <a:cubicBezTo>
                    <a:pt x="153972" y="162443"/>
                    <a:pt x="164027" y="244464"/>
                    <a:pt x="152914" y="232293"/>
                  </a:cubicBezTo>
                  <a:cubicBezTo>
                    <a:pt x="141801" y="220122"/>
                    <a:pt x="111110" y="171968"/>
                    <a:pt x="89414" y="137043"/>
                  </a:cubicBezTo>
                  <a:cubicBezTo>
                    <a:pt x="67718" y="102118"/>
                    <a:pt x="-6894" y="-8478"/>
                    <a:pt x="514" y="5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41E2060C-077E-A63E-2B63-01A8318BE591}"/>
                </a:ext>
              </a:extLst>
            </p:cNvPr>
            <p:cNvSpPr/>
            <p:nvPr/>
          </p:nvSpPr>
          <p:spPr>
            <a:xfrm>
              <a:off x="2571590" y="1445985"/>
              <a:ext cx="70097" cy="709841"/>
            </a:xfrm>
            <a:custGeom>
              <a:avLst/>
              <a:gdLst>
                <a:gd name="connsiteX0" fmla="*/ 70010 w 70097"/>
                <a:gd name="connsiteY0" fmla="*/ 1815 h 709841"/>
                <a:gd name="connsiteX1" fmla="*/ 12860 w 70097"/>
                <a:gd name="connsiteY1" fmla="*/ 224065 h 709841"/>
                <a:gd name="connsiteX2" fmla="*/ 12860 w 70097"/>
                <a:gd name="connsiteY2" fmla="*/ 176440 h 709841"/>
                <a:gd name="connsiteX3" fmla="*/ 19210 w 70097"/>
                <a:gd name="connsiteY3" fmla="*/ 366940 h 709841"/>
                <a:gd name="connsiteX4" fmla="*/ 41435 w 70097"/>
                <a:gd name="connsiteY4" fmla="*/ 459015 h 709841"/>
                <a:gd name="connsiteX5" fmla="*/ 57310 w 70097"/>
                <a:gd name="connsiteY5" fmla="*/ 525690 h 709841"/>
                <a:gd name="connsiteX6" fmla="*/ 47785 w 70097"/>
                <a:gd name="connsiteY6" fmla="*/ 709840 h 709841"/>
                <a:gd name="connsiteX7" fmla="*/ 57310 w 70097"/>
                <a:gd name="connsiteY7" fmla="*/ 528865 h 709841"/>
                <a:gd name="connsiteX8" fmla="*/ 63660 w 70097"/>
                <a:gd name="connsiteY8" fmla="*/ 547915 h 709841"/>
                <a:gd name="connsiteX9" fmla="*/ 3335 w 70097"/>
                <a:gd name="connsiteY9" fmla="*/ 328840 h 709841"/>
                <a:gd name="connsiteX10" fmla="*/ 9685 w 70097"/>
                <a:gd name="connsiteY10" fmla="*/ 338365 h 709841"/>
                <a:gd name="connsiteX11" fmla="*/ 25560 w 70097"/>
                <a:gd name="connsiteY11" fmla="*/ 128815 h 709841"/>
                <a:gd name="connsiteX12" fmla="*/ 70010 w 70097"/>
                <a:gd name="connsiteY12" fmla="*/ 1815 h 709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097" h="709841">
                  <a:moveTo>
                    <a:pt x="70010" y="1815"/>
                  </a:moveTo>
                  <a:cubicBezTo>
                    <a:pt x="67893" y="17690"/>
                    <a:pt x="22385" y="194961"/>
                    <a:pt x="12860" y="224065"/>
                  </a:cubicBezTo>
                  <a:cubicBezTo>
                    <a:pt x="3335" y="253169"/>
                    <a:pt x="11802" y="152628"/>
                    <a:pt x="12860" y="176440"/>
                  </a:cubicBezTo>
                  <a:cubicBezTo>
                    <a:pt x="13918" y="200252"/>
                    <a:pt x="14448" y="319844"/>
                    <a:pt x="19210" y="366940"/>
                  </a:cubicBezTo>
                  <a:cubicBezTo>
                    <a:pt x="23972" y="414036"/>
                    <a:pt x="35085" y="432557"/>
                    <a:pt x="41435" y="459015"/>
                  </a:cubicBezTo>
                  <a:cubicBezTo>
                    <a:pt x="47785" y="485473"/>
                    <a:pt x="56252" y="483886"/>
                    <a:pt x="57310" y="525690"/>
                  </a:cubicBezTo>
                  <a:cubicBezTo>
                    <a:pt x="58368" y="567494"/>
                    <a:pt x="47785" y="709311"/>
                    <a:pt x="47785" y="709840"/>
                  </a:cubicBezTo>
                  <a:cubicBezTo>
                    <a:pt x="47785" y="710369"/>
                    <a:pt x="57310" y="528865"/>
                    <a:pt x="57310" y="528865"/>
                  </a:cubicBezTo>
                  <a:cubicBezTo>
                    <a:pt x="59956" y="501878"/>
                    <a:pt x="72656" y="581252"/>
                    <a:pt x="63660" y="547915"/>
                  </a:cubicBezTo>
                  <a:cubicBezTo>
                    <a:pt x="54664" y="514578"/>
                    <a:pt x="3335" y="328840"/>
                    <a:pt x="3335" y="328840"/>
                  </a:cubicBezTo>
                  <a:cubicBezTo>
                    <a:pt x="-5661" y="293915"/>
                    <a:pt x="5981" y="371703"/>
                    <a:pt x="9685" y="338365"/>
                  </a:cubicBezTo>
                  <a:cubicBezTo>
                    <a:pt x="13389" y="305027"/>
                    <a:pt x="16035" y="179615"/>
                    <a:pt x="25560" y="128815"/>
                  </a:cubicBezTo>
                  <a:cubicBezTo>
                    <a:pt x="35085" y="78015"/>
                    <a:pt x="72127" y="-14060"/>
                    <a:pt x="70010" y="18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 1215">
              <a:extLst>
                <a:ext uri="{FF2B5EF4-FFF2-40B4-BE49-F238E27FC236}">
                  <a16:creationId xmlns:a16="http://schemas.microsoft.com/office/drawing/2014/main" id="{43E6B367-4D82-D22E-EFEC-F7934F6363F5}"/>
                </a:ext>
              </a:extLst>
            </p:cNvPr>
            <p:cNvSpPr/>
            <p:nvPr/>
          </p:nvSpPr>
          <p:spPr>
            <a:xfrm>
              <a:off x="2206563" y="974631"/>
              <a:ext cx="314859" cy="263656"/>
            </a:xfrm>
            <a:custGeom>
              <a:avLst/>
              <a:gdLst>
                <a:gd name="connsiteX0" fmla="*/ 62 w 314859"/>
                <a:gd name="connsiteY0" fmla="*/ 3269 h 263656"/>
                <a:gd name="connsiteX1" fmla="*/ 200087 w 314859"/>
                <a:gd name="connsiteY1" fmla="*/ 28669 h 263656"/>
                <a:gd name="connsiteX2" fmla="*/ 314387 w 314859"/>
                <a:gd name="connsiteY2" fmla="*/ 263619 h 263656"/>
                <a:gd name="connsiteX3" fmla="*/ 241362 w 314859"/>
                <a:gd name="connsiteY3" fmla="*/ 47719 h 263656"/>
                <a:gd name="connsiteX4" fmla="*/ 257237 w 314859"/>
                <a:gd name="connsiteY4" fmla="*/ 155669 h 263656"/>
                <a:gd name="connsiteX5" fmla="*/ 209612 w 314859"/>
                <a:gd name="connsiteY5" fmla="*/ 44544 h 263656"/>
                <a:gd name="connsiteX6" fmla="*/ 149287 w 314859"/>
                <a:gd name="connsiteY6" fmla="*/ 22319 h 263656"/>
                <a:gd name="connsiteX7" fmla="*/ 177862 w 314859"/>
                <a:gd name="connsiteY7" fmla="*/ 22319 h 263656"/>
                <a:gd name="connsiteX8" fmla="*/ 62 w 314859"/>
                <a:gd name="connsiteY8" fmla="*/ 3269 h 2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859" h="263656">
                  <a:moveTo>
                    <a:pt x="62" y="3269"/>
                  </a:moveTo>
                  <a:cubicBezTo>
                    <a:pt x="3766" y="4327"/>
                    <a:pt x="147700" y="-14723"/>
                    <a:pt x="200087" y="28669"/>
                  </a:cubicBezTo>
                  <a:cubicBezTo>
                    <a:pt x="252474" y="72061"/>
                    <a:pt x="307508" y="260444"/>
                    <a:pt x="314387" y="263619"/>
                  </a:cubicBezTo>
                  <a:cubicBezTo>
                    <a:pt x="321266" y="266794"/>
                    <a:pt x="250887" y="65711"/>
                    <a:pt x="241362" y="47719"/>
                  </a:cubicBezTo>
                  <a:cubicBezTo>
                    <a:pt x="231837" y="29727"/>
                    <a:pt x="262529" y="156198"/>
                    <a:pt x="257237" y="155669"/>
                  </a:cubicBezTo>
                  <a:cubicBezTo>
                    <a:pt x="251945" y="155140"/>
                    <a:pt x="227604" y="66769"/>
                    <a:pt x="209612" y="44544"/>
                  </a:cubicBezTo>
                  <a:cubicBezTo>
                    <a:pt x="191620" y="22319"/>
                    <a:pt x="154579" y="26023"/>
                    <a:pt x="149287" y="22319"/>
                  </a:cubicBezTo>
                  <a:cubicBezTo>
                    <a:pt x="143995" y="18615"/>
                    <a:pt x="196912" y="26023"/>
                    <a:pt x="177862" y="22319"/>
                  </a:cubicBezTo>
                  <a:cubicBezTo>
                    <a:pt x="158812" y="18615"/>
                    <a:pt x="-3642" y="2211"/>
                    <a:pt x="62" y="3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 1216">
              <a:extLst>
                <a:ext uri="{FF2B5EF4-FFF2-40B4-BE49-F238E27FC236}">
                  <a16:creationId xmlns:a16="http://schemas.microsoft.com/office/drawing/2014/main" id="{E691DBF2-5F24-114F-CA1D-27CEFF9DD8BF}"/>
                </a:ext>
              </a:extLst>
            </p:cNvPr>
            <p:cNvSpPr/>
            <p:nvPr/>
          </p:nvSpPr>
          <p:spPr>
            <a:xfrm>
              <a:off x="2496254" y="1224381"/>
              <a:ext cx="56550" cy="515720"/>
            </a:xfrm>
            <a:custGeom>
              <a:avLst/>
              <a:gdLst>
                <a:gd name="connsiteX0" fmla="*/ 15171 w 56550"/>
                <a:gd name="connsiteY0" fmla="*/ 1169 h 515720"/>
                <a:gd name="connsiteX1" fmla="*/ 34221 w 56550"/>
                <a:gd name="connsiteY1" fmla="*/ 207544 h 515720"/>
                <a:gd name="connsiteX2" fmla="*/ 56446 w 56550"/>
                <a:gd name="connsiteY2" fmla="*/ 166269 h 515720"/>
                <a:gd name="connsiteX3" fmla="*/ 24696 w 56550"/>
                <a:gd name="connsiteY3" fmla="*/ 264694 h 515720"/>
                <a:gd name="connsiteX4" fmla="*/ 24696 w 56550"/>
                <a:gd name="connsiteY4" fmla="*/ 309144 h 515720"/>
                <a:gd name="connsiteX5" fmla="*/ 43746 w 56550"/>
                <a:gd name="connsiteY5" fmla="*/ 515519 h 515720"/>
                <a:gd name="connsiteX6" fmla="*/ 5646 w 56550"/>
                <a:gd name="connsiteY6" fmla="*/ 267869 h 515720"/>
                <a:gd name="connsiteX7" fmla="*/ 2471 w 56550"/>
                <a:gd name="connsiteY7" fmla="*/ 382169 h 515720"/>
                <a:gd name="connsiteX8" fmla="*/ 27871 w 56550"/>
                <a:gd name="connsiteY8" fmla="*/ 194844 h 515720"/>
                <a:gd name="connsiteX9" fmla="*/ 11996 w 56550"/>
                <a:gd name="connsiteY9" fmla="*/ 124994 h 515720"/>
                <a:gd name="connsiteX10" fmla="*/ 15171 w 56550"/>
                <a:gd name="connsiteY10" fmla="*/ 1169 h 51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550" h="515720">
                  <a:moveTo>
                    <a:pt x="15171" y="1169"/>
                  </a:moveTo>
                  <a:cubicBezTo>
                    <a:pt x="18875" y="14927"/>
                    <a:pt x="27342" y="180027"/>
                    <a:pt x="34221" y="207544"/>
                  </a:cubicBezTo>
                  <a:cubicBezTo>
                    <a:pt x="41100" y="235061"/>
                    <a:pt x="58034" y="156744"/>
                    <a:pt x="56446" y="166269"/>
                  </a:cubicBezTo>
                  <a:cubicBezTo>
                    <a:pt x="54859" y="175794"/>
                    <a:pt x="29988" y="240881"/>
                    <a:pt x="24696" y="264694"/>
                  </a:cubicBezTo>
                  <a:cubicBezTo>
                    <a:pt x="19404" y="288507"/>
                    <a:pt x="21521" y="267340"/>
                    <a:pt x="24696" y="309144"/>
                  </a:cubicBezTo>
                  <a:cubicBezTo>
                    <a:pt x="27871" y="350948"/>
                    <a:pt x="46921" y="522398"/>
                    <a:pt x="43746" y="515519"/>
                  </a:cubicBezTo>
                  <a:cubicBezTo>
                    <a:pt x="40571" y="508640"/>
                    <a:pt x="12525" y="290094"/>
                    <a:pt x="5646" y="267869"/>
                  </a:cubicBezTo>
                  <a:cubicBezTo>
                    <a:pt x="-1233" y="245644"/>
                    <a:pt x="-1233" y="394340"/>
                    <a:pt x="2471" y="382169"/>
                  </a:cubicBezTo>
                  <a:cubicBezTo>
                    <a:pt x="6175" y="369998"/>
                    <a:pt x="26284" y="237706"/>
                    <a:pt x="27871" y="194844"/>
                  </a:cubicBezTo>
                  <a:cubicBezTo>
                    <a:pt x="29458" y="151982"/>
                    <a:pt x="14642" y="150923"/>
                    <a:pt x="11996" y="124994"/>
                  </a:cubicBezTo>
                  <a:cubicBezTo>
                    <a:pt x="9350" y="99065"/>
                    <a:pt x="11467" y="-12589"/>
                    <a:pt x="15171" y="1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 1217">
              <a:extLst>
                <a:ext uri="{FF2B5EF4-FFF2-40B4-BE49-F238E27FC236}">
                  <a16:creationId xmlns:a16="http://schemas.microsoft.com/office/drawing/2014/main" id="{A32494D0-0435-E61E-34C7-A64AC4906E1A}"/>
                </a:ext>
              </a:extLst>
            </p:cNvPr>
            <p:cNvSpPr/>
            <p:nvPr/>
          </p:nvSpPr>
          <p:spPr>
            <a:xfrm>
              <a:off x="2511389" y="1593775"/>
              <a:ext cx="105672" cy="527464"/>
            </a:xfrm>
            <a:custGeom>
              <a:avLst/>
              <a:gdLst>
                <a:gd name="connsiteX0" fmla="*/ 36 w 105672"/>
                <a:gd name="connsiteY0" fmla="*/ 75 h 527464"/>
                <a:gd name="connsiteX1" fmla="*/ 63536 w 105672"/>
                <a:gd name="connsiteY1" fmla="*/ 279475 h 527464"/>
                <a:gd name="connsiteX2" fmla="*/ 60361 w 105672"/>
                <a:gd name="connsiteY2" fmla="*/ 247725 h 527464"/>
                <a:gd name="connsiteX3" fmla="*/ 92111 w 105672"/>
                <a:gd name="connsiteY3" fmla="*/ 336625 h 527464"/>
                <a:gd name="connsiteX4" fmla="*/ 104811 w 105672"/>
                <a:gd name="connsiteY4" fmla="*/ 527125 h 527464"/>
                <a:gd name="connsiteX5" fmla="*/ 69886 w 105672"/>
                <a:gd name="connsiteY5" fmla="*/ 285825 h 527464"/>
                <a:gd name="connsiteX6" fmla="*/ 73061 w 105672"/>
                <a:gd name="connsiteY6" fmla="*/ 311225 h 527464"/>
                <a:gd name="connsiteX7" fmla="*/ 31786 w 105672"/>
                <a:gd name="connsiteY7" fmla="*/ 225500 h 527464"/>
                <a:gd name="connsiteX8" fmla="*/ 54011 w 105672"/>
                <a:gd name="connsiteY8" fmla="*/ 250900 h 527464"/>
                <a:gd name="connsiteX9" fmla="*/ 36 w 105672"/>
                <a:gd name="connsiteY9" fmla="*/ 75 h 52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672" h="527464">
                  <a:moveTo>
                    <a:pt x="36" y="75"/>
                  </a:moveTo>
                  <a:cubicBezTo>
                    <a:pt x="1623" y="4837"/>
                    <a:pt x="53482" y="238200"/>
                    <a:pt x="63536" y="279475"/>
                  </a:cubicBezTo>
                  <a:cubicBezTo>
                    <a:pt x="73590" y="320750"/>
                    <a:pt x="55598" y="238200"/>
                    <a:pt x="60361" y="247725"/>
                  </a:cubicBezTo>
                  <a:cubicBezTo>
                    <a:pt x="65124" y="257250"/>
                    <a:pt x="84703" y="290058"/>
                    <a:pt x="92111" y="336625"/>
                  </a:cubicBezTo>
                  <a:cubicBezTo>
                    <a:pt x="99519" y="383192"/>
                    <a:pt x="108515" y="535592"/>
                    <a:pt x="104811" y="527125"/>
                  </a:cubicBezTo>
                  <a:cubicBezTo>
                    <a:pt x="101107" y="518658"/>
                    <a:pt x="75178" y="321808"/>
                    <a:pt x="69886" y="285825"/>
                  </a:cubicBezTo>
                  <a:cubicBezTo>
                    <a:pt x="64594" y="249842"/>
                    <a:pt x="79411" y="321279"/>
                    <a:pt x="73061" y="311225"/>
                  </a:cubicBezTo>
                  <a:cubicBezTo>
                    <a:pt x="66711" y="301171"/>
                    <a:pt x="34961" y="235554"/>
                    <a:pt x="31786" y="225500"/>
                  </a:cubicBezTo>
                  <a:cubicBezTo>
                    <a:pt x="28611" y="215446"/>
                    <a:pt x="58774" y="283179"/>
                    <a:pt x="54011" y="250900"/>
                  </a:cubicBezTo>
                  <a:cubicBezTo>
                    <a:pt x="49249" y="218621"/>
                    <a:pt x="-1551" y="-4687"/>
                    <a:pt x="36" y="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 1218">
              <a:extLst>
                <a:ext uri="{FF2B5EF4-FFF2-40B4-BE49-F238E27FC236}">
                  <a16:creationId xmlns:a16="http://schemas.microsoft.com/office/drawing/2014/main" id="{973535FB-9D55-744D-F05D-44D08E5A143F}"/>
                </a:ext>
              </a:extLst>
            </p:cNvPr>
            <p:cNvSpPr/>
            <p:nvPr/>
          </p:nvSpPr>
          <p:spPr>
            <a:xfrm>
              <a:off x="1987118" y="1780688"/>
              <a:ext cx="86210" cy="499078"/>
            </a:xfrm>
            <a:custGeom>
              <a:avLst/>
              <a:gdLst>
                <a:gd name="connsiteX0" fmla="*/ 432 w 86210"/>
                <a:gd name="connsiteY0" fmla="*/ 165587 h 499078"/>
                <a:gd name="connsiteX1" fmla="*/ 57582 w 86210"/>
                <a:gd name="connsiteY1" fmla="*/ 29062 h 499078"/>
                <a:gd name="connsiteX2" fmla="*/ 63932 w 86210"/>
                <a:gd name="connsiteY2" fmla="*/ 73512 h 499078"/>
                <a:gd name="connsiteX3" fmla="*/ 67107 w 86210"/>
                <a:gd name="connsiteY3" fmla="*/ 260837 h 499078"/>
                <a:gd name="connsiteX4" fmla="*/ 79807 w 86210"/>
                <a:gd name="connsiteY4" fmla="*/ 98912 h 499078"/>
                <a:gd name="connsiteX5" fmla="*/ 63932 w 86210"/>
                <a:gd name="connsiteY5" fmla="*/ 324337 h 499078"/>
                <a:gd name="connsiteX6" fmla="*/ 86157 w 86210"/>
                <a:gd name="connsiteY6" fmla="*/ 498962 h 499078"/>
                <a:gd name="connsiteX7" fmla="*/ 70282 w 86210"/>
                <a:gd name="connsiteY7" fmla="*/ 298937 h 499078"/>
                <a:gd name="connsiteX8" fmla="*/ 73457 w 86210"/>
                <a:gd name="connsiteY8" fmla="*/ 324337 h 499078"/>
                <a:gd name="connsiteX9" fmla="*/ 67107 w 86210"/>
                <a:gd name="connsiteY9" fmla="*/ 16362 h 499078"/>
                <a:gd name="connsiteX10" fmla="*/ 32182 w 86210"/>
                <a:gd name="connsiteY10" fmla="*/ 51287 h 499078"/>
                <a:gd name="connsiteX11" fmla="*/ 432 w 86210"/>
                <a:gd name="connsiteY11" fmla="*/ 165587 h 499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210" h="499078">
                  <a:moveTo>
                    <a:pt x="432" y="165587"/>
                  </a:moveTo>
                  <a:cubicBezTo>
                    <a:pt x="4665" y="161883"/>
                    <a:pt x="46999" y="44408"/>
                    <a:pt x="57582" y="29062"/>
                  </a:cubicBezTo>
                  <a:cubicBezTo>
                    <a:pt x="68165" y="13716"/>
                    <a:pt x="62345" y="34883"/>
                    <a:pt x="63932" y="73512"/>
                  </a:cubicBezTo>
                  <a:cubicBezTo>
                    <a:pt x="65519" y="112141"/>
                    <a:pt x="64461" y="256604"/>
                    <a:pt x="67107" y="260837"/>
                  </a:cubicBezTo>
                  <a:cubicBezTo>
                    <a:pt x="69753" y="265070"/>
                    <a:pt x="80336" y="88329"/>
                    <a:pt x="79807" y="98912"/>
                  </a:cubicBezTo>
                  <a:cubicBezTo>
                    <a:pt x="79278" y="109495"/>
                    <a:pt x="62874" y="257662"/>
                    <a:pt x="63932" y="324337"/>
                  </a:cubicBezTo>
                  <a:cubicBezTo>
                    <a:pt x="64990" y="391012"/>
                    <a:pt x="85099" y="503195"/>
                    <a:pt x="86157" y="498962"/>
                  </a:cubicBezTo>
                  <a:cubicBezTo>
                    <a:pt x="87215" y="494729"/>
                    <a:pt x="72399" y="328041"/>
                    <a:pt x="70282" y="298937"/>
                  </a:cubicBezTo>
                  <a:cubicBezTo>
                    <a:pt x="68165" y="269833"/>
                    <a:pt x="73986" y="371433"/>
                    <a:pt x="73457" y="324337"/>
                  </a:cubicBezTo>
                  <a:cubicBezTo>
                    <a:pt x="72928" y="277241"/>
                    <a:pt x="73986" y="61870"/>
                    <a:pt x="67107" y="16362"/>
                  </a:cubicBezTo>
                  <a:cubicBezTo>
                    <a:pt x="60228" y="-29146"/>
                    <a:pt x="40119" y="32766"/>
                    <a:pt x="32182" y="51287"/>
                  </a:cubicBezTo>
                  <a:cubicBezTo>
                    <a:pt x="24245" y="69808"/>
                    <a:pt x="-3801" y="169291"/>
                    <a:pt x="432" y="1655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 1219">
              <a:extLst>
                <a:ext uri="{FF2B5EF4-FFF2-40B4-BE49-F238E27FC236}">
                  <a16:creationId xmlns:a16="http://schemas.microsoft.com/office/drawing/2014/main" id="{CE5E95FD-A7E3-CA44-3D0A-BFE7844106D9}"/>
                </a:ext>
              </a:extLst>
            </p:cNvPr>
            <p:cNvSpPr/>
            <p:nvPr/>
          </p:nvSpPr>
          <p:spPr>
            <a:xfrm>
              <a:off x="1987505" y="1901051"/>
              <a:ext cx="98474" cy="378721"/>
            </a:xfrm>
            <a:custGeom>
              <a:avLst/>
              <a:gdLst>
                <a:gd name="connsiteX0" fmla="*/ 45 w 98474"/>
                <a:gd name="connsiteY0" fmla="*/ 51574 h 378721"/>
                <a:gd name="connsiteX1" fmla="*/ 47670 w 98474"/>
                <a:gd name="connsiteY1" fmla="*/ 7124 h 378721"/>
                <a:gd name="connsiteX2" fmla="*/ 50845 w 98474"/>
                <a:gd name="connsiteY2" fmla="*/ 108724 h 378721"/>
                <a:gd name="connsiteX3" fmla="*/ 50845 w 98474"/>
                <a:gd name="connsiteY3" fmla="*/ 207149 h 378721"/>
                <a:gd name="connsiteX4" fmla="*/ 50845 w 98474"/>
                <a:gd name="connsiteY4" fmla="*/ 137299 h 378721"/>
                <a:gd name="connsiteX5" fmla="*/ 50845 w 98474"/>
                <a:gd name="connsiteY5" fmla="*/ 261124 h 378721"/>
                <a:gd name="connsiteX6" fmla="*/ 98470 w 98474"/>
                <a:gd name="connsiteY6" fmla="*/ 378599 h 378721"/>
                <a:gd name="connsiteX7" fmla="*/ 54020 w 98474"/>
                <a:gd name="connsiteY7" fmla="*/ 238899 h 378721"/>
                <a:gd name="connsiteX8" fmla="*/ 60370 w 98474"/>
                <a:gd name="connsiteY8" fmla="*/ 257949 h 378721"/>
                <a:gd name="connsiteX9" fmla="*/ 57195 w 98474"/>
                <a:gd name="connsiteY9" fmla="*/ 10299 h 378721"/>
                <a:gd name="connsiteX10" fmla="*/ 45 w 98474"/>
                <a:gd name="connsiteY10" fmla="*/ 51574 h 37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474" h="378721">
                  <a:moveTo>
                    <a:pt x="45" y="51574"/>
                  </a:moveTo>
                  <a:cubicBezTo>
                    <a:pt x="-1542" y="51045"/>
                    <a:pt x="39203" y="-2401"/>
                    <a:pt x="47670" y="7124"/>
                  </a:cubicBezTo>
                  <a:cubicBezTo>
                    <a:pt x="56137" y="16649"/>
                    <a:pt x="50316" y="75387"/>
                    <a:pt x="50845" y="108724"/>
                  </a:cubicBezTo>
                  <a:cubicBezTo>
                    <a:pt x="51374" y="142061"/>
                    <a:pt x="50845" y="207149"/>
                    <a:pt x="50845" y="207149"/>
                  </a:cubicBezTo>
                  <a:lnTo>
                    <a:pt x="50845" y="137299"/>
                  </a:lnTo>
                  <a:cubicBezTo>
                    <a:pt x="50845" y="146295"/>
                    <a:pt x="42907" y="220907"/>
                    <a:pt x="50845" y="261124"/>
                  </a:cubicBezTo>
                  <a:cubicBezTo>
                    <a:pt x="58783" y="301341"/>
                    <a:pt x="97941" y="382303"/>
                    <a:pt x="98470" y="378599"/>
                  </a:cubicBezTo>
                  <a:cubicBezTo>
                    <a:pt x="98999" y="374895"/>
                    <a:pt x="54020" y="238899"/>
                    <a:pt x="54020" y="238899"/>
                  </a:cubicBezTo>
                  <a:cubicBezTo>
                    <a:pt x="47670" y="218791"/>
                    <a:pt x="59841" y="296049"/>
                    <a:pt x="60370" y="257949"/>
                  </a:cubicBezTo>
                  <a:cubicBezTo>
                    <a:pt x="60899" y="219849"/>
                    <a:pt x="64074" y="48399"/>
                    <a:pt x="57195" y="10299"/>
                  </a:cubicBezTo>
                  <a:cubicBezTo>
                    <a:pt x="50316" y="-27801"/>
                    <a:pt x="1632" y="52103"/>
                    <a:pt x="45" y="51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 1220">
              <a:extLst>
                <a:ext uri="{FF2B5EF4-FFF2-40B4-BE49-F238E27FC236}">
                  <a16:creationId xmlns:a16="http://schemas.microsoft.com/office/drawing/2014/main" id="{ADCD8225-35AF-4FAF-DE20-4E7A77718758}"/>
                </a:ext>
              </a:extLst>
            </p:cNvPr>
            <p:cNvSpPr/>
            <p:nvPr/>
          </p:nvSpPr>
          <p:spPr>
            <a:xfrm>
              <a:off x="3651167" y="6835593"/>
              <a:ext cx="85865" cy="1515510"/>
            </a:xfrm>
            <a:custGeom>
              <a:avLst/>
              <a:gdLst>
                <a:gd name="connsiteX0" fmla="*/ 66758 w 85865"/>
                <a:gd name="connsiteY0" fmla="*/ 3357 h 1515510"/>
                <a:gd name="connsiteX1" fmla="*/ 69933 w 85865"/>
                <a:gd name="connsiteY1" fmla="*/ 571682 h 1515510"/>
                <a:gd name="connsiteX2" fmla="*/ 85808 w 85865"/>
                <a:gd name="connsiteY2" fmla="*/ 381182 h 1515510"/>
                <a:gd name="connsiteX3" fmla="*/ 63583 w 85865"/>
                <a:gd name="connsiteY3" fmla="*/ 616132 h 1515510"/>
                <a:gd name="connsiteX4" fmla="*/ 31833 w 85865"/>
                <a:gd name="connsiteY4" fmla="*/ 1263832 h 1515510"/>
                <a:gd name="connsiteX5" fmla="*/ 63583 w 85865"/>
                <a:gd name="connsiteY5" fmla="*/ 901882 h 1515510"/>
                <a:gd name="connsiteX6" fmla="*/ 83 w 85865"/>
                <a:gd name="connsiteY6" fmla="*/ 1514657 h 1515510"/>
                <a:gd name="connsiteX7" fmla="*/ 79458 w 85865"/>
                <a:gd name="connsiteY7" fmla="*/ 743132 h 1515510"/>
                <a:gd name="connsiteX8" fmla="*/ 73108 w 85865"/>
                <a:gd name="connsiteY8" fmla="*/ 762182 h 1515510"/>
                <a:gd name="connsiteX9" fmla="*/ 85808 w 85865"/>
                <a:gd name="connsiteY9" fmla="*/ 308157 h 1515510"/>
                <a:gd name="connsiteX10" fmla="*/ 73108 w 85865"/>
                <a:gd name="connsiteY10" fmla="*/ 333557 h 1515510"/>
                <a:gd name="connsiteX11" fmla="*/ 66758 w 85865"/>
                <a:gd name="connsiteY11" fmla="*/ 3357 h 1515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865" h="1515510">
                  <a:moveTo>
                    <a:pt x="66758" y="3357"/>
                  </a:moveTo>
                  <a:cubicBezTo>
                    <a:pt x="66229" y="43044"/>
                    <a:pt x="66758" y="508711"/>
                    <a:pt x="69933" y="571682"/>
                  </a:cubicBezTo>
                  <a:cubicBezTo>
                    <a:pt x="73108" y="634653"/>
                    <a:pt x="86866" y="373774"/>
                    <a:pt x="85808" y="381182"/>
                  </a:cubicBezTo>
                  <a:cubicBezTo>
                    <a:pt x="84750" y="388590"/>
                    <a:pt x="72579" y="469024"/>
                    <a:pt x="63583" y="616132"/>
                  </a:cubicBezTo>
                  <a:cubicBezTo>
                    <a:pt x="54587" y="763240"/>
                    <a:pt x="31833" y="1216207"/>
                    <a:pt x="31833" y="1263832"/>
                  </a:cubicBezTo>
                  <a:cubicBezTo>
                    <a:pt x="31833" y="1311457"/>
                    <a:pt x="68875" y="860078"/>
                    <a:pt x="63583" y="901882"/>
                  </a:cubicBezTo>
                  <a:cubicBezTo>
                    <a:pt x="58291" y="943686"/>
                    <a:pt x="-2563" y="1541115"/>
                    <a:pt x="83" y="1514657"/>
                  </a:cubicBezTo>
                  <a:cubicBezTo>
                    <a:pt x="2729" y="1488199"/>
                    <a:pt x="67287" y="868545"/>
                    <a:pt x="79458" y="743132"/>
                  </a:cubicBezTo>
                  <a:cubicBezTo>
                    <a:pt x="91629" y="617719"/>
                    <a:pt x="72050" y="834678"/>
                    <a:pt x="73108" y="762182"/>
                  </a:cubicBezTo>
                  <a:cubicBezTo>
                    <a:pt x="74166" y="689686"/>
                    <a:pt x="85808" y="379594"/>
                    <a:pt x="85808" y="308157"/>
                  </a:cubicBezTo>
                  <a:cubicBezTo>
                    <a:pt x="85808" y="236720"/>
                    <a:pt x="74166" y="379065"/>
                    <a:pt x="73108" y="333557"/>
                  </a:cubicBezTo>
                  <a:cubicBezTo>
                    <a:pt x="72050" y="288049"/>
                    <a:pt x="67287" y="-36330"/>
                    <a:pt x="66758" y="3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 1221">
              <a:extLst>
                <a:ext uri="{FF2B5EF4-FFF2-40B4-BE49-F238E27FC236}">
                  <a16:creationId xmlns:a16="http://schemas.microsoft.com/office/drawing/2014/main" id="{F68259A9-25E5-B57D-E302-2B320C885E92}"/>
                </a:ext>
              </a:extLst>
            </p:cNvPr>
            <p:cNvSpPr/>
            <p:nvPr/>
          </p:nvSpPr>
          <p:spPr>
            <a:xfrm>
              <a:off x="3422301" y="8066629"/>
              <a:ext cx="270891" cy="1102431"/>
            </a:xfrm>
            <a:custGeom>
              <a:avLst/>
              <a:gdLst>
                <a:gd name="connsiteX0" fmla="*/ 270224 w 270891"/>
                <a:gd name="connsiteY0" fmla="*/ 10571 h 1102431"/>
                <a:gd name="connsiteX1" fmla="*/ 197199 w 270891"/>
                <a:gd name="connsiteY1" fmla="*/ 470946 h 1102431"/>
                <a:gd name="connsiteX2" fmla="*/ 225774 w 270891"/>
                <a:gd name="connsiteY2" fmla="*/ 312196 h 1102431"/>
                <a:gd name="connsiteX3" fmla="*/ 171799 w 270891"/>
                <a:gd name="connsiteY3" fmla="*/ 591596 h 1102431"/>
                <a:gd name="connsiteX4" fmla="*/ 149574 w 270891"/>
                <a:gd name="connsiteY4" fmla="*/ 709071 h 1102431"/>
                <a:gd name="connsiteX5" fmla="*/ 152749 w 270891"/>
                <a:gd name="connsiteY5" fmla="*/ 639221 h 1102431"/>
                <a:gd name="connsiteX6" fmla="*/ 76549 w 270891"/>
                <a:gd name="connsiteY6" fmla="*/ 851946 h 1102431"/>
                <a:gd name="connsiteX7" fmla="*/ 44799 w 270891"/>
                <a:gd name="connsiteY7" fmla="*/ 944021 h 1102431"/>
                <a:gd name="connsiteX8" fmla="*/ 3524 w 270891"/>
                <a:gd name="connsiteY8" fmla="*/ 1096421 h 1102431"/>
                <a:gd name="connsiteX9" fmla="*/ 143224 w 270891"/>
                <a:gd name="connsiteY9" fmla="*/ 718596 h 1102431"/>
                <a:gd name="connsiteX10" fmla="*/ 117824 w 270891"/>
                <a:gd name="connsiteY10" fmla="*/ 743996 h 1102431"/>
                <a:gd name="connsiteX11" fmla="*/ 209899 w 270891"/>
                <a:gd name="connsiteY11" fmla="*/ 324896 h 1102431"/>
                <a:gd name="connsiteX12" fmla="*/ 190849 w 270891"/>
                <a:gd name="connsiteY12" fmla="*/ 407446 h 1102431"/>
                <a:gd name="connsiteX13" fmla="*/ 232124 w 270891"/>
                <a:gd name="connsiteY13" fmla="*/ 166146 h 1102431"/>
                <a:gd name="connsiteX14" fmla="*/ 270224 w 270891"/>
                <a:gd name="connsiteY14" fmla="*/ 10571 h 110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0891" h="1102431">
                  <a:moveTo>
                    <a:pt x="270224" y="10571"/>
                  </a:moveTo>
                  <a:cubicBezTo>
                    <a:pt x="264403" y="61371"/>
                    <a:pt x="204607" y="420675"/>
                    <a:pt x="197199" y="470946"/>
                  </a:cubicBezTo>
                  <a:cubicBezTo>
                    <a:pt x="189791" y="521217"/>
                    <a:pt x="230007" y="292088"/>
                    <a:pt x="225774" y="312196"/>
                  </a:cubicBezTo>
                  <a:cubicBezTo>
                    <a:pt x="221541" y="332304"/>
                    <a:pt x="184499" y="525450"/>
                    <a:pt x="171799" y="591596"/>
                  </a:cubicBezTo>
                  <a:cubicBezTo>
                    <a:pt x="159099" y="657742"/>
                    <a:pt x="152749" y="701133"/>
                    <a:pt x="149574" y="709071"/>
                  </a:cubicBezTo>
                  <a:cubicBezTo>
                    <a:pt x="146399" y="717009"/>
                    <a:pt x="164920" y="615409"/>
                    <a:pt x="152749" y="639221"/>
                  </a:cubicBezTo>
                  <a:cubicBezTo>
                    <a:pt x="140578" y="663034"/>
                    <a:pt x="94541" y="801146"/>
                    <a:pt x="76549" y="851946"/>
                  </a:cubicBezTo>
                  <a:cubicBezTo>
                    <a:pt x="58557" y="902746"/>
                    <a:pt x="56970" y="903275"/>
                    <a:pt x="44799" y="944021"/>
                  </a:cubicBezTo>
                  <a:cubicBezTo>
                    <a:pt x="32628" y="984767"/>
                    <a:pt x="-12880" y="1133992"/>
                    <a:pt x="3524" y="1096421"/>
                  </a:cubicBezTo>
                  <a:cubicBezTo>
                    <a:pt x="19928" y="1058850"/>
                    <a:pt x="124174" y="777333"/>
                    <a:pt x="143224" y="718596"/>
                  </a:cubicBezTo>
                  <a:cubicBezTo>
                    <a:pt x="162274" y="659859"/>
                    <a:pt x="106711" y="809613"/>
                    <a:pt x="117824" y="743996"/>
                  </a:cubicBezTo>
                  <a:cubicBezTo>
                    <a:pt x="128937" y="678379"/>
                    <a:pt x="197728" y="380988"/>
                    <a:pt x="209899" y="324896"/>
                  </a:cubicBezTo>
                  <a:cubicBezTo>
                    <a:pt x="222070" y="268804"/>
                    <a:pt x="187145" y="433904"/>
                    <a:pt x="190849" y="407446"/>
                  </a:cubicBezTo>
                  <a:cubicBezTo>
                    <a:pt x="194553" y="380988"/>
                    <a:pt x="222070" y="227000"/>
                    <a:pt x="232124" y="166146"/>
                  </a:cubicBezTo>
                  <a:cubicBezTo>
                    <a:pt x="242178" y="105292"/>
                    <a:pt x="276045" y="-40229"/>
                    <a:pt x="270224" y="10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 1222">
              <a:extLst>
                <a:ext uri="{FF2B5EF4-FFF2-40B4-BE49-F238E27FC236}">
                  <a16:creationId xmlns:a16="http://schemas.microsoft.com/office/drawing/2014/main" id="{44DE90FE-DEB6-01F7-A19D-AC2DBA0BA68B}"/>
                </a:ext>
              </a:extLst>
            </p:cNvPr>
            <p:cNvSpPr/>
            <p:nvPr/>
          </p:nvSpPr>
          <p:spPr>
            <a:xfrm>
              <a:off x="2542618" y="7659275"/>
              <a:ext cx="202410" cy="1479134"/>
            </a:xfrm>
            <a:custGeom>
              <a:avLst/>
              <a:gdLst>
                <a:gd name="connsiteX0" fmla="*/ 557 w 202410"/>
                <a:gd name="connsiteY0" fmla="*/ 2000 h 1479134"/>
                <a:gd name="connsiteX1" fmla="*/ 133907 w 202410"/>
                <a:gd name="connsiteY1" fmla="*/ 586200 h 1479134"/>
                <a:gd name="connsiteX2" fmla="*/ 86282 w 202410"/>
                <a:gd name="connsiteY2" fmla="*/ 275050 h 1479134"/>
                <a:gd name="connsiteX3" fmla="*/ 175182 w 202410"/>
                <a:gd name="connsiteY3" fmla="*/ 948150 h 1479134"/>
                <a:gd name="connsiteX4" fmla="*/ 178357 w 202410"/>
                <a:gd name="connsiteY4" fmla="*/ 894175 h 1479134"/>
                <a:gd name="connsiteX5" fmla="*/ 187882 w 202410"/>
                <a:gd name="connsiteY5" fmla="*/ 1478375 h 1479134"/>
                <a:gd name="connsiteX6" fmla="*/ 178357 w 202410"/>
                <a:gd name="connsiteY6" fmla="*/ 754475 h 1479134"/>
                <a:gd name="connsiteX7" fmla="*/ 194232 w 202410"/>
                <a:gd name="connsiteY7" fmla="*/ 827500 h 1479134"/>
                <a:gd name="connsiteX8" fmla="*/ 557 w 202410"/>
                <a:gd name="connsiteY8" fmla="*/ 2000 h 147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410" h="1479134">
                  <a:moveTo>
                    <a:pt x="557" y="2000"/>
                  </a:moveTo>
                  <a:cubicBezTo>
                    <a:pt x="-9497" y="-38217"/>
                    <a:pt x="119620" y="540692"/>
                    <a:pt x="133907" y="586200"/>
                  </a:cubicBezTo>
                  <a:cubicBezTo>
                    <a:pt x="148195" y="631708"/>
                    <a:pt x="79403" y="214725"/>
                    <a:pt x="86282" y="275050"/>
                  </a:cubicBezTo>
                  <a:cubicBezTo>
                    <a:pt x="93161" y="335375"/>
                    <a:pt x="159836" y="844963"/>
                    <a:pt x="175182" y="948150"/>
                  </a:cubicBezTo>
                  <a:cubicBezTo>
                    <a:pt x="190528" y="1051337"/>
                    <a:pt x="176240" y="805804"/>
                    <a:pt x="178357" y="894175"/>
                  </a:cubicBezTo>
                  <a:cubicBezTo>
                    <a:pt x="180474" y="982546"/>
                    <a:pt x="187882" y="1501658"/>
                    <a:pt x="187882" y="1478375"/>
                  </a:cubicBezTo>
                  <a:cubicBezTo>
                    <a:pt x="187882" y="1455092"/>
                    <a:pt x="177299" y="862954"/>
                    <a:pt x="178357" y="754475"/>
                  </a:cubicBezTo>
                  <a:cubicBezTo>
                    <a:pt x="179415" y="645996"/>
                    <a:pt x="219103" y="949208"/>
                    <a:pt x="194232" y="827500"/>
                  </a:cubicBezTo>
                  <a:cubicBezTo>
                    <a:pt x="169361" y="705792"/>
                    <a:pt x="10611" y="42217"/>
                    <a:pt x="557" y="20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 1223">
              <a:extLst>
                <a:ext uri="{FF2B5EF4-FFF2-40B4-BE49-F238E27FC236}">
                  <a16:creationId xmlns:a16="http://schemas.microsoft.com/office/drawing/2014/main" id="{E4084B1F-3500-0AC3-5F68-FB082937E391}"/>
                </a:ext>
              </a:extLst>
            </p:cNvPr>
            <p:cNvSpPr/>
            <p:nvPr/>
          </p:nvSpPr>
          <p:spPr>
            <a:xfrm>
              <a:off x="2701904" y="8545650"/>
              <a:ext cx="25793" cy="654125"/>
            </a:xfrm>
            <a:custGeom>
              <a:avLst/>
              <a:gdLst>
                <a:gd name="connsiteX0" fmla="*/ 15896 w 25793"/>
                <a:gd name="connsiteY0" fmla="*/ 23675 h 654125"/>
                <a:gd name="connsiteX1" fmla="*/ 25421 w 25793"/>
                <a:gd name="connsiteY1" fmla="*/ 652325 h 654125"/>
                <a:gd name="connsiteX2" fmla="*/ 3196 w 25793"/>
                <a:gd name="connsiteY2" fmla="*/ 220525 h 654125"/>
                <a:gd name="connsiteX3" fmla="*/ 9546 w 25793"/>
                <a:gd name="connsiteY3" fmla="*/ 420550 h 654125"/>
                <a:gd name="connsiteX4" fmla="*/ 21 w 25793"/>
                <a:gd name="connsiteY4" fmla="*/ 157025 h 654125"/>
                <a:gd name="connsiteX5" fmla="*/ 15896 w 25793"/>
                <a:gd name="connsiteY5" fmla="*/ 23675 h 65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93" h="654125">
                  <a:moveTo>
                    <a:pt x="15896" y="23675"/>
                  </a:moveTo>
                  <a:cubicBezTo>
                    <a:pt x="20129" y="106225"/>
                    <a:pt x="27538" y="619517"/>
                    <a:pt x="25421" y="652325"/>
                  </a:cubicBezTo>
                  <a:cubicBezTo>
                    <a:pt x="23304" y="685133"/>
                    <a:pt x="5842" y="259154"/>
                    <a:pt x="3196" y="220525"/>
                  </a:cubicBezTo>
                  <a:cubicBezTo>
                    <a:pt x="550" y="181896"/>
                    <a:pt x="10075" y="431133"/>
                    <a:pt x="9546" y="420550"/>
                  </a:cubicBezTo>
                  <a:cubicBezTo>
                    <a:pt x="9017" y="409967"/>
                    <a:pt x="-508" y="217879"/>
                    <a:pt x="21" y="157025"/>
                  </a:cubicBezTo>
                  <a:cubicBezTo>
                    <a:pt x="550" y="96171"/>
                    <a:pt x="11663" y="-58875"/>
                    <a:pt x="15896" y="236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 1224">
              <a:extLst>
                <a:ext uri="{FF2B5EF4-FFF2-40B4-BE49-F238E27FC236}">
                  <a16:creationId xmlns:a16="http://schemas.microsoft.com/office/drawing/2014/main" id="{8C2F029D-0CDB-1760-3AC4-D55BC72230B2}"/>
                </a:ext>
              </a:extLst>
            </p:cNvPr>
            <p:cNvSpPr/>
            <p:nvPr/>
          </p:nvSpPr>
          <p:spPr>
            <a:xfrm>
              <a:off x="2663426" y="9067797"/>
              <a:ext cx="108391" cy="650878"/>
            </a:xfrm>
            <a:custGeom>
              <a:avLst/>
              <a:gdLst>
                <a:gd name="connsiteX0" fmla="*/ 108349 w 108391"/>
                <a:gd name="connsiteY0" fmla="*/ 3 h 650878"/>
                <a:gd name="connsiteX1" fmla="*/ 6749 w 108391"/>
                <a:gd name="connsiteY1" fmla="*/ 295278 h 650878"/>
                <a:gd name="connsiteX2" fmla="*/ 9924 w 108391"/>
                <a:gd name="connsiteY2" fmla="*/ 269878 h 650878"/>
                <a:gd name="connsiteX3" fmla="*/ 13099 w 108391"/>
                <a:gd name="connsiteY3" fmla="*/ 650878 h 650878"/>
                <a:gd name="connsiteX4" fmla="*/ 25799 w 108391"/>
                <a:gd name="connsiteY4" fmla="*/ 273053 h 650878"/>
                <a:gd name="connsiteX5" fmla="*/ 19449 w 108391"/>
                <a:gd name="connsiteY5" fmla="*/ 301628 h 650878"/>
                <a:gd name="connsiteX6" fmla="*/ 108349 w 108391"/>
                <a:gd name="connsiteY6" fmla="*/ 3 h 65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391" h="650878">
                  <a:moveTo>
                    <a:pt x="108349" y="3"/>
                  </a:moveTo>
                  <a:cubicBezTo>
                    <a:pt x="106232" y="-1055"/>
                    <a:pt x="23153" y="250299"/>
                    <a:pt x="6749" y="295278"/>
                  </a:cubicBezTo>
                  <a:cubicBezTo>
                    <a:pt x="-9655" y="340257"/>
                    <a:pt x="8866" y="210611"/>
                    <a:pt x="9924" y="269878"/>
                  </a:cubicBezTo>
                  <a:cubicBezTo>
                    <a:pt x="10982" y="329145"/>
                    <a:pt x="10453" y="650349"/>
                    <a:pt x="13099" y="650878"/>
                  </a:cubicBezTo>
                  <a:cubicBezTo>
                    <a:pt x="15745" y="651407"/>
                    <a:pt x="24741" y="331261"/>
                    <a:pt x="25799" y="273053"/>
                  </a:cubicBezTo>
                  <a:cubicBezTo>
                    <a:pt x="26857" y="214845"/>
                    <a:pt x="5691" y="340786"/>
                    <a:pt x="19449" y="301628"/>
                  </a:cubicBezTo>
                  <a:cubicBezTo>
                    <a:pt x="33207" y="262470"/>
                    <a:pt x="110466" y="1061"/>
                    <a:pt x="108349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 1225">
              <a:extLst>
                <a:ext uri="{FF2B5EF4-FFF2-40B4-BE49-F238E27FC236}">
                  <a16:creationId xmlns:a16="http://schemas.microsoft.com/office/drawing/2014/main" id="{CD7EA713-8B7F-BFE9-B987-443A323D1B9F}"/>
                </a:ext>
              </a:extLst>
            </p:cNvPr>
            <p:cNvSpPr/>
            <p:nvPr/>
          </p:nvSpPr>
          <p:spPr>
            <a:xfrm>
              <a:off x="3025308" y="9609901"/>
              <a:ext cx="340437" cy="1090973"/>
            </a:xfrm>
            <a:custGeom>
              <a:avLst/>
              <a:gdLst>
                <a:gd name="connsiteX0" fmla="*/ 327492 w 340437"/>
                <a:gd name="connsiteY0" fmla="*/ 3999 h 1090973"/>
                <a:gd name="connsiteX1" fmla="*/ 321142 w 340437"/>
                <a:gd name="connsiteY1" fmla="*/ 353249 h 1090973"/>
                <a:gd name="connsiteX2" fmla="*/ 340192 w 340437"/>
                <a:gd name="connsiteY2" fmla="*/ 270699 h 1090973"/>
                <a:gd name="connsiteX3" fmla="*/ 305267 w 340437"/>
                <a:gd name="connsiteY3" fmla="*/ 464374 h 1090973"/>
                <a:gd name="connsiteX4" fmla="*/ 165567 w 340437"/>
                <a:gd name="connsiteY4" fmla="*/ 797749 h 1090973"/>
                <a:gd name="connsiteX5" fmla="*/ 225892 w 340437"/>
                <a:gd name="connsiteY5" fmla="*/ 600899 h 1090973"/>
                <a:gd name="connsiteX6" fmla="*/ 467 w 340437"/>
                <a:gd name="connsiteY6" fmla="*/ 1089849 h 1090973"/>
                <a:gd name="connsiteX7" fmla="*/ 295742 w 340437"/>
                <a:gd name="connsiteY7" fmla="*/ 438974 h 1090973"/>
                <a:gd name="connsiteX8" fmla="*/ 295742 w 340437"/>
                <a:gd name="connsiteY8" fmla="*/ 178624 h 1090973"/>
                <a:gd name="connsiteX9" fmla="*/ 327492 w 340437"/>
                <a:gd name="connsiteY9" fmla="*/ 3999 h 109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437" h="1090973">
                  <a:moveTo>
                    <a:pt x="327492" y="3999"/>
                  </a:moveTo>
                  <a:cubicBezTo>
                    <a:pt x="331725" y="33103"/>
                    <a:pt x="319025" y="308799"/>
                    <a:pt x="321142" y="353249"/>
                  </a:cubicBezTo>
                  <a:cubicBezTo>
                    <a:pt x="323259" y="397699"/>
                    <a:pt x="342838" y="252178"/>
                    <a:pt x="340192" y="270699"/>
                  </a:cubicBezTo>
                  <a:cubicBezTo>
                    <a:pt x="337546" y="289220"/>
                    <a:pt x="334371" y="376532"/>
                    <a:pt x="305267" y="464374"/>
                  </a:cubicBezTo>
                  <a:cubicBezTo>
                    <a:pt x="276163" y="552216"/>
                    <a:pt x="178796" y="774995"/>
                    <a:pt x="165567" y="797749"/>
                  </a:cubicBezTo>
                  <a:cubicBezTo>
                    <a:pt x="152338" y="820503"/>
                    <a:pt x="253409" y="552216"/>
                    <a:pt x="225892" y="600899"/>
                  </a:cubicBezTo>
                  <a:cubicBezTo>
                    <a:pt x="198375" y="649582"/>
                    <a:pt x="-11175" y="1116836"/>
                    <a:pt x="467" y="1089849"/>
                  </a:cubicBezTo>
                  <a:cubicBezTo>
                    <a:pt x="12109" y="1062862"/>
                    <a:pt x="246529" y="590845"/>
                    <a:pt x="295742" y="438974"/>
                  </a:cubicBezTo>
                  <a:cubicBezTo>
                    <a:pt x="344955" y="287103"/>
                    <a:pt x="292038" y="245299"/>
                    <a:pt x="295742" y="178624"/>
                  </a:cubicBezTo>
                  <a:cubicBezTo>
                    <a:pt x="299446" y="111949"/>
                    <a:pt x="323259" y="-25105"/>
                    <a:pt x="327492" y="39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45D42A65-9173-D02F-2B80-596B2E0FECBF}"/>
                </a:ext>
              </a:extLst>
            </p:cNvPr>
            <p:cNvSpPr/>
            <p:nvPr/>
          </p:nvSpPr>
          <p:spPr>
            <a:xfrm>
              <a:off x="2569903" y="10532758"/>
              <a:ext cx="547635" cy="1061448"/>
            </a:xfrm>
            <a:custGeom>
              <a:avLst/>
              <a:gdLst>
                <a:gd name="connsiteX0" fmla="*/ 544772 w 547635"/>
                <a:gd name="connsiteY0" fmla="*/ 8242 h 1061448"/>
                <a:gd name="connsiteX1" fmla="*/ 208222 w 547635"/>
                <a:gd name="connsiteY1" fmla="*/ 633717 h 1061448"/>
                <a:gd name="connsiteX2" fmla="*/ 376497 w 547635"/>
                <a:gd name="connsiteY2" fmla="*/ 281292 h 1061448"/>
                <a:gd name="connsiteX3" fmla="*/ 1847 w 547635"/>
                <a:gd name="connsiteY3" fmla="*/ 1059167 h 1061448"/>
                <a:gd name="connsiteX4" fmla="*/ 239972 w 547635"/>
                <a:gd name="connsiteY4" fmla="*/ 509892 h 1061448"/>
                <a:gd name="connsiteX5" fmla="*/ 405072 w 547635"/>
                <a:gd name="connsiteY5" fmla="*/ 233667 h 1061448"/>
                <a:gd name="connsiteX6" fmla="*/ 373322 w 547635"/>
                <a:gd name="connsiteY6" fmla="*/ 271767 h 1061448"/>
                <a:gd name="connsiteX7" fmla="*/ 544772 w 547635"/>
                <a:gd name="connsiteY7" fmla="*/ 8242 h 106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7635" h="1061448">
                  <a:moveTo>
                    <a:pt x="544772" y="8242"/>
                  </a:moveTo>
                  <a:cubicBezTo>
                    <a:pt x="517255" y="68567"/>
                    <a:pt x="236268" y="588209"/>
                    <a:pt x="208222" y="633717"/>
                  </a:cubicBezTo>
                  <a:cubicBezTo>
                    <a:pt x="180176" y="679225"/>
                    <a:pt x="410893" y="210384"/>
                    <a:pt x="376497" y="281292"/>
                  </a:cubicBezTo>
                  <a:cubicBezTo>
                    <a:pt x="342101" y="352200"/>
                    <a:pt x="24601" y="1021067"/>
                    <a:pt x="1847" y="1059167"/>
                  </a:cubicBezTo>
                  <a:cubicBezTo>
                    <a:pt x="-20907" y="1097267"/>
                    <a:pt x="172768" y="647475"/>
                    <a:pt x="239972" y="509892"/>
                  </a:cubicBezTo>
                  <a:cubicBezTo>
                    <a:pt x="307176" y="372309"/>
                    <a:pt x="382847" y="273354"/>
                    <a:pt x="405072" y="233667"/>
                  </a:cubicBezTo>
                  <a:cubicBezTo>
                    <a:pt x="427297" y="193980"/>
                    <a:pt x="353743" y="306163"/>
                    <a:pt x="373322" y="271767"/>
                  </a:cubicBezTo>
                  <a:cubicBezTo>
                    <a:pt x="392901" y="237371"/>
                    <a:pt x="572289" y="-52083"/>
                    <a:pt x="544772" y="8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7A63F9BC-75F3-6464-EF6A-25106C69AD18}"/>
                </a:ext>
              </a:extLst>
            </p:cNvPr>
            <p:cNvSpPr/>
            <p:nvPr/>
          </p:nvSpPr>
          <p:spPr>
            <a:xfrm>
              <a:off x="2388816" y="9671955"/>
              <a:ext cx="287855" cy="682283"/>
            </a:xfrm>
            <a:custGeom>
              <a:avLst/>
              <a:gdLst>
                <a:gd name="connsiteX0" fmla="*/ 284534 w 287855"/>
                <a:gd name="connsiteY0" fmla="*/ 5445 h 682283"/>
                <a:gd name="connsiteX1" fmla="*/ 43234 w 287855"/>
                <a:gd name="connsiteY1" fmla="*/ 510270 h 682283"/>
                <a:gd name="connsiteX2" fmla="*/ 1959 w 287855"/>
                <a:gd name="connsiteY2" fmla="*/ 681720 h 682283"/>
                <a:gd name="connsiteX3" fmla="*/ 68634 w 287855"/>
                <a:gd name="connsiteY3" fmla="*/ 465820 h 682283"/>
                <a:gd name="connsiteX4" fmla="*/ 217859 w 287855"/>
                <a:gd name="connsiteY4" fmla="*/ 192770 h 682283"/>
                <a:gd name="connsiteX5" fmla="*/ 186109 w 287855"/>
                <a:gd name="connsiteY5" fmla="*/ 237220 h 682283"/>
                <a:gd name="connsiteX6" fmla="*/ 284534 w 287855"/>
                <a:gd name="connsiteY6" fmla="*/ 5445 h 68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855" h="682283">
                  <a:moveTo>
                    <a:pt x="284534" y="5445"/>
                  </a:moveTo>
                  <a:cubicBezTo>
                    <a:pt x="260722" y="50953"/>
                    <a:pt x="90330" y="397558"/>
                    <a:pt x="43234" y="510270"/>
                  </a:cubicBezTo>
                  <a:cubicBezTo>
                    <a:pt x="-3862" y="622983"/>
                    <a:pt x="-2274" y="689128"/>
                    <a:pt x="1959" y="681720"/>
                  </a:cubicBezTo>
                  <a:cubicBezTo>
                    <a:pt x="6192" y="674312"/>
                    <a:pt x="32651" y="547312"/>
                    <a:pt x="68634" y="465820"/>
                  </a:cubicBezTo>
                  <a:cubicBezTo>
                    <a:pt x="104617" y="384328"/>
                    <a:pt x="198280" y="230870"/>
                    <a:pt x="217859" y="192770"/>
                  </a:cubicBezTo>
                  <a:cubicBezTo>
                    <a:pt x="237438" y="154670"/>
                    <a:pt x="175526" y="260503"/>
                    <a:pt x="186109" y="237220"/>
                  </a:cubicBezTo>
                  <a:cubicBezTo>
                    <a:pt x="196692" y="213937"/>
                    <a:pt x="308346" y="-40063"/>
                    <a:pt x="284534" y="5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F2311026-8EBD-5605-DE03-F0CA06F6AF15}"/>
                </a:ext>
              </a:extLst>
            </p:cNvPr>
            <p:cNvSpPr/>
            <p:nvPr/>
          </p:nvSpPr>
          <p:spPr>
            <a:xfrm>
              <a:off x="2339975" y="10267947"/>
              <a:ext cx="69992" cy="600195"/>
            </a:xfrm>
            <a:custGeom>
              <a:avLst/>
              <a:gdLst>
                <a:gd name="connsiteX0" fmla="*/ 69850 w 69992"/>
                <a:gd name="connsiteY0" fmla="*/ 3 h 600195"/>
                <a:gd name="connsiteX1" fmla="*/ 28575 w 69992"/>
                <a:gd name="connsiteY1" fmla="*/ 168278 h 600195"/>
                <a:gd name="connsiteX2" fmla="*/ 15875 w 69992"/>
                <a:gd name="connsiteY2" fmla="*/ 600078 h 600195"/>
                <a:gd name="connsiteX3" fmla="*/ 0 w 69992"/>
                <a:gd name="connsiteY3" fmla="*/ 212728 h 600195"/>
                <a:gd name="connsiteX4" fmla="*/ 15875 w 69992"/>
                <a:gd name="connsiteY4" fmla="*/ 307978 h 600195"/>
                <a:gd name="connsiteX5" fmla="*/ 12700 w 69992"/>
                <a:gd name="connsiteY5" fmla="*/ 171453 h 600195"/>
                <a:gd name="connsiteX6" fmla="*/ 69850 w 69992"/>
                <a:gd name="connsiteY6" fmla="*/ 3 h 60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992" h="600195">
                  <a:moveTo>
                    <a:pt x="69850" y="3"/>
                  </a:moveTo>
                  <a:cubicBezTo>
                    <a:pt x="72496" y="-526"/>
                    <a:pt x="37571" y="68266"/>
                    <a:pt x="28575" y="168278"/>
                  </a:cubicBezTo>
                  <a:cubicBezTo>
                    <a:pt x="19579" y="268290"/>
                    <a:pt x="20637" y="592670"/>
                    <a:pt x="15875" y="600078"/>
                  </a:cubicBezTo>
                  <a:cubicBezTo>
                    <a:pt x="11112" y="607486"/>
                    <a:pt x="0" y="261411"/>
                    <a:pt x="0" y="212728"/>
                  </a:cubicBezTo>
                  <a:cubicBezTo>
                    <a:pt x="0" y="164045"/>
                    <a:pt x="13758" y="314857"/>
                    <a:pt x="15875" y="307978"/>
                  </a:cubicBezTo>
                  <a:cubicBezTo>
                    <a:pt x="17992" y="301099"/>
                    <a:pt x="6879" y="216961"/>
                    <a:pt x="12700" y="171453"/>
                  </a:cubicBezTo>
                  <a:cubicBezTo>
                    <a:pt x="18521" y="125945"/>
                    <a:pt x="67204" y="532"/>
                    <a:pt x="6985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 1229">
              <a:extLst>
                <a:ext uri="{FF2B5EF4-FFF2-40B4-BE49-F238E27FC236}">
                  <a16:creationId xmlns:a16="http://schemas.microsoft.com/office/drawing/2014/main" id="{9910592A-3718-462F-95E6-55DA10A7068E}"/>
                </a:ext>
              </a:extLst>
            </p:cNvPr>
            <p:cNvSpPr/>
            <p:nvPr/>
          </p:nvSpPr>
          <p:spPr>
            <a:xfrm>
              <a:off x="2171230" y="10842539"/>
              <a:ext cx="188147" cy="629354"/>
            </a:xfrm>
            <a:custGeom>
              <a:avLst/>
              <a:gdLst>
                <a:gd name="connsiteX0" fmla="*/ 187795 w 188147"/>
                <a:gd name="connsiteY0" fmla="*/ 86 h 629354"/>
                <a:gd name="connsiteX1" fmla="*/ 111595 w 188147"/>
                <a:gd name="connsiteY1" fmla="*/ 301711 h 629354"/>
                <a:gd name="connsiteX2" fmla="*/ 146520 w 188147"/>
                <a:gd name="connsiteY2" fmla="*/ 98511 h 629354"/>
                <a:gd name="connsiteX3" fmla="*/ 111595 w 188147"/>
                <a:gd name="connsiteY3" fmla="*/ 317586 h 629354"/>
                <a:gd name="connsiteX4" fmla="*/ 470 w 188147"/>
                <a:gd name="connsiteY4" fmla="*/ 628736 h 629354"/>
                <a:gd name="connsiteX5" fmla="*/ 159220 w 188147"/>
                <a:gd name="connsiteY5" fmla="*/ 231861 h 629354"/>
                <a:gd name="connsiteX6" fmla="*/ 140170 w 188147"/>
                <a:gd name="connsiteY6" fmla="*/ 269961 h 629354"/>
                <a:gd name="connsiteX7" fmla="*/ 187795 w 188147"/>
                <a:gd name="connsiteY7" fmla="*/ 86 h 629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147" h="629354">
                  <a:moveTo>
                    <a:pt x="187795" y="86"/>
                  </a:moveTo>
                  <a:cubicBezTo>
                    <a:pt x="183032" y="5378"/>
                    <a:pt x="118474" y="285307"/>
                    <a:pt x="111595" y="301711"/>
                  </a:cubicBezTo>
                  <a:cubicBezTo>
                    <a:pt x="104716" y="318115"/>
                    <a:pt x="146520" y="95865"/>
                    <a:pt x="146520" y="98511"/>
                  </a:cubicBezTo>
                  <a:cubicBezTo>
                    <a:pt x="146520" y="101157"/>
                    <a:pt x="135937" y="229215"/>
                    <a:pt x="111595" y="317586"/>
                  </a:cubicBezTo>
                  <a:cubicBezTo>
                    <a:pt x="87253" y="405957"/>
                    <a:pt x="-7467" y="643023"/>
                    <a:pt x="470" y="628736"/>
                  </a:cubicBezTo>
                  <a:cubicBezTo>
                    <a:pt x="8407" y="614449"/>
                    <a:pt x="135937" y="291657"/>
                    <a:pt x="159220" y="231861"/>
                  </a:cubicBezTo>
                  <a:cubicBezTo>
                    <a:pt x="182503" y="172065"/>
                    <a:pt x="132762" y="305944"/>
                    <a:pt x="140170" y="269961"/>
                  </a:cubicBezTo>
                  <a:cubicBezTo>
                    <a:pt x="147578" y="233978"/>
                    <a:pt x="192558" y="-5206"/>
                    <a:pt x="187795" y="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0C4B3EA0-56C9-B354-C3AA-9ABC7B978DAF}"/>
                </a:ext>
              </a:extLst>
            </p:cNvPr>
            <p:cNvSpPr/>
            <p:nvPr/>
          </p:nvSpPr>
          <p:spPr>
            <a:xfrm>
              <a:off x="3343113" y="8889626"/>
              <a:ext cx="89062" cy="674084"/>
            </a:xfrm>
            <a:custGeom>
              <a:avLst/>
              <a:gdLst>
                <a:gd name="connsiteX0" fmla="*/ 162 w 89062"/>
                <a:gd name="connsiteY0" fmla="*/ 374 h 674084"/>
                <a:gd name="connsiteX1" fmla="*/ 66837 w 89062"/>
                <a:gd name="connsiteY1" fmla="*/ 190874 h 674084"/>
                <a:gd name="connsiteX2" fmla="*/ 57312 w 89062"/>
                <a:gd name="connsiteY2" fmla="*/ 470274 h 674084"/>
                <a:gd name="connsiteX3" fmla="*/ 66837 w 89062"/>
                <a:gd name="connsiteY3" fmla="*/ 336924 h 674084"/>
                <a:gd name="connsiteX4" fmla="*/ 25562 w 89062"/>
                <a:gd name="connsiteY4" fmla="*/ 673474 h 674084"/>
                <a:gd name="connsiteX5" fmla="*/ 89062 w 89062"/>
                <a:gd name="connsiteY5" fmla="*/ 238499 h 674084"/>
                <a:gd name="connsiteX6" fmla="*/ 162 w 89062"/>
                <a:gd name="connsiteY6" fmla="*/ 374 h 67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062" h="674084">
                  <a:moveTo>
                    <a:pt x="162" y="374"/>
                  </a:moveTo>
                  <a:cubicBezTo>
                    <a:pt x="-3542" y="-7563"/>
                    <a:pt x="57312" y="112557"/>
                    <a:pt x="66837" y="190874"/>
                  </a:cubicBezTo>
                  <a:cubicBezTo>
                    <a:pt x="76362" y="269191"/>
                    <a:pt x="57312" y="445932"/>
                    <a:pt x="57312" y="470274"/>
                  </a:cubicBezTo>
                  <a:cubicBezTo>
                    <a:pt x="57312" y="494616"/>
                    <a:pt x="72129" y="303057"/>
                    <a:pt x="66837" y="336924"/>
                  </a:cubicBezTo>
                  <a:cubicBezTo>
                    <a:pt x="61545" y="370791"/>
                    <a:pt x="21858" y="689878"/>
                    <a:pt x="25562" y="673474"/>
                  </a:cubicBezTo>
                  <a:cubicBezTo>
                    <a:pt x="29266" y="657070"/>
                    <a:pt x="89062" y="346449"/>
                    <a:pt x="89062" y="238499"/>
                  </a:cubicBezTo>
                  <a:cubicBezTo>
                    <a:pt x="89062" y="130549"/>
                    <a:pt x="3866" y="8311"/>
                    <a:pt x="162" y="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CBB8FC0B-2185-1F1D-5D99-68F0055BCE24}"/>
                </a:ext>
              </a:extLst>
            </p:cNvPr>
            <p:cNvSpPr/>
            <p:nvPr/>
          </p:nvSpPr>
          <p:spPr>
            <a:xfrm>
              <a:off x="3228702" y="9337498"/>
              <a:ext cx="168690" cy="276445"/>
            </a:xfrm>
            <a:custGeom>
              <a:avLst/>
              <a:gdLst>
                <a:gd name="connsiteX0" fmla="*/ 168548 w 168690"/>
                <a:gd name="connsiteY0" fmla="*/ 177 h 276445"/>
                <a:gd name="connsiteX1" fmla="*/ 120923 w 168690"/>
                <a:gd name="connsiteY1" fmla="*/ 114477 h 276445"/>
                <a:gd name="connsiteX2" fmla="*/ 273 w 168690"/>
                <a:gd name="connsiteY2" fmla="*/ 276402 h 276445"/>
                <a:gd name="connsiteX3" fmla="*/ 89173 w 168690"/>
                <a:gd name="connsiteY3" fmla="*/ 130352 h 276445"/>
                <a:gd name="connsiteX4" fmla="*/ 127273 w 168690"/>
                <a:gd name="connsiteY4" fmla="*/ 98602 h 276445"/>
                <a:gd name="connsiteX5" fmla="*/ 108223 w 168690"/>
                <a:gd name="connsiteY5" fmla="*/ 139877 h 276445"/>
                <a:gd name="connsiteX6" fmla="*/ 168548 w 168690"/>
                <a:gd name="connsiteY6" fmla="*/ 177 h 27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690" h="276445">
                  <a:moveTo>
                    <a:pt x="168548" y="177"/>
                  </a:moveTo>
                  <a:cubicBezTo>
                    <a:pt x="170665" y="-4056"/>
                    <a:pt x="148969" y="68439"/>
                    <a:pt x="120923" y="114477"/>
                  </a:cubicBezTo>
                  <a:cubicBezTo>
                    <a:pt x="92877" y="160515"/>
                    <a:pt x="5565" y="273756"/>
                    <a:pt x="273" y="276402"/>
                  </a:cubicBezTo>
                  <a:cubicBezTo>
                    <a:pt x="-5019" y="279048"/>
                    <a:pt x="68006" y="159985"/>
                    <a:pt x="89173" y="130352"/>
                  </a:cubicBezTo>
                  <a:cubicBezTo>
                    <a:pt x="110340" y="100719"/>
                    <a:pt x="124098" y="97015"/>
                    <a:pt x="127273" y="98602"/>
                  </a:cubicBezTo>
                  <a:cubicBezTo>
                    <a:pt x="130448" y="100189"/>
                    <a:pt x="103461" y="150989"/>
                    <a:pt x="108223" y="139877"/>
                  </a:cubicBezTo>
                  <a:cubicBezTo>
                    <a:pt x="112985" y="128765"/>
                    <a:pt x="166431" y="4410"/>
                    <a:pt x="168548" y="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 1232">
              <a:extLst>
                <a:ext uri="{FF2B5EF4-FFF2-40B4-BE49-F238E27FC236}">
                  <a16:creationId xmlns:a16="http://schemas.microsoft.com/office/drawing/2014/main" id="{1D1D96F3-02D2-768E-CFBA-011D43558146}"/>
                </a:ext>
              </a:extLst>
            </p:cNvPr>
            <p:cNvSpPr/>
            <p:nvPr/>
          </p:nvSpPr>
          <p:spPr>
            <a:xfrm>
              <a:off x="3041642" y="9359785"/>
              <a:ext cx="286973" cy="69969"/>
            </a:xfrm>
            <a:custGeom>
              <a:avLst/>
              <a:gdLst>
                <a:gd name="connsiteX0" fmla="*/ 8 w 286973"/>
                <a:gd name="connsiteY0" fmla="*/ 63615 h 69969"/>
                <a:gd name="connsiteX1" fmla="*/ 146058 w 286973"/>
                <a:gd name="connsiteY1" fmla="*/ 19165 h 69969"/>
                <a:gd name="connsiteX2" fmla="*/ 285758 w 286973"/>
                <a:gd name="connsiteY2" fmla="*/ 69965 h 69969"/>
                <a:gd name="connsiteX3" fmla="*/ 215908 w 286973"/>
                <a:gd name="connsiteY3" fmla="*/ 15990 h 69969"/>
                <a:gd name="connsiteX4" fmla="*/ 250833 w 286973"/>
                <a:gd name="connsiteY4" fmla="*/ 57265 h 69969"/>
                <a:gd name="connsiteX5" fmla="*/ 152408 w 286973"/>
                <a:gd name="connsiteY5" fmla="*/ 115 h 69969"/>
                <a:gd name="connsiteX6" fmla="*/ 8 w 286973"/>
                <a:gd name="connsiteY6" fmla="*/ 63615 h 69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973" h="69969">
                  <a:moveTo>
                    <a:pt x="8" y="63615"/>
                  </a:moveTo>
                  <a:cubicBezTo>
                    <a:pt x="-1050" y="66790"/>
                    <a:pt x="98433" y="18107"/>
                    <a:pt x="146058" y="19165"/>
                  </a:cubicBezTo>
                  <a:cubicBezTo>
                    <a:pt x="193683" y="20223"/>
                    <a:pt x="274116" y="70494"/>
                    <a:pt x="285758" y="69965"/>
                  </a:cubicBezTo>
                  <a:cubicBezTo>
                    <a:pt x="297400" y="69436"/>
                    <a:pt x="221729" y="18107"/>
                    <a:pt x="215908" y="15990"/>
                  </a:cubicBezTo>
                  <a:cubicBezTo>
                    <a:pt x="210087" y="13873"/>
                    <a:pt x="261416" y="59911"/>
                    <a:pt x="250833" y="57265"/>
                  </a:cubicBezTo>
                  <a:cubicBezTo>
                    <a:pt x="240250" y="54619"/>
                    <a:pt x="187862" y="3290"/>
                    <a:pt x="152408" y="115"/>
                  </a:cubicBezTo>
                  <a:cubicBezTo>
                    <a:pt x="116954" y="-3060"/>
                    <a:pt x="1066" y="60440"/>
                    <a:pt x="8" y="636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 1233">
              <a:extLst>
                <a:ext uri="{FF2B5EF4-FFF2-40B4-BE49-F238E27FC236}">
                  <a16:creationId xmlns:a16="http://schemas.microsoft.com/office/drawing/2014/main" id="{67575223-754A-4296-AC11-6F10F5DD05DA}"/>
                </a:ext>
              </a:extLst>
            </p:cNvPr>
            <p:cNvSpPr/>
            <p:nvPr/>
          </p:nvSpPr>
          <p:spPr>
            <a:xfrm>
              <a:off x="2784130" y="9163021"/>
              <a:ext cx="297496" cy="145469"/>
            </a:xfrm>
            <a:custGeom>
              <a:avLst/>
              <a:gdLst>
                <a:gd name="connsiteX0" fmla="*/ 345 w 297496"/>
                <a:gd name="connsiteY0" fmla="*/ 29 h 145469"/>
                <a:gd name="connsiteX1" fmla="*/ 89245 w 297496"/>
                <a:gd name="connsiteY1" fmla="*/ 142904 h 145469"/>
                <a:gd name="connsiteX2" fmla="*/ 73370 w 297496"/>
                <a:gd name="connsiteY2" fmla="*/ 95279 h 145469"/>
                <a:gd name="connsiteX3" fmla="*/ 184495 w 297496"/>
                <a:gd name="connsiteY3" fmla="*/ 139729 h 145469"/>
                <a:gd name="connsiteX4" fmla="*/ 295620 w 297496"/>
                <a:gd name="connsiteY4" fmla="*/ 31779 h 145469"/>
                <a:gd name="connsiteX5" fmla="*/ 244820 w 297496"/>
                <a:gd name="connsiteY5" fmla="*/ 117504 h 145469"/>
                <a:gd name="connsiteX6" fmla="*/ 124170 w 297496"/>
                <a:gd name="connsiteY6" fmla="*/ 133379 h 145469"/>
                <a:gd name="connsiteX7" fmla="*/ 127345 w 297496"/>
                <a:gd name="connsiteY7" fmla="*/ 130204 h 145469"/>
                <a:gd name="connsiteX8" fmla="*/ 345 w 297496"/>
                <a:gd name="connsiteY8" fmla="*/ 29 h 145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496" h="145469">
                  <a:moveTo>
                    <a:pt x="345" y="29"/>
                  </a:moveTo>
                  <a:cubicBezTo>
                    <a:pt x="-6005" y="2146"/>
                    <a:pt x="77074" y="127029"/>
                    <a:pt x="89245" y="142904"/>
                  </a:cubicBezTo>
                  <a:cubicBezTo>
                    <a:pt x="101416" y="158779"/>
                    <a:pt x="57495" y="95808"/>
                    <a:pt x="73370" y="95279"/>
                  </a:cubicBezTo>
                  <a:cubicBezTo>
                    <a:pt x="89245" y="94750"/>
                    <a:pt x="147453" y="150312"/>
                    <a:pt x="184495" y="139729"/>
                  </a:cubicBezTo>
                  <a:cubicBezTo>
                    <a:pt x="221537" y="129146"/>
                    <a:pt x="285566" y="35483"/>
                    <a:pt x="295620" y="31779"/>
                  </a:cubicBezTo>
                  <a:cubicBezTo>
                    <a:pt x="305674" y="28075"/>
                    <a:pt x="273395" y="100571"/>
                    <a:pt x="244820" y="117504"/>
                  </a:cubicBezTo>
                  <a:cubicBezTo>
                    <a:pt x="216245" y="134437"/>
                    <a:pt x="143749" y="131262"/>
                    <a:pt x="124170" y="133379"/>
                  </a:cubicBezTo>
                  <a:cubicBezTo>
                    <a:pt x="104591" y="135496"/>
                    <a:pt x="145337" y="149783"/>
                    <a:pt x="127345" y="130204"/>
                  </a:cubicBezTo>
                  <a:cubicBezTo>
                    <a:pt x="109353" y="110625"/>
                    <a:pt x="6695" y="-2088"/>
                    <a:pt x="345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 1234">
              <a:extLst>
                <a:ext uri="{FF2B5EF4-FFF2-40B4-BE49-F238E27FC236}">
                  <a16:creationId xmlns:a16="http://schemas.microsoft.com/office/drawing/2014/main" id="{173CABB5-7FF3-5BB8-4A56-87B75F2773C9}"/>
                </a:ext>
              </a:extLst>
            </p:cNvPr>
            <p:cNvSpPr/>
            <p:nvPr/>
          </p:nvSpPr>
          <p:spPr>
            <a:xfrm>
              <a:off x="2995613" y="9324538"/>
              <a:ext cx="122237" cy="245019"/>
            </a:xfrm>
            <a:custGeom>
              <a:avLst/>
              <a:gdLst>
                <a:gd name="connsiteX0" fmla="*/ 122237 w 122237"/>
                <a:gd name="connsiteY0" fmla="*/ 437 h 245019"/>
                <a:gd name="connsiteX1" fmla="*/ 14287 w 122237"/>
                <a:gd name="connsiteY1" fmla="*/ 114737 h 245019"/>
                <a:gd name="connsiteX2" fmla="*/ 14287 w 122237"/>
                <a:gd name="connsiteY2" fmla="*/ 244912 h 245019"/>
                <a:gd name="connsiteX3" fmla="*/ 1587 w 122237"/>
                <a:gd name="connsiteY3" fmla="*/ 92512 h 245019"/>
                <a:gd name="connsiteX4" fmla="*/ 1587 w 122237"/>
                <a:gd name="connsiteY4" fmla="*/ 124262 h 245019"/>
                <a:gd name="connsiteX5" fmla="*/ 14287 w 122237"/>
                <a:gd name="connsiteY5" fmla="*/ 76637 h 245019"/>
                <a:gd name="connsiteX6" fmla="*/ 122237 w 122237"/>
                <a:gd name="connsiteY6" fmla="*/ 437 h 24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37" h="245019">
                  <a:moveTo>
                    <a:pt x="122237" y="437"/>
                  </a:moveTo>
                  <a:cubicBezTo>
                    <a:pt x="122237" y="6787"/>
                    <a:pt x="32279" y="73991"/>
                    <a:pt x="14287" y="114737"/>
                  </a:cubicBezTo>
                  <a:cubicBezTo>
                    <a:pt x="-3705" y="155483"/>
                    <a:pt x="16404" y="248616"/>
                    <a:pt x="14287" y="244912"/>
                  </a:cubicBezTo>
                  <a:cubicBezTo>
                    <a:pt x="12170" y="241208"/>
                    <a:pt x="3704" y="112620"/>
                    <a:pt x="1587" y="92512"/>
                  </a:cubicBezTo>
                  <a:cubicBezTo>
                    <a:pt x="-530" y="72404"/>
                    <a:pt x="-530" y="126908"/>
                    <a:pt x="1587" y="124262"/>
                  </a:cubicBezTo>
                  <a:cubicBezTo>
                    <a:pt x="3704" y="121616"/>
                    <a:pt x="-530" y="94629"/>
                    <a:pt x="14287" y="76637"/>
                  </a:cubicBezTo>
                  <a:cubicBezTo>
                    <a:pt x="29104" y="58645"/>
                    <a:pt x="122237" y="-5913"/>
                    <a:pt x="122237" y="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 1235">
              <a:extLst>
                <a:ext uri="{FF2B5EF4-FFF2-40B4-BE49-F238E27FC236}">
                  <a16:creationId xmlns:a16="http://schemas.microsoft.com/office/drawing/2014/main" id="{0BD960F9-5E04-5D06-A961-5C67D79ECF72}"/>
                </a:ext>
              </a:extLst>
            </p:cNvPr>
            <p:cNvSpPr/>
            <p:nvPr/>
          </p:nvSpPr>
          <p:spPr>
            <a:xfrm>
              <a:off x="2760971" y="9578374"/>
              <a:ext cx="205050" cy="183420"/>
            </a:xfrm>
            <a:custGeom>
              <a:avLst/>
              <a:gdLst>
                <a:gd name="connsiteX0" fmla="*/ 204479 w 205050"/>
                <a:gd name="connsiteY0" fmla="*/ 601 h 183420"/>
                <a:gd name="connsiteX1" fmla="*/ 1279 w 205050"/>
                <a:gd name="connsiteY1" fmla="*/ 181576 h 183420"/>
                <a:gd name="connsiteX2" fmla="*/ 115579 w 205050"/>
                <a:gd name="connsiteY2" fmla="*/ 95851 h 183420"/>
                <a:gd name="connsiteX3" fmla="*/ 64779 w 205050"/>
                <a:gd name="connsiteY3" fmla="*/ 121251 h 183420"/>
                <a:gd name="connsiteX4" fmla="*/ 204479 w 205050"/>
                <a:gd name="connsiteY4" fmla="*/ 601 h 183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50" h="183420">
                  <a:moveTo>
                    <a:pt x="204479" y="601"/>
                  </a:moveTo>
                  <a:cubicBezTo>
                    <a:pt x="193896" y="10655"/>
                    <a:pt x="16096" y="165701"/>
                    <a:pt x="1279" y="181576"/>
                  </a:cubicBezTo>
                  <a:cubicBezTo>
                    <a:pt x="-13538" y="197451"/>
                    <a:pt x="104996" y="105905"/>
                    <a:pt x="115579" y="95851"/>
                  </a:cubicBezTo>
                  <a:cubicBezTo>
                    <a:pt x="126162" y="85797"/>
                    <a:pt x="54196" y="132893"/>
                    <a:pt x="64779" y="121251"/>
                  </a:cubicBezTo>
                  <a:cubicBezTo>
                    <a:pt x="75362" y="109609"/>
                    <a:pt x="215062" y="-9453"/>
                    <a:pt x="204479" y="6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 1236">
              <a:extLst>
                <a:ext uri="{FF2B5EF4-FFF2-40B4-BE49-F238E27FC236}">
                  <a16:creationId xmlns:a16="http://schemas.microsoft.com/office/drawing/2014/main" id="{3D9DBDF9-DA88-AE26-0DC9-E52DFC0C1C2B}"/>
                </a:ext>
              </a:extLst>
            </p:cNvPr>
            <p:cNvSpPr/>
            <p:nvPr/>
          </p:nvSpPr>
          <p:spPr>
            <a:xfrm>
              <a:off x="2721582" y="9312249"/>
              <a:ext cx="56619" cy="527819"/>
            </a:xfrm>
            <a:custGeom>
              <a:avLst/>
              <a:gdLst>
                <a:gd name="connsiteX0" fmla="*/ 56543 w 56619"/>
                <a:gd name="connsiteY0" fmla="*/ 26 h 527819"/>
                <a:gd name="connsiteX1" fmla="*/ 15268 w 56619"/>
                <a:gd name="connsiteY1" fmla="*/ 187351 h 527819"/>
                <a:gd name="connsiteX2" fmla="*/ 50193 w 56619"/>
                <a:gd name="connsiteY2" fmla="*/ 527076 h 527819"/>
                <a:gd name="connsiteX3" fmla="*/ 8918 w 56619"/>
                <a:gd name="connsiteY3" fmla="*/ 279426 h 527819"/>
                <a:gd name="connsiteX4" fmla="*/ 5743 w 56619"/>
                <a:gd name="connsiteY4" fmla="*/ 311176 h 527819"/>
                <a:gd name="connsiteX5" fmla="*/ 2568 w 56619"/>
                <a:gd name="connsiteY5" fmla="*/ 174651 h 527819"/>
                <a:gd name="connsiteX6" fmla="*/ 56543 w 56619"/>
                <a:gd name="connsiteY6" fmla="*/ 26 h 527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19" h="527819">
                  <a:moveTo>
                    <a:pt x="56543" y="26"/>
                  </a:moveTo>
                  <a:cubicBezTo>
                    <a:pt x="58660" y="2143"/>
                    <a:pt x="16326" y="99509"/>
                    <a:pt x="15268" y="187351"/>
                  </a:cubicBezTo>
                  <a:cubicBezTo>
                    <a:pt x="14210" y="275193"/>
                    <a:pt x="51251" y="511730"/>
                    <a:pt x="50193" y="527076"/>
                  </a:cubicBezTo>
                  <a:cubicBezTo>
                    <a:pt x="49135" y="542422"/>
                    <a:pt x="16326" y="315409"/>
                    <a:pt x="8918" y="279426"/>
                  </a:cubicBezTo>
                  <a:cubicBezTo>
                    <a:pt x="1510" y="243443"/>
                    <a:pt x="6801" y="328638"/>
                    <a:pt x="5743" y="311176"/>
                  </a:cubicBezTo>
                  <a:cubicBezTo>
                    <a:pt x="4685" y="293714"/>
                    <a:pt x="-4311" y="223863"/>
                    <a:pt x="2568" y="174651"/>
                  </a:cubicBezTo>
                  <a:cubicBezTo>
                    <a:pt x="9447" y="125439"/>
                    <a:pt x="54426" y="-2091"/>
                    <a:pt x="56543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 1237">
              <a:extLst>
                <a:ext uri="{FF2B5EF4-FFF2-40B4-BE49-F238E27FC236}">
                  <a16:creationId xmlns:a16="http://schemas.microsoft.com/office/drawing/2014/main" id="{BA432033-61D5-58A6-B009-EC31B5E98EDE}"/>
                </a:ext>
              </a:extLst>
            </p:cNvPr>
            <p:cNvSpPr/>
            <p:nvPr/>
          </p:nvSpPr>
          <p:spPr>
            <a:xfrm>
              <a:off x="2859770" y="9367282"/>
              <a:ext cx="112284" cy="250718"/>
            </a:xfrm>
            <a:custGeom>
              <a:avLst/>
              <a:gdLst>
                <a:gd name="connsiteX0" fmla="*/ 112030 w 112284"/>
                <a:gd name="connsiteY0" fmla="*/ 2143 h 250718"/>
                <a:gd name="connsiteX1" fmla="*/ 905 w 112284"/>
                <a:gd name="connsiteY1" fmla="*/ 249793 h 250718"/>
                <a:gd name="connsiteX2" fmla="*/ 58055 w 112284"/>
                <a:gd name="connsiteY2" fmla="*/ 87868 h 250718"/>
                <a:gd name="connsiteX3" fmla="*/ 32655 w 112284"/>
                <a:gd name="connsiteY3" fmla="*/ 125968 h 250718"/>
                <a:gd name="connsiteX4" fmla="*/ 112030 w 112284"/>
                <a:gd name="connsiteY4" fmla="*/ 2143 h 25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4" h="250718">
                  <a:moveTo>
                    <a:pt x="112030" y="2143"/>
                  </a:moveTo>
                  <a:cubicBezTo>
                    <a:pt x="106738" y="22780"/>
                    <a:pt x="9901" y="235506"/>
                    <a:pt x="905" y="249793"/>
                  </a:cubicBezTo>
                  <a:cubicBezTo>
                    <a:pt x="-8091" y="264080"/>
                    <a:pt x="52763" y="108505"/>
                    <a:pt x="58055" y="87868"/>
                  </a:cubicBezTo>
                  <a:cubicBezTo>
                    <a:pt x="63347" y="67231"/>
                    <a:pt x="26834" y="135493"/>
                    <a:pt x="32655" y="125968"/>
                  </a:cubicBezTo>
                  <a:cubicBezTo>
                    <a:pt x="38476" y="116443"/>
                    <a:pt x="117322" y="-18494"/>
                    <a:pt x="112030" y="2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 1238">
              <a:extLst>
                <a:ext uri="{FF2B5EF4-FFF2-40B4-BE49-F238E27FC236}">
                  <a16:creationId xmlns:a16="http://schemas.microsoft.com/office/drawing/2014/main" id="{02C2F633-EAB1-787D-4920-DB72208AD158}"/>
                </a:ext>
              </a:extLst>
            </p:cNvPr>
            <p:cNvSpPr/>
            <p:nvPr/>
          </p:nvSpPr>
          <p:spPr>
            <a:xfrm>
              <a:off x="2469440" y="9905942"/>
              <a:ext cx="226659" cy="800843"/>
            </a:xfrm>
            <a:custGeom>
              <a:avLst/>
              <a:gdLst>
                <a:gd name="connsiteX0" fmla="*/ 226135 w 226659"/>
                <a:gd name="connsiteY0" fmla="*/ 58 h 800843"/>
                <a:gd name="connsiteX1" fmla="*/ 194385 w 226659"/>
                <a:gd name="connsiteY1" fmla="*/ 409633 h 800843"/>
                <a:gd name="connsiteX2" fmla="*/ 222960 w 226659"/>
                <a:gd name="connsiteY2" fmla="*/ 339783 h 800843"/>
                <a:gd name="connsiteX3" fmla="*/ 95960 w 226659"/>
                <a:gd name="connsiteY3" fmla="*/ 492183 h 800843"/>
                <a:gd name="connsiteX4" fmla="*/ 54685 w 226659"/>
                <a:gd name="connsiteY4" fmla="*/ 565208 h 800843"/>
                <a:gd name="connsiteX5" fmla="*/ 710 w 226659"/>
                <a:gd name="connsiteY5" fmla="*/ 800158 h 800843"/>
                <a:gd name="connsiteX6" fmla="*/ 95960 w 226659"/>
                <a:gd name="connsiteY6" fmla="*/ 482658 h 800843"/>
                <a:gd name="connsiteX7" fmla="*/ 92785 w 226659"/>
                <a:gd name="connsiteY7" fmla="*/ 504883 h 800843"/>
                <a:gd name="connsiteX8" fmla="*/ 168985 w 226659"/>
                <a:gd name="connsiteY8" fmla="*/ 422333 h 800843"/>
                <a:gd name="connsiteX9" fmla="*/ 162635 w 226659"/>
                <a:gd name="connsiteY9" fmla="*/ 441383 h 800843"/>
                <a:gd name="connsiteX10" fmla="*/ 226135 w 226659"/>
                <a:gd name="connsiteY10" fmla="*/ 58 h 80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659" h="800843">
                  <a:moveTo>
                    <a:pt x="226135" y="58"/>
                  </a:moveTo>
                  <a:cubicBezTo>
                    <a:pt x="231427" y="-5234"/>
                    <a:pt x="194914" y="353012"/>
                    <a:pt x="194385" y="409633"/>
                  </a:cubicBezTo>
                  <a:cubicBezTo>
                    <a:pt x="193856" y="466254"/>
                    <a:pt x="239364" y="326025"/>
                    <a:pt x="222960" y="339783"/>
                  </a:cubicBezTo>
                  <a:cubicBezTo>
                    <a:pt x="206556" y="353541"/>
                    <a:pt x="124006" y="454612"/>
                    <a:pt x="95960" y="492183"/>
                  </a:cubicBezTo>
                  <a:cubicBezTo>
                    <a:pt x="67914" y="529754"/>
                    <a:pt x="70560" y="513879"/>
                    <a:pt x="54685" y="565208"/>
                  </a:cubicBezTo>
                  <a:cubicBezTo>
                    <a:pt x="38810" y="616537"/>
                    <a:pt x="-6169" y="813916"/>
                    <a:pt x="710" y="800158"/>
                  </a:cubicBezTo>
                  <a:cubicBezTo>
                    <a:pt x="7589" y="786400"/>
                    <a:pt x="80614" y="531871"/>
                    <a:pt x="95960" y="482658"/>
                  </a:cubicBezTo>
                  <a:cubicBezTo>
                    <a:pt x="111306" y="433445"/>
                    <a:pt x="80614" y="514937"/>
                    <a:pt x="92785" y="504883"/>
                  </a:cubicBezTo>
                  <a:cubicBezTo>
                    <a:pt x="104956" y="494829"/>
                    <a:pt x="157343" y="432916"/>
                    <a:pt x="168985" y="422333"/>
                  </a:cubicBezTo>
                  <a:cubicBezTo>
                    <a:pt x="180627" y="411750"/>
                    <a:pt x="154697" y="505941"/>
                    <a:pt x="162635" y="441383"/>
                  </a:cubicBezTo>
                  <a:cubicBezTo>
                    <a:pt x="170573" y="376825"/>
                    <a:pt x="220843" y="5350"/>
                    <a:pt x="226135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 1239">
              <a:extLst>
                <a:ext uri="{FF2B5EF4-FFF2-40B4-BE49-F238E27FC236}">
                  <a16:creationId xmlns:a16="http://schemas.microsoft.com/office/drawing/2014/main" id="{4FBC00A4-48E4-69BA-AE7A-BD32E2B83905}"/>
                </a:ext>
              </a:extLst>
            </p:cNvPr>
            <p:cNvSpPr/>
            <p:nvPr/>
          </p:nvSpPr>
          <p:spPr>
            <a:xfrm>
              <a:off x="2446235" y="9848832"/>
              <a:ext cx="224129" cy="502521"/>
            </a:xfrm>
            <a:custGeom>
              <a:avLst/>
              <a:gdLst>
                <a:gd name="connsiteX0" fmla="*/ 223940 w 224129"/>
                <a:gd name="connsiteY0" fmla="*/ 18 h 502521"/>
                <a:gd name="connsiteX1" fmla="*/ 144565 w 224129"/>
                <a:gd name="connsiteY1" fmla="*/ 152418 h 502521"/>
                <a:gd name="connsiteX2" fmla="*/ 33440 w 224129"/>
                <a:gd name="connsiteY2" fmla="*/ 323868 h 502521"/>
                <a:gd name="connsiteX3" fmla="*/ 1690 w 224129"/>
                <a:gd name="connsiteY3" fmla="*/ 501668 h 502521"/>
                <a:gd name="connsiteX4" fmla="*/ 74715 w 224129"/>
                <a:gd name="connsiteY4" fmla="*/ 247668 h 502521"/>
                <a:gd name="connsiteX5" fmla="*/ 68365 w 224129"/>
                <a:gd name="connsiteY5" fmla="*/ 276243 h 502521"/>
                <a:gd name="connsiteX6" fmla="*/ 122340 w 224129"/>
                <a:gd name="connsiteY6" fmla="*/ 161943 h 502521"/>
                <a:gd name="connsiteX7" fmla="*/ 223940 w 224129"/>
                <a:gd name="connsiteY7" fmla="*/ 18 h 502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129" h="502521">
                  <a:moveTo>
                    <a:pt x="223940" y="18"/>
                  </a:moveTo>
                  <a:cubicBezTo>
                    <a:pt x="227644" y="-1569"/>
                    <a:pt x="176315" y="98443"/>
                    <a:pt x="144565" y="152418"/>
                  </a:cubicBezTo>
                  <a:cubicBezTo>
                    <a:pt x="112815" y="206393"/>
                    <a:pt x="57253" y="265660"/>
                    <a:pt x="33440" y="323868"/>
                  </a:cubicBezTo>
                  <a:cubicBezTo>
                    <a:pt x="9627" y="382076"/>
                    <a:pt x="-5189" y="514368"/>
                    <a:pt x="1690" y="501668"/>
                  </a:cubicBezTo>
                  <a:cubicBezTo>
                    <a:pt x="8569" y="488968"/>
                    <a:pt x="63602" y="285239"/>
                    <a:pt x="74715" y="247668"/>
                  </a:cubicBezTo>
                  <a:cubicBezTo>
                    <a:pt x="85827" y="210097"/>
                    <a:pt x="60428" y="290530"/>
                    <a:pt x="68365" y="276243"/>
                  </a:cubicBezTo>
                  <a:cubicBezTo>
                    <a:pt x="76302" y="261956"/>
                    <a:pt x="91119" y="207451"/>
                    <a:pt x="122340" y="161943"/>
                  </a:cubicBezTo>
                  <a:cubicBezTo>
                    <a:pt x="153561" y="116435"/>
                    <a:pt x="220236" y="1605"/>
                    <a:pt x="223940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 1240">
              <a:extLst>
                <a:ext uri="{FF2B5EF4-FFF2-40B4-BE49-F238E27FC236}">
                  <a16:creationId xmlns:a16="http://schemas.microsoft.com/office/drawing/2014/main" id="{9E2BCEDC-B8D3-21F4-E45E-8FF5AD45AF54}"/>
                </a:ext>
              </a:extLst>
            </p:cNvPr>
            <p:cNvSpPr/>
            <p:nvPr/>
          </p:nvSpPr>
          <p:spPr>
            <a:xfrm>
              <a:off x="2423733" y="10086974"/>
              <a:ext cx="208619" cy="325447"/>
            </a:xfrm>
            <a:custGeom>
              <a:avLst/>
              <a:gdLst>
                <a:gd name="connsiteX0" fmla="*/ 208342 w 208619"/>
                <a:gd name="connsiteY0" fmla="*/ 1 h 325447"/>
                <a:gd name="connsiteX1" fmla="*/ 179767 w 208619"/>
                <a:gd name="connsiteY1" fmla="*/ 146051 h 325447"/>
                <a:gd name="connsiteX2" fmla="*/ 84517 w 208619"/>
                <a:gd name="connsiteY2" fmla="*/ 234951 h 325447"/>
                <a:gd name="connsiteX3" fmla="*/ 1967 w 208619"/>
                <a:gd name="connsiteY3" fmla="*/ 323851 h 325447"/>
                <a:gd name="connsiteX4" fmla="*/ 170242 w 208619"/>
                <a:gd name="connsiteY4" fmla="*/ 155576 h 325447"/>
                <a:gd name="connsiteX5" fmla="*/ 167067 w 208619"/>
                <a:gd name="connsiteY5" fmla="*/ 149226 h 325447"/>
                <a:gd name="connsiteX6" fmla="*/ 208342 w 208619"/>
                <a:gd name="connsiteY6" fmla="*/ 1 h 32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619" h="325447">
                  <a:moveTo>
                    <a:pt x="208342" y="1"/>
                  </a:moveTo>
                  <a:cubicBezTo>
                    <a:pt x="210459" y="-528"/>
                    <a:pt x="200404" y="106893"/>
                    <a:pt x="179767" y="146051"/>
                  </a:cubicBezTo>
                  <a:cubicBezTo>
                    <a:pt x="159130" y="185209"/>
                    <a:pt x="114150" y="205318"/>
                    <a:pt x="84517" y="234951"/>
                  </a:cubicBezTo>
                  <a:cubicBezTo>
                    <a:pt x="54884" y="264584"/>
                    <a:pt x="-12321" y="337080"/>
                    <a:pt x="1967" y="323851"/>
                  </a:cubicBezTo>
                  <a:cubicBezTo>
                    <a:pt x="16254" y="310622"/>
                    <a:pt x="142725" y="184680"/>
                    <a:pt x="170242" y="155576"/>
                  </a:cubicBezTo>
                  <a:cubicBezTo>
                    <a:pt x="197759" y="126472"/>
                    <a:pt x="162834" y="168276"/>
                    <a:pt x="167067" y="149226"/>
                  </a:cubicBezTo>
                  <a:cubicBezTo>
                    <a:pt x="171300" y="130176"/>
                    <a:pt x="206225" y="530"/>
                    <a:pt x="20834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 1241">
              <a:extLst>
                <a:ext uri="{FF2B5EF4-FFF2-40B4-BE49-F238E27FC236}">
                  <a16:creationId xmlns:a16="http://schemas.microsoft.com/office/drawing/2014/main" id="{3A1B05AE-A767-7F87-B0DB-09C98732F07E}"/>
                </a:ext>
              </a:extLst>
            </p:cNvPr>
            <p:cNvSpPr/>
            <p:nvPr/>
          </p:nvSpPr>
          <p:spPr>
            <a:xfrm>
              <a:off x="2863494" y="9667808"/>
              <a:ext cx="121008" cy="394376"/>
            </a:xfrm>
            <a:custGeom>
              <a:avLst/>
              <a:gdLst>
                <a:gd name="connsiteX0" fmla="*/ 121006 w 121008"/>
                <a:gd name="connsiteY0" fmla="*/ 67 h 394376"/>
                <a:gd name="connsiteX1" fmla="*/ 13056 w 121008"/>
                <a:gd name="connsiteY1" fmla="*/ 244542 h 394376"/>
                <a:gd name="connsiteX2" fmla="*/ 25756 w 121008"/>
                <a:gd name="connsiteY2" fmla="*/ 393767 h 394376"/>
                <a:gd name="connsiteX3" fmla="*/ 6706 w 121008"/>
                <a:gd name="connsiteY3" fmla="*/ 190567 h 394376"/>
                <a:gd name="connsiteX4" fmla="*/ 9881 w 121008"/>
                <a:gd name="connsiteY4" fmla="*/ 219142 h 394376"/>
                <a:gd name="connsiteX5" fmla="*/ 121006 w 121008"/>
                <a:gd name="connsiteY5" fmla="*/ 67 h 39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008" h="394376">
                  <a:moveTo>
                    <a:pt x="121006" y="67"/>
                  </a:moveTo>
                  <a:cubicBezTo>
                    <a:pt x="121535" y="4300"/>
                    <a:pt x="28931" y="178925"/>
                    <a:pt x="13056" y="244542"/>
                  </a:cubicBezTo>
                  <a:cubicBezTo>
                    <a:pt x="-2819" y="310159"/>
                    <a:pt x="26814" y="402763"/>
                    <a:pt x="25756" y="393767"/>
                  </a:cubicBezTo>
                  <a:cubicBezTo>
                    <a:pt x="24698" y="384771"/>
                    <a:pt x="9352" y="219671"/>
                    <a:pt x="6706" y="190567"/>
                  </a:cubicBezTo>
                  <a:cubicBezTo>
                    <a:pt x="4060" y="161463"/>
                    <a:pt x="-8640" y="246129"/>
                    <a:pt x="9881" y="219142"/>
                  </a:cubicBezTo>
                  <a:cubicBezTo>
                    <a:pt x="28402" y="192155"/>
                    <a:pt x="120477" y="-4166"/>
                    <a:pt x="121006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 1242">
              <a:extLst>
                <a:ext uri="{FF2B5EF4-FFF2-40B4-BE49-F238E27FC236}">
                  <a16:creationId xmlns:a16="http://schemas.microsoft.com/office/drawing/2014/main" id="{AD1D2CAE-2BD7-2015-3CFC-E1A25E1DA371}"/>
                </a:ext>
              </a:extLst>
            </p:cNvPr>
            <p:cNvSpPr/>
            <p:nvPr/>
          </p:nvSpPr>
          <p:spPr>
            <a:xfrm>
              <a:off x="2967122" y="9648825"/>
              <a:ext cx="242803" cy="418594"/>
            </a:xfrm>
            <a:custGeom>
              <a:avLst/>
              <a:gdLst>
                <a:gd name="connsiteX0" fmla="*/ 242803 w 242803"/>
                <a:gd name="connsiteY0" fmla="*/ 0 h 418594"/>
                <a:gd name="connsiteX1" fmla="*/ 96753 w 242803"/>
                <a:gd name="connsiteY1" fmla="*/ 304800 h 418594"/>
                <a:gd name="connsiteX2" fmla="*/ 128503 w 242803"/>
                <a:gd name="connsiteY2" fmla="*/ 225425 h 418594"/>
                <a:gd name="connsiteX3" fmla="*/ 65003 w 242803"/>
                <a:gd name="connsiteY3" fmla="*/ 355600 h 418594"/>
                <a:gd name="connsiteX4" fmla="*/ 1503 w 242803"/>
                <a:gd name="connsiteY4" fmla="*/ 415925 h 418594"/>
                <a:gd name="connsiteX5" fmla="*/ 131678 w 242803"/>
                <a:gd name="connsiteY5" fmla="*/ 273050 h 418594"/>
                <a:gd name="connsiteX6" fmla="*/ 93578 w 242803"/>
                <a:gd name="connsiteY6" fmla="*/ 304800 h 418594"/>
                <a:gd name="connsiteX7" fmla="*/ 150728 w 242803"/>
                <a:gd name="connsiteY7" fmla="*/ 146050 h 418594"/>
                <a:gd name="connsiteX8" fmla="*/ 134853 w 242803"/>
                <a:gd name="connsiteY8" fmla="*/ 168275 h 418594"/>
                <a:gd name="connsiteX9" fmla="*/ 242803 w 242803"/>
                <a:gd name="connsiteY9" fmla="*/ 0 h 418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803" h="418594">
                  <a:moveTo>
                    <a:pt x="242803" y="0"/>
                  </a:moveTo>
                  <a:cubicBezTo>
                    <a:pt x="179303" y="133614"/>
                    <a:pt x="115803" y="267229"/>
                    <a:pt x="96753" y="304800"/>
                  </a:cubicBezTo>
                  <a:cubicBezTo>
                    <a:pt x="77703" y="342371"/>
                    <a:pt x="133795" y="216958"/>
                    <a:pt x="128503" y="225425"/>
                  </a:cubicBezTo>
                  <a:cubicBezTo>
                    <a:pt x="123211" y="233892"/>
                    <a:pt x="86170" y="323850"/>
                    <a:pt x="65003" y="355600"/>
                  </a:cubicBezTo>
                  <a:cubicBezTo>
                    <a:pt x="43836" y="387350"/>
                    <a:pt x="-9610" y="429683"/>
                    <a:pt x="1503" y="415925"/>
                  </a:cubicBezTo>
                  <a:cubicBezTo>
                    <a:pt x="12616" y="402167"/>
                    <a:pt x="116332" y="291571"/>
                    <a:pt x="131678" y="273050"/>
                  </a:cubicBezTo>
                  <a:cubicBezTo>
                    <a:pt x="147024" y="254529"/>
                    <a:pt x="90403" y="325967"/>
                    <a:pt x="93578" y="304800"/>
                  </a:cubicBezTo>
                  <a:cubicBezTo>
                    <a:pt x="96753" y="283633"/>
                    <a:pt x="143849" y="168804"/>
                    <a:pt x="150728" y="146050"/>
                  </a:cubicBezTo>
                  <a:cubicBezTo>
                    <a:pt x="157607" y="123296"/>
                    <a:pt x="134853" y="168275"/>
                    <a:pt x="134853" y="168275"/>
                  </a:cubicBezTo>
                  <a:lnTo>
                    <a:pt x="24280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 1243">
              <a:extLst>
                <a:ext uri="{FF2B5EF4-FFF2-40B4-BE49-F238E27FC236}">
                  <a16:creationId xmlns:a16="http://schemas.microsoft.com/office/drawing/2014/main" id="{3FCAB01F-8DAA-4A56-975C-60D868DE33A2}"/>
                </a:ext>
              </a:extLst>
            </p:cNvPr>
            <p:cNvSpPr/>
            <p:nvPr/>
          </p:nvSpPr>
          <p:spPr>
            <a:xfrm>
              <a:off x="2733672" y="9867718"/>
              <a:ext cx="482622" cy="1276613"/>
            </a:xfrm>
            <a:custGeom>
              <a:avLst/>
              <a:gdLst>
                <a:gd name="connsiteX0" fmla="*/ 482603 w 482622"/>
                <a:gd name="connsiteY0" fmla="*/ 182 h 1276613"/>
                <a:gd name="connsiteX1" fmla="*/ 361953 w 482622"/>
                <a:gd name="connsiteY1" fmla="*/ 457382 h 1276613"/>
                <a:gd name="connsiteX2" fmla="*/ 3 w 482622"/>
                <a:gd name="connsiteY2" fmla="*/ 1276532 h 1276613"/>
                <a:gd name="connsiteX3" fmla="*/ 355603 w 482622"/>
                <a:gd name="connsiteY3" fmla="*/ 505007 h 1276613"/>
                <a:gd name="connsiteX4" fmla="*/ 482603 w 482622"/>
                <a:gd name="connsiteY4" fmla="*/ 182 h 1276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22" h="1276613">
                  <a:moveTo>
                    <a:pt x="482603" y="182"/>
                  </a:moveTo>
                  <a:cubicBezTo>
                    <a:pt x="483661" y="-7755"/>
                    <a:pt x="442386" y="244657"/>
                    <a:pt x="361953" y="457382"/>
                  </a:cubicBezTo>
                  <a:cubicBezTo>
                    <a:pt x="281520" y="670107"/>
                    <a:pt x="1061" y="1268595"/>
                    <a:pt x="3" y="1276532"/>
                  </a:cubicBezTo>
                  <a:cubicBezTo>
                    <a:pt x="-1055" y="1284469"/>
                    <a:pt x="275170" y="710853"/>
                    <a:pt x="355603" y="505007"/>
                  </a:cubicBezTo>
                  <a:cubicBezTo>
                    <a:pt x="436036" y="299161"/>
                    <a:pt x="481545" y="8119"/>
                    <a:pt x="482603" y="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 1244">
              <a:extLst>
                <a:ext uri="{FF2B5EF4-FFF2-40B4-BE49-F238E27FC236}">
                  <a16:creationId xmlns:a16="http://schemas.microsoft.com/office/drawing/2014/main" id="{D3DFAF60-0B23-5B42-8D84-66E9D731D95E}"/>
                </a:ext>
              </a:extLst>
            </p:cNvPr>
            <p:cNvSpPr/>
            <p:nvPr/>
          </p:nvSpPr>
          <p:spPr>
            <a:xfrm>
              <a:off x="2338858" y="10531929"/>
              <a:ext cx="307106" cy="700022"/>
            </a:xfrm>
            <a:custGeom>
              <a:avLst/>
              <a:gdLst>
                <a:gd name="connsiteX0" fmla="*/ 299567 w 307106"/>
                <a:gd name="connsiteY0" fmla="*/ 5896 h 700022"/>
                <a:gd name="connsiteX1" fmla="*/ 172567 w 307106"/>
                <a:gd name="connsiteY1" fmla="*/ 332921 h 700022"/>
                <a:gd name="connsiteX2" fmla="*/ 1117 w 307106"/>
                <a:gd name="connsiteY2" fmla="*/ 698046 h 700022"/>
                <a:gd name="connsiteX3" fmla="*/ 261467 w 307106"/>
                <a:gd name="connsiteY3" fmla="*/ 164646 h 700022"/>
                <a:gd name="connsiteX4" fmla="*/ 299567 w 307106"/>
                <a:gd name="connsiteY4" fmla="*/ 5896 h 70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06" h="700022">
                  <a:moveTo>
                    <a:pt x="299567" y="5896"/>
                  </a:moveTo>
                  <a:cubicBezTo>
                    <a:pt x="284750" y="33942"/>
                    <a:pt x="222309" y="217563"/>
                    <a:pt x="172567" y="332921"/>
                  </a:cubicBezTo>
                  <a:cubicBezTo>
                    <a:pt x="122825" y="448279"/>
                    <a:pt x="-13700" y="726092"/>
                    <a:pt x="1117" y="698046"/>
                  </a:cubicBezTo>
                  <a:cubicBezTo>
                    <a:pt x="15934" y="670000"/>
                    <a:pt x="212784" y="276300"/>
                    <a:pt x="261467" y="164646"/>
                  </a:cubicBezTo>
                  <a:cubicBezTo>
                    <a:pt x="310150" y="52992"/>
                    <a:pt x="314384" y="-22150"/>
                    <a:pt x="299567" y="58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 1245">
              <a:extLst>
                <a:ext uri="{FF2B5EF4-FFF2-40B4-BE49-F238E27FC236}">
                  <a16:creationId xmlns:a16="http://schemas.microsoft.com/office/drawing/2014/main" id="{B18C5A5E-6532-C8BF-7A89-8910915E1839}"/>
                </a:ext>
              </a:extLst>
            </p:cNvPr>
            <p:cNvSpPr/>
            <p:nvPr/>
          </p:nvSpPr>
          <p:spPr>
            <a:xfrm>
              <a:off x="2857465" y="8825651"/>
              <a:ext cx="315378" cy="58042"/>
            </a:xfrm>
            <a:custGeom>
              <a:avLst/>
              <a:gdLst>
                <a:gd name="connsiteX0" fmla="*/ 35 w 315378"/>
                <a:gd name="connsiteY0" fmla="*/ 57999 h 58042"/>
                <a:gd name="connsiteX1" fmla="*/ 193710 w 315378"/>
                <a:gd name="connsiteY1" fmla="*/ 849 h 58042"/>
                <a:gd name="connsiteX2" fmla="*/ 314360 w 315378"/>
                <a:gd name="connsiteY2" fmla="*/ 23074 h 58042"/>
                <a:gd name="connsiteX3" fmla="*/ 247685 w 315378"/>
                <a:gd name="connsiteY3" fmla="*/ 13549 h 58042"/>
                <a:gd name="connsiteX4" fmla="*/ 177835 w 315378"/>
                <a:gd name="connsiteY4" fmla="*/ 10374 h 58042"/>
                <a:gd name="connsiteX5" fmla="*/ 35 w 315378"/>
                <a:gd name="connsiteY5" fmla="*/ 57999 h 58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378" h="58042">
                  <a:moveTo>
                    <a:pt x="35" y="57999"/>
                  </a:moveTo>
                  <a:cubicBezTo>
                    <a:pt x="2681" y="56411"/>
                    <a:pt x="141323" y="6670"/>
                    <a:pt x="193710" y="849"/>
                  </a:cubicBezTo>
                  <a:cubicBezTo>
                    <a:pt x="246097" y="-4972"/>
                    <a:pt x="305364" y="20957"/>
                    <a:pt x="314360" y="23074"/>
                  </a:cubicBezTo>
                  <a:cubicBezTo>
                    <a:pt x="323356" y="25191"/>
                    <a:pt x="270439" y="15666"/>
                    <a:pt x="247685" y="13549"/>
                  </a:cubicBezTo>
                  <a:cubicBezTo>
                    <a:pt x="224931" y="11432"/>
                    <a:pt x="213818" y="3495"/>
                    <a:pt x="177835" y="10374"/>
                  </a:cubicBezTo>
                  <a:cubicBezTo>
                    <a:pt x="141852" y="17253"/>
                    <a:pt x="-2611" y="59587"/>
                    <a:pt x="35" y="579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 1246">
              <a:extLst>
                <a:ext uri="{FF2B5EF4-FFF2-40B4-BE49-F238E27FC236}">
                  <a16:creationId xmlns:a16="http://schemas.microsoft.com/office/drawing/2014/main" id="{6A53EFBB-87C3-BD45-EAA4-26E3F7BE3D32}"/>
                </a:ext>
              </a:extLst>
            </p:cNvPr>
            <p:cNvSpPr/>
            <p:nvPr/>
          </p:nvSpPr>
          <p:spPr>
            <a:xfrm>
              <a:off x="3381206" y="7327642"/>
              <a:ext cx="105624" cy="816400"/>
            </a:xfrm>
            <a:custGeom>
              <a:avLst/>
              <a:gdLst>
                <a:gd name="connsiteX0" fmla="*/ 44619 w 105624"/>
                <a:gd name="connsiteY0" fmla="*/ 258 h 816400"/>
                <a:gd name="connsiteX1" fmla="*/ 79544 w 105624"/>
                <a:gd name="connsiteY1" fmla="*/ 374908 h 816400"/>
                <a:gd name="connsiteX2" fmla="*/ 169 w 105624"/>
                <a:gd name="connsiteY2" fmla="*/ 816233 h 816400"/>
                <a:gd name="connsiteX3" fmla="*/ 104944 w 105624"/>
                <a:gd name="connsiteY3" fmla="*/ 324108 h 816400"/>
                <a:gd name="connsiteX4" fmla="*/ 44619 w 105624"/>
                <a:gd name="connsiteY4" fmla="*/ 258 h 8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4" h="816400">
                  <a:moveTo>
                    <a:pt x="44619" y="258"/>
                  </a:moveTo>
                  <a:cubicBezTo>
                    <a:pt x="40386" y="8725"/>
                    <a:pt x="86952" y="238912"/>
                    <a:pt x="79544" y="374908"/>
                  </a:cubicBezTo>
                  <a:cubicBezTo>
                    <a:pt x="72136" y="510904"/>
                    <a:pt x="-4064" y="824700"/>
                    <a:pt x="169" y="816233"/>
                  </a:cubicBezTo>
                  <a:cubicBezTo>
                    <a:pt x="4402" y="807766"/>
                    <a:pt x="97007" y="454812"/>
                    <a:pt x="104944" y="324108"/>
                  </a:cubicBezTo>
                  <a:cubicBezTo>
                    <a:pt x="112881" y="193404"/>
                    <a:pt x="48852" y="-8209"/>
                    <a:pt x="44619" y="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 1247">
              <a:extLst>
                <a:ext uri="{FF2B5EF4-FFF2-40B4-BE49-F238E27FC236}">
                  <a16:creationId xmlns:a16="http://schemas.microsoft.com/office/drawing/2014/main" id="{F7E3A23C-56C8-D167-6114-DDFDC7DD29D1}"/>
                </a:ext>
              </a:extLst>
            </p:cNvPr>
            <p:cNvSpPr/>
            <p:nvPr/>
          </p:nvSpPr>
          <p:spPr>
            <a:xfrm>
              <a:off x="2873310" y="7607282"/>
              <a:ext cx="203026" cy="403282"/>
            </a:xfrm>
            <a:custGeom>
              <a:avLst/>
              <a:gdLst>
                <a:gd name="connsiteX0" fmla="*/ 149290 w 203026"/>
                <a:gd name="connsiteY0" fmla="*/ 18 h 403282"/>
                <a:gd name="connsiteX1" fmla="*/ 174690 w 203026"/>
                <a:gd name="connsiteY1" fmla="*/ 247668 h 403282"/>
                <a:gd name="connsiteX2" fmla="*/ 65 w 203026"/>
                <a:gd name="connsiteY2" fmla="*/ 403243 h 403282"/>
                <a:gd name="connsiteX3" fmla="*/ 196915 w 203026"/>
                <a:gd name="connsiteY3" fmla="*/ 260368 h 403282"/>
                <a:gd name="connsiteX4" fmla="*/ 149290 w 203026"/>
                <a:gd name="connsiteY4" fmla="*/ 18 h 403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26" h="403282">
                  <a:moveTo>
                    <a:pt x="149290" y="18"/>
                  </a:moveTo>
                  <a:cubicBezTo>
                    <a:pt x="145586" y="-2099"/>
                    <a:pt x="199561" y="180464"/>
                    <a:pt x="174690" y="247668"/>
                  </a:cubicBezTo>
                  <a:cubicBezTo>
                    <a:pt x="149819" y="314872"/>
                    <a:pt x="-3639" y="401126"/>
                    <a:pt x="65" y="403243"/>
                  </a:cubicBezTo>
                  <a:cubicBezTo>
                    <a:pt x="3769" y="405360"/>
                    <a:pt x="169928" y="322810"/>
                    <a:pt x="196915" y="260368"/>
                  </a:cubicBezTo>
                  <a:cubicBezTo>
                    <a:pt x="223902" y="197926"/>
                    <a:pt x="152994" y="2135"/>
                    <a:pt x="149290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 1248">
              <a:extLst>
                <a:ext uri="{FF2B5EF4-FFF2-40B4-BE49-F238E27FC236}">
                  <a16:creationId xmlns:a16="http://schemas.microsoft.com/office/drawing/2014/main" id="{98784BCC-B5A2-E967-FFFF-43B819C38DE5}"/>
                </a:ext>
              </a:extLst>
            </p:cNvPr>
            <p:cNvSpPr/>
            <p:nvPr/>
          </p:nvSpPr>
          <p:spPr>
            <a:xfrm>
              <a:off x="3239916" y="7463300"/>
              <a:ext cx="128774" cy="629938"/>
            </a:xfrm>
            <a:custGeom>
              <a:avLst/>
              <a:gdLst>
                <a:gd name="connsiteX0" fmla="*/ 1759 w 128774"/>
                <a:gd name="connsiteY0" fmla="*/ 7475 h 629938"/>
                <a:gd name="connsiteX1" fmla="*/ 128759 w 128774"/>
                <a:gd name="connsiteY1" fmla="*/ 401175 h 629938"/>
                <a:gd name="connsiteX2" fmla="*/ 11284 w 128774"/>
                <a:gd name="connsiteY2" fmla="*/ 629775 h 629938"/>
                <a:gd name="connsiteX3" fmla="*/ 125584 w 128774"/>
                <a:gd name="connsiteY3" fmla="*/ 432925 h 629938"/>
                <a:gd name="connsiteX4" fmla="*/ 58909 w 128774"/>
                <a:gd name="connsiteY4" fmla="*/ 163050 h 629938"/>
                <a:gd name="connsiteX5" fmla="*/ 1759 w 128774"/>
                <a:gd name="connsiteY5" fmla="*/ 7475 h 629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74" h="629938">
                  <a:moveTo>
                    <a:pt x="1759" y="7475"/>
                  </a:moveTo>
                  <a:cubicBezTo>
                    <a:pt x="13401" y="47163"/>
                    <a:pt x="127172" y="297458"/>
                    <a:pt x="128759" y="401175"/>
                  </a:cubicBezTo>
                  <a:cubicBezTo>
                    <a:pt x="130346" y="504892"/>
                    <a:pt x="11813" y="624483"/>
                    <a:pt x="11284" y="629775"/>
                  </a:cubicBezTo>
                  <a:cubicBezTo>
                    <a:pt x="10755" y="635067"/>
                    <a:pt x="117647" y="510713"/>
                    <a:pt x="125584" y="432925"/>
                  </a:cubicBezTo>
                  <a:cubicBezTo>
                    <a:pt x="133522" y="355138"/>
                    <a:pt x="78488" y="230254"/>
                    <a:pt x="58909" y="163050"/>
                  </a:cubicBezTo>
                  <a:cubicBezTo>
                    <a:pt x="39330" y="95846"/>
                    <a:pt x="-9883" y="-32213"/>
                    <a:pt x="1759" y="7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 1249">
              <a:extLst>
                <a:ext uri="{FF2B5EF4-FFF2-40B4-BE49-F238E27FC236}">
                  <a16:creationId xmlns:a16="http://schemas.microsoft.com/office/drawing/2014/main" id="{172C8D6D-CEE7-4954-4142-B6E1AD28E788}"/>
                </a:ext>
              </a:extLst>
            </p:cNvPr>
            <p:cNvSpPr/>
            <p:nvPr/>
          </p:nvSpPr>
          <p:spPr>
            <a:xfrm>
              <a:off x="2806244" y="8140649"/>
              <a:ext cx="276726" cy="447736"/>
            </a:xfrm>
            <a:custGeom>
              <a:avLst/>
              <a:gdLst>
                <a:gd name="connsiteX0" fmla="*/ 70306 w 276726"/>
                <a:gd name="connsiteY0" fmla="*/ 447726 h 447736"/>
                <a:gd name="connsiteX1" fmla="*/ 456 w 276726"/>
                <a:gd name="connsiteY1" fmla="*/ 336601 h 447736"/>
                <a:gd name="connsiteX2" fmla="*/ 111581 w 276726"/>
                <a:gd name="connsiteY2" fmla="*/ 82601 h 447736"/>
                <a:gd name="connsiteX3" fmla="*/ 276681 w 276726"/>
                <a:gd name="connsiteY3" fmla="*/ 51 h 447736"/>
                <a:gd name="connsiteX4" fmla="*/ 127456 w 276726"/>
                <a:gd name="connsiteY4" fmla="*/ 73076 h 447736"/>
                <a:gd name="connsiteX5" fmla="*/ 44906 w 276726"/>
                <a:gd name="connsiteY5" fmla="*/ 235001 h 447736"/>
                <a:gd name="connsiteX6" fmla="*/ 22681 w 276726"/>
                <a:gd name="connsiteY6" fmla="*/ 342951 h 447736"/>
                <a:gd name="connsiteX7" fmla="*/ 70306 w 276726"/>
                <a:gd name="connsiteY7" fmla="*/ 447726 h 44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726" h="447736">
                  <a:moveTo>
                    <a:pt x="70306" y="447726"/>
                  </a:moveTo>
                  <a:cubicBezTo>
                    <a:pt x="66602" y="446668"/>
                    <a:pt x="-6423" y="397455"/>
                    <a:pt x="456" y="336601"/>
                  </a:cubicBezTo>
                  <a:cubicBezTo>
                    <a:pt x="7335" y="275747"/>
                    <a:pt x="65543" y="138693"/>
                    <a:pt x="111581" y="82601"/>
                  </a:cubicBezTo>
                  <a:cubicBezTo>
                    <a:pt x="157619" y="26509"/>
                    <a:pt x="274035" y="1638"/>
                    <a:pt x="276681" y="51"/>
                  </a:cubicBezTo>
                  <a:cubicBezTo>
                    <a:pt x="279327" y="-1537"/>
                    <a:pt x="166085" y="33918"/>
                    <a:pt x="127456" y="73076"/>
                  </a:cubicBezTo>
                  <a:cubicBezTo>
                    <a:pt x="88827" y="112234"/>
                    <a:pt x="62368" y="190022"/>
                    <a:pt x="44906" y="235001"/>
                  </a:cubicBezTo>
                  <a:cubicBezTo>
                    <a:pt x="27444" y="279980"/>
                    <a:pt x="23210" y="313318"/>
                    <a:pt x="22681" y="342951"/>
                  </a:cubicBezTo>
                  <a:cubicBezTo>
                    <a:pt x="22152" y="372584"/>
                    <a:pt x="74010" y="448784"/>
                    <a:pt x="70306" y="447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 1250">
              <a:extLst>
                <a:ext uri="{FF2B5EF4-FFF2-40B4-BE49-F238E27FC236}">
                  <a16:creationId xmlns:a16="http://schemas.microsoft.com/office/drawing/2014/main" id="{508D7A1D-2C62-B6BC-F7DA-FAA12586B8BA}"/>
                </a:ext>
              </a:extLst>
            </p:cNvPr>
            <p:cNvSpPr/>
            <p:nvPr/>
          </p:nvSpPr>
          <p:spPr>
            <a:xfrm>
              <a:off x="3190875" y="8248541"/>
              <a:ext cx="152862" cy="416627"/>
            </a:xfrm>
            <a:custGeom>
              <a:avLst/>
              <a:gdLst>
                <a:gd name="connsiteX0" fmla="*/ 152400 w 152862"/>
                <a:gd name="connsiteY0" fmla="*/ 109 h 416627"/>
                <a:gd name="connsiteX1" fmla="*/ 79375 w 152862"/>
                <a:gd name="connsiteY1" fmla="*/ 123934 h 416627"/>
                <a:gd name="connsiteX2" fmla="*/ 41275 w 152862"/>
                <a:gd name="connsiteY2" fmla="*/ 216009 h 416627"/>
                <a:gd name="connsiteX3" fmla="*/ 0 w 152862"/>
                <a:gd name="connsiteY3" fmla="*/ 416034 h 416627"/>
                <a:gd name="connsiteX4" fmla="*/ 41275 w 152862"/>
                <a:gd name="connsiteY4" fmla="*/ 146159 h 416627"/>
                <a:gd name="connsiteX5" fmla="*/ 152400 w 152862"/>
                <a:gd name="connsiteY5" fmla="*/ 109 h 4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862" h="416627">
                  <a:moveTo>
                    <a:pt x="152400" y="109"/>
                  </a:moveTo>
                  <a:cubicBezTo>
                    <a:pt x="158750" y="-3595"/>
                    <a:pt x="97896" y="87951"/>
                    <a:pt x="79375" y="123934"/>
                  </a:cubicBezTo>
                  <a:cubicBezTo>
                    <a:pt x="60854" y="159917"/>
                    <a:pt x="54504" y="167326"/>
                    <a:pt x="41275" y="216009"/>
                  </a:cubicBezTo>
                  <a:cubicBezTo>
                    <a:pt x="28046" y="264692"/>
                    <a:pt x="0" y="427676"/>
                    <a:pt x="0" y="416034"/>
                  </a:cubicBezTo>
                  <a:cubicBezTo>
                    <a:pt x="0" y="404392"/>
                    <a:pt x="16404" y="213363"/>
                    <a:pt x="41275" y="146159"/>
                  </a:cubicBezTo>
                  <a:cubicBezTo>
                    <a:pt x="66146" y="78955"/>
                    <a:pt x="146050" y="3813"/>
                    <a:pt x="152400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 1251">
              <a:extLst>
                <a:ext uri="{FF2B5EF4-FFF2-40B4-BE49-F238E27FC236}">
                  <a16:creationId xmlns:a16="http://schemas.microsoft.com/office/drawing/2014/main" id="{7F8F9BC2-BD7D-AB23-7071-9A92E1C0A899}"/>
                </a:ext>
              </a:extLst>
            </p:cNvPr>
            <p:cNvSpPr/>
            <p:nvPr/>
          </p:nvSpPr>
          <p:spPr>
            <a:xfrm>
              <a:off x="3291829" y="8439303"/>
              <a:ext cx="289757" cy="295291"/>
            </a:xfrm>
            <a:custGeom>
              <a:avLst/>
              <a:gdLst>
                <a:gd name="connsiteX0" fmla="*/ 289571 w 289757"/>
                <a:gd name="connsiteY0" fmla="*/ 18897 h 295291"/>
                <a:gd name="connsiteX1" fmla="*/ 121296 w 289757"/>
                <a:gd name="connsiteY1" fmla="*/ 41122 h 295291"/>
                <a:gd name="connsiteX2" fmla="*/ 646 w 289757"/>
                <a:gd name="connsiteY2" fmla="*/ 295122 h 295291"/>
                <a:gd name="connsiteX3" fmla="*/ 76846 w 289757"/>
                <a:gd name="connsiteY3" fmla="*/ 79222 h 295291"/>
                <a:gd name="connsiteX4" fmla="*/ 153046 w 289757"/>
                <a:gd name="connsiteY4" fmla="*/ 3022 h 295291"/>
                <a:gd name="connsiteX5" fmla="*/ 289571 w 289757"/>
                <a:gd name="connsiteY5" fmla="*/ 18897 h 29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757" h="295291">
                  <a:moveTo>
                    <a:pt x="289571" y="18897"/>
                  </a:moveTo>
                  <a:cubicBezTo>
                    <a:pt x="284279" y="25247"/>
                    <a:pt x="169450" y="-4915"/>
                    <a:pt x="121296" y="41122"/>
                  </a:cubicBezTo>
                  <a:cubicBezTo>
                    <a:pt x="73142" y="87159"/>
                    <a:pt x="8054" y="288772"/>
                    <a:pt x="646" y="295122"/>
                  </a:cubicBezTo>
                  <a:cubicBezTo>
                    <a:pt x="-6762" y="301472"/>
                    <a:pt x="51446" y="127905"/>
                    <a:pt x="76846" y="79222"/>
                  </a:cubicBezTo>
                  <a:cubicBezTo>
                    <a:pt x="102246" y="30539"/>
                    <a:pt x="120238" y="13605"/>
                    <a:pt x="153046" y="3022"/>
                  </a:cubicBezTo>
                  <a:cubicBezTo>
                    <a:pt x="185854" y="-7561"/>
                    <a:pt x="294863" y="12547"/>
                    <a:pt x="289571" y="18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 1252">
              <a:extLst>
                <a:ext uri="{FF2B5EF4-FFF2-40B4-BE49-F238E27FC236}">
                  <a16:creationId xmlns:a16="http://schemas.microsoft.com/office/drawing/2014/main" id="{37953F06-E38B-923B-ADA4-B91E6C962D16}"/>
                </a:ext>
              </a:extLst>
            </p:cNvPr>
            <p:cNvSpPr/>
            <p:nvPr/>
          </p:nvSpPr>
          <p:spPr>
            <a:xfrm>
              <a:off x="2032992" y="11407775"/>
              <a:ext cx="138708" cy="232389"/>
            </a:xfrm>
            <a:custGeom>
              <a:avLst/>
              <a:gdLst>
                <a:gd name="connsiteX0" fmla="*/ 138708 w 138708"/>
                <a:gd name="connsiteY0" fmla="*/ 0 h 232389"/>
                <a:gd name="connsiteX1" fmla="*/ 24408 w 138708"/>
                <a:gd name="connsiteY1" fmla="*/ 174625 h 232389"/>
                <a:gd name="connsiteX2" fmla="*/ 2183 w 138708"/>
                <a:gd name="connsiteY2" fmla="*/ 231775 h 232389"/>
                <a:gd name="connsiteX3" fmla="*/ 59333 w 138708"/>
                <a:gd name="connsiteY3" fmla="*/ 146050 h 232389"/>
                <a:gd name="connsiteX4" fmla="*/ 138708 w 138708"/>
                <a:gd name="connsiteY4" fmla="*/ 0 h 232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708" h="232389">
                  <a:moveTo>
                    <a:pt x="138708" y="0"/>
                  </a:moveTo>
                  <a:cubicBezTo>
                    <a:pt x="92935" y="67998"/>
                    <a:pt x="47162" y="135996"/>
                    <a:pt x="24408" y="174625"/>
                  </a:cubicBezTo>
                  <a:cubicBezTo>
                    <a:pt x="1654" y="213254"/>
                    <a:pt x="-3638" y="236537"/>
                    <a:pt x="2183" y="231775"/>
                  </a:cubicBezTo>
                  <a:cubicBezTo>
                    <a:pt x="8004" y="227013"/>
                    <a:pt x="59333" y="146050"/>
                    <a:pt x="59333" y="146050"/>
                  </a:cubicBezTo>
                  <a:lnTo>
                    <a:pt x="13870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 1253">
              <a:extLst>
                <a:ext uri="{FF2B5EF4-FFF2-40B4-BE49-F238E27FC236}">
                  <a16:creationId xmlns:a16="http://schemas.microsoft.com/office/drawing/2014/main" id="{10822B97-EB75-410A-AF5F-B2EFBBFD4F8E}"/>
                </a:ext>
              </a:extLst>
            </p:cNvPr>
            <p:cNvSpPr/>
            <p:nvPr/>
          </p:nvSpPr>
          <p:spPr>
            <a:xfrm>
              <a:off x="2151762" y="11468100"/>
              <a:ext cx="442249" cy="158845"/>
            </a:xfrm>
            <a:custGeom>
              <a:avLst/>
              <a:gdLst>
                <a:gd name="connsiteX0" fmla="*/ 888 w 442249"/>
                <a:gd name="connsiteY0" fmla="*/ 0 h 158845"/>
                <a:gd name="connsiteX1" fmla="*/ 26288 w 442249"/>
                <a:gd name="connsiteY1" fmla="*/ 50800 h 158845"/>
                <a:gd name="connsiteX2" fmla="*/ 188213 w 442249"/>
                <a:gd name="connsiteY2" fmla="*/ 123825 h 158845"/>
                <a:gd name="connsiteX3" fmla="*/ 337438 w 442249"/>
                <a:gd name="connsiteY3" fmla="*/ 158750 h 158845"/>
                <a:gd name="connsiteX4" fmla="*/ 442213 w 442249"/>
                <a:gd name="connsiteY4" fmla="*/ 114300 h 158845"/>
                <a:gd name="connsiteX5" fmla="*/ 346963 w 442249"/>
                <a:gd name="connsiteY5" fmla="*/ 155575 h 158845"/>
                <a:gd name="connsiteX6" fmla="*/ 165988 w 442249"/>
                <a:gd name="connsiteY6" fmla="*/ 104775 h 158845"/>
                <a:gd name="connsiteX7" fmla="*/ 61213 w 442249"/>
                <a:gd name="connsiteY7" fmla="*/ 66675 h 158845"/>
                <a:gd name="connsiteX8" fmla="*/ 32638 w 442249"/>
                <a:gd name="connsiteY8" fmla="*/ 50800 h 158845"/>
                <a:gd name="connsiteX9" fmla="*/ 888 w 442249"/>
                <a:gd name="connsiteY9" fmla="*/ 0 h 158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2249" h="158845">
                  <a:moveTo>
                    <a:pt x="888" y="0"/>
                  </a:moveTo>
                  <a:cubicBezTo>
                    <a:pt x="-170" y="0"/>
                    <a:pt x="-4933" y="30163"/>
                    <a:pt x="26288" y="50800"/>
                  </a:cubicBezTo>
                  <a:cubicBezTo>
                    <a:pt x="57509" y="71437"/>
                    <a:pt x="136355" y="105833"/>
                    <a:pt x="188213" y="123825"/>
                  </a:cubicBezTo>
                  <a:cubicBezTo>
                    <a:pt x="240071" y="141817"/>
                    <a:pt x="295105" y="160338"/>
                    <a:pt x="337438" y="158750"/>
                  </a:cubicBezTo>
                  <a:cubicBezTo>
                    <a:pt x="379771" y="157163"/>
                    <a:pt x="440626" y="114829"/>
                    <a:pt x="442213" y="114300"/>
                  </a:cubicBezTo>
                  <a:cubicBezTo>
                    <a:pt x="443800" y="113771"/>
                    <a:pt x="393000" y="157162"/>
                    <a:pt x="346963" y="155575"/>
                  </a:cubicBezTo>
                  <a:cubicBezTo>
                    <a:pt x="300926" y="153988"/>
                    <a:pt x="213613" y="119592"/>
                    <a:pt x="165988" y="104775"/>
                  </a:cubicBezTo>
                  <a:cubicBezTo>
                    <a:pt x="118363" y="89958"/>
                    <a:pt x="83438" y="75671"/>
                    <a:pt x="61213" y="66675"/>
                  </a:cubicBezTo>
                  <a:cubicBezTo>
                    <a:pt x="38988" y="57679"/>
                    <a:pt x="41105" y="59267"/>
                    <a:pt x="32638" y="50800"/>
                  </a:cubicBezTo>
                  <a:cubicBezTo>
                    <a:pt x="24171" y="42333"/>
                    <a:pt x="1946" y="0"/>
                    <a:pt x="88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 1254">
              <a:extLst>
                <a:ext uri="{FF2B5EF4-FFF2-40B4-BE49-F238E27FC236}">
                  <a16:creationId xmlns:a16="http://schemas.microsoft.com/office/drawing/2014/main" id="{E90F5227-CD48-B745-2AC0-45E5791F9E84}"/>
                </a:ext>
              </a:extLst>
            </p:cNvPr>
            <p:cNvSpPr/>
            <p:nvPr/>
          </p:nvSpPr>
          <p:spPr>
            <a:xfrm>
              <a:off x="2555725" y="11562931"/>
              <a:ext cx="20118" cy="232777"/>
            </a:xfrm>
            <a:custGeom>
              <a:avLst/>
              <a:gdLst>
                <a:gd name="connsiteX0" fmla="*/ 19200 w 20118"/>
                <a:gd name="connsiteY0" fmla="*/ 419 h 232777"/>
                <a:gd name="connsiteX1" fmla="*/ 16025 w 20118"/>
                <a:gd name="connsiteY1" fmla="*/ 111544 h 232777"/>
                <a:gd name="connsiteX2" fmla="*/ 6500 w 20118"/>
                <a:gd name="connsiteY2" fmla="*/ 232194 h 232777"/>
                <a:gd name="connsiteX3" fmla="*/ 150 w 20118"/>
                <a:gd name="connsiteY3" fmla="*/ 152819 h 232777"/>
                <a:gd name="connsiteX4" fmla="*/ 19200 w 20118"/>
                <a:gd name="connsiteY4" fmla="*/ 419 h 23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8" h="232777">
                  <a:moveTo>
                    <a:pt x="19200" y="419"/>
                  </a:moveTo>
                  <a:cubicBezTo>
                    <a:pt x="21846" y="-6460"/>
                    <a:pt x="18142" y="72915"/>
                    <a:pt x="16025" y="111544"/>
                  </a:cubicBezTo>
                  <a:cubicBezTo>
                    <a:pt x="13908" y="150173"/>
                    <a:pt x="9146" y="225315"/>
                    <a:pt x="6500" y="232194"/>
                  </a:cubicBezTo>
                  <a:cubicBezTo>
                    <a:pt x="3854" y="239073"/>
                    <a:pt x="-908" y="183511"/>
                    <a:pt x="150" y="152819"/>
                  </a:cubicBezTo>
                  <a:cubicBezTo>
                    <a:pt x="1208" y="122127"/>
                    <a:pt x="16554" y="7298"/>
                    <a:pt x="19200" y="4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 1255">
              <a:extLst>
                <a:ext uri="{FF2B5EF4-FFF2-40B4-BE49-F238E27FC236}">
                  <a16:creationId xmlns:a16="http://schemas.microsoft.com/office/drawing/2014/main" id="{3298E580-896C-12E7-0228-F08BA7483F77}"/>
                </a:ext>
              </a:extLst>
            </p:cNvPr>
            <p:cNvSpPr/>
            <p:nvPr/>
          </p:nvSpPr>
          <p:spPr>
            <a:xfrm>
              <a:off x="2098238" y="11636271"/>
              <a:ext cx="413216" cy="79483"/>
            </a:xfrm>
            <a:custGeom>
              <a:avLst/>
              <a:gdLst>
                <a:gd name="connsiteX0" fmla="*/ 437 w 413216"/>
                <a:gd name="connsiteY0" fmla="*/ 79479 h 79483"/>
                <a:gd name="connsiteX1" fmla="*/ 89337 w 413216"/>
                <a:gd name="connsiteY1" fmla="*/ 22329 h 79483"/>
                <a:gd name="connsiteX2" fmla="*/ 248087 w 413216"/>
                <a:gd name="connsiteY2" fmla="*/ 19154 h 79483"/>
                <a:gd name="connsiteX3" fmla="*/ 413187 w 413216"/>
                <a:gd name="connsiteY3" fmla="*/ 104 h 79483"/>
                <a:gd name="connsiteX4" fmla="*/ 235387 w 413216"/>
                <a:gd name="connsiteY4" fmla="*/ 28679 h 79483"/>
                <a:gd name="connsiteX5" fmla="*/ 124262 w 413216"/>
                <a:gd name="connsiteY5" fmla="*/ 25504 h 79483"/>
                <a:gd name="connsiteX6" fmla="*/ 437 w 413216"/>
                <a:gd name="connsiteY6" fmla="*/ 79479 h 7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3216" h="79483">
                  <a:moveTo>
                    <a:pt x="437" y="79479"/>
                  </a:moveTo>
                  <a:cubicBezTo>
                    <a:pt x="-5384" y="78950"/>
                    <a:pt x="48062" y="32383"/>
                    <a:pt x="89337" y="22329"/>
                  </a:cubicBezTo>
                  <a:cubicBezTo>
                    <a:pt x="130612" y="12275"/>
                    <a:pt x="194112" y="22858"/>
                    <a:pt x="248087" y="19154"/>
                  </a:cubicBezTo>
                  <a:cubicBezTo>
                    <a:pt x="302062" y="15450"/>
                    <a:pt x="415304" y="-1484"/>
                    <a:pt x="413187" y="104"/>
                  </a:cubicBezTo>
                  <a:cubicBezTo>
                    <a:pt x="411070" y="1692"/>
                    <a:pt x="283541" y="24446"/>
                    <a:pt x="235387" y="28679"/>
                  </a:cubicBezTo>
                  <a:cubicBezTo>
                    <a:pt x="187233" y="32912"/>
                    <a:pt x="161833" y="20212"/>
                    <a:pt x="124262" y="25504"/>
                  </a:cubicBezTo>
                  <a:cubicBezTo>
                    <a:pt x="86691" y="30796"/>
                    <a:pt x="6258" y="80008"/>
                    <a:pt x="437" y="794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 1256">
              <a:extLst>
                <a:ext uri="{FF2B5EF4-FFF2-40B4-BE49-F238E27FC236}">
                  <a16:creationId xmlns:a16="http://schemas.microsoft.com/office/drawing/2014/main" id="{DC4B9B2E-13B9-6C71-0297-1641D3F78526}"/>
                </a:ext>
              </a:extLst>
            </p:cNvPr>
            <p:cNvSpPr/>
            <p:nvPr/>
          </p:nvSpPr>
          <p:spPr>
            <a:xfrm>
              <a:off x="2151970" y="11525210"/>
              <a:ext cx="211082" cy="92260"/>
            </a:xfrm>
            <a:custGeom>
              <a:avLst/>
              <a:gdLst>
                <a:gd name="connsiteX0" fmla="*/ 680 w 211082"/>
                <a:gd name="connsiteY0" fmla="*/ 40 h 92260"/>
                <a:gd name="connsiteX1" fmla="*/ 134030 w 211082"/>
                <a:gd name="connsiteY1" fmla="*/ 66715 h 92260"/>
                <a:gd name="connsiteX2" fmla="*/ 210230 w 211082"/>
                <a:gd name="connsiteY2" fmla="*/ 92115 h 92260"/>
                <a:gd name="connsiteX3" fmla="*/ 86405 w 211082"/>
                <a:gd name="connsiteY3" fmla="*/ 57190 h 92260"/>
                <a:gd name="connsiteX4" fmla="*/ 680 w 211082"/>
                <a:gd name="connsiteY4" fmla="*/ 40 h 9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082" h="92260">
                  <a:moveTo>
                    <a:pt x="680" y="40"/>
                  </a:moveTo>
                  <a:cubicBezTo>
                    <a:pt x="8618" y="1628"/>
                    <a:pt x="99105" y="51369"/>
                    <a:pt x="134030" y="66715"/>
                  </a:cubicBezTo>
                  <a:cubicBezTo>
                    <a:pt x="168955" y="82061"/>
                    <a:pt x="218168" y="93703"/>
                    <a:pt x="210230" y="92115"/>
                  </a:cubicBezTo>
                  <a:cubicBezTo>
                    <a:pt x="202292" y="90527"/>
                    <a:pt x="116567" y="70419"/>
                    <a:pt x="86405" y="57190"/>
                  </a:cubicBezTo>
                  <a:cubicBezTo>
                    <a:pt x="56243" y="43961"/>
                    <a:pt x="-7258" y="-1548"/>
                    <a:pt x="680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 1257">
              <a:extLst>
                <a:ext uri="{FF2B5EF4-FFF2-40B4-BE49-F238E27FC236}">
                  <a16:creationId xmlns:a16="http://schemas.microsoft.com/office/drawing/2014/main" id="{4E0F406D-5A22-7FA7-F882-880B0569E5CB}"/>
                </a:ext>
              </a:extLst>
            </p:cNvPr>
            <p:cNvSpPr/>
            <p:nvPr/>
          </p:nvSpPr>
          <p:spPr>
            <a:xfrm>
              <a:off x="2092238" y="11614052"/>
              <a:ext cx="257311" cy="25904"/>
            </a:xfrm>
            <a:custGeom>
              <a:avLst/>
              <a:gdLst>
                <a:gd name="connsiteX0" fmla="*/ 87 w 257311"/>
                <a:gd name="connsiteY0" fmla="*/ 19148 h 25904"/>
                <a:gd name="connsiteX1" fmla="*/ 98512 w 257311"/>
                <a:gd name="connsiteY1" fmla="*/ 15973 h 25904"/>
                <a:gd name="connsiteX2" fmla="*/ 257262 w 257311"/>
                <a:gd name="connsiteY2" fmla="*/ 25498 h 25904"/>
                <a:gd name="connsiteX3" fmla="*/ 114387 w 257311"/>
                <a:gd name="connsiteY3" fmla="*/ 98 h 25904"/>
                <a:gd name="connsiteX4" fmla="*/ 87 w 257311"/>
                <a:gd name="connsiteY4" fmla="*/ 19148 h 2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311" h="25904">
                  <a:moveTo>
                    <a:pt x="87" y="19148"/>
                  </a:moveTo>
                  <a:cubicBezTo>
                    <a:pt x="-2559" y="21794"/>
                    <a:pt x="55650" y="14915"/>
                    <a:pt x="98512" y="15973"/>
                  </a:cubicBezTo>
                  <a:cubicBezTo>
                    <a:pt x="141374" y="17031"/>
                    <a:pt x="254616" y="28144"/>
                    <a:pt x="257262" y="25498"/>
                  </a:cubicBezTo>
                  <a:cubicBezTo>
                    <a:pt x="259908" y="22852"/>
                    <a:pt x="155133" y="1685"/>
                    <a:pt x="114387" y="98"/>
                  </a:cubicBezTo>
                  <a:cubicBezTo>
                    <a:pt x="73641" y="-1489"/>
                    <a:pt x="2733" y="16502"/>
                    <a:pt x="87" y="19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 1258">
              <a:extLst>
                <a:ext uri="{FF2B5EF4-FFF2-40B4-BE49-F238E27FC236}">
                  <a16:creationId xmlns:a16="http://schemas.microsoft.com/office/drawing/2014/main" id="{5ACFFA61-B3C8-C44F-FEAC-60F7C4A21370}"/>
                </a:ext>
              </a:extLst>
            </p:cNvPr>
            <p:cNvSpPr/>
            <p:nvPr/>
          </p:nvSpPr>
          <p:spPr>
            <a:xfrm>
              <a:off x="1935277" y="11633199"/>
              <a:ext cx="87211" cy="531574"/>
            </a:xfrm>
            <a:custGeom>
              <a:avLst/>
              <a:gdLst>
                <a:gd name="connsiteX0" fmla="*/ 87198 w 87211"/>
                <a:gd name="connsiteY0" fmla="*/ 1 h 531574"/>
                <a:gd name="connsiteX1" fmla="*/ 7823 w 87211"/>
                <a:gd name="connsiteY1" fmla="*/ 206376 h 531574"/>
                <a:gd name="connsiteX2" fmla="*/ 7823 w 87211"/>
                <a:gd name="connsiteY2" fmla="*/ 254001 h 531574"/>
                <a:gd name="connsiteX3" fmla="*/ 1473 w 87211"/>
                <a:gd name="connsiteY3" fmla="*/ 231776 h 531574"/>
                <a:gd name="connsiteX4" fmla="*/ 39573 w 87211"/>
                <a:gd name="connsiteY4" fmla="*/ 384176 h 531574"/>
                <a:gd name="connsiteX5" fmla="*/ 68148 w 87211"/>
                <a:gd name="connsiteY5" fmla="*/ 530226 h 531574"/>
                <a:gd name="connsiteX6" fmla="*/ 4648 w 87211"/>
                <a:gd name="connsiteY6" fmla="*/ 295276 h 531574"/>
                <a:gd name="connsiteX7" fmla="*/ 14173 w 87211"/>
                <a:gd name="connsiteY7" fmla="*/ 209551 h 531574"/>
                <a:gd name="connsiteX8" fmla="*/ 87198 w 87211"/>
                <a:gd name="connsiteY8" fmla="*/ 1 h 53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" h="531574">
                  <a:moveTo>
                    <a:pt x="87198" y="1"/>
                  </a:moveTo>
                  <a:cubicBezTo>
                    <a:pt x="86140" y="-528"/>
                    <a:pt x="21052" y="164043"/>
                    <a:pt x="7823" y="206376"/>
                  </a:cubicBezTo>
                  <a:cubicBezTo>
                    <a:pt x="-5406" y="248709"/>
                    <a:pt x="8881" y="249768"/>
                    <a:pt x="7823" y="254001"/>
                  </a:cubicBezTo>
                  <a:cubicBezTo>
                    <a:pt x="6765" y="258234"/>
                    <a:pt x="-3819" y="210080"/>
                    <a:pt x="1473" y="231776"/>
                  </a:cubicBezTo>
                  <a:cubicBezTo>
                    <a:pt x="6765" y="253472"/>
                    <a:pt x="28461" y="334434"/>
                    <a:pt x="39573" y="384176"/>
                  </a:cubicBezTo>
                  <a:cubicBezTo>
                    <a:pt x="50685" y="433918"/>
                    <a:pt x="73969" y="545043"/>
                    <a:pt x="68148" y="530226"/>
                  </a:cubicBezTo>
                  <a:cubicBezTo>
                    <a:pt x="62327" y="515409"/>
                    <a:pt x="13644" y="348722"/>
                    <a:pt x="4648" y="295276"/>
                  </a:cubicBezTo>
                  <a:cubicBezTo>
                    <a:pt x="-4348" y="241830"/>
                    <a:pt x="3061" y="251884"/>
                    <a:pt x="14173" y="209551"/>
                  </a:cubicBezTo>
                  <a:cubicBezTo>
                    <a:pt x="25285" y="167218"/>
                    <a:pt x="88256" y="530"/>
                    <a:pt x="8719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 1259">
              <a:extLst>
                <a:ext uri="{FF2B5EF4-FFF2-40B4-BE49-F238E27FC236}">
                  <a16:creationId xmlns:a16="http://schemas.microsoft.com/office/drawing/2014/main" id="{4A3D1CBF-5F4B-A6E9-EB38-1245FC0F0BBE}"/>
                </a:ext>
              </a:extLst>
            </p:cNvPr>
            <p:cNvSpPr/>
            <p:nvPr/>
          </p:nvSpPr>
          <p:spPr>
            <a:xfrm>
              <a:off x="1962034" y="11763211"/>
              <a:ext cx="257311" cy="44778"/>
            </a:xfrm>
            <a:custGeom>
              <a:avLst/>
              <a:gdLst>
                <a:gd name="connsiteX0" fmla="*/ 116 w 257311"/>
                <a:gd name="connsiteY0" fmla="*/ 44614 h 44778"/>
                <a:gd name="connsiteX1" fmla="*/ 69966 w 257311"/>
                <a:gd name="connsiteY1" fmla="*/ 164 h 44778"/>
                <a:gd name="connsiteX2" fmla="*/ 177916 w 257311"/>
                <a:gd name="connsiteY2" fmla="*/ 28739 h 44778"/>
                <a:gd name="connsiteX3" fmla="*/ 152516 w 257311"/>
                <a:gd name="connsiteY3" fmla="*/ 6514 h 44778"/>
                <a:gd name="connsiteX4" fmla="*/ 257291 w 257311"/>
                <a:gd name="connsiteY4" fmla="*/ 16039 h 44778"/>
                <a:gd name="connsiteX5" fmla="*/ 142991 w 257311"/>
                <a:gd name="connsiteY5" fmla="*/ 25564 h 44778"/>
                <a:gd name="connsiteX6" fmla="*/ 85841 w 257311"/>
                <a:gd name="connsiteY6" fmla="*/ 16039 h 44778"/>
                <a:gd name="connsiteX7" fmla="*/ 116 w 257311"/>
                <a:gd name="connsiteY7" fmla="*/ 44614 h 44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311" h="44778">
                  <a:moveTo>
                    <a:pt x="116" y="44614"/>
                  </a:moveTo>
                  <a:cubicBezTo>
                    <a:pt x="-2530" y="41968"/>
                    <a:pt x="40333" y="2810"/>
                    <a:pt x="69966" y="164"/>
                  </a:cubicBezTo>
                  <a:cubicBezTo>
                    <a:pt x="99599" y="-2482"/>
                    <a:pt x="164158" y="27681"/>
                    <a:pt x="177916" y="28739"/>
                  </a:cubicBezTo>
                  <a:cubicBezTo>
                    <a:pt x="191674" y="29797"/>
                    <a:pt x="139287" y="8631"/>
                    <a:pt x="152516" y="6514"/>
                  </a:cubicBezTo>
                  <a:cubicBezTo>
                    <a:pt x="165745" y="4397"/>
                    <a:pt x="258878" y="12864"/>
                    <a:pt x="257291" y="16039"/>
                  </a:cubicBezTo>
                  <a:cubicBezTo>
                    <a:pt x="255704" y="19214"/>
                    <a:pt x="171566" y="25564"/>
                    <a:pt x="142991" y="25564"/>
                  </a:cubicBezTo>
                  <a:cubicBezTo>
                    <a:pt x="114416" y="25564"/>
                    <a:pt x="103832" y="14981"/>
                    <a:pt x="85841" y="16039"/>
                  </a:cubicBezTo>
                  <a:cubicBezTo>
                    <a:pt x="67850" y="17097"/>
                    <a:pt x="2762" y="47260"/>
                    <a:pt x="116" y="44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 1260">
              <a:extLst>
                <a:ext uri="{FF2B5EF4-FFF2-40B4-BE49-F238E27FC236}">
                  <a16:creationId xmlns:a16="http://schemas.microsoft.com/office/drawing/2014/main" id="{2CE60DCD-F1AE-28D1-912C-439EF83027F1}"/>
                </a:ext>
              </a:extLst>
            </p:cNvPr>
            <p:cNvSpPr/>
            <p:nvPr/>
          </p:nvSpPr>
          <p:spPr>
            <a:xfrm>
              <a:off x="1984372" y="11793059"/>
              <a:ext cx="218168" cy="101266"/>
            </a:xfrm>
            <a:custGeom>
              <a:avLst/>
              <a:gdLst>
                <a:gd name="connsiteX0" fmla="*/ 3 w 218168"/>
                <a:gd name="connsiteY0" fmla="*/ 100491 h 101266"/>
                <a:gd name="connsiteX1" fmla="*/ 69853 w 218168"/>
                <a:gd name="connsiteY1" fmla="*/ 2066 h 101266"/>
                <a:gd name="connsiteX2" fmla="*/ 66678 w 218168"/>
                <a:gd name="connsiteY2" fmla="*/ 33816 h 101266"/>
                <a:gd name="connsiteX3" fmla="*/ 215903 w 218168"/>
                <a:gd name="connsiteY3" fmla="*/ 36991 h 101266"/>
                <a:gd name="connsiteX4" fmla="*/ 152403 w 218168"/>
                <a:gd name="connsiteY4" fmla="*/ 43341 h 101266"/>
                <a:gd name="connsiteX5" fmla="*/ 92078 w 218168"/>
                <a:gd name="connsiteY5" fmla="*/ 97316 h 101266"/>
                <a:gd name="connsiteX6" fmla="*/ 111128 w 218168"/>
                <a:gd name="connsiteY6" fmla="*/ 62391 h 101266"/>
                <a:gd name="connsiteX7" fmla="*/ 73028 w 218168"/>
                <a:gd name="connsiteY7" fmla="*/ 49691 h 101266"/>
                <a:gd name="connsiteX8" fmla="*/ 3 w 218168"/>
                <a:gd name="connsiteY8" fmla="*/ 100491 h 10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68" h="101266">
                  <a:moveTo>
                    <a:pt x="3" y="100491"/>
                  </a:moveTo>
                  <a:cubicBezTo>
                    <a:pt x="-526" y="92553"/>
                    <a:pt x="58741" y="13178"/>
                    <a:pt x="69853" y="2066"/>
                  </a:cubicBezTo>
                  <a:cubicBezTo>
                    <a:pt x="80965" y="-9046"/>
                    <a:pt x="42336" y="27995"/>
                    <a:pt x="66678" y="33816"/>
                  </a:cubicBezTo>
                  <a:cubicBezTo>
                    <a:pt x="91020" y="39637"/>
                    <a:pt x="201616" y="35404"/>
                    <a:pt x="215903" y="36991"/>
                  </a:cubicBezTo>
                  <a:cubicBezTo>
                    <a:pt x="230190" y="38578"/>
                    <a:pt x="173041" y="33287"/>
                    <a:pt x="152403" y="43341"/>
                  </a:cubicBezTo>
                  <a:cubicBezTo>
                    <a:pt x="131765" y="53395"/>
                    <a:pt x="98957" y="94141"/>
                    <a:pt x="92078" y="97316"/>
                  </a:cubicBezTo>
                  <a:cubicBezTo>
                    <a:pt x="85199" y="100491"/>
                    <a:pt x="114303" y="70329"/>
                    <a:pt x="111128" y="62391"/>
                  </a:cubicBezTo>
                  <a:cubicBezTo>
                    <a:pt x="107953" y="54453"/>
                    <a:pt x="88903" y="46516"/>
                    <a:pt x="73028" y="49691"/>
                  </a:cubicBezTo>
                  <a:cubicBezTo>
                    <a:pt x="57153" y="52866"/>
                    <a:pt x="532" y="108429"/>
                    <a:pt x="3" y="1004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 1261">
              <a:extLst>
                <a:ext uri="{FF2B5EF4-FFF2-40B4-BE49-F238E27FC236}">
                  <a16:creationId xmlns:a16="http://schemas.microsoft.com/office/drawing/2014/main" id="{F15301D6-B426-BEB6-725D-CCB170764A1C}"/>
                </a:ext>
              </a:extLst>
            </p:cNvPr>
            <p:cNvSpPr/>
            <p:nvPr/>
          </p:nvSpPr>
          <p:spPr>
            <a:xfrm>
              <a:off x="2212967" y="11674214"/>
              <a:ext cx="337069" cy="120922"/>
            </a:xfrm>
            <a:custGeom>
              <a:avLst/>
              <a:gdLst>
                <a:gd name="connsiteX0" fmla="*/ 8 w 337069"/>
                <a:gd name="connsiteY0" fmla="*/ 120911 h 120922"/>
                <a:gd name="connsiteX1" fmla="*/ 136533 w 337069"/>
                <a:gd name="connsiteY1" fmla="*/ 28836 h 120922"/>
                <a:gd name="connsiteX2" fmla="*/ 231783 w 337069"/>
                <a:gd name="connsiteY2" fmla="*/ 12961 h 120922"/>
                <a:gd name="connsiteX3" fmla="*/ 336558 w 337069"/>
                <a:gd name="connsiteY3" fmla="*/ 51061 h 120922"/>
                <a:gd name="connsiteX4" fmla="*/ 269883 w 337069"/>
                <a:gd name="connsiteY4" fmla="*/ 12961 h 120922"/>
                <a:gd name="connsiteX5" fmla="*/ 225433 w 337069"/>
                <a:gd name="connsiteY5" fmla="*/ 261 h 120922"/>
                <a:gd name="connsiteX6" fmla="*/ 142883 w 337069"/>
                <a:gd name="connsiteY6" fmla="*/ 22486 h 120922"/>
                <a:gd name="connsiteX7" fmla="*/ 8 w 337069"/>
                <a:gd name="connsiteY7" fmla="*/ 120911 h 12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069" h="120922">
                  <a:moveTo>
                    <a:pt x="8" y="120911"/>
                  </a:moveTo>
                  <a:cubicBezTo>
                    <a:pt x="-1050" y="121969"/>
                    <a:pt x="97904" y="46828"/>
                    <a:pt x="136533" y="28836"/>
                  </a:cubicBezTo>
                  <a:cubicBezTo>
                    <a:pt x="175162" y="10844"/>
                    <a:pt x="198445" y="9257"/>
                    <a:pt x="231783" y="12961"/>
                  </a:cubicBezTo>
                  <a:cubicBezTo>
                    <a:pt x="265121" y="16665"/>
                    <a:pt x="330208" y="51061"/>
                    <a:pt x="336558" y="51061"/>
                  </a:cubicBezTo>
                  <a:cubicBezTo>
                    <a:pt x="342908" y="51061"/>
                    <a:pt x="288404" y="21428"/>
                    <a:pt x="269883" y="12961"/>
                  </a:cubicBezTo>
                  <a:cubicBezTo>
                    <a:pt x="251362" y="4494"/>
                    <a:pt x="246600" y="-1326"/>
                    <a:pt x="225433" y="261"/>
                  </a:cubicBezTo>
                  <a:cubicBezTo>
                    <a:pt x="204266" y="1848"/>
                    <a:pt x="175162" y="7669"/>
                    <a:pt x="142883" y="22486"/>
                  </a:cubicBezTo>
                  <a:cubicBezTo>
                    <a:pt x="110604" y="37303"/>
                    <a:pt x="1066" y="119853"/>
                    <a:pt x="8" y="120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 1262">
              <a:extLst>
                <a:ext uri="{FF2B5EF4-FFF2-40B4-BE49-F238E27FC236}">
                  <a16:creationId xmlns:a16="http://schemas.microsoft.com/office/drawing/2014/main" id="{AEBAB6E0-E3D2-0568-A910-7E6AB0AF9ED2}"/>
                </a:ext>
              </a:extLst>
            </p:cNvPr>
            <p:cNvSpPr/>
            <p:nvPr/>
          </p:nvSpPr>
          <p:spPr>
            <a:xfrm>
              <a:off x="2336795" y="11725141"/>
              <a:ext cx="201125" cy="98684"/>
            </a:xfrm>
            <a:custGeom>
              <a:avLst/>
              <a:gdLst>
                <a:gd name="connsiteX0" fmla="*/ 5 w 201125"/>
                <a:gd name="connsiteY0" fmla="*/ 98559 h 98684"/>
                <a:gd name="connsiteX1" fmla="*/ 177805 w 201125"/>
                <a:gd name="connsiteY1" fmla="*/ 69984 h 98684"/>
                <a:gd name="connsiteX2" fmla="*/ 200030 w 201125"/>
                <a:gd name="connsiteY2" fmla="*/ 134 h 98684"/>
                <a:gd name="connsiteX3" fmla="*/ 187330 w 201125"/>
                <a:gd name="connsiteY3" fmla="*/ 50934 h 98684"/>
                <a:gd name="connsiteX4" fmla="*/ 171455 w 201125"/>
                <a:gd name="connsiteY4" fmla="*/ 60459 h 98684"/>
                <a:gd name="connsiteX5" fmla="*/ 5 w 201125"/>
                <a:gd name="connsiteY5" fmla="*/ 98559 h 9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25" h="98684">
                  <a:moveTo>
                    <a:pt x="5" y="98559"/>
                  </a:moveTo>
                  <a:cubicBezTo>
                    <a:pt x="1063" y="100147"/>
                    <a:pt x="144467" y="86388"/>
                    <a:pt x="177805" y="69984"/>
                  </a:cubicBezTo>
                  <a:cubicBezTo>
                    <a:pt x="211143" y="53580"/>
                    <a:pt x="198443" y="3309"/>
                    <a:pt x="200030" y="134"/>
                  </a:cubicBezTo>
                  <a:cubicBezTo>
                    <a:pt x="201617" y="-3041"/>
                    <a:pt x="187330" y="50934"/>
                    <a:pt x="187330" y="50934"/>
                  </a:cubicBezTo>
                  <a:cubicBezTo>
                    <a:pt x="182568" y="60988"/>
                    <a:pt x="198972" y="53051"/>
                    <a:pt x="171455" y="60459"/>
                  </a:cubicBezTo>
                  <a:cubicBezTo>
                    <a:pt x="143938" y="67867"/>
                    <a:pt x="-1053" y="96971"/>
                    <a:pt x="5" y="985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 1263">
              <a:extLst>
                <a:ext uri="{FF2B5EF4-FFF2-40B4-BE49-F238E27FC236}">
                  <a16:creationId xmlns:a16="http://schemas.microsoft.com/office/drawing/2014/main" id="{0C67DA8A-6332-9FF4-483F-1C73F8A546B4}"/>
                </a:ext>
              </a:extLst>
            </p:cNvPr>
            <p:cNvSpPr/>
            <p:nvPr/>
          </p:nvSpPr>
          <p:spPr>
            <a:xfrm>
              <a:off x="2032000" y="11813551"/>
              <a:ext cx="197171" cy="226049"/>
            </a:xfrm>
            <a:custGeom>
              <a:avLst/>
              <a:gdLst>
                <a:gd name="connsiteX0" fmla="*/ 196850 w 197171"/>
                <a:gd name="connsiteY0" fmla="*/ 624 h 226049"/>
                <a:gd name="connsiteX1" fmla="*/ 158750 w 197171"/>
                <a:gd name="connsiteY1" fmla="*/ 70474 h 226049"/>
                <a:gd name="connsiteX2" fmla="*/ 34925 w 197171"/>
                <a:gd name="connsiteY2" fmla="*/ 197474 h 226049"/>
                <a:gd name="connsiteX3" fmla="*/ 0 w 197171"/>
                <a:gd name="connsiteY3" fmla="*/ 226049 h 226049"/>
                <a:gd name="connsiteX4" fmla="*/ 142875 w 197171"/>
                <a:gd name="connsiteY4" fmla="*/ 108574 h 226049"/>
                <a:gd name="connsiteX5" fmla="*/ 196850 w 197171"/>
                <a:gd name="connsiteY5" fmla="*/ 624 h 226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171" h="226049">
                  <a:moveTo>
                    <a:pt x="196850" y="624"/>
                  </a:moveTo>
                  <a:cubicBezTo>
                    <a:pt x="199496" y="-5726"/>
                    <a:pt x="185737" y="37666"/>
                    <a:pt x="158750" y="70474"/>
                  </a:cubicBezTo>
                  <a:cubicBezTo>
                    <a:pt x="131762" y="103282"/>
                    <a:pt x="61383" y="171545"/>
                    <a:pt x="34925" y="197474"/>
                  </a:cubicBezTo>
                  <a:cubicBezTo>
                    <a:pt x="8467" y="223403"/>
                    <a:pt x="0" y="226049"/>
                    <a:pt x="0" y="226049"/>
                  </a:cubicBezTo>
                  <a:cubicBezTo>
                    <a:pt x="17992" y="211232"/>
                    <a:pt x="111654" y="143499"/>
                    <a:pt x="142875" y="108574"/>
                  </a:cubicBezTo>
                  <a:cubicBezTo>
                    <a:pt x="174096" y="73649"/>
                    <a:pt x="194204" y="6974"/>
                    <a:pt x="196850" y="6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 1264">
              <a:extLst>
                <a:ext uri="{FF2B5EF4-FFF2-40B4-BE49-F238E27FC236}">
                  <a16:creationId xmlns:a16="http://schemas.microsoft.com/office/drawing/2014/main" id="{EC0540ED-0AAC-6C41-F96C-820C09527779}"/>
                </a:ext>
              </a:extLst>
            </p:cNvPr>
            <p:cNvSpPr/>
            <p:nvPr/>
          </p:nvSpPr>
          <p:spPr>
            <a:xfrm>
              <a:off x="2219307" y="11912317"/>
              <a:ext cx="295313" cy="120959"/>
            </a:xfrm>
            <a:custGeom>
              <a:avLst/>
              <a:gdLst>
                <a:gd name="connsiteX0" fmla="*/ 18 w 295313"/>
                <a:gd name="connsiteY0" fmla="*/ 283 h 120959"/>
                <a:gd name="connsiteX1" fmla="*/ 155593 w 295313"/>
                <a:gd name="connsiteY1" fmla="*/ 32033 h 120959"/>
                <a:gd name="connsiteX2" fmla="*/ 295293 w 295313"/>
                <a:gd name="connsiteY2" fmla="*/ 120933 h 120959"/>
                <a:gd name="connsiteX3" fmla="*/ 146068 w 295313"/>
                <a:gd name="connsiteY3" fmla="*/ 22508 h 120959"/>
                <a:gd name="connsiteX4" fmla="*/ 18 w 295313"/>
                <a:gd name="connsiteY4" fmla="*/ 283 h 12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13" h="120959">
                  <a:moveTo>
                    <a:pt x="18" y="283"/>
                  </a:moveTo>
                  <a:cubicBezTo>
                    <a:pt x="1605" y="1870"/>
                    <a:pt x="106381" y="11925"/>
                    <a:pt x="155593" y="32033"/>
                  </a:cubicBezTo>
                  <a:cubicBezTo>
                    <a:pt x="204806" y="52141"/>
                    <a:pt x="296880" y="122520"/>
                    <a:pt x="295293" y="120933"/>
                  </a:cubicBezTo>
                  <a:cubicBezTo>
                    <a:pt x="293706" y="119346"/>
                    <a:pt x="191576" y="41558"/>
                    <a:pt x="146068" y="22508"/>
                  </a:cubicBezTo>
                  <a:cubicBezTo>
                    <a:pt x="100560" y="3458"/>
                    <a:pt x="-1569" y="-1304"/>
                    <a:pt x="18" y="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 1265">
              <a:extLst>
                <a:ext uri="{FF2B5EF4-FFF2-40B4-BE49-F238E27FC236}">
                  <a16:creationId xmlns:a16="http://schemas.microsoft.com/office/drawing/2014/main" id="{433897BE-F7AD-3CFD-C212-78592BF953E4}"/>
                </a:ext>
              </a:extLst>
            </p:cNvPr>
            <p:cNvSpPr/>
            <p:nvPr/>
          </p:nvSpPr>
          <p:spPr>
            <a:xfrm>
              <a:off x="2314277" y="11937991"/>
              <a:ext cx="270177" cy="28920"/>
            </a:xfrm>
            <a:custGeom>
              <a:avLst/>
              <a:gdLst>
                <a:gd name="connsiteX0" fmla="*/ 298 w 270177"/>
                <a:gd name="connsiteY0" fmla="*/ 22234 h 28920"/>
                <a:gd name="connsiteX1" fmla="*/ 108248 w 270177"/>
                <a:gd name="connsiteY1" fmla="*/ 25409 h 28920"/>
                <a:gd name="connsiteX2" fmla="*/ 197148 w 270177"/>
                <a:gd name="connsiteY2" fmla="*/ 9 h 28920"/>
                <a:gd name="connsiteX3" fmla="*/ 270173 w 270177"/>
                <a:gd name="connsiteY3" fmla="*/ 28584 h 28920"/>
                <a:gd name="connsiteX4" fmla="*/ 193973 w 270177"/>
                <a:gd name="connsiteY4" fmla="*/ 15884 h 28920"/>
                <a:gd name="connsiteX5" fmla="*/ 143173 w 270177"/>
                <a:gd name="connsiteY5" fmla="*/ 19059 h 28920"/>
                <a:gd name="connsiteX6" fmla="*/ 298 w 270177"/>
                <a:gd name="connsiteY6" fmla="*/ 22234 h 28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177" h="28920">
                  <a:moveTo>
                    <a:pt x="298" y="22234"/>
                  </a:moveTo>
                  <a:cubicBezTo>
                    <a:pt x="-5523" y="23292"/>
                    <a:pt x="75440" y="29113"/>
                    <a:pt x="108248" y="25409"/>
                  </a:cubicBezTo>
                  <a:cubicBezTo>
                    <a:pt x="141056" y="21705"/>
                    <a:pt x="170161" y="-520"/>
                    <a:pt x="197148" y="9"/>
                  </a:cubicBezTo>
                  <a:cubicBezTo>
                    <a:pt x="224135" y="538"/>
                    <a:pt x="270702" y="25938"/>
                    <a:pt x="270173" y="28584"/>
                  </a:cubicBezTo>
                  <a:cubicBezTo>
                    <a:pt x="269644" y="31230"/>
                    <a:pt x="215140" y="17471"/>
                    <a:pt x="193973" y="15884"/>
                  </a:cubicBezTo>
                  <a:cubicBezTo>
                    <a:pt x="172806" y="14297"/>
                    <a:pt x="169102" y="14297"/>
                    <a:pt x="143173" y="19059"/>
                  </a:cubicBezTo>
                  <a:cubicBezTo>
                    <a:pt x="117244" y="23821"/>
                    <a:pt x="6119" y="21176"/>
                    <a:pt x="298" y="22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 1266">
              <a:extLst>
                <a:ext uri="{FF2B5EF4-FFF2-40B4-BE49-F238E27FC236}">
                  <a16:creationId xmlns:a16="http://schemas.microsoft.com/office/drawing/2014/main" id="{FEB375AC-0E68-8B33-07FF-E0C4983BB28E}"/>
                </a:ext>
              </a:extLst>
            </p:cNvPr>
            <p:cNvSpPr/>
            <p:nvPr/>
          </p:nvSpPr>
          <p:spPr>
            <a:xfrm>
              <a:off x="2295169" y="11712315"/>
              <a:ext cx="182742" cy="79712"/>
            </a:xfrm>
            <a:custGeom>
              <a:avLst/>
              <a:gdLst>
                <a:gd name="connsiteX0" fmla="*/ 356 w 182742"/>
                <a:gd name="connsiteY0" fmla="*/ 35185 h 79712"/>
                <a:gd name="connsiteX1" fmla="*/ 114656 w 182742"/>
                <a:gd name="connsiteY1" fmla="*/ 9785 h 79712"/>
                <a:gd name="connsiteX2" fmla="*/ 159106 w 182742"/>
                <a:gd name="connsiteY2" fmla="*/ 38360 h 79712"/>
                <a:gd name="connsiteX3" fmla="*/ 130531 w 182742"/>
                <a:gd name="connsiteY3" fmla="*/ 63760 h 79712"/>
                <a:gd name="connsiteX4" fmla="*/ 60681 w 182742"/>
                <a:gd name="connsiteY4" fmla="*/ 79635 h 79712"/>
                <a:gd name="connsiteX5" fmla="*/ 174981 w 182742"/>
                <a:gd name="connsiteY5" fmla="*/ 57410 h 79712"/>
                <a:gd name="connsiteX6" fmla="*/ 155931 w 182742"/>
                <a:gd name="connsiteY6" fmla="*/ 260 h 79712"/>
                <a:gd name="connsiteX7" fmla="*/ 356 w 182742"/>
                <a:gd name="connsiteY7" fmla="*/ 35185 h 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2742" h="79712">
                  <a:moveTo>
                    <a:pt x="356" y="35185"/>
                  </a:moveTo>
                  <a:cubicBezTo>
                    <a:pt x="-6523" y="36772"/>
                    <a:pt x="88198" y="9256"/>
                    <a:pt x="114656" y="9785"/>
                  </a:cubicBezTo>
                  <a:cubicBezTo>
                    <a:pt x="141114" y="10314"/>
                    <a:pt x="156460" y="29364"/>
                    <a:pt x="159106" y="38360"/>
                  </a:cubicBezTo>
                  <a:cubicBezTo>
                    <a:pt x="161752" y="47356"/>
                    <a:pt x="146935" y="56881"/>
                    <a:pt x="130531" y="63760"/>
                  </a:cubicBezTo>
                  <a:cubicBezTo>
                    <a:pt x="114127" y="70639"/>
                    <a:pt x="53273" y="80693"/>
                    <a:pt x="60681" y="79635"/>
                  </a:cubicBezTo>
                  <a:cubicBezTo>
                    <a:pt x="68089" y="78577"/>
                    <a:pt x="159106" y="70639"/>
                    <a:pt x="174981" y="57410"/>
                  </a:cubicBezTo>
                  <a:cubicBezTo>
                    <a:pt x="190856" y="44181"/>
                    <a:pt x="181331" y="3964"/>
                    <a:pt x="155931" y="260"/>
                  </a:cubicBezTo>
                  <a:cubicBezTo>
                    <a:pt x="130531" y="-3444"/>
                    <a:pt x="7235" y="33598"/>
                    <a:pt x="356" y="35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 1267">
              <a:extLst>
                <a:ext uri="{FF2B5EF4-FFF2-40B4-BE49-F238E27FC236}">
                  <a16:creationId xmlns:a16="http://schemas.microsoft.com/office/drawing/2014/main" id="{DF8A855B-C68C-D873-9146-B22BCB7DCA97}"/>
                </a:ext>
              </a:extLst>
            </p:cNvPr>
            <p:cNvSpPr/>
            <p:nvPr/>
          </p:nvSpPr>
          <p:spPr>
            <a:xfrm>
              <a:off x="2282424" y="11810957"/>
              <a:ext cx="202158" cy="98489"/>
            </a:xfrm>
            <a:custGeom>
              <a:avLst/>
              <a:gdLst>
                <a:gd name="connsiteX0" fmla="*/ 401 w 202158"/>
                <a:gd name="connsiteY0" fmla="*/ 43 h 98489"/>
                <a:gd name="connsiteX1" fmla="*/ 76601 w 202158"/>
                <a:gd name="connsiteY1" fmla="*/ 44493 h 98489"/>
                <a:gd name="connsiteX2" fmla="*/ 200426 w 202158"/>
                <a:gd name="connsiteY2" fmla="*/ 22268 h 98489"/>
                <a:gd name="connsiteX3" fmla="*/ 146451 w 202158"/>
                <a:gd name="connsiteY3" fmla="*/ 47668 h 98489"/>
                <a:gd name="connsiteX4" fmla="*/ 108351 w 202158"/>
                <a:gd name="connsiteY4" fmla="*/ 98468 h 98489"/>
                <a:gd name="connsiteX5" fmla="*/ 140101 w 202158"/>
                <a:gd name="connsiteY5" fmla="*/ 54018 h 98489"/>
                <a:gd name="connsiteX6" fmla="*/ 108351 w 202158"/>
                <a:gd name="connsiteY6" fmla="*/ 54018 h 98489"/>
                <a:gd name="connsiteX7" fmla="*/ 401 w 202158"/>
                <a:gd name="connsiteY7" fmla="*/ 43 h 9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158" h="98489">
                  <a:moveTo>
                    <a:pt x="401" y="43"/>
                  </a:moveTo>
                  <a:cubicBezTo>
                    <a:pt x="-4891" y="-1544"/>
                    <a:pt x="43263" y="40789"/>
                    <a:pt x="76601" y="44493"/>
                  </a:cubicBezTo>
                  <a:cubicBezTo>
                    <a:pt x="109939" y="48197"/>
                    <a:pt x="188784" y="21739"/>
                    <a:pt x="200426" y="22268"/>
                  </a:cubicBezTo>
                  <a:cubicBezTo>
                    <a:pt x="212068" y="22797"/>
                    <a:pt x="161797" y="34968"/>
                    <a:pt x="146451" y="47668"/>
                  </a:cubicBezTo>
                  <a:cubicBezTo>
                    <a:pt x="131105" y="60368"/>
                    <a:pt x="109409" y="97410"/>
                    <a:pt x="108351" y="98468"/>
                  </a:cubicBezTo>
                  <a:cubicBezTo>
                    <a:pt x="107293" y="99526"/>
                    <a:pt x="140101" y="61426"/>
                    <a:pt x="140101" y="54018"/>
                  </a:cubicBezTo>
                  <a:cubicBezTo>
                    <a:pt x="140101" y="46610"/>
                    <a:pt x="129518" y="61426"/>
                    <a:pt x="108351" y="54018"/>
                  </a:cubicBezTo>
                  <a:cubicBezTo>
                    <a:pt x="87184" y="46610"/>
                    <a:pt x="5693" y="1630"/>
                    <a:pt x="401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 1268">
              <a:extLst>
                <a:ext uri="{FF2B5EF4-FFF2-40B4-BE49-F238E27FC236}">
                  <a16:creationId xmlns:a16="http://schemas.microsoft.com/office/drawing/2014/main" id="{87591ABD-C087-3D2F-8741-59A0700590DC}"/>
                </a:ext>
              </a:extLst>
            </p:cNvPr>
            <p:cNvSpPr/>
            <p:nvPr/>
          </p:nvSpPr>
          <p:spPr>
            <a:xfrm>
              <a:off x="2219243" y="11725213"/>
              <a:ext cx="143119" cy="181136"/>
            </a:xfrm>
            <a:custGeom>
              <a:avLst/>
              <a:gdLst>
                <a:gd name="connsiteX0" fmla="*/ 22307 w 143119"/>
                <a:gd name="connsiteY0" fmla="*/ 62 h 181136"/>
                <a:gd name="connsiteX1" fmla="*/ 12782 w 143119"/>
                <a:gd name="connsiteY1" fmla="*/ 73087 h 181136"/>
                <a:gd name="connsiteX2" fmla="*/ 25482 w 143119"/>
                <a:gd name="connsiteY2" fmla="*/ 136587 h 181136"/>
                <a:gd name="connsiteX3" fmla="*/ 47707 w 143119"/>
                <a:gd name="connsiteY3" fmla="*/ 152462 h 181136"/>
                <a:gd name="connsiteX4" fmla="*/ 142957 w 143119"/>
                <a:gd name="connsiteY4" fmla="*/ 181037 h 181136"/>
                <a:gd name="connsiteX5" fmla="*/ 22307 w 143119"/>
                <a:gd name="connsiteY5" fmla="*/ 158812 h 181136"/>
                <a:gd name="connsiteX6" fmla="*/ 82 w 143119"/>
                <a:gd name="connsiteY6" fmla="*/ 85787 h 181136"/>
                <a:gd name="connsiteX7" fmla="*/ 22307 w 143119"/>
                <a:gd name="connsiteY7" fmla="*/ 62 h 181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119" h="181136">
                  <a:moveTo>
                    <a:pt x="22307" y="62"/>
                  </a:moveTo>
                  <a:cubicBezTo>
                    <a:pt x="24424" y="-2055"/>
                    <a:pt x="12253" y="50333"/>
                    <a:pt x="12782" y="73087"/>
                  </a:cubicBezTo>
                  <a:cubicBezTo>
                    <a:pt x="13311" y="95841"/>
                    <a:pt x="19661" y="123358"/>
                    <a:pt x="25482" y="136587"/>
                  </a:cubicBezTo>
                  <a:cubicBezTo>
                    <a:pt x="31303" y="149816"/>
                    <a:pt x="28128" y="145054"/>
                    <a:pt x="47707" y="152462"/>
                  </a:cubicBezTo>
                  <a:cubicBezTo>
                    <a:pt x="67286" y="159870"/>
                    <a:pt x="147190" y="179979"/>
                    <a:pt x="142957" y="181037"/>
                  </a:cubicBezTo>
                  <a:cubicBezTo>
                    <a:pt x="138724" y="182095"/>
                    <a:pt x="46120" y="174687"/>
                    <a:pt x="22307" y="158812"/>
                  </a:cubicBezTo>
                  <a:cubicBezTo>
                    <a:pt x="-1506" y="142937"/>
                    <a:pt x="1669" y="107483"/>
                    <a:pt x="82" y="85787"/>
                  </a:cubicBezTo>
                  <a:cubicBezTo>
                    <a:pt x="-1505" y="64091"/>
                    <a:pt x="20190" y="2179"/>
                    <a:pt x="22307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 1269">
              <a:extLst>
                <a:ext uri="{FF2B5EF4-FFF2-40B4-BE49-F238E27FC236}">
                  <a16:creationId xmlns:a16="http://schemas.microsoft.com/office/drawing/2014/main" id="{1D05B1AF-0AA1-8A6E-034A-08CECE09E923}"/>
                </a:ext>
              </a:extLst>
            </p:cNvPr>
            <p:cNvSpPr/>
            <p:nvPr/>
          </p:nvSpPr>
          <p:spPr>
            <a:xfrm>
              <a:off x="2276298" y="11718676"/>
              <a:ext cx="35612" cy="175497"/>
            </a:xfrm>
            <a:custGeom>
              <a:avLst/>
              <a:gdLst>
                <a:gd name="connsiteX0" fmla="*/ 16052 w 35612"/>
                <a:gd name="connsiteY0" fmla="*/ 249 h 175497"/>
                <a:gd name="connsiteX1" fmla="*/ 177 w 35612"/>
                <a:gd name="connsiteY1" fmla="*/ 92324 h 175497"/>
                <a:gd name="connsiteX2" fmla="*/ 28752 w 35612"/>
                <a:gd name="connsiteY2" fmla="*/ 130424 h 175497"/>
                <a:gd name="connsiteX3" fmla="*/ 35102 w 35612"/>
                <a:gd name="connsiteY3" fmla="*/ 174874 h 175497"/>
                <a:gd name="connsiteX4" fmla="*/ 19227 w 35612"/>
                <a:gd name="connsiteY4" fmla="*/ 95499 h 175497"/>
                <a:gd name="connsiteX5" fmla="*/ 3352 w 35612"/>
                <a:gd name="connsiteY5" fmla="*/ 66924 h 175497"/>
                <a:gd name="connsiteX6" fmla="*/ 16052 w 35612"/>
                <a:gd name="connsiteY6" fmla="*/ 249 h 17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612" h="175497">
                  <a:moveTo>
                    <a:pt x="16052" y="249"/>
                  </a:moveTo>
                  <a:cubicBezTo>
                    <a:pt x="15523" y="4482"/>
                    <a:pt x="-1940" y="70628"/>
                    <a:pt x="177" y="92324"/>
                  </a:cubicBezTo>
                  <a:cubicBezTo>
                    <a:pt x="2294" y="114020"/>
                    <a:pt x="22931" y="116666"/>
                    <a:pt x="28752" y="130424"/>
                  </a:cubicBezTo>
                  <a:cubicBezTo>
                    <a:pt x="34573" y="144182"/>
                    <a:pt x="36690" y="180695"/>
                    <a:pt x="35102" y="174874"/>
                  </a:cubicBezTo>
                  <a:cubicBezTo>
                    <a:pt x="33515" y="169053"/>
                    <a:pt x="24519" y="113491"/>
                    <a:pt x="19227" y="95499"/>
                  </a:cubicBezTo>
                  <a:cubicBezTo>
                    <a:pt x="13935" y="77507"/>
                    <a:pt x="2294" y="87032"/>
                    <a:pt x="3352" y="66924"/>
                  </a:cubicBezTo>
                  <a:cubicBezTo>
                    <a:pt x="4410" y="46816"/>
                    <a:pt x="16581" y="-3984"/>
                    <a:pt x="16052" y="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 1270">
              <a:extLst>
                <a:ext uri="{FF2B5EF4-FFF2-40B4-BE49-F238E27FC236}">
                  <a16:creationId xmlns:a16="http://schemas.microsoft.com/office/drawing/2014/main" id="{2CB64932-EAEC-1FC5-B58C-1BD60EEBBD1F}"/>
                </a:ext>
              </a:extLst>
            </p:cNvPr>
            <p:cNvSpPr/>
            <p:nvPr/>
          </p:nvSpPr>
          <p:spPr>
            <a:xfrm>
              <a:off x="2139895" y="11912225"/>
              <a:ext cx="330696" cy="117883"/>
            </a:xfrm>
            <a:custGeom>
              <a:avLst/>
              <a:gdLst>
                <a:gd name="connsiteX0" fmla="*/ 55 w 330696"/>
                <a:gd name="connsiteY0" fmla="*/ 117850 h 117883"/>
                <a:gd name="connsiteX1" fmla="*/ 139755 w 330696"/>
                <a:gd name="connsiteY1" fmla="*/ 44825 h 117883"/>
                <a:gd name="connsiteX2" fmla="*/ 260405 w 330696"/>
                <a:gd name="connsiteY2" fmla="*/ 6725 h 117883"/>
                <a:gd name="connsiteX3" fmla="*/ 330255 w 330696"/>
                <a:gd name="connsiteY3" fmla="*/ 16250 h 117883"/>
                <a:gd name="connsiteX4" fmla="*/ 228655 w 330696"/>
                <a:gd name="connsiteY4" fmla="*/ 375 h 117883"/>
                <a:gd name="connsiteX5" fmla="*/ 123880 w 330696"/>
                <a:gd name="connsiteY5" fmla="*/ 35300 h 117883"/>
                <a:gd name="connsiteX6" fmla="*/ 55 w 330696"/>
                <a:gd name="connsiteY6" fmla="*/ 117850 h 117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696" h="117883">
                  <a:moveTo>
                    <a:pt x="55" y="117850"/>
                  </a:moveTo>
                  <a:cubicBezTo>
                    <a:pt x="2701" y="119438"/>
                    <a:pt x="96363" y="63346"/>
                    <a:pt x="139755" y="44825"/>
                  </a:cubicBezTo>
                  <a:cubicBezTo>
                    <a:pt x="183147" y="26304"/>
                    <a:pt x="228655" y="11487"/>
                    <a:pt x="260405" y="6725"/>
                  </a:cubicBezTo>
                  <a:cubicBezTo>
                    <a:pt x="292155" y="1963"/>
                    <a:pt x="335546" y="17308"/>
                    <a:pt x="330255" y="16250"/>
                  </a:cubicBezTo>
                  <a:cubicBezTo>
                    <a:pt x="324964" y="15192"/>
                    <a:pt x="263051" y="-2800"/>
                    <a:pt x="228655" y="375"/>
                  </a:cubicBezTo>
                  <a:cubicBezTo>
                    <a:pt x="194259" y="3550"/>
                    <a:pt x="157747" y="15721"/>
                    <a:pt x="123880" y="35300"/>
                  </a:cubicBezTo>
                  <a:cubicBezTo>
                    <a:pt x="90013" y="54879"/>
                    <a:pt x="-2591" y="116262"/>
                    <a:pt x="55" y="117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 1271">
              <a:extLst>
                <a:ext uri="{FF2B5EF4-FFF2-40B4-BE49-F238E27FC236}">
                  <a16:creationId xmlns:a16="http://schemas.microsoft.com/office/drawing/2014/main" id="{2CD6B328-876A-EC61-25B8-8345FBCBD25E}"/>
                </a:ext>
              </a:extLst>
            </p:cNvPr>
            <p:cNvSpPr/>
            <p:nvPr/>
          </p:nvSpPr>
          <p:spPr>
            <a:xfrm>
              <a:off x="2387009" y="11914614"/>
              <a:ext cx="230361" cy="185600"/>
            </a:xfrm>
            <a:custGeom>
              <a:avLst/>
              <a:gdLst>
                <a:gd name="connsiteX0" fmla="*/ 591 w 230361"/>
                <a:gd name="connsiteY0" fmla="*/ 1161 h 185600"/>
                <a:gd name="connsiteX1" fmla="*/ 114891 w 230361"/>
                <a:gd name="connsiteY1" fmla="*/ 42436 h 185600"/>
                <a:gd name="connsiteX2" fmla="*/ 229191 w 230361"/>
                <a:gd name="connsiteY2" fmla="*/ 185311 h 185600"/>
                <a:gd name="connsiteX3" fmla="*/ 165691 w 230361"/>
                <a:gd name="connsiteY3" fmla="*/ 77361 h 185600"/>
                <a:gd name="connsiteX4" fmla="*/ 591 w 230361"/>
                <a:gd name="connsiteY4" fmla="*/ 1161 h 1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61" h="185600">
                  <a:moveTo>
                    <a:pt x="591" y="1161"/>
                  </a:moveTo>
                  <a:cubicBezTo>
                    <a:pt x="-7876" y="-4660"/>
                    <a:pt x="76791" y="11744"/>
                    <a:pt x="114891" y="42436"/>
                  </a:cubicBezTo>
                  <a:cubicBezTo>
                    <a:pt x="152991" y="73128"/>
                    <a:pt x="220724" y="179490"/>
                    <a:pt x="229191" y="185311"/>
                  </a:cubicBezTo>
                  <a:cubicBezTo>
                    <a:pt x="237658" y="191132"/>
                    <a:pt x="198499" y="107523"/>
                    <a:pt x="165691" y="77361"/>
                  </a:cubicBezTo>
                  <a:cubicBezTo>
                    <a:pt x="132883" y="47199"/>
                    <a:pt x="9058" y="6982"/>
                    <a:pt x="591" y="1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 1272">
              <a:extLst>
                <a:ext uri="{FF2B5EF4-FFF2-40B4-BE49-F238E27FC236}">
                  <a16:creationId xmlns:a16="http://schemas.microsoft.com/office/drawing/2014/main" id="{D46DD892-104C-D34E-22F2-FE4C154A4A92}"/>
                </a:ext>
              </a:extLst>
            </p:cNvPr>
            <p:cNvSpPr/>
            <p:nvPr/>
          </p:nvSpPr>
          <p:spPr>
            <a:xfrm>
              <a:off x="2190711" y="11987384"/>
              <a:ext cx="346207" cy="55395"/>
            </a:xfrm>
            <a:custGeom>
              <a:avLst/>
              <a:gdLst>
                <a:gd name="connsiteX0" fmla="*/ 39 w 346207"/>
                <a:gd name="connsiteY0" fmla="*/ 55391 h 55395"/>
                <a:gd name="connsiteX1" fmla="*/ 120689 w 346207"/>
                <a:gd name="connsiteY1" fmla="*/ 7766 h 55395"/>
                <a:gd name="connsiteX2" fmla="*/ 317539 w 346207"/>
                <a:gd name="connsiteY2" fmla="*/ 17291 h 55395"/>
                <a:gd name="connsiteX3" fmla="*/ 336589 w 346207"/>
                <a:gd name="connsiteY3" fmla="*/ 14116 h 55395"/>
                <a:gd name="connsiteX4" fmla="*/ 234989 w 346207"/>
                <a:gd name="connsiteY4" fmla="*/ 4591 h 55395"/>
                <a:gd name="connsiteX5" fmla="*/ 165139 w 346207"/>
                <a:gd name="connsiteY5" fmla="*/ 1416 h 55395"/>
                <a:gd name="connsiteX6" fmla="*/ 107989 w 346207"/>
                <a:gd name="connsiteY6" fmla="*/ 4591 h 55395"/>
                <a:gd name="connsiteX7" fmla="*/ 39 w 346207"/>
                <a:gd name="connsiteY7" fmla="*/ 55391 h 5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207" h="55395">
                  <a:moveTo>
                    <a:pt x="39" y="55391"/>
                  </a:moveTo>
                  <a:cubicBezTo>
                    <a:pt x="2156" y="55920"/>
                    <a:pt x="67772" y="14116"/>
                    <a:pt x="120689" y="7766"/>
                  </a:cubicBezTo>
                  <a:cubicBezTo>
                    <a:pt x="173606" y="1416"/>
                    <a:pt x="317539" y="17291"/>
                    <a:pt x="317539" y="17291"/>
                  </a:cubicBezTo>
                  <a:cubicBezTo>
                    <a:pt x="353522" y="18349"/>
                    <a:pt x="350347" y="16233"/>
                    <a:pt x="336589" y="14116"/>
                  </a:cubicBezTo>
                  <a:cubicBezTo>
                    <a:pt x="322831" y="11999"/>
                    <a:pt x="263564" y="6708"/>
                    <a:pt x="234989" y="4591"/>
                  </a:cubicBezTo>
                  <a:cubicBezTo>
                    <a:pt x="206414" y="2474"/>
                    <a:pt x="186306" y="1416"/>
                    <a:pt x="165139" y="1416"/>
                  </a:cubicBezTo>
                  <a:cubicBezTo>
                    <a:pt x="143972" y="1416"/>
                    <a:pt x="133389" y="-3346"/>
                    <a:pt x="107989" y="4591"/>
                  </a:cubicBezTo>
                  <a:cubicBezTo>
                    <a:pt x="82589" y="12528"/>
                    <a:pt x="-2078" y="54862"/>
                    <a:pt x="39" y="55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 1273">
              <a:extLst>
                <a:ext uri="{FF2B5EF4-FFF2-40B4-BE49-F238E27FC236}">
                  <a16:creationId xmlns:a16="http://schemas.microsoft.com/office/drawing/2014/main" id="{CEA8F037-F472-C586-62B5-0919C8C14F6B}"/>
                </a:ext>
              </a:extLst>
            </p:cNvPr>
            <p:cNvSpPr/>
            <p:nvPr/>
          </p:nvSpPr>
          <p:spPr>
            <a:xfrm>
              <a:off x="2184315" y="11937990"/>
              <a:ext cx="209792" cy="73042"/>
            </a:xfrm>
            <a:custGeom>
              <a:avLst/>
              <a:gdLst>
                <a:gd name="connsiteX0" fmla="*/ 85 w 209792"/>
                <a:gd name="connsiteY0" fmla="*/ 10 h 73042"/>
                <a:gd name="connsiteX1" fmla="*/ 117560 w 209792"/>
                <a:gd name="connsiteY1" fmla="*/ 34935 h 73042"/>
                <a:gd name="connsiteX2" fmla="*/ 209635 w 209792"/>
                <a:gd name="connsiteY2" fmla="*/ 73035 h 73042"/>
                <a:gd name="connsiteX3" fmla="*/ 136610 w 209792"/>
                <a:gd name="connsiteY3" fmla="*/ 31760 h 73042"/>
                <a:gd name="connsiteX4" fmla="*/ 85 w 209792"/>
                <a:gd name="connsiteY4" fmla="*/ 10 h 7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92" h="73042">
                  <a:moveTo>
                    <a:pt x="85" y="10"/>
                  </a:moveTo>
                  <a:cubicBezTo>
                    <a:pt x="-3090" y="539"/>
                    <a:pt x="82635" y="22764"/>
                    <a:pt x="117560" y="34935"/>
                  </a:cubicBezTo>
                  <a:cubicBezTo>
                    <a:pt x="152485" y="47106"/>
                    <a:pt x="206460" y="73564"/>
                    <a:pt x="209635" y="73035"/>
                  </a:cubicBezTo>
                  <a:cubicBezTo>
                    <a:pt x="212810" y="72506"/>
                    <a:pt x="167302" y="44460"/>
                    <a:pt x="136610" y="31760"/>
                  </a:cubicBezTo>
                  <a:cubicBezTo>
                    <a:pt x="105918" y="19060"/>
                    <a:pt x="3260" y="-519"/>
                    <a:pt x="85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 1274">
              <a:extLst>
                <a:ext uri="{FF2B5EF4-FFF2-40B4-BE49-F238E27FC236}">
                  <a16:creationId xmlns:a16="http://schemas.microsoft.com/office/drawing/2014/main" id="{EB294355-C471-9E55-824D-7344240ECAC1}"/>
                </a:ext>
              </a:extLst>
            </p:cNvPr>
            <p:cNvSpPr/>
            <p:nvPr/>
          </p:nvSpPr>
          <p:spPr>
            <a:xfrm>
              <a:off x="2272332" y="12052275"/>
              <a:ext cx="211409" cy="47308"/>
            </a:xfrm>
            <a:custGeom>
              <a:avLst/>
              <a:gdLst>
                <a:gd name="connsiteX0" fmla="*/ 968 w 211409"/>
                <a:gd name="connsiteY0" fmla="*/ 25 h 47308"/>
                <a:gd name="connsiteX1" fmla="*/ 207343 w 211409"/>
                <a:gd name="connsiteY1" fmla="*/ 44475 h 47308"/>
                <a:gd name="connsiteX2" fmla="*/ 131143 w 211409"/>
                <a:gd name="connsiteY2" fmla="*/ 38125 h 47308"/>
                <a:gd name="connsiteX3" fmla="*/ 968 w 211409"/>
                <a:gd name="connsiteY3" fmla="*/ 25 h 4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09" h="47308">
                  <a:moveTo>
                    <a:pt x="968" y="25"/>
                  </a:moveTo>
                  <a:cubicBezTo>
                    <a:pt x="13668" y="1083"/>
                    <a:pt x="185647" y="38125"/>
                    <a:pt x="207343" y="44475"/>
                  </a:cubicBezTo>
                  <a:cubicBezTo>
                    <a:pt x="229039" y="50825"/>
                    <a:pt x="158130" y="45533"/>
                    <a:pt x="131143" y="38125"/>
                  </a:cubicBezTo>
                  <a:cubicBezTo>
                    <a:pt x="104156" y="30717"/>
                    <a:pt x="-11732" y="-1033"/>
                    <a:pt x="96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 1275">
              <a:extLst>
                <a:ext uri="{FF2B5EF4-FFF2-40B4-BE49-F238E27FC236}">
                  <a16:creationId xmlns:a16="http://schemas.microsoft.com/office/drawing/2014/main" id="{BBE9CAF4-0E49-DF57-DF06-4C90B3B025C4}"/>
                </a:ext>
              </a:extLst>
            </p:cNvPr>
            <p:cNvSpPr/>
            <p:nvPr/>
          </p:nvSpPr>
          <p:spPr>
            <a:xfrm>
              <a:off x="2250401" y="12036368"/>
              <a:ext cx="226522" cy="45304"/>
            </a:xfrm>
            <a:custGeom>
              <a:avLst/>
              <a:gdLst>
                <a:gd name="connsiteX0" fmla="*/ 674 w 226522"/>
                <a:gd name="connsiteY0" fmla="*/ 57 h 45304"/>
                <a:gd name="connsiteX1" fmla="*/ 143549 w 226522"/>
                <a:gd name="connsiteY1" fmla="*/ 9582 h 45304"/>
                <a:gd name="connsiteX2" fmla="*/ 226099 w 226522"/>
                <a:gd name="connsiteY2" fmla="*/ 44507 h 45304"/>
                <a:gd name="connsiteX3" fmla="*/ 172124 w 226522"/>
                <a:gd name="connsiteY3" fmla="*/ 31807 h 45304"/>
                <a:gd name="connsiteX4" fmla="*/ 92749 w 226522"/>
                <a:gd name="connsiteY4" fmla="*/ 6407 h 45304"/>
                <a:gd name="connsiteX5" fmla="*/ 674 w 226522"/>
                <a:gd name="connsiteY5" fmla="*/ 57 h 45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" h="45304">
                  <a:moveTo>
                    <a:pt x="674" y="57"/>
                  </a:moveTo>
                  <a:cubicBezTo>
                    <a:pt x="9141" y="586"/>
                    <a:pt x="105978" y="2174"/>
                    <a:pt x="143549" y="9582"/>
                  </a:cubicBezTo>
                  <a:cubicBezTo>
                    <a:pt x="181120" y="16990"/>
                    <a:pt x="221337" y="40803"/>
                    <a:pt x="226099" y="44507"/>
                  </a:cubicBezTo>
                  <a:cubicBezTo>
                    <a:pt x="230861" y="48211"/>
                    <a:pt x="194349" y="38157"/>
                    <a:pt x="172124" y="31807"/>
                  </a:cubicBezTo>
                  <a:cubicBezTo>
                    <a:pt x="149899" y="25457"/>
                    <a:pt x="119736" y="10111"/>
                    <a:pt x="92749" y="6407"/>
                  </a:cubicBezTo>
                  <a:cubicBezTo>
                    <a:pt x="65762" y="2703"/>
                    <a:pt x="-7793" y="-472"/>
                    <a:pt x="674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 1276">
              <a:extLst>
                <a:ext uri="{FF2B5EF4-FFF2-40B4-BE49-F238E27FC236}">
                  <a16:creationId xmlns:a16="http://schemas.microsoft.com/office/drawing/2014/main" id="{907FE633-D28A-65A2-C89E-0848C341D309}"/>
                </a:ext>
              </a:extLst>
            </p:cNvPr>
            <p:cNvSpPr/>
            <p:nvPr/>
          </p:nvSpPr>
          <p:spPr>
            <a:xfrm>
              <a:off x="2425644" y="11998308"/>
              <a:ext cx="120920" cy="73425"/>
            </a:xfrm>
            <a:custGeom>
              <a:avLst/>
              <a:gdLst>
                <a:gd name="connsiteX0" fmla="*/ 120706 w 120920"/>
                <a:gd name="connsiteY0" fmla="*/ 17 h 73425"/>
                <a:gd name="connsiteX1" fmla="*/ 76256 w 120920"/>
                <a:gd name="connsiteY1" fmla="*/ 57167 h 73425"/>
                <a:gd name="connsiteX2" fmla="*/ 56 w 120920"/>
                <a:gd name="connsiteY2" fmla="*/ 73042 h 73425"/>
                <a:gd name="connsiteX3" fmla="*/ 88956 w 120920"/>
                <a:gd name="connsiteY3" fmla="*/ 63517 h 73425"/>
                <a:gd name="connsiteX4" fmla="*/ 120706 w 120920"/>
                <a:gd name="connsiteY4" fmla="*/ 17 h 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920" h="73425">
                  <a:moveTo>
                    <a:pt x="120706" y="17"/>
                  </a:moveTo>
                  <a:cubicBezTo>
                    <a:pt x="118589" y="-1041"/>
                    <a:pt x="96364" y="44996"/>
                    <a:pt x="76256" y="57167"/>
                  </a:cubicBezTo>
                  <a:cubicBezTo>
                    <a:pt x="56148" y="69338"/>
                    <a:pt x="-2061" y="71984"/>
                    <a:pt x="56" y="73042"/>
                  </a:cubicBezTo>
                  <a:cubicBezTo>
                    <a:pt x="2173" y="74100"/>
                    <a:pt x="68848" y="73571"/>
                    <a:pt x="88956" y="63517"/>
                  </a:cubicBezTo>
                  <a:cubicBezTo>
                    <a:pt x="109064" y="53463"/>
                    <a:pt x="122823" y="1075"/>
                    <a:pt x="120706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 1277">
              <a:extLst>
                <a:ext uri="{FF2B5EF4-FFF2-40B4-BE49-F238E27FC236}">
                  <a16:creationId xmlns:a16="http://schemas.microsoft.com/office/drawing/2014/main" id="{6E5183AC-40E2-A57B-0AF9-91EA1AD52637}"/>
                </a:ext>
              </a:extLst>
            </p:cNvPr>
            <p:cNvSpPr/>
            <p:nvPr/>
          </p:nvSpPr>
          <p:spPr>
            <a:xfrm>
              <a:off x="2441566" y="12058483"/>
              <a:ext cx="158797" cy="110118"/>
            </a:xfrm>
            <a:custGeom>
              <a:avLst/>
              <a:gdLst>
                <a:gd name="connsiteX0" fmla="*/ 9 w 158797"/>
                <a:gd name="connsiteY0" fmla="*/ 167 h 110118"/>
                <a:gd name="connsiteX1" fmla="*/ 111134 w 158797"/>
                <a:gd name="connsiteY1" fmla="*/ 73192 h 110118"/>
                <a:gd name="connsiteX2" fmla="*/ 158759 w 158797"/>
                <a:gd name="connsiteY2" fmla="*/ 108117 h 110118"/>
                <a:gd name="connsiteX3" fmla="*/ 117484 w 158797"/>
                <a:gd name="connsiteY3" fmla="*/ 95417 h 110118"/>
                <a:gd name="connsiteX4" fmla="*/ 9 w 158797"/>
                <a:gd name="connsiteY4" fmla="*/ 167 h 11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7" h="110118">
                  <a:moveTo>
                    <a:pt x="9" y="167"/>
                  </a:moveTo>
                  <a:cubicBezTo>
                    <a:pt x="-1049" y="-3537"/>
                    <a:pt x="84676" y="55200"/>
                    <a:pt x="111134" y="73192"/>
                  </a:cubicBezTo>
                  <a:cubicBezTo>
                    <a:pt x="137592" y="91184"/>
                    <a:pt x="157701" y="104413"/>
                    <a:pt x="158759" y="108117"/>
                  </a:cubicBezTo>
                  <a:cubicBezTo>
                    <a:pt x="159817" y="111821"/>
                    <a:pt x="138651" y="111821"/>
                    <a:pt x="117484" y="95417"/>
                  </a:cubicBezTo>
                  <a:cubicBezTo>
                    <a:pt x="96317" y="79013"/>
                    <a:pt x="1067" y="3871"/>
                    <a:pt x="9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 1278">
              <a:extLst>
                <a:ext uri="{FF2B5EF4-FFF2-40B4-BE49-F238E27FC236}">
                  <a16:creationId xmlns:a16="http://schemas.microsoft.com/office/drawing/2014/main" id="{6B9D11D5-4F59-AB43-F270-57B40F22652C}"/>
                </a:ext>
              </a:extLst>
            </p:cNvPr>
            <p:cNvSpPr/>
            <p:nvPr/>
          </p:nvSpPr>
          <p:spPr>
            <a:xfrm>
              <a:off x="2485496" y="12045570"/>
              <a:ext cx="185556" cy="108236"/>
            </a:xfrm>
            <a:custGeom>
              <a:avLst/>
              <a:gdLst>
                <a:gd name="connsiteX0" fmla="*/ 529 w 185556"/>
                <a:gd name="connsiteY0" fmla="*/ 380 h 108236"/>
                <a:gd name="connsiteX1" fmla="*/ 86254 w 185556"/>
                <a:gd name="connsiteY1" fmla="*/ 63880 h 108236"/>
                <a:gd name="connsiteX2" fmla="*/ 184679 w 185556"/>
                <a:gd name="connsiteY2" fmla="*/ 105155 h 108236"/>
                <a:gd name="connsiteX3" fmla="*/ 127529 w 185556"/>
                <a:gd name="connsiteY3" fmla="*/ 95630 h 108236"/>
                <a:gd name="connsiteX4" fmla="*/ 529 w 185556"/>
                <a:gd name="connsiteY4" fmla="*/ 380 h 10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56" h="108236">
                  <a:moveTo>
                    <a:pt x="529" y="380"/>
                  </a:moveTo>
                  <a:cubicBezTo>
                    <a:pt x="-6350" y="-4912"/>
                    <a:pt x="55562" y="46418"/>
                    <a:pt x="86254" y="63880"/>
                  </a:cubicBezTo>
                  <a:cubicBezTo>
                    <a:pt x="116946" y="81343"/>
                    <a:pt x="177800" y="99863"/>
                    <a:pt x="184679" y="105155"/>
                  </a:cubicBezTo>
                  <a:cubicBezTo>
                    <a:pt x="191558" y="110447"/>
                    <a:pt x="156633" y="109917"/>
                    <a:pt x="127529" y="95630"/>
                  </a:cubicBezTo>
                  <a:cubicBezTo>
                    <a:pt x="98425" y="81343"/>
                    <a:pt x="7408" y="5672"/>
                    <a:pt x="529" y="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 1279">
              <a:extLst>
                <a:ext uri="{FF2B5EF4-FFF2-40B4-BE49-F238E27FC236}">
                  <a16:creationId xmlns:a16="http://schemas.microsoft.com/office/drawing/2014/main" id="{9B433C91-1381-AA62-4FDE-464B36413DBC}"/>
                </a:ext>
              </a:extLst>
            </p:cNvPr>
            <p:cNvSpPr/>
            <p:nvPr/>
          </p:nvSpPr>
          <p:spPr>
            <a:xfrm>
              <a:off x="2476349" y="11817310"/>
              <a:ext cx="219239" cy="403288"/>
            </a:xfrm>
            <a:custGeom>
              <a:avLst/>
              <a:gdLst>
                <a:gd name="connsiteX0" fmla="*/ 151 w 219239"/>
                <a:gd name="connsiteY0" fmla="*/ 40 h 403288"/>
                <a:gd name="connsiteX1" fmla="*/ 101751 w 219239"/>
                <a:gd name="connsiteY1" fmla="*/ 101640 h 403288"/>
                <a:gd name="connsiteX2" fmla="*/ 120801 w 219239"/>
                <a:gd name="connsiteY2" fmla="*/ 130215 h 403288"/>
                <a:gd name="connsiteX3" fmla="*/ 219226 w 219239"/>
                <a:gd name="connsiteY3" fmla="*/ 403265 h 403288"/>
                <a:gd name="connsiteX4" fmla="*/ 127151 w 219239"/>
                <a:gd name="connsiteY4" fmla="*/ 114340 h 403288"/>
                <a:gd name="connsiteX5" fmla="*/ 151 w 219239"/>
                <a:gd name="connsiteY5" fmla="*/ 40 h 403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239" h="403288">
                  <a:moveTo>
                    <a:pt x="151" y="40"/>
                  </a:moveTo>
                  <a:cubicBezTo>
                    <a:pt x="-4082" y="-2077"/>
                    <a:pt x="81643" y="79944"/>
                    <a:pt x="101751" y="101640"/>
                  </a:cubicBezTo>
                  <a:cubicBezTo>
                    <a:pt x="121859" y="123336"/>
                    <a:pt x="101222" y="79944"/>
                    <a:pt x="120801" y="130215"/>
                  </a:cubicBezTo>
                  <a:cubicBezTo>
                    <a:pt x="140380" y="180486"/>
                    <a:pt x="218168" y="405911"/>
                    <a:pt x="219226" y="403265"/>
                  </a:cubicBezTo>
                  <a:cubicBezTo>
                    <a:pt x="220284" y="400619"/>
                    <a:pt x="160488" y="178369"/>
                    <a:pt x="127151" y="114340"/>
                  </a:cubicBezTo>
                  <a:cubicBezTo>
                    <a:pt x="93814" y="50311"/>
                    <a:pt x="4384" y="2157"/>
                    <a:pt x="151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 1280">
              <a:extLst>
                <a:ext uri="{FF2B5EF4-FFF2-40B4-BE49-F238E27FC236}">
                  <a16:creationId xmlns:a16="http://schemas.microsoft.com/office/drawing/2014/main" id="{E8E60B70-5894-3CB6-BCB2-17806F282F03}"/>
                </a:ext>
              </a:extLst>
            </p:cNvPr>
            <p:cNvSpPr/>
            <p:nvPr/>
          </p:nvSpPr>
          <p:spPr>
            <a:xfrm>
              <a:off x="2529480" y="11687166"/>
              <a:ext cx="29972" cy="196877"/>
            </a:xfrm>
            <a:custGeom>
              <a:avLst/>
              <a:gdLst>
                <a:gd name="connsiteX0" fmla="*/ 29570 w 29972"/>
                <a:gd name="connsiteY0" fmla="*/ 9 h 196877"/>
                <a:gd name="connsiteX1" fmla="*/ 16870 w 29972"/>
                <a:gd name="connsiteY1" fmla="*/ 120659 h 196877"/>
                <a:gd name="connsiteX2" fmla="*/ 4170 w 29972"/>
                <a:gd name="connsiteY2" fmla="*/ 196859 h 196877"/>
                <a:gd name="connsiteX3" fmla="*/ 995 w 29972"/>
                <a:gd name="connsiteY3" fmla="*/ 114309 h 196877"/>
                <a:gd name="connsiteX4" fmla="*/ 29570 w 29972"/>
                <a:gd name="connsiteY4" fmla="*/ 9 h 196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72" h="196877">
                  <a:moveTo>
                    <a:pt x="29570" y="9"/>
                  </a:moveTo>
                  <a:cubicBezTo>
                    <a:pt x="32216" y="1067"/>
                    <a:pt x="21103" y="87851"/>
                    <a:pt x="16870" y="120659"/>
                  </a:cubicBezTo>
                  <a:cubicBezTo>
                    <a:pt x="12637" y="153467"/>
                    <a:pt x="6816" y="197917"/>
                    <a:pt x="4170" y="196859"/>
                  </a:cubicBezTo>
                  <a:cubicBezTo>
                    <a:pt x="1524" y="195801"/>
                    <a:pt x="-1651" y="141297"/>
                    <a:pt x="995" y="114309"/>
                  </a:cubicBezTo>
                  <a:cubicBezTo>
                    <a:pt x="3641" y="87322"/>
                    <a:pt x="26924" y="-1049"/>
                    <a:pt x="2957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 1281">
              <a:extLst>
                <a:ext uri="{FF2B5EF4-FFF2-40B4-BE49-F238E27FC236}">
                  <a16:creationId xmlns:a16="http://schemas.microsoft.com/office/drawing/2014/main" id="{7B02FF7E-97D8-8D52-8284-A1724C716DCF}"/>
                </a:ext>
              </a:extLst>
            </p:cNvPr>
            <p:cNvSpPr/>
            <p:nvPr/>
          </p:nvSpPr>
          <p:spPr>
            <a:xfrm>
              <a:off x="2285989" y="12128500"/>
              <a:ext cx="311199" cy="85725"/>
            </a:xfrm>
            <a:custGeom>
              <a:avLst/>
              <a:gdLst>
                <a:gd name="connsiteX0" fmla="*/ 11 w 311199"/>
                <a:gd name="connsiteY0" fmla="*/ 0 h 85725"/>
                <a:gd name="connsiteX1" fmla="*/ 212736 w 311199"/>
                <a:gd name="connsiteY1" fmla="*/ 31750 h 85725"/>
                <a:gd name="connsiteX2" fmla="*/ 311161 w 311199"/>
                <a:gd name="connsiteY2" fmla="*/ 85725 h 85725"/>
                <a:gd name="connsiteX3" fmla="*/ 203211 w 311199"/>
                <a:gd name="connsiteY3" fmla="*/ 31750 h 85725"/>
                <a:gd name="connsiteX4" fmla="*/ 11 w 311199"/>
                <a:gd name="connsiteY4" fmla="*/ 0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199" h="85725">
                  <a:moveTo>
                    <a:pt x="11" y="0"/>
                  </a:moveTo>
                  <a:cubicBezTo>
                    <a:pt x="1598" y="0"/>
                    <a:pt x="160878" y="17463"/>
                    <a:pt x="212736" y="31750"/>
                  </a:cubicBezTo>
                  <a:cubicBezTo>
                    <a:pt x="264594" y="46037"/>
                    <a:pt x="312748" y="85725"/>
                    <a:pt x="311161" y="85725"/>
                  </a:cubicBezTo>
                  <a:cubicBezTo>
                    <a:pt x="309574" y="85725"/>
                    <a:pt x="250307" y="47096"/>
                    <a:pt x="203211" y="31750"/>
                  </a:cubicBezTo>
                  <a:cubicBezTo>
                    <a:pt x="156115" y="16404"/>
                    <a:pt x="-1576" y="0"/>
                    <a:pt x="1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 1282">
              <a:extLst>
                <a:ext uri="{FF2B5EF4-FFF2-40B4-BE49-F238E27FC236}">
                  <a16:creationId xmlns:a16="http://schemas.microsoft.com/office/drawing/2014/main" id="{9C2CCDBC-9323-287D-6F0C-17C2867D7D7F}"/>
                </a:ext>
              </a:extLst>
            </p:cNvPr>
            <p:cNvSpPr/>
            <p:nvPr/>
          </p:nvSpPr>
          <p:spPr>
            <a:xfrm>
              <a:off x="2317712" y="12137362"/>
              <a:ext cx="187463" cy="29632"/>
            </a:xfrm>
            <a:custGeom>
              <a:avLst/>
              <a:gdLst>
                <a:gd name="connsiteX0" fmla="*/ 38 w 187463"/>
                <a:gd name="connsiteY0" fmla="*/ 663 h 29632"/>
                <a:gd name="connsiteX1" fmla="*/ 114338 w 187463"/>
                <a:gd name="connsiteY1" fmla="*/ 19713 h 29632"/>
                <a:gd name="connsiteX2" fmla="*/ 187363 w 187463"/>
                <a:gd name="connsiteY2" fmla="*/ 29238 h 29632"/>
                <a:gd name="connsiteX3" fmla="*/ 127038 w 187463"/>
                <a:gd name="connsiteY3" fmla="*/ 7013 h 29632"/>
                <a:gd name="connsiteX4" fmla="*/ 38 w 187463"/>
                <a:gd name="connsiteY4" fmla="*/ 663 h 2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463" h="29632">
                  <a:moveTo>
                    <a:pt x="38" y="663"/>
                  </a:moveTo>
                  <a:cubicBezTo>
                    <a:pt x="-2079" y="2780"/>
                    <a:pt x="83117" y="14951"/>
                    <a:pt x="114338" y="19713"/>
                  </a:cubicBezTo>
                  <a:cubicBezTo>
                    <a:pt x="145559" y="24475"/>
                    <a:pt x="185246" y="31355"/>
                    <a:pt x="187363" y="29238"/>
                  </a:cubicBezTo>
                  <a:cubicBezTo>
                    <a:pt x="189480" y="27121"/>
                    <a:pt x="157730" y="12305"/>
                    <a:pt x="127038" y="7013"/>
                  </a:cubicBezTo>
                  <a:cubicBezTo>
                    <a:pt x="96346" y="1721"/>
                    <a:pt x="2155" y="-1454"/>
                    <a:pt x="38" y="6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2A292012-8F78-2C18-414C-FD3F7DEA6EBB}"/>
                </a:ext>
              </a:extLst>
            </p:cNvPr>
            <p:cNvSpPr/>
            <p:nvPr/>
          </p:nvSpPr>
          <p:spPr>
            <a:xfrm>
              <a:off x="2282940" y="12230097"/>
              <a:ext cx="509228" cy="171627"/>
            </a:xfrm>
            <a:custGeom>
              <a:avLst/>
              <a:gdLst>
                <a:gd name="connsiteX0" fmla="*/ 50685 w 509228"/>
                <a:gd name="connsiteY0" fmla="*/ 3 h 171627"/>
                <a:gd name="connsiteX1" fmla="*/ 12585 w 509228"/>
                <a:gd name="connsiteY1" fmla="*/ 79378 h 171627"/>
                <a:gd name="connsiteX2" fmla="*/ 72910 w 509228"/>
                <a:gd name="connsiteY2" fmla="*/ 155578 h 171627"/>
                <a:gd name="connsiteX3" fmla="*/ 507885 w 509228"/>
                <a:gd name="connsiteY3" fmla="*/ 146053 h 171627"/>
                <a:gd name="connsiteX4" fmla="*/ 203085 w 509228"/>
                <a:gd name="connsiteY4" fmla="*/ 171453 h 171627"/>
                <a:gd name="connsiteX5" fmla="*/ 31635 w 509228"/>
                <a:gd name="connsiteY5" fmla="*/ 155578 h 171627"/>
                <a:gd name="connsiteX6" fmla="*/ 6235 w 509228"/>
                <a:gd name="connsiteY6" fmla="*/ 123828 h 171627"/>
                <a:gd name="connsiteX7" fmla="*/ 3060 w 509228"/>
                <a:gd name="connsiteY7" fmla="*/ 76203 h 171627"/>
                <a:gd name="connsiteX8" fmla="*/ 50685 w 509228"/>
                <a:gd name="connsiteY8" fmla="*/ 3 h 17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9228" h="171627">
                  <a:moveTo>
                    <a:pt x="50685" y="3"/>
                  </a:moveTo>
                  <a:cubicBezTo>
                    <a:pt x="52272" y="532"/>
                    <a:pt x="8881" y="53449"/>
                    <a:pt x="12585" y="79378"/>
                  </a:cubicBezTo>
                  <a:cubicBezTo>
                    <a:pt x="16289" y="105307"/>
                    <a:pt x="-9640" y="144466"/>
                    <a:pt x="72910" y="155578"/>
                  </a:cubicBezTo>
                  <a:cubicBezTo>
                    <a:pt x="155460" y="166690"/>
                    <a:pt x="486189" y="143407"/>
                    <a:pt x="507885" y="146053"/>
                  </a:cubicBezTo>
                  <a:cubicBezTo>
                    <a:pt x="529581" y="148699"/>
                    <a:pt x="282460" y="169866"/>
                    <a:pt x="203085" y="171453"/>
                  </a:cubicBezTo>
                  <a:cubicBezTo>
                    <a:pt x="123710" y="173040"/>
                    <a:pt x="64443" y="163515"/>
                    <a:pt x="31635" y="155578"/>
                  </a:cubicBezTo>
                  <a:cubicBezTo>
                    <a:pt x="-1173" y="147641"/>
                    <a:pt x="10997" y="137057"/>
                    <a:pt x="6235" y="123828"/>
                  </a:cubicBezTo>
                  <a:cubicBezTo>
                    <a:pt x="1473" y="110599"/>
                    <a:pt x="-3290" y="94195"/>
                    <a:pt x="3060" y="76203"/>
                  </a:cubicBezTo>
                  <a:cubicBezTo>
                    <a:pt x="9410" y="58211"/>
                    <a:pt x="49098" y="-526"/>
                    <a:pt x="5068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 1284">
              <a:extLst>
                <a:ext uri="{FF2B5EF4-FFF2-40B4-BE49-F238E27FC236}">
                  <a16:creationId xmlns:a16="http://schemas.microsoft.com/office/drawing/2014/main" id="{164131E4-37C3-7A12-DADE-FE654E1A34C2}"/>
                </a:ext>
              </a:extLst>
            </p:cNvPr>
            <p:cNvSpPr/>
            <p:nvPr/>
          </p:nvSpPr>
          <p:spPr>
            <a:xfrm>
              <a:off x="2698458" y="12226351"/>
              <a:ext cx="170552" cy="134374"/>
            </a:xfrm>
            <a:custGeom>
              <a:avLst/>
              <a:gdLst>
                <a:gd name="connsiteX0" fmla="*/ 292 w 170552"/>
                <a:gd name="connsiteY0" fmla="*/ 574 h 134374"/>
                <a:gd name="connsiteX1" fmla="*/ 143167 w 170552"/>
                <a:gd name="connsiteY1" fmla="*/ 89474 h 134374"/>
                <a:gd name="connsiteX2" fmla="*/ 168567 w 170552"/>
                <a:gd name="connsiteY2" fmla="*/ 133924 h 134374"/>
                <a:gd name="connsiteX3" fmla="*/ 114592 w 170552"/>
                <a:gd name="connsiteY3" fmla="*/ 64074 h 134374"/>
                <a:gd name="connsiteX4" fmla="*/ 105067 w 170552"/>
                <a:gd name="connsiteY4" fmla="*/ 51374 h 134374"/>
                <a:gd name="connsiteX5" fmla="*/ 292 w 170552"/>
                <a:gd name="connsiteY5" fmla="*/ 574 h 13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552" h="134374">
                  <a:moveTo>
                    <a:pt x="292" y="574"/>
                  </a:moveTo>
                  <a:cubicBezTo>
                    <a:pt x="6642" y="6924"/>
                    <a:pt x="115121" y="67249"/>
                    <a:pt x="143167" y="89474"/>
                  </a:cubicBezTo>
                  <a:cubicBezTo>
                    <a:pt x="171213" y="111699"/>
                    <a:pt x="173329" y="138157"/>
                    <a:pt x="168567" y="133924"/>
                  </a:cubicBezTo>
                  <a:cubicBezTo>
                    <a:pt x="163805" y="129691"/>
                    <a:pt x="114592" y="64074"/>
                    <a:pt x="114592" y="64074"/>
                  </a:cubicBezTo>
                  <a:cubicBezTo>
                    <a:pt x="104009" y="50316"/>
                    <a:pt x="117238" y="60370"/>
                    <a:pt x="105067" y="51374"/>
                  </a:cubicBezTo>
                  <a:cubicBezTo>
                    <a:pt x="92896" y="42378"/>
                    <a:pt x="-6058" y="-5776"/>
                    <a:pt x="292" y="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A342B708-8065-8ED3-A2FD-D9D11E0C666E}"/>
                </a:ext>
              </a:extLst>
            </p:cNvPr>
            <p:cNvSpPr/>
            <p:nvPr/>
          </p:nvSpPr>
          <p:spPr>
            <a:xfrm>
              <a:off x="2857417" y="12350734"/>
              <a:ext cx="67631" cy="136562"/>
            </a:xfrm>
            <a:custGeom>
              <a:avLst/>
              <a:gdLst>
                <a:gd name="connsiteX0" fmla="*/ 83 w 67631"/>
                <a:gd name="connsiteY0" fmla="*/ 16 h 136562"/>
                <a:gd name="connsiteX1" fmla="*/ 47708 w 67631"/>
                <a:gd name="connsiteY1" fmla="*/ 73041 h 136562"/>
                <a:gd name="connsiteX2" fmla="*/ 66758 w 67631"/>
                <a:gd name="connsiteY2" fmla="*/ 136541 h 136562"/>
                <a:gd name="connsiteX3" fmla="*/ 60408 w 67631"/>
                <a:gd name="connsiteY3" fmla="*/ 79391 h 136562"/>
                <a:gd name="connsiteX4" fmla="*/ 83 w 67631"/>
                <a:gd name="connsiteY4" fmla="*/ 16 h 13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31" h="136562">
                  <a:moveTo>
                    <a:pt x="83" y="16"/>
                  </a:moveTo>
                  <a:cubicBezTo>
                    <a:pt x="-2034" y="-1042"/>
                    <a:pt x="36596" y="50287"/>
                    <a:pt x="47708" y="73041"/>
                  </a:cubicBezTo>
                  <a:cubicBezTo>
                    <a:pt x="58820" y="95795"/>
                    <a:pt x="64641" y="135483"/>
                    <a:pt x="66758" y="136541"/>
                  </a:cubicBezTo>
                  <a:cubicBezTo>
                    <a:pt x="68875" y="137599"/>
                    <a:pt x="67287" y="98970"/>
                    <a:pt x="60408" y="79391"/>
                  </a:cubicBezTo>
                  <a:cubicBezTo>
                    <a:pt x="53529" y="59812"/>
                    <a:pt x="2200" y="1074"/>
                    <a:pt x="83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E62266A1-CB9C-5C4F-35D0-C121736085A2}"/>
                </a:ext>
              </a:extLst>
            </p:cNvPr>
            <p:cNvSpPr/>
            <p:nvPr/>
          </p:nvSpPr>
          <p:spPr>
            <a:xfrm>
              <a:off x="2175703" y="12464950"/>
              <a:ext cx="629873" cy="95362"/>
            </a:xfrm>
            <a:custGeom>
              <a:avLst/>
              <a:gdLst>
                <a:gd name="connsiteX0" fmla="*/ 2347 w 629873"/>
                <a:gd name="connsiteY0" fmla="*/ 100 h 95362"/>
                <a:gd name="connsiteX1" fmla="*/ 88072 w 629873"/>
                <a:gd name="connsiteY1" fmla="*/ 63600 h 95362"/>
                <a:gd name="connsiteX2" fmla="*/ 227772 w 629873"/>
                <a:gd name="connsiteY2" fmla="*/ 95350 h 95362"/>
                <a:gd name="connsiteX3" fmla="*/ 580197 w 629873"/>
                <a:gd name="connsiteY3" fmla="*/ 60425 h 95362"/>
                <a:gd name="connsiteX4" fmla="*/ 627822 w 629873"/>
                <a:gd name="connsiteY4" fmla="*/ 41375 h 95362"/>
                <a:gd name="connsiteX5" fmla="*/ 586547 w 629873"/>
                <a:gd name="connsiteY5" fmla="*/ 47725 h 95362"/>
                <a:gd name="connsiteX6" fmla="*/ 284922 w 629873"/>
                <a:gd name="connsiteY6" fmla="*/ 85825 h 95362"/>
                <a:gd name="connsiteX7" fmla="*/ 180147 w 629873"/>
                <a:gd name="connsiteY7" fmla="*/ 79475 h 95362"/>
                <a:gd name="connsiteX8" fmla="*/ 2347 w 629873"/>
                <a:gd name="connsiteY8" fmla="*/ 100 h 9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873" h="95362">
                  <a:moveTo>
                    <a:pt x="2347" y="100"/>
                  </a:moveTo>
                  <a:cubicBezTo>
                    <a:pt x="-12999" y="-2546"/>
                    <a:pt x="50501" y="47725"/>
                    <a:pt x="88072" y="63600"/>
                  </a:cubicBezTo>
                  <a:cubicBezTo>
                    <a:pt x="125643" y="79475"/>
                    <a:pt x="145751" y="95879"/>
                    <a:pt x="227772" y="95350"/>
                  </a:cubicBezTo>
                  <a:cubicBezTo>
                    <a:pt x="309793" y="94821"/>
                    <a:pt x="513522" y="69421"/>
                    <a:pt x="580197" y="60425"/>
                  </a:cubicBezTo>
                  <a:cubicBezTo>
                    <a:pt x="646872" y="51429"/>
                    <a:pt x="626764" y="43492"/>
                    <a:pt x="627822" y="41375"/>
                  </a:cubicBezTo>
                  <a:cubicBezTo>
                    <a:pt x="628880" y="39258"/>
                    <a:pt x="586547" y="47725"/>
                    <a:pt x="586547" y="47725"/>
                  </a:cubicBezTo>
                  <a:cubicBezTo>
                    <a:pt x="529397" y="55133"/>
                    <a:pt x="352655" y="80533"/>
                    <a:pt x="284922" y="85825"/>
                  </a:cubicBezTo>
                  <a:cubicBezTo>
                    <a:pt x="217189" y="91117"/>
                    <a:pt x="223009" y="92704"/>
                    <a:pt x="180147" y="79475"/>
                  </a:cubicBezTo>
                  <a:cubicBezTo>
                    <a:pt x="137285" y="66246"/>
                    <a:pt x="17693" y="2746"/>
                    <a:pt x="2347" y="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 1287">
              <a:extLst>
                <a:ext uri="{FF2B5EF4-FFF2-40B4-BE49-F238E27FC236}">
                  <a16:creationId xmlns:a16="http://schemas.microsoft.com/office/drawing/2014/main" id="{B447FE46-E892-824D-5062-1592EC523E3A}"/>
                </a:ext>
              </a:extLst>
            </p:cNvPr>
            <p:cNvSpPr/>
            <p:nvPr/>
          </p:nvSpPr>
          <p:spPr>
            <a:xfrm>
              <a:off x="2745998" y="12331700"/>
              <a:ext cx="106036" cy="47625"/>
            </a:xfrm>
            <a:custGeom>
              <a:avLst/>
              <a:gdLst>
                <a:gd name="connsiteX0" fmla="*/ 377 w 106036"/>
                <a:gd name="connsiteY0" fmla="*/ 47625 h 47625"/>
                <a:gd name="connsiteX1" fmla="*/ 63877 w 106036"/>
                <a:gd name="connsiteY1" fmla="*/ 34925 h 47625"/>
                <a:gd name="connsiteX2" fmla="*/ 101977 w 106036"/>
                <a:gd name="connsiteY2" fmla="*/ 0 h 47625"/>
                <a:gd name="connsiteX3" fmla="*/ 95627 w 106036"/>
                <a:gd name="connsiteY3" fmla="*/ 34925 h 47625"/>
                <a:gd name="connsiteX4" fmla="*/ 377 w 106036"/>
                <a:gd name="connsiteY4" fmla="*/ 47625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036" h="47625">
                  <a:moveTo>
                    <a:pt x="377" y="47625"/>
                  </a:moveTo>
                  <a:cubicBezTo>
                    <a:pt x="-4915" y="47625"/>
                    <a:pt x="46944" y="42862"/>
                    <a:pt x="63877" y="34925"/>
                  </a:cubicBezTo>
                  <a:cubicBezTo>
                    <a:pt x="80810" y="26988"/>
                    <a:pt x="96685" y="0"/>
                    <a:pt x="101977" y="0"/>
                  </a:cubicBezTo>
                  <a:cubicBezTo>
                    <a:pt x="107269" y="0"/>
                    <a:pt x="109385" y="26987"/>
                    <a:pt x="95627" y="34925"/>
                  </a:cubicBezTo>
                  <a:cubicBezTo>
                    <a:pt x="81869" y="42862"/>
                    <a:pt x="5669" y="47625"/>
                    <a:pt x="377" y="47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 1288">
              <a:extLst>
                <a:ext uri="{FF2B5EF4-FFF2-40B4-BE49-F238E27FC236}">
                  <a16:creationId xmlns:a16="http://schemas.microsoft.com/office/drawing/2014/main" id="{040EAA0F-6DAE-8C96-C313-DD7E3915E19E}"/>
                </a:ext>
              </a:extLst>
            </p:cNvPr>
            <p:cNvSpPr/>
            <p:nvPr/>
          </p:nvSpPr>
          <p:spPr>
            <a:xfrm>
              <a:off x="1873172" y="11899460"/>
              <a:ext cx="80573" cy="324290"/>
            </a:xfrm>
            <a:custGeom>
              <a:avLst/>
              <a:gdLst>
                <a:gd name="connsiteX0" fmla="*/ 79453 w 80573"/>
                <a:gd name="connsiteY0" fmla="*/ 3615 h 324290"/>
                <a:gd name="connsiteX1" fmla="*/ 63578 w 80573"/>
                <a:gd name="connsiteY1" fmla="*/ 86165 h 324290"/>
                <a:gd name="connsiteX2" fmla="*/ 41353 w 80573"/>
                <a:gd name="connsiteY2" fmla="*/ 206815 h 324290"/>
                <a:gd name="connsiteX3" fmla="*/ 78 w 80573"/>
                <a:gd name="connsiteY3" fmla="*/ 324290 h 324290"/>
                <a:gd name="connsiteX4" fmla="*/ 31828 w 80573"/>
                <a:gd name="connsiteY4" fmla="*/ 206815 h 324290"/>
                <a:gd name="connsiteX5" fmla="*/ 79453 w 80573"/>
                <a:gd name="connsiteY5" fmla="*/ 3615 h 32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573" h="324290">
                  <a:moveTo>
                    <a:pt x="79453" y="3615"/>
                  </a:moveTo>
                  <a:cubicBezTo>
                    <a:pt x="84745" y="-16493"/>
                    <a:pt x="69928" y="52298"/>
                    <a:pt x="63578" y="86165"/>
                  </a:cubicBezTo>
                  <a:cubicBezTo>
                    <a:pt x="57228" y="120032"/>
                    <a:pt x="51936" y="167128"/>
                    <a:pt x="41353" y="206815"/>
                  </a:cubicBezTo>
                  <a:cubicBezTo>
                    <a:pt x="30770" y="246503"/>
                    <a:pt x="1665" y="324290"/>
                    <a:pt x="78" y="324290"/>
                  </a:cubicBezTo>
                  <a:cubicBezTo>
                    <a:pt x="-1509" y="324290"/>
                    <a:pt x="21245" y="257615"/>
                    <a:pt x="31828" y="206815"/>
                  </a:cubicBezTo>
                  <a:cubicBezTo>
                    <a:pt x="42411" y="156015"/>
                    <a:pt x="74161" y="23723"/>
                    <a:pt x="79453" y="36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 1289">
              <a:extLst>
                <a:ext uri="{FF2B5EF4-FFF2-40B4-BE49-F238E27FC236}">
                  <a16:creationId xmlns:a16="http://schemas.microsoft.com/office/drawing/2014/main" id="{9A48C1DA-555A-4659-AA1B-BBD2D22CDACE}"/>
                </a:ext>
              </a:extLst>
            </p:cNvPr>
            <p:cNvSpPr/>
            <p:nvPr/>
          </p:nvSpPr>
          <p:spPr>
            <a:xfrm>
              <a:off x="2787551" y="12477615"/>
              <a:ext cx="143030" cy="51256"/>
            </a:xfrm>
            <a:custGeom>
              <a:avLst/>
              <a:gdLst>
                <a:gd name="connsiteX0" fmla="*/ 99 w 143030"/>
                <a:gd name="connsiteY0" fmla="*/ 3310 h 51256"/>
                <a:gd name="connsiteX1" fmla="*/ 54074 w 143030"/>
                <a:gd name="connsiteY1" fmla="*/ 35060 h 51256"/>
                <a:gd name="connsiteX2" fmla="*/ 142974 w 143030"/>
                <a:gd name="connsiteY2" fmla="*/ 135 h 51256"/>
                <a:gd name="connsiteX3" fmla="*/ 66774 w 143030"/>
                <a:gd name="connsiteY3" fmla="*/ 50935 h 51256"/>
                <a:gd name="connsiteX4" fmla="*/ 99 w 143030"/>
                <a:gd name="connsiteY4" fmla="*/ 3310 h 5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30" h="51256">
                  <a:moveTo>
                    <a:pt x="99" y="3310"/>
                  </a:moveTo>
                  <a:cubicBezTo>
                    <a:pt x="-2018" y="664"/>
                    <a:pt x="30262" y="35589"/>
                    <a:pt x="54074" y="35060"/>
                  </a:cubicBezTo>
                  <a:cubicBezTo>
                    <a:pt x="77886" y="34531"/>
                    <a:pt x="140857" y="-2511"/>
                    <a:pt x="142974" y="135"/>
                  </a:cubicBezTo>
                  <a:cubicBezTo>
                    <a:pt x="145091" y="2781"/>
                    <a:pt x="86882" y="46173"/>
                    <a:pt x="66774" y="50935"/>
                  </a:cubicBezTo>
                  <a:cubicBezTo>
                    <a:pt x="46666" y="55697"/>
                    <a:pt x="2216" y="5956"/>
                    <a:pt x="99" y="3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 1290">
              <a:extLst>
                <a:ext uri="{FF2B5EF4-FFF2-40B4-BE49-F238E27FC236}">
                  <a16:creationId xmlns:a16="http://schemas.microsoft.com/office/drawing/2014/main" id="{E584C650-CF99-094A-A83F-3E23D384C51F}"/>
                </a:ext>
              </a:extLst>
            </p:cNvPr>
            <p:cNvSpPr/>
            <p:nvPr/>
          </p:nvSpPr>
          <p:spPr>
            <a:xfrm>
              <a:off x="2476500" y="12493569"/>
              <a:ext cx="469730" cy="165156"/>
            </a:xfrm>
            <a:custGeom>
              <a:avLst/>
              <a:gdLst>
                <a:gd name="connsiteX0" fmla="*/ 466725 w 469730"/>
                <a:gd name="connsiteY0" fmla="*/ 56 h 165156"/>
                <a:gd name="connsiteX1" fmla="*/ 447675 w 469730"/>
                <a:gd name="connsiteY1" fmla="*/ 66731 h 165156"/>
                <a:gd name="connsiteX2" fmla="*/ 381000 w 469730"/>
                <a:gd name="connsiteY2" fmla="*/ 66731 h 165156"/>
                <a:gd name="connsiteX3" fmla="*/ 215900 w 469730"/>
                <a:gd name="connsiteY3" fmla="*/ 98481 h 165156"/>
                <a:gd name="connsiteX4" fmla="*/ 60325 w 469730"/>
                <a:gd name="connsiteY4" fmla="*/ 149281 h 165156"/>
                <a:gd name="connsiteX5" fmla="*/ 0 w 469730"/>
                <a:gd name="connsiteY5" fmla="*/ 165156 h 165156"/>
                <a:gd name="connsiteX6" fmla="*/ 266700 w 469730"/>
                <a:gd name="connsiteY6" fmla="*/ 101656 h 165156"/>
                <a:gd name="connsiteX7" fmla="*/ 396875 w 469730"/>
                <a:gd name="connsiteY7" fmla="*/ 73081 h 165156"/>
                <a:gd name="connsiteX8" fmla="*/ 438150 w 469730"/>
                <a:gd name="connsiteY8" fmla="*/ 76256 h 165156"/>
                <a:gd name="connsiteX9" fmla="*/ 466725 w 469730"/>
                <a:gd name="connsiteY9" fmla="*/ 79431 h 165156"/>
                <a:gd name="connsiteX10" fmla="*/ 466725 w 469730"/>
                <a:gd name="connsiteY10" fmla="*/ 56 h 16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9730" h="165156">
                  <a:moveTo>
                    <a:pt x="466725" y="56"/>
                  </a:moveTo>
                  <a:cubicBezTo>
                    <a:pt x="463550" y="-2061"/>
                    <a:pt x="461962" y="55619"/>
                    <a:pt x="447675" y="66731"/>
                  </a:cubicBezTo>
                  <a:cubicBezTo>
                    <a:pt x="433387" y="77844"/>
                    <a:pt x="419629" y="61439"/>
                    <a:pt x="381000" y="66731"/>
                  </a:cubicBezTo>
                  <a:cubicBezTo>
                    <a:pt x="342371" y="72023"/>
                    <a:pt x="269346" y="84723"/>
                    <a:pt x="215900" y="98481"/>
                  </a:cubicBezTo>
                  <a:cubicBezTo>
                    <a:pt x="162454" y="112239"/>
                    <a:pt x="96308" y="138168"/>
                    <a:pt x="60325" y="149281"/>
                  </a:cubicBezTo>
                  <a:cubicBezTo>
                    <a:pt x="24342" y="160394"/>
                    <a:pt x="0" y="165156"/>
                    <a:pt x="0" y="165156"/>
                  </a:cubicBezTo>
                  <a:lnTo>
                    <a:pt x="266700" y="101656"/>
                  </a:lnTo>
                  <a:cubicBezTo>
                    <a:pt x="332846" y="86310"/>
                    <a:pt x="368300" y="77314"/>
                    <a:pt x="396875" y="73081"/>
                  </a:cubicBezTo>
                  <a:cubicBezTo>
                    <a:pt x="425450" y="68848"/>
                    <a:pt x="426508" y="75198"/>
                    <a:pt x="438150" y="76256"/>
                  </a:cubicBezTo>
                  <a:cubicBezTo>
                    <a:pt x="449792" y="77314"/>
                    <a:pt x="461963" y="88427"/>
                    <a:pt x="466725" y="79431"/>
                  </a:cubicBezTo>
                  <a:cubicBezTo>
                    <a:pt x="471487" y="70435"/>
                    <a:pt x="469900" y="2173"/>
                    <a:pt x="466725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 1291">
              <a:extLst>
                <a:ext uri="{FF2B5EF4-FFF2-40B4-BE49-F238E27FC236}">
                  <a16:creationId xmlns:a16="http://schemas.microsoft.com/office/drawing/2014/main" id="{5A9660AA-1A03-72D5-B3C9-5C8DE092E708}"/>
                </a:ext>
              </a:extLst>
            </p:cNvPr>
            <p:cNvSpPr/>
            <p:nvPr/>
          </p:nvSpPr>
          <p:spPr>
            <a:xfrm>
              <a:off x="2295051" y="12499971"/>
              <a:ext cx="521191" cy="111246"/>
            </a:xfrm>
            <a:custGeom>
              <a:avLst/>
              <a:gdLst>
                <a:gd name="connsiteX0" fmla="*/ 474 w 521191"/>
                <a:gd name="connsiteY0" fmla="*/ 107954 h 111246"/>
                <a:gd name="connsiteX1" fmla="*/ 295749 w 521191"/>
                <a:gd name="connsiteY1" fmla="*/ 107954 h 111246"/>
                <a:gd name="connsiteX2" fmla="*/ 438624 w 521191"/>
                <a:gd name="connsiteY2" fmla="*/ 63504 h 111246"/>
                <a:gd name="connsiteX3" fmla="*/ 521174 w 521191"/>
                <a:gd name="connsiteY3" fmla="*/ 4 h 111246"/>
                <a:gd name="connsiteX4" fmla="*/ 432274 w 521191"/>
                <a:gd name="connsiteY4" fmla="*/ 60329 h 111246"/>
                <a:gd name="connsiteX5" fmla="*/ 352899 w 521191"/>
                <a:gd name="connsiteY5" fmla="*/ 85729 h 111246"/>
                <a:gd name="connsiteX6" fmla="*/ 229074 w 521191"/>
                <a:gd name="connsiteY6" fmla="*/ 107954 h 111246"/>
                <a:gd name="connsiteX7" fmla="*/ 474 w 521191"/>
                <a:gd name="connsiteY7" fmla="*/ 107954 h 11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1191" h="111246">
                  <a:moveTo>
                    <a:pt x="474" y="107954"/>
                  </a:moveTo>
                  <a:cubicBezTo>
                    <a:pt x="11586" y="107954"/>
                    <a:pt x="222724" y="115362"/>
                    <a:pt x="295749" y="107954"/>
                  </a:cubicBezTo>
                  <a:cubicBezTo>
                    <a:pt x="368774" y="100546"/>
                    <a:pt x="401053" y="81496"/>
                    <a:pt x="438624" y="63504"/>
                  </a:cubicBezTo>
                  <a:cubicBezTo>
                    <a:pt x="476195" y="45512"/>
                    <a:pt x="522232" y="533"/>
                    <a:pt x="521174" y="4"/>
                  </a:cubicBezTo>
                  <a:cubicBezTo>
                    <a:pt x="520116" y="-525"/>
                    <a:pt x="460320" y="46041"/>
                    <a:pt x="432274" y="60329"/>
                  </a:cubicBezTo>
                  <a:cubicBezTo>
                    <a:pt x="404228" y="74616"/>
                    <a:pt x="386766" y="77791"/>
                    <a:pt x="352899" y="85729"/>
                  </a:cubicBezTo>
                  <a:cubicBezTo>
                    <a:pt x="319032" y="93666"/>
                    <a:pt x="281462" y="105308"/>
                    <a:pt x="229074" y="107954"/>
                  </a:cubicBezTo>
                  <a:cubicBezTo>
                    <a:pt x="176687" y="110600"/>
                    <a:pt x="-10638" y="107954"/>
                    <a:pt x="474" y="1079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 1292">
              <a:extLst>
                <a:ext uri="{FF2B5EF4-FFF2-40B4-BE49-F238E27FC236}">
                  <a16:creationId xmlns:a16="http://schemas.microsoft.com/office/drawing/2014/main" id="{840D8541-4DD3-7EA0-76D8-4917B3E57131}"/>
                </a:ext>
              </a:extLst>
            </p:cNvPr>
            <p:cNvSpPr/>
            <p:nvPr/>
          </p:nvSpPr>
          <p:spPr>
            <a:xfrm>
              <a:off x="2768496" y="12480920"/>
              <a:ext cx="149647" cy="85743"/>
            </a:xfrm>
            <a:custGeom>
              <a:avLst/>
              <a:gdLst>
                <a:gd name="connsiteX0" fmla="*/ 104 w 149647"/>
                <a:gd name="connsiteY0" fmla="*/ 5 h 85743"/>
                <a:gd name="connsiteX1" fmla="*/ 92179 w 149647"/>
                <a:gd name="connsiteY1" fmla="*/ 57155 h 85743"/>
                <a:gd name="connsiteX2" fmla="*/ 149329 w 149647"/>
                <a:gd name="connsiteY2" fmla="*/ 85730 h 85743"/>
                <a:gd name="connsiteX3" fmla="*/ 111229 w 149647"/>
                <a:gd name="connsiteY3" fmla="*/ 53980 h 85743"/>
                <a:gd name="connsiteX4" fmla="*/ 104 w 149647"/>
                <a:gd name="connsiteY4" fmla="*/ 5 h 8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647" h="85743">
                  <a:moveTo>
                    <a:pt x="104" y="5"/>
                  </a:moveTo>
                  <a:cubicBezTo>
                    <a:pt x="-3071" y="534"/>
                    <a:pt x="67308" y="42868"/>
                    <a:pt x="92179" y="57155"/>
                  </a:cubicBezTo>
                  <a:cubicBezTo>
                    <a:pt x="117050" y="71443"/>
                    <a:pt x="146154" y="86259"/>
                    <a:pt x="149329" y="85730"/>
                  </a:cubicBezTo>
                  <a:cubicBezTo>
                    <a:pt x="152504" y="85201"/>
                    <a:pt x="131337" y="67738"/>
                    <a:pt x="111229" y="53980"/>
                  </a:cubicBezTo>
                  <a:cubicBezTo>
                    <a:pt x="91121" y="40222"/>
                    <a:pt x="3279" y="-524"/>
                    <a:pt x="104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 1293">
              <a:extLst>
                <a:ext uri="{FF2B5EF4-FFF2-40B4-BE49-F238E27FC236}">
                  <a16:creationId xmlns:a16="http://schemas.microsoft.com/office/drawing/2014/main" id="{D94BB1C8-A096-4889-26D8-A67CD4B063C7}"/>
                </a:ext>
              </a:extLst>
            </p:cNvPr>
            <p:cNvSpPr/>
            <p:nvPr/>
          </p:nvSpPr>
          <p:spPr>
            <a:xfrm>
              <a:off x="2663798" y="12471374"/>
              <a:ext cx="298950" cy="158962"/>
            </a:xfrm>
            <a:custGeom>
              <a:avLst/>
              <a:gdLst>
                <a:gd name="connsiteX0" fmla="*/ 285777 w 298950"/>
                <a:gd name="connsiteY0" fmla="*/ 26 h 158962"/>
                <a:gd name="connsiteX1" fmla="*/ 285777 w 298950"/>
                <a:gd name="connsiteY1" fmla="*/ 98451 h 158962"/>
                <a:gd name="connsiteX2" fmla="*/ 250852 w 298950"/>
                <a:gd name="connsiteY2" fmla="*/ 146076 h 158962"/>
                <a:gd name="connsiteX3" fmla="*/ 27 w 298950"/>
                <a:gd name="connsiteY3" fmla="*/ 149251 h 158962"/>
                <a:gd name="connsiteX4" fmla="*/ 234977 w 298950"/>
                <a:gd name="connsiteY4" fmla="*/ 158776 h 158962"/>
                <a:gd name="connsiteX5" fmla="*/ 282602 w 298950"/>
                <a:gd name="connsiteY5" fmla="*/ 139726 h 158962"/>
                <a:gd name="connsiteX6" fmla="*/ 298477 w 298950"/>
                <a:gd name="connsiteY6" fmla="*/ 88926 h 158962"/>
                <a:gd name="connsiteX7" fmla="*/ 285777 w 298950"/>
                <a:gd name="connsiteY7" fmla="*/ 26 h 158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950" h="158962">
                  <a:moveTo>
                    <a:pt x="285777" y="26"/>
                  </a:moveTo>
                  <a:cubicBezTo>
                    <a:pt x="283660" y="1614"/>
                    <a:pt x="291598" y="74109"/>
                    <a:pt x="285777" y="98451"/>
                  </a:cubicBezTo>
                  <a:cubicBezTo>
                    <a:pt x="279956" y="122793"/>
                    <a:pt x="298477" y="137609"/>
                    <a:pt x="250852" y="146076"/>
                  </a:cubicBezTo>
                  <a:cubicBezTo>
                    <a:pt x="203227" y="154543"/>
                    <a:pt x="2673" y="147134"/>
                    <a:pt x="27" y="149251"/>
                  </a:cubicBezTo>
                  <a:cubicBezTo>
                    <a:pt x="-2619" y="151368"/>
                    <a:pt x="187881" y="160363"/>
                    <a:pt x="234977" y="158776"/>
                  </a:cubicBezTo>
                  <a:cubicBezTo>
                    <a:pt x="282073" y="157189"/>
                    <a:pt x="272019" y="151368"/>
                    <a:pt x="282602" y="139726"/>
                  </a:cubicBezTo>
                  <a:cubicBezTo>
                    <a:pt x="293185" y="128084"/>
                    <a:pt x="295302" y="110093"/>
                    <a:pt x="298477" y="88926"/>
                  </a:cubicBezTo>
                  <a:cubicBezTo>
                    <a:pt x="301652" y="67759"/>
                    <a:pt x="287894" y="-1562"/>
                    <a:pt x="285777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 1294">
              <a:extLst>
                <a:ext uri="{FF2B5EF4-FFF2-40B4-BE49-F238E27FC236}">
                  <a16:creationId xmlns:a16="http://schemas.microsoft.com/office/drawing/2014/main" id="{92820B87-3C8B-5EE6-9468-B902238E7F91}"/>
                </a:ext>
              </a:extLst>
            </p:cNvPr>
            <p:cNvSpPr/>
            <p:nvPr/>
          </p:nvSpPr>
          <p:spPr>
            <a:xfrm>
              <a:off x="2397109" y="12626922"/>
              <a:ext cx="436696" cy="50862"/>
            </a:xfrm>
            <a:custGeom>
              <a:avLst/>
              <a:gdLst>
                <a:gd name="connsiteX0" fmla="*/ 16 w 436696"/>
                <a:gd name="connsiteY0" fmla="*/ 25453 h 50862"/>
                <a:gd name="connsiteX1" fmla="*/ 165116 w 436696"/>
                <a:gd name="connsiteY1" fmla="*/ 50853 h 50862"/>
                <a:gd name="connsiteX2" fmla="*/ 336566 w 436696"/>
                <a:gd name="connsiteY2" fmla="*/ 22278 h 50862"/>
                <a:gd name="connsiteX3" fmla="*/ 434991 w 436696"/>
                <a:gd name="connsiteY3" fmla="*/ 53 h 50862"/>
                <a:gd name="connsiteX4" fmla="*/ 257191 w 436696"/>
                <a:gd name="connsiteY4" fmla="*/ 28628 h 50862"/>
                <a:gd name="connsiteX5" fmla="*/ 206391 w 436696"/>
                <a:gd name="connsiteY5" fmla="*/ 28628 h 50862"/>
                <a:gd name="connsiteX6" fmla="*/ 174641 w 436696"/>
                <a:gd name="connsiteY6" fmla="*/ 31803 h 50862"/>
                <a:gd name="connsiteX7" fmla="*/ 16 w 436696"/>
                <a:gd name="connsiteY7" fmla="*/ 25453 h 5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6696" h="50862">
                  <a:moveTo>
                    <a:pt x="16" y="25453"/>
                  </a:moveTo>
                  <a:cubicBezTo>
                    <a:pt x="-1571" y="28628"/>
                    <a:pt x="109024" y="51382"/>
                    <a:pt x="165116" y="50853"/>
                  </a:cubicBezTo>
                  <a:cubicBezTo>
                    <a:pt x="221208" y="50324"/>
                    <a:pt x="291587" y="30745"/>
                    <a:pt x="336566" y="22278"/>
                  </a:cubicBezTo>
                  <a:cubicBezTo>
                    <a:pt x="381545" y="13811"/>
                    <a:pt x="448220" y="-1005"/>
                    <a:pt x="434991" y="53"/>
                  </a:cubicBezTo>
                  <a:cubicBezTo>
                    <a:pt x="421762" y="1111"/>
                    <a:pt x="295291" y="23865"/>
                    <a:pt x="257191" y="28628"/>
                  </a:cubicBezTo>
                  <a:cubicBezTo>
                    <a:pt x="219091" y="33391"/>
                    <a:pt x="220149" y="28099"/>
                    <a:pt x="206391" y="28628"/>
                  </a:cubicBezTo>
                  <a:cubicBezTo>
                    <a:pt x="192633" y="29157"/>
                    <a:pt x="204274" y="30745"/>
                    <a:pt x="174641" y="31803"/>
                  </a:cubicBezTo>
                  <a:cubicBezTo>
                    <a:pt x="145008" y="32861"/>
                    <a:pt x="1603" y="22278"/>
                    <a:pt x="16" y="25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 1295">
              <a:extLst>
                <a:ext uri="{FF2B5EF4-FFF2-40B4-BE49-F238E27FC236}">
                  <a16:creationId xmlns:a16="http://schemas.microsoft.com/office/drawing/2014/main" id="{B838FFBD-C45F-5089-8981-60B1D2C87D3D}"/>
                </a:ext>
              </a:extLst>
            </p:cNvPr>
            <p:cNvSpPr/>
            <p:nvPr/>
          </p:nvSpPr>
          <p:spPr>
            <a:xfrm>
              <a:off x="2038329" y="12347575"/>
              <a:ext cx="381021" cy="320732"/>
            </a:xfrm>
            <a:custGeom>
              <a:avLst/>
              <a:gdLst>
                <a:gd name="connsiteX0" fmla="*/ 21 w 381021"/>
                <a:gd name="connsiteY0" fmla="*/ 0 h 320732"/>
                <a:gd name="connsiteX1" fmla="*/ 107971 w 381021"/>
                <a:gd name="connsiteY1" fmla="*/ 104775 h 320732"/>
                <a:gd name="connsiteX2" fmla="*/ 130196 w 381021"/>
                <a:gd name="connsiteY2" fmla="*/ 174625 h 320732"/>
                <a:gd name="connsiteX3" fmla="*/ 190521 w 381021"/>
                <a:gd name="connsiteY3" fmla="*/ 241300 h 320732"/>
                <a:gd name="connsiteX4" fmla="*/ 381021 w 381021"/>
                <a:gd name="connsiteY4" fmla="*/ 320675 h 320732"/>
                <a:gd name="connsiteX5" fmla="*/ 190521 w 381021"/>
                <a:gd name="connsiteY5" fmla="*/ 228600 h 320732"/>
                <a:gd name="connsiteX6" fmla="*/ 139721 w 381021"/>
                <a:gd name="connsiteY6" fmla="*/ 136525 h 320732"/>
                <a:gd name="connsiteX7" fmla="*/ 117496 w 381021"/>
                <a:gd name="connsiteY7" fmla="*/ 104775 h 320732"/>
                <a:gd name="connsiteX8" fmla="*/ 21 w 381021"/>
                <a:gd name="connsiteY8" fmla="*/ 0 h 320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021" h="320732">
                  <a:moveTo>
                    <a:pt x="21" y="0"/>
                  </a:moveTo>
                  <a:cubicBezTo>
                    <a:pt x="-1566" y="0"/>
                    <a:pt x="86275" y="75671"/>
                    <a:pt x="107971" y="104775"/>
                  </a:cubicBezTo>
                  <a:cubicBezTo>
                    <a:pt x="129667" y="133879"/>
                    <a:pt x="116438" y="151871"/>
                    <a:pt x="130196" y="174625"/>
                  </a:cubicBezTo>
                  <a:cubicBezTo>
                    <a:pt x="143954" y="197379"/>
                    <a:pt x="148717" y="216958"/>
                    <a:pt x="190521" y="241300"/>
                  </a:cubicBezTo>
                  <a:cubicBezTo>
                    <a:pt x="232325" y="265642"/>
                    <a:pt x="381021" y="322792"/>
                    <a:pt x="381021" y="320675"/>
                  </a:cubicBezTo>
                  <a:cubicBezTo>
                    <a:pt x="381021" y="318558"/>
                    <a:pt x="230738" y="259292"/>
                    <a:pt x="190521" y="228600"/>
                  </a:cubicBezTo>
                  <a:cubicBezTo>
                    <a:pt x="150304" y="197908"/>
                    <a:pt x="151892" y="157162"/>
                    <a:pt x="139721" y="136525"/>
                  </a:cubicBezTo>
                  <a:cubicBezTo>
                    <a:pt x="127550" y="115888"/>
                    <a:pt x="137075" y="123296"/>
                    <a:pt x="117496" y="104775"/>
                  </a:cubicBezTo>
                  <a:cubicBezTo>
                    <a:pt x="97917" y="86254"/>
                    <a:pt x="1608" y="0"/>
                    <a:pt x="2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 1296">
              <a:extLst>
                <a:ext uri="{FF2B5EF4-FFF2-40B4-BE49-F238E27FC236}">
                  <a16:creationId xmlns:a16="http://schemas.microsoft.com/office/drawing/2014/main" id="{F9C90EFF-846B-A053-9D1A-8206E5782005}"/>
                </a:ext>
              </a:extLst>
            </p:cNvPr>
            <p:cNvSpPr/>
            <p:nvPr/>
          </p:nvSpPr>
          <p:spPr>
            <a:xfrm>
              <a:off x="1886237" y="12187825"/>
              <a:ext cx="314119" cy="315345"/>
            </a:xfrm>
            <a:custGeom>
              <a:avLst/>
              <a:gdLst>
                <a:gd name="connsiteX0" fmla="*/ 6063 w 314119"/>
                <a:gd name="connsiteY0" fmla="*/ 7350 h 315345"/>
                <a:gd name="connsiteX1" fmla="*/ 167988 w 314119"/>
                <a:gd name="connsiteY1" fmla="*/ 147050 h 315345"/>
                <a:gd name="connsiteX2" fmla="*/ 241013 w 314119"/>
                <a:gd name="connsiteY2" fmla="*/ 197850 h 315345"/>
                <a:gd name="connsiteX3" fmla="*/ 314038 w 314119"/>
                <a:gd name="connsiteY3" fmla="*/ 315325 h 315345"/>
                <a:gd name="connsiteX4" fmla="*/ 250538 w 314119"/>
                <a:gd name="connsiteY4" fmla="*/ 188325 h 315345"/>
                <a:gd name="connsiteX5" fmla="*/ 53688 w 314119"/>
                <a:gd name="connsiteY5" fmla="*/ 35925 h 315345"/>
                <a:gd name="connsiteX6" fmla="*/ 6063 w 314119"/>
                <a:gd name="connsiteY6" fmla="*/ 7350 h 31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119" h="315345">
                  <a:moveTo>
                    <a:pt x="6063" y="7350"/>
                  </a:moveTo>
                  <a:cubicBezTo>
                    <a:pt x="25113" y="25871"/>
                    <a:pt x="128830" y="115300"/>
                    <a:pt x="167988" y="147050"/>
                  </a:cubicBezTo>
                  <a:cubicBezTo>
                    <a:pt x="207146" y="178800"/>
                    <a:pt x="216671" y="169804"/>
                    <a:pt x="241013" y="197850"/>
                  </a:cubicBezTo>
                  <a:cubicBezTo>
                    <a:pt x="265355" y="225896"/>
                    <a:pt x="312451" y="316912"/>
                    <a:pt x="314038" y="315325"/>
                  </a:cubicBezTo>
                  <a:cubicBezTo>
                    <a:pt x="315625" y="313738"/>
                    <a:pt x="293930" y="234892"/>
                    <a:pt x="250538" y="188325"/>
                  </a:cubicBezTo>
                  <a:cubicBezTo>
                    <a:pt x="207146" y="141758"/>
                    <a:pt x="91788" y="63971"/>
                    <a:pt x="53688" y="35925"/>
                  </a:cubicBezTo>
                  <a:cubicBezTo>
                    <a:pt x="15588" y="7879"/>
                    <a:pt x="-12987" y="-11171"/>
                    <a:pt x="6063" y="7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94A19221-27F3-1AF5-A82E-989B625FA065}"/>
                </a:ext>
              </a:extLst>
            </p:cNvPr>
            <p:cNvSpPr/>
            <p:nvPr/>
          </p:nvSpPr>
          <p:spPr>
            <a:xfrm>
              <a:off x="1993826" y="11995060"/>
              <a:ext cx="64853" cy="200281"/>
            </a:xfrm>
            <a:custGeom>
              <a:avLst/>
              <a:gdLst>
                <a:gd name="connsiteX0" fmla="*/ 74 w 64853"/>
                <a:gd name="connsiteY0" fmla="*/ 90 h 200281"/>
                <a:gd name="connsiteX1" fmla="*/ 50874 w 64853"/>
                <a:gd name="connsiteY1" fmla="*/ 111215 h 200281"/>
                <a:gd name="connsiteX2" fmla="*/ 54049 w 64853"/>
                <a:gd name="connsiteY2" fmla="*/ 200115 h 200281"/>
                <a:gd name="connsiteX3" fmla="*/ 63574 w 64853"/>
                <a:gd name="connsiteY3" fmla="*/ 130265 h 200281"/>
                <a:gd name="connsiteX4" fmla="*/ 74 w 64853"/>
                <a:gd name="connsiteY4" fmla="*/ 90 h 200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53" h="200281">
                  <a:moveTo>
                    <a:pt x="74" y="90"/>
                  </a:moveTo>
                  <a:cubicBezTo>
                    <a:pt x="-2043" y="-3085"/>
                    <a:pt x="41878" y="77878"/>
                    <a:pt x="50874" y="111215"/>
                  </a:cubicBezTo>
                  <a:cubicBezTo>
                    <a:pt x="59870" y="144552"/>
                    <a:pt x="51932" y="196940"/>
                    <a:pt x="54049" y="200115"/>
                  </a:cubicBezTo>
                  <a:cubicBezTo>
                    <a:pt x="56166" y="203290"/>
                    <a:pt x="68866" y="160427"/>
                    <a:pt x="63574" y="130265"/>
                  </a:cubicBezTo>
                  <a:cubicBezTo>
                    <a:pt x="58282" y="100103"/>
                    <a:pt x="2191" y="3265"/>
                    <a:pt x="74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EEB31C37-1A66-8896-7670-07DB64693837}"/>
                </a:ext>
              </a:extLst>
            </p:cNvPr>
            <p:cNvSpPr/>
            <p:nvPr/>
          </p:nvSpPr>
          <p:spPr>
            <a:xfrm>
              <a:off x="1958857" y="12071077"/>
              <a:ext cx="9832" cy="153216"/>
            </a:xfrm>
            <a:custGeom>
              <a:avLst/>
              <a:gdLst>
                <a:gd name="connsiteX0" fmla="*/ 9643 w 9832"/>
                <a:gd name="connsiteY0" fmla="*/ 273 h 153216"/>
                <a:gd name="connsiteX1" fmla="*/ 6468 w 9832"/>
                <a:gd name="connsiteY1" fmla="*/ 79648 h 153216"/>
                <a:gd name="connsiteX2" fmla="*/ 6468 w 9832"/>
                <a:gd name="connsiteY2" fmla="*/ 152673 h 153216"/>
                <a:gd name="connsiteX3" fmla="*/ 118 w 9832"/>
                <a:gd name="connsiteY3" fmla="*/ 108223 h 153216"/>
                <a:gd name="connsiteX4" fmla="*/ 9643 w 9832"/>
                <a:gd name="connsiteY4" fmla="*/ 273 h 15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32" h="153216">
                  <a:moveTo>
                    <a:pt x="9643" y="273"/>
                  </a:moveTo>
                  <a:cubicBezTo>
                    <a:pt x="10701" y="-4489"/>
                    <a:pt x="6997" y="54248"/>
                    <a:pt x="6468" y="79648"/>
                  </a:cubicBezTo>
                  <a:cubicBezTo>
                    <a:pt x="5939" y="105048"/>
                    <a:pt x="7526" y="147911"/>
                    <a:pt x="6468" y="152673"/>
                  </a:cubicBezTo>
                  <a:cubicBezTo>
                    <a:pt x="5410" y="157435"/>
                    <a:pt x="-940" y="129919"/>
                    <a:pt x="118" y="108223"/>
                  </a:cubicBezTo>
                  <a:cubicBezTo>
                    <a:pt x="1176" y="86527"/>
                    <a:pt x="8585" y="5035"/>
                    <a:pt x="9643" y="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 1299">
              <a:extLst>
                <a:ext uri="{FF2B5EF4-FFF2-40B4-BE49-F238E27FC236}">
                  <a16:creationId xmlns:a16="http://schemas.microsoft.com/office/drawing/2014/main" id="{4B47E131-63D4-4453-CF9C-2AF42B0FFFB0}"/>
                </a:ext>
              </a:extLst>
            </p:cNvPr>
            <p:cNvSpPr/>
            <p:nvPr/>
          </p:nvSpPr>
          <p:spPr>
            <a:xfrm>
              <a:off x="2006480" y="12049119"/>
              <a:ext cx="87649" cy="282595"/>
            </a:xfrm>
            <a:custGeom>
              <a:avLst/>
              <a:gdLst>
                <a:gd name="connsiteX0" fmla="*/ 3295 w 87649"/>
                <a:gd name="connsiteY0" fmla="*/ 6 h 282595"/>
                <a:gd name="connsiteX1" fmla="*/ 6470 w 87649"/>
                <a:gd name="connsiteY1" fmla="*/ 165106 h 282595"/>
                <a:gd name="connsiteX2" fmla="*/ 73145 w 87649"/>
                <a:gd name="connsiteY2" fmla="*/ 206381 h 282595"/>
                <a:gd name="connsiteX3" fmla="*/ 85845 w 87649"/>
                <a:gd name="connsiteY3" fmla="*/ 282581 h 282595"/>
                <a:gd name="connsiteX4" fmla="*/ 79495 w 87649"/>
                <a:gd name="connsiteY4" fmla="*/ 200031 h 282595"/>
                <a:gd name="connsiteX5" fmla="*/ 12820 w 87649"/>
                <a:gd name="connsiteY5" fmla="*/ 158756 h 282595"/>
                <a:gd name="connsiteX6" fmla="*/ 3295 w 87649"/>
                <a:gd name="connsiteY6" fmla="*/ 6 h 28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49" h="282595">
                  <a:moveTo>
                    <a:pt x="3295" y="6"/>
                  </a:moveTo>
                  <a:cubicBezTo>
                    <a:pt x="2237" y="1064"/>
                    <a:pt x="-5172" y="130710"/>
                    <a:pt x="6470" y="165106"/>
                  </a:cubicBezTo>
                  <a:cubicBezTo>
                    <a:pt x="18112" y="199502"/>
                    <a:pt x="59916" y="186802"/>
                    <a:pt x="73145" y="206381"/>
                  </a:cubicBezTo>
                  <a:cubicBezTo>
                    <a:pt x="86374" y="225960"/>
                    <a:pt x="84787" y="283639"/>
                    <a:pt x="85845" y="282581"/>
                  </a:cubicBezTo>
                  <a:cubicBezTo>
                    <a:pt x="86903" y="281523"/>
                    <a:pt x="91666" y="220668"/>
                    <a:pt x="79495" y="200031"/>
                  </a:cubicBezTo>
                  <a:cubicBezTo>
                    <a:pt x="67324" y="179394"/>
                    <a:pt x="25520" y="187331"/>
                    <a:pt x="12820" y="158756"/>
                  </a:cubicBezTo>
                  <a:cubicBezTo>
                    <a:pt x="120" y="130181"/>
                    <a:pt x="4353" y="-1052"/>
                    <a:pt x="3295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 1300">
              <a:extLst>
                <a:ext uri="{FF2B5EF4-FFF2-40B4-BE49-F238E27FC236}">
                  <a16:creationId xmlns:a16="http://schemas.microsoft.com/office/drawing/2014/main" id="{80EA85D1-58FC-94FB-0A75-1B5C3E0F34A8}"/>
                </a:ext>
              </a:extLst>
            </p:cNvPr>
            <p:cNvSpPr/>
            <p:nvPr/>
          </p:nvSpPr>
          <p:spPr>
            <a:xfrm>
              <a:off x="1873250" y="12195175"/>
              <a:ext cx="200072" cy="197229"/>
            </a:xfrm>
            <a:custGeom>
              <a:avLst/>
              <a:gdLst>
                <a:gd name="connsiteX0" fmla="*/ 0 w 200072"/>
                <a:gd name="connsiteY0" fmla="*/ 0 h 197229"/>
                <a:gd name="connsiteX1" fmla="*/ 53975 w 200072"/>
                <a:gd name="connsiteY1" fmla="*/ 142875 h 197229"/>
                <a:gd name="connsiteX2" fmla="*/ 200025 w 200072"/>
                <a:gd name="connsiteY2" fmla="*/ 196850 h 197229"/>
                <a:gd name="connsiteX3" fmla="*/ 69850 w 200072"/>
                <a:gd name="connsiteY3" fmla="*/ 165100 h 197229"/>
                <a:gd name="connsiteX4" fmla="*/ 53975 w 200072"/>
                <a:gd name="connsiteY4" fmla="*/ 130175 h 197229"/>
                <a:gd name="connsiteX5" fmla="*/ 0 w 200072"/>
                <a:gd name="connsiteY5" fmla="*/ 0 h 19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72" h="197229">
                  <a:moveTo>
                    <a:pt x="0" y="0"/>
                  </a:moveTo>
                  <a:cubicBezTo>
                    <a:pt x="10319" y="55033"/>
                    <a:pt x="20638" y="110067"/>
                    <a:pt x="53975" y="142875"/>
                  </a:cubicBezTo>
                  <a:cubicBezTo>
                    <a:pt x="87313" y="175683"/>
                    <a:pt x="197379" y="193146"/>
                    <a:pt x="200025" y="196850"/>
                  </a:cubicBezTo>
                  <a:cubicBezTo>
                    <a:pt x="202671" y="200554"/>
                    <a:pt x="94192" y="176212"/>
                    <a:pt x="69850" y="165100"/>
                  </a:cubicBezTo>
                  <a:cubicBezTo>
                    <a:pt x="45508" y="153988"/>
                    <a:pt x="53975" y="130175"/>
                    <a:pt x="53975" y="1301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DA9648BD-977A-E628-512B-2D2AD792508B}"/>
                </a:ext>
              </a:extLst>
            </p:cNvPr>
            <p:cNvSpPr/>
            <p:nvPr/>
          </p:nvSpPr>
          <p:spPr>
            <a:xfrm>
              <a:off x="1946117" y="12350747"/>
              <a:ext cx="219264" cy="92938"/>
            </a:xfrm>
            <a:custGeom>
              <a:avLst/>
              <a:gdLst>
                <a:gd name="connsiteX0" fmla="*/ 158 w 219264"/>
                <a:gd name="connsiteY0" fmla="*/ 3 h 92938"/>
                <a:gd name="connsiteX1" fmla="*/ 57308 w 219264"/>
                <a:gd name="connsiteY1" fmla="*/ 79378 h 92938"/>
                <a:gd name="connsiteX2" fmla="*/ 89058 w 219264"/>
                <a:gd name="connsiteY2" fmla="*/ 92078 h 92938"/>
                <a:gd name="connsiteX3" fmla="*/ 219233 w 219264"/>
                <a:gd name="connsiteY3" fmla="*/ 69853 h 92938"/>
                <a:gd name="connsiteX4" fmla="*/ 76358 w 219264"/>
                <a:gd name="connsiteY4" fmla="*/ 76203 h 92938"/>
                <a:gd name="connsiteX5" fmla="*/ 158 w 219264"/>
                <a:gd name="connsiteY5" fmla="*/ 3 h 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264" h="92938">
                  <a:moveTo>
                    <a:pt x="158" y="3"/>
                  </a:moveTo>
                  <a:cubicBezTo>
                    <a:pt x="-3017" y="532"/>
                    <a:pt x="42491" y="64032"/>
                    <a:pt x="57308" y="79378"/>
                  </a:cubicBezTo>
                  <a:cubicBezTo>
                    <a:pt x="72125" y="94724"/>
                    <a:pt x="62071" y="93665"/>
                    <a:pt x="89058" y="92078"/>
                  </a:cubicBezTo>
                  <a:cubicBezTo>
                    <a:pt x="116045" y="90491"/>
                    <a:pt x="221350" y="72499"/>
                    <a:pt x="219233" y="69853"/>
                  </a:cubicBezTo>
                  <a:cubicBezTo>
                    <a:pt x="217116" y="67207"/>
                    <a:pt x="108637" y="84670"/>
                    <a:pt x="76358" y="76203"/>
                  </a:cubicBezTo>
                  <a:cubicBezTo>
                    <a:pt x="44079" y="67736"/>
                    <a:pt x="3333" y="-526"/>
                    <a:pt x="158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F0CB83A0-CC0B-6E63-7122-001033344A68}"/>
                </a:ext>
              </a:extLst>
            </p:cNvPr>
            <p:cNvSpPr/>
            <p:nvPr/>
          </p:nvSpPr>
          <p:spPr>
            <a:xfrm>
              <a:off x="2206542" y="12268149"/>
              <a:ext cx="403323" cy="198864"/>
            </a:xfrm>
            <a:custGeom>
              <a:avLst/>
              <a:gdLst>
                <a:gd name="connsiteX0" fmla="*/ 6433 w 403323"/>
                <a:gd name="connsiteY0" fmla="*/ 51 h 198864"/>
                <a:gd name="connsiteX1" fmla="*/ 9608 w 403323"/>
                <a:gd name="connsiteY1" fmla="*/ 92126 h 198864"/>
                <a:gd name="connsiteX2" fmla="*/ 123908 w 403323"/>
                <a:gd name="connsiteY2" fmla="*/ 181026 h 198864"/>
                <a:gd name="connsiteX3" fmla="*/ 403308 w 403323"/>
                <a:gd name="connsiteY3" fmla="*/ 187376 h 198864"/>
                <a:gd name="connsiteX4" fmla="*/ 111208 w 403323"/>
                <a:gd name="connsiteY4" fmla="*/ 193726 h 198864"/>
                <a:gd name="connsiteX5" fmla="*/ 9608 w 403323"/>
                <a:gd name="connsiteY5" fmla="*/ 104826 h 198864"/>
                <a:gd name="connsiteX6" fmla="*/ 6433 w 403323"/>
                <a:gd name="connsiteY6" fmla="*/ 51 h 19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323" h="198864">
                  <a:moveTo>
                    <a:pt x="6433" y="51"/>
                  </a:moveTo>
                  <a:cubicBezTo>
                    <a:pt x="6433" y="-2066"/>
                    <a:pt x="-9971" y="61964"/>
                    <a:pt x="9608" y="92126"/>
                  </a:cubicBezTo>
                  <a:cubicBezTo>
                    <a:pt x="29187" y="122289"/>
                    <a:pt x="58291" y="165151"/>
                    <a:pt x="123908" y="181026"/>
                  </a:cubicBezTo>
                  <a:cubicBezTo>
                    <a:pt x="189525" y="196901"/>
                    <a:pt x="405425" y="185259"/>
                    <a:pt x="403308" y="187376"/>
                  </a:cubicBezTo>
                  <a:cubicBezTo>
                    <a:pt x="401191" y="189493"/>
                    <a:pt x="176825" y="207484"/>
                    <a:pt x="111208" y="193726"/>
                  </a:cubicBezTo>
                  <a:cubicBezTo>
                    <a:pt x="45591" y="179968"/>
                    <a:pt x="27600" y="134988"/>
                    <a:pt x="9608" y="104826"/>
                  </a:cubicBezTo>
                  <a:cubicBezTo>
                    <a:pt x="-8384" y="74664"/>
                    <a:pt x="6433" y="2168"/>
                    <a:pt x="6433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BAF9832C-8817-D292-0E8F-7528D05D62AC}"/>
                </a:ext>
              </a:extLst>
            </p:cNvPr>
            <p:cNvSpPr/>
            <p:nvPr/>
          </p:nvSpPr>
          <p:spPr>
            <a:xfrm>
              <a:off x="2102048" y="12061809"/>
              <a:ext cx="139923" cy="166803"/>
            </a:xfrm>
            <a:custGeom>
              <a:avLst/>
              <a:gdLst>
                <a:gd name="connsiteX0" fmla="*/ 139502 w 139923"/>
                <a:gd name="connsiteY0" fmla="*/ 69866 h 166803"/>
                <a:gd name="connsiteX1" fmla="*/ 37902 w 139923"/>
                <a:gd name="connsiteY1" fmla="*/ 114316 h 166803"/>
                <a:gd name="connsiteX2" fmla="*/ 2977 w 139923"/>
                <a:gd name="connsiteY2" fmla="*/ 165116 h 166803"/>
                <a:gd name="connsiteX3" fmla="*/ 2977 w 139923"/>
                <a:gd name="connsiteY3" fmla="*/ 139716 h 166803"/>
                <a:gd name="connsiteX4" fmla="*/ 12502 w 139923"/>
                <a:gd name="connsiteY4" fmla="*/ 16 h 166803"/>
                <a:gd name="connsiteX5" fmla="*/ 9327 w 139923"/>
                <a:gd name="connsiteY5" fmla="*/ 130191 h 166803"/>
                <a:gd name="connsiteX6" fmla="*/ 22027 w 139923"/>
                <a:gd name="connsiteY6" fmla="*/ 107966 h 166803"/>
                <a:gd name="connsiteX7" fmla="*/ 72827 w 139923"/>
                <a:gd name="connsiteY7" fmla="*/ 88916 h 166803"/>
                <a:gd name="connsiteX8" fmla="*/ 139502 w 139923"/>
                <a:gd name="connsiteY8" fmla="*/ 69866 h 16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923" h="166803">
                  <a:moveTo>
                    <a:pt x="139502" y="69866"/>
                  </a:moveTo>
                  <a:cubicBezTo>
                    <a:pt x="133681" y="74099"/>
                    <a:pt x="60656" y="98441"/>
                    <a:pt x="37902" y="114316"/>
                  </a:cubicBezTo>
                  <a:cubicBezTo>
                    <a:pt x="15148" y="130191"/>
                    <a:pt x="8798" y="160883"/>
                    <a:pt x="2977" y="165116"/>
                  </a:cubicBezTo>
                  <a:cubicBezTo>
                    <a:pt x="-2844" y="169349"/>
                    <a:pt x="1390" y="167233"/>
                    <a:pt x="2977" y="139716"/>
                  </a:cubicBezTo>
                  <a:cubicBezTo>
                    <a:pt x="4564" y="112199"/>
                    <a:pt x="11444" y="1604"/>
                    <a:pt x="12502" y="16"/>
                  </a:cubicBezTo>
                  <a:cubicBezTo>
                    <a:pt x="13560" y="-1572"/>
                    <a:pt x="7739" y="112199"/>
                    <a:pt x="9327" y="130191"/>
                  </a:cubicBezTo>
                  <a:cubicBezTo>
                    <a:pt x="10914" y="148183"/>
                    <a:pt x="11444" y="114845"/>
                    <a:pt x="22027" y="107966"/>
                  </a:cubicBezTo>
                  <a:cubicBezTo>
                    <a:pt x="32610" y="101087"/>
                    <a:pt x="56423" y="92620"/>
                    <a:pt x="72827" y="88916"/>
                  </a:cubicBezTo>
                  <a:cubicBezTo>
                    <a:pt x="89231" y="85212"/>
                    <a:pt x="145323" y="65633"/>
                    <a:pt x="139502" y="698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 1304">
              <a:extLst>
                <a:ext uri="{FF2B5EF4-FFF2-40B4-BE49-F238E27FC236}">
                  <a16:creationId xmlns:a16="http://schemas.microsoft.com/office/drawing/2014/main" id="{9BBE8696-BBF9-750C-6141-3D05605218B4}"/>
                </a:ext>
              </a:extLst>
            </p:cNvPr>
            <p:cNvSpPr/>
            <p:nvPr/>
          </p:nvSpPr>
          <p:spPr>
            <a:xfrm>
              <a:off x="2666358" y="12229892"/>
              <a:ext cx="139758" cy="98526"/>
            </a:xfrm>
            <a:custGeom>
              <a:avLst/>
              <a:gdLst>
                <a:gd name="connsiteX0" fmla="*/ 642 w 139758"/>
                <a:gd name="connsiteY0" fmla="*/ 208 h 98526"/>
                <a:gd name="connsiteX1" fmla="*/ 137167 w 139758"/>
                <a:gd name="connsiteY1" fmla="*/ 95458 h 98526"/>
                <a:gd name="connsiteX2" fmla="*/ 86367 w 139758"/>
                <a:gd name="connsiteY2" fmla="*/ 70058 h 98526"/>
                <a:gd name="connsiteX3" fmla="*/ 642 w 139758"/>
                <a:gd name="connsiteY3" fmla="*/ 208 h 98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758" h="98526">
                  <a:moveTo>
                    <a:pt x="642" y="208"/>
                  </a:moveTo>
                  <a:cubicBezTo>
                    <a:pt x="9109" y="4441"/>
                    <a:pt x="122880" y="83816"/>
                    <a:pt x="137167" y="95458"/>
                  </a:cubicBezTo>
                  <a:cubicBezTo>
                    <a:pt x="151454" y="107100"/>
                    <a:pt x="102771" y="82758"/>
                    <a:pt x="86367" y="70058"/>
                  </a:cubicBezTo>
                  <a:cubicBezTo>
                    <a:pt x="69963" y="57358"/>
                    <a:pt x="-7825" y="-4025"/>
                    <a:pt x="642" y="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D0EDE57C-2A8E-57D0-6DD3-127290B35252}"/>
                </a:ext>
              </a:extLst>
            </p:cNvPr>
            <p:cNvSpPr/>
            <p:nvPr/>
          </p:nvSpPr>
          <p:spPr>
            <a:xfrm>
              <a:off x="2025526" y="11693427"/>
              <a:ext cx="260942" cy="54164"/>
            </a:xfrm>
            <a:custGeom>
              <a:avLst/>
              <a:gdLst>
                <a:gd name="connsiteX0" fmla="*/ 124 w 260942"/>
                <a:gd name="connsiteY0" fmla="*/ 35023 h 54164"/>
                <a:gd name="connsiteX1" fmla="*/ 66799 w 260942"/>
                <a:gd name="connsiteY1" fmla="*/ 54073 h 54164"/>
                <a:gd name="connsiteX2" fmla="*/ 174749 w 260942"/>
                <a:gd name="connsiteY2" fmla="*/ 25498 h 54164"/>
                <a:gd name="connsiteX3" fmla="*/ 260474 w 260942"/>
                <a:gd name="connsiteY3" fmla="*/ 98 h 54164"/>
                <a:gd name="connsiteX4" fmla="*/ 136649 w 260942"/>
                <a:gd name="connsiteY4" fmla="*/ 35023 h 54164"/>
                <a:gd name="connsiteX5" fmla="*/ 82674 w 260942"/>
                <a:gd name="connsiteY5" fmla="*/ 47723 h 54164"/>
                <a:gd name="connsiteX6" fmla="*/ 124 w 260942"/>
                <a:gd name="connsiteY6" fmla="*/ 35023 h 5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942" h="54164">
                  <a:moveTo>
                    <a:pt x="124" y="35023"/>
                  </a:moveTo>
                  <a:cubicBezTo>
                    <a:pt x="-2522" y="36081"/>
                    <a:pt x="37695" y="55660"/>
                    <a:pt x="66799" y="54073"/>
                  </a:cubicBezTo>
                  <a:cubicBezTo>
                    <a:pt x="95903" y="52486"/>
                    <a:pt x="142470" y="34494"/>
                    <a:pt x="174749" y="25498"/>
                  </a:cubicBezTo>
                  <a:cubicBezTo>
                    <a:pt x="207028" y="16502"/>
                    <a:pt x="266824" y="-1490"/>
                    <a:pt x="260474" y="98"/>
                  </a:cubicBezTo>
                  <a:cubicBezTo>
                    <a:pt x="254124" y="1685"/>
                    <a:pt x="166282" y="27086"/>
                    <a:pt x="136649" y="35023"/>
                  </a:cubicBezTo>
                  <a:cubicBezTo>
                    <a:pt x="107016" y="42960"/>
                    <a:pt x="99607" y="47723"/>
                    <a:pt x="82674" y="47723"/>
                  </a:cubicBezTo>
                  <a:cubicBezTo>
                    <a:pt x="65741" y="47723"/>
                    <a:pt x="2770" y="33965"/>
                    <a:pt x="124" y="350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 1306">
              <a:extLst>
                <a:ext uri="{FF2B5EF4-FFF2-40B4-BE49-F238E27FC236}">
                  <a16:creationId xmlns:a16="http://schemas.microsoft.com/office/drawing/2014/main" id="{D017A822-1F60-8993-9CF5-6B62CD05FA41}"/>
                </a:ext>
              </a:extLst>
            </p:cNvPr>
            <p:cNvSpPr/>
            <p:nvPr/>
          </p:nvSpPr>
          <p:spPr>
            <a:xfrm>
              <a:off x="2057400" y="11518846"/>
              <a:ext cx="92075" cy="143038"/>
            </a:xfrm>
            <a:custGeom>
              <a:avLst/>
              <a:gdLst>
                <a:gd name="connsiteX0" fmla="*/ 92075 w 92075"/>
                <a:gd name="connsiteY0" fmla="*/ 54 h 143038"/>
                <a:gd name="connsiteX1" fmla="*/ 28575 w 92075"/>
                <a:gd name="connsiteY1" fmla="*/ 92129 h 143038"/>
                <a:gd name="connsiteX2" fmla="*/ 0 w 92075"/>
                <a:gd name="connsiteY2" fmla="*/ 142929 h 143038"/>
                <a:gd name="connsiteX3" fmla="*/ 28575 w 92075"/>
                <a:gd name="connsiteY3" fmla="*/ 79429 h 143038"/>
                <a:gd name="connsiteX4" fmla="*/ 92075 w 92075"/>
                <a:gd name="connsiteY4" fmla="*/ 54 h 1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075" h="143038">
                  <a:moveTo>
                    <a:pt x="92075" y="54"/>
                  </a:moveTo>
                  <a:cubicBezTo>
                    <a:pt x="92075" y="2171"/>
                    <a:pt x="43921" y="68317"/>
                    <a:pt x="28575" y="92129"/>
                  </a:cubicBezTo>
                  <a:cubicBezTo>
                    <a:pt x="13229" y="115941"/>
                    <a:pt x="0" y="145046"/>
                    <a:pt x="0" y="142929"/>
                  </a:cubicBezTo>
                  <a:cubicBezTo>
                    <a:pt x="0" y="140812"/>
                    <a:pt x="16933" y="100596"/>
                    <a:pt x="28575" y="79429"/>
                  </a:cubicBezTo>
                  <a:cubicBezTo>
                    <a:pt x="40217" y="58262"/>
                    <a:pt x="92075" y="-2063"/>
                    <a:pt x="92075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 1307">
              <a:extLst>
                <a:ext uri="{FF2B5EF4-FFF2-40B4-BE49-F238E27FC236}">
                  <a16:creationId xmlns:a16="http://schemas.microsoft.com/office/drawing/2014/main" id="{86FE9F32-1688-2432-4833-778D57420922}"/>
                </a:ext>
              </a:extLst>
            </p:cNvPr>
            <p:cNvSpPr/>
            <p:nvPr/>
          </p:nvSpPr>
          <p:spPr>
            <a:xfrm>
              <a:off x="3306677" y="6835388"/>
              <a:ext cx="262237" cy="270443"/>
            </a:xfrm>
            <a:custGeom>
              <a:avLst/>
              <a:gdLst>
                <a:gd name="connsiteX0" fmla="*/ 262023 w 262237"/>
                <a:gd name="connsiteY0" fmla="*/ 387 h 270443"/>
                <a:gd name="connsiteX1" fmla="*/ 195348 w 262237"/>
                <a:gd name="connsiteY1" fmla="*/ 114687 h 270443"/>
                <a:gd name="connsiteX2" fmla="*/ 65173 w 262237"/>
                <a:gd name="connsiteY2" fmla="*/ 194062 h 270443"/>
                <a:gd name="connsiteX3" fmla="*/ 1673 w 262237"/>
                <a:gd name="connsiteY3" fmla="*/ 270262 h 270443"/>
                <a:gd name="connsiteX4" fmla="*/ 128673 w 262237"/>
                <a:gd name="connsiteY4" fmla="*/ 171837 h 270443"/>
                <a:gd name="connsiteX5" fmla="*/ 214398 w 262237"/>
                <a:gd name="connsiteY5" fmla="*/ 79762 h 270443"/>
                <a:gd name="connsiteX6" fmla="*/ 262023 w 262237"/>
                <a:gd name="connsiteY6" fmla="*/ 387 h 270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237" h="270443">
                  <a:moveTo>
                    <a:pt x="262023" y="387"/>
                  </a:moveTo>
                  <a:cubicBezTo>
                    <a:pt x="258848" y="6208"/>
                    <a:pt x="228156" y="82408"/>
                    <a:pt x="195348" y="114687"/>
                  </a:cubicBezTo>
                  <a:cubicBezTo>
                    <a:pt x="162540" y="146966"/>
                    <a:pt x="97452" y="168133"/>
                    <a:pt x="65173" y="194062"/>
                  </a:cubicBezTo>
                  <a:cubicBezTo>
                    <a:pt x="32894" y="219991"/>
                    <a:pt x="-8910" y="273966"/>
                    <a:pt x="1673" y="270262"/>
                  </a:cubicBezTo>
                  <a:cubicBezTo>
                    <a:pt x="12256" y="266558"/>
                    <a:pt x="93219" y="203587"/>
                    <a:pt x="128673" y="171837"/>
                  </a:cubicBezTo>
                  <a:cubicBezTo>
                    <a:pt x="164127" y="140087"/>
                    <a:pt x="196406" y="103575"/>
                    <a:pt x="214398" y="79762"/>
                  </a:cubicBezTo>
                  <a:cubicBezTo>
                    <a:pt x="232390" y="55950"/>
                    <a:pt x="265198" y="-5434"/>
                    <a:pt x="262023" y="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47AD6369-2B72-84FD-F3F5-A63179B153E4}"/>
                </a:ext>
              </a:extLst>
            </p:cNvPr>
            <p:cNvSpPr/>
            <p:nvPr/>
          </p:nvSpPr>
          <p:spPr>
            <a:xfrm>
              <a:off x="3022555" y="6848464"/>
              <a:ext cx="457363" cy="428649"/>
            </a:xfrm>
            <a:custGeom>
              <a:avLst/>
              <a:gdLst>
                <a:gd name="connsiteX0" fmla="*/ 457245 w 457363"/>
                <a:gd name="connsiteY0" fmla="*/ 11 h 428649"/>
                <a:gd name="connsiteX1" fmla="*/ 336595 w 457363"/>
                <a:gd name="connsiteY1" fmla="*/ 203211 h 428649"/>
                <a:gd name="connsiteX2" fmla="*/ 215945 w 457363"/>
                <a:gd name="connsiteY2" fmla="*/ 241311 h 428649"/>
                <a:gd name="connsiteX3" fmla="*/ 45 w 457363"/>
                <a:gd name="connsiteY3" fmla="*/ 428636 h 428649"/>
                <a:gd name="connsiteX4" fmla="*/ 234995 w 457363"/>
                <a:gd name="connsiteY4" fmla="*/ 250836 h 428649"/>
                <a:gd name="connsiteX5" fmla="*/ 314370 w 457363"/>
                <a:gd name="connsiteY5" fmla="*/ 212736 h 428649"/>
                <a:gd name="connsiteX6" fmla="*/ 457245 w 457363"/>
                <a:gd name="connsiteY6" fmla="*/ 11 h 42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363" h="428649">
                  <a:moveTo>
                    <a:pt x="457245" y="11"/>
                  </a:moveTo>
                  <a:cubicBezTo>
                    <a:pt x="460949" y="-1576"/>
                    <a:pt x="376812" y="162994"/>
                    <a:pt x="336595" y="203211"/>
                  </a:cubicBezTo>
                  <a:cubicBezTo>
                    <a:pt x="296378" y="243428"/>
                    <a:pt x="272037" y="203740"/>
                    <a:pt x="215945" y="241311"/>
                  </a:cubicBezTo>
                  <a:cubicBezTo>
                    <a:pt x="159853" y="278882"/>
                    <a:pt x="-3130" y="427049"/>
                    <a:pt x="45" y="428636"/>
                  </a:cubicBezTo>
                  <a:cubicBezTo>
                    <a:pt x="3220" y="430223"/>
                    <a:pt x="182608" y="286819"/>
                    <a:pt x="234995" y="250836"/>
                  </a:cubicBezTo>
                  <a:cubicBezTo>
                    <a:pt x="287382" y="214853"/>
                    <a:pt x="281033" y="250836"/>
                    <a:pt x="314370" y="212736"/>
                  </a:cubicBezTo>
                  <a:cubicBezTo>
                    <a:pt x="347707" y="174636"/>
                    <a:pt x="453541" y="1598"/>
                    <a:pt x="457245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 1309">
              <a:extLst>
                <a:ext uri="{FF2B5EF4-FFF2-40B4-BE49-F238E27FC236}">
                  <a16:creationId xmlns:a16="http://schemas.microsoft.com/office/drawing/2014/main" id="{1F90A454-882B-4A9D-CBE1-EAE199A07CB5}"/>
                </a:ext>
              </a:extLst>
            </p:cNvPr>
            <p:cNvSpPr/>
            <p:nvPr/>
          </p:nvSpPr>
          <p:spPr>
            <a:xfrm>
              <a:off x="2098675" y="7331075"/>
              <a:ext cx="594222" cy="79509"/>
            </a:xfrm>
            <a:custGeom>
              <a:avLst/>
              <a:gdLst>
                <a:gd name="connsiteX0" fmla="*/ 0 w 594222"/>
                <a:gd name="connsiteY0" fmla="*/ 53975 h 79509"/>
                <a:gd name="connsiteX1" fmla="*/ 384175 w 594222"/>
                <a:gd name="connsiteY1" fmla="*/ 31750 h 79509"/>
                <a:gd name="connsiteX2" fmla="*/ 584200 w 594222"/>
                <a:gd name="connsiteY2" fmla="*/ 0 h 79509"/>
                <a:gd name="connsiteX3" fmla="*/ 473075 w 594222"/>
                <a:gd name="connsiteY3" fmla="*/ 31750 h 79509"/>
                <a:gd name="connsiteX4" fmla="*/ 349250 w 594222"/>
                <a:gd name="connsiteY4" fmla="*/ 79375 h 79509"/>
                <a:gd name="connsiteX5" fmla="*/ 593725 w 594222"/>
                <a:gd name="connsiteY5" fmla="*/ 15875 h 79509"/>
                <a:gd name="connsiteX6" fmla="*/ 409575 w 594222"/>
                <a:gd name="connsiteY6" fmla="*/ 15875 h 79509"/>
                <a:gd name="connsiteX7" fmla="*/ 298450 w 594222"/>
                <a:gd name="connsiteY7" fmla="*/ 28575 h 79509"/>
                <a:gd name="connsiteX8" fmla="*/ 0 w 594222"/>
                <a:gd name="connsiteY8" fmla="*/ 53975 h 7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4222" h="79509">
                  <a:moveTo>
                    <a:pt x="0" y="53975"/>
                  </a:moveTo>
                  <a:cubicBezTo>
                    <a:pt x="143404" y="47360"/>
                    <a:pt x="286808" y="40746"/>
                    <a:pt x="384175" y="31750"/>
                  </a:cubicBezTo>
                  <a:cubicBezTo>
                    <a:pt x="481542" y="22754"/>
                    <a:pt x="569383" y="0"/>
                    <a:pt x="584200" y="0"/>
                  </a:cubicBezTo>
                  <a:cubicBezTo>
                    <a:pt x="599017" y="0"/>
                    <a:pt x="512233" y="18521"/>
                    <a:pt x="473075" y="31750"/>
                  </a:cubicBezTo>
                  <a:cubicBezTo>
                    <a:pt x="433917" y="44979"/>
                    <a:pt x="329142" y="82021"/>
                    <a:pt x="349250" y="79375"/>
                  </a:cubicBezTo>
                  <a:cubicBezTo>
                    <a:pt x="369358" y="76729"/>
                    <a:pt x="583671" y="26458"/>
                    <a:pt x="593725" y="15875"/>
                  </a:cubicBezTo>
                  <a:cubicBezTo>
                    <a:pt x="603779" y="5292"/>
                    <a:pt x="458787" y="13758"/>
                    <a:pt x="409575" y="15875"/>
                  </a:cubicBezTo>
                  <a:cubicBezTo>
                    <a:pt x="360363" y="17992"/>
                    <a:pt x="298450" y="28575"/>
                    <a:pt x="298450" y="28575"/>
                  </a:cubicBezTo>
                  <a:lnTo>
                    <a:pt x="0" y="539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 1310">
              <a:extLst>
                <a:ext uri="{FF2B5EF4-FFF2-40B4-BE49-F238E27FC236}">
                  <a16:creationId xmlns:a16="http://schemas.microsoft.com/office/drawing/2014/main" id="{850A8299-83DC-F13B-2DD0-AA52153F5DBB}"/>
                </a:ext>
              </a:extLst>
            </p:cNvPr>
            <p:cNvSpPr/>
            <p:nvPr/>
          </p:nvSpPr>
          <p:spPr>
            <a:xfrm>
              <a:off x="3194048" y="6856434"/>
              <a:ext cx="245231" cy="253110"/>
            </a:xfrm>
            <a:custGeom>
              <a:avLst/>
              <a:gdLst>
                <a:gd name="connsiteX0" fmla="*/ 244477 w 245231"/>
                <a:gd name="connsiteY0" fmla="*/ 1566 h 253110"/>
                <a:gd name="connsiteX1" fmla="*/ 114302 w 245231"/>
                <a:gd name="connsiteY1" fmla="*/ 150791 h 253110"/>
                <a:gd name="connsiteX2" fmla="*/ 2 w 245231"/>
                <a:gd name="connsiteY2" fmla="*/ 252391 h 253110"/>
                <a:gd name="connsiteX3" fmla="*/ 117477 w 245231"/>
                <a:gd name="connsiteY3" fmla="*/ 99991 h 253110"/>
                <a:gd name="connsiteX4" fmla="*/ 79377 w 245231"/>
                <a:gd name="connsiteY4" fmla="*/ 182541 h 253110"/>
                <a:gd name="connsiteX5" fmla="*/ 165102 w 245231"/>
                <a:gd name="connsiteY5" fmla="*/ 77766 h 253110"/>
                <a:gd name="connsiteX6" fmla="*/ 244477 w 245231"/>
                <a:gd name="connsiteY6" fmla="*/ 1566 h 25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231" h="253110">
                  <a:moveTo>
                    <a:pt x="244477" y="1566"/>
                  </a:moveTo>
                  <a:cubicBezTo>
                    <a:pt x="236010" y="13737"/>
                    <a:pt x="155048" y="108987"/>
                    <a:pt x="114302" y="150791"/>
                  </a:cubicBezTo>
                  <a:cubicBezTo>
                    <a:pt x="73556" y="192595"/>
                    <a:pt x="-527" y="260858"/>
                    <a:pt x="2" y="252391"/>
                  </a:cubicBezTo>
                  <a:cubicBezTo>
                    <a:pt x="531" y="243924"/>
                    <a:pt x="104248" y="111633"/>
                    <a:pt x="117477" y="99991"/>
                  </a:cubicBezTo>
                  <a:cubicBezTo>
                    <a:pt x="130706" y="88349"/>
                    <a:pt x="71440" y="186245"/>
                    <a:pt x="79377" y="182541"/>
                  </a:cubicBezTo>
                  <a:cubicBezTo>
                    <a:pt x="87314" y="178837"/>
                    <a:pt x="142348" y="104224"/>
                    <a:pt x="165102" y="77766"/>
                  </a:cubicBezTo>
                  <a:cubicBezTo>
                    <a:pt x="187856" y="51308"/>
                    <a:pt x="252944" y="-10605"/>
                    <a:pt x="244477" y="1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 1311">
              <a:extLst>
                <a:ext uri="{FF2B5EF4-FFF2-40B4-BE49-F238E27FC236}">
                  <a16:creationId xmlns:a16="http://schemas.microsoft.com/office/drawing/2014/main" id="{1D9967DB-1CD2-1AE8-5895-64C3F40CBBEA}"/>
                </a:ext>
              </a:extLst>
            </p:cNvPr>
            <p:cNvSpPr/>
            <p:nvPr/>
          </p:nvSpPr>
          <p:spPr>
            <a:xfrm>
              <a:off x="2844800" y="7023846"/>
              <a:ext cx="366448" cy="310404"/>
            </a:xfrm>
            <a:custGeom>
              <a:avLst/>
              <a:gdLst>
                <a:gd name="connsiteX0" fmla="*/ 361950 w 366448"/>
                <a:gd name="connsiteY0" fmla="*/ 2429 h 310404"/>
                <a:gd name="connsiteX1" fmla="*/ 139700 w 366448"/>
                <a:gd name="connsiteY1" fmla="*/ 205629 h 310404"/>
                <a:gd name="connsiteX2" fmla="*/ 0 w 366448"/>
                <a:gd name="connsiteY2" fmla="*/ 310404 h 310404"/>
                <a:gd name="connsiteX3" fmla="*/ 231775 w 366448"/>
                <a:gd name="connsiteY3" fmla="*/ 135779 h 310404"/>
                <a:gd name="connsiteX4" fmla="*/ 352425 w 366448"/>
                <a:gd name="connsiteY4" fmla="*/ 84979 h 310404"/>
                <a:gd name="connsiteX5" fmla="*/ 295275 w 366448"/>
                <a:gd name="connsiteY5" fmla="*/ 91329 h 310404"/>
                <a:gd name="connsiteX6" fmla="*/ 361950 w 366448"/>
                <a:gd name="connsiteY6" fmla="*/ 2429 h 31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448" h="310404">
                  <a:moveTo>
                    <a:pt x="361950" y="2429"/>
                  </a:moveTo>
                  <a:cubicBezTo>
                    <a:pt x="336021" y="21479"/>
                    <a:pt x="200025" y="154300"/>
                    <a:pt x="139700" y="205629"/>
                  </a:cubicBezTo>
                  <a:cubicBezTo>
                    <a:pt x="79375" y="256958"/>
                    <a:pt x="0" y="310404"/>
                    <a:pt x="0" y="310404"/>
                  </a:cubicBezTo>
                  <a:cubicBezTo>
                    <a:pt x="15346" y="298762"/>
                    <a:pt x="173037" y="173350"/>
                    <a:pt x="231775" y="135779"/>
                  </a:cubicBezTo>
                  <a:cubicBezTo>
                    <a:pt x="290512" y="98208"/>
                    <a:pt x="341842" y="92387"/>
                    <a:pt x="352425" y="84979"/>
                  </a:cubicBezTo>
                  <a:cubicBezTo>
                    <a:pt x="363008" y="77571"/>
                    <a:pt x="297392" y="100325"/>
                    <a:pt x="295275" y="91329"/>
                  </a:cubicBezTo>
                  <a:cubicBezTo>
                    <a:pt x="293158" y="82333"/>
                    <a:pt x="387879" y="-16621"/>
                    <a:pt x="361950" y="2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 1312">
              <a:extLst>
                <a:ext uri="{FF2B5EF4-FFF2-40B4-BE49-F238E27FC236}">
                  <a16:creationId xmlns:a16="http://schemas.microsoft.com/office/drawing/2014/main" id="{6F0C4CD2-D56B-6CE8-EB36-8D9CD057FE61}"/>
                </a:ext>
              </a:extLst>
            </p:cNvPr>
            <p:cNvSpPr/>
            <p:nvPr/>
          </p:nvSpPr>
          <p:spPr>
            <a:xfrm>
              <a:off x="2686047" y="7330362"/>
              <a:ext cx="499672" cy="172276"/>
            </a:xfrm>
            <a:custGeom>
              <a:avLst/>
              <a:gdLst>
                <a:gd name="connsiteX0" fmla="*/ 3 w 499672"/>
                <a:gd name="connsiteY0" fmla="*/ 121363 h 172276"/>
                <a:gd name="connsiteX1" fmla="*/ 320678 w 499672"/>
                <a:gd name="connsiteY1" fmla="*/ 70563 h 172276"/>
                <a:gd name="connsiteX2" fmla="*/ 495303 w 499672"/>
                <a:gd name="connsiteY2" fmla="*/ 713 h 172276"/>
                <a:gd name="connsiteX3" fmla="*/ 450853 w 499672"/>
                <a:gd name="connsiteY3" fmla="*/ 32463 h 172276"/>
                <a:gd name="connsiteX4" fmla="*/ 260353 w 499672"/>
                <a:gd name="connsiteY4" fmla="*/ 172163 h 172276"/>
                <a:gd name="connsiteX5" fmla="*/ 463553 w 499672"/>
                <a:gd name="connsiteY5" fmla="*/ 7063 h 172276"/>
                <a:gd name="connsiteX6" fmla="*/ 327028 w 499672"/>
                <a:gd name="connsiteY6" fmla="*/ 61038 h 172276"/>
                <a:gd name="connsiteX7" fmla="*/ 3 w 499672"/>
                <a:gd name="connsiteY7" fmla="*/ 121363 h 172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9672" h="172276">
                  <a:moveTo>
                    <a:pt x="3" y="121363"/>
                  </a:moveTo>
                  <a:cubicBezTo>
                    <a:pt x="-1055" y="122951"/>
                    <a:pt x="238128" y="90671"/>
                    <a:pt x="320678" y="70563"/>
                  </a:cubicBezTo>
                  <a:cubicBezTo>
                    <a:pt x="403228" y="50455"/>
                    <a:pt x="473607" y="7063"/>
                    <a:pt x="495303" y="713"/>
                  </a:cubicBezTo>
                  <a:cubicBezTo>
                    <a:pt x="516999" y="-5637"/>
                    <a:pt x="450853" y="32463"/>
                    <a:pt x="450853" y="32463"/>
                  </a:cubicBezTo>
                  <a:cubicBezTo>
                    <a:pt x="411695" y="61038"/>
                    <a:pt x="258236" y="176396"/>
                    <a:pt x="260353" y="172163"/>
                  </a:cubicBezTo>
                  <a:cubicBezTo>
                    <a:pt x="262470" y="167930"/>
                    <a:pt x="452441" y="25584"/>
                    <a:pt x="463553" y="7063"/>
                  </a:cubicBezTo>
                  <a:cubicBezTo>
                    <a:pt x="474666" y="-11458"/>
                    <a:pt x="401640" y="43046"/>
                    <a:pt x="327028" y="61038"/>
                  </a:cubicBezTo>
                  <a:cubicBezTo>
                    <a:pt x="252416" y="79030"/>
                    <a:pt x="1061" y="119775"/>
                    <a:pt x="3" y="121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 1313">
              <a:extLst>
                <a:ext uri="{FF2B5EF4-FFF2-40B4-BE49-F238E27FC236}">
                  <a16:creationId xmlns:a16="http://schemas.microsoft.com/office/drawing/2014/main" id="{AF5658FC-355D-2201-8120-71553EF8D144}"/>
                </a:ext>
              </a:extLst>
            </p:cNvPr>
            <p:cNvSpPr/>
            <p:nvPr/>
          </p:nvSpPr>
          <p:spPr>
            <a:xfrm>
              <a:off x="2843825" y="6921446"/>
              <a:ext cx="365119" cy="99331"/>
            </a:xfrm>
            <a:custGeom>
              <a:avLst/>
              <a:gdLst>
                <a:gd name="connsiteX0" fmla="*/ 35900 w 365119"/>
                <a:gd name="connsiteY0" fmla="*/ 19104 h 99331"/>
                <a:gd name="connsiteX1" fmla="*/ 337525 w 365119"/>
                <a:gd name="connsiteY1" fmla="*/ 12754 h 99331"/>
                <a:gd name="connsiteX2" fmla="*/ 261325 w 365119"/>
                <a:gd name="connsiteY2" fmla="*/ 66729 h 99331"/>
                <a:gd name="connsiteX3" fmla="*/ 223225 w 365119"/>
                <a:gd name="connsiteY3" fmla="*/ 82604 h 99331"/>
                <a:gd name="connsiteX4" fmla="*/ 975 w 365119"/>
                <a:gd name="connsiteY4" fmla="*/ 98479 h 99331"/>
                <a:gd name="connsiteX5" fmla="*/ 321650 w 365119"/>
                <a:gd name="connsiteY5" fmla="*/ 95304 h 99331"/>
                <a:gd name="connsiteX6" fmla="*/ 270850 w 365119"/>
                <a:gd name="connsiteY6" fmla="*/ 79429 h 99331"/>
                <a:gd name="connsiteX7" fmla="*/ 353400 w 365119"/>
                <a:gd name="connsiteY7" fmla="*/ 15929 h 99331"/>
                <a:gd name="connsiteX8" fmla="*/ 334350 w 365119"/>
                <a:gd name="connsiteY8" fmla="*/ 54 h 99331"/>
                <a:gd name="connsiteX9" fmla="*/ 35900 w 365119"/>
                <a:gd name="connsiteY9" fmla="*/ 19104 h 9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5119" h="99331">
                  <a:moveTo>
                    <a:pt x="35900" y="19104"/>
                  </a:moveTo>
                  <a:cubicBezTo>
                    <a:pt x="36429" y="21221"/>
                    <a:pt x="299954" y="4817"/>
                    <a:pt x="337525" y="12754"/>
                  </a:cubicBezTo>
                  <a:cubicBezTo>
                    <a:pt x="375096" y="20691"/>
                    <a:pt x="280375" y="55087"/>
                    <a:pt x="261325" y="66729"/>
                  </a:cubicBezTo>
                  <a:cubicBezTo>
                    <a:pt x="242275" y="78371"/>
                    <a:pt x="266617" y="77312"/>
                    <a:pt x="223225" y="82604"/>
                  </a:cubicBezTo>
                  <a:cubicBezTo>
                    <a:pt x="179833" y="87896"/>
                    <a:pt x="-15429" y="96362"/>
                    <a:pt x="975" y="98479"/>
                  </a:cubicBezTo>
                  <a:cubicBezTo>
                    <a:pt x="17379" y="100596"/>
                    <a:pt x="276671" y="98479"/>
                    <a:pt x="321650" y="95304"/>
                  </a:cubicBezTo>
                  <a:cubicBezTo>
                    <a:pt x="366629" y="92129"/>
                    <a:pt x="265558" y="92658"/>
                    <a:pt x="270850" y="79429"/>
                  </a:cubicBezTo>
                  <a:cubicBezTo>
                    <a:pt x="276142" y="66200"/>
                    <a:pt x="353400" y="15929"/>
                    <a:pt x="353400" y="15929"/>
                  </a:cubicBezTo>
                  <a:cubicBezTo>
                    <a:pt x="363983" y="2700"/>
                    <a:pt x="380387" y="-475"/>
                    <a:pt x="334350" y="54"/>
                  </a:cubicBezTo>
                  <a:cubicBezTo>
                    <a:pt x="288313" y="583"/>
                    <a:pt x="35371" y="16987"/>
                    <a:pt x="35900" y="19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 1314">
              <a:extLst>
                <a:ext uri="{FF2B5EF4-FFF2-40B4-BE49-F238E27FC236}">
                  <a16:creationId xmlns:a16="http://schemas.microsoft.com/office/drawing/2014/main" id="{43C03147-312E-8FBB-5EC4-BD7545634908}"/>
                </a:ext>
              </a:extLst>
            </p:cNvPr>
            <p:cNvSpPr/>
            <p:nvPr/>
          </p:nvSpPr>
          <p:spPr>
            <a:xfrm>
              <a:off x="2419344" y="7045216"/>
              <a:ext cx="273068" cy="292275"/>
            </a:xfrm>
            <a:custGeom>
              <a:avLst/>
              <a:gdLst>
                <a:gd name="connsiteX0" fmla="*/ 273056 w 273068"/>
                <a:gd name="connsiteY0" fmla="*/ 109 h 292275"/>
                <a:gd name="connsiteX1" fmla="*/ 187331 w 273068"/>
                <a:gd name="connsiteY1" fmla="*/ 184259 h 292275"/>
                <a:gd name="connsiteX2" fmla="*/ 155581 w 273068"/>
                <a:gd name="connsiteY2" fmla="*/ 219184 h 292275"/>
                <a:gd name="connsiteX3" fmla="*/ 6 w 273068"/>
                <a:gd name="connsiteY3" fmla="*/ 292209 h 292275"/>
                <a:gd name="connsiteX4" fmla="*/ 149231 w 273068"/>
                <a:gd name="connsiteY4" fmla="*/ 231884 h 292275"/>
                <a:gd name="connsiteX5" fmla="*/ 180981 w 273068"/>
                <a:gd name="connsiteY5" fmla="*/ 212834 h 292275"/>
                <a:gd name="connsiteX6" fmla="*/ 273056 w 273068"/>
                <a:gd name="connsiteY6" fmla="*/ 109 h 29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068" h="292275">
                  <a:moveTo>
                    <a:pt x="273056" y="109"/>
                  </a:moveTo>
                  <a:cubicBezTo>
                    <a:pt x="274114" y="-4653"/>
                    <a:pt x="206910" y="147747"/>
                    <a:pt x="187331" y="184259"/>
                  </a:cubicBezTo>
                  <a:cubicBezTo>
                    <a:pt x="167752" y="220772"/>
                    <a:pt x="186802" y="201192"/>
                    <a:pt x="155581" y="219184"/>
                  </a:cubicBezTo>
                  <a:cubicBezTo>
                    <a:pt x="124360" y="237176"/>
                    <a:pt x="1064" y="290092"/>
                    <a:pt x="6" y="292209"/>
                  </a:cubicBezTo>
                  <a:cubicBezTo>
                    <a:pt x="-1052" y="294326"/>
                    <a:pt x="119069" y="245113"/>
                    <a:pt x="149231" y="231884"/>
                  </a:cubicBezTo>
                  <a:cubicBezTo>
                    <a:pt x="179393" y="218655"/>
                    <a:pt x="162460" y="246701"/>
                    <a:pt x="180981" y="212834"/>
                  </a:cubicBezTo>
                  <a:cubicBezTo>
                    <a:pt x="199502" y="178967"/>
                    <a:pt x="271998" y="4871"/>
                    <a:pt x="273056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 1315">
              <a:extLst>
                <a:ext uri="{FF2B5EF4-FFF2-40B4-BE49-F238E27FC236}">
                  <a16:creationId xmlns:a16="http://schemas.microsoft.com/office/drawing/2014/main" id="{75D18575-E47E-C1CA-2F72-0B60A643BAB6}"/>
                </a:ext>
              </a:extLst>
            </p:cNvPr>
            <p:cNvSpPr/>
            <p:nvPr/>
          </p:nvSpPr>
          <p:spPr>
            <a:xfrm>
              <a:off x="2580950" y="7051178"/>
              <a:ext cx="397599" cy="238127"/>
            </a:xfrm>
            <a:custGeom>
              <a:avLst/>
              <a:gdLst>
                <a:gd name="connsiteX0" fmla="*/ 9850 w 397599"/>
                <a:gd name="connsiteY0" fmla="*/ 229097 h 238127"/>
                <a:gd name="connsiteX1" fmla="*/ 384500 w 397599"/>
                <a:gd name="connsiteY1" fmla="*/ 29072 h 238127"/>
                <a:gd name="connsiteX2" fmla="*/ 263850 w 397599"/>
                <a:gd name="connsiteY2" fmla="*/ 44947 h 238127"/>
                <a:gd name="connsiteX3" fmla="*/ 349575 w 397599"/>
                <a:gd name="connsiteY3" fmla="*/ 10022 h 238127"/>
                <a:gd name="connsiteX4" fmla="*/ 143200 w 397599"/>
                <a:gd name="connsiteY4" fmla="*/ 35422 h 238127"/>
                <a:gd name="connsiteX5" fmla="*/ 394025 w 397599"/>
                <a:gd name="connsiteY5" fmla="*/ 497 h 238127"/>
                <a:gd name="connsiteX6" fmla="*/ 279725 w 397599"/>
                <a:gd name="connsiteY6" fmla="*/ 67172 h 238127"/>
                <a:gd name="connsiteX7" fmla="*/ 120975 w 397599"/>
                <a:gd name="connsiteY7" fmla="*/ 190997 h 238127"/>
                <a:gd name="connsiteX8" fmla="*/ 9850 w 397599"/>
                <a:gd name="connsiteY8" fmla="*/ 229097 h 23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599" h="238127">
                  <a:moveTo>
                    <a:pt x="9850" y="229097"/>
                  </a:moveTo>
                  <a:cubicBezTo>
                    <a:pt x="53771" y="202109"/>
                    <a:pt x="342167" y="59764"/>
                    <a:pt x="384500" y="29072"/>
                  </a:cubicBezTo>
                  <a:cubicBezTo>
                    <a:pt x="426833" y="-1620"/>
                    <a:pt x="269671" y="48122"/>
                    <a:pt x="263850" y="44947"/>
                  </a:cubicBezTo>
                  <a:cubicBezTo>
                    <a:pt x="258029" y="41772"/>
                    <a:pt x="369683" y="11609"/>
                    <a:pt x="349575" y="10022"/>
                  </a:cubicBezTo>
                  <a:cubicBezTo>
                    <a:pt x="329467" y="8434"/>
                    <a:pt x="135792" y="37009"/>
                    <a:pt x="143200" y="35422"/>
                  </a:cubicBezTo>
                  <a:cubicBezTo>
                    <a:pt x="150608" y="33835"/>
                    <a:pt x="371271" y="-4795"/>
                    <a:pt x="394025" y="497"/>
                  </a:cubicBezTo>
                  <a:cubicBezTo>
                    <a:pt x="416779" y="5789"/>
                    <a:pt x="325233" y="35422"/>
                    <a:pt x="279725" y="67172"/>
                  </a:cubicBezTo>
                  <a:cubicBezTo>
                    <a:pt x="234217" y="98922"/>
                    <a:pt x="161192" y="165597"/>
                    <a:pt x="120975" y="190997"/>
                  </a:cubicBezTo>
                  <a:cubicBezTo>
                    <a:pt x="80758" y="216397"/>
                    <a:pt x="-34071" y="256085"/>
                    <a:pt x="9850" y="229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 1316">
              <a:extLst>
                <a:ext uri="{FF2B5EF4-FFF2-40B4-BE49-F238E27FC236}">
                  <a16:creationId xmlns:a16="http://schemas.microsoft.com/office/drawing/2014/main" id="{4F56DA7F-7B8A-1E45-68AB-706FF58F6686}"/>
                </a:ext>
              </a:extLst>
            </p:cNvPr>
            <p:cNvSpPr/>
            <p:nvPr/>
          </p:nvSpPr>
          <p:spPr>
            <a:xfrm>
              <a:off x="2645582" y="7121478"/>
              <a:ext cx="199758" cy="101432"/>
            </a:xfrm>
            <a:custGeom>
              <a:avLst/>
              <a:gdLst>
                <a:gd name="connsiteX0" fmla="*/ 5543 w 199758"/>
                <a:gd name="connsiteY0" fmla="*/ 95297 h 101432"/>
                <a:gd name="connsiteX1" fmla="*/ 199218 w 199758"/>
                <a:gd name="connsiteY1" fmla="*/ 47 h 101432"/>
                <a:gd name="connsiteX2" fmla="*/ 62693 w 199758"/>
                <a:gd name="connsiteY2" fmla="*/ 82597 h 101432"/>
                <a:gd name="connsiteX3" fmla="*/ 5543 w 199758"/>
                <a:gd name="connsiteY3" fmla="*/ 95297 h 101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758" h="101432">
                  <a:moveTo>
                    <a:pt x="5543" y="95297"/>
                  </a:moveTo>
                  <a:cubicBezTo>
                    <a:pt x="28297" y="81539"/>
                    <a:pt x="189693" y="2164"/>
                    <a:pt x="199218" y="47"/>
                  </a:cubicBezTo>
                  <a:cubicBezTo>
                    <a:pt x="208743" y="-2070"/>
                    <a:pt x="89681" y="67780"/>
                    <a:pt x="62693" y="82597"/>
                  </a:cubicBezTo>
                  <a:cubicBezTo>
                    <a:pt x="35705" y="97414"/>
                    <a:pt x="-17211" y="109055"/>
                    <a:pt x="5543" y="95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 1317">
              <a:extLst>
                <a:ext uri="{FF2B5EF4-FFF2-40B4-BE49-F238E27FC236}">
                  <a16:creationId xmlns:a16="http://schemas.microsoft.com/office/drawing/2014/main" id="{553C9125-8A39-A174-6113-A53DA620057B}"/>
                </a:ext>
              </a:extLst>
            </p:cNvPr>
            <p:cNvSpPr/>
            <p:nvPr/>
          </p:nvSpPr>
          <p:spPr>
            <a:xfrm>
              <a:off x="2797104" y="7077040"/>
              <a:ext cx="539825" cy="301827"/>
            </a:xfrm>
            <a:custGeom>
              <a:avLst/>
              <a:gdLst>
                <a:gd name="connsiteX0" fmla="*/ 504896 w 539825"/>
                <a:gd name="connsiteY0" fmla="*/ 54010 h 301827"/>
                <a:gd name="connsiteX1" fmla="*/ 368371 w 539825"/>
                <a:gd name="connsiteY1" fmla="*/ 187360 h 301827"/>
                <a:gd name="connsiteX2" fmla="*/ 71 w 539825"/>
                <a:gd name="connsiteY2" fmla="*/ 301660 h 301827"/>
                <a:gd name="connsiteX3" fmla="*/ 400121 w 539825"/>
                <a:gd name="connsiteY3" fmla="*/ 161960 h 301827"/>
                <a:gd name="connsiteX4" fmla="*/ 317571 w 539825"/>
                <a:gd name="connsiteY4" fmla="*/ 187360 h 301827"/>
                <a:gd name="connsiteX5" fmla="*/ 539821 w 539825"/>
                <a:gd name="connsiteY5" fmla="*/ 35 h 301827"/>
                <a:gd name="connsiteX6" fmla="*/ 323921 w 539825"/>
                <a:gd name="connsiteY6" fmla="*/ 171485 h 301827"/>
                <a:gd name="connsiteX7" fmla="*/ 412821 w 539825"/>
                <a:gd name="connsiteY7" fmla="*/ 171485 h 301827"/>
                <a:gd name="connsiteX8" fmla="*/ 504896 w 539825"/>
                <a:gd name="connsiteY8" fmla="*/ 54010 h 301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9825" h="301827">
                  <a:moveTo>
                    <a:pt x="504896" y="54010"/>
                  </a:moveTo>
                  <a:cubicBezTo>
                    <a:pt x="497488" y="56656"/>
                    <a:pt x="452508" y="146085"/>
                    <a:pt x="368371" y="187360"/>
                  </a:cubicBezTo>
                  <a:cubicBezTo>
                    <a:pt x="284233" y="228635"/>
                    <a:pt x="-5221" y="305893"/>
                    <a:pt x="71" y="301660"/>
                  </a:cubicBezTo>
                  <a:cubicBezTo>
                    <a:pt x="5363" y="297427"/>
                    <a:pt x="347204" y="181010"/>
                    <a:pt x="400121" y="161960"/>
                  </a:cubicBezTo>
                  <a:cubicBezTo>
                    <a:pt x="453038" y="142910"/>
                    <a:pt x="294288" y="214348"/>
                    <a:pt x="317571" y="187360"/>
                  </a:cubicBezTo>
                  <a:cubicBezTo>
                    <a:pt x="340854" y="160373"/>
                    <a:pt x="538763" y="2681"/>
                    <a:pt x="539821" y="35"/>
                  </a:cubicBezTo>
                  <a:cubicBezTo>
                    <a:pt x="540879" y="-2611"/>
                    <a:pt x="345088" y="142910"/>
                    <a:pt x="323921" y="171485"/>
                  </a:cubicBezTo>
                  <a:cubicBezTo>
                    <a:pt x="302754" y="200060"/>
                    <a:pt x="383188" y="184714"/>
                    <a:pt x="412821" y="171485"/>
                  </a:cubicBezTo>
                  <a:cubicBezTo>
                    <a:pt x="442454" y="158256"/>
                    <a:pt x="512304" y="51364"/>
                    <a:pt x="504896" y="540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 1318">
              <a:extLst>
                <a:ext uri="{FF2B5EF4-FFF2-40B4-BE49-F238E27FC236}">
                  <a16:creationId xmlns:a16="http://schemas.microsoft.com/office/drawing/2014/main" id="{C6FD2CFE-BAE1-ED41-3CE4-30FBB62BDF45}"/>
                </a:ext>
              </a:extLst>
            </p:cNvPr>
            <p:cNvSpPr/>
            <p:nvPr/>
          </p:nvSpPr>
          <p:spPr>
            <a:xfrm>
              <a:off x="2072952" y="7442122"/>
              <a:ext cx="416364" cy="146279"/>
            </a:xfrm>
            <a:custGeom>
              <a:avLst/>
              <a:gdLst>
                <a:gd name="connsiteX0" fmla="*/ 416248 w 416364"/>
                <a:gd name="connsiteY0" fmla="*/ 78 h 146279"/>
                <a:gd name="connsiteX1" fmla="*/ 241623 w 416364"/>
                <a:gd name="connsiteY1" fmla="*/ 95328 h 146279"/>
                <a:gd name="connsiteX2" fmla="*/ 323 w 416364"/>
                <a:gd name="connsiteY2" fmla="*/ 88978 h 146279"/>
                <a:gd name="connsiteX3" fmla="*/ 295598 w 416364"/>
                <a:gd name="connsiteY3" fmla="*/ 146128 h 146279"/>
                <a:gd name="connsiteX4" fmla="*/ 143198 w 416364"/>
                <a:gd name="connsiteY4" fmla="*/ 104853 h 146279"/>
                <a:gd name="connsiteX5" fmla="*/ 267023 w 416364"/>
                <a:gd name="connsiteY5" fmla="*/ 79453 h 146279"/>
                <a:gd name="connsiteX6" fmla="*/ 416248 w 416364"/>
                <a:gd name="connsiteY6" fmla="*/ 78 h 14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364" h="146279">
                  <a:moveTo>
                    <a:pt x="416248" y="78"/>
                  </a:moveTo>
                  <a:cubicBezTo>
                    <a:pt x="412015" y="2724"/>
                    <a:pt x="310944" y="80511"/>
                    <a:pt x="241623" y="95328"/>
                  </a:cubicBezTo>
                  <a:cubicBezTo>
                    <a:pt x="172302" y="110145"/>
                    <a:pt x="-8673" y="80511"/>
                    <a:pt x="323" y="88978"/>
                  </a:cubicBezTo>
                  <a:cubicBezTo>
                    <a:pt x="9319" y="97445"/>
                    <a:pt x="271786" y="143482"/>
                    <a:pt x="295598" y="146128"/>
                  </a:cubicBezTo>
                  <a:cubicBezTo>
                    <a:pt x="319410" y="148774"/>
                    <a:pt x="147960" y="115965"/>
                    <a:pt x="143198" y="104853"/>
                  </a:cubicBezTo>
                  <a:cubicBezTo>
                    <a:pt x="138436" y="93741"/>
                    <a:pt x="226277" y="96386"/>
                    <a:pt x="267023" y="79453"/>
                  </a:cubicBezTo>
                  <a:cubicBezTo>
                    <a:pt x="307769" y="62520"/>
                    <a:pt x="420481" y="-2568"/>
                    <a:pt x="416248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 1319">
              <a:extLst>
                <a:ext uri="{FF2B5EF4-FFF2-40B4-BE49-F238E27FC236}">
                  <a16:creationId xmlns:a16="http://schemas.microsoft.com/office/drawing/2014/main" id="{302FE304-28B0-E38C-A5EB-1D937BAAE6EC}"/>
                </a:ext>
              </a:extLst>
            </p:cNvPr>
            <p:cNvSpPr/>
            <p:nvPr/>
          </p:nvSpPr>
          <p:spPr>
            <a:xfrm>
              <a:off x="2549524" y="7232645"/>
              <a:ext cx="389062" cy="120928"/>
            </a:xfrm>
            <a:custGeom>
              <a:avLst/>
              <a:gdLst>
                <a:gd name="connsiteX0" fmla="*/ 1 w 389062"/>
                <a:gd name="connsiteY0" fmla="*/ 82555 h 120928"/>
                <a:gd name="connsiteX1" fmla="*/ 215901 w 389062"/>
                <a:gd name="connsiteY1" fmla="*/ 63505 h 120928"/>
                <a:gd name="connsiteX2" fmla="*/ 330201 w 389062"/>
                <a:gd name="connsiteY2" fmla="*/ 60330 h 120928"/>
                <a:gd name="connsiteX3" fmla="*/ 219076 w 389062"/>
                <a:gd name="connsiteY3" fmla="*/ 79380 h 120928"/>
                <a:gd name="connsiteX4" fmla="*/ 174626 w 389062"/>
                <a:gd name="connsiteY4" fmla="*/ 120655 h 120928"/>
                <a:gd name="connsiteX5" fmla="*/ 298451 w 389062"/>
                <a:gd name="connsiteY5" fmla="*/ 57155 h 120928"/>
                <a:gd name="connsiteX6" fmla="*/ 387351 w 389062"/>
                <a:gd name="connsiteY6" fmla="*/ 5 h 120928"/>
                <a:gd name="connsiteX7" fmla="*/ 219076 w 389062"/>
                <a:gd name="connsiteY7" fmla="*/ 60330 h 120928"/>
                <a:gd name="connsiteX8" fmla="*/ 1 w 389062"/>
                <a:gd name="connsiteY8" fmla="*/ 82555 h 12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062" h="120928">
                  <a:moveTo>
                    <a:pt x="1" y="82555"/>
                  </a:moveTo>
                  <a:cubicBezTo>
                    <a:pt x="-528" y="83084"/>
                    <a:pt x="160868" y="67209"/>
                    <a:pt x="215901" y="63505"/>
                  </a:cubicBezTo>
                  <a:cubicBezTo>
                    <a:pt x="270934" y="59801"/>
                    <a:pt x="329672" y="57684"/>
                    <a:pt x="330201" y="60330"/>
                  </a:cubicBezTo>
                  <a:cubicBezTo>
                    <a:pt x="330730" y="62976"/>
                    <a:pt x="245005" y="69326"/>
                    <a:pt x="219076" y="79380"/>
                  </a:cubicBezTo>
                  <a:cubicBezTo>
                    <a:pt x="193147" y="89434"/>
                    <a:pt x="161397" y="124359"/>
                    <a:pt x="174626" y="120655"/>
                  </a:cubicBezTo>
                  <a:cubicBezTo>
                    <a:pt x="187855" y="116951"/>
                    <a:pt x="262997" y="77263"/>
                    <a:pt x="298451" y="57155"/>
                  </a:cubicBezTo>
                  <a:cubicBezTo>
                    <a:pt x="333905" y="37047"/>
                    <a:pt x="400580" y="-524"/>
                    <a:pt x="387351" y="5"/>
                  </a:cubicBezTo>
                  <a:cubicBezTo>
                    <a:pt x="374122" y="534"/>
                    <a:pt x="277284" y="48159"/>
                    <a:pt x="219076" y="60330"/>
                  </a:cubicBezTo>
                  <a:cubicBezTo>
                    <a:pt x="160868" y="72501"/>
                    <a:pt x="530" y="82026"/>
                    <a:pt x="1" y="82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 1320">
              <a:extLst>
                <a:ext uri="{FF2B5EF4-FFF2-40B4-BE49-F238E27FC236}">
                  <a16:creationId xmlns:a16="http://schemas.microsoft.com/office/drawing/2014/main" id="{C228ABC3-E9B8-F2D3-6976-45784186795B}"/>
                </a:ext>
              </a:extLst>
            </p:cNvPr>
            <p:cNvSpPr/>
            <p:nvPr/>
          </p:nvSpPr>
          <p:spPr>
            <a:xfrm>
              <a:off x="2965450" y="6854413"/>
              <a:ext cx="434977" cy="86255"/>
            </a:xfrm>
            <a:custGeom>
              <a:avLst/>
              <a:gdLst>
                <a:gd name="connsiteX0" fmla="*/ 0 w 434977"/>
                <a:gd name="connsiteY0" fmla="*/ 41687 h 86255"/>
                <a:gd name="connsiteX1" fmla="*/ 320675 w 434977"/>
                <a:gd name="connsiteY1" fmla="*/ 412 h 86255"/>
                <a:gd name="connsiteX2" fmla="*/ 247650 w 434977"/>
                <a:gd name="connsiteY2" fmla="*/ 22637 h 86255"/>
                <a:gd name="connsiteX3" fmla="*/ 260350 w 434977"/>
                <a:gd name="connsiteY3" fmla="*/ 57562 h 86255"/>
                <a:gd name="connsiteX4" fmla="*/ 311150 w 434977"/>
                <a:gd name="connsiteY4" fmla="*/ 79787 h 86255"/>
                <a:gd name="connsiteX5" fmla="*/ 434975 w 434977"/>
                <a:gd name="connsiteY5" fmla="*/ 22637 h 86255"/>
                <a:gd name="connsiteX6" fmla="*/ 314325 w 434977"/>
                <a:gd name="connsiteY6" fmla="*/ 86137 h 86255"/>
                <a:gd name="connsiteX7" fmla="*/ 260350 w 434977"/>
                <a:gd name="connsiteY7" fmla="*/ 38512 h 86255"/>
                <a:gd name="connsiteX8" fmla="*/ 165100 w 434977"/>
                <a:gd name="connsiteY8" fmla="*/ 38512 h 86255"/>
                <a:gd name="connsiteX9" fmla="*/ 0 w 434977"/>
                <a:gd name="connsiteY9" fmla="*/ 41687 h 8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977" h="86255">
                  <a:moveTo>
                    <a:pt x="0" y="41687"/>
                  </a:moveTo>
                  <a:lnTo>
                    <a:pt x="320675" y="412"/>
                  </a:lnTo>
                  <a:cubicBezTo>
                    <a:pt x="361950" y="-2763"/>
                    <a:pt x="257704" y="13112"/>
                    <a:pt x="247650" y="22637"/>
                  </a:cubicBezTo>
                  <a:cubicBezTo>
                    <a:pt x="237596" y="32162"/>
                    <a:pt x="249767" y="48037"/>
                    <a:pt x="260350" y="57562"/>
                  </a:cubicBezTo>
                  <a:cubicBezTo>
                    <a:pt x="270933" y="67087"/>
                    <a:pt x="282046" y="85608"/>
                    <a:pt x="311150" y="79787"/>
                  </a:cubicBezTo>
                  <a:cubicBezTo>
                    <a:pt x="340254" y="73966"/>
                    <a:pt x="434446" y="21579"/>
                    <a:pt x="434975" y="22637"/>
                  </a:cubicBezTo>
                  <a:cubicBezTo>
                    <a:pt x="435504" y="23695"/>
                    <a:pt x="343429" y="83491"/>
                    <a:pt x="314325" y="86137"/>
                  </a:cubicBezTo>
                  <a:cubicBezTo>
                    <a:pt x="285221" y="88783"/>
                    <a:pt x="285221" y="46449"/>
                    <a:pt x="260350" y="38512"/>
                  </a:cubicBezTo>
                  <a:cubicBezTo>
                    <a:pt x="235479" y="30575"/>
                    <a:pt x="165100" y="38512"/>
                    <a:pt x="165100" y="38512"/>
                  </a:cubicBezTo>
                  <a:lnTo>
                    <a:pt x="0" y="4168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 1321">
              <a:extLst>
                <a:ext uri="{FF2B5EF4-FFF2-40B4-BE49-F238E27FC236}">
                  <a16:creationId xmlns:a16="http://schemas.microsoft.com/office/drawing/2014/main" id="{72C0A30C-368D-6BF5-2E72-0777B7638B3F}"/>
                </a:ext>
              </a:extLst>
            </p:cNvPr>
            <p:cNvSpPr/>
            <p:nvPr/>
          </p:nvSpPr>
          <p:spPr>
            <a:xfrm>
              <a:off x="2161871" y="7314272"/>
              <a:ext cx="506292" cy="39100"/>
            </a:xfrm>
            <a:custGeom>
              <a:avLst/>
              <a:gdLst>
                <a:gd name="connsiteX0" fmla="*/ 304 w 506292"/>
                <a:gd name="connsiteY0" fmla="*/ 39028 h 39100"/>
                <a:gd name="connsiteX1" fmla="*/ 374954 w 506292"/>
                <a:gd name="connsiteY1" fmla="*/ 10453 h 39100"/>
                <a:gd name="connsiteX2" fmla="*/ 505129 w 506292"/>
                <a:gd name="connsiteY2" fmla="*/ 7278 h 39100"/>
                <a:gd name="connsiteX3" fmla="*/ 314629 w 506292"/>
                <a:gd name="connsiteY3" fmla="*/ 928 h 39100"/>
                <a:gd name="connsiteX4" fmla="*/ 304 w 506292"/>
                <a:gd name="connsiteY4" fmla="*/ 39028 h 3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292" h="39100">
                  <a:moveTo>
                    <a:pt x="304" y="39028"/>
                  </a:moveTo>
                  <a:cubicBezTo>
                    <a:pt x="10358" y="40615"/>
                    <a:pt x="290817" y="15745"/>
                    <a:pt x="374954" y="10453"/>
                  </a:cubicBezTo>
                  <a:cubicBezTo>
                    <a:pt x="459092" y="5161"/>
                    <a:pt x="515183" y="8865"/>
                    <a:pt x="505129" y="7278"/>
                  </a:cubicBezTo>
                  <a:cubicBezTo>
                    <a:pt x="495075" y="5691"/>
                    <a:pt x="397708" y="-2776"/>
                    <a:pt x="314629" y="928"/>
                  </a:cubicBezTo>
                  <a:cubicBezTo>
                    <a:pt x="231550" y="4632"/>
                    <a:pt x="-9750" y="37441"/>
                    <a:pt x="304" y="390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 1322">
              <a:extLst>
                <a:ext uri="{FF2B5EF4-FFF2-40B4-BE49-F238E27FC236}">
                  <a16:creationId xmlns:a16="http://schemas.microsoft.com/office/drawing/2014/main" id="{17AB9D01-6025-BADF-4B64-2950D0B2685C}"/>
                </a:ext>
              </a:extLst>
            </p:cNvPr>
            <p:cNvSpPr/>
            <p:nvPr/>
          </p:nvSpPr>
          <p:spPr>
            <a:xfrm>
              <a:off x="1480724" y="5407018"/>
              <a:ext cx="224255" cy="701684"/>
            </a:xfrm>
            <a:custGeom>
              <a:avLst/>
              <a:gdLst>
                <a:gd name="connsiteX0" fmla="*/ 11526 w 224255"/>
                <a:gd name="connsiteY0" fmla="*/ 7 h 701684"/>
                <a:gd name="connsiteX1" fmla="*/ 17876 w 224255"/>
                <a:gd name="connsiteY1" fmla="*/ 222257 h 701684"/>
                <a:gd name="connsiteX2" fmla="*/ 224251 w 224255"/>
                <a:gd name="connsiteY2" fmla="*/ 701682 h 701684"/>
                <a:gd name="connsiteX3" fmla="*/ 24226 w 224255"/>
                <a:gd name="connsiteY3" fmla="*/ 215907 h 701684"/>
                <a:gd name="connsiteX4" fmla="*/ 11526 w 224255"/>
                <a:gd name="connsiteY4" fmla="*/ 7 h 70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255" h="701684">
                  <a:moveTo>
                    <a:pt x="11526" y="7"/>
                  </a:moveTo>
                  <a:cubicBezTo>
                    <a:pt x="10468" y="1065"/>
                    <a:pt x="-17578" y="105311"/>
                    <a:pt x="17876" y="222257"/>
                  </a:cubicBezTo>
                  <a:cubicBezTo>
                    <a:pt x="53330" y="339203"/>
                    <a:pt x="223193" y="702740"/>
                    <a:pt x="224251" y="701682"/>
                  </a:cubicBezTo>
                  <a:cubicBezTo>
                    <a:pt x="225309" y="700624"/>
                    <a:pt x="58093" y="328619"/>
                    <a:pt x="24226" y="215907"/>
                  </a:cubicBezTo>
                  <a:cubicBezTo>
                    <a:pt x="-9641" y="103195"/>
                    <a:pt x="12584" y="-1051"/>
                    <a:pt x="11526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 1323">
              <a:extLst>
                <a:ext uri="{FF2B5EF4-FFF2-40B4-BE49-F238E27FC236}">
                  <a16:creationId xmlns:a16="http://schemas.microsoft.com/office/drawing/2014/main" id="{D9AD139D-2080-151B-46A7-2F88FE72BB9F}"/>
                </a:ext>
              </a:extLst>
            </p:cNvPr>
            <p:cNvSpPr/>
            <p:nvPr/>
          </p:nvSpPr>
          <p:spPr>
            <a:xfrm>
              <a:off x="1863395" y="6305400"/>
              <a:ext cx="404626" cy="303256"/>
            </a:xfrm>
            <a:custGeom>
              <a:avLst/>
              <a:gdLst>
                <a:gd name="connsiteX0" fmla="*/ 330 w 404626"/>
                <a:gd name="connsiteY0" fmla="*/ 150 h 303256"/>
                <a:gd name="connsiteX1" fmla="*/ 301955 w 404626"/>
                <a:gd name="connsiteY1" fmla="*/ 209700 h 303256"/>
                <a:gd name="connsiteX2" fmla="*/ 403555 w 404626"/>
                <a:gd name="connsiteY2" fmla="*/ 301775 h 303256"/>
                <a:gd name="connsiteX3" fmla="*/ 346405 w 404626"/>
                <a:gd name="connsiteY3" fmla="*/ 263675 h 303256"/>
                <a:gd name="connsiteX4" fmla="*/ 209880 w 404626"/>
                <a:gd name="connsiteY4" fmla="*/ 225575 h 303256"/>
                <a:gd name="connsiteX5" fmla="*/ 241630 w 404626"/>
                <a:gd name="connsiteY5" fmla="*/ 244625 h 303256"/>
                <a:gd name="connsiteX6" fmla="*/ 330 w 404626"/>
                <a:gd name="connsiteY6" fmla="*/ 150 h 30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626" h="303256">
                  <a:moveTo>
                    <a:pt x="330" y="150"/>
                  </a:moveTo>
                  <a:cubicBezTo>
                    <a:pt x="10384" y="-5671"/>
                    <a:pt x="234751" y="159429"/>
                    <a:pt x="301955" y="209700"/>
                  </a:cubicBezTo>
                  <a:cubicBezTo>
                    <a:pt x="369159" y="259971"/>
                    <a:pt x="396147" y="292779"/>
                    <a:pt x="403555" y="301775"/>
                  </a:cubicBezTo>
                  <a:cubicBezTo>
                    <a:pt x="410963" y="310771"/>
                    <a:pt x="378684" y="276375"/>
                    <a:pt x="346405" y="263675"/>
                  </a:cubicBezTo>
                  <a:cubicBezTo>
                    <a:pt x="314126" y="250975"/>
                    <a:pt x="227343" y="228750"/>
                    <a:pt x="209880" y="225575"/>
                  </a:cubicBezTo>
                  <a:cubicBezTo>
                    <a:pt x="192418" y="222400"/>
                    <a:pt x="270734" y="280608"/>
                    <a:pt x="241630" y="244625"/>
                  </a:cubicBezTo>
                  <a:cubicBezTo>
                    <a:pt x="212526" y="208642"/>
                    <a:pt x="-9724" y="5971"/>
                    <a:pt x="330" y="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 1325">
              <a:extLst>
                <a:ext uri="{FF2B5EF4-FFF2-40B4-BE49-F238E27FC236}">
                  <a16:creationId xmlns:a16="http://schemas.microsoft.com/office/drawing/2014/main" id="{D60B29C2-4B1A-CF83-DC30-4ED7207E6EB7}"/>
                </a:ext>
              </a:extLst>
            </p:cNvPr>
            <p:cNvSpPr/>
            <p:nvPr/>
          </p:nvSpPr>
          <p:spPr>
            <a:xfrm>
              <a:off x="1872773" y="6406966"/>
              <a:ext cx="328364" cy="267109"/>
            </a:xfrm>
            <a:custGeom>
              <a:avLst/>
              <a:gdLst>
                <a:gd name="connsiteX0" fmla="*/ 477 w 328364"/>
                <a:gd name="connsiteY0" fmla="*/ 184 h 267109"/>
                <a:gd name="connsiteX1" fmla="*/ 219552 w 328364"/>
                <a:gd name="connsiteY1" fmla="*/ 177984 h 267109"/>
                <a:gd name="connsiteX2" fmla="*/ 156052 w 328364"/>
                <a:gd name="connsiteY2" fmla="*/ 149409 h 267109"/>
                <a:gd name="connsiteX3" fmla="*/ 327502 w 328364"/>
                <a:gd name="connsiteY3" fmla="*/ 266884 h 267109"/>
                <a:gd name="connsiteX4" fmla="*/ 70327 w 328364"/>
                <a:gd name="connsiteY4" fmla="*/ 114484 h 267109"/>
                <a:gd name="connsiteX5" fmla="*/ 159227 w 328364"/>
                <a:gd name="connsiteY5" fmla="*/ 143059 h 267109"/>
                <a:gd name="connsiteX6" fmla="*/ 477 w 328364"/>
                <a:gd name="connsiteY6" fmla="*/ 184 h 26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364" h="267109">
                  <a:moveTo>
                    <a:pt x="477" y="184"/>
                  </a:moveTo>
                  <a:cubicBezTo>
                    <a:pt x="10531" y="6005"/>
                    <a:pt x="193623" y="153113"/>
                    <a:pt x="219552" y="177984"/>
                  </a:cubicBezTo>
                  <a:cubicBezTo>
                    <a:pt x="245481" y="202855"/>
                    <a:pt x="138060" y="134592"/>
                    <a:pt x="156052" y="149409"/>
                  </a:cubicBezTo>
                  <a:cubicBezTo>
                    <a:pt x="174044" y="164226"/>
                    <a:pt x="341789" y="272705"/>
                    <a:pt x="327502" y="266884"/>
                  </a:cubicBezTo>
                  <a:cubicBezTo>
                    <a:pt x="313215" y="261063"/>
                    <a:pt x="98373" y="135122"/>
                    <a:pt x="70327" y="114484"/>
                  </a:cubicBezTo>
                  <a:cubicBezTo>
                    <a:pt x="42281" y="93847"/>
                    <a:pt x="176160" y="157876"/>
                    <a:pt x="159227" y="143059"/>
                  </a:cubicBezTo>
                  <a:cubicBezTo>
                    <a:pt x="142294" y="128242"/>
                    <a:pt x="-9577" y="-5637"/>
                    <a:pt x="477" y="1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 1326">
              <a:extLst>
                <a:ext uri="{FF2B5EF4-FFF2-40B4-BE49-F238E27FC236}">
                  <a16:creationId xmlns:a16="http://schemas.microsoft.com/office/drawing/2014/main" id="{B6F09345-3C49-565B-E5C6-B54D6E02E825}"/>
                </a:ext>
              </a:extLst>
            </p:cNvPr>
            <p:cNvSpPr/>
            <p:nvPr/>
          </p:nvSpPr>
          <p:spPr>
            <a:xfrm>
              <a:off x="1225810" y="5549900"/>
              <a:ext cx="140411" cy="351661"/>
            </a:xfrm>
            <a:custGeom>
              <a:avLst/>
              <a:gdLst>
                <a:gd name="connsiteX0" fmla="*/ 2915 w 140411"/>
                <a:gd name="connsiteY0" fmla="*/ 0 h 351661"/>
                <a:gd name="connsiteX1" fmla="*/ 47365 w 140411"/>
                <a:gd name="connsiteY1" fmla="*/ 346075 h 351661"/>
                <a:gd name="connsiteX2" fmla="*/ 63240 w 140411"/>
                <a:gd name="connsiteY2" fmla="*/ 190500 h 351661"/>
                <a:gd name="connsiteX3" fmla="*/ 139440 w 140411"/>
                <a:gd name="connsiteY3" fmla="*/ 349250 h 351661"/>
                <a:gd name="connsiteX4" fmla="*/ 2915 w 140411"/>
                <a:gd name="connsiteY4" fmla="*/ 0 h 35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11" h="351661">
                  <a:moveTo>
                    <a:pt x="2915" y="0"/>
                  </a:moveTo>
                  <a:cubicBezTo>
                    <a:pt x="-12431" y="-529"/>
                    <a:pt x="37311" y="314325"/>
                    <a:pt x="47365" y="346075"/>
                  </a:cubicBezTo>
                  <a:cubicBezTo>
                    <a:pt x="57419" y="377825"/>
                    <a:pt x="47894" y="189971"/>
                    <a:pt x="63240" y="190500"/>
                  </a:cubicBezTo>
                  <a:cubicBezTo>
                    <a:pt x="78586" y="191029"/>
                    <a:pt x="149494" y="374650"/>
                    <a:pt x="139440" y="349250"/>
                  </a:cubicBezTo>
                  <a:cubicBezTo>
                    <a:pt x="129386" y="323850"/>
                    <a:pt x="18261" y="529"/>
                    <a:pt x="291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 1327">
              <a:extLst>
                <a:ext uri="{FF2B5EF4-FFF2-40B4-BE49-F238E27FC236}">
                  <a16:creationId xmlns:a16="http://schemas.microsoft.com/office/drawing/2014/main" id="{A69A02F7-EDA1-B778-6898-52F3248C451A}"/>
                </a:ext>
              </a:extLst>
            </p:cNvPr>
            <p:cNvSpPr/>
            <p:nvPr/>
          </p:nvSpPr>
          <p:spPr>
            <a:xfrm>
              <a:off x="1939598" y="6610312"/>
              <a:ext cx="469601" cy="169148"/>
            </a:xfrm>
            <a:custGeom>
              <a:avLst/>
              <a:gdLst>
                <a:gd name="connsiteX0" fmla="*/ 327 w 469601"/>
                <a:gd name="connsiteY0" fmla="*/ 38 h 169148"/>
                <a:gd name="connsiteX1" fmla="*/ 463877 w 469601"/>
                <a:gd name="connsiteY1" fmla="*/ 165138 h 169148"/>
                <a:gd name="connsiteX2" fmla="*/ 267027 w 469601"/>
                <a:gd name="connsiteY2" fmla="*/ 120688 h 169148"/>
                <a:gd name="connsiteX3" fmla="*/ 387677 w 469601"/>
                <a:gd name="connsiteY3" fmla="*/ 149263 h 169148"/>
                <a:gd name="connsiteX4" fmla="*/ 327 w 469601"/>
                <a:gd name="connsiteY4" fmla="*/ 38 h 16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601" h="169148">
                  <a:moveTo>
                    <a:pt x="327" y="38"/>
                  </a:moveTo>
                  <a:cubicBezTo>
                    <a:pt x="13027" y="2684"/>
                    <a:pt x="419427" y="145030"/>
                    <a:pt x="463877" y="165138"/>
                  </a:cubicBezTo>
                  <a:cubicBezTo>
                    <a:pt x="508327" y="185246"/>
                    <a:pt x="279727" y="123334"/>
                    <a:pt x="267027" y="120688"/>
                  </a:cubicBezTo>
                  <a:cubicBezTo>
                    <a:pt x="254327" y="118042"/>
                    <a:pt x="426835" y="165667"/>
                    <a:pt x="387677" y="149263"/>
                  </a:cubicBezTo>
                  <a:cubicBezTo>
                    <a:pt x="348519" y="132859"/>
                    <a:pt x="-12373" y="-2608"/>
                    <a:pt x="327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 1328">
              <a:extLst>
                <a:ext uri="{FF2B5EF4-FFF2-40B4-BE49-F238E27FC236}">
                  <a16:creationId xmlns:a16="http://schemas.microsoft.com/office/drawing/2014/main" id="{DD026613-6911-B9C3-8497-1814C4BB6F85}"/>
                </a:ext>
              </a:extLst>
            </p:cNvPr>
            <p:cNvSpPr/>
            <p:nvPr/>
          </p:nvSpPr>
          <p:spPr>
            <a:xfrm>
              <a:off x="1503761" y="6168002"/>
              <a:ext cx="369776" cy="411821"/>
            </a:xfrm>
            <a:custGeom>
              <a:avLst/>
              <a:gdLst>
                <a:gd name="connsiteX0" fmla="*/ 7539 w 369776"/>
                <a:gd name="connsiteY0" fmla="*/ 7373 h 411821"/>
                <a:gd name="connsiteX1" fmla="*/ 140889 w 369776"/>
                <a:gd name="connsiteY1" fmla="*/ 166123 h 411821"/>
                <a:gd name="connsiteX2" fmla="*/ 340914 w 369776"/>
                <a:gd name="connsiteY2" fmla="*/ 372498 h 411821"/>
                <a:gd name="connsiteX3" fmla="*/ 252014 w 369776"/>
                <a:gd name="connsiteY3" fmla="*/ 321698 h 411821"/>
                <a:gd name="connsiteX4" fmla="*/ 102789 w 369776"/>
                <a:gd name="connsiteY4" fmla="*/ 156598 h 411821"/>
                <a:gd name="connsiteX5" fmla="*/ 369489 w 369776"/>
                <a:gd name="connsiteY5" fmla="*/ 410598 h 411821"/>
                <a:gd name="connsiteX6" fmla="*/ 7539 w 369776"/>
                <a:gd name="connsiteY6" fmla="*/ 7373 h 41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9776" h="411821">
                  <a:moveTo>
                    <a:pt x="7539" y="7373"/>
                  </a:moveTo>
                  <a:cubicBezTo>
                    <a:pt x="-30561" y="-33373"/>
                    <a:pt x="85327" y="105269"/>
                    <a:pt x="140889" y="166123"/>
                  </a:cubicBezTo>
                  <a:cubicBezTo>
                    <a:pt x="196451" y="226977"/>
                    <a:pt x="322393" y="346569"/>
                    <a:pt x="340914" y="372498"/>
                  </a:cubicBezTo>
                  <a:cubicBezTo>
                    <a:pt x="359435" y="398427"/>
                    <a:pt x="291701" y="357681"/>
                    <a:pt x="252014" y="321698"/>
                  </a:cubicBezTo>
                  <a:cubicBezTo>
                    <a:pt x="212327" y="285715"/>
                    <a:pt x="83210" y="141781"/>
                    <a:pt x="102789" y="156598"/>
                  </a:cubicBezTo>
                  <a:cubicBezTo>
                    <a:pt x="122368" y="171415"/>
                    <a:pt x="379543" y="431765"/>
                    <a:pt x="369489" y="410598"/>
                  </a:cubicBezTo>
                  <a:cubicBezTo>
                    <a:pt x="359435" y="389431"/>
                    <a:pt x="45639" y="48119"/>
                    <a:pt x="7539" y="7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 1329">
              <a:extLst>
                <a:ext uri="{FF2B5EF4-FFF2-40B4-BE49-F238E27FC236}">
                  <a16:creationId xmlns:a16="http://schemas.microsoft.com/office/drawing/2014/main" id="{30E2E694-CFBD-D6D2-95DA-7C9414CAFDE3}"/>
                </a:ext>
              </a:extLst>
            </p:cNvPr>
            <p:cNvSpPr/>
            <p:nvPr/>
          </p:nvSpPr>
          <p:spPr>
            <a:xfrm>
              <a:off x="955663" y="5698358"/>
              <a:ext cx="206410" cy="223895"/>
            </a:xfrm>
            <a:custGeom>
              <a:avLst/>
              <a:gdLst>
                <a:gd name="connsiteX0" fmla="*/ 206387 w 206410"/>
                <a:gd name="connsiteY0" fmla="*/ 767 h 223895"/>
                <a:gd name="connsiteX1" fmla="*/ 85737 w 206410"/>
                <a:gd name="connsiteY1" fmla="*/ 108717 h 223895"/>
                <a:gd name="connsiteX2" fmla="*/ 152412 w 206410"/>
                <a:gd name="connsiteY2" fmla="*/ 210317 h 223895"/>
                <a:gd name="connsiteX3" fmla="*/ 88912 w 206410"/>
                <a:gd name="connsiteY3" fmla="*/ 134117 h 223895"/>
                <a:gd name="connsiteX4" fmla="*/ 12 w 206410"/>
                <a:gd name="connsiteY4" fmla="*/ 223017 h 223895"/>
                <a:gd name="connsiteX5" fmla="*/ 95262 w 206410"/>
                <a:gd name="connsiteY5" fmla="*/ 67442 h 223895"/>
                <a:gd name="connsiteX6" fmla="*/ 206387 w 206410"/>
                <a:gd name="connsiteY6" fmla="*/ 767 h 22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410" h="223895">
                  <a:moveTo>
                    <a:pt x="206387" y="767"/>
                  </a:moveTo>
                  <a:cubicBezTo>
                    <a:pt x="204800" y="7646"/>
                    <a:pt x="94733" y="73792"/>
                    <a:pt x="85737" y="108717"/>
                  </a:cubicBezTo>
                  <a:cubicBezTo>
                    <a:pt x="76741" y="143642"/>
                    <a:pt x="151883" y="206084"/>
                    <a:pt x="152412" y="210317"/>
                  </a:cubicBezTo>
                  <a:cubicBezTo>
                    <a:pt x="152941" y="214550"/>
                    <a:pt x="114312" y="132000"/>
                    <a:pt x="88912" y="134117"/>
                  </a:cubicBezTo>
                  <a:cubicBezTo>
                    <a:pt x="63512" y="136234"/>
                    <a:pt x="-1046" y="234129"/>
                    <a:pt x="12" y="223017"/>
                  </a:cubicBezTo>
                  <a:cubicBezTo>
                    <a:pt x="1070" y="211905"/>
                    <a:pt x="60337" y="100250"/>
                    <a:pt x="95262" y="67442"/>
                  </a:cubicBezTo>
                  <a:cubicBezTo>
                    <a:pt x="130187" y="34634"/>
                    <a:pt x="207974" y="-6112"/>
                    <a:pt x="206387" y="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 1330">
              <a:extLst>
                <a:ext uri="{FF2B5EF4-FFF2-40B4-BE49-F238E27FC236}">
                  <a16:creationId xmlns:a16="http://schemas.microsoft.com/office/drawing/2014/main" id="{21857BE3-1BA4-FC2A-47CE-407F86290828}"/>
                </a:ext>
              </a:extLst>
            </p:cNvPr>
            <p:cNvSpPr/>
            <p:nvPr/>
          </p:nvSpPr>
          <p:spPr>
            <a:xfrm>
              <a:off x="1228463" y="5956417"/>
              <a:ext cx="114855" cy="282640"/>
            </a:xfrm>
            <a:custGeom>
              <a:avLst/>
              <a:gdLst>
                <a:gd name="connsiteX0" fmla="*/ 3437 w 114855"/>
                <a:gd name="connsiteY0" fmla="*/ 15758 h 282640"/>
                <a:gd name="connsiteX1" fmla="*/ 114562 w 114855"/>
                <a:gd name="connsiteY1" fmla="*/ 282458 h 282640"/>
                <a:gd name="connsiteX2" fmla="*/ 35187 w 114855"/>
                <a:gd name="connsiteY2" fmla="*/ 57033 h 282640"/>
                <a:gd name="connsiteX3" fmla="*/ 3437 w 114855"/>
                <a:gd name="connsiteY3" fmla="*/ 15758 h 28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855" h="282640">
                  <a:moveTo>
                    <a:pt x="3437" y="15758"/>
                  </a:moveTo>
                  <a:cubicBezTo>
                    <a:pt x="16666" y="53329"/>
                    <a:pt x="109270" y="275579"/>
                    <a:pt x="114562" y="282458"/>
                  </a:cubicBezTo>
                  <a:cubicBezTo>
                    <a:pt x="119854" y="289337"/>
                    <a:pt x="52120" y="99895"/>
                    <a:pt x="35187" y="57033"/>
                  </a:cubicBezTo>
                  <a:cubicBezTo>
                    <a:pt x="18254" y="14171"/>
                    <a:pt x="-9792" y="-21813"/>
                    <a:pt x="3437" y="15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 1331">
              <a:extLst>
                <a:ext uri="{FF2B5EF4-FFF2-40B4-BE49-F238E27FC236}">
                  <a16:creationId xmlns:a16="http://schemas.microsoft.com/office/drawing/2014/main" id="{4D121E0C-3230-7937-7D0A-98B712E428B8}"/>
                </a:ext>
              </a:extLst>
            </p:cNvPr>
            <p:cNvSpPr/>
            <p:nvPr/>
          </p:nvSpPr>
          <p:spPr>
            <a:xfrm>
              <a:off x="1193287" y="5930665"/>
              <a:ext cx="26141" cy="292551"/>
            </a:xfrm>
            <a:custGeom>
              <a:avLst/>
              <a:gdLst>
                <a:gd name="connsiteX0" fmla="*/ 16388 w 26141"/>
                <a:gd name="connsiteY0" fmla="*/ 235 h 292551"/>
                <a:gd name="connsiteX1" fmla="*/ 13213 w 26141"/>
                <a:gd name="connsiteY1" fmla="*/ 155810 h 292551"/>
                <a:gd name="connsiteX2" fmla="*/ 25913 w 26141"/>
                <a:gd name="connsiteY2" fmla="*/ 292335 h 292551"/>
                <a:gd name="connsiteX3" fmla="*/ 513 w 26141"/>
                <a:gd name="connsiteY3" fmla="*/ 124060 h 292551"/>
                <a:gd name="connsiteX4" fmla="*/ 16388 w 26141"/>
                <a:gd name="connsiteY4" fmla="*/ 235 h 29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41" h="292551">
                  <a:moveTo>
                    <a:pt x="16388" y="235"/>
                  </a:moveTo>
                  <a:cubicBezTo>
                    <a:pt x="18505" y="5527"/>
                    <a:pt x="11626" y="107127"/>
                    <a:pt x="13213" y="155810"/>
                  </a:cubicBezTo>
                  <a:cubicBezTo>
                    <a:pt x="14800" y="204493"/>
                    <a:pt x="28030" y="297627"/>
                    <a:pt x="25913" y="292335"/>
                  </a:cubicBezTo>
                  <a:cubicBezTo>
                    <a:pt x="23796" y="287043"/>
                    <a:pt x="4217" y="167981"/>
                    <a:pt x="513" y="124060"/>
                  </a:cubicBezTo>
                  <a:cubicBezTo>
                    <a:pt x="-3191" y="80139"/>
                    <a:pt x="14271" y="-5057"/>
                    <a:pt x="16388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 1332">
              <a:extLst>
                <a:ext uri="{FF2B5EF4-FFF2-40B4-BE49-F238E27FC236}">
                  <a16:creationId xmlns:a16="http://schemas.microsoft.com/office/drawing/2014/main" id="{74F6EDEF-9895-2D6C-3339-34058EBB8C44}"/>
                </a:ext>
              </a:extLst>
            </p:cNvPr>
            <p:cNvSpPr/>
            <p:nvPr/>
          </p:nvSpPr>
          <p:spPr>
            <a:xfrm>
              <a:off x="1465128" y="5962655"/>
              <a:ext cx="320489" cy="519668"/>
            </a:xfrm>
            <a:custGeom>
              <a:avLst/>
              <a:gdLst>
                <a:gd name="connsiteX0" fmla="*/ 4897 w 320489"/>
                <a:gd name="connsiteY0" fmla="*/ 3170 h 519668"/>
                <a:gd name="connsiteX1" fmla="*/ 154122 w 320489"/>
                <a:gd name="connsiteY1" fmla="*/ 298445 h 519668"/>
                <a:gd name="connsiteX2" fmla="*/ 319222 w 320489"/>
                <a:gd name="connsiteY2" fmla="*/ 517520 h 519668"/>
                <a:gd name="connsiteX3" fmla="*/ 62047 w 320489"/>
                <a:gd name="connsiteY3" fmla="*/ 165095 h 519668"/>
                <a:gd name="connsiteX4" fmla="*/ 4897 w 320489"/>
                <a:gd name="connsiteY4" fmla="*/ 3170 h 51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489" h="519668">
                  <a:moveTo>
                    <a:pt x="4897" y="3170"/>
                  </a:moveTo>
                  <a:cubicBezTo>
                    <a:pt x="20243" y="25395"/>
                    <a:pt x="101735" y="212720"/>
                    <a:pt x="154122" y="298445"/>
                  </a:cubicBezTo>
                  <a:cubicBezTo>
                    <a:pt x="206510" y="384170"/>
                    <a:pt x="334568" y="539745"/>
                    <a:pt x="319222" y="517520"/>
                  </a:cubicBezTo>
                  <a:cubicBezTo>
                    <a:pt x="303876" y="495295"/>
                    <a:pt x="113376" y="250291"/>
                    <a:pt x="62047" y="165095"/>
                  </a:cubicBezTo>
                  <a:cubicBezTo>
                    <a:pt x="10718" y="79899"/>
                    <a:pt x="-10449" y="-19055"/>
                    <a:pt x="4897" y="3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 1333">
              <a:extLst>
                <a:ext uri="{FF2B5EF4-FFF2-40B4-BE49-F238E27FC236}">
                  <a16:creationId xmlns:a16="http://schemas.microsoft.com/office/drawing/2014/main" id="{37B482F7-A2FB-BB44-5014-E09DD20C56E3}"/>
                </a:ext>
              </a:extLst>
            </p:cNvPr>
            <p:cNvSpPr/>
            <p:nvPr/>
          </p:nvSpPr>
          <p:spPr>
            <a:xfrm>
              <a:off x="1527153" y="4927575"/>
              <a:ext cx="304878" cy="162515"/>
            </a:xfrm>
            <a:custGeom>
              <a:avLst/>
              <a:gdLst>
                <a:gd name="connsiteX0" fmla="*/ 22 w 304878"/>
                <a:gd name="connsiteY0" fmla="*/ 25 h 162515"/>
                <a:gd name="connsiteX1" fmla="*/ 130197 w 304878"/>
                <a:gd name="connsiteY1" fmla="*/ 104800 h 162515"/>
                <a:gd name="connsiteX2" fmla="*/ 304822 w 304878"/>
                <a:gd name="connsiteY2" fmla="*/ 9550 h 162515"/>
                <a:gd name="connsiteX3" fmla="*/ 149247 w 304878"/>
                <a:gd name="connsiteY3" fmla="*/ 120675 h 162515"/>
                <a:gd name="connsiteX4" fmla="*/ 142897 w 304878"/>
                <a:gd name="connsiteY4" fmla="*/ 161950 h 162515"/>
                <a:gd name="connsiteX5" fmla="*/ 139722 w 304878"/>
                <a:gd name="connsiteY5" fmla="*/ 95275 h 162515"/>
                <a:gd name="connsiteX6" fmla="*/ 22 w 304878"/>
                <a:gd name="connsiteY6" fmla="*/ 25 h 16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78" h="162515">
                  <a:moveTo>
                    <a:pt x="22" y="25"/>
                  </a:moveTo>
                  <a:cubicBezTo>
                    <a:pt x="-1565" y="1612"/>
                    <a:pt x="79397" y="103213"/>
                    <a:pt x="130197" y="104800"/>
                  </a:cubicBezTo>
                  <a:cubicBezTo>
                    <a:pt x="180997" y="106388"/>
                    <a:pt x="301647" y="6904"/>
                    <a:pt x="304822" y="9550"/>
                  </a:cubicBezTo>
                  <a:cubicBezTo>
                    <a:pt x="307997" y="12196"/>
                    <a:pt x="176235" y="95275"/>
                    <a:pt x="149247" y="120675"/>
                  </a:cubicBezTo>
                  <a:cubicBezTo>
                    <a:pt x="122260" y="146075"/>
                    <a:pt x="144484" y="166183"/>
                    <a:pt x="142897" y="161950"/>
                  </a:cubicBezTo>
                  <a:cubicBezTo>
                    <a:pt x="141310" y="157717"/>
                    <a:pt x="158243" y="120146"/>
                    <a:pt x="139722" y="95275"/>
                  </a:cubicBezTo>
                  <a:cubicBezTo>
                    <a:pt x="121201" y="70404"/>
                    <a:pt x="1609" y="-1562"/>
                    <a:pt x="22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 1334">
              <a:extLst>
                <a:ext uri="{FF2B5EF4-FFF2-40B4-BE49-F238E27FC236}">
                  <a16:creationId xmlns:a16="http://schemas.microsoft.com/office/drawing/2014/main" id="{ECF4C81D-5CB6-FC07-0ED7-1EB4FD97E21A}"/>
                </a:ext>
              </a:extLst>
            </p:cNvPr>
            <p:cNvSpPr/>
            <p:nvPr/>
          </p:nvSpPr>
          <p:spPr>
            <a:xfrm>
              <a:off x="1409700" y="4987925"/>
              <a:ext cx="255120" cy="91162"/>
            </a:xfrm>
            <a:custGeom>
              <a:avLst/>
              <a:gdLst>
                <a:gd name="connsiteX0" fmla="*/ 0 w 255120"/>
                <a:gd name="connsiteY0" fmla="*/ 0 h 91162"/>
                <a:gd name="connsiteX1" fmla="*/ 120650 w 255120"/>
                <a:gd name="connsiteY1" fmla="*/ 50800 h 91162"/>
                <a:gd name="connsiteX2" fmla="*/ 190500 w 255120"/>
                <a:gd name="connsiteY2" fmla="*/ 88900 h 91162"/>
                <a:gd name="connsiteX3" fmla="*/ 250825 w 255120"/>
                <a:gd name="connsiteY3" fmla="*/ 82550 h 91162"/>
                <a:gd name="connsiteX4" fmla="*/ 66675 w 255120"/>
                <a:gd name="connsiteY4" fmla="*/ 47625 h 91162"/>
                <a:gd name="connsiteX5" fmla="*/ 69850 w 255120"/>
                <a:gd name="connsiteY5" fmla="*/ 50800 h 91162"/>
                <a:gd name="connsiteX6" fmla="*/ 0 w 255120"/>
                <a:gd name="connsiteY6" fmla="*/ 0 h 9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5120" h="91162">
                  <a:moveTo>
                    <a:pt x="0" y="0"/>
                  </a:moveTo>
                  <a:cubicBezTo>
                    <a:pt x="44450" y="17991"/>
                    <a:pt x="88900" y="35983"/>
                    <a:pt x="120650" y="50800"/>
                  </a:cubicBezTo>
                  <a:cubicBezTo>
                    <a:pt x="152400" y="65617"/>
                    <a:pt x="168804" y="83608"/>
                    <a:pt x="190500" y="88900"/>
                  </a:cubicBezTo>
                  <a:cubicBezTo>
                    <a:pt x="212196" y="94192"/>
                    <a:pt x="271462" y="89429"/>
                    <a:pt x="250825" y="82550"/>
                  </a:cubicBezTo>
                  <a:cubicBezTo>
                    <a:pt x="230188" y="75671"/>
                    <a:pt x="66675" y="47625"/>
                    <a:pt x="66675" y="47625"/>
                  </a:cubicBezTo>
                  <a:cubicBezTo>
                    <a:pt x="36513" y="42333"/>
                    <a:pt x="69850" y="50800"/>
                    <a:pt x="69850" y="508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 1335">
              <a:extLst>
                <a:ext uri="{FF2B5EF4-FFF2-40B4-BE49-F238E27FC236}">
                  <a16:creationId xmlns:a16="http://schemas.microsoft.com/office/drawing/2014/main" id="{FEB14399-CC86-CD25-694F-58C18169AE4A}"/>
                </a:ext>
              </a:extLst>
            </p:cNvPr>
            <p:cNvSpPr/>
            <p:nvPr/>
          </p:nvSpPr>
          <p:spPr>
            <a:xfrm>
              <a:off x="1209519" y="5105372"/>
              <a:ext cx="489198" cy="86281"/>
            </a:xfrm>
            <a:custGeom>
              <a:avLst/>
              <a:gdLst>
                <a:gd name="connsiteX0" fmla="*/ 156 w 489198"/>
                <a:gd name="connsiteY0" fmla="*/ 28 h 86281"/>
                <a:gd name="connsiteX1" fmla="*/ 108106 w 489198"/>
                <a:gd name="connsiteY1" fmla="*/ 54003 h 86281"/>
                <a:gd name="connsiteX2" fmla="*/ 206531 w 489198"/>
                <a:gd name="connsiteY2" fmla="*/ 73053 h 86281"/>
                <a:gd name="connsiteX3" fmla="*/ 489106 w 489198"/>
                <a:gd name="connsiteY3" fmla="*/ 28 h 86281"/>
                <a:gd name="connsiteX4" fmla="*/ 238281 w 489198"/>
                <a:gd name="connsiteY4" fmla="*/ 82578 h 86281"/>
                <a:gd name="connsiteX5" fmla="*/ 289081 w 489198"/>
                <a:gd name="connsiteY5" fmla="*/ 69878 h 86281"/>
                <a:gd name="connsiteX6" fmla="*/ 89056 w 489198"/>
                <a:gd name="connsiteY6" fmla="*/ 50828 h 86281"/>
                <a:gd name="connsiteX7" fmla="*/ 156 w 489198"/>
                <a:gd name="connsiteY7" fmla="*/ 28 h 86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198" h="86281">
                  <a:moveTo>
                    <a:pt x="156" y="28"/>
                  </a:moveTo>
                  <a:cubicBezTo>
                    <a:pt x="3331" y="557"/>
                    <a:pt x="73710" y="41832"/>
                    <a:pt x="108106" y="54003"/>
                  </a:cubicBezTo>
                  <a:cubicBezTo>
                    <a:pt x="142502" y="66174"/>
                    <a:pt x="143031" y="82049"/>
                    <a:pt x="206531" y="73053"/>
                  </a:cubicBezTo>
                  <a:cubicBezTo>
                    <a:pt x="270031" y="64057"/>
                    <a:pt x="483814" y="-1559"/>
                    <a:pt x="489106" y="28"/>
                  </a:cubicBezTo>
                  <a:cubicBezTo>
                    <a:pt x="494398" y="1615"/>
                    <a:pt x="271618" y="70936"/>
                    <a:pt x="238281" y="82578"/>
                  </a:cubicBezTo>
                  <a:cubicBezTo>
                    <a:pt x="204944" y="94220"/>
                    <a:pt x="313952" y="75170"/>
                    <a:pt x="289081" y="69878"/>
                  </a:cubicBezTo>
                  <a:cubicBezTo>
                    <a:pt x="264210" y="64586"/>
                    <a:pt x="135623" y="62470"/>
                    <a:pt x="89056" y="50828"/>
                  </a:cubicBezTo>
                  <a:cubicBezTo>
                    <a:pt x="42489" y="39186"/>
                    <a:pt x="-3019" y="-501"/>
                    <a:pt x="156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 1336">
              <a:extLst>
                <a:ext uri="{FF2B5EF4-FFF2-40B4-BE49-F238E27FC236}">
                  <a16:creationId xmlns:a16="http://schemas.microsoft.com/office/drawing/2014/main" id="{35247D02-EF87-C9BC-98DF-805414D9F6A2}"/>
                </a:ext>
              </a:extLst>
            </p:cNvPr>
            <p:cNvSpPr/>
            <p:nvPr/>
          </p:nvSpPr>
          <p:spPr>
            <a:xfrm>
              <a:off x="1132827" y="5129830"/>
              <a:ext cx="489831" cy="90465"/>
            </a:xfrm>
            <a:custGeom>
              <a:avLst/>
              <a:gdLst>
                <a:gd name="connsiteX0" fmla="*/ 10173 w 489831"/>
                <a:gd name="connsiteY0" fmla="*/ 970 h 90465"/>
                <a:gd name="connsiteX1" fmla="*/ 54623 w 489831"/>
                <a:gd name="connsiteY1" fmla="*/ 42245 h 90465"/>
                <a:gd name="connsiteX2" fmla="*/ 216548 w 489831"/>
                <a:gd name="connsiteY2" fmla="*/ 70820 h 90465"/>
                <a:gd name="connsiteX3" fmla="*/ 489598 w 489831"/>
                <a:gd name="connsiteY3" fmla="*/ 32720 h 90465"/>
                <a:gd name="connsiteX4" fmla="*/ 267348 w 489831"/>
                <a:gd name="connsiteY4" fmla="*/ 83520 h 90465"/>
                <a:gd name="connsiteX5" fmla="*/ 454673 w 489831"/>
                <a:gd name="connsiteY5" fmla="*/ 80345 h 90465"/>
                <a:gd name="connsiteX6" fmla="*/ 229248 w 489831"/>
                <a:gd name="connsiteY6" fmla="*/ 86695 h 90465"/>
                <a:gd name="connsiteX7" fmla="*/ 10173 w 489831"/>
                <a:gd name="connsiteY7" fmla="*/ 970 h 90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31" h="90465">
                  <a:moveTo>
                    <a:pt x="10173" y="970"/>
                  </a:moveTo>
                  <a:cubicBezTo>
                    <a:pt x="-18931" y="-6438"/>
                    <a:pt x="20227" y="30603"/>
                    <a:pt x="54623" y="42245"/>
                  </a:cubicBezTo>
                  <a:cubicBezTo>
                    <a:pt x="89019" y="53887"/>
                    <a:pt x="144052" y="72407"/>
                    <a:pt x="216548" y="70820"/>
                  </a:cubicBezTo>
                  <a:cubicBezTo>
                    <a:pt x="289044" y="69233"/>
                    <a:pt x="481131" y="30603"/>
                    <a:pt x="489598" y="32720"/>
                  </a:cubicBezTo>
                  <a:cubicBezTo>
                    <a:pt x="498065" y="34837"/>
                    <a:pt x="273169" y="75583"/>
                    <a:pt x="267348" y="83520"/>
                  </a:cubicBezTo>
                  <a:cubicBezTo>
                    <a:pt x="261527" y="91457"/>
                    <a:pt x="461023" y="79816"/>
                    <a:pt x="454673" y="80345"/>
                  </a:cubicBezTo>
                  <a:cubicBezTo>
                    <a:pt x="448323" y="80874"/>
                    <a:pt x="300156" y="97807"/>
                    <a:pt x="229248" y="86695"/>
                  </a:cubicBezTo>
                  <a:cubicBezTo>
                    <a:pt x="158340" y="75583"/>
                    <a:pt x="39277" y="8378"/>
                    <a:pt x="10173" y="9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 1337">
              <a:extLst>
                <a:ext uri="{FF2B5EF4-FFF2-40B4-BE49-F238E27FC236}">
                  <a16:creationId xmlns:a16="http://schemas.microsoft.com/office/drawing/2014/main" id="{1C40F31F-CCCB-3342-7D50-8F86D5580A86}"/>
                </a:ext>
              </a:extLst>
            </p:cNvPr>
            <p:cNvSpPr/>
            <p:nvPr/>
          </p:nvSpPr>
          <p:spPr>
            <a:xfrm>
              <a:off x="1038219" y="5187919"/>
              <a:ext cx="504858" cy="123856"/>
            </a:xfrm>
            <a:custGeom>
              <a:avLst/>
              <a:gdLst>
                <a:gd name="connsiteX0" fmla="*/ 6 w 504858"/>
                <a:gd name="connsiteY0" fmla="*/ 31 h 123856"/>
                <a:gd name="connsiteX1" fmla="*/ 219081 w 504858"/>
                <a:gd name="connsiteY1" fmla="*/ 63531 h 123856"/>
                <a:gd name="connsiteX2" fmla="*/ 504831 w 504858"/>
                <a:gd name="connsiteY2" fmla="*/ 34956 h 123856"/>
                <a:gd name="connsiteX3" fmla="*/ 238131 w 504858"/>
                <a:gd name="connsiteY3" fmla="*/ 82581 h 123856"/>
                <a:gd name="connsiteX4" fmla="*/ 219081 w 504858"/>
                <a:gd name="connsiteY4" fmla="*/ 82581 h 123856"/>
                <a:gd name="connsiteX5" fmla="*/ 330206 w 504858"/>
                <a:gd name="connsiteY5" fmla="*/ 123856 h 123856"/>
                <a:gd name="connsiteX6" fmla="*/ 193681 w 504858"/>
                <a:gd name="connsiteY6" fmla="*/ 82581 h 123856"/>
                <a:gd name="connsiteX7" fmla="*/ 225431 w 504858"/>
                <a:gd name="connsiteY7" fmla="*/ 73056 h 123856"/>
                <a:gd name="connsiteX8" fmla="*/ 6 w 504858"/>
                <a:gd name="connsiteY8" fmla="*/ 31 h 1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4858" h="123856">
                  <a:moveTo>
                    <a:pt x="6" y="31"/>
                  </a:moveTo>
                  <a:cubicBezTo>
                    <a:pt x="-1052" y="-1557"/>
                    <a:pt x="134944" y="57710"/>
                    <a:pt x="219081" y="63531"/>
                  </a:cubicBezTo>
                  <a:cubicBezTo>
                    <a:pt x="303218" y="69352"/>
                    <a:pt x="501656" y="31781"/>
                    <a:pt x="504831" y="34956"/>
                  </a:cubicBezTo>
                  <a:cubicBezTo>
                    <a:pt x="508006" y="38131"/>
                    <a:pt x="238131" y="82581"/>
                    <a:pt x="238131" y="82581"/>
                  </a:cubicBezTo>
                  <a:cubicBezTo>
                    <a:pt x="190506" y="90518"/>
                    <a:pt x="203735" y="75702"/>
                    <a:pt x="219081" y="82581"/>
                  </a:cubicBezTo>
                  <a:cubicBezTo>
                    <a:pt x="234427" y="89460"/>
                    <a:pt x="334439" y="123856"/>
                    <a:pt x="330206" y="123856"/>
                  </a:cubicBezTo>
                  <a:cubicBezTo>
                    <a:pt x="325973" y="123856"/>
                    <a:pt x="211143" y="91048"/>
                    <a:pt x="193681" y="82581"/>
                  </a:cubicBezTo>
                  <a:cubicBezTo>
                    <a:pt x="176219" y="74114"/>
                    <a:pt x="251889" y="85227"/>
                    <a:pt x="225431" y="73056"/>
                  </a:cubicBezTo>
                  <a:cubicBezTo>
                    <a:pt x="198973" y="60885"/>
                    <a:pt x="1064" y="1619"/>
                    <a:pt x="6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 1338">
              <a:extLst>
                <a:ext uri="{FF2B5EF4-FFF2-40B4-BE49-F238E27FC236}">
                  <a16:creationId xmlns:a16="http://schemas.microsoft.com/office/drawing/2014/main" id="{04051059-2C28-CC2F-1B07-CBB58DA9364E}"/>
                </a:ext>
              </a:extLst>
            </p:cNvPr>
            <p:cNvSpPr/>
            <p:nvPr/>
          </p:nvSpPr>
          <p:spPr>
            <a:xfrm>
              <a:off x="1003948" y="5200647"/>
              <a:ext cx="333128" cy="118219"/>
            </a:xfrm>
            <a:custGeom>
              <a:avLst/>
              <a:gdLst>
                <a:gd name="connsiteX0" fmla="*/ 2527 w 333128"/>
                <a:gd name="connsiteY0" fmla="*/ 3 h 118219"/>
                <a:gd name="connsiteX1" fmla="*/ 72377 w 333128"/>
                <a:gd name="connsiteY1" fmla="*/ 69853 h 118219"/>
                <a:gd name="connsiteX2" fmla="*/ 332727 w 333128"/>
                <a:gd name="connsiteY2" fmla="*/ 117478 h 118219"/>
                <a:gd name="connsiteX3" fmla="*/ 129527 w 333128"/>
                <a:gd name="connsiteY3" fmla="*/ 98428 h 118219"/>
                <a:gd name="connsiteX4" fmla="*/ 31102 w 333128"/>
                <a:gd name="connsiteY4" fmla="*/ 92078 h 118219"/>
                <a:gd name="connsiteX5" fmla="*/ 139052 w 333128"/>
                <a:gd name="connsiteY5" fmla="*/ 66678 h 118219"/>
                <a:gd name="connsiteX6" fmla="*/ 2527 w 333128"/>
                <a:gd name="connsiteY6" fmla="*/ 3 h 118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128" h="118219">
                  <a:moveTo>
                    <a:pt x="2527" y="3"/>
                  </a:moveTo>
                  <a:cubicBezTo>
                    <a:pt x="-8585" y="532"/>
                    <a:pt x="17344" y="50274"/>
                    <a:pt x="72377" y="69853"/>
                  </a:cubicBezTo>
                  <a:cubicBezTo>
                    <a:pt x="127410" y="89432"/>
                    <a:pt x="323202" y="112715"/>
                    <a:pt x="332727" y="117478"/>
                  </a:cubicBezTo>
                  <a:cubicBezTo>
                    <a:pt x="342252" y="122241"/>
                    <a:pt x="179798" y="102661"/>
                    <a:pt x="129527" y="98428"/>
                  </a:cubicBezTo>
                  <a:cubicBezTo>
                    <a:pt x="79256" y="94195"/>
                    <a:pt x="29515" y="97370"/>
                    <a:pt x="31102" y="92078"/>
                  </a:cubicBezTo>
                  <a:cubicBezTo>
                    <a:pt x="32689" y="86786"/>
                    <a:pt x="144344" y="81495"/>
                    <a:pt x="139052" y="66678"/>
                  </a:cubicBezTo>
                  <a:cubicBezTo>
                    <a:pt x="133760" y="51861"/>
                    <a:pt x="13639" y="-526"/>
                    <a:pt x="2527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 1339">
              <a:extLst>
                <a:ext uri="{FF2B5EF4-FFF2-40B4-BE49-F238E27FC236}">
                  <a16:creationId xmlns:a16="http://schemas.microsoft.com/office/drawing/2014/main" id="{915625C0-9E3B-21D4-FFD4-D460D3493431}"/>
                </a:ext>
              </a:extLst>
            </p:cNvPr>
            <p:cNvSpPr/>
            <p:nvPr/>
          </p:nvSpPr>
          <p:spPr>
            <a:xfrm>
              <a:off x="777013" y="5077727"/>
              <a:ext cx="205549" cy="269649"/>
            </a:xfrm>
            <a:custGeom>
              <a:avLst/>
              <a:gdLst>
                <a:gd name="connsiteX0" fmla="*/ 200887 w 205549"/>
                <a:gd name="connsiteY0" fmla="*/ 8623 h 269649"/>
                <a:gd name="connsiteX1" fmla="*/ 862 w 205549"/>
                <a:gd name="connsiteY1" fmla="*/ 268973 h 269649"/>
                <a:gd name="connsiteX2" fmla="*/ 131037 w 205549"/>
                <a:gd name="connsiteY2" fmla="*/ 81648 h 269649"/>
                <a:gd name="connsiteX3" fmla="*/ 200887 w 205549"/>
                <a:gd name="connsiteY3" fmla="*/ 8623 h 26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549" h="269649">
                  <a:moveTo>
                    <a:pt x="200887" y="8623"/>
                  </a:moveTo>
                  <a:cubicBezTo>
                    <a:pt x="179191" y="39844"/>
                    <a:pt x="12504" y="256802"/>
                    <a:pt x="862" y="268973"/>
                  </a:cubicBezTo>
                  <a:cubicBezTo>
                    <a:pt x="-10780" y="281144"/>
                    <a:pt x="98758" y="125569"/>
                    <a:pt x="131037" y="81648"/>
                  </a:cubicBezTo>
                  <a:cubicBezTo>
                    <a:pt x="163316" y="37727"/>
                    <a:pt x="222583" y="-22598"/>
                    <a:pt x="200887" y="8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 1340">
              <a:extLst>
                <a:ext uri="{FF2B5EF4-FFF2-40B4-BE49-F238E27FC236}">
                  <a16:creationId xmlns:a16="http://schemas.microsoft.com/office/drawing/2014/main" id="{54FC378A-344E-6C1B-3D39-193B8999AB5D}"/>
                </a:ext>
              </a:extLst>
            </p:cNvPr>
            <p:cNvSpPr/>
            <p:nvPr/>
          </p:nvSpPr>
          <p:spPr>
            <a:xfrm>
              <a:off x="1104923" y="4974568"/>
              <a:ext cx="153059" cy="77894"/>
            </a:xfrm>
            <a:custGeom>
              <a:avLst/>
              <a:gdLst>
                <a:gd name="connsiteX0" fmla="*/ 3152 w 153059"/>
                <a:gd name="connsiteY0" fmla="*/ 76857 h 77894"/>
                <a:gd name="connsiteX1" fmla="*/ 152377 w 153059"/>
                <a:gd name="connsiteY1" fmla="*/ 657 h 77894"/>
                <a:gd name="connsiteX2" fmla="*/ 57127 w 153059"/>
                <a:gd name="connsiteY2" fmla="*/ 41932 h 77894"/>
                <a:gd name="connsiteX3" fmla="*/ 3152 w 153059"/>
                <a:gd name="connsiteY3" fmla="*/ 76857 h 7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059" h="77894">
                  <a:moveTo>
                    <a:pt x="3152" y="76857"/>
                  </a:moveTo>
                  <a:cubicBezTo>
                    <a:pt x="19027" y="69978"/>
                    <a:pt x="143381" y="6478"/>
                    <a:pt x="152377" y="657"/>
                  </a:cubicBezTo>
                  <a:cubicBezTo>
                    <a:pt x="161373" y="-5164"/>
                    <a:pt x="78823" y="29232"/>
                    <a:pt x="57127" y="41932"/>
                  </a:cubicBezTo>
                  <a:cubicBezTo>
                    <a:pt x="35431" y="54632"/>
                    <a:pt x="-12723" y="83736"/>
                    <a:pt x="3152" y="768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 1341">
              <a:extLst>
                <a:ext uri="{FF2B5EF4-FFF2-40B4-BE49-F238E27FC236}">
                  <a16:creationId xmlns:a16="http://schemas.microsoft.com/office/drawing/2014/main" id="{3C2E7264-61D0-11EE-EF5A-094F8C304C41}"/>
                </a:ext>
              </a:extLst>
            </p:cNvPr>
            <p:cNvSpPr/>
            <p:nvPr/>
          </p:nvSpPr>
          <p:spPr>
            <a:xfrm>
              <a:off x="1606550" y="4609958"/>
              <a:ext cx="366258" cy="22367"/>
            </a:xfrm>
            <a:custGeom>
              <a:avLst/>
              <a:gdLst>
                <a:gd name="connsiteX0" fmla="*/ 0 w 366258"/>
                <a:gd name="connsiteY0" fmla="*/ 22367 h 22367"/>
                <a:gd name="connsiteX1" fmla="*/ 142875 w 366258"/>
                <a:gd name="connsiteY1" fmla="*/ 142 h 22367"/>
                <a:gd name="connsiteX2" fmla="*/ 365125 w 366258"/>
                <a:gd name="connsiteY2" fmla="*/ 12842 h 22367"/>
                <a:gd name="connsiteX3" fmla="*/ 234950 w 366258"/>
                <a:gd name="connsiteY3" fmla="*/ 12842 h 22367"/>
                <a:gd name="connsiteX4" fmla="*/ 0 w 366258"/>
                <a:gd name="connsiteY4" fmla="*/ 22367 h 2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258" h="22367">
                  <a:moveTo>
                    <a:pt x="0" y="22367"/>
                  </a:moveTo>
                  <a:cubicBezTo>
                    <a:pt x="41010" y="12048"/>
                    <a:pt x="82021" y="1729"/>
                    <a:pt x="142875" y="142"/>
                  </a:cubicBezTo>
                  <a:cubicBezTo>
                    <a:pt x="203729" y="-1445"/>
                    <a:pt x="349779" y="10725"/>
                    <a:pt x="365125" y="12842"/>
                  </a:cubicBezTo>
                  <a:cubicBezTo>
                    <a:pt x="380471" y="14959"/>
                    <a:pt x="234950" y="12842"/>
                    <a:pt x="234950" y="12842"/>
                  </a:cubicBezTo>
                  <a:lnTo>
                    <a:pt x="0" y="2236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 1342">
              <a:extLst>
                <a:ext uri="{FF2B5EF4-FFF2-40B4-BE49-F238E27FC236}">
                  <a16:creationId xmlns:a16="http://schemas.microsoft.com/office/drawing/2014/main" id="{C259A18B-A4AA-969C-243D-A7868CE38953}"/>
                </a:ext>
              </a:extLst>
            </p:cNvPr>
            <p:cNvSpPr/>
            <p:nvPr/>
          </p:nvSpPr>
          <p:spPr>
            <a:xfrm>
              <a:off x="2158918" y="4727243"/>
              <a:ext cx="196966" cy="171859"/>
            </a:xfrm>
            <a:custGeom>
              <a:avLst/>
              <a:gdLst>
                <a:gd name="connsiteX0" fmla="*/ 82 w 196966"/>
                <a:gd name="connsiteY0" fmla="*/ 332 h 171859"/>
                <a:gd name="connsiteX1" fmla="*/ 69932 w 196966"/>
                <a:gd name="connsiteY1" fmla="*/ 82882 h 171859"/>
                <a:gd name="connsiteX2" fmla="*/ 196932 w 196966"/>
                <a:gd name="connsiteY2" fmla="*/ 171782 h 171859"/>
                <a:gd name="connsiteX3" fmla="*/ 57232 w 196966"/>
                <a:gd name="connsiteY3" fmla="*/ 98757 h 171859"/>
                <a:gd name="connsiteX4" fmla="*/ 82632 w 196966"/>
                <a:gd name="connsiteY4" fmla="*/ 114632 h 171859"/>
                <a:gd name="connsiteX5" fmla="*/ 82 w 196966"/>
                <a:gd name="connsiteY5" fmla="*/ 332 h 17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966" h="171859">
                  <a:moveTo>
                    <a:pt x="82" y="332"/>
                  </a:moveTo>
                  <a:cubicBezTo>
                    <a:pt x="-2035" y="-4960"/>
                    <a:pt x="37124" y="54307"/>
                    <a:pt x="69932" y="82882"/>
                  </a:cubicBezTo>
                  <a:cubicBezTo>
                    <a:pt x="102740" y="111457"/>
                    <a:pt x="199049" y="169136"/>
                    <a:pt x="196932" y="171782"/>
                  </a:cubicBezTo>
                  <a:cubicBezTo>
                    <a:pt x="194815" y="174428"/>
                    <a:pt x="76282" y="108282"/>
                    <a:pt x="57232" y="98757"/>
                  </a:cubicBezTo>
                  <a:cubicBezTo>
                    <a:pt x="38182" y="89232"/>
                    <a:pt x="90040" y="127332"/>
                    <a:pt x="82632" y="114632"/>
                  </a:cubicBezTo>
                  <a:cubicBezTo>
                    <a:pt x="75224" y="101932"/>
                    <a:pt x="2199" y="5624"/>
                    <a:pt x="82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 1343">
              <a:extLst>
                <a:ext uri="{FF2B5EF4-FFF2-40B4-BE49-F238E27FC236}">
                  <a16:creationId xmlns:a16="http://schemas.microsoft.com/office/drawing/2014/main" id="{072E6412-C956-DBF3-DF30-599CC8AADF8A}"/>
                </a:ext>
              </a:extLst>
            </p:cNvPr>
            <p:cNvSpPr/>
            <p:nvPr/>
          </p:nvSpPr>
          <p:spPr>
            <a:xfrm>
              <a:off x="2143047" y="4749793"/>
              <a:ext cx="197430" cy="251052"/>
            </a:xfrm>
            <a:custGeom>
              <a:avLst/>
              <a:gdLst>
                <a:gd name="connsiteX0" fmla="*/ 78 w 197430"/>
                <a:gd name="connsiteY0" fmla="*/ 7 h 251052"/>
                <a:gd name="connsiteX1" fmla="*/ 123903 w 197430"/>
                <a:gd name="connsiteY1" fmla="*/ 155582 h 251052"/>
                <a:gd name="connsiteX2" fmla="*/ 196928 w 197430"/>
                <a:gd name="connsiteY2" fmla="*/ 250832 h 251052"/>
                <a:gd name="connsiteX3" fmla="*/ 88978 w 197430"/>
                <a:gd name="connsiteY3" fmla="*/ 130182 h 251052"/>
                <a:gd name="connsiteX4" fmla="*/ 104853 w 197430"/>
                <a:gd name="connsiteY4" fmla="*/ 161932 h 251052"/>
                <a:gd name="connsiteX5" fmla="*/ 78 w 197430"/>
                <a:gd name="connsiteY5" fmla="*/ 7 h 25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430" h="251052">
                  <a:moveTo>
                    <a:pt x="78" y="7"/>
                  </a:moveTo>
                  <a:cubicBezTo>
                    <a:pt x="3253" y="-1051"/>
                    <a:pt x="91095" y="113778"/>
                    <a:pt x="123903" y="155582"/>
                  </a:cubicBezTo>
                  <a:cubicBezTo>
                    <a:pt x="156711" y="197386"/>
                    <a:pt x="202749" y="255065"/>
                    <a:pt x="196928" y="250832"/>
                  </a:cubicBezTo>
                  <a:cubicBezTo>
                    <a:pt x="191107" y="246599"/>
                    <a:pt x="104324" y="144999"/>
                    <a:pt x="88978" y="130182"/>
                  </a:cubicBezTo>
                  <a:cubicBezTo>
                    <a:pt x="73632" y="115365"/>
                    <a:pt x="118082" y="177807"/>
                    <a:pt x="104853" y="161932"/>
                  </a:cubicBezTo>
                  <a:cubicBezTo>
                    <a:pt x="91624" y="146057"/>
                    <a:pt x="-3097" y="1065"/>
                    <a:pt x="78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 1344">
              <a:extLst>
                <a:ext uri="{FF2B5EF4-FFF2-40B4-BE49-F238E27FC236}">
                  <a16:creationId xmlns:a16="http://schemas.microsoft.com/office/drawing/2014/main" id="{865A8849-C712-E227-A17B-64779190373F}"/>
                </a:ext>
              </a:extLst>
            </p:cNvPr>
            <p:cNvSpPr/>
            <p:nvPr/>
          </p:nvSpPr>
          <p:spPr>
            <a:xfrm>
              <a:off x="2244689" y="4968818"/>
              <a:ext cx="117587" cy="285832"/>
            </a:xfrm>
            <a:custGeom>
              <a:avLst/>
              <a:gdLst>
                <a:gd name="connsiteX0" fmla="*/ 36 w 117587"/>
                <a:gd name="connsiteY0" fmla="*/ 57 h 285832"/>
                <a:gd name="connsiteX1" fmla="*/ 76236 w 117587"/>
                <a:gd name="connsiteY1" fmla="*/ 111182 h 285832"/>
                <a:gd name="connsiteX2" fmla="*/ 117511 w 117587"/>
                <a:gd name="connsiteY2" fmla="*/ 285807 h 285832"/>
                <a:gd name="connsiteX3" fmla="*/ 66711 w 117587"/>
                <a:gd name="connsiteY3" fmla="*/ 98482 h 285832"/>
                <a:gd name="connsiteX4" fmla="*/ 36 w 117587"/>
                <a:gd name="connsiteY4" fmla="*/ 57 h 28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87" h="285832">
                  <a:moveTo>
                    <a:pt x="36" y="57"/>
                  </a:moveTo>
                  <a:cubicBezTo>
                    <a:pt x="1624" y="2174"/>
                    <a:pt x="56657" y="63557"/>
                    <a:pt x="76236" y="111182"/>
                  </a:cubicBezTo>
                  <a:cubicBezTo>
                    <a:pt x="95815" y="158807"/>
                    <a:pt x="119099" y="287924"/>
                    <a:pt x="117511" y="285807"/>
                  </a:cubicBezTo>
                  <a:cubicBezTo>
                    <a:pt x="115923" y="283690"/>
                    <a:pt x="84173" y="142403"/>
                    <a:pt x="66711" y="98482"/>
                  </a:cubicBezTo>
                  <a:cubicBezTo>
                    <a:pt x="49249" y="54561"/>
                    <a:pt x="-1552" y="-2060"/>
                    <a:pt x="36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 1345">
              <a:extLst>
                <a:ext uri="{FF2B5EF4-FFF2-40B4-BE49-F238E27FC236}">
                  <a16:creationId xmlns:a16="http://schemas.microsoft.com/office/drawing/2014/main" id="{522DCFE6-441F-1F79-A858-0FE2EF1CDF13}"/>
                </a:ext>
              </a:extLst>
            </p:cNvPr>
            <p:cNvSpPr/>
            <p:nvPr/>
          </p:nvSpPr>
          <p:spPr>
            <a:xfrm>
              <a:off x="1926719" y="4787900"/>
              <a:ext cx="60847" cy="321447"/>
            </a:xfrm>
            <a:custGeom>
              <a:avLst/>
              <a:gdLst>
                <a:gd name="connsiteX0" fmla="*/ 44956 w 60847"/>
                <a:gd name="connsiteY0" fmla="*/ 0 h 321447"/>
                <a:gd name="connsiteX1" fmla="*/ 16381 w 60847"/>
                <a:gd name="connsiteY1" fmla="*/ 152400 h 321447"/>
                <a:gd name="connsiteX2" fmla="*/ 6856 w 60847"/>
                <a:gd name="connsiteY2" fmla="*/ 203200 h 321447"/>
                <a:gd name="connsiteX3" fmla="*/ 3681 w 60847"/>
                <a:gd name="connsiteY3" fmla="*/ 187325 h 321447"/>
                <a:gd name="connsiteX4" fmla="*/ 60831 w 60847"/>
                <a:gd name="connsiteY4" fmla="*/ 320675 h 321447"/>
                <a:gd name="connsiteX5" fmla="*/ 10031 w 60847"/>
                <a:gd name="connsiteY5" fmla="*/ 231775 h 321447"/>
                <a:gd name="connsiteX6" fmla="*/ 44956 w 60847"/>
                <a:gd name="connsiteY6" fmla="*/ 0 h 32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847" h="321447">
                  <a:moveTo>
                    <a:pt x="44956" y="0"/>
                  </a:moveTo>
                  <a:lnTo>
                    <a:pt x="16381" y="152400"/>
                  </a:lnTo>
                  <a:lnTo>
                    <a:pt x="6856" y="203200"/>
                  </a:lnTo>
                  <a:cubicBezTo>
                    <a:pt x="4739" y="209021"/>
                    <a:pt x="-5315" y="167746"/>
                    <a:pt x="3681" y="187325"/>
                  </a:cubicBezTo>
                  <a:cubicBezTo>
                    <a:pt x="12677" y="206904"/>
                    <a:pt x="59773" y="313267"/>
                    <a:pt x="60831" y="320675"/>
                  </a:cubicBezTo>
                  <a:cubicBezTo>
                    <a:pt x="61889" y="328083"/>
                    <a:pt x="11089" y="280987"/>
                    <a:pt x="10031" y="231775"/>
                  </a:cubicBezTo>
                  <a:cubicBezTo>
                    <a:pt x="8973" y="182563"/>
                    <a:pt x="31727" y="103981"/>
                    <a:pt x="449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 1346">
              <a:extLst>
                <a:ext uri="{FF2B5EF4-FFF2-40B4-BE49-F238E27FC236}">
                  <a16:creationId xmlns:a16="http://schemas.microsoft.com/office/drawing/2014/main" id="{54850DAD-5D4D-AD27-C652-B8B441D7BA2C}"/>
                </a:ext>
              </a:extLst>
            </p:cNvPr>
            <p:cNvSpPr/>
            <p:nvPr/>
          </p:nvSpPr>
          <p:spPr>
            <a:xfrm>
              <a:off x="1985766" y="5609598"/>
              <a:ext cx="262832" cy="224229"/>
            </a:xfrm>
            <a:custGeom>
              <a:avLst/>
              <a:gdLst>
                <a:gd name="connsiteX0" fmla="*/ 8134 w 262832"/>
                <a:gd name="connsiteY0" fmla="*/ 3802 h 224229"/>
                <a:gd name="connsiteX1" fmla="*/ 262134 w 262832"/>
                <a:gd name="connsiteY1" fmla="*/ 222877 h 224229"/>
                <a:gd name="connsiteX2" fmla="*/ 81159 w 262832"/>
                <a:gd name="connsiteY2" fmla="*/ 92702 h 224229"/>
                <a:gd name="connsiteX3" fmla="*/ 8134 w 262832"/>
                <a:gd name="connsiteY3" fmla="*/ 3802 h 22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32" h="224229">
                  <a:moveTo>
                    <a:pt x="8134" y="3802"/>
                  </a:moveTo>
                  <a:cubicBezTo>
                    <a:pt x="38296" y="25498"/>
                    <a:pt x="249963" y="208060"/>
                    <a:pt x="262134" y="222877"/>
                  </a:cubicBezTo>
                  <a:cubicBezTo>
                    <a:pt x="274305" y="237694"/>
                    <a:pt x="124022" y="126569"/>
                    <a:pt x="81159" y="92702"/>
                  </a:cubicBezTo>
                  <a:cubicBezTo>
                    <a:pt x="38296" y="58835"/>
                    <a:pt x="-22028" y="-17894"/>
                    <a:pt x="8134" y="38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 1347">
              <a:extLst>
                <a:ext uri="{FF2B5EF4-FFF2-40B4-BE49-F238E27FC236}">
                  <a16:creationId xmlns:a16="http://schemas.microsoft.com/office/drawing/2014/main" id="{79F7DC67-C3F0-4543-5B11-E9F8DB6EB4D7}"/>
                </a:ext>
              </a:extLst>
            </p:cNvPr>
            <p:cNvSpPr/>
            <p:nvPr/>
          </p:nvSpPr>
          <p:spPr>
            <a:xfrm>
              <a:off x="2202386" y="5867296"/>
              <a:ext cx="384125" cy="232162"/>
            </a:xfrm>
            <a:custGeom>
              <a:avLst/>
              <a:gdLst>
                <a:gd name="connsiteX0" fmla="*/ 1064 w 384125"/>
                <a:gd name="connsiteY0" fmla="*/ 104 h 232162"/>
                <a:gd name="connsiteX1" fmla="*/ 321739 w 384125"/>
                <a:gd name="connsiteY1" fmla="*/ 196954 h 232162"/>
                <a:gd name="connsiteX2" fmla="*/ 382064 w 384125"/>
                <a:gd name="connsiteY2" fmla="*/ 231879 h 232162"/>
                <a:gd name="connsiteX3" fmla="*/ 286814 w 384125"/>
                <a:gd name="connsiteY3" fmla="*/ 193779 h 232162"/>
                <a:gd name="connsiteX4" fmla="*/ 112189 w 384125"/>
                <a:gd name="connsiteY4" fmla="*/ 82654 h 232162"/>
                <a:gd name="connsiteX5" fmla="*/ 213789 w 384125"/>
                <a:gd name="connsiteY5" fmla="*/ 168379 h 232162"/>
                <a:gd name="connsiteX6" fmla="*/ 1064 w 384125"/>
                <a:gd name="connsiteY6" fmla="*/ 104 h 23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4125" h="232162">
                  <a:moveTo>
                    <a:pt x="1064" y="104"/>
                  </a:moveTo>
                  <a:cubicBezTo>
                    <a:pt x="19056" y="4867"/>
                    <a:pt x="258239" y="158325"/>
                    <a:pt x="321739" y="196954"/>
                  </a:cubicBezTo>
                  <a:cubicBezTo>
                    <a:pt x="385239" y="235583"/>
                    <a:pt x="387885" y="232408"/>
                    <a:pt x="382064" y="231879"/>
                  </a:cubicBezTo>
                  <a:cubicBezTo>
                    <a:pt x="376243" y="231350"/>
                    <a:pt x="331793" y="218650"/>
                    <a:pt x="286814" y="193779"/>
                  </a:cubicBezTo>
                  <a:cubicBezTo>
                    <a:pt x="241835" y="168908"/>
                    <a:pt x="124360" y="86887"/>
                    <a:pt x="112189" y="82654"/>
                  </a:cubicBezTo>
                  <a:cubicBezTo>
                    <a:pt x="100018" y="78421"/>
                    <a:pt x="228606" y="182137"/>
                    <a:pt x="213789" y="168379"/>
                  </a:cubicBezTo>
                  <a:cubicBezTo>
                    <a:pt x="198972" y="154621"/>
                    <a:pt x="-16928" y="-4659"/>
                    <a:pt x="1064" y="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 1348">
              <a:extLst>
                <a:ext uri="{FF2B5EF4-FFF2-40B4-BE49-F238E27FC236}">
                  <a16:creationId xmlns:a16="http://schemas.microsoft.com/office/drawing/2014/main" id="{605E671A-A475-228E-13E1-46000A53AB89}"/>
                </a:ext>
              </a:extLst>
            </p:cNvPr>
            <p:cNvSpPr/>
            <p:nvPr/>
          </p:nvSpPr>
          <p:spPr>
            <a:xfrm>
              <a:off x="2298356" y="5583680"/>
              <a:ext cx="169407" cy="123323"/>
            </a:xfrm>
            <a:custGeom>
              <a:avLst/>
              <a:gdLst>
                <a:gd name="connsiteX0" fmla="*/ 3519 w 169407"/>
                <a:gd name="connsiteY0" fmla="*/ 1145 h 123323"/>
                <a:gd name="connsiteX1" fmla="*/ 168619 w 169407"/>
                <a:gd name="connsiteY1" fmla="*/ 121795 h 123323"/>
                <a:gd name="connsiteX2" fmla="*/ 63844 w 169407"/>
                <a:gd name="connsiteY2" fmla="*/ 64645 h 123323"/>
                <a:gd name="connsiteX3" fmla="*/ 3519 w 169407"/>
                <a:gd name="connsiteY3" fmla="*/ 1145 h 12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407" h="123323">
                  <a:moveTo>
                    <a:pt x="3519" y="1145"/>
                  </a:moveTo>
                  <a:cubicBezTo>
                    <a:pt x="20982" y="10670"/>
                    <a:pt x="158565" y="111212"/>
                    <a:pt x="168619" y="121795"/>
                  </a:cubicBezTo>
                  <a:cubicBezTo>
                    <a:pt x="178673" y="132378"/>
                    <a:pt x="89773" y="85283"/>
                    <a:pt x="63844" y="64645"/>
                  </a:cubicBezTo>
                  <a:cubicBezTo>
                    <a:pt x="37915" y="44008"/>
                    <a:pt x="-13944" y="-8380"/>
                    <a:pt x="3519" y="1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 1349">
              <a:extLst>
                <a:ext uri="{FF2B5EF4-FFF2-40B4-BE49-F238E27FC236}">
                  <a16:creationId xmlns:a16="http://schemas.microsoft.com/office/drawing/2014/main" id="{F81732F6-0242-0773-3A67-998840C73287}"/>
                </a:ext>
              </a:extLst>
            </p:cNvPr>
            <p:cNvSpPr/>
            <p:nvPr/>
          </p:nvSpPr>
          <p:spPr>
            <a:xfrm>
              <a:off x="1958411" y="5774876"/>
              <a:ext cx="496400" cy="458554"/>
            </a:xfrm>
            <a:custGeom>
              <a:avLst/>
              <a:gdLst>
                <a:gd name="connsiteX0" fmla="*/ 564 w 496400"/>
                <a:gd name="connsiteY0" fmla="*/ 449 h 458554"/>
                <a:gd name="connsiteX1" fmla="*/ 213289 w 496400"/>
                <a:gd name="connsiteY1" fmla="*/ 244924 h 458554"/>
                <a:gd name="connsiteX2" fmla="*/ 495864 w 496400"/>
                <a:gd name="connsiteY2" fmla="*/ 457649 h 458554"/>
                <a:gd name="connsiteX3" fmla="*/ 276789 w 496400"/>
                <a:gd name="connsiteY3" fmla="*/ 308424 h 458554"/>
                <a:gd name="connsiteX4" fmla="*/ 564 w 496400"/>
                <a:gd name="connsiteY4" fmla="*/ 449 h 458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400" h="458554">
                  <a:moveTo>
                    <a:pt x="564" y="449"/>
                  </a:moveTo>
                  <a:cubicBezTo>
                    <a:pt x="-10019" y="-10134"/>
                    <a:pt x="130739" y="168724"/>
                    <a:pt x="213289" y="244924"/>
                  </a:cubicBezTo>
                  <a:cubicBezTo>
                    <a:pt x="295839" y="321124"/>
                    <a:pt x="485281" y="447066"/>
                    <a:pt x="495864" y="457649"/>
                  </a:cubicBezTo>
                  <a:cubicBezTo>
                    <a:pt x="506447" y="468232"/>
                    <a:pt x="357751" y="384095"/>
                    <a:pt x="276789" y="308424"/>
                  </a:cubicBezTo>
                  <a:cubicBezTo>
                    <a:pt x="195827" y="232753"/>
                    <a:pt x="11147" y="11032"/>
                    <a:pt x="564" y="4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 1350">
              <a:extLst>
                <a:ext uri="{FF2B5EF4-FFF2-40B4-BE49-F238E27FC236}">
                  <a16:creationId xmlns:a16="http://schemas.microsoft.com/office/drawing/2014/main" id="{BA01528C-2C24-6C0B-0569-2479E34994FB}"/>
                </a:ext>
              </a:extLst>
            </p:cNvPr>
            <p:cNvSpPr/>
            <p:nvPr/>
          </p:nvSpPr>
          <p:spPr>
            <a:xfrm>
              <a:off x="5330704" y="5958827"/>
              <a:ext cx="778854" cy="673765"/>
            </a:xfrm>
            <a:custGeom>
              <a:avLst/>
              <a:gdLst>
                <a:gd name="connsiteX0" fmla="*/ 121 w 778854"/>
                <a:gd name="connsiteY0" fmla="*/ 673748 h 673765"/>
                <a:gd name="connsiteX1" fmla="*/ 320796 w 778854"/>
                <a:gd name="connsiteY1" fmla="*/ 397523 h 673765"/>
                <a:gd name="connsiteX2" fmla="*/ 539871 w 778854"/>
                <a:gd name="connsiteY2" fmla="*/ 187973 h 673765"/>
                <a:gd name="connsiteX3" fmla="*/ 644646 w 778854"/>
                <a:gd name="connsiteY3" fmla="*/ 102248 h 673765"/>
                <a:gd name="connsiteX4" fmla="*/ 666871 w 778854"/>
                <a:gd name="connsiteY4" fmla="*/ 76848 h 673765"/>
                <a:gd name="connsiteX5" fmla="*/ 777996 w 778854"/>
                <a:gd name="connsiteY5" fmla="*/ 648 h 673765"/>
                <a:gd name="connsiteX6" fmla="*/ 600196 w 778854"/>
                <a:gd name="connsiteY6" fmla="*/ 124473 h 673765"/>
                <a:gd name="connsiteX7" fmla="*/ 546221 w 778854"/>
                <a:gd name="connsiteY7" fmla="*/ 187973 h 673765"/>
                <a:gd name="connsiteX8" fmla="*/ 285871 w 778854"/>
                <a:gd name="connsiteY8" fmla="*/ 410223 h 673765"/>
                <a:gd name="connsiteX9" fmla="*/ 121 w 778854"/>
                <a:gd name="connsiteY9" fmla="*/ 673748 h 67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8854" h="673765">
                  <a:moveTo>
                    <a:pt x="121" y="673748"/>
                  </a:moveTo>
                  <a:cubicBezTo>
                    <a:pt x="5942" y="671631"/>
                    <a:pt x="230838" y="478485"/>
                    <a:pt x="320796" y="397523"/>
                  </a:cubicBezTo>
                  <a:cubicBezTo>
                    <a:pt x="410754" y="316560"/>
                    <a:pt x="485896" y="237185"/>
                    <a:pt x="539871" y="187973"/>
                  </a:cubicBezTo>
                  <a:cubicBezTo>
                    <a:pt x="593846" y="138761"/>
                    <a:pt x="623479" y="120769"/>
                    <a:pt x="644646" y="102248"/>
                  </a:cubicBezTo>
                  <a:cubicBezTo>
                    <a:pt x="665813" y="83727"/>
                    <a:pt x="644646" y="93781"/>
                    <a:pt x="666871" y="76848"/>
                  </a:cubicBezTo>
                  <a:cubicBezTo>
                    <a:pt x="689096" y="59915"/>
                    <a:pt x="789109" y="-7290"/>
                    <a:pt x="777996" y="648"/>
                  </a:cubicBezTo>
                  <a:cubicBezTo>
                    <a:pt x="766884" y="8585"/>
                    <a:pt x="638825" y="93252"/>
                    <a:pt x="600196" y="124473"/>
                  </a:cubicBezTo>
                  <a:cubicBezTo>
                    <a:pt x="561567" y="155694"/>
                    <a:pt x="598609" y="140348"/>
                    <a:pt x="546221" y="187973"/>
                  </a:cubicBezTo>
                  <a:cubicBezTo>
                    <a:pt x="493834" y="235598"/>
                    <a:pt x="372125" y="332965"/>
                    <a:pt x="285871" y="410223"/>
                  </a:cubicBezTo>
                  <a:cubicBezTo>
                    <a:pt x="199617" y="487481"/>
                    <a:pt x="-5700" y="675865"/>
                    <a:pt x="121" y="673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 1351">
              <a:extLst>
                <a:ext uri="{FF2B5EF4-FFF2-40B4-BE49-F238E27FC236}">
                  <a16:creationId xmlns:a16="http://schemas.microsoft.com/office/drawing/2014/main" id="{075404B9-C5DF-8EE5-2773-84157C8CF6E1}"/>
                </a:ext>
              </a:extLst>
            </p:cNvPr>
            <p:cNvSpPr/>
            <p:nvPr/>
          </p:nvSpPr>
          <p:spPr>
            <a:xfrm>
              <a:off x="5963510" y="5945432"/>
              <a:ext cx="168653" cy="116639"/>
            </a:xfrm>
            <a:custGeom>
              <a:avLst/>
              <a:gdLst>
                <a:gd name="connsiteX0" fmla="*/ 167415 w 168653"/>
                <a:gd name="connsiteY0" fmla="*/ 1343 h 116639"/>
                <a:gd name="connsiteX1" fmla="*/ 2315 w 168653"/>
                <a:gd name="connsiteY1" fmla="*/ 115643 h 116639"/>
                <a:gd name="connsiteX2" fmla="*/ 75340 w 168653"/>
                <a:gd name="connsiteY2" fmla="*/ 55318 h 116639"/>
                <a:gd name="connsiteX3" fmla="*/ 167415 w 168653"/>
                <a:gd name="connsiteY3" fmla="*/ 1343 h 11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53" h="116639">
                  <a:moveTo>
                    <a:pt x="167415" y="1343"/>
                  </a:moveTo>
                  <a:cubicBezTo>
                    <a:pt x="155244" y="11397"/>
                    <a:pt x="17661" y="106647"/>
                    <a:pt x="2315" y="115643"/>
                  </a:cubicBezTo>
                  <a:cubicBezTo>
                    <a:pt x="-13031" y="124639"/>
                    <a:pt x="52057" y="70135"/>
                    <a:pt x="75340" y="55318"/>
                  </a:cubicBezTo>
                  <a:cubicBezTo>
                    <a:pt x="98623" y="40501"/>
                    <a:pt x="179586" y="-8711"/>
                    <a:pt x="167415" y="1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 1352">
              <a:extLst>
                <a:ext uri="{FF2B5EF4-FFF2-40B4-BE49-F238E27FC236}">
                  <a16:creationId xmlns:a16="http://schemas.microsoft.com/office/drawing/2014/main" id="{D44C8B15-5256-C6BB-92AC-F9B3137532F7}"/>
                </a:ext>
              </a:extLst>
            </p:cNvPr>
            <p:cNvSpPr/>
            <p:nvPr/>
          </p:nvSpPr>
          <p:spPr>
            <a:xfrm>
              <a:off x="5594346" y="6172085"/>
              <a:ext cx="622310" cy="514484"/>
            </a:xfrm>
            <a:custGeom>
              <a:avLst/>
              <a:gdLst>
                <a:gd name="connsiteX0" fmla="*/ 622304 w 622310"/>
                <a:gd name="connsiteY0" fmla="*/ 115 h 514484"/>
                <a:gd name="connsiteX1" fmla="*/ 419104 w 622310"/>
                <a:gd name="connsiteY1" fmla="*/ 133465 h 514484"/>
                <a:gd name="connsiteX2" fmla="*/ 177804 w 622310"/>
                <a:gd name="connsiteY2" fmla="*/ 355715 h 514484"/>
                <a:gd name="connsiteX3" fmla="*/ 4 w 622310"/>
                <a:gd name="connsiteY3" fmla="*/ 514465 h 514484"/>
                <a:gd name="connsiteX4" fmla="*/ 171454 w 622310"/>
                <a:gd name="connsiteY4" fmla="*/ 346190 h 514484"/>
                <a:gd name="connsiteX5" fmla="*/ 412754 w 622310"/>
                <a:gd name="connsiteY5" fmla="*/ 114415 h 514484"/>
                <a:gd name="connsiteX6" fmla="*/ 622304 w 622310"/>
                <a:gd name="connsiteY6" fmla="*/ 115 h 51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310" h="514484">
                  <a:moveTo>
                    <a:pt x="622304" y="115"/>
                  </a:moveTo>
                  <a:cubicBezTo>
                    <a:pt x="623362" y="3290"/>
                    <a:pt x="493187" y="74198"/>
                    <a:pt x="419104" y="133465"/>
                  </a:cubicBezTo>
                  <a:cubicBezTo>
                    <a:pt x="345021" y="192732"/>
                    <a:pt x="247654" y="292215"/>
                    <a:pt x="177804" y="355715"/>
                  </a:cubicBezTo>
                  <a:cubicBezTo>
                    <a:pt x="107954" y="419215"/>
                    <a:pt x="1062" y="516053"/>
                    <a:pt x="4" y="514465"/>
                  </a:cubicBezTo>
                  <a:cubicBezTo>
                    <a:pt x="-1054" y="512877"/>
                    <a:pt x="171454" y="346190"/>
                    <a:pt x="171454" y="346190"/>
                  </a:cubicBezTo>
                  <a:cubicBezTo>
                    <a:pt x="240246" y="279515"/>
                    <a:pt x="341846" y="168919"/>
                    <a:pt x="412754" y="114415"/>
                  </a:cubicBezTo>
                  <a:cubicBezTo>
                    <a:pt x="483662" y="59911"/>
                    <a:pt x="621246" y="-3060"/>
                    <a:pt x="622304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 1353">
              <a:extLst>
                <a:ext uri="{FF2B5EF4-FFF2-40B4-BE49-F238E27FC236}">
                  <a16:creationId xmlns:a16="http://schemas.microsoft.com/office/drawing/2014/main" id="{844C6D88-64C2-347C-013D-83ED7FE8D3F0}"/>
                </a:ext>
              </a:extLst>
            </p:cNvPr>
            <p:cNvSpPr/>
            <p:nvPr/>
          </p:nvSpPr>
          <p:spPr>
            <a:xfrm>
              <a:off x="5627099" y="6194423"/>
              <a:ext cx="599148" cy="539262"/>
            </a:xfrm>
            <a:custGeom>
              <a:avLst/>
              <a:gdLst>
                <a:gd name="connsiteX0" fmla="*/ 599076 w 599148"/>
                <a:gd name="connsiteY0" fmla="*/ 2 h 539262"/>
                <a:gd name="connsiteX1" fmla="*/ 402226 w 599148"/>
                <a:gd name="connsiteY1" fmla="*/ 158752 h 539262"/>
                <a:gd name="connsiteX2" fmla="*/ 8526 w 599148"/>
                <a:gd name="connsiteY2" fmla="*/ 533402 h 539262"/>
                <a:gd name="connsiteX3" fmla="*/ 151401 w 599148"/>
                <a:gd name="connsiteY3" fmla="*/ 371477 h 539262"/>
                <a:gd name="connsiteX4" fmla="*/ 383176 w 599148"/>
                <a:gd name="connsiteY4" fmla="*/ 155577 h 539262"/>
                <a:gd name="connsiteX5" fmla="*/ 599076 w 599148"/>
                <a:gd name="connsiteY5" fmla="*/ 2 h 53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9148" h="539262">
                  <a:moveTo>
                    <a:pt x="599076" y="2"/>
                  </a:moveTo>
                  <a:cubicBezTo>
                    <a:pt x="602251" y="531"/>
                    <a:pt x="500651" y="69852"/>
                    <a:pt x="402226" y="158752"/>
                  </a:cubicBezTo>
                  <a:cubicBezTo>
                    <a:pt x="303801" y="247652"/>
                    <a:pt x="50330" y="497948"/>
                    <a:pt x="8526" y="533402"/>
                  </a:cubicBezTo>
                  <a:cubicBezTo>
                    <a:pt x="-33278" y="568856"/>
                    <a:pt x="88959" y="434448"/>
                    <a:pt x="151401" y="371477"/>
                  </a:cubicBezTo>
                  <a:cubicBezTo>
                    <a:pt x="213843" y="308506"/>
                    <a:pt x="314384" y="214844"/>
                    <a:pt x="383176" y="155577"/>
                  </a:cubicBezTo>
                  <a:cubicBezTo>
                    <a:pt x="451968" y="96310"/>
                    <a:pt x="595901" y="-527"/>
                    <a:pt x="59907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 1354">
              <a:extLst>
                <a:ext uri="{FF2B5EF4-FFF2-40B4-BE49-F238E27FC236}">
                  <a16:creationId xmlns:a16="http://schemas.microsoft.com/office/drawing/2014/main" id="{23F84F1C-54C0-7034-F68E-35850FDEB40C}"/>
                </a:ext>
              </a:extLst>
            </p:cNvPr>
            <p:cNvSpPr/>
            <p:nvPr/>
          </p:nvSpPr>
          <p:spPr>
            <a:xfrm>
              <a:off x="6114604" y="5943306"/>
              <a:ext cx="175366" cy="178105"/>
            </a:xfrm>
            <a:custGeom>
              <a:avLst/>
              <a:gdLst>
                <a:gd name="connsiteX0" fmla="*/ 175071 w 175366"/>
                <a:gd name="connsiteY0" fmla="*/ 178094 h 178105"/>
                <a:gd name="connsiteX1" fmla="*/ 92521 w 175366"/>
                <a:gd name="connsiteY1" fmla="*/ 76494 h 178105"/>
                <a:gd name="connsiteX2" fmla="*/ 32196 w 175366"/>
                <a:gd name="connsiteY2" fmla="*/ 16169 h 178105"/>
                <a:gd name="connsiteX3" fmla="*/ 446 w 175366"/>
                <a:gd name="connsiteY3" fmla="*/ 294 h 178105"/>
                <a:gd name="connsiteX4" fmla="*/ 54421 w 175366"/>
                <a:gd name="connsiteY4" fmla="*/ 25694 h 178105"/>
                <a:gd name="connsiteX5" fmla="*/ 117921 w 175366"/>
                <a:gd name="connsiteY5" fmla="*/ 82844 h 178105"/>
                <a:gd name="connsiteX6" fmla="*/ 175071 w 175366"/>
                <a:gd name="connsiteY6" fmla="*/ 178094 h 178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366" h="178105">
                  <a:moveTo>
                    <a:pt x="175071" y="178094"/>
                  </a:moveTo>
                  <a:cubicBezTo>
                    <a:pt x="170838" y="177036"/>
                    <a:pt x="116333" y="103481"/>
                    <a:pt x="92521" y="76494"/>
                  </a:cubicBezTo>
                  <a:cubicBezTo>
                    <a:pt x="68709" y="49507"/>
                    <a:pt x="47542" y="28869"/>
                    <a:pt x="32196" y="16169"/>
                  </a:cubicBezTo>
                  <a:cubicBezTo>
                    <a:pt x="16850" y="3469"/>
                    <a:pt x="-3258" y="-1293"/>
                    <a:pt x="446" y="294"/>
                  </a:cubicBezTo>
                  <a:cubicBezTo>
                    <a:pt x="4150" y="1881"/>
                    <a:pt x="34842" y="11936"/>
                    <a:pt x="54421" y="25694"/>
                  </a:cubicBezTo>
                  <a:cubicBezTo>
                    <a:pt x="74000" y="39452"/>
                    <a:pt x="98871" y="58502"/>
                    <a:pt x="117921" y="82844"/>
                  </a:cubicBezTo>
                  <a:cubicBezTo>
                    <a:pt x="136971" y="107186"/>
                    <a:pt x="179304" y="179152"/>
                    <a:pt x="175071" y="1780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 1355">
              <a:extLst>
                <a:ext uri="{FF2B5EF4-FFF2-40B4-BE49-F238E27FC236}">
                  <a16:creationId xmlns:a16="http://schemas.microsoft.com/office/drawing/2014/main" id="{C6D860DF-6A3A-19CA-703B-CB2226FB76A1}"/>
                </a:ext>
              </a:extLst>
            </p:cNvPr>
            <p:cNvSpPr/>
            <p:nvPr/>
          </p:nvSpPr>
          <p:spPr>
            <a:xfrm>
              <a:off x="6291783" y="5626044"/>
              <a:ext cx="1464772" cy="490924"/>
            </a:xfrm>
            <a:custGeom>
              <a:avLst/>
              <a:gdLst>
                <a:gd name="connsiteX0" fmla="*/ 10592 w 1464772"/>
                <a:gd name="connsiteY0" fmla="*/ 485831 h 490924"/>
                <a:gd name="connsiteX1" fmla="*/ 140767 w 1464772"/>
                <a:gd name="connsiteY1" fmla="*/ 403281 h 490924"/>
                <a:gd name="connsiteX2" fmla="*/ 667817 w 1464772"/>
                <a:gd name="connsiteY2" fmla="*/ 152456 h 490924"/>
                <a:gd name="connsiteX3" fmla="*/ 528117 w 1464772"/>
                <a:gd name="connsiteY3" fmla="*/ 203256 h 490924"/>
                <a:gd name="connsiteX4" fmla="*/ 982142 w 1464772"/>
                <a:gd name="connsiteY4" fmla="*/ 82606 h 490924"/>
                <a:gd name="connsiteX5" fmla="*/ 1464742 w 1464772"/>
                <a:gd name="connsiteY5" fmla="*/ 56 h 490924"/>
                <a:gd name="connsiteX6" fmla="*/ 959917 w 1464772"/>
                <a:gd name="connsiteY6" fmla="*/ 69906 h 490924"/>
                <a:gd name="connsiteX7" fmla="*/ 877367 w 1464772"/>
                <a:gd name="connsiteY7" fmla="*/ 85781 h 490924"/>
                <a:gd name="connsiteX8" fmla="*/ 455092 w 1464772"/>
                <a:gd name="connsiteY8" fmla="*/ 228656 h 490924"/>
                <a:gd name="connsiteX9" fmla="*/ 343967 w 1464772"/>
                <a:gd name="connsiteY9" fmla="*/ 279456 h 490924"/>
                <a:gd name="connsiteX10" fmla="*/ 455092 w 1464772"/>
                <a:gd name="connsiteY10" fmla="*/ 247706 h 490924"/>
                <a:gd name="connsiteX11" fmla="*/ 353492 w 1464772"/>
                <a:gd name="connsiteY11" fmla="*/ 276281 h 490924"/>
                <a:gd name="connsiteX12" fmla="*/ 10592 w 1464772"/>
                <a:gd name="connsiteY12" fmla="*/ 485831 h 49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4772" h="490924">
                  <a:moveTo>
                    <a:pt x="10592" y="485831"/>
                  </a:moveTo>
                  <a:cubicBezTo>
                    <a:pt x="-24862" y="506998"/>
                    <a:pt x="31230" y="458843"/>
                    <a:pt x="140767" y="403281"/>
                  </a:cubicBezTo>
                  <a:cubicBezTo>
                    <a:pt x="250304" y="347719"/>
                    <a:pt x="603259" y="185794"/>
                    <a:pt x="667817" y="152456"/>
                  </a:cubicBezTo>
                  <a:cubicBezTo>
                    <a:pt x="732375" y="119118"/>
                    <a:pt x="475730" y="214898"/>
                    <a:pt x="528117" y="203256"/>
                  </a:cubicBezTo>
                  <a:cubicBezTo>
                    <a:pt x="580504" y="191614"/>
                    <a:pt x="826038" y="116473"/>
                    <a:pt x="982142" y="82606"/>
                  </a:cubicBezTo>
                  <a:cubicBezTo>
                    <a:pt x="1138246" y="48739"/>
                    <a:pt x="1468446" y="2173"/>
                    <a:pt x="1464742" y="56"/>
                  </a:cubicBezTo>
                  <a:cubicBezTo>
                    <a:pt x="1461038" y="-2061"/>
                    <a:pt x="1057813" y="55619"/>
                    <a:pt x="959917" y="69906"/>
                  </a:cubicBezTo>
                  <a:cubicBezTo>
                    <a:pt x="862021" y="84193"/>
                    <a:pt x="961505" y="59323"/>
                    <a:pt x="877367" y="85781"/>
                  </a:cubicBezTo>
                  <a:cubicBezTo>
                    <a:pt x="793229" y="112239"/>
                    <a:pt x="543992" y="196377"/>
                    <a:pt x="455092" y="228656"/>
                  </a:cubicBezTo>
                  <a:cubicBezTo>
                    <a:pt x="366192" y="260935"/>
                    <a:pt x="343967" y="276281"/>
                    <a:pt x="343967" y="279456"/>
                  </a:cubicBezTo>
                  <a:cubicBezTo>
                    <a:pt x="343967" y="282631"/>
                    <a:pt x="453505" y="248235"/>
                    <a:pt x="455092" y="247706"/>
                  </a:cubicBezTo>
                  <a:cubicBezTo>
                    <a:pt x="456679" y="247177"/>
                    <a:pt x="424930" y="239239"/>
                    <a:pt x="353492" y="276281"/>
                  </a:cubicBezTo>
                  <a:cubicBezTo>
                    <a:pt x="282055" y="313323"/>
                    <a:pt x="46046" y="464664"/>
                    <a:pt x="10592" y="485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 1356">
              <a:extLst>
                <a:ext uri="{FF2B5EF4-FFF2-40B4-BE49-F238E27FC236}">
                  <a16:creationId xmlns:a16="http://schemas.microsoft.com/office/drawing/2014/main" id="{7677A112-3915-EF87-6BCF-A989574F8151}"/>
                </a:ext>
              </a:extLst>
            </p:cNvPr>
            <p:cNvSpPr/>
            <p:nvPr/>
          </p:nvSpPr>
          <p:spPr>
            <a:xfrm>
              <a:off x="6372225" y="5678771"/>
              <a:ext cx="845306" cy="331504"/>
            </a:xfrm>
            <a:custGeom>
              <a:avLst/>
              <a:gdLst>
                <a:gd name="connsiteX0" fmla="*/ 0 w 845306"/>
                <a:gd name="connsiteY0" fmla="*/ 331504 h 331504"/>
                <a:gd name="connsiteX1" fmla="*/ 219075 w 845306"/>
                <a:gd name="connsiteY1" fmla="*/ 204504 h 331504"/>
                <a:gd name="connsiteX2" fmla="*/ 612775 w 845306"/>
                <a:gd name="connsiteY2" fmla="*/ 42579 h 331504"/>
                <a:gd name="connsiteX3" fmla="*/ 781050 w 845306"/>
                <a:gd name="connsiteY3" fmla="*/ 10829 h 331504"/>
                <a:gd name="connsiteX4" fmla="*/ 841375 w 845306"/>
                <a:gd name="connsiteY4" fmla="*/ 29879 h 331504"/>
                <a:gd name="connsiteX5" fmla="*/ 806450 w 845306"/>
                <a:gd name="connsiteY5" fmla="*/ 1304 h 331504"/>
                <a:gd name="connsiteX6" fmla="*/ 542925 w 845306"/>
                <a:gd name="connsiteY6" fmla="*/ 80679 h 331504"/>
                <a:gd name="connsiteX7" fmla="*/ 228600 w 845306"/>
                <a:gd name="connsiteY7" fmla="*/ 214029 h 331504"/>
                <a:gd name="connsiteX8" fmla="*/ 130175 w 845306"/>
                <a:gd name="connsiteY8" fmla="*/ 258479 h 331504"/>
                <a:gd name="connsiteX9" fmla="*/ 0 w 845306"/>
                <a:gd name="connsiteY9" fmla="*/ 331504 h 33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5306" h="331504">
                  <a:moveTo>
                    <a:pt x="0" y="331504"/>
                  </a:moveTo>
                  <a:cubicBezTo>
                    <a:pt x="14817" y="322508"/>
                    <a:pt x="116946" y="252658"/>
                    <a:pt x="219075" y="204504"/>
                  </a:cubicBezTo>
                  <a:cubicBezTo>
                    <a:pt x="321204" y="156350"/>
                    <a:pt x="519113" y="74858"/>
                    <a:pt x="612775" y="42579"/>
                  </a:cubicBezTo>
                  <a:cubicBezTo>
                    <a:pt x="706437" y="10300"/>
                    <a:pt x="742950" y="12946"/>
                    <a:pt x="781050" y="10829"/>
                  </a:cubicBezTo>
                  <a:cubicBezTo>
                    <a:pt x="819150" y="8712"/>
                    <a:pt x="837142" y="31466"/>
                    <a:pt x="841375" y="29879"/>
                  </a:cubicBezTo>
                  <a:cubicBezTo>
                    <a:pt x="845608" y="28292"/>
                    <a:pt x="856192" y="-7163"/>
                    <a:pt x="806450" y="1304"/>
                  </a:cubicBezTo>
                  <a:cubicBezTo>
                    <a:pt x="756708" y="9771"/>
                    <a:pt x="639233" y="45225"/>
                    <a:pt x="542925" y="80679"/>
                  </a:cubicBezTo>
                  <a:cubicBezTo>
                    <a:pt x="446617" y="116133"/>
                    <a:pt x="297392" y="184396"/>
                    <a:pt x="228600" y="214029"/>
                  </a:cubicBezTo>
                  <a:cubicBezTo>
                    <a:pt x="159808" y="243662"/>
                    <a:pt x="164571" y="238900"/>
                    <a:pt x="130175" y="258479"/>
                  </a:cubicBezTo>
                  <a:lnTo>
                    <a:pt x="0" y="3315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 1357">
              <a:extLst>
                <a:ext uri="{FF2B5EF4-FFF2-40B4-BE49-F238E27FC236}">
                  <a16:creationId xmlns:a16="http://schemas.microsoft.com/office/drawing/2014/main" id="{C1573AAE-4794-D13E-6691-3A59AC67D6D1}"/>
                </a:ext>
              </a:extLst>
            </p:cNvPr>
            <p:cNvSpPr/>
            <p:nvPr/>
          </p:nvSpPr>
          <p:spPr>
            <a:xfrm>
              <a:off x="6222516" y="5803040"/>
              <a:ext cx="200726" cy="235810"/>
            </a:xfrm>
            <a:custGeom>
              <a:avLst/>
              <a:gdLst>
                <a:gd name="connsiteX0" fmla="*/ 92559 w 200726"/>
                <a:gd name="connsiteY0" fmla="*/ 860 h 235810"/>
                <a:gd name="connsiteX1" fmla="*/ 25884 w 200726"/>
                <a:gd name="connsiteY1" fmla="*/ 99285 h 235810"/>
                <a:gd name="connsiteX2" fmla="*/ 16359 w 200726"/>
                <a:gd name="connsiteY2" fmla="*/ 137385 h 235810"/>
                <a:gd name="connsiteX3" fmla="*/ 51284 w 200726"/>
                <a:gd name="connsiteY3" fmla="*/ 210410 h 235810"/>
                <a:gd name="connsiteX4" fmla="*/ 121134 w 200726"/>
                <a:gd name="connsiteY4" fmla="*/ 219935 h 235810"/>
                <a:gd name="connsiteX5" fmla="*/ 200509 w 200726"/>
                <a:gd name="connsiteY5" fmla="*/ 178660 h 235810"/>
                <a:gd name="connsiteX6" fmla="*/ 95734 w 200726"/>
                <a:gd name="connsiteY6" fmla="*/ 235810 h 235810"/>
                <a:gd name="connsiteX7" fmla="*/ 16359 w 200726"/>
                <a:gd name="connsiteY7" fmla="*/ 178660 h 235810"/>
                <a:gd name="connsiteX8" fmla="*/ 484 w 200726"/>
                <a:gd name="connsiteY8" fmla="*/ 143735 h 235810"/>
                <a:gd name="connsiteX9" fmla="*/ 25884 w 200726"/>
                <a:gd name="connsiteY9" fmla="*/ 54835 h 235810"/>
                <a:gd name="connsiteX10" fmla="*/ 92559 w 200726"/>
                <a:gd name="connsiteY10" fmla="*/ 860 h 23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0726" h="235810">
                  <a:moveTo>
                    <a:pt x="92559" y="860"/>
                  </a:moveTo>
                  <a:cubicBezTo>
                    <a:pt x="92559" y="8268"/>
                    <a:pt x="38584" y="76531"/>
                    <a:pt x="25884" y="99285"/>
                  </a:cubicBezTo>
                  <a:cubicBezTo>
                    <a:pt x="13184" y="122039"/>
                    <a:pt x="12126" y="118864"/>
                    <a:pt x="16359" y="137385"/>
                  </a:cubicBezTo>
                  <a:cubicBezTo>
                    <a:pt x="20592" y="155906"/>
                    <a:pt x="33822" y="196652"/>
                    <a:pt x="51284" y="210410"/>
                  </a:cubicBezTo>
                  <a:cubicBezTo>
                    <a:pt x="68746" y="224168"/>
                    <a:pt x="96263" y="225227"/>
                    <a:pt x="121134" y="219935"/>
                  </a:cubicBezTo>
                  <a:cubicBezTo>
                    <a:pt x="146005" y="214643"/>
                    <a:pt x="204742" y="176014"/>
                    <a:pt x="200509" y="178660"/>
                  </a:cubicBezTo>
                  <a:cubicBezTo>
                    <a:pt x="196276" y="181306"/>
                    <a:pt x="126426" y="235810"/>
                    <a:pt x="95734" y="235810"/>
                  </a:cubicBezTo>
                  <a:cubicBezTo>
                    <a:pt x="65042" y="235810"/>
                    <a:pt x="32234" y="194006"/>
                    <a:pt x="16359" y="178660"/>
                  </a:cubicBezTo>
                  <a:cubicBezTo>
                    <a:pt x="484" y="163314"/>
                    <a:pt x="-1103" y="164372"/>
                    <a:pt x="484" y="143735"/>
                  </a:cubicBezTo>
                  <a:cubicBezTo>
                    <a:pt x="2071" y="123098"/>
                    <a:pt x="13184" y="73885"/>
                    <a:pt x="25884" y="54835"/>
                  </a:cubicBezTo>
                  <a:cubicBezTo>
                    <a:pt x="38584" y="35785"/>
                    <a:pt x="92559" y="-6548"/>
                    <a:pt x="92559" y="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 1358">
              <a:extLst>
                <a:ext uri="{FF2B5EF4-FFF2-40B4-BE49-F238E27FC236}">
                  <a16:creationId xmlns:a16="http://schemas.microsoft.com/office/drawing/2014/main" id="{98724975-325D-4D3E-C8B3-44AC99A3F589}"/>
                </a:ext>
              </a:extLst>
            </p:cNvPr>
            <p:cNvSpPr/>
            <p:nvPr/>
          </p:nvSpPr>
          <p:spPr>
            <a:xfrm>
              <a:off x="6295455" y="5103160"/>
              <a:ext cx="374695" cy="736275"/>
            </a:xfrm>
            <a:custGeom>
              <a:avLst/>
              <a:gdLst>
                <a:gd name="connsiteX0" fmla="*/ 365695 w 374695"/>
                <a:gd name="connsiteY0" fmla="*/ 24465 h 736275"/>
                <a:gd name="connsiteX1" fmla="*/ 216470 w 374695"/>
                <a:gd name="connsiteY1" fmla="*/ 373715 h 736275"/>
                <a:gd name="connsiteX2" fmla="*/ 570 w 374695"/>
                <a:gd name="connsiteY2" fmla="*/ 735665 h 736275"/>
                <a:gd name="connsiteX3" fmla="*/ 159320 w 374695"/>
                <a:gd name="connsiteY3" fmla="*/ 449915 h 736275"/>
                <a:gd name="connsiteX4" fmla="*/ 337120 w 374695"/>
                <a:gd name="connsiteY4" fmla="*/ 75265 h 736275"/>
                <a:gd name="connsiteX5" fmla="*/ 365695 w 374695"/>
                <a:gd name="connsiteY5" fmla="*/ 24465 h 73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4695" h="736275">
                  <a:moveTo>
                    <a:pt x="365695" y="24465"/>
                  </a:moveTo>
                  <a:cubicBezTo>
                    <a:pt x="345587" y="74207"/>
                    <a:pt x="277324" y="255182"/>
                    <a:pt x="216470" y="373715"/>
                  </a:cubicBezTo>
                  <a:cubicBezTo>
                    <a:pt x="155616" y="492248"/>
                    <a:pt x="10095" y="722965"/>
                    <a:pt x="570" y="735665"/>
                  </a:cubicBezTo>
                  <a:cubicBezTo>
                    <a:pt x="-8955" y="748365"/>
                    <a:pt x="103228" y="559982"/>
                    <a:pt x="159320" y="449915"/>
                  </a:cubicBezTo>
                  <a:cubicBezTo>
                    <a:pt x="215412" y="339848"/>
                    <a:pt x="303783" y="145115"/>
                    <a:pt x="337120" y="75265"/>
                  </a:cubicBezTo>
                  <a:cubicBezTo>
                    <a:pt x="370457" y="5415"/>
                    <a:pt x="385803" y="-25277"/>
                    <a:pt x="365695" y="24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 1359">
              <a:extLst>
                <a:ext uri="{FF2B5EF4-FFF2-40B4-BE49-F238E27FC236}">
                  <a16:creationId xmlns:a16="http://schemas.microsoft.com/office/drawing/2014/main" id="{7EF6412D-E6D8-E273-B237-DE70FE5415FC}"/>
                </a:ext>
              </a:extLst>
            </p:cNvPr>
            <p:cNvSpPr/>
            <p:nvPr/>
          </p:nvSpPr>
          <p:spPr>
            <a:xfrm>
              <a:off x="6130692" y="5059209"/>
              <a:ext cx="488076" cy="878667"/>
            </a:xfrm>
            <a:custGeom>
              <a:avLst/>
              <a:gdLst>
                <a:gd name="connsiteX0" fmla="*/ 482833 w 488076"/>
                <a:gd name="connsiteY0" fmla="*/ 4916 h 878667"/>
                <a:gd name="connsiteX1" fmla="*/ 317733 w 488076"/>
                <a:gd name="connsiteY1" fmla="*/ 443066 h 878667"/>
                <a:gd name="connsiteX2" fmla="*/ 133583 w 488076"/>
                <a:gd name="connsiteY2" fmla="*/ 735166 h 878667"/>
                <a:gd name="connsiteX3" fmla="*/ 233 w 488076"/>
                <a:gd name="connsiteY3" fmla="*/ 878041 h 878667"/>
                <a:gd name="connsiteX4" fmla="*/ 165333 w 488076"/>
                <a:gd name="connsiteY4" fmla="*/ 684366 h 878667"/>
                <a:gd name="connsiteX5" fmla="*/ 276458 w 488076"/>
                <a:gd name="connsiteY5" fmla="*/ 497041 h 878667"/>
                <a:gd name="connsiteX6" fmla="*/ 432033 w 488076"/>
                <a:gd name="connsiteY6" fmla="*/ 223991 h 878667"/>
                <a:gd name="connsiteX7" fmla="*/ 482833 w 488076"/>
                <a:gd name="connsiteY7" fmla="*/ 4916 h 87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8076" h="878667">
                  <a:moveTo>
                    <a:pt x="482833" y="4916"/>
                  </a:moveTo>
                  <a:cubicBezTo>
                    <a:pt x="463783" y="41428"/>
                    <a:pt x="375941" y="321358"/>
                    <a:pt x="317733" y="443066"/>
                  </a:cubicBezTo>
                  <a:cubicBezTo>
                    <a:pt x="259525" y="564774"/>
                    <a:pt x="186500" y="662670"/>
                    <a:pt x="133583" y="735166"/>
                  </a:cubicBezTo>
                  <a:cubicBezTo>
                    <a:pt x="80666" y="807662"/>
                    <a:pt x="-5059" y="886508"/>
                    <a:pt x="233" y="878041"/>
                  </a:cubicBezTo>
                  <a:cubicBezTo>
                    <a:pt x="5525" y="869574"/>
                    <a:pt x="119296" y="747866"/>
                    <a:pt x="165333" y="684366"/>
                  </a:cubicBezTo>
                  <a:cubicBezTo>
                    <a:pt x="211370" y="620866"/>
                    <a:pt x="232008" y="573770"/>
                    <a:pt x="276458" y="497041"/>
                  </a:cubicBezTo>
                  <a:cubicBezTo>
                    <a:pt x="320908" y="420312"/>
                    <a:pt x="398696" y="303366"/>
                    <a:pt x="432033" y="223991"/>
                  </a:cubicBezTo>
                  <a:cubicBezTo>
                    <a:pt x="465370" y="144616"/>
                    <a:pt x="501883" y="-31596"/>
                    <a:pt x="482833" y="49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 1360">
              <a:extLst>
                <a:ext uri="{FF2B5EF4-FFF2-40B4-BE49-F238E27FC236}">
                  <a16:creationId xmlns:a16="http://schemas.microsoft.com/office/drawing/2014/main" id="{AEFD8B83-D650-035D-E08F-6D9489721058}"/>
                </a:ext>
              </a:extLst>
            </p:cNvPr>
            <p:cNvSpPr/>
            <p:nvPr/>
          </p:nvSpPr>
          <p:spPr>
            <a:xfrm>
              <a:off x="6616278" y="5048246"/>
              <a:ext cx="64032" cy="136533"/>
            </a:xfrm>
            <a:custGeom>
              <a:avLst/>
              <a:gdLst>
                <a:gd name="connsiteX0" fmla="*/ 422 w 64032"/>
                <a:gd name="connsiteY0" fmla="*/ 4 h 136533"/>
                <a:gd name="connsiteX1" fmla="*/ 35347 w 64032"/>
                <a:gd name="connsiteY1" fmla="*/ 69854 h 136533"/>
                <a:gd name="connsiteX2" fmla="*/ 16297 w 64032"/>
                <a:gd name="connsiteY2" fmla="*/ 136529 h 136533"/>
                <a:gd name="connsiteX3" fmla="*/ 63922 w 64032"/>
                <a:gd name="connsiteY3" fmla="*/ 66679 h 136533"/>
                <a:gd name="connsiteX4" fmla="*/ 422 w 64032"/>
                <a:gd name="connsiteY4" fmla="*/ 4 h 13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32" h="136533">
                  <a:moveTo>
                    <a:pt x="422" y="4"/>
                  </a:moveTo>
                  <a:cubicBezTo>
                    <a:pt x="-4341" y="533"/>
                    <a:pt x="32701" y="47100"/>
                    <a:pt x="35347" y="69854"/>
                  </a:cubicBezTo>
                  <a:cubicBezTo>
                    <a:pt x="37993" y="92608"/>
                    <a:pt x="11535" y="137058"/>
                    <a:pt x="16297" y="136529"/>
                  </a:cubicBezTo>
                  <a:cubicBezTo>
                    <a:pt x="21060" y="136000"/>
                    <a:pt x="66568" y="85729"/>
                    <a:pt x="63922" y="66679"/>
                  </a:cubicBezTo>
                  <a:cubicBezTo>
                    <a:pt x="61276" y="47629"/>
                    <a:pt x="5185" y="-525"/>
                    <a:pt x="42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 1361">
              <a:extLst>
                <a:ext uri="{FF2B5EF4-FFF2-40B4-BE49-F238E27FC236}">
                  <a16:creationId xmlns:a16="http://schemas.microsoft.com/office/drawing/2014/main" id="{33BF74E8-8AC1-A93F-BBA0-13250B52B88D}"/>
                </a:ext>
              </a:extLst>
            </p:cNvPr>
            <p:cNvSpPr/>
            <p:nvPr/>
          </p:nvSpPr>
          <p:spPr>
            <a:xfrm>
              <a:off x="6329564" y="5600590"/>
              <a:ext cx="894548" cy="366041"/>
            </a:xfrm>
            <a:custGeom>
              <a:avLst/>
              <a:gdLst>
                <a:gd name="connsiteX0" fmla="*/ 4561 w 894548"/>
                <a:gd name="connsiteY0" fmla="*/ 362060 h 366041"/>
                <a:gd name="connsiteX1" fmla="*/ 252211 w 894548"/>
                <a:gd name="connsiteY1" fmla="*/ 203310 h 366041"/>
                <a:gd name="connsiteX2" fmla="*/ 677661 w 894548"/>
                <a:gd name="connsiteY2" fmla="*/ 60435 h 366041"/>
                <a:gd name="connsiteX3" fmla="*/ 893561 w 894548"/>
                <a:gd name="connsiteY3" fmla="*/ 110 h 366041"/>
                <a:gd name="connsiteX4" fmla="*/ 598286 w 894548"/>
                <a:gd name="connsiteY4" fmla="*/ 73135 h 366041"/>
                <a:gd name="connsiteX5" fmla="*/ 379211 w 894548"/>
                <a:gd name="connsiteY5" fmla="*/ 146160 h 366041"/>
                <a:gd name="connsiteX6" fmla="*/ 90286 w 894548"/>
                <a:gd name="connsiteY6" fmla="*/ 304910 h 366041"/>
                <a:gd name="connsiteX7" fmla="*/ 90286 w 894548"/>
                <a:gd name="connsiteY7" fmla="*/ 317610 h 366041"/>
                <a:gd name="connsiteX8" fmla="*/ 4561 w 894548"/>
                <a:gd name="connsiteY8" fmla="*/ 362060 h 366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4548" h="366041">
                  <a:moveTo>
                    <a:pt x="4561" y="362060"/>
                  </a:moveTo>
                  <a:cubicBezTo>
                    <a:pt x="31548" y="343010"/>
                    <a:pt x="140028" y="253581"/>
                    <a:pt x="252211" y="203310"/>
                  </a:cubicBezTo>
                  <a:cubicBezTo>
                    <a:pt x="364394" y="153039"/>
                    <a:pt x="570769" y="94302"/>
                    <a:pt x="677661" y="60435"/>
                  </a:cubicBezTo>
                  <a:cubicBezTo>
                    <a:pt x="784553" y="26568"/>
                    <a:pt x="906790" y="-2007"/>
                    <a:pt x="893561" y="110"/>
                  </a:cubicBezTo>
                  <a:cubicBezTo>
                    <a:pt x="880332" y="2227"/>
                    <a:pt x="684011" y="48793"/>
                    <a:pt x="598286" y="73135"/>
                  </a:cubicBezTo>
                  <a:cubicBezTo>
                    <a:pt x="512561" y="97477"/>
                    <a:pt x="463878" y="107531"/>
                    <a:pt x="379211" y="146160"/>
                  </a:cubicBezTo>
                  <a:cubicBezTo>
                    <a:pt x="294544" y="184789"/>
                    <a:pt x="138440" y="276335"/>
                    <a:pt x="90286" y="304910"/>
                  </a:cubicBezTo>
                  <a:cubicBezTo>
                    <a:pt x="42132" y="333485"/>
                    <a:pt x="101928" y="309143"/>
                    <a:pt x="90286" y="317610"/>
                  </a:cubicBezTo>
                  <a:cubicBezTo>
                    <a:pt x="78644" y="326077"/>
                    <a:pt x="-22426" y="381110"/>
                    <a:pt x="4561" y="362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 1362">
              <a:extLst>
                <a:ext uri="{FF2B5EF4-FFF2-40B4-BE49-F238E27FC236}">
                  <a16:creationId xmlns:a16="http://schemas.microsoft.com/office/drawing/2014/main" id="{FE5D96B6-15BD-397C-1E7A-5455D2A0A38F}"/>
                </a:ext>
              </a:extLst>
            </p:cNvPr>
            <p:cNvSpPr/>
            <p:nvPr/>
          </p:nvSpPr>
          <p:spPr>
            <a:xfrm>
              <a:off x="6283093" y="5023945"/>
              <a:ext cx="462178" cy="957893"/>
            </a:xfrm>
            <a:custGeom>
              <a:avLst/>
              <a:gdLst>
                <a:gd name="connsiteX0" fmla="*/ 460607 w 462178"/>
                <a:gd name="connsiteY0" fmla="*/ 5255 h 957893"/>
                <a:gd name="connsiteX1" fmla="*/ 301857 w 462178"/>
                <a:gd name="connsiteY1" fmla="*/ 421180 h 957893"/>
                <a:gd name="connsiteX2" fmla="*/ 108182 w 462178"/>
                <a:gd name="connsiteY2" fmla="*/ 764080 h 957893"/>
                <a:gd name="connsiteX3" fmla="*/ 25632 w 462178"/>
                <a:gd name="connsiteY3" fmla="*/ 872030 h 957893"/>
                <a:gd name="connsiteX4" fmla="*/ 22457 w 462178"/>
                <a:gd name="connsiteY4" fmla="*/ 910130 h 957893"/>
                <a:gd name="connsiteX5" fmla="*/ 54207 w 462178"/>
                <a:gd name="connsiteY5" fmla="*/ 957755 h 957893"/>
                <a:gd name="connsiteX6" fmla="*/ 6582 w 462178"/>
                <a:gd name="connsiteY6" fmla="*/ 894255 h 957893"/>
                <a:gd name="connsiteX7" fmla="*/ 225657 w 462178"/>
                <a:gd name="connsiteY7" fmla="*/ 554530 h 957893"/>
                <a:gd name="connsiteX8" fmla="*/ 374882 w 462178"/>
                <a:gd name="connsiteY8" fmla="*/ 208455 h 957893"/>
                <a:gd name="connsiteX9" fmla="*/ 460607 w 462178"/>
                <a:gd name="connsiteY9" fmla="*/ 5255 h 95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2178" h="957893">
                  <a:moveTo>
                    <a:pt x="460607" y="5255"/>
                  </a:moveTo>
                  <a:cubicBezTo>
                    <a:pt x="448436" y="40709"/>
                    <a:pt x="360594" y="294709"/>
                    <a:pt x="301857" y="421180"/>
                  </a:cubicBezTo>
                  <a:cubicBezTo>
                    <a:pt x="243120" y="547651"/>
                    <a:pt x="154219" y="688938"/>
                    <a:pt x="108182" y="764080"/>
                  </a:cubicBezTo>
                  <a:cubicBezTo>
                    <a:pt x="62144" y="839222"/>
                    <a:pt x="39919" y="847688"/>
                    <a:pt x="25632" y="872030"/>
                  </a:cubicBezTo>
                  <a:cubicBezTo>
                    <a:pt x="11345" y="896372"/>
                    <a:pt x="17694" y="895842"/>
                    <a:pt x="22457" y="910130"/>
                  </a:cubicBezTo>
                  <a:cubicBezTo>
                    <a:pt x="27220" y="924418"/>
                    <a:pt x="56853" y="960401"/>
                    <a:pt x="54207" y="957755"/>
                  </a:cubicBezTo>
                  <a:cubicBezTo>
                    <a:pt x="51561" y="955109"/>
                    <a:pt x="-21993" y="961459"/>
                    <a:pt x="6582" y="894255"/>
                  </a:cubicBezTo>
                  <a:cubicBezTo>
                    <a:pt x="35157" y="827051"/>
                    <a:pt x="164274" y="668830"/>
                    <a:pt x="225657" y="554530"/>
                  </a:cubicBezTo>
                  <a:cubicBezTo>
                    <a:pt x="287040" y="440230"/>
                    <a:pt x="338369" y="294709"/>
                    <a:pt x="374882" y="208455"/>
                  </a:cubicBezTo>
                  <a:cubicBezTo>
                    <a:pt x="411395" y="122201"/>
                    <a:pt x="472778" y="-30199"/>
                    <a:pt x="460607" y="5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 1363">
              <a:extLst>
                <a:ext uri="{FF2B5EF4-FFF2-40B4-BE49-F238E27FC236}">
                  <a16:creationId xmlns:a16="http://schemas.microsoft.com/office/drawing/2014/main" id="{B71CC21F-81EA-83E9-5230-C8F5EDA8374A}"/>
                </a:ext>
              </a:extLst>
            </p:cNvPr>
            <p:cNvSpPr/>
            <p:nvPr/>
          </p:nvSpPr>
          <p:spPr>
            <a:xfrm>
              <a:off x="6765278" y="5038530"/>
              <a:ext cx="461943" cy="563012"/>
            </a:xfrm>
            <a:custGeom>
              <a:avLst/>
              <a:gdLst>
                <a:gd name="connsiteX0" fmla="*/ 647 w 461943"/>
                <a:gd name="connsiteY0" fmla="*/ 195 h 563012"/>
                <a:gd name="connsiteX1" fmla="*/ 6997 w 461943"/>
                <a:gd name="connsiteY1" fmla="*/ 155770 h 563012"/>
                <a:gd name="connsiteX2" fmla="*/ 16522 w 461943"/>
                <a:gd name="connsiteY2" fmla="*/ 143070 h 563012"/>
                <a:gd name="connsiteX3" fmla="*/ 70497 w 461943"/>
                <a:gd name="connsiteY3" fmla="*/ 200220 h 563012"/>
                <a:gd name="connsiteX4" fmla="*/ 99072 w 461943"/>
                <a:gd name="connsiteY4" fmla="*/ 266895 h 563012"/>
                <a:gd name="connsiteX5" fmla="*/ 156222 w 461943"/>
                <a:gd name="connsiteY5" fmla="*/ 320870 h 563012"/>
                <a:gd name="connsiteX6" fmla="*/ 184797 w 461943"/>
                <a:gd name="connsiteY6" fmla="*/ 374845 h 563012"/>
                <a:gd name="connsiteX7" fmla="*/ 226072 w 461943"/>
                <a:gd name="connsiteY7" fmla="*/ 403420 h 563012"/>
                <a:gd name="connsiteX8" fmla="*/ 270522 w 461943"/>
                <a:gd name="connsiteY8" fmla="*/ 435170 h 563012"/>
                <a:gd name="connsiteX9" fmla="*/ 321322 w 461943"/>
                <a:gd name="connsiteY9" fmla="*/ 482795 h 563012"/>
                <a:gd name="connsiteX10" fmla="*/ 372122 w 461943"/>
                <a:gd name="connsiteY10" fmla="*/ 508195 h 563012"/>
                <a:gd name="connsiteX11" fmla="*/ 457847 w 461943"/>
                <a:gd name="connsiteY11" fmla="*/ 558995 h 563012"/>
                <a:gd name="connsiteX12" fmla="*/ 229247 w 461943"/>
                <a:gd name="connsiteY12" fmla="*/ 390720 h 563012"/>
                <a:gd name="connsiteX13" fmla="*/ 73672 w 461943"/>
                <a:gd name="connsiteY13" fmla="*/ 190695 h 563012"/>
                <a:gd name="connsiteX14" fmla="*/ 26047 w 461943"/>
                <a:gd name="connsiteY14" fmla="*/ 124020 h 563012"/>
                <a:gd name="connsiteX15" fmla="*/ 647 w 461943"/>
                <a:gd name="connsiteY15" fmla="*/ 195 h 56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1943" h="563012">
                  <a:moveTo>
                    <a:pt x="647" y="195"/>
                  </a:moveTo>
                  <a:cubicBezTo>
                    <a:pt x="-2528" y="5487"/>
                    <a:pt x="6997" y="155770"/>
                    <a:pt x="6997" y="155770"/>
                  </a:cubicBezTo>
                  <a:cubicBezTo>
                    <a:pt x="9643" y="179582"/>
                    <a:pt x="5939" y="135662"/>
                    <a:pt x="16522" y="143070"/>
                  </a:cubicBezTo>
                  <a:cubicBezTo>
                    <a:pt x="27105" y="150478"/>
                    <a:pt x="56739" y="179582"/>
                    <a:pt x="70497" y="200220"/>
                  </a:cubicBezTo>
                  <a:cubicBezTo>
                    <a:pt x="84255" y="220858"/>
                    <a:pt x="84785" y="246787"/>
                    <a:pt x="99072" y="266895"/>
                  </a:cubicBezTo>
                  <a:cubicBezTo>
                    <a:pt x="113359" y="287003"/>
                    <a:pt x="141934" y="302878"/>
                    <a:pt x="156222" y="320870"/>
                  </a:cubicBezTo>
                  <a:cubicBezTo>
                    <a:pt x="170510" y="338862"/>
                    <a:pt x="173155" y="361087"/>
                    <a:pt x="184797" y="374845"/>
                  </a:cubicBezTo>
                  <a:cubicBezTo>
                    <a:pt x="196439" y="388603"/>
                    <a:pt x="211785" y="393366"/>
                    <a:pt x="226072" y="403420"/>
                  </a:cubicBezTo>
                  <a:cubicBezTo>
                    <a:pt x="240359" y="413474"/>
                    <a:pt x="254647" y="421941"/>
                    <a:pt x="270522" y="435170"/>
                  </a:cubicBezTo>
                  <a:cubicBezTo>
                    <a:pt x="286397" y="448399"/>
                    <a:pt x="304389" y="470624"/>
                    <a:pt x="321322" y="482795"/>
                  </a:cubicBezTo>
                  <a:cubicBezTo>
                    <a:pt x="338255" y="494966"/>
                    <a:pt x="349368" y="495495"/>
                    <a:pt x="372122" y="508195"/>
                  </a:cubicBezTo>
                  <a:cubicBezTo>
                    <a:pt x="394876" y="520895"/>
                    <a:pt x="481659" y="578574"/>
                    <a:pt x="457847" y="558995"/>
                  </a:cubicBezTo>
                  <a:cubicBezTo>
                    <a:pt x="434035" y="539416"/>
                    <a:pt x="293276" y="452103"/>
                    <a:pt x="229247" y="390720"/>
                  </a:cubicBezTo>
                  <a:cubicBezTo>
                    <a:pt x="165218" y="329337"/>
                    <a:pt x="107539" y="235145"/>
                    <a:pt x="73672" y="190695"/>
                  </a:cubicBezTo>
                  <a:cubicBezTo>
                    <a:pt x="39805" y="146245"/>
                    <a:pt x="36101" y="149420"/>
                    <a:pt x="26047" y="124020"/>
                  </a:cubicBezTo>
                  <a:cubicBezTo>
                    <a:pt x="15993" y="98620"/>
                    <a:pt x="3822" y="-5097"/>
                    <a:pt x="647" y="1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 1364">
              <a:extLst>
                <a:ext uri="{FF2B5EF4-FFF2-40B4-BE49-F238E27FC236}">
                  <a16:creationId xmlns:a16="http://schemas.microsoft.com/office/drawing/2014/main" id="{336FF830-F5A0-C2E3-A012-8FBED0955572}"/>
                </a:ext>
              </a:extLst>
            </p:cNvPr>
            <p:cNvSpPr/>
            <p:nvPr/>
          </p:nvSpPr>
          <p:spPr>
            <a:xfrm>
              <a:off x="6811678" y="5125591"/>
              <a:ext cx="643302" cy="494402"/>
            </a:xfrm>
            <a:custGeom>
              <a:avLst/>
              <a:gdLst>
                <a:gd name="connsiteX0" fmla="*/ 1872 w 643302"/>
                <a:gd name="connsiteY0" fmla="*/ 2034 h 494402"/>
                <a:gd name="connsiteX1" fmla="*/ 195547 w 643302"/>
                <a:gd name="connsiteY1" fmla="*/ 249684 h 494402"/>
                <a:gd name="connsiteX2" fmla="*/ 408272 w 643302"/>
                <a:gd name="connsiteY2" fmla="*/ 417959 h 494402"/>
                <a:gd name="connsiteX3" fmla="*/ 643222 w 643302"/>
                <a:gd name="connsiteY3" fmla="*/ 494159 h 494402"/>
                <a:gd name="connsiteX4" fmla="*/ 382872 w 643302"/>
                <a:gd name="connsiteY4" fmla="*/ 395734 h 494402"/>
                <a:gd name="connsiteX5" fmla="*/ 112997 w 643302"/>
                <a:gd name="connsiteY5" fmla="*/ 144909 h 494402"/>
                <a:gd name="connsiteX6" fmla="*/ 1872 w 643302"/>
                <a:gd name="connsiteY6" fmla="*/ 2034 h 49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3302" h="494402">
                  <a:moveTo>
                    <a:pt x="1872" y="2034"/>
                  </a:moveTo>
                  <a:cubicBezTo>
                    <a:pt x="15630" y="19496"/>
                    <a:pt x="127814" y="180363"/>
                    <a:pt x="195547" y="249684"/>
                  </a:cubicBezTo>
                  <a:cubicBezTo>
                    <a:pt x="263280" y="319005"/>
                    <a:pt x="333660" y="377213"/>
                    <a:pt x="408272" y="417959"/>
                  </a:cubicBezTo>
                  <a:cubicBezTo>
                    <a:pt x="482885" y="458705"/>
                    <a:pt x="647455" y="497863"/>
                    <a:pt x="643222" y="494159"/>
                  </a:cubicBezTo>
                  <a:cubicBezTo>
                    <a:pt x="638989" y="490455"/>
                    <a:pt x="471243" y="453942"/>
                    <a:pt x="382872" y="395734"/>
                  </a:cubicBezTo>
                  <a:cubicBezTo>
                    <a:pt x="294501" y="337526"/>
                    <a:pt x="173322" y="206292"/>
                    <a:pt x="112997" y="144909"/>
                  </a:cubicBezTo>
                  <a:cubicBezTo>
                    <a:pt x="52672" y="83526"/>
                    <a:pt x="-11886" y="-15428"/>
                    <a:pt x="1872" y="20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 1365">
              <a:extLst>
                <a:ext uri="{FF2B5EF4-FFF2-40B4-BE49-F238E27FC236}">
                  <a16:creationId xmlns:a16="http://schemas.microsoft.com/office/drawing/2014/main" id="{BC9AB481-863B-3A6D-DF98-722AA4454407}"/>
                </a:ext>
              </a:extLst>
            </p:cNvPr>
            <p:cNvSpPr/>
            <p:nvPr/>
          </p:nvSpPr>
          <p:spPr>
            <a:xfrm>
              <a:off x="6927847" y="5305416"/>
              <a:ext cx="304804" cy="282592"/>
            </a:xfrm>
            <a:custGeom>
              <a:avLst/>
              <a:gdLst>
                <a:gd name="connsiteX0" fmla="*/ 3 w 304804"/>
                <a:gd name="connsiteY0" fmla="*/ 9 h 282592"/>
                <a:gd name="connsiteX1" fmla="*/ 111128 w 304804"/>
                <a:gd name="connsiteY1" fmla="*/ 133359 h 282592"/>
                <a:gd name="connsiteX2" fmla="*/ 304803 w 304804"/>
                <a:gd name="connsiteY2" fmla="*/ 282584 h 282592"/>
                <a:gd name="connsiteX3" fmla="*/ 114303 w 304804"/>
                <a:gd name="connsiteY3" fmla="*/ 139709 h 282592"/>
                <a:gd name="connsiteX4" fmla="*/ 3 w 304804"/>
                <a:gd name="connsiteY4" fmla="*/ 9 h 2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4" h="282592">
                  <a:moveTo>
                    <a:pt x="3" y="9"/>
                  </a:moveTo>
                  <a:cubicBezTo>
                    <a:pt x="-526" y="-1049"/>
                    <a:pt x="60328" y="86263"/>
                    <a:pt x="111128" y="133359"/>
                  </a:cubicBezTo>
                  <a:cubicBezTo>
                    <a:pt x="161928" y="180455"/>
                    <a:pt x="304274" y="281526"/>
                    <a:pt x="304803" y="282584"/>
                  </a:cubicBezTo>
                  <a:cubicBezTo>
                    <a:pt x="305332" y="283642"/>
                    <a:pt x="162986" y="183101"/>
                    <a:pt x="114303" y="139709"/>
                  </a:cubicBezTo>
                  <a:cubicBezTo>
                    <a:pt x="65620" y="96317"/>
                    <a:pt x="532" y="1067"/>
                    <a:pt x="3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 1366">
              <a:extLst>
                <a:ext uri="{FF2B5EF4-FFF2-40B4-BE49-F238E27FC236}">
                  <a16:creationId xmlns:a16="http://schemas.microsoft.com/office/drawing/2014/main" id="{DB1E04AC-3DD1-1A64-C95F-F9F860F880C6}"/>
                </a:ext>
              </a:extLst>
            </p:cNvPr>
            <p:cNvSpPr/>
            <p:nvPr/>
          </p:nvSpPr>
          <p:spPr>
            <a:xfrm>
              <a:off x="6609714" y="4330216"/>
              <a:ext cx="187966" cy="764225"/>
            </a:xfrm>
            <a:custGeom>
              <a:avLst/>
              <a:gdLst>
                <a:gd name="connsiteX0" fmla="*/ 187961 w 187966"/>
                <a:gd name="connsiteY0" fmla="*/ 484 h 764225"/>
                <a:gd name="connsiteX1" fmla="*/ 127636 w 187966"/>
                <a:gd name="connsiteY1" fmla="*/ 232259 h 764225"/>
                <a:gd name="connsiteX2" fmla="*/ 51436 w 187966"/>
                <a:gd name="connsiteY2" fmla="*/ 559284 h 764225"/>
                <a:gd name="connsiteX3" fmla="*/ 636 w 187966"/>
                <a:gd name="connsiteY3" fmla="*/ 762484 h 764225"/>
                <a:gd name="connsiteX4" fmla="*/ 86361 w 187966"/>
                <a:gd name="connsiteY4" fmla="*/ 448159 h 764225"/>
                <a:gd name="connsiteX5" fmla="*/ 130811 w 187966"/>
                <a:gd name="connsiteY5" fmla="*/ 292584 h 764225"/>
                <a:gd name="connsiteX6" fmla="*/ 187961 w 187966"/>
                <a:gd name="connsiteY6" fmla="*/ 484 h 764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966" h="764225">
                  <a:moveTo>
                    <a:pt x="187961" y="484"/>
                  </a:moveTo>
                  <a:cubicBezTo>
                    <a:pt x="187432" y="-9570"/>
                    <a:pt x="150390" y="139126"/>
                    <a:pt x="127636" y="232259"/>
                  </a:cubicBezTo>
                  <a:cubicBezTo>
                    <a:pt x="104882" y="325392"/>
                    <a:pt x="72603" y="470913"/>
                    <a:pt x="51436" y="559284"/>
                  </a:cubicBezTo>
                  <a:cubicBezTo>
                    <a:pt x="30269" y="647655"/>
                    <a:pt x="-5185" y="781005"/>
                    <a:pt x="636" y="762484"/>
                  </a:cubicBezTo>
                  <a:cubicBezTo>
                    <a:pt x="6457" y="743963"/>
                    <a:pt x="64665" y="526475"/>
                    <a:pt x="86361" y="448159"/>
                  </a:cubicBezTo>
                  <a:cubicBezTo>
                    <a:pt x="108057" y="369843"/>
                    <a:pt x="114407" y="361376"/>
                    <a:pt x="130811" y="292584"/>
                  </a:cubicBezTo>
                  <a:cubicBezTo>
                    <a:pt x="147215" y="223792"/>
                    <a:pt x="188490" y="10538"/>
                    <a:pt x="187961" y="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フリーフォーム 1367">
              <a:extLst>
                <a:ext uri="{FF2B5EF4-FFF2-40B4-BE49-F238E27FC236}">
                  <a16:creationId xmlns:a16="http://schemas.microsoft.com/office/drawing/2014/main" id="{243EBBCE-8243-2795-F829-4E3F72A78674}"/>
                </a:ext>
              </a:extLst>
            </p:cNvPr>
            <p:cNvSpPr/>
            <p:nvPr/>
          </p:nvSpPr>
          <p:spPr>
            <a:xfrm>
              <a:off x="6696075" y="4711538"/>
              <a:ext cx="76200" cy="343475"/>
            </a:xfrm>
            <a:custGeom>
              <a:avLst/>
              <a:gdLst>
                <a:gd name="connsiteX0" fmla="*/ 76200 w 76200"/>
                <a:gd name="connsiteY0" fmla="*/ 162 h 343475"/>
                <a:gd name="connsiteX1" fmla="*/ 31750 w 76200"/>
                <a:gd name="connsiteY1" fmla="*/ 235112 h 343475"/>
                <a:gd name="connsiteX2" fmla="*/ 0 w 76200"/>
                <a:gd name="connsiteY2" fmla="*/ 343062 h 343475"/>
                <a:gd name="connsiteX3" fmla="*/ 31750 w 76200"/>
                <a:gd name="connsiteY3" fmla="*/ 200187 h 343475"/>
                <a:gd name="connsiteX4" fmla="*/ 76200 w 76200"/>
                <a:gd name="connsiteY4" fmla="*/ 162 h 34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343475">
                  <a:moveTo>
                    <a:pt x="76200" y="162"/>
                  </a:moveTo>
                  <a:cubicBezTo>
                    <a:pt x="76200" y="5983"/>
                    <a:pt x="44450" y="177962"/>
                    <a:pt x="31750" y="235112"/>
                  </a:cubicBezTo>
                  <a:cubicBezTo>
                    <a:pt x="19050" y="292262"/>
                    <a:pt x="0" y="348883"/>
                    <a:pt x="0" y="343062"/>
                  </a:cubicBezTo>
                  <a:cubicBezTo>
                    <a:pt x="0" y="337241"/>
                    <a:pt x="19579" y="254162"/>
                    <a:pt x="31750" y="200187"/>
                  </a:cubicBezTo>
                  <a:cubicBezTo>
                    <a:pt x="43921" y="146212"/>
                    <a:pt x="76200" y="-5659"/>
                    <a:pt x="76200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 1368">
              <a:extLst>
                <a:ext uri="{FF2B5EF4-FFF2-40B4-BE49-F238E27FC236}">
                  <a16:creationId xmlns:a16="http://schemas.microsoft.com/office/drawing/2014/main" id="{72A341E2-D41F-8744-F4B8-924E76ED57E5}"/>
                </a:ext>
              </a:extLst>
            </p:cNvPr>
            <p:cNvSpPr/>
            <p:nvPr/>
          </p:nvSpPr>
          <p:spPr>
            <a:xfrm>
              <a:off x="6786166" y="4727499"/>
              <a:ext cx="49672" cy="378101"/>
            </a:xfrm>
            <a:custGeom>
              <a:avLst/>
              <a:gdLst>
                <a:gd name="connsiteX0" fmla="*/ 1984 w 49672"/>
                <a:gd name="connsiteY0" fmla="*/ 76 h 378101"/>
                <a:gd name="connsiteX1" fmla="*/ 14684 w 49672"/>
                <a:gd name="connsiteY1" fmla="*/ 231851 h 378101"/>
                <a:gd name="connsiteX2" fmla="*/ 49609 w 49672"/>
                <a:gd name="connsiteY2" fmla="*/ 377901 h 378101"/>
                <a:gd name="connsiteX3" fmla="*/ 5159 w 49672"/>
                <a:gd name="connsiteY3" fmla="*/ 257251 h 378101"/>
                <a:gd name="connsiteX4" fmla="*/ 1984 w 49672"/>
                <a:gd name="connsiteY4" fmla="*/ 76 h 37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72" h="378101">
                  <a:moveTo>
                    <a:pt x="1984" y="76"/>
                  </a:moveTo>
                  <a:cubicBezTo>
                    <a:pt x="3571" y="-4157"/>
                    <a:pt x="6747" y="168880"/>
                    <a:pt x="14684" y="231851"/>
                  </a:cubicBezTo>
                  <a:cubicBezTo>
                    <a:pt x="22621" y="294822"/>
                    <a:pt x="51196" y="373668"/>
                    <a:pt x="49609" y="377901"/>
                  </a:cubicBezTo>
                  <a:cubicBezTo>
                    <a:pt x="48022" y="382134"/>
                    <a:pt x="13096" y="318634"/>
                    <a:pt x="5159" y="257251"/>
                  </a:cubicBezTo>
                  <a:cubicBezTo>
                    <a:pt x="-2778" y="195868"/>
                    <a:pt x="397" y="4309"/>
                    <a:pt x="1984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 1369">
              <a:extLst>
                <a:ext uri="{FF2B5EF4-FFF2-40B4-BE49-F238E27FC236}">
                  <a16:creationId xmlns:a16="http://schemas.microsoft.com/office/drawing/2014/main" id="{4797EDEE-2A57-F35B-7D96-8DFBC0EEF0AF}"/>
                </a:ext>
              </a:extLst>
            </p:cNvPr>
            <p:cNvSpPr/>
            <p:nvPr/>
          </p:nvSpPr>
          <p:spPr>
            <a:xfrm>
              <a:off x="7219950" y="5594350"/>
              <a:ext cx="367656" cy="79399"/>
            </a:xfrm>
            <a:custGeom>
              <a:avLst/>
              <a:gdLst>
                <a:gd name="connsiteX0" fmla="*/ 38100 w 367656"/>
                <a:gd name="connsiteY0" fmla="*/ 0 h 79399"/>
                <a:gd name="connsiteX1" fmla="*/ 127000 w 367656"/>
                <a:gd name="connsiteY1" fmla="*/ 28575 h 79399"/>
                <a:gd name="connsiteX2" fmla="*/ 187325 w 367656"/>
                <a:gd name="connsiteY2" fmla="*/ 31750 h 79399"/>
                <a:gd name="connsiteX3" fmla="*/ 301625 w 367656"/>
                <a:gd name="connsiteY3" fmla="*/ 31750 h 79399"/>
                <a:gd name="connsiteX4" fmla="*/ 0 w 367656"/>
                <a:gd name="connsiteY4" fmla="*/ 79375 h 79399"/>
                <a:gd name="connsiteX5" fmla="*/ 355600 w 367656"/>
                <a:gd name="connsiteY5" fmla="*/ 38100 h 79399"/>
                <a:gd name="connsiteX6" fmla="*/ 269875 w 367656"/>
                <a:gd name="connsiteY6" fmla="*/ 28575 h 79399"/>
                <a:gd name="connsiteX7" fmla="*/ 127000 w 367656"/>
                <a:gd name="connsiteY7" fmla="*/ 28575 h 79399"/>
                <a:gd name="connsiteX8" fmla="*/ 38100 w 367656"/>
                <a:gd name="connsiteY8" fmla="*/ 0 h 7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7656" h="79399">
                  <a:moveTo>
                    <a:pt x="38100" y="0"/>
                  </a:moveTo>
                  <a:cubicBezTo>
                    <a:pt x="38100" y="0"/>
                    <a:pt x="102129" y="23283"/>
                    <a:pt x="127000" y="28575"/>
                  </a:cubicBezTo>
                  <a:cubicBezTo>
                    <a:pt x="151871" y="33867"/>
                    <a:pt x="158221" y="31221"/>
                    <a:pt x="187325" y="31750"/>
                  </a:cubicBezTo>
                  <a:cubicBezTo>
                    <a:pt x="216429" y="32279"/>
                    <a:pt x="332846" y="23813"/>
                    <a:pt x="301625" y="31750"/>
                  </a:cubicBezTo>
                  <a:cubicBezTo>
                    <a:pt x="270404" y="39687"/>
                    <a:pt x="0" y="79375"/>
                    <a:pt x="0" y="79375"/>
                  </a:cubicBezTo>
                  <a:cubicBezTo>
                    <a:pt x="8996" y="80433"/>
                    <a:pt x="310621" y="46567"/>
                    <a:pt x="355600" y="38100"/>
                  </a:cubicBezTo>
                  <a:cubicBezTo>
                    <a:pt x="400579" y="29633"/>
                    <a:pt x="307975" y="30163"/>
                    <a:pt x="269875" y="28575"/>
                  </a:cubicBezTo>
                  <a:cubicBezTo>
                    <a:pt x="231775" y="26987"/>
                    <a:pt x="159279" y="33867"/>
                    <a:pt x="127000" y="28575"/>
                  </a:cubicBezTo>
                  <a:cubicBezTo>
                    <a:pt x="94721" y="23283"/>
                    <a:pt x="38100" y="0"/>
                    <a:pt x="3810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 1370">
              <a:extLst>
                <a:ext uri="{FF2B5EF4-FFF2-40B4-BE49-F238E27FC236}">
                  <a16:creationId xmlns:a16="http://schemas.microsoft.com/office/drawing/2014/main" id="{FBB5F738-67F8-D9A4-0624-53132ECE575D}"/>
                </a:ext>
              </a:extLst>
            </p:cNvPr>
            <p:cNvSpPr/>
            <p:nvPr/>
          </p:nvSpPr>
          <p:spPr>
            <a:xfrm>
              <a:off x="6784978" y="3615641"/>
              <a:ext cx="518581" cy="757125"/>
            </a:xfrm>
            <a:custGeom>
              <a:avLst/>
              <a:gdLst>
                <a:gd name="connsiteX0" fmla="*/ 517522 w 518581"/>
                <a:gd name="connsiteY0" fmla="*/ 684 h 757125"/>
                <a:gd name="connsiteX1" fmla="*/ 368297 w 518581"/>
                <a:gd name="connsiteY1" fmla="*/ 165784 h 757125"/>
                <a:gd name="connsiteX2" fmla="*/ 203197 w 518581"/>
                <a:gd name="connsiteY2" fmla="*/ 365809 h 757125"/>
                <a:gd name="connsiteX3" fmla="*/ 107947 w 518581"/>
                <a:gd name="connsiteY3" fmla="*/ 530909 h 757125"/>
                <a:gd name="connsiteX4" fmla="*/ 41272 w 518581"/>
                <a:gd name="connsiteY4" fmla="*/ 657909 h 757125"/>
                <a:gd name="connsiteX5" fmla="*/ 3172 w 518581"/>
                <a:gd name="connsiteY5" fmla="*/ 753159 h 757125"/>
                <a:gd name="connsiteX6" fmla="*/ 123822 w 518581"/>
                <a:gd name="connsiteY6" fmla="*/ 521384 h 757125"/>
                <a:gd name="connsiteX7" fmla="*/ 231772 w 518581"/>
                <a:gd name="connsiteY7" fmla="*/ 346759 h 757125"/>
                <a:gd name="connsiteX8" fmla="*/ 425447 w 518581"/>
                <a:gd name="connsiteY8" fmla="*/ 114984 h 757125"/>
                <a:gd name="connsiteX9" fmla="*/ 517522 w 518581"/>
                <a:gd name="connsiteY9" fmla="*/ 684 h 75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8581" h="757125">
                  <a:moveTo>
                    <a:pt x="517522" y="684"/>
                  </a:moveTo>
                  <a:cubicBezTo>
                    <a:pt x="507997" y="9151"/>
                    <a:pt x="420684" y="104930"/>
                    <a:pt x="368297" y="165784"/>
                  </a:cubicBezTo>
                  <a:cubicBezTo>
                    <a:pt x="315910" y="226638"/>
                    <a:pt x="246589" y="304955"/>
                    <a:pt x="203197" y="365809"/>
                  </a:cubicBezTo>
                  <a:cubicBezTo>
                    <a:pt x="159805" y="426663"/>
                    <a:pt x="134934" y="482226"/>
                    <a:pt x="107947" y="530909"/>
                  </a:cubicBezTo>
                  <a:cubicBezTo>
                    <a:pt x="80959" y="579592"/>
                    <a:pt x="58734" y="620867"/>
                    <a:pt x="41272" y="657909"/>
                  </a:cubicBezTo>
                  <a:cubicBezTo>
                    <a:pt x="23810" y="694951"/>
                    <a:pt x="-10586" y="775913"/>
                    <a:pt x="3172" y="753159"/>
                  </a:cubicBezTo>
                  <a:cubicBezTo>
                    <a:pt x="16930" y="730405"/>
                    <a:pt x="85722" y="589117"/>
                    <a:pt x="123822" y="521384"/>
                  </a:cubicBezTo>
                  <a:cubicBezTo>
                    <a:pt x="161922" y="453651"/>
                    <a:pt x="181501" y="414492"/>
                    <a:pt x="231772" y="346759"/>
                  </a:cubicBezTo>
                  <a:cubicBezTo>
                    <a:pt x="282043" y="279026"/>
                    <a:pt x="380468" y="165784"/>
                    <a:pt x="425447" y="114984"/>
                  </a:cubicBezTo>
                  <a:cubicBezTo>
                    <a:pt x="470426" y="64184"/>
                    <a:pt x="527047" y="-7783"/>
                    <a:pt x="517522" y="6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 1371">
              <a:extLst>
                <a:ext uri="{FF2B5EF4-FFF2-40B4-BE49-F238E27FC236}">
                  <a16:creationId xmlns:a16="http://schemas.microsoft.com/office/drawing/2014/main" id="{9908F199-7856-FA29-8AAF-024F71ADCD1C}"/>
                </a:ext>
              </a:extLst>
            </p:cNvPr>
            <p:cNvSpPr/>
            <p:nvPr/>
          </p:nvSpPr>
          <p:spPr>
            <a:xfrm>
              <a:off x="7289684" y="3247617"/>
              <a:ext cx="625611" cy="384591"/>
            </a:xfrm>
            <a:custGeom>
              <a:avLst/>
              <a:gdLst>
                <a:gd name="connsiteX0" fmla="*/ 116 w 625611"/>
                <a:gd name="connsiteY0" fmla="*/ 384583 h 384591"/>
                <a:gd name="connsiteX1" fmla="*/ 184266 w 625611"/>
                <a:gd name="connsiteY1" fmla="*/ 235358 h 384591"/>
                <a:gd name="connsiteX2" fmla="*/ 460491 w 625611"/>
                <a:gd name="connsiteY2" fmla="*/ 57558 h 384591"/>
                <a:gd name="connsiteX3" fmla="*/ 625591 w 625611"/>
                <a:gd name="connsiteY3" fmla="*/ 408 h 384591"/>
                <a:gd name="connsiteX4" fmla="*/ 450966 w 625611"/>
                <a:gd name="connsiteY4" fmla="*/ 79783 h 384591"/>
                <a:gd name="connsiteX5" fmla="*/ 209666 w 625611"/>
                <a:gd name="connsiteY5" fmla="*/ 229008 h 384591"/>
                <a:gd name="connsiteX6" fmla="*/ 116 w 625611"/>
                <a:gd name="connsiteY6" fmla="*/ 384583 h 38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611" h="384591">
                  <a:moveTo>
                    <a:pt x="116" y="384583"/>
                  </a:moveTo>
                  <a:cubicBezTo>
                    <a:pt x="-4117" y="385641"/>
                    <a:pt x="107537" y="289862"/>
                    <a:pt x="184266" y="235358"/>
                  </a:cubicBezTo>
                  <a:cubicBezTo>
                    <a:pt x="260995" y="180854"/>
                    <a:pt x="386937" y="96716"/>
                    <a:pt x="460491" y="57558"/>
                  </a:cubicBezTo>
                  <a:cubicBezTo>
                    <a:pt x="534045" y="18400"/>
                    <a:pt x="627178" y="-3296"/>
                    <a:pt x="625591" y="408"/>
                  </a:cubicBezTo>
                  <a:cubicBezTo>
                    <a:pt x="624004" y="4112"/>
                    <a:pt x="520287" y="41683"/>
                    <a:pt x="450966" y="79783"/>
                  </a:cubicBezTo>
                  <a:cubicBezTo>
                    <a:pt x="381645" y="117883"/>
                    <a:pt x="279516" y="179266"/>
                    <a:pt x="209666" y="229008"/>
                  </a:cubicBezTo>
                  <a:cubicBezTo>
                    <a:pt x="139816" y="278750"/>
                    <a:pt x="4349" y="383525"/>
                    <a:pt x="116" y="3845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 1372">
              <a:extLst>
                <a:ext uri="{FF2B5EF4-FFF2-40B4-BE49-F238E27FC236}">
                  <a16:creationId xmlns:a16="http://schemas.microsoft.com/office/drawing/2014/main" id="{B48DA86B-093D-6C52-EAA9-8292E4081E99}"/>
                </a:ext>
              </a:extLst>
            </p:cNvPr>
            <p:cNvSpPr/>
            <p:nvPr/>
          </p:nvSpPr>
          <p:spPr>
            <a:xfrm>
              <a:off x="7912057" y="3215875"/>
              <a:ext cx="660517" cy="121176"/>
            </a:xfrm>
            <a:custGeom>
              <a:avLst/>
              <a:gdLst>
                <a:gd name="connsiteX0" fmla="*/ 43 w 660517"/>
                <a:gd name="connsiteY0" fmla="*/ 28975 h 121176"/>
                <a:gd name="connsiteX1" fmla="*/ 231818 w 660517"/>
                <a:gd name="connsiteY1" fmla="*/ 400 h 121176"/>
                <a:gd name="connsiteX2" fmla="*/ 504868 w 660517"/>
                <a:gd name="connsiteY2" fmla="*/ 54375 h 121176"/>
                <a:gd name="connsiteX3" fmla="*/ 660443 w 660517"/>
                <a:gd name="connsiteY3" fmla="*/ 121050 h 121176"/>
                <a:gd name="connsiteX4" fmla="*/ 523918 w 660517"/>
                <a:gd name="connsiteY4" fmla="*/ 70250 h 121176"/>
                <a:gd name="connsiteX5" fmla="*/ 419143 w 660517"/>
                <a:gd name="connsiteY5" fmla="*/ 38500 h 121176"/>
                <a:gd name="connsiteX6" fmla="*/ 311193 w 660517"/>
                <a:gd name="connsiteY6" fmla="*/ 25800 h 121176"/>
                <a:gd name="connsiteX7" fmla="*/ 212768 w 660517"/>
                <a:gd name="connsiteY7" fmla="*/ 13100 h 121176"/>
                <a:gd name="connsiteX8" fmla="*/ 43 w 660517"/>
                <a:gd name="connsiteY8" fmla="*/ 28975 h 121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0517" h="121176">
                  <a:moveTo>
                    <a:pt x="43" y="28975"/>
                  </a:moveTo>
                  <a:cubicBezTo>
                    <a:pt x="3218" y="26858"/>
                    <a:pt x="147681" y="-3833"/>
                    <a:pt x="231818" y="400"/>
                  </a:cubicBezTo>
                  <a:cubicBezTo>
                    <a:pt x="315955" y="4633"/>
                    <a:pt x="433431" y="34267"/>
                    <a:pt x="504868" y="54375"/>
                  </a:cubicBezTo>
                  <a:cubicBezTo>
                    <a:pt x="576305" y="74483"/>
                    <a:pt x="657268" y="118404"/>
                    <a:pt x="660443" y="121050"/>
                  </a:cubicBezTo>
                  <a:cubicBezTo>
                    <a:pt x="663618" y="123696"/>
                    <a:pt x="564135" y="84008"/>
                    <a:pt x="523918" y="70250"/>
                  </a:cubicBezTo>
                  <a:cubicBezTo>
                    <a:pt x="483701" y="56492"/>
                    <a:pt x="454597" y="45908"/>
                    <a:pt x="419143" y="38500"/>
                  </a:cubicBezTo>
                  <a:cubicBezTo>
                    <a:pt x="383689" y="31092"/>
                    <a:pt x="311193" y="25800"/>
                    <a:pt x="311193" y="25800"/>
                  </a:cubicBezTo>
                  <a:cubicBezTo>
                    <a:pt x="276797" y="21567"/>
                    <a:pt x="258805" y="12571"/>
                    <a:pt x="212768" y="13100"/>
                  </a:cubicBezTo>
                  <a:cubicBezTo>
                    <a:pt x="166731" y="13629"/>
                    <a:pt x="-3132" y="31092"/>
                    <a:pt x="43" y="289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 1373">
              <a:extLst>
                <a:ext uri="{FF2B5EF4-FFF2-40B4-BE49-F238E27FC236}">
                  <a16:creationId xmlns:a16="http://schemas.microsoft.com/office/drawing/2014/main" id="{EC24DB1B-E5FA-D106-461F-18999E40A7AC}"/>
                </a:ext>
              </a:extLst>
            </p:cNvPr>
            <p:cNvSpPr/>
            <p:nvPr/>
          </p:nvSpPr>
          <p:spPr>
            <a:xfrm>
              <a:off x="8583231" y="3339377"/>
              <a:ext cx="513172" cy="569052"/>
            </a:xfrm>
            <a:custGeom>
              <a:avLst/>
              <a:gdLst>
                <a:gd name="connsiteX0" fmla="*/ 1969 w 513172"/>
                <a:gd name="connsiteY0" fmla="*/ 723 h 569052"/>
                <a:gd name="connsiteX1" fmla="*/ 205169 w 513172"/>
                <a:gd name="connsiteY1" fmla="*/ 134073 h 569052"/>
                <a:gd name="connsiteX2" fmla="*/ 348044 w 513172"/>
                <a:gd name="connsiteY2" fmla="*/ 292823 h 569052"/>
                <a:gd name="connsiteX3" fmla="*/ 513144 w 513172"/>
                <a:gd name="connsiteY3" fmla="*/ 569048 h 569052"/>
                <a:gd name="connsiteX4" fmla="*/ 335344 w 513172"/>
                <a:gd name="connsiteY4" fmla="*/ 286473 h 569052"/>
                <a:gd name="connsiteX5" fmla="*/ 275019 w 513172"/>
                <a:gd name="connsiteY5" fmla="*/ 226148 h 569052"/>
                <a:gd name="connsiteX6" fmla="*/ 109919 w 513172"/>
                <a:gd name="connsiteY6" fmla="*/ 86448 h 569052"/>
                <a:gd name="connsiteX7" fmla="*/ 1969 w 513172"/>
                <a:gd name="connsiteY7" fmla="*/ 723 h 56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172" h="569052">
                  <a:moveTo>
                    <a:pt x="1969" y="723"/>
                  </a:moveTo>
                  <a:cubicBezTo>
                    <a:pt x="17844" y="8660"/>
                    <a:pt x="147490" y="85390"/>
                    <a:pt x="205169" y="134073"/>
                  </a:cubicBezTo>
                  <a:cubicBezTo>
                    <a:pt x="262848" y="182756"/>
                    <a:pt x="296715" y="220327"/>
                    <a:pt x="348044" y="292823"/>
                  </a:cubicBezTo>
                  <a:cubicBezTo>
                    <a:pt x="399373" y="365319"/>
                    <a:pt x="515261" y="570106"/>
                    <a:pt x="513144" y="569048"/>
                  </a:cubicBezTo>
                  <a:cubicBezTo>
                    <a:pt x="511027" y="567990"/>
                    <a:pt x="375032" y="343623"/>
                    <a:pt x="335344" y="286473"/>
                  </a:cubicBezTo>
                  <a:cubicBezTo>
                    <a:pt x="295657" y="229323"/>
                    <a:pt x="312590" y="259485"/>
                    <a:pt x="275019" y="226148"/>
                  </a:cubicBezTo>
                  <a:cubicBezTo>
                    <a:pt x="237448" y="192811"/>
                    <a:pt x="149606" y="120844"/>
                    <a:pt x="109919" y="86448"/>
                  </a:cubicBezTo>
                  <a:cubicBezTo>
                    <a:pt x="70232" y="52052"/>
                    <a:pt x="-13906" y="-7214"/>
                    <a:pt x="1969" y="7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 1374">
              <a:extLst>
                <a:ext uri="{FF2B5EF4-FFF2-40B4-BE49-F238E27FC236}">
                  <a16:creationId xmlns:a16="http://schemas.microsoft.com/office/drawing/2014/main" id="{BA40F76E-B411-F6A4-D7A8-C46BD118EA4D}"/>
                </a:ext>
              </a:extLst>
            </p:cNvPr>
            <p:cNvSpPr/>
            <p:nvPr/>
          </p:nvSpPr>
          <p:spPr>
            <a:xfrm>
              <a:off x="9102658" y="3917909"/>
              <a:ext cx="78054" cy="493149"/>
            </a:xfrm>
            <a:custGeom>
              <a:avLst/>
              <a:gdLst>
                <a:gd name="connsiteX0" fmla="*/ 67 w 78054"/>
                <a:gd name="connsiteY0" fmla="*/ 41 h 493149"/>
                <a:gd name="connsiteX1" fmla="*/ 69917 w 78054"/>
                <a:gd name="connsiteY1" fmla="*/ 244516 h 493149"/>
                <a:gd name="connsiteX2" fmla="*/ 76267 w 78054"/>
                <a:gd name="connsiteY2" fmla="*/ 492166 h 493149"/>
                <a:gd name="connsiteX3" fmla="*/ 66742 w 78054"/>
                <a:gd name="connsiteY3" fmla="*/ 327066 h 493149"/>
                <a:gd name="connsiteX4" fmla="*/ 57217 w 78054"/>
                <a:gd name="connsiteY4" fmla="*/ 225466 h 493149"/>
                <a:gd name="connsiteX5" fmla="*/ 67 w 78054"/>
                <a:gd name="connsiteY5" fmla="*/ 41 h 493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054" h="493149">
                  <a:moveTo>
                    <a:pt x="67" y="41"/>
                  </a:moveTo>
                  <a:cubicBezTo>
                    <a:pt x="2184" y="3216"/>
                    <a:pt x="57217" y="162495"/>
                    <a:pt x="69917" y="244516"/>
                  </a:cubicBezTo>
                  <a:cubicBezTo>
                    <a:pt x="82617" y="326537"/>
                    <a:pt x="76796" y="478408"/>
                    <a:pt x="76267" y="492166"/>
                  </a:cubicBezTo>
                  <a:cubicBezTo>
                    <a:pt x="75738" y="505924"/>
                    <a:pt x="69917" y="371516"/>
                    <a:pt x="66742" y="327066"/>
                  </a:cubicBezTo>
                  <a:cubicBezTo>
                    <a:pt x="63567" y="282616"/>
                    <a:pt x="68329" y="275208"/>
                    <a:pt x="57217" y="225466"/>
                  </a:cubicBezTo>
                  <a:cubicBezTo>
                    <a:pt x="46105" y="175724"/>
                    <a:pt x="-2050" y="-3134"/>
                    <a:pt x="67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6" name="フリーフォーム 1375">
              <a:extLst>
                <a:ext uri="{FF2B5EF4-FFF2-40B4-BE49-F238E27FC236}">
                  <a16:creationId xmlns:a16="http://schemas.microsoft.com/office/drawing/2014/main" id="{F87C22CC-9465-0285-0661-895C6DF355F1}"/>
                </a:ext>
              </a:extLst>
            </p:cNvPr>
            <p:cNvSpPr/>
            <p:nvPr/>
          </p:nvSpPr>
          <p:spPr>
            <a:xfrm>
              <a:off x="8876614" y="4391725"/>
              <a:ext cx="304383" cy="572655"/>
            </a:xfrm>
            <a:custGeom>
              <a:avLst/>
              <a:gdLst>
                <a:gd name="connsiteX0" fmla="*/ 302311 w 304383"/>
                <a:gd name="connsiteY0" fmla="*/ 2475 h 572655"/>
                <a:gd name="connsiteX1" fmla="*/ 222936 w 304383"/>
                <a:gd name="connsiteY1" fmla="*/ 269175 h 572655"/>
                <a:gd name="connsiteX2" fmla="*/ 130861 w 304383"/>
                <a:gd name="connsiteY2" fmla="*/ 434275 h 572655"/>
                <a:gd name="connsiteX3" fmla="*/ 686 w 304383"/>
                <a:gd name="connsiteY3" fmla="*/ 570800 h 572655"/>
                <a:gd name="connsiteX4" fmla="*/ 191186 w 304383"/>
                <a:gd name="connsiteY4" fmla="*/ 332675 h 572655"/>
                <a:gd name="connsiteX5" fmla="*/ 273736 w 304383"/>
                <a:gd name="connsiteY5" fmla="*/ 145350 h 572655"/>
                <a:gd name="connsiteX6" fmla="*/ 302311 w 304383"/>
                <a:gd name="connsiteY6" fmla="*/ 2475 h 572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383" h="572655">
                  <a:moveTo>
                    <a:pt x="302311" y="2475"/>
                  </a:moveTo>
                  <a:cubicBezTo>
                    <a:pt x="293844" y="23113"/>
                    <a:pt x="251511" y="197208"/>
                    <a:pt x="222936" y="269175"/>
                  </a:cubicBezTo>
                  <a:cubicBezTo>
                    <a:pt x="194361" y="341142"/>
                    <a:pt x="167903" y="384004"/>
                    <a:pt x="130861" y="434275"/>
                  </a:cubicBezTo>
                  <a:cubicBezTo>
                    <a:pt x="93819" y="484546"/>
                    <a:pt x="-9368" y="587733"/>
                    <a:pt x="686" y="570800"/>
                  </a:cubicBezTo>
                  <a:cubicBezTo>
                    <a:pt x="10740" y="553867"/>
                    <a:pt x="145678" y="403583"/>
                    <a:pt x="191186" y="332675"/>
                  </a:cubicBezTo>
                  <a:cubicBezTo>
                    <a:pt x="236694" y="261767"/>
                    <a:pt x="255744" y="195092"/>
                    <a:pt x="273736" y="145350"/>
                  </a:cubicBezTo>
                  <a:cubicBezTo>
                    <a:pt x="291728" y="95608"/>
                    <a:pt x="310778" y="-18163"/>
                    <a:pt x="302311" y="2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 1376">
              <a:extLst>
                <a:ext uri="{FF2B5EF4-FFF2-40B4-BE49-F238E27FC236}">
                  <a16:creationId xmlns:a16="http://schemas.microsoft.com/office/drawing/2014/main" id="{359D0EE0-4A75-EF58-ADBA-A978383033EA}"/>
                </a:ext>
              </a:extLst>
            </p:cNvPr>
            <p:cNvSpPr/>
            <p:nvPr/>
          </p:nvSpPr>
          <p:spPr>
            <a:xfrm>
              <a:off x="8610423" y="4632316"/>
              <a:ext cx="470108" cy="593842"/>
            </a:xfrm>
            <a:custGeom>
              <a:avLst/>
              <a:gdLst>
                <a:gd name="connsiteX0" fmla="*/ 470077 w 470108"/>
                <a:gd name="connsiteY0" fmla="*/ 9 h 593842"/>
                <a:gd name="connsiteX1" fmla="*/ 317677 w 470108"/>
                <a:gd name="connsiteY1" fmla="*/ 263534 h 593842"/>
                <a:gd name="connsiteX2" fmla="*/ 212902 w 470108"/>
                <a:gd name="connsiteY2" fmla="*/ 390534 h 593842"/>
                <a:gd name="connsiteX3" fmla="*/ 177 w 470108"/>
                <a:gd name="connsiteY3" fmla="*/ 593734 h 593842"/>
                <a:gd name="connsiteX4" fmla="*/ 251002 w 470108"/>
                <a:gd name="connsiteY4" fmla="*/ 361959 h 593842"/>
                <a:gd name="connsiteX5" fmla="*/ 330377 w 470108"/>
                <a:gd name="connsiteY5" fmla="*/ 254009 h 593842"/>
                <a:gd name="connsiteX6" fmla="*/ 470077 w 470108"/>
                <a:gd name="connsiteY6" fmla="*/ 9 h 59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108" h="593842">
                  <a:moveTo>
                    <a:pt x="470077" y="9"/>
                  </a:moveTo>
                  <a:cubicBezTo>
                    <a:pt x="467960" y="1597"/>
                    <a:pt x="360539" y="198447"/>
                    <a:pt x="317677" y="263534"/>
                  </a:cubicBezTo>
                  <a:cubicBezTo>
                    <a:pt x="274815" y="328621"/>
                    <a:pt x="265819" y="335501"/>
                    <a:pt x="212902" y="390534"/>
                  </a:cubicBezTo>
                  <a:cubicBezTo>
                    <a:pt x="159985" y="445567"/>
                    <a:pt x="-6173" y="598496"/>
                    <a:pt x="177" y="593734"/>
                  </a:cubicBezTo>
                  <a:cubicBezTo>
                    <a:pt x="6527" y="588972"/>
                    <a:pt x="195969" y="418580"/>
                    <a:pt x="251002" y="361959"/>
                  </a:cubicBezTo>
                  <a:cubicBezTo>
                    <a:pt x="306035" y="305338"/>
                    <a:pt x="295452" y="310101"/>
                    <a:pt x="330377" y="254009"/>
                  </a:cubicBezTo>
                  <a:cubicBezTo>
                    <a:pt x="365302" y="197917"/>
                    <a:pt x="472194" y="-1579"/>
                    <a:pt x="470077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 1377">
              <a:extLst>
                <a:ext uri="{FF2B5EF4-FFF2-40B4-BE49-F238E27FC236}">
                  <a16:creationId xmlns:a16="http://schemas.microsoft.com/office/drawing/2014/main" id="{920D9804-5917-A276-5FE2-BDA11C6023AE}"/>
                </a:ext>
              </a:extLst>
            </p:cNvPr>
            <p:cNvSpPr/>
            <p:nvPr/>
          </p:nvSpPr>
          <p:spPr>
            <a:xfrm>
              <a:off x="7713876" y="5174212"/>
              <a:ext cx="949893" cy="463338"/>
            </a:xfrm>
            <a:custGeom>
              <a:avLst/>
              <a:gdLst>
                <a:gd name="connsiteX0" fmla="*/ 934824 w 949893"/>
                <a:gd name="connsiteY0" fmla="*/ 7388 h 463338"/>
                <a:gd name="connsiteX1" fmla="*/ 712574 w 949893"/>
                <a:gd name="connsiteY1" fmla="*/ 191538 h 463338"/>
                <a:gd name="connsiteX2" fmla="*/ 480799 w 949893"/>
                <a:gd name="connsiteY2" fmla="*/ 324888 h 463338"/>
                <a:gd name="connsiteX3" fmla="*/ 245849 w 949893"/>
                <a:gd name="connsiteY3" fmla="*/ 413788 h 463338"/>
                <a:gd name="connsiteX4" fmla="*/ 4549 w 949893"/>
                <a:gd name="connsiteY4" fmla="*/ 461413 h 463338"/>
                <a:gd name="connsiteX5" fmla="*/ 468099 w 949893"/>
                <a:gd name="connsiteY5" fmla="*/ 350288 h 463338"/>
                <a:gd name="connsiteX6" fmla="*/ 877674 w 949893"/>
                <a:gd name="connsiteY6" fmla="*/ 64538 h 463338"/>
                <a:gd name="connsiteX7" fmla="*/ 934824 w 949893"/>
                <a:gd name="connsiteY7" fmla="*/ 7388 h 463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9893" h="463338">
                  <a:moveTo>
                    <a:pt x="934824" y="7388"/>
                  </a:moveTo>
                  <a:cubicBezTo>
                    <a:pt x="907307" y="28555"/>
                    <a:pt x="788245" y="138621"/>
                    <a:pt x="712574" y="191538"/>
                  </a:cubicBezTo>
                  <a:cubicBezTo>
                    <a:pt x="636903" y="244455"/>
                    <a:pt x="558586" y="287846"/>
                    <a:pt x="480799" y="324888"/>
                  </a:cubicBezTo>
                  <a:cubicBezTo>
                    <a:pt x="403011" y="361930"/>
                    <a:pt x="325224" y="391034"/>
                    <a:pt x="245849" y="413788"/>
                  </a:cubicBezTo>
                  <a:cubicBezTo>
                    <a:pt x="166474" y="436542"/>
                    <a:pt x="-32493" y="471996"/>
                    <a:pt x="4549" y="461413"/>
                  </a:cubicBezTo>
                  <a:cubicBezTo>
                    <a:pt x="41591" y="450830"/>
                    <a:pt x="322578" y="416434"/>
                    <a:pt x="468099" y="350288"/>
                  </a:cubicBezTo>
                  <a:cubicBezTo>
                    <a:pt x="613620" y="284142"/>
                    <a:pt x="798299" y="116925"/>
                    <a:pt x="877674" y="64538"/>
                  </a:cubicBezTo>
                  <a:cubicBezTo>
                    <a:pt x="957049" y="12151"/>
                    <a:pt x="962341" y="-13779"/>
                    <a:pt x="934824" y="7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 1378">
              <a:extLst>
                <a:ext uri="{FF2B5EF4-FFF2-40B4-BE49-F238E27FC236}">
                  <a16:creationId xmlns:a16="http://schemas.microsoft.com/office/drawing/2014/main" id="{6EDCEA5F-17F2-B03B-B7D4-F93D6FA8F06A}"/>
                </a:ext>
              </a:extLst>
            </p:cNvPr>
            <p:cNvSpPr/>
            <p:nvPr/>
          </p:nvSpPr>
          <p:spPr>
            <a:xfrm>
              <a:off x="8638890" y="4637414"/>
              <a:ext cx="420446" cy="528642"/>
            </a:xfrm>
            <a:custGeom>
              <a:avLst/>
              <a:gdLst>
                <a:gd name="connsiteX0" fmla="*/ 419385 w 420446"/>
                <a:gd name="connsiteY0" fmla="*/ 1261 h 528642"/>
                <a:gd name="connsiteX1" fmla="*/ 225710 w 420446"/>
                <a:gd name="connsiteY1" fmla="*/ 296536 h 528642"/>
                <a:gd name="connsiteX2" fmla="*/ 285 w 420446"/>
                <a:gd name="connsiteY2" fmla="*/ 528311 h 528642"/>
                <a:gd name="connsiteX3" fmla="*/ 181260 w 420446"/>
                <a:gd name="connsiteY3" fmla="*/ 344161 h 528642"/>
                <a:gd name="connsiteX4" fmla="*/ 298735 w 420446"/>
                <a:gd name="connsiteY4" fmla="*/ 194936 h 528642"/>
                <a:gd name="connsiteX5" fmla="*/ 419385 w 420446"/>
                <a:gd name="connsiteY5" fmla="*/ 1261 h 52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446" h="528642">
                  <a:moveTo>
                    <a:pt x="419385" y="1261"/>
                  </a:moveTo>
                  <a:cubicBezTo>
                    <a:pt x="407214" y="18194"/>
                    <a:pt x="295560" y="208694"/>
                    <a:pt x="225710" y="296536"/>
                  </a:cubicBezTo>
                  <a:cubicBezTo>
                    <a:pt x="155860" y="384378"/>
                    <a:pt x="7693" y="520374"/>
                    <a:pt x="285" y="528311"/>
                  </a:cubicBezTo>
                  <a:cubicBezTo>
                    <a:pt x="-7123" y="536249"/>
                    <a:pt x="131518" y="399724"/>
                    <a:pt x="181260" y="344161"/>
                  </a:cubicBezTo>
                  <a:cubicBezTo>
                    <a:pt x="231002" y="288599"/>
                    <a:pt x="261693" y="247323"/>
                    <a:pt x="298735" y="194936"/>
                  </a:cubicBezTo>
                  <a:cubicBezTo>
                    <a:pt x="335777" y="142549"/>
                    <a:pt x="431556" y="-15672"/>
                    <a:pt x="419385" y="1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0" name="フリーフォーム 1379">
              <a:extLst>
                <a:ext uri="{FF2B5EF4-FFF2-40B4-BE49-F238E27FC236}">
                  <a16:creationId xmlns:a16="http://schemas.microsoft.com/office/drawing/2014/main" id="{A4DE5824-1EE1-7413-95F3-E853149E221F}"/>
                </a:ext>
              </a:extLst>
            </p:cNvPr>
            <p:cNvSpPr/>
            <p:nvPr/>
          </p:nvSpPr>
          <p:spPr>
            <a:xfrm>
              <a:off x="7766433" y="5111741"/>
              <a:ext cx="955293" cy="489656"/>
            </a:xfrm>
            <a:custGeom>
              <a:avLst/>
              <a:gdLst>
                <a:gd name="connsiteX0" fmla="*/ 2792 w 955293"/>
                <a:gd name="connsiteY0" fmla="*/ 488959 h 489656"/>
                <a:gd name="connsiteX1" fmla="*/ 440942 w 955293"/>
                <a:gd name="connsiteY1" fmla="*/ 361959 h 489656"/>
                <a:gd name="connsiteX2" fmla="*/ 764792 w 955293"/>
                <a:gd name="connsiteY2" fmla="*/ 146059 h 489656"/>
                <a:gd name="connsiteX3" fmla="*/ 955292 w 955293"/>
                <a:gd name="connsiteY3" fmla="*/ 9 h 489656"/>
                <a:gd name="connsiteX4" fmla="*/ 761617 w 955293"/>
                <a:gd name="connsiteY4" fmla="*/ 139709 h 489656"/>
                <a:gd name="connsiteX5" fmla="*/ 472692 w 955293"/>
                <a:gd name="connsiteY5" fmla="*/ 327034 h 489656"/>
                <a:gd name="connsiteX6" fmla="*/ 263142 w 955293"/>
                <a:gd name="connsiteY6" fmla="*/ 409584 h 489656"/>
                <a:gd name="connsiteX7" fmla="*/ 2792 w 955293"/>
                <a:gd name="connsiteY7" fmla="*/ 488959 h 48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5293" h="489656">
                  <a:moveTo>
                    <a:pt x="2792" y="488959"/>
                  </a:moveTo>
                  <a:cubicBezTo>
                    <a:pt x="32425" y="481022"/>
                    <a:pt x="313942" y="419109"/>
                    <a:pt x="440942" y="361959"/>
                  </a:cubicBezTo>
                  <a:cubicBezTo>
                    <a:pt x="567942" y="304809"/>
                    <a:pt x="679067" y="206384"/>
                    <a:pt x="764792" y="146059"/>
                  </a:cubicBezTo>
                  <a:cubicBezTo>
                    <a:pt x="850517" y="85734"/>
                    <a:pt x="955821" y="1067"/>
                    <a:pt x="955292" y="9"/>
                  </a:cubicBezTo>
                  <a:cubicBezTo>
                    <a:pt x="954763" y="-1049"/>
                    <a:pt x="842050" y="85205"/>
                    <a:pt x="761617" y="139709"/>
                  </a:cubicBezTo>
                  <a:cubicBezTo>
                    <a:pt x="681184" y="194213"/>
                    <a:pt x="555771" y="282055"/>
                    <a:pt x="472692" y="327034"/>
                  </a:cubicBezTo>
                  <a:cubicBezTo>
                    <a:pt x="389613" y="372013"/>
                    <a:pt x="338813" y="384184"/>
                    <a:pt x="263142" y="409584"/>
                  </a:cubicBezTo>
                  <a:cubicBezTo>
                    <a:pt x="187471" y="434984"/>
                    <a:pt x="-26841" y="496896"/>
                    <a:pt x="2792" y="4889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 1380">
              <a:extLst>
                <a:ext uri="{FF2B5EF4-FFF2-40B4-BE49-F238E27FC236}">
                  <a16:creationId xmlns:a16="http://schemas.microsoft.com/office/drawing/2014/main" id="{EDD750B5-1CDE-8A06-B58D-2D5565A05D07}"/>
                </a:ext>
              </a:extLst>
            </p:cNvPr>
            <p:cNvSpPr/>
            <p:nvPr/>
          </p:nvSpPr>
          <p:spPr>
            <a:xfrm>
              <a:off x="7696274" y="5374549"/>
              <a:ext cx="613899" cy="235681"/>
            </a:xfrm>
            <a:custGeom>
              <a:avLst/>
              <a:gdLst>
                <a:gd name="connsiteX0" fmla="*/ 69776 w 613899"/>
                <a:gd name="connsiteY0" fmla="*/ 235676 h 235681"/>
                <a:gd name="connsiteX1" fmla="*/ 3101 w 613899"/>
                <a:gd name="connsiteY1" fmla="*/ 188051 h 235681"/>
                <a:gd name="connsiteX2" fmla="*/ 190426 w 613899"/>
                <a:gd name="connsiteY2" fmla="*/ 165826 h 235681"/>
                <a:gd name="connsiteX3" fmla="*/ 612701 w 613899"/>
                <a:gd name="connsiteY3" fmla="*/ 726 h 235681"/>
                <a:gd name="connsiteX4" fmla="*/ 307901 w 613899"/>
                <a:gd name="connsiteY4" fmla="*/ 108676 h 235681"/>
                <a:gd name="connsiteX5" fmla="*/ 18976 w 613899"/>
                <a:gd name="connsiteY5" fmla="*/ 184876 h 235681"/>
                <a:gd name="connsiteX6" fmla="*/ 69776 w 613899"/>
                <a:gd name="connsiteY6" fmla="*/ 235676 h 235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3899" h="235681">
                  <a:moveTo>
                    <a:pt x="69776" y="235676"/>
                  </a:moveTo>
                  <a:cubicBezTo>
                    <a:pt x="67130" y="236205"/>
                    <a:pt x="-17007" y="199693"/>
                    <a:pt x="3101" y="188051"/>
                  </a:cubicBezTo>
                  <a:cubicBezTo>
                    <a:pt x="23209" y="176409"/>
                    <a:pt x="88826" y="197047"/>
                    <a:pt x="190426" y="165826"/>
                  </a:cubicBezTo>
                  <a:cubicBezTo>
                    <a:pt x="292026" y="134605"/>
                    <a:pt x="593122" y="10251"/>
                    <a:pt x="612701" y="726"/>
                  </a:cubicBezTo>
                  <a:cubicBezTo>
                    <a:pt x="632280" y="-8799"/>
                    <a:pt x="406855" y="77984"/>
                    <a:pt x="307901" y="108676"/>
                  </a:cubicBezTo>
                  <a:cubicBezTo>
                    <a:pt x="208947" y="139368"/>
                    <a:pt x="62368" y="166355"/>
                    <a:pt x="18976" y="184876"/>
                  </a:cubicBezTo>
                  <a:cubicBezTo>
                    <a:pt x="-24416" y="203397"/>
                    <a:pt x="72422" y="235147"/>
                    <a:pt x="69776" y="2356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2" name="フリーフォーム 1381">
              <a:extLst>
                <a:ext uri="{FF2B5EF4-FFF2-40B4-BE49-F238E27FC236}">
                  <a16:creationId xmlns:a16="http://schemas.microsoft.com/office/drawing/2014/main" id="{6A085455-8BA0-3F82-AD10-644B289E5FCE}"/>
                </a:ext>
              </a:extLst>
            </p:cNvPr>
            <p:cNvSpPr/>
            <p:nvPr/>
          </p:nvSpPr>
          <p:spPr>
            <a:xfrm>
              <a:off x="8278786" y="4498723"/>
              <a:ext cx="776343" cy="916086"/>
            </a:xfrm>
            <a:custGeom>
              <a:avLst/>
              <a:gdLst>
                <a:gd name="connsiteX0" fmla="*/ 776314 w 776343"/>
                <a:gd name="connsiteY0" fmla="*/ 252 h 916086"/>
                <a:gd name="connsiteX1" fmla="*/ 671539 w 776343"/>
                <a:gd name="connsiteY1" fmla="*/ 251077 h 916086"/>
                <a:gd name="connsiteX2" fmla="*/ 512789 w 776343"/>
                <a:gd name="connsiteY2" fmla="*/ 463802 h 916086"/>
                <a:gd name="connsiteX3" fmla="*/ 271489 w 776343"/>
                <a:gd name="connsiteY3" fmla="*/ 692402 h 916086"/>
                <a:gd name="connsiteX4" fmla="*/ 147664 w 776343"/>
                <a:gd name="connsiteY4" fmla="*/ 809877 h 916086"/>
                <a:gd name="connsiteX5" fmla="*/ 7964 w 776343"/>
                <a:gd name="connsiteY5" fmla="*/ 908302 h 916086"/>
                <a:gd name="connsiteX6" fmla="*/ 401664 w 776343"/>
                <a:gd name="connsiteY6" fmla="*/ 593977 h 916086"/>
                <a:gd name="connsiteX7" fmla="*/ 662014 w 776343"/>
                <a:gd name="connsiteY7" fmla="*/ 298702 h 916086"/>
                <a:gd name="connsiteX8" fmla="*/ 776314 w 776343"/>
                <a:gd name="connsiteY8" fmla="*/ 252 h 91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6343" h="916086">
                  <a:moveTo>
                    <a:pt x="776314" y="252"/>
                  </a:moveTo>
                  <a:cubicBezTo>
                    <a:pt x="777902" y="-7686"/>
                    <a:pt x="715460" y="173819"/>
                    <a:pt x="671539" y="251077"/>
                  </a:cubicBezTo>
                  <a:cubicBezTo>
                    <a:pt x="627618" y="328335"/>
                    <a:pt x="579464" y="390248"/>
                    <a:pt x="512789" y="463802"/>
                  </a:cubicBezTo>
                  <a:cubicBezTo>
                    <a:pt x="446114" y="537356"/>
                    <a:pt x="271489" y="692402"/>
                    <a:pt x="271489" y="692402"/>
                  </a:cubicBezTo>
                  <a:cubicBezTo>
                    <a:pt x="210635" y="750081"/>
                    <a:pt x="191585" y="773894"/>
                    <a:pt x="147664" y="809877"/>
                  </a:cubicBezTo>
                  <a:cubicBezTo>
                    <a:pt x="103743" y="845860"/>
                    <a:pt x="-34369" y="944285"/>
                    <a:pt x="7964" y="908302"/>
                  </a:cubicBezTo>
                  <a:cubicBezTo>
                    <a:pt x="50297" y="872319"/>
                    <a:pt x="292656" y="695577"/>
                    <a:pt x="401664" y="593977"/>
                  </a:cubicBezTo>
                  <a:cubicBezTo>
                    <a:pt x="510672" y="492377"/>
                    <a:pt x="599572" y="390777"/>
                    <a:pt x="662014" y="298702"/>
                  </a:cubicBezTo>
                  <a:cubicBezTo>
                    <a:pt x="724456" y="206627"/>
                    <a:pt x="774726" y="8190"/>
                    <a:pt x="776314" y="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 1382">
              <a:extLst>
                <a:ext uri="{FF2B5EF4-FFF2-40B4-BE49-F238E27FC236}">
                  <a16:creationId xmlns:a16="http://schemas.microsoft.com/office/drawing/2014/main" id="{12EFA4E2-4B6D-9867-7BB4-AA4D11BD3C88}"/>
                </a:ext>
              </a:extLst>
            </p:cNvPr>
            <p:cNvSpPr/>
            <p:nvPr/>
          </p:nvSpPr>
          <p:spPr>
            <a:xfrm>
              <a:off x="9036038" y="3895720"/>
              <a:ext cx="105556" cy="768690"/>
            </a:xfrm>
            <a:custGeom>
              <a:avLst/>
              <a:gdLst>
                <a:gd name="connsiteX0" fmla="*/ 12 w 105556"/>
                <a:gd name="connsiteY0" fmla="*/ 5 h 768690"/>
                <a:gd name="connsiteX1" fmla="*/ 88912 w 105556"/>
                <a:gd name="connsiteY1" fmla="*/ 250830 h 768690"/>
                <a:gd name="connsiteX2" fmla="*/ 95262 w 105556"/>
                <a:gd name="connsiteY2" fmla="*/ 536580 h 768690"/>
                <a:gd name="connsiteX3" fmla="*/ 15887 w 105556"/>
                <a:gd name="connsiteY3" fmla="*/ 768355 h 768690"/>
                <a:gd name="connsiteX4" fmla="*/ 101612 w 105556"/>
                <a:gd name="connsiteY4" fmla="*/ 485780 h 768690"/>
                <a:gd name="connsiteX5" fmla="*/ 82562 w 105556"/>
                <a:gd name="connsiteY5" fmla="*/ 257180 h 768690"/>
                <a:gd name="connsiteX6" fmla="*/ 12 w 105556"/>
                <a:gd name="connsiteY6" fmla="*/ 5 h 76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556" h="768690">
                  <a:moveTo>
                    <a:pt x="12" y="5"/>
                  </a:moveTo>
                  <a:cubicBezTo>
                    <a:pt x="1070" y="-1053"/>
                    <a:pt x="73037" y="161401"/>
                    <a:pt x="88912" y="250830"/>
                  </a:cubicBezTo>
                  <a:cubicBezTo>
                    <a:pt x="104787" y="340259"/>
                    <a:pt x="107433" y="450326"/>
                    <a:pt x="95262" y="536580"/>
                  </a:cubicBezTo>
                  <a:cubicBezTo>
                    <a:pt x="83091" y="622834"/>
                    <a:pt x="14829" y="776822"/>
                    <a:pt x="15887" y="768355"/>
                  </a:cubicBezTo>
                  <a:cubicBezTo>
                    <a:pt x="16945" y="759888"/>
                    <a:pt x="90500" y="570976"/>
                    <a:pt x="101612" y="485780"/>
                  </a:cubicBezTo>
                  <a:cubicBezTo>
                    <a:pt x="112724" y="400584"/>
                    <a:pt x="98437" y="335496"/>
                    <a:pt x="82562" y="257180"/>
                  </a:cubicBezTo>
                  <a:cubicBezTo>
                    <a:pt x="66687" y="178864"/>
                    <a:pt x="-1046" y="1063"/>
                    <a:pt x="12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4" name="フリーフォーム 1383">
              <a:extLst>
                <a:ext uri="{FF2B5EF4-FFF2-40B4-BE49-F238E27FC236}">
                  <a16:creationId xmlns:a16="http://schemas.microsoft.com/office/drawing/2014/main" id="{DE214B36-E060-FB01-540A-C95F01E5BE40}"/>
                </a:ext>
              </a:extLst>
            </p:cNvPr>
            <p:cNvSpPr/>
            <p:nvPr/>
          </p:nvSpPr>
          <p:spPr>
            <a:xfrm>
              <a:off x="8999599" y="3892331"/>
              <a:ext cx="97005" cy="629210"/>
            </a:xfrm>
            <a:custGeom>
              <a:avLst/>
              <a:gdLst>
                <a:gd name="connsiteX0" fmla="*/ 1526 w 97005"/>
                <a:gd name="connsiteY0" fmla="*/ 6569 h 629210"/>
                <a:gd name="connsiteX1" fmla="*/ 80901 w 97005"/>
                <a:gd name="connsiteY1" fmla="*/ 276444 h 629210"/>
                <a:gd name="connsiteX2" fmla="*/ 55501 w 97005"/>
                <a:gd name="connsiteY2" fmla="*/ 628869 h 629210"/>
                <a:gd name="connsiteX3" fmla="*/ 96776 w 97005"/>
                <a:gd name="connsiteY3" fmla="*/ 336769 h 629210"/>
                <a:gd name="connsiteX4" fmla="*/ 33276 w 97005"/>
                <a:gd name="connsiteY4" fmla="*/ 101819 h 629210"/>
                <a:gd name="connsiteX5" fmla="*/ 1526 w 97005"/>
                <a:gd name="connsiteY5" fmla="*/ 6569 h 62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05" h="629210">
                  <a:moveTo>
                    <a:pt x="1526" y="6569"/>
                  </a:moveTo>
                  <a:cubicBezTo>
                    <a:pt x="9463" y="35673"/>
                    <a:pt x="71905" y="172727"/>
                    <a:pt x="80901" y="276444"/>
                  </a:cubicBezTo>
                  <a:cubicBezTo>
                    <a:pt x="89897" y="380161"/>
                    <a:pt x="52855" y="618815"/>
                    <a:pt x="55501" y="628869"/>
                  </a:cubicBezTo>
                  <a:cubicBezTo>
                    <a:pt x="58147" y="638923"/>
                    <a:pt x="100480" y="424611"/>
                    <a:pt x="96776" y="336769"/>
                  </a:cubicBezTo>
                  <a:cubicBezTo>
                    <a:pt x="93072" y="248927"/>
                    <a:pt x="48093" y="152090"/>
                    <a:pt x="33276" y="101819"/>
                  </a:cubicBezTo>
                  <a:cubicBezTo>
                    <a:pt x="18459" y="51548"/>
                    <a:pt x="-6411" y="-22535"/>
                    <a:pt x="1526" y="6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 1384">
              <a:extLst>
                <a:ext uri="{FF2B5EF4-FFF2-40B4-BE49-F238E27FC236}">
                  <a16:creationId xmlns:a16="http://schemas.microsoft.com/office/drawing/2014/main" id="{591A5E81-2CDF-055B-1A01-ED13D19E7C79}"/>
                </a:ext>
              </a:extLst>
            </p:cNvPr>
            <p:cNvSpPr/>
            <p:nvPr/>
          </p:nvSpPr>
          <p:spPr>
            <a:xfrm>
              <a:off x="8788380" y="3546291"/>
              <a:ext cx="260643" cy="378789"/>
            </a:xfrm>
            <a:custGeom>
              <a:avLst/>
              <a:gdLst>
                <a:gd name="connsiteX0" fmla="*/ 20 w 260643"/>
                <a:gd name="connsiteY0" fmla="*/ 184 h 378789"/>
                <a:gd name="connsiteX1" fmla="*/ 209570 w 260643"/>
                <a:gd name="connsiteY1" fmla="*/ 282759 h 378789"/>
                <a:gd name="connsiteX2" fmla="*/ 260370 w 260643"/>
                <a:gd name="connsiteY2" fmla="*/ 378009 h 378789"/>
                <a:gd name="connsiteX3" fmla="*/ 196870 w 260643"/>
                <a:gd name="connsiteY3" fmla="*/ 241484 h 378789"/>
                <a:gd name="connsiteX4" fmla="*/ 20 w 260643"/>
                <a:gd name="connsiteY4" fmla="*/ 184 h 378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643" h="378789">
                  <a:moveTo>
                    <a:pt x="20" y="184"/>
                  </a:moveTo>
                  <a:cubicBezTo>
                    <a:pt x="2137" y="7063"/>
                    <a:pt x="166178" y="219788"/>
                    <a:pt x="209570" y="282759"/>
                  </a:cubicBezTo>
                  <a:cubicBezTo>
                    <a:pt x="252962" y="345730"/>
                    <a:pt x="262487" y="384888"/>
                    <a:pt x="260370" y="378009"/>
                  </a:cubicBezTo>
                  <a:cubicBezTo>
                    <a:pt x="258253" y="371130"/>
                    <a:pt x="236557" y="302338"/>
                    <a:pt x="196870" y="241484"/>
                  </a:cubicBezTo>
                  <a:cubicBezTo>
                    <a:pt x="157183" y="180630"/>
                    <a:pt x="-2097" y="-6695"/>
                    <a:pt x="20" y="1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6" name="フリーフォーム 1385">
              <a:extLst>
                <a:ext uri="{FF2B5EF4-FFF2-40B4-BE49-F238E27FC236}">
                  <a16:creationId xmlns:a16="http://schemas.microsoft.com/office/drawing/2014/main" id="{55772D7B-4FB5-CCC9-5AE6-79C281C8CAC2}"/>
                </a:ext>
              </a:extLst>
            </p:cNvPr>
            <p:cNvSpPr/>
            <p:nvPr/>
          </p:nvSpPr>
          <p:spPr>
            <a:xfrm>
              <a:off x="8286286" y="3291716"/>
              <a:ext cx="506498" cy="274180"/>
            </a:xfrm>
            <a:custGeom>
              <a:avLst/>
              <a:gdLst>
                <a:gd name="connsiteX0" fmla="*/ 464 w 506498"/>
                <a:gd name="connsiteY0" fmla="*/ 759 h 274180"/>
                <a:gd name="connsiteX1" fmla="*/ 178264 w 506498"/>
                <a:gd name="connsiteY1" fmla="*/ 48384 h 274180"/>
                <a:gd name="connsiteX2" fmla="*/ 356064 w 506498"/>
                <a:gd name="connsiteY2" fmla="*/ 149984 h 274180"/>
                <a:gd name="connsiteX3" fmla="*/ 505289 w 506498"/>
                <a:gd name="connsiteY3" fmla="*/ 273809 h 274180"/>
                <a:gd name="connsiteX4" fmla="*/ 419564 w 506498"/>
                <a:gd name="connsiteY4" fmla="*/ 184909 h 274180"/>
                <a:gd name="connsiteX5" fmla="*/ 295739 w 506498"/>
                <a:gd name="connsiteY5" fmla="*/ 89659 h 274180"/>
                <a:gd name="connsiteX6" fmla="*/ 130639 w 506498"/>
                <a:gd name="connsiteY6" fmla="*/ 22984 h 274180"/>
                <a:gd name="connsiteX7" fmla="*/ 464 w 506498"/>
                <a:gd name="connsiteY7" fmla="*/ 759 h 2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98" h="274180">
                  <a:moveTo>
                    <a:pt x="464" y="759"/>
                  </a:moveTo>
                  <a:cubicBezTo>
                    <a:pt x="8401" y="4992"/>
                    <a:pt x="118997" y="23513"/>
                    <a:pt x="178264" y="48384"/>
                  </a:cubicBezTo>
                  <a:cubicBezTo>
                    <a:pt x="237531" y="73255"/>
                    <a:pt x="301560" y="112413"/>
                    <a:pt x="356064" y="149984"/>
                  </a:cubicBezTo>
                  <a:cubicBezTo>
                    <a:pt x="410568" y="187555"/>
                    <a:pt x="494706" y="267988"/>
                    <a:pt x="505289" y="273809"/>
                  </a:cubicBezTo>
                  <a:cubicBezTo>
                    <a:pt x="515872" y="279630"/>
                    <a:pt x="454489" y="215601"/>
                    <a:pt x="419564" y="184909"/>
                  </a:cubicBezTo>
                  <a:cubicBezTo>
                    <a:pt x="384639" y="154217"/>
                    <a:pt x="343893" y="116647"/>
                    <a:pt x="295739" y="89659"/>
                  </a:cubicBezTo>
                  <a:cubicBezTo>
                    <a:pt x="247585" y="62672"/>
                    <a:pt x="172972" y="35155"/>
                    <a:pt x="130639" y="22984"/>
                  </a:cubicBezTo>
                  <a:cubicBezTo>
                    <a:pt x="88306" y="10813"/>
                    <a:pt x="-7473" y="-3474"/>
                    <a:pt x="464" y="7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フリーフォーム 1386">
              <a:extLst>
                <a:ext uri="{FF2B5EF4-FFF2-40B4-BE49-F238E27FC236}">
                  <a16:creationId xmlns:a16="http://schemas.microsoft.com/office/drawing/2014/main" id="{7B29A2FF-64F5-657D-AA3D-6A21190E221C}"/>
                </a:ext>
              </a:extLst>
            </p:cNvPr>
            <p:cNvSpPr/>
            <p:nvPr/>
          </p:nvSpPr>
          <p:spPr>
            <a:xfrm>
              <a:off x="7654924" y="3254278"/>
              <a:ext cx="666988" cy="146168"/>
            </a:xfrm>
            <a:custGeom>
              <a:avLst/>
              <a:gdLst>
                <a:gd name="connsiteX0" fmla="*/ 1 w 666988"/>
                <a:gd name="connsiteY0" fmla="*/ 146147 h 146168"/>
                <a:gd name="connsiteX1" fmla="*/ 282576 w 666988"/>
                <a:gd name="connsiteY1" fmla="*/ 38197 h 146168"/>
                <a:gd name="connsiteX2" fmla="*/ 523876 w 666988"/>
                <a:gd name="connsiteY2" fmla="*/ 15972 h 146168"/>
                <a:gd name="connsiteX3" fmla="*/ 666751 w 666988"/>
                <a:gd name="connsiteY3" fmla="*/ 35022 h 146168"/>
                <a:gd name="connsiteX4" fmla="*/ 492126 w 666988"/>
                <a:gd name="connsiteY4" fmla="*/ 97 h 146168"/>
                <a:gd name="connsiteX5" fmla="*/ 279401 w 666988"/>
                <a:gd name="connsiteY5" fmla="*/ 28672 h 146168"/>
                <a:gd name="connsiteX6" fmla="*/ 1 w 666988"/>
                <a:gd name="connsiteY6" fmla="*/ 146147 h 14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988" h="146168">
                  <a:moveTo>
                    <a:pt x="1" y="146147"/>
                  </a:moveTo>
                  <a:cubicBezTo>
                    <a:pt x="530" y="147734"/>
                    <a:pt x="195264" y="59893"/>
                    <a:pt x="282576" y="38197"/>
                  </a:cubicBezTo>
                  <a:cubicBezTo>
                    <a:pt x="369888" y="16501"/>
                    <a:pt x="459847" y="16501"/>
                    <a:pt x="523876" y="15972"/>
                  </a:cubicBezTo>
                  <a:cubicBezTo>
                    <a:pt x="587905" y="15443"/>
                    <a:pt x="672043" y="37668"/>
                    <a:pt x="666751" y="35022"/>
                  </a:cubicBezTo>
                  <a:cubicBezTo>
                    <a:pt x="661459" y="32376"/>
                    <a:pt x="556684" y="1155"/>
                    <a:pt x="492126" y="97"/>
                  </a:cubicBezTo>
                  <a:cubicBezTo>
                    <a:pt x="427568" y="-961"/>
                    <a:pt x="357718" y="6447"/>
                    <a:pt x="279401" y="28672"/>
                  </a:cubicBezTo>
                  <a:cubicBezTo>
                    <a:pt x="201084" y="50897"/>
                    <a:pt x="-528" y="144560"/>
                    <a:pt x="1" y="146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フリーフォーム 1387">
              <a:extLst>
                <a:ext uri="{FF2B5EF4-FFF2-40B4-BE49-F238E27FC236}">
                  <a16:creationId xmlns:a16="http://schemas.microsoft.com/office/drawing/2014/main" id="{8D4656E6-2F4F-A85F-AF6A-BB22CCDA0D4E}"/>
                </a:ext>
              </a:extLst>
            </p:cNvPr>
            <p:cNvSpPr/>
            <p:nvPr/>
          </p:nvSpPr>
          <p:spPr>
            <a:xfrm>
              <a:off x="7273855" y="3377137"/>
              <a:ext cx="445834" cy="343968"/>
            </a:xfrm>
            <a:custGeom>
              <a:avLst/>
              <a:gdLst>
                <a:gd name="connsiteX0" fmla="*/ 441395 w 445834"/>
                <a:gd name="connsiteY0" fmla="*/ 4238 h 343968"/>
                <a:gd name="connsiteX1" fmla="*/ 222320 w 445834"/>
                <a:gd name="connsiteY1" fmla="*/ 137588 h 343968"/>
                <a:gd name="connsiteX2" fmla="*/ 70 w 445834"/>
                <a:gd name="connsiteY2" fmla="*/ 343963 h 343968"/>
                <a:gd name="connsiteX3" fmla="*/ 200095 w 445834"/>
                <a:gd name="connsiteY3" fmla="*/ 143938 h 343968"/>
                <a:gd name="connsiteX4" fmla="*/ 358845 w 445834"/>
                <a:gd name="connsiteY4" fmla="*/ 42338 h 343968"/>
                <a:gd name="connsiteX5" fmla="*/ 441395 w 445834"/>
                <a:gd name="connsiteY5" fmla="*/ 4238 h 34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5834" h="343968">
                  <a:moveTo>
                    <a:pt x="441395" y="4238"/>
                  </a:moveTo>
                  <a:cubicBezTo>
                    <a:pt x="418641" y="20113"/>
                    <a:pt x="295874" y="80967"/>
                    <a:pt x="222320" y="137588"/>
                  </a:cubicBezTo>
                  <a:cubicBezTo>
                    <a:pt x="148766" y="194209"/>
                    <a:pt x="3774" y="342905"/>
                    <a:pt x="70" y="343963"/>
                  </a:cubicBezTo>
                  <a:cubicBezTo>
                    <a:pt x="-3634" y="345021"/>
                    <a:pt x="140299" y="194209"/>
                    <a:pt x="200095" y="143938"/>
                  </a:cubicBezTo>
                  <a:cubicBezTo>
                    <a:pt x="259891" y="93667"/>
                    <a:pt x="323920" y="64034"/>
                    <a:pt x="358845" y="42338"/>
                  </a:cubicBezTo>
                  <a:cubicBezTo>
                    <a:pt x="393770" y="20642"/>
                    <a:pt x="464149" y="-11637"/>
                    <a:pt x="441395" y="4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フリーフォーム 1388">
              <a:extLst>
                <a:ext uri="{FF2B5EF4-FFF2-40B4-BE49-F238E27FC236}">
                  <a16:creationId xmlns:a16="http://schemas.microsoft.com/office/drawing/2014/main" id="{8188A808-A9E7-95D8-D37A-B84421EE3614}"/>
                </a:ext>
              </a:extLst>
            </p:cNvPr>
            <p:cNvSpPr/>
            <p:nvPr/>
          </p:nvSpPr>
          <p:spPr>
            <a:xfrm>
              <a:off x="7086597" y="3654425"/>
              <a:ext cx="234953" cy="266727"/>
            </a:xfrm>
            <a:custGeom>
              <a:avLst/>
              <a:gdLst>
                <a:gd name="connsiteX0" fmla="*/ 234953 w 234953"/>
                <a:gd name="connsiteY0" fmla="*/ 0 h 266727"/>
                <a:gd name="connsiteX1" fmla="*/ 104778 w 234953"/>
                <a:gd name="connsiteY1" fmla="*/ 133350 h 266727"/>
                <a:gd name="connsiteX2" fmla="*/ 3 w 234953"/>
                <a:gd name="connsiteY2" fmla="*/ 266700 h 266727"/>
                <a:gd name="connsiteX3" fmla="*/ 107953 w 234953"/>
                <a:gd name="connsiteY3" fmla="*/ 146050 h 266727"/>
                <a:gd name="connsiteX4" fmla="*/ 234953 w 234953"/>
                <a:gd name="connsiteY4" fmla="*/ 0 h 26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953" h="266727">
                  <a:moveTo>
                    <a:pt x="234953" y="0"/>
                  </a:moveTo>
                  <a:cubicBezTo>
                    <a:pt x="189444" y="44450"/>
                    <a:pt x="143936" y="88900"/>
                    <a:pt x="104778" y="133350"/>
                  </a:cubicBezTo>
                  <a:cubicBezTo>
                    <a:pt x="65620" y="177800"/>
                    <a:pt x="-526" y="264583"/>
                    <a:pt x="3" y="266700"/>
                  </a:cubicBezTo>
                  <a:cubicBezTo>
                    <a:pt x="532" y="268817"/>
                    <a:pt x="107953" y="146050"/>
                    <a:pt x="107953" y="146050"/>
                  </a:cubicBezTo>
                  <a:lnTo>
                    <a:pt x="23495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 1389">
              <a:extLst>
                <a:ext uri="{FF2B5EF4-FFF2-40B4-BE49-F238E27FC236}">
                  <a16:creationId xmlns:a16="http://schemas.microsoft.com/office/drawing/2014/main" id="{1E8F9D7F-51F4-CBB2-FDF6-3C25217AD34E}"/>
                </a:ext>
              </a:extLst>
            </p:cNvPr>
            <p:cNvSpPr/>
            <p:nvPr/>
          </p:nvSpPr>
          <p:spPr>
            <a:xfrm>
              <a:off x="6797487" y="3911599"/>
              <a:ext cx="301870" cy="610478"/>
            </a:xfrm>
            <a:custGeom>
              <a:avLst/>
              <a:gdLst>
                <a:gd name="connsiteX0" fmla="*/ 301813 w 301870"/>
                <a:gd name="connsiteY0" fmla="*/ 1 h 610478"/>
                <a:gd name="connsiteX1" fmla="*/ 174813 w 301870"/>
                <a:gd name="connsiteY1" fmla="*/ 187326 h 610478"/>
                <a:gd name="connsiteX2" fmla="*/ 63688 w 301870"/>
                <a:gd name="connsiteY2" fmla="*/ 412751 h 610478"/>
                <a:gd name="connsiteX3" fmla="*/ 188 w 301870"/>
                <a:gd name="connsiteY3" fmla="*/ 609601 h 610478"/>
                <a:gd name="connsiteX4" fmla="*/ 82738 w 301870"/>
                <a:gd name="connsiteY4" fmla="*/ 333376 h 610478"/>
                <a:gd name="connsiteX5" fmla="*/ 158938 w 301870"/>
                <a:gd name="connsiteY5" fmla="*/ 184151 h 610478"/>
                <a:gd name="connsiteX6" fmla="*/ 301813 w 301870"/>
                <a:gd name="connsiteY6" fmla="*/ 1 h 61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870" h="610478">
                  <a:moveTo>
                    <a:pt x="301813" y="1"/>
                  </a:moveTo>
                  <a:cubicBezTo>
                    <a:pt x="304459" y="530"/>
                    <a:pt x="214500" y="118534"/>
                    <a:pt x="174813" y="187326"/>
                  </a:cubicBezTo>
                  <a:cubicBezTo>
                    <a:pt x="135126" y="256118"/>
                    <a:pt x="92792" y="342372"/>
                    <a:pt x="63688" y="412751"/>
                  </a:cubicBezTo>
                  <a:cubicBezTo>
                    <a:pt x="34584" y="483130"/>
                    <a:pt x="-2987" y="622830"/>
                    <a:pt x="188" y="609601"/>
                  </a:cubicBezTo>
                  <a:cubicBezTo>
                    <a:pt x="3363" y="596372"/>
                    <a:pt x="56280" y="404284"/>
                    <a:pt x="82738" y="333376"/>
                  </a:cubicBezTo>
                  <a:cubicBezTo>
                    <a:pt x="109196" y="262468"/>
                    <a:pt x="128246" y="237068"/>
                    <a:pt x="158938" y="184151"/>
                  </a:cubicBezTo>
                  <a:cubicBezTo>
                    <a:pt x="189630" y="131234"/>
                    <a:pt x="299167" y="-528"/>
                    <a:pt x="301813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 1390">
              <a:extLst>
                <a:ext uri="{FF2B5EF4-FFF2-40B4-BE49-F238E27FC236}">
                  <a16:creationId xmlns:a16="http://schemas.microsoft.com/office/drawing/2014/main" id="{6CE0DCD4-F432-CDAE-2163-1712F68FD5ED}"/>
                </a:ext>
              </a:extLst>
            </p:cNvPr>
            <p:cNvSpPr/>
            <p:nvPr/>
          </p:nvSpPr>
          <p:spPr>
            <a:xfrm>
              <a:off x="8769050" y="3577967"/>
              <a:ext cx="247318" cy="394686"/>
            </a:xfrm>
            <a:custGeom>
              <a:avLst/>
              <a:gdLst>
                <a:gd name="connsiteX0" fmla="*/ 300 w 247318"/>
                <a:gd name="connsiteY0" fmla="*/ 258 h 394686"/>
                <a:gd name="connsiteX1" fmla="*/ 165400 w 247318"/>
                <a:gd name="connsiteY1" fmla="*/ 235208 h 394686"/>
                <a:gd name="connsiteX2" fmla="*/ 244775 w 247318"/>
                <a:gd name="connsiteY2" fmla="*/ 393958 h 394686"/>
                <a:gd name="connsiteX3" fmla="*/ 209850 w 247318"/>
                <a:gd name="connsiteY3" fmla="*/ 282833 h 394686"/>
                <a:gd name="connsiteX4" fmla="*/ 300 w 247318"/>
                <a:gd name="connsiteY4" fmla="*/ 258 h 394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318" h="394686">
                  <a:moveTo>
                    <a:pt x="300" y="258"/>
                  </a:moveTo>
                  <a:cubicBezTo>
                    <a:pt x="-7108" y="-7680"/>
                    <a:pt x="124654" y="169591"/>
                    <a:pt x="165400" y="235208"/>
                  </a:cubicBezTo>
                  <a:cubicBezTo>
                    <a:pt x="206146" y="300825"/>
                    <a:pt x="237367" y="386021"/>
                    <a:pt x="244775" y="393958"/>
                  </a:cubicBezTo>
                  <a:cubicBezTo>
                    <a:pt x="252183" y="401896"/>
                    <a:pt x="244246" y="343687"/>
                    <a:pt x="209850" y="282833"/>
                  </a:cubicBezTo>
                  <a:cubicBezTo>
                    <a:pt x="175454" y="221979"/>
                    <a:pt x="7708" y="8196"/>
                    <a:pt x="300" y="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2" name="フリーフォーム 1391">
              <a:extLst>
                <a:ext uri="{FF2B5EF4-FFF2-40B4-BE49-F238E27FC236}">
                  <a16:creationId xmlns:a16="http://schemas.microsoft.com/office/drawing/2014/main" id="{E9CA7662-D429-195A-088D-F6EECD04916B}"/>
                </a:ext>
              </a:extLst>
            </p:cNvPr>
            <p:cNvSpPr/>
            <p:nvPr/>
          </p:nvSpPr>
          <p:spPr>
            <a:xfrm>
              <a:off x="8248650" y="3321005"/>
              <a:ext cx="527319" cy="292181"/>
            </a:xfrm>
            <a:custGeom>
              <a:avLst/>
              <a:gdLst>
                <a:gd name="connsiteX0" fmla="*/ 0 w 527319"/>
                <a:gd name="connsiteY0" fmla="*/ 45 h 292181"/>
                <a:gd name="connsiteX1" fmla="*/ 304800 w 527319"/>
                <a:gd name="connsiteY1" fmla="*/ 101645 h 292181"/>
                <a:gd name="connsiteX2" fmla="*/ 527050 w 527319"/>
                <a:gd name="connsiteY2" fmla="*/ 292145 h 292181"/>
                <a:gd name="connsiteX3" fmla="*/ 349250 w 527319"/>
                <a:gd name="connsiteY3" fmla="*/ 117520 h 292181"/>
                <a:gd name="connsiteX4" fmla="*/ 301625 w 527319"/>
                <a:gd name="connsiteY4" fmla="*/ 88945 h 292181"/>
                <a:gd name="connsiteX5" fmla="*/ 0 w 527319"/>
                <a:gd name="connsiteY5" fmla="*/ 45 h 292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319" h="292181">
                  <a:moveTo>
                    <a:pt x="0" y="45"/>
                  </a:moveTo>
                  <a:cubicBezTo>
                    <a:pt x="529" y="2162"/>
                    <a:pt x="216958" y="52962"/>
                    <a:pt x="304800" y="101645"/>
                  </a:cubicBezTo>
                  <a:cubicBezTo>
                    <a:pt x="392642" y="150328"/>
                    <a:pt x="519642" y="289499"/>
                    <a:pt x="527050" y="292145"/>
                  </a:cubicBezTo>
                  <a:cubicBezTo>
                    <a:pt x="534458" y="294791"/>
                    <a:pt x="386821" y="151387"/>
                    <a:pt x="349250" y="117520"/>
                  </a:cubicBezTo>
                  <a:cubicBezTo>
                    <a:pt x="311679" y="83653"/>
                    <a:pt x="355071" y="107466"/>
                    <a:pt x="301625" y="88945"/>
                  </a:cubicBezTo>
                  <a:cubicBezTo>
                    <a:pt x="248179" y="70424"/>
                    <a:pt x="-529" y="-2072"/>
                    <a:pt x="0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 1392">
              <a:extLst>
                <a:ext uri="{FF2B5EF4-FFF2-40B4-BE49-F238E27FC236}">
                  <a16:creationId xmlns:a16="http://schemas.microsoft.com/office/drawing/2014/main" id="{01A70B61-633F-7E76-4409-02C0F8A786DA}"/>
                </a:ext>
              </a:extLst>
            </p:cNvPr>
            <p:cNvSpPr/>
            <p:nvPr/>
          </p:nvSpPr>
          <p:spPr>
            <a:xfrm>
              <a:off x="7826082" y="3298685"/>
              <a:ext cx="654574" cy="89265"/>
            </a:xfrm>
            <a:custGeom>
              <a:avLst/>
              <a:gdLst>
                <a:gd name="connsiteX0" fmla="*/ 293 w 654574"/>
                <a:gd name="connsiteY0" fmla="*/ 60465 h 89265"/>
                <a:gd name="connsiteX1" fmla="*/ 349543 w 654574"/>
                <a:gd name="connsiteY1" fmla="*/ 12840 h 89265"/>
                <a:gd name="connsiteX2" fmla="*/ 651168 w 654574"/>
                <a:gd name="connsiteY2" fmla="*/ 89040 h 89265"/>
                <a:gd name="connsiteX3" fmla="*/ 498768 w 654574"/>
                <a:gd name="connsiteY3" fmla="*/ 35065 h 89265"/>
                <a:gd name="connsiteX4" fmla="*/ 292393 w 654574"/>
                <a:gd name="connsiteY4" fmla="*/ 140 h 89265"/>
                <a:gd name="connsiteX5" fmla="*/ 293 w 654574"/>
                <a:gd name="connsiteY5" fmla="*/ 60465 h 89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4574" h="89265">
                  <a:moveTo>
                    <a:pt x="293" y="60465"/>
                  </a:moveTo>
                  <a:cubicBezTo>
                    <a:pt x="9818" y="62582"/>
                    <a:pt x="241064" y="8078"/>
                    <a:pt x="349543" y="12840"/>
                  </a:cubicBezTo>
                  <a:cubicBezTo>
                    <a:pt x="458022" y="17602"/>
                    <a:pt x="626297" y="85336"/>
                    <a:pt x="651168" y="89040"/>
                  </a:cubicBezTo>
                  <a:cubicBezTo>
                    <a:pt x="676039" y="92744"/>
                    <a:pt x="558564" y="49882"/>
                    <a:pt x="498768" y="35065"/>
                  </a:cubicBezTo>
                  <a:cubicBezTo>
                    <a:pt x="438972" y="20248"/>
                    <a:pt x="369122" y="-1977"/>
                    <a:pt x="292393" y="140"/>
                  </a:cubicBezTo>
                  <a:cubicBezTo>
                    <a:pt x="215664" y="2257"/>
                    <a:pt x="-9232" y="58348"/>
                    <a:pt x="293" y="60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 1393">
              <a:extLst>
                <a:ext uri="{FF2B5EF4-FFF2-40B4-BE49-F238E27FC236}">
                  <a16:creationId xmlns:a16="http://schemas.microsoft.com/office/drawing/2014/main" id="{8F347E39-30E6-4F6C-DC32-B3D30F0AB945}"/>
                </a:ext>
              </a:extLst>
            </p:cNvPr>
            <p:cNvSpPr/>
            <p:nvPr/>
          </p:nvSpPr>
          <p:spPr>
            <a:xfrm>
              <a:off x="7374035" y="3356210"/>
              <a:ext cx="464436" cy="308329"/>
            </a:xfrm>
            <a:custGeom>
              <a:avLst/>
              <a:gdLst>
                <a:gd name="connsiteX0" fmla="*/ 461865 w 464436"/>
                <a:gd name="connsiteY0" fmla="*/ 2940 h 308329"/>
                <a:gd name="connsiteX1" fmla="*/ 242790 w 464436"/>
                <a:gd name="connsiteY1" fmla="*/ 123590 h 308329"/>
                <a:gd name="connsiteX2" fmla="*/ 1490 w 464436"/>
                <a:gd name="connsiteY2" fmla="*/ 307740 h 308329"/>
                <a:gd name="connsiteX3" fmla="*/ 150715 w 464436"/>
                <a:gd name="connsiteY3" fmla="*/ 177565 h 308329"/>
                <a:gd name="connsiteX4" fmla="*/ 347565 w 464436"/>
                <a:gd name="connsiteY4" fmla="*/ 50565 h 308329"/>
                <a:gd name="connsiteX5" fmla="*/ 461865 w 464436"/>
                <a:gd name="connsiteY5" fmla="*/ 2940 h 30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436" h="308329">
                  <a:moveTo>
                    <a:pt x="461865" y="2940"/>
                  </a:moveTo>
                  <a:cubicBezTo>
                    <a:pt x="444403" y="15111"/>
                    <a:pt x="319519" y="72790"/>
                    <a:pt x="242790" y="123590"/>
                  </a:cubicBezTo>
                  <a:cubicBezTo>
                    <a:pt x="166061" y="174390"/>
                    <a:pt x="16836" y="298744"/>
                    <a:pt x="1490" y="307740"/>
                  </a:cubicBezTo>
                  <a:cubicBezTo>
                    <a:pt x="-13856" y="316736"/>
                    <a:pt x="93036" y="220427"/>
                    <a:pt x="150715" y="177565"/>
                  </a:cubicBezTo>
                  <a:cubicBezTo>
                    <a:pt x="208394" y="134703"/>
                    <a:pt x="290944" y="82844"/>
                    <a:pt x="347565" y="50565"/>
                  </a:cubicBezTo>
                  <a:cubicBezTo>
                    <a:pt x="404186" y="18286"/>
                    <a:pt x="479327" y="-9231"/>
                    <a:pt x="461865" y="2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 1394">
              <a:extLst>
                <a:ext uri="{FF2B5EF4-FFF2-40B4-BE49-F238E27FC236}">
                  <a16:creationId xmlns:a16="http://schemas.microsoft.com/office/drawing/2014/main" id="{42B20D83-9C5E-BADF-5D19-1DBC56B80E8F}"/>
                </a:ext>
              </a:extLst>
            </p:cNvPr>
            <p:cNvSpPr/>
            <p:nvPr/>
          </p:nvSpPr>
          <p:spPr>
            <a:xfrm>
              <a:off x="6956174" y="3669915"/>
              <a:ext cx="413569" cy="517989"/>
            </a:xfrm>
            <a:custGeom>
              <a:avLst/>
              <a:gdLst>
                <a:gd name="connsiteX0" fmla="*/ 413001 w 413569"/>
                <a:gd name="connsiteY0" fmla="*/ 385 h 517989"/>
                <a:gd name="connsiteX1" fmla="*/ 260601 w 413569"/>
                <a:gd name="connsiteY1" fmla="*/ 149610 h 517989"/>
                <a:gd name="connsiteX2" fmla="*/ 117726 w 413569"/>
                <a:gd name="connsiteY2" fmla="*/ 333760 h 517989"/>
                <a:gd name="connsiteX3" fmla="*/ 251 w 413569"/>
                <a:gd name="connsiteY3" fmla="*/ 517910 h 517989"/>
                <a:gd name="connsiteX4" fmla="*/ 149476 w 413569"/>
                <a:gd name="connsiteY4" fmla="*/ 311535 h 517989"/>
                <a:gd name="connsiteX5" fmla="*/ 203451 w 413569"/>
                <a:gd name="connsiteY5" fmla="*/ 194060 h 517989"/>
                <a:gd name="connsiteX6" fmla="*/ 413001 w 413569"/>
                <a:gd name="connsiteY6" fmla="*/ 385 h 51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3569" h="517989">
                  <a:moveTo>
                    <a:pt x="413001" y="385"/>
                  </a:moveTo>
                  <a:cubicBezTo>
                    <a:pt x="422526" y="-7023"/>
                    <a:pt x="309814" y="94047"/>
                    <a:pt x="260601" y="149610"/>
                  </a:cubicBezTo>
                  <a:cubicBezTo>
                    <a:pt x="211388" y="205173"/>
                    <a:pt x="161118" y="272377"/>
                    <a:pt x="117726" y="333760"/>
                  </a:cubicBezTo>
                  <a:cubicBezTo>
                    <a:pt x="74334" y="395143"/>
                    <a:pt x="-5041" y="521614"/>
                    <a:pt x="251" y="517910"/>
                  </a:cubicBezTo>
                  <a:cubicBezTo>
                    <a:pt x="5543" y="514206"/>
                    <a:pt x="115609" y="365510"/>
                    <a:pt x="149476" y="311535"/>
                  </a:cubicBezTo>
                  <a:cubicBezTo>
                    <a:pt x="183343" y="257560"/>
                    <a:pt x="157943" y="243272"/>
                    <a:pt x="203451" y="194060"/>
                  </a:cubicBezTo>
                  <a:cubicBezTo>
                    <a:pt x="248959" y="144848"/>
                    <a:pt x="403476" y="7793"/>
                    <a:pt x="413001" y="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 1395">
              <a:extLst>
                <a:ext uri="{FF2B5EF4-FFF2-40B4-BE49-F238E27FC236}">
                  <a16:creationId xmlns:a16="http://schemas.microsoft.com/office/drawing/2014/main" id="{3FC8973F-631A-F047-062A-685F61EA6DDF}"/>
                </a:ext>
              </a:extLst>
            </p:cNvPr>
            <p:cNvSpPr/>
            <p:nvPr/>
          </p:nvSpPr>
          <p:spPr>
            <a:xfrm>
              <a:off x="6829043" y="4155933"/>
              <a:ext cx="146536" cy="416240"/>
            </a:xfrm>
            <a:custGeom>
              <a:avLst/>
              <a:gdLst>
                <a:gd name="connsiteX0" fmla="*/ 146432 w 146536"/>
                <a:gd name="connsiteY0" fmla="*/ 142 h 416240"/>
                <a:gd name="connsiteX1" fmla="*/ 38482 w 146536"/>
                <a:gd name="connsiteY1" fmla="*/ 235092 h 416240"/>
                <a:gd name="connsiteX2" fmla="*/ 382 w 146536"/>
                <a:gd name="connsiteY2" fmla="*/ 416067 h 416240"/>
                <a:gd name="connsiteX3" fmla="*/ 57532 w 146536"/>
                <a:gd name="connsiteY3" fmla="*/ 203342 h 416240"/>
                <a:gd name="connsiteX4" fmla="*/ 146432 w 146536"/>
                <a:gd name="connsiteY4" fmla="*/ 142 h 41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536" h="416240">
                  <a:moveTo>
                    <a:pt x="146432" y="142"/>
                  </a:moveTo>
                  <a:cubicBezTo>
                    <a:pt x="143257" y="5434"/>
                    <a:pt x="62824" y="165771"/>
                    <a:pt x="38482" y="235092"/>
                  </a:cubicBezTo>
                  <a:cubicBezTo>
                    <a:pt x="14140" y="304413"/>
                    <a:pt x="-2793" y="421359"/>
                    <a:pt x="382" y="416067"/>
                  </a:cubicBezTo>
                  <a:cubicBezTo>
                    <a:pt x="3557" y="410775"/>
                    <a:pt x="35307" y="268429"/>
                    <a:pt x="57532" y="203342"/>
                  </a:cubicBezTo>
                  <a:cubicBezTo>
                    <a:pt x="79757" y="138255"/>
                    <a:pt x="149607" y="-5150"/>
                    <a:pt x="146432" y="1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 1396">
              <a:extLst>
                <a:ext uri="{FF2B5EF4-FFF2-40B4-BE49-F238E27FC236}">
                  <a16:creationId xmlns:a16="http://schemas.microsoft.com/office/drawing/2014/main" id="{4571DC7F-5310-8BC3-4BE6-02FFB6743BC4}"/>
                </a:ext>
              </a:extLst>
            </p:cNvPr>
            <p:cNvSpPr/>
            <p:nvPr/>
          </p:nvSpPr>
          <p:spPr>
            <a:xfrm>
              <a:off x="6848468" y="3319292"/>
              <a:ext cx="1206867" cy="1163957"/>
            </a:xfrm>
            <a:custGeom>
              <a:avLst/>
              <a:gdLst>
                <a:gd name="connsiteX0" fmla="*/ 1196982 w 1206867"/>
                <a:gd name="connsiteY0" fmla="*/ 8108 h 1163957"/>
                <a:gd name="connsiteX1" fmla="*/ 847732 w 1206867"/>
                <a:gd name="connsiteY1" fmla="*/ 316083 h 1163957"/>
                <a:gd name="connsiteX2" fmla="*/ 250832 w 1206867"/>
                <a:gd name="connsiteY2" fmla="*/ 897108 h 1163957"/>
                <a:gd name="connsiteX3" fmla="*/ 7 w 1206867"/>
                <a:gd name="connsiteY3" fmla="*/ 1163808 h 1163957"/>
                <a:gd name="connsiteX4" fmla="*/ 257182 w 1206867"/>
                <a:gd name="connsiteY4" fmla="*/ 928858 h 1163957"/>
                <a:gd name="connsiteX5" fmla="*/ 638182 w 1206867"/>
                <a:gd name="connsiteY5" fmla="*/ 541508 h 1163957"/>
                <a:gd name="connsiteX6" fmla="*/ 1069982 w 1206867"/>
                <a:gd name="connsiteY6" fmla="*/ 125583 h 1163957"/>
                <a:gd name="connsiteX7" fmla="*/ 1196982 w 1206867"/>
                <a:gd name="connsiteY7" fmla="*/ 8108 h 1163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6867" h="1163957">
                  <a:moveTo>
                    <a:pt x="1196982" y="8108"/>
                  </a:moveTo>
                  <a:cubicBezTo>
                    <a:pt x="1159940" y="39858"/>
                    <a:pt x="1005424" y="167916"/>
                    <a:pt x="847732" y="316083"/>
                  </a:cubicBezTo>
                  <a:cubicBezTo>
                    <a:pt x="690040" y="464250"/>
                    <a:pt x="392119" y="755821"/>
                    <a:pt x="250832" y="897108"/>
                  </a:cubicBezTo>
                  <a:cubicBezTo>
                    <a:pt x="109545" y="1038395"/>
                    <a:pt x="-1051" y="1158517"/>
                    <a:pt x="7" y="1163808"/>
                  </a:cubicBezTo>
                  <a:cubicBezTo>
                    <a:pt x="1065" y="1169099"/>
                    <a:pt x="150820" y="1032575"/>
                    <a:pt x="257182" y="928858"/>
                  </a:cubicBezTo>
                  <a:cubicBezTo>
                    <a:pt x="363544" y="825141"/>
                    <a:pt x="502715" y="675387"/>
                    <a:pt x="638182" y="541508"/>
                  </a:cubicBezTo>
                  <a:cubicBezTo>
                    <a:pt x="773649" y="407629"/>
                    <a:pt x="978436" y="208662"/>
                    <a:pt x="1069982" y="125583"/>
                  </a:cubicBezTo>
                  <a:cubicBezTo>
                    <a:pt x="1161528" y="42504"/>
                    <a:pt x="1234024" y="-23642"/>
                    <a:pt x="1196982" y="810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 1397">
              <a:extLst>
                <a:ext uri="{FF2B5EF4-FFF2-40B4-BE49-F238E27FC236}">
                  <a16:creationId xmlns:a16="http://schemas.microsoft.com/office/drawing/2014/main" id="{FA4E71A1-A953-1FC7-CC90-BCE71F6825CF}"/>
                </a:ext>
              </a:extLst>
            </p:cNvPr>
            <p:cNvSpPr/>
            <p:nvPr/>
          </p:nvSpPr>
          <p:spPr>
            <a:xfrm>
              <a:off x="6738752" y="3313289"/>
              <a:ext cx="1497851" cy="1426180"/>
            </a:xfrm>
            <a:custGeom>
              <a:avLst/>
              <a:gdLst>
                <a:gd name="connsiteX0" fmla="*/ 77973 w 1497851"/>
                <a:gd name="connsiteY0" fmla="*/ 1347611 h 1426180"/>
                <a:gd name="connsiteX1" fmla="*/ 1417823 w 1497851"/>
                <a:gd name="connsiteY1" fmla="*/ 90311 h 1426180"/>
                <a:gd name="connsiteX2" fmla="*/ 1274948 w 1497851"/>
                <a:gd name="connsiteY2" fmla="*/ 176036 h 1426180"/>
                <a:gd name="connsiteX3" fmla="*/ 693923 w 1497851"/>
                <a:gd name="connsiteY3" fmla="*/ 785636 h 1426180"/>
                <a:gd name="connsiteX4" fmla="*/ 214498 w 1497851"/>
                <a:gd name="connsiteY4" fmla="*/ 1239661 h 1426180"/>
                <a:gd name="connsiteX5" fmla="*/ 77973 w 1497851"/>
                <a:gd name="connsiteY5" fmla="*/ 1347611 h 1426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7851" h="1426180">
                  <a:moveTo>
                    <a:pt x="77973" y="1347611"/>
                  </a:moveTo>
                  <a:cubicBezTo>
                    <a:pt x="278527" y="1156053"/>
                    <a:pt x="1218327" y="285573"/>
                    <a:pt x="1417823" y="90311"/>
                  </a:cubicBezTo>
                  <a:cubicBezTo>
                    <a:pt x="1617319" y="-104951"/>
                    <a:pt x="1395598" y="60149"/>
                    <a:pt x="1274948" y="176036"/>
                  </a:cubicBezTo>
                  <a:cubicBezTo>
                    <a:pt x="1154298" y="291923"/>
                    <a:pt x="870665" y="608365"/>
                    <a:pt x="693923" y="785636"/>
                  </a:cubicBezTo>
                  <a:cubicBezTo>
                    <a:pt x="517181" y="962907"/>
                    <a:pt x="313452" y="1147586"/>
                    <a:pt x="214498" y="1239661"/>
                  </a:cubicBezTo>
                  <a:cubicBezTo>
                    <a:pt x="115544" y="1331736"/>
                    <a:pt x="-122581" y="1539169"/>
                    <a:pt x="77973" y="134761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 1398">
              <a:extLst>
                <a:ext uri="{FF2B5EF4-FFF2-40B4-BE49-F238E27FC236}">
                  <a16:creationId xmlns:a16="http://schemas.microsoft.com/office/drawing/2014/main" id="{1A7C3AA7-88D5-F4D2-75DF-B83D56D3B644}"/>
                </a:ext>
              </a:extLst>
            </p:cNvPr>
            <p:cNvSpPr/>
            <p:nvPr/>
          </p:nvSpPr>
          <p:spPr>
            <a:xfrm>
              <a:off x="6816419" y="3378200"/>
              <a:ext cx="1533831" cy="1425717"/>
            </a:xfrm>
            <a:custGeom>
              <a:avLst/>
              <a:gdLst>
                <a:gd name="connsiteX0" fmla="*/ 1533831 w 1533831"/>
                <a:gd name="connsiteY0" fmla="*/ 0 h 1425717"/>
                <a:gd name="connsiteX1" fmla="*/ 1295706 w 1533831"/>
                <a:gd name="connsiteY1" fmla="*/ 212725 h 1425717"/>
                <a:gd name="connsiteX2" fmla="*/ 892481 w 1533831"/>
                <a:gd name="connsiteY2" fmla="*/ 606425 h 1425717"/>
                <a:gd name="connsiteX3" fmla="*/ 482906 w 1533831"/>
                <a:gd name="connsiteY3" fmla="*/ 977900 h 1425717"/>
                <a:gd name="connsiteX4" fmla="*/ 241606 w 1533831"/>
                <a:gd name="connsiteY4" fmla="*/ 1212850 h 1425717"/>
                <a:gd name="connsiteX5" fmla="*/ 306 w 1533831"/>
                <a:gd name="connsiteY5" fmla="*/ 1425575 h 1425717"/>
                <a:gd name="connsiteX6" fmla="*/ 292406 w 1533831"/>
                <a:gd name="connsiteY6" fmla="*/ 1181100 h 1425717"/>
                <a:gd name="connsiteX7" fmla="*/ 1082981 w 1533831"/>
                <a:gd name="connsiteY7" fmla="*/ 450850 h 1425717"/>
                <a:gd name="connsiteX8" fmla="*/ 1533831 w 1533831"/>
                <a:gd name="connsiteY8" fmla="*/ 0 h 142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3831" h="1425717">
                  <a:moveTo>
                    <a:pt x="1533831" y="0"/>
                  </a:moveTo>
                  <a:cubicBezTo>
                    <a:pt x="1468214" y="55827"/>
                    <a:pt x="1402598" y="111654"/>
                    <a:pt x="1295706" y="212725"/>
                  </a:cubicBezTo>
                  <a:cubicBezTo>
                    <a:pt x="1188814" y="313796"/>
                    <a:pt x="1027948" y="478896"/>
                    <a:pt x="892481" y="606425"/>
                  </a:cubicBezTo>
                  <a:cubicBezTo>
                    <a:pt x="757014" y="733954"/>
                    <a:pt x="591385" y="876829"/>
                    <a:pt x="482906" y="977900"/>
                  </a:cubicBezTo>
                  <a:cubicBezTo>
                    <a:pt x="374427" y="1078971"/>
                    <a:pt x="322039" y="1138238"/>
                    <a:pt x="241606" y="1212850"/>
                  </a:cubicBezTo>
                  <a:cubicBezTo>
                    <a:pt x="161173" y="1287463"/>
                    <a:pt x="-8161" y="1430867"/>
                    <a:pt x="306" y="1425575"/>
                  </a:cubicBezTo>
                  <a:cubicBezTo>
                    <a:pt x="8773" y="1420283"/>
                    <a:pt x="111960" y="1343554"/>
                    <a:pt x="292406" y="1181100"/>
                  </a:cubicBezTo>
                  <a:cubicBezTo>
                    <a:pt x="472852" y="1018646"/>
                    <a:pt x="1082981" y="450850"/>
                    <a:pt x="1082981" y="450850"/>
                  </a:cubicBezTo>
                  <a:lnTo>
                    <a:pt x="1533831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 1399">
              <a:extLst>
                <a:ext uri="{FF2B5EF4-FFF2-40B4-BE49-F238E27FC236}">
                  <a16:creationId xmlns:a16="http://schemas.microsoft.com/office/drawing/2014/main" id="{87B714B8-768B-2BA2-44D9-C9076399A940}"/>
                </a:ext>
              </a:extLst>
            </p:cNvPr>
            <p:cNvSpPr/>
            <p:nvPr/>
          </p:nvSpPr>
          <p:spPr>
            <a:xfrm>
              <a:off x="6828548" y="3541225"/>
              <a:ext cx="1512682" cy="1376423"/>
            </a:xfrm>
            <a:custGeom>
              <a:avLst/>
              <a:gdLst>
                <a:gd name="connsiteX0" fmla="*/ 4052 w 1512682"/>
                <a:gd name="connsiteY0" fmla="*/ 1370500 h 1376423"/>
                <a:gd name="connsiteX1" fmla="*/ 543802 w 1512682"/>
                <a:gd name="connsiteY1" fmla="*/ 894250 h 1376423"/>
                <a:gd name="connsiteX2" fmla="*/ 1096252 w 1512682"/>
                <a:gd name="connsiteY2" fmla="*/ 383075 h 1376423"/>
                <a:gd name="connsiteX3" fmla="*/ 1502652 w 1512682"/>
                <a:gd name="connsiteY3" fmla="*/ 8425 h 1376423"/>
                <a:gd name="connsiteX4" fmla="*/ 1397877 w 1512682"/>
                <a:gd name="connsiteY4" fmla="*/ 113200 h 1376423"/>
                <a:gd name="connsiteX5" fmla="*/ 864477 w 1512682"/>
                <a:gd name="connsiteY5" fmla="*/ 624375 h 1376423"/>
                <a:gd name="connsiteX6" fmla="*/ 324727 w 1512682"/>
                <a:gd name="connsiteY6" fmla="*/ 1126025 h 1376423"/>
                <a:gd name="connsiteX7" fmla="*/ 4052 w 1512682"/>
                <a:gd name="connsiteY7" fmla="*/ 1370500 h 1376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2682" h="1376423">
                  <a:moveTo>
                    <a:pt x="4052" y="1370500"/>
                  </a:moveTo>
                  <a:cubicBezTo>
                    <a:pt x="40564" y="1331871"/>
                    <a:pt x="361769" y="1058821"/>
                    <a:pt x="543802" y="894250"/>
                  </a:cubicBezTo>
                  <a:cubicBezTo>
                    <a:pt x="725835" y="729679"/>
                    <a:pt x="1096252" y="383075"/>
                    <a:pt x="1096252" y="383075"/>
                  </a:cubicBezTo>
                  <a:lnTo>
                    <a:pt x="1502652" y="8425"/>
                  </a:lnTo>
                  <a:cubicBezTo>
                    <a:pt x="1552923" y="-36554"/>
                    <a:pt x="1397877" y="113200"/>
                    <a:pt x="1397877" y="113200"/>
                  </a:cubicBezTo>
                  <a:lnTo>
                    <a:pt x="864477" y="624375"/>
                  </a:lnTo>
                  <a:cubicBezTo>
                    <a:pt x="685619" y="793179"/>
                    <a:pt x="463369" y="1001142"/>
                    <a:pt x="324727" y="1126025"/>
                  </a:cubicBezTo>
                  <a:cubicBezTo>
                    <a:pt x="186085" y="1250908"/>
                    <a:pt x="-32460" y="1409129"/>
                    <a:pt x="4052" y="13705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 1400">
              <a:extLst>
                <a:ext uri="{FF2B5EF4-FFF2-40B4-BE49-F238E27FC236}">
                  <a16:creationId xmlns:a16="http://schemas.microsoft.com/office/drawing/2014/main" id="{8E71FE7A-03A5-E669-ABC7-A5840D4E9208}"/>
                </a:ext>
              </a:extLst>
            </p:cNvPr>
            <p:cNvSpPr/>
            <p:nvPr/>
          </p:nvSpPr>
          <p:spPr>
            <a:xfrm>
              <a:off x="8213484" y="3413115"/>
              <a:ext cx="257712" cy="231796"/>
            </a:xfrm>
            <a:custGeom>
              <a:avLst/>
              <a:gdLst>
                <a:gd name="connsiteX0" fmla="*/ 257416 w 257712"/>
                <a:gd name="connsiteY0" fmla="*/ 10 h 231796"/>
                <a:gd name="connsiteX1" fmla="*/ 120891 w 257712"/>
                <a:gd name="connsiteY1" fmla="*/ 120660 h 231796"/>
                <a:gd name="connsiteX2" fmla="*/ 241 w 257712"/>
                <a:gd name="connsiteY2" fmla="*/ 231785 h 231796"/>
                <a:gd name="connsiteX3" fmla="*/ 152641 w 257712"/>
                <a:gd name="connsiteY3" fmla="*/ 114310 h 231796"/>
                <a:gd name="connsiteX4" fmla="*/ 257416 w 257712"/>
                <a:gd name="connsiteY4" fmla="*/ 10 h 23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712" h="231796">
                  <a:moveTo>
                    <a:pt x="257416" y="10"/>
                  </a:moveTo>
                  <a:cubicBezTo>
                    <a:pt x="252125" y="1068"/>
                    <a:pt x="163753" y="82031"/>
                    <a:pt x="120891" y="120660"/>
                  </a:cubicBezTo>
                  <a:cubicBezTo>
                    <a:pt x="78028" y="159289"/>
                    <a:pt x="-5050" y="232843"/>
                    <a:pt x="241" y="231785"/>
                  </a:cubicBezTo>
                  <a:cubicBezTo>
                    <a:pt x="5532" y="230727"/>
                    <a:pt x="109249" y="149235"/>
                    <a:pt x="152641" y="114310"/>
                  </a:cubicBezTo>
                  <a:cubicBezTo>
                    <a:pt x="196033" y="79385"/>
                    <a:pt x="262707" y="-1048"/>
                    <a:pt x="257416" y="1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2" name="フリーフォーム 1401">
              <a:extLst>
                <a:ext uri="{FF2B5EF4-FFF2-40B4-BE49-F238E27FC236}">
                  <a16:creationId xmlns:a16="http://schemas.microsoft.com/office/drawing/2014/main" id="{4B47A9BA-BF41-AF95-ACB8-F7C37F940346}"/>
                </a:ext>
              </a:extLst>
            </p:cNvPr>
            <p:cNvSpPr/>
            <p:nvPr/>
          </p:nvSpPr>
          <p:spPr>
            <a:xfrm>
              <a:off x="6856320" y="3470275"/>
              <a:ext cx="1725705" cy="1571625"/>
            </a:xfrm>
            <a:custGeom>
              <a:avLst/>
              <a:gdLst>
                <a:gd name="connsiteX0" fmla="*/ 1725705 w 1725705"/>
                <a:gd name="connsiteY0" fmla="*/ 0 h 1571625"/>
                <a:gd name="connsiteX1" fmla="*/ 1566955 w 1725705"/>
                <a:gd name="connsiteY1" fmla="*/ 146050 h 1571625"/>
                <a:gd name="connsiteX2" fmla="*/ 893855 w 1725705"/>
                <a:gd name="connsiteY2" fmla="*/ 774700 h 1571625"/>
                <a:gd name="connsiteX3" fmla="*/ 220755 w 1725705"/>
                <a:gd name="connsiteY3" fmla="*/ 1384300 h 1571625"/>
                <a:gd name="connsiteX4" fmla="*/ 14380 w 1725705"/>
                <a:gd name="connsiteY4" fmla="*/ 1562100 h 1571625"/>
                <a:gd name="connsiteX5" fmla="*/ 65180 w 1725705"/>
                <a:gd name="connsiteY5" fmla="*/ 1504950 h 1571625"/>
                <a:gd name="connsiteX6" fmla="*/ 446180 w 1725705"/>
                <a:gd name="connsiteY6" fmla="*/ 1149350 h 1571625"/>
                <a:gd name="connsiteX7" fmla="*/ 1087530 w 1725705"/>
                <a:gd name="connsiteY7" fmla="*/ 561975 h 1571625"/>
                <a:gd name="connsiteX8" fmla="*/ 1554255 w 1725705"/>
                <a:gd name="connsiteY8" fmla="*/ 130175 h 1571625"/>
                <a:gd name="connsiteX9" fmla="*/ 1725705 w 1725705"/>
                <a:gd name="connsiteY9" fmla="*/ 0 h 157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5705" h="1571625">
                  <a:moveTo>
                    <a:pt x="1725705" y="0"/>
                  </a:moveTo>
                  <a:cubicBezTo>
                    <a:pt x="1715651" y="8466"/>
                    <a:pt x="1566955" y="146050"/>
                    <a:pt x="1566955" y="146050"/>
                  </a:cubicBezTo>
                  <a:lnTo>
                    <a:pt x="893855" y="774700"/>
                  </a:lnTo>
                  <a:cubicBezTo>
                    <a:pt x="669488" y="981075"/>
                    <a:pt x="367334" y="1253067"/>
                    <a:pt x="220755" y="1384300"/>
                  </a:cubicBezTo>
                  <a:cubicBezTo>
                    <a:pt x="74176" y="1515533"/>
                    <a:pt x="40309" y="1541992"/>
                    <a:pt x="14380" y="1562100"/>
                  </a:cubicBezTo>
                  <a:cubicBezTo>
                    <a:pt x="-11549" y="1582208"/>
                    <a:pt x="-6787" y="1573742"/>
                    <a:pt x="65180" y="1504950"/>
                  </a:cubicBezTo>
                  <a:cubicBezTo>
                    <a:pt x="137147" y="1436158"/>
                    <a:pt x="446180" y="1149350"/>
                    <a:pt x="446180" y="1149350"/>
                  </a:cubicBezTo>
                  <a:lnTo>
                    <a:pt x="1087530" y="561975"/>
                  </a:lnTo>
                  <a:lnTo>
                    <a:pt x="1554255" y="130175"/>
                  </a:lnTo>
                  <a:cubicBezTo>
                    <a:pt x="1654267" y="38100"/>
                    <a:pt x="1670936" y="23812"/>
                    <a:pt x="172570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フリーフォーム 1402">
              <a:extLst>
                <a:ext uri="{FF2B5EF4-FFF2-40B4-BE49-F238E27FC236}">
                  <a16:creationId xmlns:a16="http://schemas.microsoft.com/office/drawing/2014/main" id="{76C1D1E8-6F9B-F930-FD56-350AD9F713AB}"/>
                </a:ext>
              </a:extLst>
            </p:cNvPr>
            <p:cNvSpPr/>
            <p:nvPr/>
          </p:nvSpPr>
          <p:spPr>
            <a:xfrm>
              <a:off x="6915150" y="3504894"/>
              <a:ext cx="1742528" cy="1597331"/>
            </a:xfrm>
            <a:custGeom>
              <a:avLst/>
              <a:gdLst>
                <a:gd name="connsiteX0" fmla="*/ 0 w 1742528"/>
                <a:gd name="connsiteY0" fmla="*/ 1597331 h 1597331"/>
                <a:gd name="connsiteX1" fmla="*/ 438150 w 1742528"/>
                <a:gd name="connsiteY1" fmla="*/ 1187756 h 1597331"/>
                <a:gd name="connsiteX2" fmla="*/ 1089025 w 1742528"/>
                <a:gd name="connsiteY2" fmla="*/ 606731 h 1597331"/>
                <a:gd name="connsiteX3" fmla="*/ 1577975 w 1742528"/>
                <a:gd name="connsiteY3" fmla="*/ 143181 h 1597331"/>
                <a:gd name="connsiteX4" fmla="*/ 1727200 w 1742528"/>
                <a:gd name="connsiteY4" fmla="*/ 6656 h 1597331"/>
                <a:gd name="connsiteX5" fmla="*/ 1682750 w 1742528"/>
                <a:gd name="connsiteY5" fmla="*/ 70156 h 1597331"/>
                <a:gd name="connsiteX6" fmla="*/ 1241425 w 1742528"/>
                <a:gd name="connsiteY6" fmla="*/ 482906 h 1597331"/>
                <a:gd name="connsiteX7" fmla="*/ 815975 w 1742528"/>
                <a:gd name="connsiteY7" fmla="*/ 879781 h 1597331"/>
                <a:gd name="connsiteX8" fmla="*/ 295275 w 1742528"/>
                <a:gd name="connsiteY8" fmla="*/ 1343331 h 1597331"/>
                <a:gd name="connsiteX9" fmla="*/ 0 w 1742528"/>
                <a:gd name="connsiteY9" fmla="*/ 1597331 h 1597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2528" h="1597331">
                  <a:moveTo>
                    <a:pt x="0" y="1597331"/>
                  </a:moveTo>
                  <a:cubicBezTo>
                    <a:pt x="128323" y="1475093"/>
                    <a:pt x="256646" y="1352856"/>
                    <a:pt x="438150" y="1187756"/>
                  </a:cubicBezTo>
                  <a:cubicBezTo>
                    <a:pt x="619654" y="1022656"/>
                    <a:pt x="899054" y="780827"/>
                    <a:pt x="1089025" y="606731"/>
                  </a:cubicBezTo>
                  <a:cubicBezTo>
                    <a:pt x="1278996" y="432635"/>
                    <a:pt x="1471613" y="243193"/>
                    <a:pt x="1577975" y="143181"/>
                  </a:cubicBezTo>
                  <a:cubicBezTo>
                    <a:pt x="1684337" y="43169"/>
                    <a:pt x="1709738" y="18827"/>
                    <a:pt x="1727200" y="6656"/>
                  </a:cubicBezTo>
                  <a:cubicBezTo>
                    <a:pt x="1744662" y="-5515"/>
                    <a:pt x="1763712" y="-9219"/>
                    <a:pt x="1682750" y="70156"/>
                  </a:cubicBezTo>
                  <a:cubicBezTo>
                    <a:pt x="1601788" y="149531"/>
                    <a:pt x="1241425" y="482906"/>
                    <a:pt x="1241425" y="482906"/>
                  </a:cubicBezTo>
                  <a:cubicBezTo>
                    <a:pt x="1096963" y="617843"/>
                    <a:pt x="973667" y="736377"/>
                    <a:pt x="815975" y="879781"/>
                  </a:cubicBezTo>
                  <a:cubicBezTo>
                    <a:pt x="658283" y="1023185"/>
                    <a:pt x="295275" y="1343331"/>
                    <a:pt x="295275" y="1343331"/>
                  </a:cubicBezTo>
                  <a:lnTo>
                    <a:pt x="0" y="159733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フリーフォーム 1403">
              <a:extLst>
                <a:ext uri="{FF2B5EF4-FFF2-40B4-BE49-F238E27FC236}">
                  <a16:creationId xmlns:a16="http://schemas.microsoft.com/office/drawing/2014/main" id="{916FB22A-31C5-1871-5CB2-2697D776A1A9}"/>
                </a:ext>
              </a:extLst>
            </p:cNvPr>
            <p:cNvSpPr/>
            <p:nvPr/>
          </p:nvSpPr>
          <p:spPr>
            <a:xfrm>
              <a:off x="6940550" y="3550836"/>
              <a:ext cx="1794593" cy="1624414"/>
            </a:xfrm>
            <a:custGeom>
              <a:avLst/>
              <a:gdLst>
                <a:gd name="connsiteX0" fmla="*/ 0 w 1794593"/>
                <a:gd name="connsiteY0" fmla="*/ 1624414 h 1624414"/>
                <a:gd name="connsiteX1" fmla="*/ 704850 w 1794593"/>
                <a:gd name="connsiteY1" fmla="*/ 992589 h 1624414"/>
                <a:gd name="connsiteX2" fmla="*/ 1457325 w 1794593"/>
                <a:gd name="connsiteY2" fmla="*/ 303614 h 1624414"/>
                <a:gd name="connsiteX3" fmla="*/ 1739900 w 1794593"/>
                <a:gd name="connsiteY3" fmla="*/ 36914 h 1624414"/>
                <a:gd name="connsiteX4" fmla="*/ 1778000 w 1794593"/>
                <a:gd name="connsiteY4" fmla="*/ 24214 h 1624414"/>
                <a:gd name="connsiteX5" fmla="*/ 1543050 w 1794593"/>
                <a:gd name="connsiteY5" fmla="*/ 243289 h 1624414"/>
                <a:gd name="connsiteX6" fmla="*/ 996950 w 1794593"/>
                <a:gd name="connsiteY6" fmla="*/ 751289 h 1624414"/>
                <a:gd name="connsiteX7" fmla="*/ 476250 w 1794593"/>
                <a:gd name="connsiteY7" fmla="*/ 1237064 h 1624414"/>
                <a:gd name="connsiteX8" fmla="*/ 180975 w 1794593"/>
                <a:gd name="connsiteY8" fmla="*/ 1506939 h 1624414"/>
                <a:gd name="connsiteX9" fmla="*/ 0 w 1794593"/>
                <a:gd name="connsiteY9" fmla="*/ 1624414 h 1624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4593" h="1624414">
                  <a:moveTo>
                    <a:pt x="0" y="1624414"/>
                  </a:moveTo>
                  <a:lnTo>
                    <a:pt x="704850" y="992589"/>
                  </a:lnTo>
                  <a:lnTo>
                    <a:pt x="1457325" y="303614"/>
                  </a:lnTo>
                  <a:cubicBezTo>
                    <a:pt x="1629833" y="144335"/>
                    <a:pt x="1686454" y="83481"/>
                    <a:pt x="1739900" y="36914"/>
                  </a:cubicBezTo>
                  <a:cubicBezTo>
                    <a:pt x="1793346" y="-9653"/>
                    <a:pt x="1810808" y="-10182"/>
                    <a:pt x="1778000" y="24214"/>
                  </a:cubicBezTo>
                  <a:cubicBezTo>
                    <a:pt x="1745192" y="58610"/>
                    <a:pt x="1543050" y="243289"/>
                    <a:pt x="1543050" y="243289"/>
                  </a:cubicBezTo>
                  <a:lnTo>
                    <a:pt x="996950" y="751289"/>
                  </a:lnTo>
                  <a:lnTo>
                    <a:pt x="476250" y="1237064"/>
                  </a:lnTo>
                  <a:cubicBezTo>
                    <a:pt x="340254" y="1363006"/>
                    <a:pt x="259292" y="1438677"/>
                    <a:pt x="180975" y="1506939"/>
                  </a:cubicBezTo>
                  <a:cubicBezTo>
                    <a:pt x="102658" y="1575201"/>
                    <a:pt x="54504" y="1610920"/>
                    <a:pt x="0" y="162441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 1404">
              <a:extLst>
                <a:ext uri="{FF2B5EF4-FFF2-40B4-BE49-F238E27FC236}">
                  <a16:creationId xmlns:a16="http://schemas.microsoft.com/office/drawing/2014/main" id="{2EA5194F-6988-0099-1E50-2F8E99BCE183}"/>
                </a:ext>
              </a:extLst>
            </p:cNvPr>
            <p:cNvSpPr/>
            <p:nvPr/>
          </p:nvSpPr>
          <p:spPr>
            <a:xfrm>
              <a:off x="6969125" y="3608320"/>
              <a:ext cx="1828275" cy="1636780"/>
            </a:xfrm>
            <a:custGeom>
              <a:avLst/>
              <a:gdLst>
                <a:gd name="connsiteX0" fmla="*/ 0 w 1828275"/>
                <a:gd name="connsiteY0" fmla="*/ 1636780 h 1636780"/>
                <a:gd name="connsiteX1" fmla="*/ 698500 w 1828275"/>
                <a:gd name="connsiteY1" fmla="*/ 1014480 h 1636780"/>
                <a:gd name="connsiteX2" fmla="*/ 1365250 w 1828275"/>
                <a:gd name="connsiteY2" fmla="*/ 417580 h 1636780"/>
                <a:gd name="connsiteX3" fmla="*/ 1816100 w 1828275"/>
                <a:gd name="connsiteY3" fmla="*/ 8005 h 1636780"/>
                <a:gd name="connsiteX4" fmla="*/ 1657350 w 1828275"/>
                <a:gd name="connsiteY4" fmla="*/ 179455 h 1636780"/>
                <a:gd name="connsiteX5" fmla="*/ 1209675 w 1828275"/>
                <a:gd name="connsiteY5" fmla="*/ 579505 h 1636780"/>
                <a:gd name="connsiteX6" fmla="*/ 692150 w 1828275"/>
                <a:gd name="connsiteY6" fmla="*/ 1055755 h 1636780"/>
                <a:gd name="connsiteX7" fmla="*/ 403225 w 1828275"/>
                <a:gd name="connsiteY7" fmla="*/ 1325630 h 1636780"/>
                <a:gd name="connsiteX8" fmla="*/ 0 w 1828275"/>
                <a:gd name="connsiteY8" fmla="*/ 1636780 h 163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275" h="1636780">
                  <a:moveTo>
                    <a:pt x="0" y="1636780"/>
                  </a:moveTo>
                  <a:lnTo>
                    <a:pt x="698500" y="1014480"/>
                  </a:lnTo>
                  <a:lnTo>
                    <a:pt x="1365250" y="417580"/>
                  </a:lnTo>
                  <a:cubicBezTo>
                    <a:pt x="1551517" y="249834"/>
                    <a:pt x="1767417" y="47692"/>
                    <a:pt x="1816100" y="8005"/>
                  </a:cubicBezTo>
                  <a:cubicBezTo>
                    <a:pt x="1864783" y="-31682"/>
                    <a:pt x="1758421" y="84205"/>
                    <a:pt x="1657350" y="179455"/>
                  </a:cubicBezTo>
                  <a:cubicBezTo>
                    <a:pt x="1556279" y="274705"/>
                    <a:pt x="1370542" y="433455"/>
                    <a:pt x="1209675" y="579505"/>
                  </a:cubicBezTo>
                  <a:cubicBezTo>
                    <a:pt x="1048808" y="725555"/>
                    <a:pt x="692150" y="1055755"/>
                    <a:pt x="692150" y="1055755"/>
                  </a:cubicBezTo>
                  <a:cubicBezTo>
                    <a:pt x="557742" y="1180109"/>
                    <a:pt x="511175" y="1230380"/>
                    <a:pt x="403225" y="1325630"/>
                  </a:cubicBezTo>
                  <a:cubicBezTo>
                    <a:pt x="295275" y="1420880"/>
                    <a:pt x="169862" y="1524067"/>
                    <a:pt x="0" y="163678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 1405">
              <a:extLst>
                <a:ext uri="{FF2B5EF4-FFF2-40B4-BE49-F238E27FC236}">
                  <a16:creationId xmlns:a16="http://schemas.microsoft.com/office/drawing/2014/main" id="{4D2AFB8E-A569-69EA-BAB0-68D47564275D}"/>
                </a:ext>
              </a:extLst>
            </p:cNvPr>
            <p:cNvSpPr/>
            <p:nvPr/>
          </p:nvSpPr>
          <p:spPr>
            <a:xfrm>
              <a:off x="7054850" y="3641630"/>
              <a:ext cx="1817145" cy="1647920"/>
            </a:xfrm>
            <a:custGeom>
              <a:avLst/>
              <a:gdLst>
                <a:gd name="connsiteX0" fmla="*/ 0 w 1817145"/>
                <a:gd name="connsiteY0" fmla="*/ 1647920 h 1647920"/>
                <a:gd name="connsiteX1" fmla="*/ 415925 w 1817145"/>
                <a:gd name="connsiteY1" fmla="*/ 1273270 h 1647920"/>
                <a:gd name="connsiteX2" fmla="*/ 1216025 w 1817145"/>
                <a:gd name="connsiteY2" fmla="*/ 533495 h 1647920"/>
                <a:gd name="connsiteX3" fmla="*/ 1771650 w 1817145"/>
                <a:gd name="connsiteY3" fmla="*/ 31845 h 1647920"/>
                <a:gd name="connsiteX4" fmla="*/ 1714500 w 1817145"/>
                <a:gd name="connsiteY4" fmla="*/ 114395 h 1647920"/>
                <a:gd name="connsiteX5" fmla="*/ 1155700 w 1817145"/>
                <a:gd name="connsiteY5" fmla="*/ 628745 h 1647920"/>
                <a:gd name="connsiteX6" fmla="*/ 704850 w 1817145"/>
                <a:gd name="connsiteY6" fmla="*/ 1035145 h 1647920"/>
                <a:gd name="connsiteX7" fmla="*/ 320675 w 1817145"/>
                <a:gd name="connsiteY7" fmla="*/ 1400270 h 1647920"/>
                <a:gd name="connsiteX8" fmla="*/ 0 w 1817145"/>
                <a:gd name="connsiteY8" fmla="*/ 1647920 h 164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7145" h="1647920">
                  <a:moveTo>
                    <a:pt x="0" y="1647920"/>
                  </a:moveTo>
                  <a:lnTo>
                    <a:pt x="415925" y="1273270"/>
                  </a:lnTo>
                  <a:lnTo>
                    <a:pt x="1216025" y="533495"/>
                  </a:lnTo>
                  <a:cubicBezTo>
                    <a:pt x="1441979" y="326591"/>
                    <a:pt x="1688571" y="101695"/>
                    <a:pt x="1771650" y="31845"/>
                  </a:cubicBezTo>
                  <a:cubicBezTo>
                    <a:pt x="1854729" y="-38005"/>
                    <a:pt x="1817158" y="14912"/>
                    <a:pt x="1714500" y="114395"/>
                  </a:cubicBezTo>
                  <a:cubicBezTo>
                    <a:pt x="1611842" y="213878"/>
                    <a:pt x="1323975" y="475287"/>
                    <a:pt x="1155700" y="628745"/>
                  </a:cubicBezTo>
                  <a:cubicBezTo>
                    <a:pt x="987425" y="782203"/>
                    <a:pt x="844021" y="906558"/>
                    <a:pt x="704850" y="1035145"/>
                  </a:cubicBezTo>
                  <a:cubicBezTo>
                    <a:pt x="565679" y="1163732"/>
                    <a:pt x="433388" y="1296553"/>
                    <a:pt x="320675" y="1400270"/>
                  </a:cubicBezTo>
                  <a:cubicBezTo>
                    <a:pt x="207962" y="1503987"/>
                    <a:pt x="118268" y="1580716"/>
                    <a:pt x="0" y="164792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フリーフォーム 1406">
              <a:extLst>
                <a:ext uri="{FF2B5EF4-FFF2-40B4-BE49-F238E27FC236}">
                  <a16:creationId xmlns:a16="http://schemas.microsoft.com/office/drawing/2014/main" id="{B2D4D568-A26B-4D2B-82B6-1E779B1D9AF8}"/>
                </a:ext>
              </a:extLst>
            </p:cNvPr>
            <p:cNvSpPr/>
            <p:nvPr/>
          </p:nvSpPr>
          <p:spPr>
            <a:xfrm>
              <a:off x="7108825" y="3745894"/>
              <a:ext cx="1772112" cy="1603981"/>
            </a:xfrm>
            <a:custGeom>
              <a:avLst/>
              <a:gdLst>
                <a:gd name="connsiteX0" fmla="*/ 0 w 1772112"/>
                <a:gd name="connsiteY0" fmla="*/ 1603981 h 1603981"/>
                <a:gd name="connsiteX1" fmla="*/ 444500 w 1772112"/>
                <a:gd name="connsiteY1" fmla="*/ 1194406 h 1603981"/>
                <a:gd name="connsiteX2" fmla="*/ 1187450 w 1772112"/>
                <a:gd name="connsiteY2" fmla="*/ 524481 h 1603981"/>
                <a:gd name="connsiteX3" fmla="*/ 1622425 w 1772112"/>
                <a:gd name="connsiteY3" fmla="*/ 105381 h 1603981"/>
                <a:gd name="connsiteX4" fmla="*/ 1771650 w 1772112"/>
                <a:gd name="connsiteY4" fmla="*/ 606 h 1603981"/>
                <a:gd name="connsiteX5" fmla="*/ 1641475 w 1772112"/>
                <a:gd name="connsiteY5" fmla="*/ 133956 h 1603981"/>
                <a:gd name="connsiteX6" fmla="*/ 1031875 w 1772112"/>
                <a:gd name="connsiteY6" fmla="*/ 699106 h 1603981"/>
                <a:gd name="connsiteX7" fmla="*/ 504825 w 1772112"/>
                <a:gd name="connsiteY7" fmla="*/ 1175356 h 1603981"/>
                <a:gd name="connsiteX8" fmla="*/ 180975 w 1772112"/>
                <a:gd name="connsiteY8" fmla="*/ 1480156 h 1603981"/>
                <a:gd name="connsiteX9" fmla="*/ 0 w 1772112"/>
                <a:gd name="connsiteY9" fmla="*/ 1603981 h 160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72112" h="1603981">
                  <a:moveTo>
                    <a:pt x="0" y="1603981"/>
                  </a:moveTo>
                  <a:lnTo>
                    <a:pt x="444500" y="1194406"/>
                  </a:lnTo>
                  <a:lnTo>
                    <a:pt x="1187450" y="524481"/>
                  </a:lnTo>
                  <a:cubicBezTo>
                    <a:pt x="1383771" y="342977"/>
                    <a:pt x="1525058" y="192693"/>
                    <a:pt x="1622425" y="105381"/>
                  </a:cubicBezTo>
                  <a:cubicBezTo>
                    <a:pt x="1719792" y="18069"/>
                    <a:pt x="1768475" y="-4156"/>
                    <a:pt x="1771650" y="606"/>
                  </a:cubicBezTo>
                  <a:cubicBezTo>
                    <a:pt x="1774825" y="5368"/>
                    <a:pt x="1764771" y="17539"/>
                    <a:pt x="1641475" y="133956"/>
                  </a:cubicBezTo>
                  <a:cubicBezTo>
                    <a:pt x="1518179" y="250373"/>
                    <a:pt x="1221317" y="525539"/>
                    <a:pt x="1031875" y="699106"/>
                  </a:cubicBezTo>
                  <a:cubicBezTo>
                    <a:pt x="842433" y="872673"/>
                    <a:pt x="646642" y="1045181"/>
                    <a:pt x="504825" y="1175356"/>
                  </a:cubicBezTo>
                  <a:cubicBezTo>
                    <a:pt x="363008" y="1305531"/>
                    <a:pt x="259292" y="1408719"/>
                    <a:pt x="180975" y="1480156"/>
                  </a:cubicBezTo>
                  <a:cubicBezTo>
                    <a:pt x="102658" y="1551593"/>
                    <a:pt x="68791" y="1577787"/>
                    <a:pt x="0" y="16039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 1407">
              <a:extLst>
                <a:ext uri="{FF2B5EF4-FFF2-40B4-BE49-F238E27FC236}">
                  <a16:creationId xmlns:a16="http://schemas.microsoft.com/office/drawing/2014/main" id="{EC6CDAFB-2FC5-586A-5EDF-9DE0E1A290A9}"/>
                </a:ext>
              </a:extLst>
            </p:cNvPr>
            <p:cNvSpPr/>
            <p:nvPr/>
          </p:nvSpPr>
          <p:spPr>
            <a:xfrm>
              <a:off x="7181850" y="3824523"/>
              <a:ext cx="1735841" cy="1582502"/>
            </a:xfrm>
            <a:custGeom>
              <a:avLst/>
              <a:gdLst>
                <a:gd name="connsiteX0" fmla="*/ 0 w 1735841"/>
                <a:gd name="connsiteY0" fmla="*/ 1582502 h 1582502"/>
                <a:gd name="connsiteX1" fmla="*/ 504825 w 1735841"/>
                <a:gd name="connsiteY1" fmla="*/ 1118952 h 1582502"/>
                <a:gd name="connsiteX2" fmla="*/ 1222375 w 1735841"/>
                <a:gd name="connsiteY2" fmla="*/ 458552 h 1582502"/>
                <a:gd name="connsiteX3" fmla="*/ 1609725 w 1735841"/>
                <a:gd name="connsiteY3" fmla="*/ 115652 h 1582502"/>
                <a:gd name="connsiteX4" fmla="*/ 1727200 w 1735841"/>
                <a:gd name="connsiteY4" fmla="*/ 1352 h 1582502"/>
                <a:gd name="connsiteX5" fmla="*/ 1673225 w 1735841"/>
                <a:gd name="connsiteY5" fmla="*/ 80727 h 1582502"/>
                <a:gd name="connsiteX6" fmla="*/ 1247775 w 1735841"/>
                <a:gd name="connsiteY6" fmla="*/ 449027 h 1582502"/>
                <a:gd name="connsiteX7" fmla="*/ 825500 w 1735841"/>
                <a:gd name="connsiteY7" fmla="*/ 855427 h 1582502"/>
                <a:gd name="connsiteX8" fmla="*/ 412750 w 1735841"/>
                <a:gd name="connsiteY8" fmla="*/ 1226902 h 1582502"/>
                <a:gd name="connsiteX9" fmla="*/ 155575 w 1735841"/>
                <a:gd name="connsiteY9" fmla="*/ 1487252 h 1582502"/>
                <a:gd name="connsiteX10" fmla="*/ 0 w 1735841"/>
                <a:gd name="connsiteY10" fmla="*/ 1582502 h 1582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35841" h="1582502">
                  <a:moveTo>
                    <a:pt x="0" y="1582502"/>
                  </a:moveTo>
                  <a:lnTo>
                    <a:pt x="504825" y="1118952"/>
                  </a:lnTo>
                  <a:lnTo>
                    <a:pt x="1222375" y="458552"/>
                  </a:lnTo>
                  <a:cubicBezTo>
                    <a:pt x="1406525" y="291335"/>
                    <a:pt x="1525588" y="191852"/>
                    <a:pt x="1609725" y="115652"/>
                  </a:cubicBezTo>
                  <a:cubicBezTo>
                    <a:pt x="1693862" y="39452"/>
                    <a:pt x="1716617" y="7173"/>
                    <a:pt x="1727200" y="1352"/>
                  </a:cubicBezTo>
                  <a:cubicBezTo>
                    <a:pt x="1737783" y="-4469"/>
                    <a:pt x="1753129" y="6115"/>
                    <a:pt x="1673225" y="80727"/>
                  </a:cubicBezTo>
                  <a:cubicBezTo>
                    <a:pt x="1593321" y="155339"/>
                    <a:pt x="1389062" y="319910"/>
                    <a:pt x="1247775" y="449027"/>
                  </a:cubicBezTo>
                  <a:cubicBezTo>
                    <a:pt x="1106488" y="578144"/>
                    <a:pt x="964671" y="725781"/>
                    <a:pt x="825500" y="855427"/>
                  </a:cubicBezTo>
                  <a:cubicBezTo>
                    <a:pt x="686329" y="985073"/>
                    <a:pt x="524404" y="1121598"/>
                    <a:pt x="412750" y="1226902"/>
                  </a:cubicBezTo>
                  <a:cubicBezTo>
                    <a:pt x="301096" y="1332206"/>
                    <a:pt x="218546" y="1426398"/>
                    <a:pt x="155575" y="1487252"/>
                  </a:cubicBezTo>
                  <a:cubicBezTo>
                    <a:pt x="92604" y="1548106"/>
                    <a:pt x="63764" y="1570066"/>
                    <a:pt x="0" y="158250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 1408">
              <a:extLst>
                <a:ext uri="{FF2B5EF4-FFF2-40B4-BE49-F238E27FC236}">
                  <a16:creationId xmlns:a16="http://schemas.microsoft.com/office/drawing/2014/main" id="{29AB8AF6-802F-91C4-5E4B-A928568A9213}"/>
                </a:ext>
              </a:extLst>
            </p:cNvPr>
            <p:cNvSpPr/>
            <p:nvPr/>
          </p:nvSpPr>
          <p:spPr>
            <a:xfrm>
              <a:off x="7264400" y="3891573"/>
              <a:ext cx="1732021" cy="1556727"/>
            </a:xfrm>
            <a:custGeom>
              <a:avLst/>
              <a:gdLst>
                <a:gd name="connsiteX0" fmla="*/ 0 w 1732021"/>
                <a:gd name="connsiteY0" fmla="*/ 1556727 h 1556727"/>
                <a:gd name="connsiteX1" fmla="*/ 473075 w 1732021"/>
                <a:gd name="connsiteY1" fmla="*/ 1131277 h 1556727"/>
                <a:gd name="connsiteX2" fmla="*/ 1022350 w 1732021"/>
                <a:gd name="connsiteY2" fmla="*/ 626452 h 1556727"/>
                <a:gd name="connsiteX3" fmla="*/ 1549400 w 1732021"/>
                <a:gd name="connsiteY3" fmla="*/ 140677 h 1556727"/>
                <a:gd name="connsiteX4" fmla="*/ 1711325 w 1732021"/>
                <a:gd name="connsiteY4" fmla="*/ 13677 h 1556727"/>
                <a:gd name="connsiteX5" fmla="*/ 1685925 w 1732021"/>
                <a:gd name="connsiteY5" fmla="*/ 45427 h 1556727"/>
                <a:gd name="connsiteX6" fmla="*/ 1314450 w 1732021"/>
                <a:gd name="connsiteY6" fmla="*/ 385152 h 1556727"/>
                <a:gd name="connsiteX7" fmla="*/ 1006475 w 1732021"/>
                <a:gd name="connsiteY7" fmla="*/ 674077 h 1556727"/>
                <a:gd name="connsiteX8" fmla="*/ 590550 w 1732021"/>
                <a:gd name="connsiteY8" fmla="*/ 1051902 h 1556727"/>
                <a:gd name="connsiteX9" fmla="*/ 225425 w 1732021"/>
                <a:gd name="connsiteY9" fmla="*/ 1378927 h 1556727"/>
                <a:gd name="connsiteX10" fmla="*/ 0 w 1732021"/>
                <a:gd name="connsiteY10" fmla="*/ 1556727 h 155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32021" h="1556727">
                  <a:moveTo>
                    <a:pt x="0" y="1556727"/>
                  </a:moveTo>
                  <a:lnTo>
                    <a:pt x="473075" y="1131277"/>
                  </a:lnTo>
                  <a:lnTo>
                    <a:pt x="1022350" y="626452"/>
                  </a:lnTo>
                  <a:lnTo>
                    <a:pt x="1549400" y="140677"/>
                  </a:lnTo>
                  <a:cubicBezTo>
                    <a:pt x="1664229" y="38548"/>
                    <a:pt x="1688571" y="29552"/>
                    <a:pt x="1711325" y="13677"/>
                  </a:cubicBezTo>
                  <a:cubicBezTo>
                    <a:pt x="1734079" y="-2198"/>
                    <a:pt x="1752071" y="-16485"/>
                    <a:pt x="1685925" y="45427"/>
                  </a:cubicBezTo>
                  <a:cubicBezTo>
                    <a:pt x="1619779" y="107339"/>
                    <a:pt x="1427692" y="280377"/>
                    <a:pt x="1314450" y="385152"/>
                  </a:cubicBezTo>
                  <a:cubicBezTo>
                    <a:pt x="1201208" y="489927"/>
                    <a:pt x="1127125" y="562952"/>
                    <a:pt x="1006475" y="674077"/>
                  </a:cubicBezTo>
                  <a:cubicBezTo>
                    <a:pt x="885825" y="785202"/>
                    <a:pt x="590550" y="1051902"/>
                    <a:pt x="590550" y="1051902"/>
                  </a:cubicBezTo>
                  <a:lnTo>
                    <a:pt x="225425" y="1378927"/>
                  </a:lnTo>
                  <a:cubicBezTo>
                    <a:pt x="130704" y="1464652"/>
                    <a:pt x="76464" y="1515452"/>
                    <a:pt x="0" y="155672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 1409">
              <a:extLst>
                <a:ext uri="{FF2B5EF4-FFF2-40B4-BE49-F238E27FC236}">
                  <a16:creationId xmlns:a16="http://schemas.microsoft.com/office/drawing/2014/main" id="{14DAB878-EEEC-D437-575E-0F9D0596738A}"/>
                </a:ext>
              </a:extLst>
            </p:cNvPr>
            <p:cNvSpPr/>
            <p:nvPr/>
          </p:nvSpPr>
          <p:spPr>
            <a:xfrm>
              <a:off x="7354969" y="3976980"/>
              <a:ext cx="1677318" cy="1525451"/>
            </a:xfrm>
            <a:custGeom>
              <a:avLst/>
              <a:gdLst>
                <a:gd name="connsiteX0" fmla="*/ 4681 w 1677318"/>
                <a:gd name="connsiteY0" fmla="*/ 1518945 h 1525451"/>
                <a:gd name="connsiteX1" fmla="*/ 588881 w 1677318"/>
                <a:gd name="connsiteY1" fmla="*/ 969670 h 1525451"/>
                <a:gd name="connsiteX2" fmla="*/ 1081006 w 1677318"/>
                <a:gd name="connsiteY2" fmla="*/ 531520 h 1525451"/>
                <a:gd name="connsiteX3" fmla="*/ 1589006 w 1677318"/>
                <a:gd name="connsiteY3" fmla="*/ 80670 h 1525451"/>
                <a:gd name="connsiteX4" fmla="*/ 1662031 w 1677318"/>
                <a:gd name="connsiteY4" fmla="*/ 17170 h 1525451"/>
                <a:gd name="connsiteX5" fmla="*/ 1417556 w 1677318"/>
                <a:gd name="connsiteY5" fmla="*/ 277520 h 1525451"/>
                <a:gd name="connsiteX6" fmla="*/ 744456 w 1677318"/>
                <a:gd name="connsiteY6" fmla="*/ 858545 h 1525451"/>
                <a:gd name="connsiteX7" fmla="*/ 334881 w 1677318"/>
                <a:gd name="connsiteY7" fmla="*/ 1245895 h 1525451"/>
                <a:gd name="connsiteX8" fmla="*/ 4681 w 1677318"/>
                <a:gd name="connsiteY8" fmla="*/ 1518945 h 152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7318" h="1525451">
                  <a:moveTo>
                    <a:pt x="4681" y="1518945"/>
                  </a:moveTo>
                  <a:cubicBezTo>
                    <a:pt x="47014" y="1472908"/>
                    <a:pt x="409494" y="1134241"/>
                    <a:pt x="588881" y="969670"/>
                  </a:cubicBezTo>
                  <a:cubicBezTo>
                    <a:pt x="768268" y="805099"/>
                    <a:pt x="1081006" y="531520"/>
                    <a:pt x="1081006" y="531520"/>
                  </a:cubicBezTo>
                  <a:lnTo>
                    <a:pt x="1589006" y="80670"/>
                  </a:lnTo>
                  <a:cubicBezTo>
                    <a:pt x="1685843" y="-5055"/>
                    <a:pt x="1690606" y="-15638"/>
                    <a:pt x="1662031" y="17170"/>
                  </a:cubicBezTo>
                  <a:cubicBezTo>
                    <a:pt x="1633456" y="49978"/>
                    <a:pt x="1570485" y="137291"/>
                    <a:pt x="1417556" y="277520"/>
                  </a:cubicBezTo>
                  <a:cubicBezTo>
                    <a:pt x="1264627" y="417749"/>
                    <a:pt x="924902" y="697149"/>
                    <a:pt x="744456" y="858545"/>
                  </a:cubicBezTo>
                  <a:cubicBezTo>
                    <a:pt x="564010" y="1019941"/>
                    <a:pt x="451827" y="1136358"/>
                    <a:pt x="334881" y="1245895"/>
                  </a:cubicBezTo>
                  <a:cubicBezTo>
                    <a:pt x="217935" y="1355432"/>
                    <a:pt x="-37652" y="1564982"/>
                    <a:pt x="4681" y="151894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 1410">
              <a:extLst>
                <a:ext uri="{FF2B5EF4-FFF2-40B4-BE49-F238E27FC236}">
                  <a16:creationId xmlns:a16="http://schemas.microsoft.com/office/drawing/2014/main" id="{5271E464-888C-75B0-2C26-BC102AFCE95B}"/>
                </a:ext>
              </a:extLst>
            </p:cNvPr>
            <p:cNvSpPr/>
            <p:nvPr/>
          </p:nvSpPr>
          <p:spPr>
            <a:xfrm>
              <a:off x="7460472" y="4093837"/>
              <a:ext cx="1610034" cy="1444884"/>
            </a:xfrm>
            <a:custGeom>
              <a:avLst/>
              <a:gdLst>
                <a:gd name="connsiteX0" fmla="*/ 3953 w 1610034"/>
                <a:gd name="connsiteY0" fmla="*/ 1440188 h 1444884"/>
                <a:gd name="connsiteX1" fmla="*/ 543703 w 1610034"/>
                <a:gd name="connsiteY1" fmla="*/ 944888 h 1444884"/>
                <a:gd name="connsiteX2" fmla="*/ 1219978 w 1610034"/>
                <a:gd name="connsiteY2" fmla="*/ 347988 h 1444884"/>
                <a:gd name="connsiteX3" fmla="*/ 1585103 w 1610034"/>
                <a:gd name="connsiteY3" fmla="*/ 14613 h 1444884"/>
                <a:gd name="connsiteX4" fmla="*/ 1521603 w 1610034"/>
                <a:gd name="connsiteY4" fmla="*/ 103513 h 1444884"/>
                <a:gd name="connsiteX5" fmla="*/ 1070753 w 1610034"/>
                <a:gd name="connsiteY5" fmla="*/ 497213 h 1444884"/>
                <a:gd name="connsiteX6" fmla="*/ 765953 w 1610034"/>
                <a:gd name="connsiteY6" fmla="*/ 776613 h 1444884"/>
                <a:gd name="connsiteX7" fmla="*/ 321453 w 1610034"/>
                <a:gd name="connsiteY7" fmla="*/ 1170313 h 1444884"/>
                <a:gd name="connsiteX8" fmla="*/ 3953 w 1610034"/>
                <a:gd name="connsiteY8" fmla="*/ 1440188 h 144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0034" h="1444884">
                  <a:moveTo>
                    <a:pt x="3953" y="1440188"/>
                  </a:moveTo>
                  <a:cubicBezTo>
                    <a:pt x="40995" y="1402617"/>
                    <a:pt x="341032" y="1126921"/>
                    <a:pt x="543703" y="944888"/>
                  </a:cubicBezTo>
                  <a:cubicBezTo>
                    <a:pt x="746374" y="762855"/>
                    <a:pt x="1046411" y="503034"/>
                    <a:pt x="1219978" y="347988"/>
                  </a:cubicBezTo>
                  <a:cubicBezTo>
                    <a:pt x="1393545" y="192942"/>
                    <a:pt x="1534832" y="55359"/>
                    <a:pt x="1585103" y="14613"/>
                  </a:cubicBezTo>
                  <a:cubicBezTo>
                    <a:pt x="1635374" y="-26133"/>
                    <a:pt x="1607328" y="23080"/>
                    <a:pt x="1521603" y="103513"/>
                  </a:cubicBezTo>
                  <a:cubicBezTo>
                    <a:pt x="1435878" y="183946"/>
                    <a:pt x="1196695" y="385030"/>
                    <a:pt x="1070753" y="497213"/>
                  </a:cubicBezTo>
                  <a:cubicBezTo>
                    <a:pt x="944811" y="609396"/>
                    <a:pt x="890836" y="664430"/>
                    <a:pt x="765953" y="776613"/>
                  </a:cubicBezTo>
                  <a:cubicBezTo>
                    <a:pt x="641070" y="888796"/>
                    <a:pt x="443691" y="1059717"/>
                    <a:pt x="321453" y="1170313"/>
                  </a:cubicBezTo>
                  <a:cubicBezTo>
                    <a:pt x="199216" y="1280909"/>
                    <a:pt x="-33089" y="1477759"/>
                    <a:pt x="3953" y="144018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 1411">
              <a:extLst>
                <a:ext uri="{FF2B5EF4-FFF2-40B4-BE49-F238E27FC236}">
                  <a16:creationId xmlns:a16="http://schemas.microsoft.com/office/drawing/2014/main" id="{B4BBFD94-CDBD-73F6-8484-22FF2D6FDA8E}"/>
                </a:ext>
              </a:extLst>
            </p:cNvPr>
            <p:cNvSpPr/>
            <p:nvPr/>
          </p:nvSpPr>
          <p:spPr>
            <a:xfrm>
              <a:off x="7616825" y="4286054"/>
              <a:ext cx="1477930" cy="1260671"/>
            </a:xfrm>
            <a:custGeom>
              <a:avLst/>
              <a:gdLst>
                <a:gd name="connsiteX0" fmla="*/ 0 w 1477930"/>
                <a:gd name="connsiteY0" fmla="*/ 1260671 h 1260671"/>
                <a:gd name="connsiteX1" fmla="*/ 396875 w 1477930"/>
                <a:gd name="connsiteY1" fmla="*/ 898721 h 1260671"/>
                <a:gd name="connsiteX2" fmla="*/ 1146175 w 1477930"/>
                <a:gd name="connsiteY2" fmla="*/ 247846 h 1260671"/>
                <a:gd name="connsiteX3" fmla="*/ 1425575 w 1477930"/>
                <a:gd name="connsiteY3" fmla="*/ 54171 h 1260671"/>
                <a:gd name="connsiteX4" fmla="*/ 1473200 w 1477930"/>
                <a:gd name="connsiteY4" fmla="*/ 196 h 1260671"/>
                <a:gd name="connsiteX5" fmla="*/ 1362075 w 1477930"/>
                <a:gd name="connsiteY5" fmla="*/ 66871 h 1260671"/>
                <a:gd name="connsiteX6" fmla="*/ 1228725 w 1477930"/>
                <a:gd name="connsiteY6" fmla="*/ 193871 h 1260671"/>
                <a:gd name="connsiteX7" fmla="*/ 996950 w 1477930"/>
                <a:gd name="connsiteY7" fmla="*/ 403421 h 1260671"/>
                <a:gd name="connsiteX8" fmla="*/ 508000 w 1477930"/>
                <a:gd name="connsiteY8" fmla="*/ 832046 h 1260671"/>
                <a:gd name="connsiteX9" fmla="*/ 212725 w 1477930"/>
                <a:gd name="connsiteY9" fmla="*/ 1089221 h 1260671"/>
                <a:gd name="connsiteX10" fmla="*/ 0 w 1477930"/>
                <a:gd name="connsiteY10" fmla="*/ 1260671 h 126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77930" h="1260671">
                  <a:moveTo>
                    <a:pt x="0" y="1260671"/>
                  </a:moveTo>
                  <a:cubicBezTo>
                    <a:pt x="102923" y="1164098"/>
                    <a:pt x="205846" y="1067525"/>
                    <a:pt x="396875" y="898721"/>
                  </a:cubicBezTo>
                  <a:cubicBezTo>
                    <a:pt x="587904" y="729917"/>
                    <a:pt x="974725" y="388604"/>
                    <a:pt x="1146175" y="247846"/>
                  </a:cubicBezTo>
                  <a:cubicBezTo>
                    <a:pt x="1317625" y="107088"/>
                    <a:pt x="1371071" y="95446"/>
                    <a:pt x="1425575" y="54171"/>
                  </a:cubicBezTo>
                  <a:cubicBezTo>
                    <a:pt x="1480079" y="12896"/>
                    <a:pt x="1483783" y="-1921"/>
                    <a:pt x="1473200" y="196"/>
                  </a:cubicBezTo>
                  <a:cubicBezTo>
                    <a:pt x="1462617" y="2313"/>
                    <a:pt x="1402821" y="34592"/>
                    <a:pt x="1362075" y="66871"/>
                  </a:cubicBezTo>
                  <a:cubicBezTo>
                    <a:pt x="1321329" y="99150"/>
                    <a:pt x="1289579" y="137779"/>
                    <a:pt x="1228725" y="193871"/>
                  </a:cubicBezTo>
                  <a:cubicBezTo>
                    <a:pt x="1167871" y="249963"/>
                    <a:pt x="996950" y="403421"/>
                    <a:pt x="996950" y="403421"/>
                  </a:cubicBezTo>
                  <a:lnTo>
                    <a:pt x="508000" y="832046"/>
                  </a:lnTo>
                  <a:lnTo>
                    <a:pt x="212725" y="1089221"/>
                  </a:lnTo>
                  <a:lnTo>
                    <a:pt x="0" y="126067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3" name="フリーフォーム 1412">
              <a:extLst>
                <a:ext uri="{FF2B5EF4-FFF2-40B4-BE49-F238E27FC236}">
                  <a16:creationId xmlns:a16="http://schemas.microsoft.com/office/drawing/2014/main" id="{1DE48706-CD9E-3EBB-E114-A459D58E5EEA}"/>
                </a:ext>
              </a:extLst>
            </p:cNvPr>
            <p:cNvSpPr/>
            <p:nvPr/>
          </p:nvSpPr>
          <p:spPr>
            <a:xfrm>
              <a:off x="7794625" y="4421475"/>
              <a:ext cx="1279703" cy="1118900"/>
            </a:xfrm>
            <a:custGeom>
              <a:avLst/>
              <a:gdLst>
                <a:gd name="connsiteX0" fmla="*/ 0 w 1279703"/>
                <a:gd name="connsiteY0" fmla="*/ 1118900 h 1118900"/>
                <a:gd name="connsiteX1" fmla="*/ 301625 w 1279703"/>
                <a:gd name="connsiteY1" fmla="*/ 858550 h 1118900"/>
                <a:gd name="connsiteX2" fmla="*/ 889000 w 1279703"/>
                <a:gd name="connsiteY2" fmla="*/ 353725 h 1118900"/>
                <a:gd name="connsiteX3" fmla="*/ 1247775 w 1279703"/>
                <a:gd name="connsiteY3" fmla="*/ 17175 h 1118900"/>
                <a:gd name="connsiteX4" fmla="*/ 1228725 w 1279703"/>
                <a:gd name="connsiteY4" fmla="*/ 77500 h 1118900"/>
                <a:gd name="connsiteX5" fmla="*/ 952500 w 1279703"/>
                <a:gd name="connsiteY5" fmla="*/ 321975 h 1118900"/>
                <a:gd name="connsiteX6" fmla="*/ 514350 w 1279703"/>
                <a:gd name="connsiteY6" fmla="*/ 706150 h 1118900"/>
                <a:gd name="connsiteX7" fmla="*/ 254000 w 1279703"/>
                <a:gd name="connsiteY7" fmla="*/ 925225 h 1118900"/>
                <a:gd name="connsiteX8" fmla="*/ 0 w 1279703"/>
                <a:gd name="connsiteY8" fmla="*/ 1118900 h 111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703" h="1118900">
                  <a:moveTo>
                    <a:pt x="0" y="1118900"/>
                  </a:moveTo>
                  <a:lnTo>
                    <a:pt x="301625" y="858550"/>
                  </a:lnTo>
                  <a:cubicBezTo>
                    <a:pt x="449792" y="731021"/>
                    <a:pt x="731309" y="493954"/>
                    <a:pt x="889000" y="353725"/>
                  </a:cubicBezTo>
                  <a:cubicBezTo>
                    <a:pt x="1046691" y="213496"/>
                    <a:pt x="1191154" y="63212"/>
                    <a:pt x="1247775" y="17175"/>
                  </a:cubicBezTo>
                  <a:cubicBezTo>
                    <a:pt x="1304396" y="-28862"/>
                    <a:pt x="1277938" y="26700"/>
                    <a:pt x="1228725" y="77500"/>
                  </a:cubicBezTo>
                  <a:cubicBezTo>
                    <a:pt x="1179513" y="128300"/>
                    <a:pt x="952500" y="321975"/>
                    <a:pt x="952500" y="321975"/>
                  </a:cubicBezTo>
                  <a:lnTo>
                    <a:pt x="514350" y="706150"/>
                  </a:lnTo>
                  <a:cubicBezTo>
                    <a:pt x="397933" y="806692"/>
                    <a:pt x="254000" y="925225"/>
                    <a:pt x="254000" y="925225"/>
                  </a:cubicBezTo>
                  <a:lnTo>
                    <a:pt x="0" y="111890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4" name="フリーフォーム 1413">
              <a:extLst>
                <a:ext uri="{FF2B5EF4-FFF2-40B4-BE49-F238E27FC236}">
                  <a16:creationId xmlns:a16="http://schemas.microsoft.com/office/drawing/2014/main" id="{C743B354-BD23-B703-C584-7ABE3C86A80D}"/>
                </a:ext>
              </a:extLst>
            </p:cNvPr>
            <p:cNvSpPr/>
            <p:nvPr/>
          </p:nvSpPr>
          <p:spPr>
            <a:xfrm>
              <a:off x="54508" y="1726258"/>
              <a:ext cx="1488489" cy="4375238"/>
            </a:xfrm>
            <a:custGeom>
              <a:avLst/>
              <a:gdLst>
                <a:gd name="connsiteX0" fmla="*/ 1330409 w 1488489"/>
                <a:gd name="connsiteY0" fmla="*/ 129175 h 4375238"/>
                <a:gd name="connsiteX1" fmla="*/ 1357042 w 1488489"/>
                <a:gd name="connsiteY1" fmla="*/ 217952 h 4375238"/>
                <a:gd name="connsiteX2" fmla="*/ 371620 w 1488489"/>
                <a:gd name="connsiteY2" fmla="*/ 2579412 h 4375238"/>
                <a:gd name="connsiteX3" fmla="*/ 34269 w 1488489"/>
                <a:gd name="connsiteY3" fmla="*/ 3493812 h 4375238"/>
                <a:gd name="connsiteX4" fmla="*/ 25391 w 1488489"/>
                <a:gd name="connsiteY4" fmla="*/ 4372701 h 4375238"/>
                <a:gd name="connsiteX5" fmla="*/ 158556 w 1488489"/>
                <a:gd name="connsiteY5" fmla="*/ 3209726 h 4375238"/>
                <a:gd name="connsiteX6" fmla="*/ 1419185 w 1488489"/>
                <a:gd name="connsiteY6" fmla="*/ 377750 h 4375238"/>
                <a:gd name="connsiteX7" fmla="*/ 1321531 w 1488489"/>
                <a:gd name="connsiteY7" fmla="*/ 431016 h 4375238"/>
                <a:gd name="connsiteX8" fmla="*/ 1330409 w 1488489"/>
                <a:gd name="connsiteY8" fmla="*/ 129175 h 437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8489" h="4375238">
                  <a:moveTo>
                    <a:pt x="1330409" y="129175"/>
                  </a:moveTo>
                  <a:cubicBezTo>
                    <a:pt x="1336327" y="93664"/>
                    <a:pt x="1516840" y="-190421"/>
                    <a:pt x="1357042" y="217952"/>
                  </a:cubicBezTo>
                  <a:cubicBezTo>
                    <a:pt x="1197244" y="626325"/>
                    <a:pt x="592082" y="2033435"/>
                    <a:pt x="371620" y="2579412"/>
                  </a:cubicBezTo>
                  <a:cubicBezTo>
                    <a:pt x="151158" y="3125389"/>
                    <a:pt x="91974" y="3194931"/>
                    <a:pt x="34269" y="3493812"/>
                  </a:cubicBezTo>
                  <a:cubicBezTo>
                    <a:pt x="-23436" y="3792693"/>
                    <a:pt x="4676" y="4420049"/>
                    <a:pt x="25391" y="4372701"/>
                  </a:cubicBezTo>
                  <a:cubicBezTo>
                    <a:pt x="46105" y="4325353"/>
                    <a:pt x="-73743" y="3875551"/>
                    <a:pt x="158556" y="3209726"/>
                  </a:cubicBezTo>
                  <a:cubicBezTo>
                    <a:pt x="390855" y="2543901"/>
                    <a:pt x="1225356" y="840868"/>
                    <a:pt x="1419185" y="377750"/>
                  </a:cubicBezTo>
                  <a:cubicBezTo>
                    <a:pt x="1613014" y="-85368"/>
                    <a:pt x="1340766" y="470966"/>
                    <a:pt x="1321531" y="431016"/>
                  </a:cubicBezTo>
                  <a:cubicBezTo>
                    <a:pt x="1302296" y="391067"/>
                    <a:pt x="1324491" y="164686"/>
                    <a:pt x="1330409" y="12917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フリーフォーム 1414">
              <a:extLst>
                <a:ext uri="{FF2B5EF4-FFF2-40B4-BE49-F238E27FC236}">
                  <a16:creationId xmlns:a16="http://schemas.microsoft.com/office/drawing/2014/main" id="{4055E6D3-FEAA-F5D7-D77E-92E0661751E7}"/>
                </a:ext>
              </a:extLst>
            </p:cNvPr>
            <p:cNvSpPr/>
            <p:nvPr/>
          </p:nvSpPr>
          <p:spPr>
            <a:xfrm>
              <a:off x="88761" y="6089626"/>
              <a:ext cx="2334865" cy="2042713"/>
            </a:xfrm>
            <a:custGeom>
              <a:avLst/>
              <a:gdLst>
                <a:gd name="connsiteX0" fmla="*/ 16 w 2334865"/>
                <a:gd name="connsiteY0" fmla="*/ 456 h 2042713"/>
                <a:gd name="connsiteX1" fmla="*/ 1287278 w 2334865"/>
                <a:gd name="connsiteY1" fmla="*/ 914856 h 2042713"/>
                <a:gd name="connsiteX2" fmla="*/ 2334843 w 2334865"/>
                <a:gd name="connsiteY2" fmla="*/ 2042320 h 2042713"/>
                <a:gd name="connsiteX3" fmla="*/ 1260645 w 2334865"/>
                <a:gd name="connsiteY3" fmla="*/ 1030265 h 2042713"/>
                <a:gd name="connsiteX4" fmla="*/ 16 w 2334865"/>
                <a:gd name="connsiteY4" fmla="*/ 456 h 204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4865" h="2042713">
                  <a:moveTo>
                    <a:pt x="16" y="456"/>
                  </a:moveTo>
                  <a:cubicBezTo>
                    <a:pt x="4455" y="-18779"/>
                    <a:pt x="898140" y="574545"/>
                    <a:pt x="1287278" y="914856"/>
                  </a:cubicBezTo>
                  <a:cubicBezTo>
                    <a:pt x="1676416" y="1255167"/>
                    <a:pt x="2339282" y="2023085"/>
                    <a:pt x="2334843" y="2042320"/>
                  </a:cubicBezTo>
                  <a:cubicBezTo>
                    <a:pt x="2330404" y="2061555"/>
                    <a:pt x="1645344" y="1370576"/>
                    <a:pt x="1260645" y="1030265"/>
                  </a:cubicBezTo>
                  <a:cubicBezTo>
                    <a:pt x="875946" y="689954"/>
                    <a:pt x="-4423" y="19691"/>
                    <a:pt x="16" y="45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6" name="フリーフォーム 1415">
              <a:extLst>
                <a:ext uri="{FF2B5EF4-FFF2-40B4-BE49-F238E27FC236}">
                  <a16:creationId xmlns:a16="http://schemas.microsoft.com/office/drawing/2014/main" id="{12EE0A1D-2EF1-8B1B-A437-2864D4A89C0C}"/>
                </a:ext>
              </a:extLst>
            </p:cNvPr>
            <p:cNvSpPr/>
            <p:nvPr/>
          </p:nvSpPr>
          <p:spPr>
            <a:xfrm>
              <a:off x="1525093" y="8098830"/>
              <a:ext cx="975880" cy="3483200"/>
            </a:xfrm>
            <a:custGeom>
              <a:avLst/>
              <a:gdLst>
                <a:gd name="connsiteX0" fmla="*/ 863000 w 975880"/>
                <a:gd name="connsiteY0" fmla="*/ 6483 h 3483200"/>
                <a:gd name="connsiteX1" fmla="*/ 925144 w 975880"/>
                <a:gd name="connsiteY1" fmla="*/ 1116191 h 3483200"/>
                <a:gd name="connsiteX2" fmla="*/ 19622 w 975880"/>
                <a:gd name="connsiteY2" fmla="*/ 3442141 h 3483200"/>
                <a:gd name="connsiteX3" fmla="*/ 348095 w 975880"/>
                <a:gd name="connsiteY3" fmla="*/ 2465597 h 3483200"/>
                <a:gd name="connsiteX4" fmla="*/ 880756 w 975880"/>
                <a:gd name="connsiteY4" fmla="*/ 743329 h 3483200"/>
                <a:gd name="connsiteX5" fmla="*/ 863000 w 975880"/>
                <a:gd name="connsiteY5" fmla="*/ 6483 h 34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880" h="3483200">
                  <a:moveTo>
                    <a:pt x="863000" y="6483"/>
                  </a:moveTo>
                  <a:cubicBezTo>
                    <a:pt x="870398" y="68627"/>
                    <a:pt x="1065707" y="543581"/>
                    <a:pt x="925144" y="1116191"/>
                  </a:cubicBezTo>
                  <a:cubicBezTo>
                    <a:pt x="784581" y="1688801"/>
                    <a:pt x="115797" y="3217240"/>
                    <a:pt x="19622" y="3442141"/>
                  </a:cubicBezTo>
                  <a:cubicBezTo>
                    <a:pt x="-76553" y="3667042"/>
                    <a:pt x="204573" y="2915399"/>
                    <a:pt x="348095" y="2465597"/>
                  </a:cubicBezTo>
                  <a:cubicBezTo>
                    <a:pt x="491617" y="2015795"/>
                    <a:pt x="797898" y="1147263"/>
                    <a:pt x="880756" y="743329"/>
                  </a:cubicBezTo>
                  <a:cubicBezTo>
                    <a:pt x="963614" y="339395"/>
                    <a:pt x="855602" y="-55661"/>
                    <a:pt x="863000" y="648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7" name="フリーフォーム 1416">
              <a:extLst>
                <a:ext uri="{FF2B5EF4-FFF2-40B4-BE49-F238E27FC236}">
                  <a16:creationId xmlns:a16="http://schemas.microsoft.com/office/drawing/2014/main" id="{4C4B09E6-A482-2535-4343-B78CFAC14062}"/>
                </a:ext>
              </a:extLst>
            </p:cNvPr>
            <p:cNvSpPr/>
            <p:nvPr/>
          </p:nvSpPr>
          <p:spPr>
            <a:xfrm>
              <a:off x="156955" y="2181980"/>
              <a:ext cx="1599991" cy="3474309"/>
            </a:xfrm>
            <a:custGeom>
              <a:avLst/>
              <a:gdLst>
                <a:gd name="connsiteX0" fmla="*/ 1583355 w 1599991"/>
                <a:gd name="connsiteY0" fmla="*/ 781 h 3474309"/>
                <a:gd name="connsiteX1" fmla="*/ 1140903 w 1599991"/>
                <a:gd name="connsiteY1" fmla="*/ 620214 h 3474309"/>
                <a:gd name="connsiteX2" fmla="*/ 624710 w 1599991"/>
                <a:gd name="connsiteY2" fmla="*/ 1711594 h 3474309"/>
                <a:gd name="connsiteX3" fmla="*/ 123264 w 1599991"/>
                <a:gd name="connsiteY3" fmla="*/ 2965207 h 3474309"/>
                <a:gd name="connsiteX4" fmla="*/ 5277 w 1599991"/>
                <a:gd name="connsiteY4" fmla="*/ 3466652 h 3474309"/>
                <a:gd name="connsiteX5" fmla="*/ 241251 w 1599991"/>
                <a:gd name="connsiteY5" fmla="*/ 2625994 h 3474309"/>
                <a:gd name="connsiteX6" fmla="*/ 536219 w 1599991"/>
                <a:gd name="connsiteY6" fmla="*/ 310497 h 3474309"/>
                <a:gd name="connsiteX7" fmla="*/ 536219 w 1599991"/>
                <a:gd name="connsiteY7" fmla="*/ 487478 h 3474309"/>
                <a:gd name="connsiteX8" fmla="*/ 1583355 w 1599991"/>
                <a:gd name="connsiteY8" fmla="*/ 781 h 3474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9991" h="3474309">
                  <a:moveTo>
                    <a:pt x="1583355" y="781"/>
                  </a:moveTo>
                  <a:cubicBezTo>
                    <a:pt x="1684136" y="22904"/>
                    <a:pt x="1300677" y="335079"/>
                    <a:pt x="1140903" y="620214"/>
                  </a:cubicBezTo>
                  <a:cubicBezTo>
                    <a:pt x="981129" y="905350"/>
                    <a:pt x="794316" y="1320762"/>
                    <a:pt x="624710" y="1711594"/>
                  </a:cubicBezTo>
                  <a:cubicBezTo>
                    <a:pt x="455103" y="2102426"/>
                    <a:pt x="226503" y="2672697"/>
                    <a:pt x="123264" y="2965207"/>
                  </a:cubicBezTo>
                  <a:cubicBezTo>
                    <a:pt x="20025" y="3257717"/>
                    <a:pt x="-14387" y="3523187"/>
                    <a:pt x="5277" y="3466652"/>
                  </a:cubicBezTo>
                  <a:cubicBezTo>
                    <a:pt x="24941" y="3410117"/>
                    <a:pt x="152761" y="3152020"/>
                    <a:pt x="241251" y="2625994"/>
                  </a:cubicBezTo>
                  <a:cubicBezTo>
                    <a:pt x="329741" y="2099968"/>
                    <a:pt x="487058" y="666916"/>
                    <a:pt x="536219" y="310497"/>
                  </a:cubicBezTo>
                  <a:cubicBezTo>
                    <a:pt x="585380" y="-45922"/>
                    <a:pt x="361696" y="541555"/>
                    <a:pt x="536219" y="487478"/>
                  </a:cubicBezTo>
                  <a:cubicBezTo>
                    <a:pt x="710742" y="433401"/>
                    <a:pt x="1482574" y="-21342"/>
                    <a:pt x="1583355" y="78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8" name="フリーフォーム 1417">
              <a:extLst>
                <a:ext uri="{FF2B5EF4-FFF2-40B4-BE49-F238E27FC236}">
                  <a16:creationId xmlns:a16="http://schemas.microsoft.com/office/drawing/2014/main" id="{B4E8E422-09B1-C256-FE24-A3A62E703DD4}"/>
                </a:ext>
              </a:extLst>
            </p:cNvPr>
            <p:cNvSpPr/>
            <p:nvPr/>
          </p:nvSpPr>
          <p:spPr>
            <a:xfrm>
              <a:off x="93664" y="3851556"/>
              <a:ext cx="452792" cy="2937007"/>
            </a:xfrm>
            <a:custGeom>
              <a:avLst/>
              <a:gdLst>
                <a:gd name="connsiteX0" fmla="*/ 452026 w 452792"/>
                <a:gd name="connsiteY0" fmla="*/ 12521 h 2937007"/>
                <a:gd name="connsiteX1" fmla="*/ 53820 w 452792"/>
                <a:gd name="connsiteY1" fmla="*/ 1133399 h 2937007"/>
                <a:gd name="connsiteX2" fmla="*/ 24323 w 452792"/>
                <a:gd name="connsiteY2" fmla="*/ 1988805 h 2937007"/>
                <a:gd name="connsiteX3" fmla="*/ 245549 w 452792"/>
                <a:gd name="connsiteY3" fmla="*/ 2932702 h 2937007"/>
                <a:gd name="connsiteX4" fmla="*/ 275046 w 452792"/>
                <a:gd name="connsiteY4" fmla="*/ 2342767 h 2937007"/>
                <a:gd name="connsiteX5" fmla="*/ 289794 w 452792"/>
                <a:gd name="connsiteY5" fmla="*/ 2431257 h 2937007"/>
                <a:gd name="connsiteX6" fmla="*/ 157059 w 452792"/>
                <a:gd name="connsiteY6" fmla="*/ 1915063 h 2937007"/>
                <a:gd name="connsiteX7" fmla="*/ 452026 w 452792"/>
                <a:gd name="connsiteY7" fmla="*/ 12521 h 293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2792" h="2937007">
                  <a:moveTo>
                    <a:pt x="452026" y="12521"/>
                  </a:moveTo>
                  <a:cubicBezTo>
                    <a:pt x="434820" y="-117756"/>
                    <a:pt x="125104" y="804018"/>
                    <a:pt x="53820" y="1133399"/>
                  </a:cubicBezTo>
                  <a:cubicBezTo>
                    <a:pt x="-17464" y="1462780"/>
                    <a:pt x="-7632" y="1688921"/>
                    <a:pt x="24323" y="1988805"/>
                  </a:cubicBezTo>
                  <a:cubicBezTo>
                    <a:pt x="56278" y="2288689"/>
                    <a:pt x="203762" y="2873708"/>
                    <a:pt x="245549" y="2932702"/>
                  </a:cubicBezTo>
                  <a:cubicBezTo>
                    <a:pt x="287336" y="2991696"/>
                    <a:pt x="267672" y="2426341"/>
                    <a:pt x="275046" y="2342767"/>
                  </a:cubicBezTo>
                  <a:cubicBezTo>
                    <a:pt x="282420" y="2259193"/>
                    <a:pt x="309458" y="2502541"/>
                    <a:pt x="289794" y="2431257"/>
                  </a:cubicBezTo>
                  <a:cubicBezTo>
                    <a:pt x="270130" y="2359973"/>
                    <a:pt x="122646" y="2318186"/>
                    <a:pt x="157059" y="1915063"/>
                  </a:cubicBezTo>
                  <a:cubicBezTo>
                    <a:pt x="191472" y="1511940"/>
                    <a:pt x="469232" y="142798"/>
                    <a:pt x="452026" y="1252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フリーフォーム 1418">
              <a:extLst>
                <a:ext uri="{FF2B5EF4-FFF2-40B4-BE49-F238E27FC236}">
                  <a16:creationId xmlns:a16="http://schemas.microsoft.com/office/drawing/2014/main" id="{B119B7D6-DA39-FA9A-14FE-6CCD8125982B}"/>
                </a:ext>
              </a:extLst>
            </p:cNvPr>
            <p:cNvSpPr/>
            <p:nvPr/>
          </p:nvSpPr>
          <p:spPr>
            <a:xfrm>
              <a:off x="314748" y="6097117"/>
              <a:ext cx="2054180" cy="3442140"/>
            </a:xfrm>
            <a:custGeom>
              <a:avLst/>
              <a:gdLst>
                <a:gd name="connsiteX0" fmla="*/ 83458 w 2054180"/>
                <a:gd name="connsiteY0" fmla="*/ 8715 h 3442140"/>
                <a:gd name="connsiteX1" fmla="*/ 1868013 w 2054180"/>
                <a:gd name="connsiteY1" fmla="*/ 1763773 h 3442140"/>
                <a:gd name="connsiteX2" fmla="*/ 2000749 w 2054180"/>
                <a:gd name="connsiteY2" fmla="*/ 2412702 h 3442140"/>
                <a:gd name="connsiteX3" fmla="*/ 1882762 w 2054180"/>
                <a:gd name="connsiteY3" fmla="*/ 3415593 h 3442140"/>
                <a:gd name="connsiteX4" fmla="*/ 1882762 w 2054180"/>
                <a:gd name="connsiteY4" fmla="*/ 2928896 h 3442140"/>
                <a:gd name="connsiteX5" fmla="*/ 112955 w 2054180"/>
                <a:gd name="connsiteY5" fmla="*/ 657644 h 3442140"/>
                <a:gd name="connsiteX6" fmla="*/ 275187 w 2054180"/>
                <a:gd name="connsiteY6" fmla="*/ 1070599 h 3442140"/>
                <a:gd name="connsiteX7" fmla="*/ 83458 w 2054180"/>
                <a:gd name="connsiteY7" fmla="*/ 8715 h 344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4180" h="3442140">
                  <a:moveTo>
                    <a:pt x="83458" y="8715"/>
                  </a:moveTo>
                  <a:cubicBezTo>
                    <a:pt x="348929" y="124244"/>
                    <a:pt x="1548465" y="1363109"/>
                    <a:pt x="1868013" y="1763773"/>
                  </a:cubicBezTo>
                  <a:cubicBezTo>
                    <a:pt x="2187562" y="2164438"/>
                    <a:pt x="1998291" y="2137399"/>
                    <a:pt x="2000749" y="2412702"/>
                  </a:cubicBezTo>
                  <a:cubicBezTo>
                    <a:pt x="2003207" y="2688005"/>
                    <a:pt x="1902426" y="3329561"/>
                    <a:pt x="1882762" y="3415593"/>
                  </a:cubicBezTo>
                  <a:cubicBezTo>
                    <a:pt x="1863098" y="3501625"/>
                    <a:pt x="2177730" y="3388554"/>
                    <a:pt x="1882762" y="2928896"/>
                  </a:cubicBezTo>
                  <a:cubicBezTo>
                    <a:pt x="1587794" y="2469238"/>
                    <a:pt x="380884" y="967360"/>
                    <a:pt x="112955" y="657644"/>
                  </a:cubicBezTo>
                  <a:cubicBezTo>
                    <a:pt x="-154974" y="347928"/>
                    <a:pt x="280103" y="1178754"/>
                    <a:pt x="275187" y="1070599"/>
                  </a:cubicBezTo>
                  <a:cubicBezTo>
                    <a:pt x="270271" y="962444"/>
                    <a:pt x="-182013" y="-106814"/>
                    <a:pt x="83458" y="871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2" name="フリーフォーム 1421">
              <a:extLst>
                <a:ext uri="{FF2B5EF4-FFF2-40B4-BE49-F238E27FC236}">
                  <a16:creationId xmlns:a16="http://schemas.microsoft.com/office/drawing/2014/main" id="{E29E3359-1F9E-C686-B1FB-3AF565BEF3FE}"/>
                </a:ext>
              </a:extLst>
            </p:cNvPr>
            <p:cNvSpPr/>
            <p:nvPr/>
          </p:nvSpPr>
          <p:spPr>
            <a:xfrm>
              <a:off x="648393" y="-6815"/>
              <a:ext cx="3556713" cy="3059906"/>
            </a:xfrm>
            <a:custGeom>
              <a:avLst/>
              <a:gdLst>
                <a:gd name="connsiteX0" fmla="*/ 536 w 3556713"/>
                <a:gd name="connsiteY0" fmla="*/ 2558286 h 3059906"/>
                <a:gd name="connsiteX1" fmla="*/ 413491 w 3556713"/>
                <a:gd name="connsiteY1" fmla="*/ 1009705 h 3059906"/>
                <a:gd name="connsiteX2" fmla="*/ 1563865 w 3556713"/>
                <a:gd name="connsiteY2" fmla="*/ 139550 h 3059906"/>
                <a:gd name="connsiteX3" fmla="*/ 2581504 w 3556713"/>
                <a:gd name="connsiteY3" fmla="*/ 154299 h 3059906"/>
                <a:gd name="connsiteX4" fmla="*/ 3525401 w 3556713"/>
                <a:gd name="connsiteY4" fmla="*/ 1614389 h 3059906"/>
                <a:gd name="connsiteX5" fmla="*/ 3348420 w 3556713"/>
                <a:gd name="connsiteY5" fmla="*/ 1407912 h 3059906"/>
                <a:gd name="connsiteX6" fmla="*/ 2566755 w 3556713"/>
                <a:gd name="connsiteY6" fmla="*/ 508260 h 3059906"/>
                <a:gd name="connsiteX7" fmla="*/ 1622859 w 3556713"/>
                <a:gd name="connsiteY7" fmla="*/ 449267 h 3059906"/>
                <a:gd name="connsiteX8" fmla="*/ 1239401 w 3556713"/>
                <a:gd name="connsiteY8" fmla="*/ 685241 h 3059906"/>
                <a:gd name="connsiteX9" fmla="*/ 973930 w 3556713"/>
                <a:gd name="connsiteY9" fmla="*/ 1363667 h 3059906"/>
                <a:gd name="connsiteX10" fmla="*/ 1047672 w 3556713"/>
                <a:gd name="connsiteY10" fmla="*/ 1702880 h 3059906"/>
                <a:gd name="connsiteX11" fmla="*/ 900188 w 3556713"/>
                <a:gd name="connsiteY11" fmla="*/ 2101086 h 3059906"/>
                <a:gd name="connsiteX12" fmla="*/ 339749 w 3556713"/>
                <a:gd name="connsiteY12" fmla="*/ 3044983 h 3059906"/>
                <a:gd name="connsiteX13" fmla="*/ 536 w 3556713"/>
                <a:gd name="connsiteY13" fmla="*/ 2558286 h 3059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56713" h="3059906">
                  <a:moveTo>
                    <a:pt x="536" y="2558286"/>
                  </a:moveTo>
                  <a:cubicBezTo>
                    <a:pt x="12826" y="2219073"/>
                    <a:pt x="152936" y="1412828"/>
                    <a:pt x="413491" y="1009705"/>
                  </a:cubicBezTo>
                  <a:cubicBezTo>
                    <a:pt x="674046" y="606582"/>
                    <a:pt x="1202529" y="282118"/>
                    <a:pt x="1563865" y="139550"/>
                  </a:cubicBezTo>
                  <a:cubicBezTo>
                    <a:pt x="1925201" y="-3018"/>
                    <a:pt x="2254581" y="-91508"/>
                    <a:pt x="2581504" y="154299"/>
                  </a:cubicBezTo>
                  <a:cubicBezTo>
                    <a:pt x="2908427" y="400106"/>
                    <a:pt x="3397582" y="1405453"/>
                    <a:pt x="3525401" y="1614389"/>
                  </a:cubicBezTo>
                  <a:cubicBezTo>
                    <a:pt x="3653220" y="1823324"/>
                    <a:pt x="3348420" y="1407912"/>
                    <a:pt x="3348420" y="1407912"/>
                  </a:cubicBezTo>
                  <a:cubicBezTo>
                    <a:pt x="3188646" y="1223557"/>
                    <a:pt x="2854349" y="668034"/>
                    <a:pt x="2566755" y="508260"/>
                  </a:cubicBezTo>
                  <a:cubicBezTo>
                    <a:pt x="2279162" y="348486"/>
                    <a:pt x="1844085" y="419770"/>
                    <a:pt x="1622859" y="449267"/>
                  </a:cubicBezTo>
                  <a:cubicBezTo>
                    <a:pt x="1401633" y="478764"/>
                    <a:pt x="1347556" y="532841"/>
                    <a:pt x="1239401" y="685241"/>
                  </a:cubicBezTo>
                  <a:cubicBezTo>
                    <a:pt x="1131246" y="837641"/>
                    <a:pt x="1005885" y="1194061"/>
                    <a:pt x="973930" y="1363667"/>
                  </a:cubicBezTo>
                  <a:cubicBezTo>
                    <a:pt x="941975" y="1533273"/>
                    <a:pt x="1059962" y="1579977"/>
                    <a:pt x="1047672" y="1702880"/>
                  </a:cubicBezTo>
                  <a:cubicBezTo>
                    <a:pt x="1035382" y="1825783"/>
                    <a:pt x="1018175" y="1877402"/>
                    <a:pt x="900188" y="2101086"/>
                  </a:cubicBezTo>
                  <a:cubicBezTo>
                    <a:pt x="782201" y="2324770"/>
                    <a:pt x="489691" y="2968783"/>
                    <a:pt x="339749" y="3044983"/>
                  </a:cubicBezTo>
                  <a:cubicBezTo>
                    <a:pt x="189807" y="3121183"/>
                    <a:pt x="-11754" y="2897499"/>
                    <a:pt x="536" y="255828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3" name="フリーフォーム 1422">
              <a:extLst>
                <a:ext uri="{FF2B5EF4-FFF2-40B4-BE49-F238E27FC236}">
                  <a16:creationId xmlns:a16="http://schemas.microsoft.com/office/drawing/2014/main" id="{5F2FD081-A80E-B1B4-4A83-02A156265A2D}"/>
                </a:ext>
              </a:extLst>
            </p:cNvPr>
            <p:cNvSpPr/>
            <p:nvPr/>
          </p:nvSpPr>
          <p:spPr>
            <a:xfrm>
              <a:off x="2727625" y="268949"/>
              <a:ext cx="1345338" cy="2351096"/>
            </a:xfrm>
            <a:custGeom>
              <a:avLst/>
              <a:gdLst>
                <a:gd name="connsiteX0" fmla="*/ 827 w 1345338"/>
                <a:gd name="connsiteY0" fmla="*/ 70264 h 2351096"/>
                <a:gd name="connsiteX1" fmla="*/ 561265 w 1345338"/>
                <a:gd name="connsiteY1" fmla="*/ 497967 h 2351096"/>
                <a:gd name="connsiteX2" fmla="*/ 325291 w 1345338"/>
                <a:gd name="connsiteY2" fmla="*/ 2297270 h 2351096"/>
                <a:gd name="connsiteX3" fmla="*/ 472775 w 1345338"/>
                <a:gd name="connsiteY3" fmla="*/ 1825322 h 2351096"/>
                <a:gd name="connsiteX4" fmla="*/ 1342930 w 1345338"/>
                <a:gd name="connsiteY4" fmla="*/ 1264883 h 2351096"/>
                <a:gd name="connsiteX5" fmla="*/ 708749 w 1345338"/>
                <a:gd name="connsiteY5" fmla="*/ 129257 h 2351096"/>
                <a:gd name="connsiteX6" fmla="*/ 827 w 1345338"/>
                <a:gd name="connsiteY6" fmla="*/ 70264 h 235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5338" h="2351096">
                  <a:moveTo>
                    <a:pt x="827" y="70264"/>
                  </a:moveTo>
                  <a:cubicBezTo>
                    <a:pt x="-23754" y="131716"/>
                    <a:pt x="507188" y="126799"/>
                    <a:pt x="561265" y="497967"/>
                  </a:cubicBezTo>
                  <a:cubicBezTo>
                    <a:pt x="615342" y="869135"/>
                    <a:pt x="340039" y="2076044"/>
                    <a:pt x="325291" y="2297270"/>
                  </a:cubicBezTo>
                  <a:cubicBezTo>
                    <a:pt x="310543" y="2518496"/>
                    <a:pt x="303169" y="1997386"/>
                    <a:pt x="472775" y="1825322"/>
                  </a:cubicBezTo>
                  <a:cubicBezTo>
                    <a:pt x="642381" y="1653258"/>
                    <a:pt x="1303601" y="1547560"/>
                    <a:pt x="1342930" y="1264883"/>
                  </a:cubicBezTo>
                  <a:cubicBezTo>
                    <a:pt x="1382259" y="982206"/>
                    <a:pt x="929975" y="333276"/>
                    <a:pt x="708749" y="129257"/>
                  </a:cubicBezTo>
                  <a:cubicBezTo>
                    <a:pt x="487523" y="-74762"/>
                    <a:pt x="25408" y="8812"/>
                    <a:pt x="827" y="7026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4" name="フリーフォーム 1423">
              <a:extLst>
                <a:ext uri="{FF2B5EF4-FFF2-40B4-BE49-F238E27FC236}">
                  <a16:creationId xmlns:a16="http://schemas.microsoft.com/office/drawing/2014/main" id="{6F5B91DF-B161-4BE2-DA49-25ADDE74E379}"/>
                </a:ext>
              </a:extLst>
            </p:cNvPr>
            <p:cNvSpPr/>
            <p:nvPr/>
          </p:nvSpPr>
          <p:spPr>
            <a:xfrm>
              <a:off x="155153" y="1598384"/>
              <a:ext cx="1138567" cy="3489000"/>
            </a:xfrm>
            <a:custGeom>
              <a:avLst/>
              <a:gdLst>
                <a:gd name="connsiteX0" fmla="*/ 891982 w 1138567"/>
                <a:gd name="connsiteY0" fmla="*/ 289410 h 3489000"/>
                <a:gd name="connsiteX1" fmla="*/ 715002 w 1138567"/>
                <a:gd name="connsiteY1" fmla="*/ 38687 h 3489000"/>
                <a:gd name="connsiteX2" fmla="*/ 405286 w 1138567"/>
                <a:gd name="connsiteY2" fmla="*/ 1056326 h 3489000"/>
                <a:gd name="connsiteX3" fmla="*/ 213557 w 1138567"/>
                <a:gd name="connsiteY3" fmla="*/ 1366042 h 3489000"/>
                <a:gd name="connsiteX4" fmla="*/ 7079 w 1138567"/>
                <a:gd name="connsiteY4" fmla="*/ 2088713 h 3489000"/>
                <a:gd name="connsiteX5" fmla="*/ 66073 w 1138567"/>
                <a:gd name="connsiteY5" fmla="*/ 3460313 h 3489000"/>
                <a:gd name="connsiteX6" fmla="*/ 243053 w 1138567"/>
                <a:gd name="connsiteY6" fmla="*/ 2840881 h 3489000"/>
                <a:gd name="connsiteX7" fmla="*/ 1113208 w 1138567"/>
                <a:gd name="connsiteY7" fmla="*/ 790855 h 3489000"/>
                <a:gd name="connsiteX8" fmla="*/ 906731 w 1138567"/>
                <a:gd name="connsiteY8" fmla="*/ 1012081 h 3489000"/>
                <a:gd name="connsiteX9" fmla="*/ 891982 w 1138567"/>
                <a:gd name="connsiteY9" fmla="*/ 289410 h 34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8567" h="3489000">
                  <a:moveTo>
                    <a:pt x="891982" y="289410"/>
                  </a:moveTo>
                  <a:cubicBezTo>
                    <a:pt x="860027" y="127178"/>
                    <a:pt x="796118" y="-89132"/>
                    <a:pt x="715002" y="38687"/>
                  </a:cubicBezTo>
                  <a:cubicBezTo>
                    <a:pt x="633886" y="166506"/>
                    <a:pt x="488860" y="835100"/>
                    <a:pt x="405286" y="1056326"/>
                  </a:cubicBezTo>
                  <a:cubicBezTo>
                    <a:pt x="321712" y="1277552"/>
                    <a:pt x="279925" y="1193978"/>
                    <a:pt x="213557" y="1366042"/>
                  </a:cubicBezTo>
                  <a:cubicBezTo>
                    <a:pt x="147189" y="1538106"/>
                    <a:pt x="31660" y="1739668"/>
                    <a:pt x="7079" y="2088713"/>
                  </a:cubicBezTo>
                  <a:cubicBezTo>
                    <a:pt x="-17502" y="2437758"/>
                    <a:pt x="26744" y="3334952"/>
                    <a:pt x="66073" y="3460313"/>
                  </a:cubicBezTo>
                  <a:cubicBezTo>
                    <a:pt x="105402" y="3585674"/>
                    <a:pt x="68531" y="3285791"/>
                    <a:pt x="243053" y="2840881"/>
                  </a:cubicBezTo>
                  <a:cubicBezTo>
                    <a:pt x="417575" y="2395971"/>
                    <a:pt x="1002595" y="1095655"/>
                    <a:pt x="1113208" y="790855"/>
                  </a:cubicBezTo>
                  <a:cubicBezTo>
                    <a:pt x="1223821" y="486055"/>
                    <a:pt x="938686" y="1098113"/>
                    <a:pt x="906731" y="1012081"/>
                  </a:cubicBezTo>
                  <a:cubicBezTo>
                    <a:pt x="874776" y="926049"/>
                    <a:pt x="923937" y="451642"/>
                    <a:pt x="891982" y="28941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5" name="フリーフォーム 1424">
              <a:extLst>
                <a:ext uri="{FF2B5EF4-FFF2-40B4-BE49-F238E27FC236}">
                  <a16:creationId xmlns:a16="http://schemas.microsoft.com/office/drawing/2014/main" id="{C9B755A4-BFCE-54EC-D89A-2A52F74F79CF}"/>
                </a:ext>
              </a:extLst>
            </p:cNvPr>
            <p:cNvSpPr/>
            <p:nvPr/>
          </p:nvSpPr>
          <p:spPr>
            <a:xfrm>
              <a:off x="70973" y="8063506"/>
              <a:ext cx="2225849" cy="4488854"/>
            </a:xfrm>
            <a:custGeom>
              <a:avLst/>
              <a:gdLst>
                <a:gd name="connsiteX0" fmla="*/ 2215027 w 2225849"/>
                <a:gd name="connsiteY0" fmla="*/ 1699926 h 4488854"/>
                <a:gd name="connsiteX1" fmla="*/ 1566098 w 2225849"/>
                <a:gd name="connsiteY1" fmla="*/ 3764700 h 4488854"/>
                <a:gd name="connsiteX2" fmla="*/ 872924 w 2225849"/>
                <a:gd name="connsiteY2" fmla="*/ 4487371 h 4488854"/>
                <a:gd name="connsiteX3" fmla="*/ 223995 w 2225849"/>
                <a:gd name="connsiteY3" fmla="*/ 3617217 h 4488854"/>
                <a:gd name="connsiteX4" fmla="*/ 32266 w 2225849"/>
                <a:gd name="connsiteY4" fmla="*/ 269333 h 4488854"/>
                <a:gd name="connsiteX5" fmla="*/ 91259 w 2225849"/>
                <a:gd name="connsiteY5" fmla="*/ 505307 h 4488854"/>
                <a:gd name="connsiteX6" fmla="*/ 887672 w 2225849"/>
                <a:gd name="connsiteY6" fmla="*/ 2909294 h 4488854"/>
                <a:gd name="connsiteX7" fmla="*/ 1890562 w 2225849"/>
                <a:gd name="connsiteY7" fmla="*/ 151346 h 4488854"/>
                <a:gd name="connsiteX8" fmla="*/ 2215027 w 2225849"/>
                <a:gd name="connsiteY8" fmla="*/ 1699926 h 4488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5849" h="4488854">
                  <a:moveTo>
                    <a:pt x="2215027" y="1699926"/>
                  </a:moveTo>
                  <a:cubicBezTo>
                    <a:pt x="2160950" y="2302152"/>
                    <a:pt x="1789782" y="3300126"/>
                    <a:pt x="1566098" y="3764700"/>
                  </a:cubicBezTo>
                  <a:cubicBezTo>
                    <a:pt x="1342414" y="4229274"/>
                    <a:pt x="1096608" y="4511952"/>
                    <a:pt x="872924" y="4487371"/>
                  </a:cubicBezTo>
                  <a:cubicBezTo>
                    <a:pt x="649240" y="4462790"/>
                    <a:pt x="364105" y="4320223"/>
                    <a:pt x="223995" y="3617217"/>
                  </a:cubicBezTo>
                  <a:cubicBezTo>
                    <a:pt x="83885" y="2914211"/>
                    <a:pt x="54389" y="787985"/>
                    <a:pt x="32266" y="269333"/>
                  </a:cubicBezTo>
                  <a:cubicBezTo>
                    <a:pt x="10143" y="-249319"/>
                    <a:pt x="-51309" y="65314"/>
                    <a:pt x="91259" y="505307"/>
                  </a:cubicBezTo>
                  <a:cubicBezTo>
                    <a:pt x="233827" y="945300"/>
                    <a:pt x="587788" y="2968288"/>
                    <a:pt x="887672" y="2909294"/>
                  </a:cubicBezTo>
                  <a:cubicBezTo>
                    <a:pt x="1187556" y="2850301"/>
                    <a:pt x="1666878" y="355365"/>
                    <a:pt x="1890562" y="151346"/>
                  </a:cubicBezTo>
                  <a:cubicBezTo>
                    <a:pt x="2114246" y="-52673"/>
                    <a:pt x="2269104" y="1097700"/>
                    <a:pt x="2215027" y="169992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6" name="フリーフォーム 1425">
              <a:extLst>
                <a:ext uri="{FF2B5EF4-FFF2-40B4-BE49-F238E27FC236}">
                  <a16:creationId xmlns:a16="http://schemas.microsoft.com/office/drawing/2014/main" id="{BD02BA39-5CBC-76C6-01B3-A05EF67EFB94}"/>
                </a:ext>
              </a:extLst>
            </p:cNvPr>
            <p:cNvSpPr/>
            <p:nvPr/>
          </p:nvSpPr>
          <p:spPr>
            <a:xfrm>
              <a:off x="2241696" y="856633"/>
              <a:ext cx="1884603" cy="3142019"/>
            </a:xfrm>
            <a:custGeom>
              <a:avLst/>
              <a:gdLst>
                <a:gd name="connsiteX0" fmla="*/ 1873104 w 1884603"/>
                <a:gd name="connsiteY0" fmla="*/ 721444 h 3142019"/>
                <a:gd name="connsiteX1" fmla="*/ 1563388 w 1884603"/>
                <a:gd name="connsiteY1" fmla="*/ 1045909 h 3142019"/>
                <a:gd name="connsiteX2" fmla="*/ 825969 w 1884603"/>
                <a:gd name="connsiteY2" fmla="*/ 2004554 h 3142019"/>
                <a:gd name="connsiteX3" fmla="*/ 280278 w 1884603"/>
                <a:gd name="connsiteY3" fmla="*/ 2682980 h 3142019"/>
                <a:gd name="connsiteX4" fmla="*/ 59 w 1884603"/>
                <a:gd name="connsiteY4" fmla="*/ 3140180 h 3142019"/>
                <a:gd name="connsiteX5" fmla="*/ 265530 w 1884603"/>
                <a:gd name="connsiteY5" fmla="*/ 2682980 h 3142019"/>
                <a:gd name="connsiteX6" fmla="*/ 1165181 w 1884603"/>
                <a:gd name="connsiteY6" fmla="*/ 57767 h 3142019"/>
                <a:gd name="connsiteX7" fmla="*/ 1194678 w 1884603"/>
                <a:gd name="connsiteY7" fmla="*/ 854180 h 3142019"/>
                <a:gd name="connsiteX8" fmla="*/ 1873104 w 1884603"/>
                <a:gd name="connsiteY8" fmla="*/ 721444 h 314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4603" h="3142019">
                  <a:moveTo>
                    <a:pt x="1873104" y="721444"/>
                  </a:moveTo>
                  <a:cubicBezTo>
                    <a:pt x="1934556" y="753399"/>
                    <a:pt x="1737910" y="832058"/>
                    <a:pt x="1563388" y="1045909"/>
                  </a:cubicBezTo>
                  <a:cubicBezTo>
                    <a:pt x="1388866" y="1259760"/>
                    <a:pt x="1039821" y="1731709"/>
                    <a:pt x="825969" y="2004554"/>
                  </a:cubicBezTo>
                  <a:cubicBezTo>
                    <a:pt x="612117" y="2277399"/>
                    <a:pt x="417930" y="2493709"/>
                    <a:pt x="280278" y="2682980"/>
                  </a:cubicBezTo>
                  <a:cubicBezTo>
                    <a:pt x="142626" y="2872251"/>
                    <a:pt x="2517" y="3140180"/>
                    <a:pt x="59" y="3140180"/>
                  </a:cubicBezTo>
                  <a:cubicBezTo>
                    <a:pt x="-2399" y="3140180"/>
                    <a:pt x="71343" y="3196716"/>
                    <a:pt x="265530" y="2682980"/>
                  </a:cubicBezTo>
                  <a:cubicBezTo>
                    <a:pt x="459717" y="2169245"/>
                    <a:pt x="1010323" y="362567"/>
                    <a:pt x="1165181" y="57767"/>
                  </a:cubicBezTo>
                  <a:cubicBezTo>
                    <a:pt x="1320039" y="-247033"/>
                    <a:pt x="1079149" y="748483"/>
                    <a:pt x="1194678" y="854180"/>
                  </a:cubicBezTo>
                  <a:cubicBezTo>
                    <a:pt x="1310207" y="959877"/>
                    <a:pt x="1811652" y="689489"/>
                    <a:pt x="1873104" y="72144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フリーフォーム 1419">
              <a:extLst>
                <a:ext uri="{FF2B5EF4-FFF2-40B4-BE49-F238E27FC236}">
                  <a16:creationId xmlns:a16="http://schemas.microsoft.com/office/drawing/2014/main" id="{8865F14B-FDB4-33D7-32AF-75DE55317699}"/>
                </a:ext>
              </a:extLst>
            </p:cNvPr>
            <p:cNvSpPr/>
            <p:nvPr/>
          </p:nvSpPr>
          <p:spPr>
            <a:xfrm>
              <a:off x="8318470" y="3368411"/>
              <a:ext cx="764581" cy="814985"/>
            </a:xfrm>
            <a:custGeom>
              <a:avLst/>
              <a:gdLst>
                <a:gd name="connsiteX0" fmla="*/ 30 w 764581"/>
                <a:gd name="connsiteY0" fmla="*/ 264 h 814985"/>
                <a:gd name="connsiteX1" fmla="*/ 250855 w 764581"/>
                <a:gd name="connsiteY1" fmla="*/ 254264 h 814985"/>
                <a:gd name="connsiteX2" fmla="*/ 501680 w 764581"/>
                <a:gd name="connsiteY2" fmla="*/ 536839 h 814985"/>
                <a:gd name="connsiteX3" fmla="*/ 749330 w 764581"/>
                <a:gd name="connsiteY3" fmla="*/ 794014 h 814985"/>
                <a:gd name="connsiteX4" fmla="*/ 723930 w 764581"/>
                <a:gd name="connsiteY4" fmla="*/ 787664 h 814985"/>
                <a:gd name="connsiteX5" fmla="*/ 609630 w 764581"/>
                <a:gd name="connsiteY5" fmla="*/ 689239 h 814985"/>
                <a:gd name="connsiteX6" fmla="*/ 266730 w 764581"/>
                <a:gd name="connsiteY6" fmla="*/ 301889 h 814985"/>
                <a:gd name="connsiteX7" fmla="*/ 30 w 764581"/>
                <a:gd name="connsiteY7" fmla="*/ 264 h 81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4581" h="814985">
                  <a:moveTo>
                    <a:pt x="30" y="264"/>
                  </a:moveTo>
                  <a:cubicBezTo>
                    <a:pt x="-2616" y="-7673"/>
                    <a:pt x="167247" y="164835"/>
                    <a:pt x="250855" y="254264"/>
                  </a:cubicBezTo>
                  <a:cubicBezTo>
                    <a:pt x="334463" y="343693"/>
                    <a:pt x="418601" y="446881"/>
                    <a:pt x="501680" y="536839"/>
                  </a:cubicBezTo>
                  <a:cubicBezTo>
                    <a:pt x="584759" y="626797"/>
                    <a:pt x="712288" y="752210"/>
                    <a:pt x="749330" y="794014"/>
                  </a:cubicBezTo>
                  <a:cubicBezTo>
                    <a:pt x="786372" y="835818"/>
                    <a:pt x="747213" y="805127"/>
                    <a:pt x="723930" y="787664"/>
                  </a:cubicBezTo>
                  <a:cubicBezTo>
                    <a:pt x="700647" y="770202"/>
                    <a:pt x="685830" y="770201"/>
                    <a:pt x="609630" y="689239"/>
                  </a:cubicBezTo>
                  <a:cubicBezTo>
                    <a:pt x="533430" y="608277"/>
                    <a:pt x="365155" y="411426"/>
                    <a:pt x="266730" y="301889"/>
                  </a:cubicBezTo>
                  <a:cubicBezTo>
                    <a:pt x="168305" y="192352"/>
                    <a:pt x="2676" y="8201"/>
                    <a:pt x="30" y="26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1" name="フリーフォーム 1420">
              <a:extLst>
                <a:ext uri="{FF2B5EF4-FFF2-40B4-BE49-F238E27FC236}">
                  <a16:creationId xmlns:a16="http://schemas.microsoft.com/office/drawing/2014/main" id="{B38A0D57-01E0-1F03-F0E2-97341C2003B6}"/>
                </a:ext>
              </a:extLst>
            </p:cNvPr>
            <p:cNvSpPr/>
            <p:nvPr/>
          </p:nvSpPr>
          <p:spPr>
            <a:xfrm>
              <a:off x="8092547" y="3304437"/>
              <a:ext cx="966016" cy="1035906"/>
            </a:xfrm>
            <a:custGeom>
              <a:avLst/>
              <a:gdLst>
                <a:gd name="connsiteX0" fmla="*/ 13228 w 966016"/>
                <a:gd name="connsiteY0" fmla="*/ 16613 h 1035906"/>
                <a:gd name="connsiteX1" fmla="*/ 505353 w 966016"/>
                <a:gd name="connsiteY1" fmla="*/ 534138 h 1035906"/>
                <a:gd name="connsiteX2" fmla="*/ 759353 w 966016"/>
                <a:gd name="connsiteY2" fmla="*/ 816713 h 1035906"/>
                <a:gd name="connsiteX3" fmla="*/ 965728 w 966016"/>
                <a:gd name="connsiteY3" fmla="*/ 1035788 h 1035906"/>
                <a:gd name="connsiteX4" fmla="*/ 714903 w 966016"/>
                <a:gd name="connsiteY4" fmla="*/ 788138 h 1035906"/>
                <a:gd name="connsiteX5" fmla="*/ 210078 w 966016"/>
                <a:gd name="connsiteY5" fmla="*/ 245213 h 1035906"/>
                <a:gd name="connsiteX6" fmla="*/ 143403 w 966016"/>
                <a:gd name="connsiteY6" fmla="*/ 137263 h 1035906"/>
                <a:gd name="connsiteX7" fmla="*/ 13228 w 966016"/>
                <a:gd name="connsiteY7" fmla="*/ 16613 h 103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6016" h="1035906">
                  <a:moveTo>
                    <a:pt x="13228" y="16613"/>
                  </a:moveTo>
                  <a:cubicBezTo>
                    <a:pt x="73553" y="82759"/>
                    <a:pt x="380999" y="400788"/>
                    <a:pt x="505353" y="534138"/>
                  </a:cubicBezTo>
                  <a:cubicBezTo>
                    <a:pt x="629707" y="667488"/>
                    <a:pt x="682624" y="733105"/>
                    <a:pt x="759353" y="816713"/>
                  </a:cubicBezTo>
                  <a:cubicBezTo>
                    <a:pt x="836082" y="900321"/>
                    <a:pt x="973136" y="1040551"/>
                    <a:pt x="965728" y="1035788"/>
                  </a:cubicBezTo>
                  <a:cubicBezTo>
                    <a:pt x="958320" y="1031026"/>
                    <a:pt x="840845" y="919900"/>
                    <a:pt x="714903" y="788138"/>
                  </a:cubicBezTo>
                  <a:cubicBezTo>
                    <a:pt x="588961" y="656376"/>
                    <a:pt x="305328" y="353692"/>
                    <a:pt x="210078" y="245213"/>
                  </a:cubicBezTo>
                  <a:cubicBezTo>
                    <a:pt x="114828" y="136734"/>
                    <a:pt x="169861" y="173775"/>
                    <a:pt x="143403" y="137263"/>
                  </a:cubicBezTo>
                  <a:cubicBezTo>
                    <a:pt x="116945" y="100751"/>
                    <a:pt x="-47097" y="-49533"/>
                    <a:pt x="13228" y="1661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7" name="フリーフォーム 1426">
              <a:extLst>
                <a:ext uri="{FF2B5EF4-FFF2-40B4-BE49-F238E27FC236}">
                  <a16:creationId xmlns:a16="http://schemas.microsoft.com/office/drawing/2014/main" id="{259FC8EC-0D73-F30F-77A1-340BAF92BF03}"/>
                </a:ext>
              </a:extLst>
            </p:cNvPr>
            <p:cNvSpPr/>
            <p:nvPr/>
          </p:nvSpPr>
          <p:spPr>
            <a:xfrm>
              <a:off x="7988300" y="3352800"/>
              <a:ext cx="1057884" cy="1149665"/>
            </a:xfrm>
            <a:custGeom>
              <a:avLst/>
              <a:gdLst>
                <a:gd name="connsiteX0" fmla="*/ 0 w 1057884"/>
                <a:gd name="connsiteY0" fmla="*/ 0 h 1149665"/>
                <a:gd name="connsiteX1" fmla="*/ 542925 w 1057884"/>
                <a:gd name="connsiteY1" fmla="*/ 590550 h 1149665"/>
                <a:gd name="connsiteX2" fmla="*/ 869950 w 1057884"/>
                <a:gd name="connsiteY2" fmla="*/ 949325 h 1149665"/>
                <a:gd name="connsiteX3" fmla="*/ 1057275 w 1057884"/>
                <a:gd name="connsiteY3" fmla="*/ 1146175 h 1149665"/>
                <a:gd name="connsiteX4" fmla="*/ 908050 w 1057884"/>
                <a:gd name="connsiteY4" fmla="*/ 1025525 h 1149665"/>
                <a:gd name="connsiteX5" fmla="*/ 381000 w 1057884"/>
                <a:gd name="connsiteY5" fmla="*/ 454025 h 1149665"/>
                <a:gd name="connsiteX6" fmla="*/ 117475 w 1057884"/>
                <a:gd name="connsiteY6" fmla="*/ 104775 h 1149665"/>
                <a:gd name="connsiteX7" fmla="*/ 0 w 1057884"/>
                <a:gd name="connsiteY7" fmla="*/ 0 h 114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7884" h="1149665">
                  <a:moveTo>
                    <a:pt x="0" y="0"/>
                  </a:moveTo>
                  <a:lnTo>
                    <a:pt x="542925" y="590550"/>
                  </a:lnTo>
                  <a:lnTo>
                    <a:pt x="869950" y="949325"/>
                  </a:lnTo>
                  <a:cubicBezTo>
                    <a:pt x="955675" y="1041929"/>
                    <a:pt x="1050925" y="1133475"/>
                    <a:pt x="1057275" y="1146175"/>
                  </a:cubicBezTo>
                  <a:cubicBezTo>
                    <a:pt x="1063625" y="1158875"/>
                    <a:pt x="1020762" y="1140883"/>
                    <a:pt x="908050" y="1025525"/>
                  </a:cubicBezTo>
                  <a:cubicBezTo>
                    <a:pt x="795338" y="910167"/>
                    <a:pt x="512762" y="607483"/>
                    <a:pt x="381000" y="454025"/>
                  </a:cubicBezTo>
                  <a:cubicBezTo>
                    <a:pt x="249238" y="300567"/>
                    <a:pt x="177271" y="178329"/>
                    <a:pt x="117475" y="104775"/>
                  </a:cubicBezTo>
                  <a:cubicBezTo>
                    <a:pt x="57679" y="31221"/>
                    <a:pt x="39952" y="21960"/>
                    <a:pt x="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8" name="フリーフォーム 1427">
              <a:extLst>
                <a:ext uri="{FF2B5EF4-FFF2-40B4-BE49-F238E27FC236}">
                  <a16:creationId xmlns:a16="http://schemas.microsoft.com/office/drawing/2014/main" id="{DF6B4695-FDF4-79E4-8E9C-880FA251F963}"/>
                </a:ext>
              </a:extLst>
            </p:cNvPr>
            <p:cNvSpPr/>
            <p:nvPr/>
          </p:nvSpPr>
          <p:spPr>
            <a:xfrm>
              <a:off x="7855958" y="3371460"/>
              <a:ext cx="1141895" cy="1254892"/>
            </a:xfrm>
            <a:custGeom>
              <a:avLst/>
              <a:gdLst>
                <a:gd name="connsiteX0" fmla="*/ 5342 w 1141895"/>
                <a:gd name="connsiteY0" fmla="*/ 3565 h 1254892"/>
                <a:gd name="connsiteX1" fmla="*/ 437142 w 1141895"/>
                <a:gd name="connsiteY1" fmla="*/ 476640 h 1254892"/>
                <a:gd name="connsiteX2" fmla="*/ 834017 w 1141895"/>
                <a:gd name="connsiteY2" fmla="*/ 895740 h 1254892"/>
                <a:gd name="connsiteX3" fmla="*/ 1081667 w 1141895"/>
                <a:gd name="connsiteY3" fmla="*/ 1181490 h 1254892"/>
                <a:gd name="connsiteX4" fmla="*/ 1135642 w 1141895"/>
                <a:gd name="connsiteY4" fmla="*/ 1251340 h 1254892"/>
                <a:gd name="connsiteX5" fmla="*/ 973717 w 1141895"/>
                <a:gd name="connsiteY5" fmla="*/ 1102115 h 1254892"/>
                <a:gd name="connsiteX6" fmla="*/ 564142 w 1141895"/>
                <a:gd name="connsiteY6" fmla="*/ 660790 h 1254892"/>
                <a:gd name="connsiteX7" fmla="*/ 221242 w 1141895"/>
                <a:gd name="connsiteY7" fmla="*/ 279790 h 1254892"/>
                <a:gd name="connsiteX8" fmla="*/ 5342 w 1141895"/>
                <a:gd name="connsiteY8" fmla="*/ 3565 h 1254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1895" h="1254892">
                  <a:moveTo>
                    <a:pt x="5342" y="3565"/>
                  </a:moveTo>
                  <a:cubicBezTo>
                    <a:pt x="41325" y="36373"/>
                    <a:pt x="299030" y="327944"/>
                    <a:pt x="437142" y="476640"/>
                  </a:cubicBezTo>
                  <a:cubicBezTo>
                    <a:pt x="575254" y="625336"/>
                    <a:pt x="726596" y="778265"/>
                    <a:pt x="834017" y="895740"/>
                  </a:cubicBezTo>
                  <a:cubicBezTo>
                    <a:pt x="941438" y="1013215"/>
                    <a:pt x="1031396" y="1122223"/>
                    <a:pt x="1081667" y="1181490"/>
                  </a:cubicBezTo>
                  <a:cubicBezTo>
                    <a:pt x="1131938" y="1240757"/>
                    <a:pt x="1153634" y="1264569"/>
                    <a:pt x="1135642" y="1251340"/>
                  </a:cubicBezTo>
                  <a:cubicBezTo>
                    <a:pt x="1117650" y="1238111"/>
                    <a:pt x="1068967" y="1200540"/>
                    <a:pt x="973717" y="1102115"/>
                  </a:cubicBezTo>
                  <a:cubicBezTo>
                    <a:pt x="878467" y="1003690"/>
                    <a:pt x="689554" y="797844"/>
                    <a:pt x="564142" y="660790"/>
                  </a:cubicBezTo>
                  <a:cubicBezTo>
                    <a:pt x="438730" y="523736"/>
                    <a:pt x="319138" y="387211"/>
                    <a:pt x="221242" y="279790"/>
                  </a:cubicBezTo>
                  <a:cubicBezTo>
                    <a:pt x="123346" y="172369"/>
                    <a:pt x="-30641" y="-29243"/>
                    <a:pt x="5342" y="356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9" name="フリーフォーム 1428">
              <a:extLst>
                <a:ext uri="{FF2B5EF4-FFF2-40B4-BE49-F238E27FC236}">
                  <a16:creationId xmlns:a16="http://schemas.microsoft.com/office/drawing/2014/main" id="{4FFCE0E2-C669-E48A-77D2-B9E40A76B57A}"/>
                </a:ext>
              </a:extLst>
            </p:cNvPr>
            <p:cNvSpPr/>
            <p:nvPr/>
          </p:nvSpPr>
          <p:spPr>
            <a:xfrm>
              <a:off x="7766050" y="3435350"/>
              <a:ext cx="1183624" cy="1308855"/>
            </a:xfrm>
            <a:custGeom>
              <a:avLst/>
              <a:gdLst>
                <a:gd name="connsiteX0" fmla="*/ 0 w 1183624"/>
                <a:gd name="connsiteY0" fmla="*/ 0 h 1308855"/>
                <a:gd name="connsiteX1" fmla="*/ 492125 w 1183624"/>
                <a:gd name="connsiteY1" fmla="*/ 530225 h 1308855"/>
                <a:gd name="connsiteX2" fmla="*/ 984250 w 1183624"/>
                <a:gd name="connsiteY2" fmla="*/ 1076325 h 1308855"/>
                <a:gd name="connsiteX3" fmla="*/ 1181100 w 1183624"/>
                <a:gd name="connsiteY3" fmla="*/ 1301750 h 1308855"/>
                <a:gd name="connsiteX4" fmla="*/ 1035050 w 1183624"/>
                <a:gd name="connsiteY4" fmla="*/ 1165225 h 1308855"/>
                <a:gd name="connsiteX5" fmla="*/ 282575 w 1183624"/>
                <a:gd name="connsiteY5" fmla="*/ 355600 h 1308855"/>
                <a:gd name="connsiteX6" fmla="*/ 0 w 1183624"/>
                <a:gd name="connsiteY6" fmla="*/ 0 h 130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3624" h="1308855">
                  <a:moveTo>
                    <a:pt x="0" y="0"/>
                  </a:moveTo>
                  <a:lnTo>
                    <a:pt x="492125" y="530225"/>
                  </a:lnTo>
                  <a:cubicBezTo>
                    <a:pt x="656167" y="709613"/>
                    <a:pt x="869421" y="947738"/>
                    <a:pt x="984250" y="1076325"/>
                  </a:cubicBezTo>
                  <a:cubicBezTo>
                    <a:pt x="1099079" y="1204913"/>
                    <a:pt x="1172633" y="1286933"/>
                    <a:pt x="1181100" y="1301750"/>
                  </a:cubicBezTo>
                  <a:cubicBezTo>
                    <a:pt x="1189567" y="1316567"/>
                    <a:pt x="1184804" y="1322917"/>
                    <a:pt x="1035050" y="1165225"/>
                  </a:cubicBezTo>
                  <a:cubicBezTo>
                    <a:pt x="885296" y="1007533"/>
                    <a:pt x="282575" y="355600"/>
                    <a:pt x="282575" y="355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0" name="フリーフォーム 1429">
              <a:extLst>
                <a:ext uri="{FF2B5EF4-FFF2-40B4-BE49-F238E27FC236}">
                  <a16:creationId xmlns:a16="http://schemas.microsoft.com/office/drawing/2014/main" id="{B639B13A-C057-7EA9-ABED-F9A65550157D}"/>
                </a:ext>
              </a:extLst>
            </p:cNvPr>
            <p:cNvSpPr/>
            <p:nvPr/>
          </p:nvSpPr>
          <p:spPr>
            <a:xfrm>
              <a:off x="7656212" y="3449600"/>
              <a:ext cx="1247195" cy="1381061"/>
            </a:xfrm>
            <a:custGeom>
              <a:avLst/>
              <a:gdLst>
                <a:gd name="connsiteX0" fmla="*/ 20938 w 1247195"/>
                <a:gd name="connsiteY0" fmla="*/ 17500 h 1381061"/>
                <a:gd name="connsiteX1" fmla="*/ 592438 w 1247195"/>
                <a:gd name="connsiteY1" fmla="*/ 658850 h 1381061"/>
                <a:gd name="connsiteX2" fmla="*/ 1030588 w 1247195"/>
                <a:gd name="connsiteY2" fmla="*/ 1131925 h 1381061"/>
                <a:gd name="connsiteX3" fmla="*/ 1233788 w 1247195"/>
                <a:gd name="connsiteY3" fmla="*/ 1357350 h 1381061"/>
                <a:gd name="connsiteX4" fmla="*/ 1182988 w 1247195"/>
                <a:gd name="connsiteY4" fmla="*/ 1328775 h 1381061"/>
                <a:gd name="connsiteX5" fmla="*/ 821038 w 1247195"/>
                <a:gd name="connsiteY5" fmla="*/ 954125 h 1381061"/>
                <a:gd name="connsiteX6" fmla="*/ 192388 w 1247195"/>
                <a:gd name="connsiteY6" fmla="*/ 246100 h 1381061"/>
                <a:gd name="connsiteX7" fmla="*/ 20938 w 1247195"/>
                <a:gd name="connsiteY7" fmla="*/ 17500 h 138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7195" h="1381061">
                  <a:moveTo>
                    <a:pt x="20938" y="17500"/>
                  </a:moveTo>
                  <a:cubicBezTo>
                    <a:pt x="87613" y="86292"/>
                    <a:pt x="424163" y="473113"/>
                    <a:pt x="592438" y="658850"/>
                  </a:cubicBezTo>
                  <a:cubicBezTo>
                    <a:pt x="760713" y="844587"/>
                    <a:pt x="923696" y="1015508"/>
                    <a:pt x="1030588" y="1131925"/>
                  </a:cubicBezTo>
                  <a:cubicBezTo>
                    <a:pt x="1137480" y="1248342"/>
                    <a:pt x="1208388" y="1324542"/>
                    <a:pt x="1233788" y="1357350"/>
                  </a:cubicBezTo>
                  <a:cubicBezTo>
                    <a:pt x="1259188" y="1390158"/>
                    <a:pt x="1251780" y="1395979"/>
                    <a:pt x="1182988" y="1328775"/>
                  </a:cubicBezTo>
                  <a:cubicBezTo>
                    <a:pt x="1114196" y="1261571"/>
                    <a:pt x="986138" y="1134571"/>
                    <a:pt x="821038" y="954125"/>
                  </a:cubicBezTo>
                  <a:cubicBezTo>
                    <a:pt x="655938" y="773679"/>
                    <a:pt x="328384" y="397442"/>
                    <a:pt x="192388" y="246100"/>
                  </a:cubicBezTo>
                  <a:cubicBezTo>
                    <a:pt x="56392" y="94758"/>
                    <a:pt x="-45737" y="-51292"/>
                    <a:pt x="20938" y="175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1" name="フリーフォーム 1430">
              <a:extLst>
                <a:ext uri="{FF2B5EF4-FFF2-40B4-BE49-F238E27FC236}">
                  <a16:creationId xmlns:a16="http://schemas.microsoft.com/office/drawing/2014/main" id="{0D4AA498-7B96-9733-AEEE-A42D03D9DE55}"/>
                </a:ext>
              </a:extLst>
            </p:cNvPr>
            <p:cNvSpPr/>
            <p:nvPr/>
          </p:nvSpPr>
          <p:spPr>
            <a:xfrm>
              <a:off x="7565898" y="3536943"/>
              <a:ext cx="1248518" cy="1355732"/>
            </a:xfrm>
            <a:custGeom>
              <a:avLst/>
              <a:gdLst>
                <a:gd name="connsiteX0" fmla="*/ 127 w 1248518"/>
                <a:gd name="connsiteY0" fmla="*/ 7 h 1355732"/>
                <a:gd name="connsiteX1" fmla="*/ 387477 w 1248518"/>
                <a:gd name="connsiteY1" fmla="*/ 393707 h 1355732"/>
                <a:gd name="connsiteX2" fmla="*/ 771652 w 1248518"/>
                <a:gd name="connsiteY2" fmla="*/ 822332 h 1355732"/>
                <a:gd name="connsiteX3" fmla="*/ 1051052 w 1248518"/>
                <a:gd name="connsiteY3" fmla="*/ 1130307 h 1355732"/>
                <a:gd name="connsiteX4" fmla="*/ 1247902 w 1248518"/>
                <a:gd name="connsiteY4" fmla="*/ 1355732 h 1355732"/>
                <a:gd name="connsiteX5" fmla="*/ 987552 w 1248518"/>
                <a:gd name="connsiteY5" fmla="*/ 1130307 h 1355732"/>
                <a:gd name="connsiteX6" fmla="*/ 352552 w 1248518"/>
                <a:gd name="connsiteY6" fmla="*/ 403232 h 1355732"/>
                <a:gd name="connsiteX7" fmla="*/ 127 w 1248518"/>
                <a:gd name="connsiteY7" fmla="*/ 7 h 135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8518" h="1355732">
                  <a:moveTo>
                    <a:pt x="127" y="7"/>
                  </a:moveTo>
                  <a:cubicBezTo>
                    <a:pt x="5948" y="-1581"/>
                    <a:pt x="258890" y="256653"/>
                    <a:pt x="387477" y="393707"/>
                  </a:cubicBezTo>
                  <a:cubicBezTo>
                    <a:pt x="516064" y="530761"/>
                    <a:pt x="771652" y="822332"/>
                    <a:pt x="771652" y="822332"/>
                  </a:cubicBezTo>
                  <a:lnTo>
                    <a:pt x="1051052" y="1130307"/>
                  </a:lnTo>
                  <a:cubicBezTo>
                    <a:pt x="1130427" y="1219207"/>
                    <a:pt x="1258485" y="1355732"/>
                    <a:pt x="1247902" y="1355732"/>
                  </a:cubicBezTo>
                  <a:cubicBezTo>
                    <a:pt x="1237319" y="1355732"/>
                    <a:pt x="1136777" y="1289057"/>
                    <a:pt x="987552" y="1130307"/>
                  </a:cubicBezTo>
                  <a:cubicBezTo>
                    <a:pt x="838327" y="971557"/>
                    <a:pt x="516064" y="588440"/>
                    <a:pt x="352552" y="403232"/>
                  </a:cubicBezTo>
                  <a:cubicBezTo>
                    <a:pt x="189040" y="218024"/>
                    <a:pt x="-5694" y="1595"/>
                    <a:pt x="127" y="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2" name="フリーフォーム 1431">
              <a:extLst>
                <a:ext uri="{FF2B5EF4-FFF2-40B4-BE49-F238E27FC236}">
                  <a16:creationId xmlns:a16="http://schemas.microsoft.com/office/drawing/2014/main" id="{70B2760A-C11F-6B66-C269-5751AB6AF7E0}"/>
                </a:ext>
              </a:extLst>
            </p:cNvPr>
            <p:cNvSpPr/>
            <p:nvPr/>
          </p:nvSpPr>
          <p:spPr>
            <a:xfrm>
              <a:off x="7505291" y="3588155"/>
              <a:ext cx="1241951" cy="1394688"/>
            </a:xfrm>
            <a:custGeom>
              <a:avLst/>
              <a:gdLst>
                <a:gd name="connsiteX0" fmla="*/ 9934 w 1241951"/>
                <a:gd name="connsiteY0" fmla="*/ 5945 h 1394688"/>
                <a:gd name="connsiteX1" fmla="*/ 441734 w 1241951"/>
                <a:gd name="connsiteY1" fmla="*/ 463145 h 1394688"/>
                <a:gd name="connsiteX2" fmla="*/ 797334 w 1241951"/>
                <a:gd name="connsiteY2" fmla="*/ 898120 h 1394688"/>
                <a:gd name="connsiteX3" fmla="*/ 1083084 w 1241951"/>
                <a:gd name="connsiteY3" fmla="*/ 1180695 h 1394688"/>
                <a:gd name="connsiteX4" fmla="*/ 1238659 w 1241951"/>
                <a:gd name="connsiteY4" fmla="*/ 1393420 h 1394688"/>
                <a:gd name="connsiteX5" fmla="*/ 943384 w 1241951"/>
                <a:gd name="connsiteY5" fmla="*/ 1082270 h 1394688"/>
                <a:gd name="connsiteX6" fmla="*/ 206784 w 1241951"/>
                <a:gd name="connsiteY6" fmla="*/ 259945 h 1394688"/>
                <a:gd name="connsiteX7" fmla="*/ 9934 w 1241951"/>
                <a:gd name="connsiteY7" fmla="*/ 5945 h 139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951" h="1394688">
                  <a:moveTo>
                    <a:pt x="9934" y="5945"/>
                  </a:moveTo>
                  <a:cubicBezTo>
                    <a:pt x="49092" y="39812"/>
                    <a:pt x="310501" y="314449"/>
                    <a:pt x="441734" y="463145"/>
                  </a:cubicBezTo>
                  <a:cubicBezTo>
                    <a:pt x="572967" y="611841"/>
                    <a:pt x="690442" y="778529"/>
                    <a:pt x="797334" y="898120"/>
                  </a:cubicBezTo>
                  <a:cubicBezTo>
                    <a:pt x="904226" y="1017711"/>
                    <a:pt x="1009530" y="1098145"/>
                    <a:pt x="1083084" y="1180695"/>
                  </a:cubicBezTo>
                  <a:cubicBezTo>
                    <a:pt x="1156638" y="1263245"/>
                    <a:pt x="1261942" y="1409824"/>
                    <a:pt x="1238659" y="1393420"/>
                  </a:cubicBezTo>
                  <a:cubicBezTo>
                    <a:pt x="1215376" y="1377016"/>
                    <a:pt x="1115363" y="1271182"/>
                    <a:pt x="943384" y="1082270"/>
                  </a:cubicBezTo>
                  <a:cubicBezTo>
                    <a:pt x="771405" y="893358"/>
                    <a:pt x="363947" y="433512"/>
                    <a:pt x="206784" y="259945"/>
                  </a:cubicBezTo>
                  <a:cubicBezTo>
                    <a:pt x="49622" y="86378"/>
                    <a:pt x="-29224" y="-27922"/>
                    <a:pt x="9934" y="594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3" name="フリーフォーム 1432">
              <a:extLst>
                <a:ext uri="{FF2B5EF4-FFF2-40B4-BE49-F238E27FC236}">
                  <a16:creationId xmlns:a16="http://schemas.microsoft.com/office/drawing/2014/main" id="{41CC45D8-8EB0-AC90-9095-2C69842B8D0E}"/>
                </a:ext>
              </a:extLst>
            </p:cNvPr>
            <p:cNvSpPr/>
            <p:nvPr/>
          </p:nvSpPr>
          <p:spPr>
            <a:xfrm>
              <a:off x="7401931" y="3639772"/>
              <a:ext cx="1295206" cy="1440350"/>
            </a:xfrm>
            <a:custGeom>
              <a:avLst/>
              <a:gdLst>
                <a:gd name="connsiteX0" fmla="*/ 18044 w 1295206"/>
                <a:gd name="connsiteY0" fmla="*/ 8303 h 1440350"/>
                <a:gd name="connsiteX1" fmla="*/ 399044 w 1295206"/>
                <a:gd name="connsiteY1" fmla="*/ 430578 h 1440350"/>
                <a:gd name="connsiteX2" fmla="*/ 776869 w 1295206"/>
                <a:gd name="connsiteY2" fmla="*/ 849678 h 1440350"/>
                <a:gd name="connsiteX3" fmla="*/ 1088019 w 1295206"/>
                <a:gd name="connsiteY3" fmla="*/ 1186228 h 1440350"/>
                <a:gd name="connsiteX4" fmla="*/ 1192794 w 1295206"/>
                <a:gd name="connsiteY4" fmla="*/ 1300528 h 1440350"/>
                <a:gd name="connsiteX5" fmla="*/ 1265819 w 1295206"/>
                <a:gd name="connsiteY5" fmla="*/ 1414828 h 1440350"/>
                <a:gd name="connsiteX6" fmla="*/ 672094 w 1295206"/>
                <a:gd name="connsiteY6" fmla="*/ 773478 h 1440350"/>
                <a:gd name="connsiteX7" fmla="*/ 75194 w 1295206"/>
                <a:gd name="connsiteY7" fmla="*/ 97203 h 1440350"/>
                <a:gd name="connsiteX8" fmla="*/ 18044 w 1295206"/>
                <a:gd name="connsiteY8" fmla="*/ 8303 h 144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06" h="1440350">
                  <a:moveTo>
                    <a:pt x="18044" y="8303"/>
                  </a:moveTo>
                  <a:lnTo>
                    <a:pt x="399044" y="430578"/>
                  </a:lnTo>
                  <a:lnTo>
                    <a:pt x="776869" y="849678"/>
                  </a:lnTo>
                  <a:cubicBezTo>
                    <a:pt x="891698" y="975620"/>
                    <a:pt x="1088019" y="1186228"/>
                    <a:pt x="1088019" y="1186228"/>
                  </a:cubicBezTo>
                  <a:cubicBezTo>
                    <a:pt x="1157340" y="1261370"/>
                    <a:pt x="1163161" y="1262428"/>
                    <a:pt x="1192794" y="1300528"/>
                  </a:cubicBezTo>
                  <a:cubicBezTo>
                    <a:pt x="1222427" y="1338628"/>
                    <a:pt x="1352602" y="1502670"/>
                    <a:pt x="1265819" y="1414828"/>
                  </a:cubicBezTo>
                  <a:cubicBezTo>
                    <a:pt x="1179036" y="1326986"/>
                    <a:pt x="870531" y="993082"/>
                    <a:pt x="672094" y="773478"/>
                  </a:cubicBezTo>
                  <a:cubicBezTo>
                    <a:pt x="473657" y="553874"/>
                    <a:pt x="181557" y="221557"/>
                    <a:pt x="75194" y="97203"/>
                  </a:cubicBezTo>
                  <a:cubicBezTo>
                    <a:pt x="-31169" y="-27151"/>
                    <a:pt x="1375" y="101"/>
                    <a:pt x="18044" y="830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4" name="フリーフォーム 1433">
              <a:extLst>
                <a:ext uri="{FF2B5EF4-FFF2-40B4-BE49-F238E27FC236}">
                  <a16:creationId xmlns:a16="http://schemas.microsoft.com/office/drawing/2014/main" id="{EFF7B56E-89BC-7FA8-FAEE-D7ECB7BCBF7E}"/>
                </a:ext>
              </a:extLst>
            </p:cNvPr>
            <p:cNvSpPr/>
            <p:nvPr/>
          </p:nvSpPr>
          <p:spPr>
            <a:xfrm>
              <a:off x="7349941" y="3714198"/>
              <a:ext cx="1276047" cy="1426684"/>
            </a:xfrm>
            <a:custGeom>
              <a:avLst/>
              <a:gdLst>
                <a:gd name="connsiteX0" fmla="*/ 184 w 1276047"/>
                <a:gd name="connsiteY0" fmla="*/ 552 h 1426684"/>
                <a:gd name="connsiteX1" fmla="*/ 327209 w 1276047"/>
                <a:gd name="connsiteY1" fmla="*/ 365677 h 1426684"/>
                <a:gd name="connsiteX2" fmla="*/ 698684 w 1276047"/>
                <a:gd name="connsiteY2" fmla="*/ 794302 h 1426684"/>
                <a:gd name="connsiteX3" fmla="*/ 1108259 w 1276047"/>
                <a:gd name="connsiteY3" fmla="*/ 1216577 h 1426684"/>
                <a:gd name="connsiteX4" fmla="*/ 1206684 w 1276047"/>
                <a:gd name="connsiteY4" fmla="*/ 1343577 h 1426684"/>
                <a:gd name="connsiteX5" fmla="*/ 1257484 w 1276047"/>
                <a:gd name="connsiteY5" fmla="*/ 1410252 h 1426684"/>
                <a:gd name="connsiteX6" fmla="*/ 879659 w 1276047"/>
                <a:gd name="connsiteY6" fmla="*/ 1029252 h 1426684"/>
                <a:gd name="connsiteX7" fmla="*/ 371659 w 1276047"/>
                <a:gd name="connsiteY7" fmla="*/ 448227 h 1426684"/>
                <a:gd name="connsiteX8" fmla="*/ 184 w 1276047"/>
                <a:gd name="connsiteY8" fmla="*/ 552 h 142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6047" h="1426684">
                  <a:moveTo>
                    <a:pt x="184" y="552"/>
                  </a:moveTo>
                  <a:cubicBezTo>
                    <a:pt x="-7224" y="-13206"/>
                    <a:pt x="210792" y="233385"/>
                    <a:pt x="327209" y="365677"/>
                  </a:cubicBezTo>
                  <a:cubicBezTo>
                    <a:pt x="443626" y="497969"/>
                    <a:pt x="568509" y="652485"/>
                    <a:pt x="698684" y="794302"/>
                  </a:cubicBezTo>
                  <a:cubicBezTo>
                    <a:pt x="828859" y="936119"/>
                    <a:pt x="1023592" y="1125031"/>
                    <a:pt x="1108259" y="1216577"/>
                  </a:cubicBezTo>
                  <a:cubicBezTo>
                    <a:pt x="1192926" y="1308123"/>
                    <a:pt x="1181813" y="1311298"/>
                    <a:pt x="1206684" y="1343577"/>
                  </a:cubicBezTo>
                  <a:cubicBezTo>
                    <a:pt x="1231555" y="1375856"/>
                    <a:pt x="1311988" y="1462639"/>
                    <a:pt x="1257484" y="1410252"/>
                  </a:cubicBezTo>
                  <a:cubicBezTo>
                    <a:pt x="1202980" y="1357865"/>
                    <a:pt x="1027297" y="1189590"/>
                    <a:pt x="879659" y="1029252"/>
                  </a:cubicBezTo>
                  <a:cubicBezTo>
                    <a:pt x="732022" y="868915"/>
                    <a:pt x="517180" y="613327"/>
                    <a:pt x="371659" y="448227"/>
                  </a:cubicBezTo>
                  <a:cubicBezTo>
                    <a:pt x="226138" y="283127"/>
                    <a:pt x="7592" y="14310"/>
                    <a:pt x="184" y="55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5" name="フリーフォーム 1434">
              <a:extLst>
                <a:ext uri="{FF2B5EF4-FFF2-40B4-BE49-F238E27FC236}">
                  <a16:creationId xmlns:a16="http://schemas.microsoft.com/office/drawing/2014/main" id="{9B4EBB89-8204-8CC6-B680-DC29DE1BE3EE}"/>
                </a:ext>
              </a:extLst>
            </p:cNvPr>
            <p:cNvSpPr/>
            <p:nvPr/>
          </p:nvSpPr>
          <p:spPr>
            <a:xfrm>
              <a:off x="7283422" y="3775028"/>
              <a:ext cx="1252122" cy="1407587"/>
            </a:xfrm>
            <a:custGeom>
              <a:avLst/>
              <a:gdLst>
                <a:gd name="connsiteX0" fmla="*/ 28 w 1252122"/>
                <a:gd name="connsiteY0" fmla="*/ 47 h 1407587"/>
                <a:gd name="connsiteX1" fmla="*/ 295303 w 1252122"/>
                <a:gd name="connsiteY1" fmla="*/ 339772 h 1407587"/>
                <a:gd name="connsiteX2" fmla="*/ 685828 w 1252122"/>
                <a:gd name="connsiteY2" fmla="*/ 774747 h 1407587"/>
                <a:gd name="connsiteX3" fmla="*/ 952528 w 1252122"/>
                <a:gd name="connsiteY3" fmla="*/ 1057322 h 1407587"/>
                <a:gd name="connsiteX4" fmla="*/ 1092228 w 1252122"/>
                <a:gd name="connsiteY4" fmla="*/ 1222422 h 1407587"/>
                <a:gd name="connsiteX5" fmla="*/ 1250978 w 1252122"/>
                <a:gd name="connsiteY5" fmla="*/ 1406572 h 1407587"/>
                <a:gd name="connsiteX6" fmla="*/ 1006503 w 1252122"/>
                <a:gd name="connsiteY6" fmla="*/ 1136697 h 1407587"/>
                <a:gd name="connsiteX7" fmla="*/ 282603 w 1252122"/>
                <a:gd name="connsiteY7" fmla="*/ 361997 h 1407587"/>
                <a:gd name="connsiteX8" fmla="*/ 28 w 1252122"/>
                <a:gd name="connsiteY8" fmla="*/ 47 h 1407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2122" h="1407587">
                  <a:moveTo>
                    <a:pt x="28" y="47"/>
                  </a:moveTo>
                  <a:cubicBezTo>
                    <a:pt x="2145" y="-3657"/>
                    <a:pt x="181003" y="210655"/>
                    <a:pt x="295303" y="339772"/>
                  </a:cubicBezTo>
                  <a:cubicBezTo>
                    <a:pt x="409603" y="468889"/>
                    <a:pt x="576290" y="655155"/>
                    <a:pt x="685828" y="774747"/>
                  </a:cubicBezTo>
                  <a:cubicBezTo>
                    <a:pt x="795366" y="894339"/>
                    <a:pt x="884795" y="982710"/>
                    <a:pt x="952528" y="1057322"/>
                  </a:cubicBezTo>
                  <a:cubicBezTo>
                    <a:pt x="1020261" y="1131934"/>
                    <a:pt x="1042486" y="1164214"/>
                    <a:pt x="1092228" y="1222422"/>
                  </a:cubicBezTo>
                  <a:cubicBezTo>
                    <a:pt x="1141970" y="1280630"/>
                    <a:pt x="1265265" y="1420859"/>
                    <a:pt x="1250978" y="1406572"/>
                  </a:cubicBezTo>
                  <a:cubicBezTo>
                    <a:pt x="1236691" y="1392285"/>
                    <a:pt x="1006503" y="1136697"/>
                    <a:pt x="1006503" y="1136697"/>
                  </a:cubicBezTo>
                  <a:cubicBezTo>
                    <a:pt x="845107" y="962601"/>
                    <a:pt x="449820" y="547205"/>
                    <a:pt x="282603" y="361997"/>
                  </a:cubicBezTo>
                  <a:cubicBezTo>
                    <a:pt x="115386" y="176789"/>
                    <a:pt x="-2089" y="3751"/>
                    <a:pt x="28" y="4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6" name="フリーフォーム 1435">
              <a:extLst>
                <a:ext uri="{FF2B5EF4-FFF2-40B4-BE49-F238E27FC236}">
                  <a16:creationId xmlns:a16="http://schemas.microsoft.com/office/drawing/2014/main" id="{7A996417-B330-190B-6DCA-4EBEC7A7E150}"/>
                </a:ext>
              </a:extLst>
            </p:cNvPr>
            <p:cNvSpPr/>
            <p:nvPr/>
          </p:nvSpPr>
          <p:spPr>
            <a:xfrm>
              <a:off x="7224844" y="3837319"/>
              <a:ext cx="1249231" cy="1401431"/>
            </a:xfrm>
            <a:custGeom>
              <a:avLst/>
              <a:gdLst>
                <a:gd name="connsiteX0" fmla="*/ 14156 w 1249231"/>
                <a:gd name="connsiteY0" fmla="*/ 4431 h 1401431"/>
                <a:gd name="connsiteX1" fmla="*/ 233231 w 1249231"/>
                <a:gd name="connsiteY1" fmla="*/ 290181 h 1401431"/>
                <a:gd name="connsiteX2" fmla="*/ 645981 w 1249231"/>
                <a:gd name="connsiteY2" fmla="*/ 741031 h 1401431"/>
                <a:gd name="connsiteX3" fmla="*/ 915856 w 1249231"/>
                <a:gd name="connsiteY3" fmla="*/ 1026781 h 1401431"/>
                <a:gd name="connsiteX4" fmla="*/ 1093656 w 1249231"/>
                <a:gd name="connsiteY4" fmla="*/ 1242681 h 1401431"/>
                <a:gd name="connsiteX5" fmla="*/ 1249231 w 1249231"/>
                <a:gd name="connsiteY5" fmla="*/ 1401431 h 1401431"/>
                <a:gd name="connsiteX6" fmla="*/ 750756 w 1249231"/>
                <a:gd name="connsiteY6" fmla="*/ 899781 h 1401431"/>
                <a:gd name="connsiteX7" fmla="*/ 103056 w 1249231"/>
                <a:gd name="connsiteY7" fmla="*/ 172706 h 1401431"/>
                <a:gd name="connsiteX8" fmla="*/ 14156 w 1249231"/>
                <a:gd name="connsiteY8" fmla="*/ 4431 h 140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9231" h="1401431">
                  <a:moveTo>
                    <a:pt x="14156" y="4431"/>
                  </a:moveTo>
                  <a:cubicBezTo>
                    <a:pt x="35852" y="24010"/>
                    <a:pt x="127927" y="167414"/>
                    <a:pt x="233231" y="290181"/>
                  </a:cubicBezTo>
                  <a:cubicBezTo>
                    <a:pt x="338535" y="412948"/>
                    <a:pt x="532210" y="618264"/>
                    <a:pt x="645981" y="741031"/>
                  </a:cubicBezTo>
                  <a:cubicBezTo>
                    <a:pt x="759752" y="863798"/>
                    <a:pt x="841244" y="943173"/>
                    <a:pt x="915856" y="1026781"/>
                  </a:cubicBezTo>
                  <a:cubicBezTo>
                    <a:pt x="990468" y="1110389"/>
                    <a:pt x="1038093" y="1180239"/>
                    <a:pt x="1093656" y="1242681"/>
                  </a:cubicBezTo>
                  <a:cubicBezTo>
                    <a:pt x="1149219" y="1305123"/>
                    <a:pt x="1249231" y="1401431"/>
                    <a:pt x="1249231" y="1401431"/>
                  </a:cubicBezTo>
                  <a:cubicBezTo>
                    <a:pt x="1192081" y="1344281"/>
                    <a:pt x="941785" y="1104568"/>
                    <a:pt x="750756" y="899781"/>
                  </a:cubicBezTo>
                  <a:cubicBezTo>
                    <a:pt x="559727" y="694994"/>
                    <a:pt x="226881" y="317168"/>
                    <a:pt x="103056" y="172706"/>
                  </a:cubicBezTo>
                  <a:cubicBezTo>
                    <a:pt x="-20769" y="28244"/>
                    <a:pt x="-7540" y="-15148"/>
                    <a:pt x="14156" y="443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7" name="フリーフォーム 1436">
              <a:extLst>
                <a:ext uri="{FF2B5EF4-FFF2-40B4-BE49-F238E27FC236}">
                  <a16:creationId xmlns:a16="http://schemas.microsoft.com/office/drawing/2014/main" id="{F1488D6B-FEC7-7DAF-42E2-682AF2E8784D}"/>
                </a:ext>
              </a:extLst>
            </p:cNvPr>
            <p:cNvSpPr/>
            <p:nvPr/>
          </p:nvSpPr>
          <p:spPr>
            <a:xfrm>
              <a:off x="7142942" y="3932781"/>
              <a:ext cx="1295106" cy="1427232"/>
            </a:xfrm>
            <a:custGeom>
              <a:avLst/>
              <a:gdLst>
                <a:gd name="connsiteX0" fmla="*/ 1251758 w 1295106"/>
                <a:gd name="connsiteY0" fmla="*/ 1372644 h 1427232"/>
                <a:gd name="connsiteX1" fmla="*/ 219883 w 1295106"/>
                <a:gd name="connsiteY1" fmla="*/ 226469 h 1427232"/>
                <a:gd name="connsiteX2" fmla="*/ 3983 w 1295106"/>
                <a:gd name="connsiteY2" fmla="*/ 7394 h 1427232"/>
                <a:gd name="connsiteX3" fmla="*/ 315133 w 1295106"/>
                <a:gd name="connsiteY3" fmla="*/ 356644 h 1427232"/>
                <a:gd name="connsiteX4" fmla="*/ 804083 w 1295106"/>
                <a:gd name="connsiteY4" fmla="*/ 928144 h 1427232"/>
                <a:gd name="connsiteX5" fmla="*/ 1073958 w 1295106"/>
                <a:gd name="connsiteY5" fmla="*/ 1210719 h 1427232"/>
                <a:gd name="connsiteX6" fmla="*/ 1251758 w 1295106"/>
                <a:gd name="connsiteY6" fmla="*/ 1372644 h 142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5106" h="1427232">
                  <a:moveTo>
                    <a:pt x="1251758" y="1372644"/>
                  </a:moveTo>
                  <a:cubicBezTo>
                    <a:pt x="1109412" y="1208602"/>
                    <a:pt x="427845" y="454011"/>
                    <a:pt x="219883" y="226469"/>
                  </a:cubicBezTo>
                  <a:cubicBezTo>
                    <a:pt x="11920" y="-1073"/>
                    <a:pt x="-11892" y="-14302"/>
                    <a:pt x="3983" y="7394"/>
                  </a:cubicBezTo>
                  <a:cubicBezTo>
                    <a:pt x="19858" y="29090"/>
                    <a:pt x="181783" y="203186"/>
                    <a:pt x="315133" y="356644"/>
                  </a:cubicBezTo>
                  <a:cubicBezTo>
                    <a:pt x="448483" y="510102"/>
                    <a:pt x="677612" y="785798"/>
                    <a:pt x="804083" y="928144"/>
                  </a:cubicBezTo>
                  <a:cubicBezTo>
                    <a:pt x="930554" y="1070490"/>
                    <a:pt x="1001462" y="1135577"/>
                    <a:pt x="1073958" y="1210719"/>
                  </a:cubicBezTo>
                  <a:cubicBezTo>
                    <a:pt x="1146454" y="1285861"/>
                    <a:pt x="1394104" y="1536686"/>
                    <a:pt x="1251758" y="137264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8" name="フリーフォーム 1437">
              <a:extLst>
                <a:ext uri="{FF2B5EF4-FFF2-40B4-BE49-F238E27FC236}">
                  <a16:creationId xmlns:a16="http://schemas.microsoft.com/office/drawing/2014/main" id="{4FC3EA71-B913-569D-F978-5E00D4D02FDA}"/>
                </a:ext>
              </a:extLst>
            </p:cNvPr>
            <p:cNvSpPr/>
            <p:nvPr/>
          </p:nvSpPr>
          <p:spPr>
            <a:xfrm>
              <a:off x="7090752" y="4018262"/>
              <a:ext cx="1210103" cy="1361652"/>
            </a:xfrm>
            <a:custGeom>
              <a:avLst/>
              <a:gdLst>
                <a:gd name="connsiteX0" fmla="*/ 1189648 w 1210103"/>
                <a:gd name="connsiteY0" fmla="*/ 1344313 h 1361652"/>
                <a:gd name="connsiteX1" fmla="*/ 475273 w 1210103"/>
                <a:gd name="connsiteY1" fmla="*/ 547388 h 1361652"/>
                <a:gd name="connsiteX2" fmla="*/ 72048 w 1210103"/>
                <a:gd name="connsiteY2" fmla="*/ 125113 h 1361652"/>
                <a:gd name="connsiteX3" fmla="*/ 2198 w 1210103"/>
                <a:gd name="connsiteY3" fmla="*/ 1288 h 1361652"/>
                <a:gd name="connsiteX4" fmla="*/ 100623 w 1210103"/>
                <a:gd name="connsiteY4" fmla="*/ 93363 h 1361652"/>
                <a:gd name="connsiteX5" fmla="*/ 503848 w 1210103"/>
                <a:gd name="connsiteY5" fmla="*/ 541038 h 1361652"/>
                <a:gd name="connsiteX6" fmla="*/ 783248 w 1210103"/>
                <a:gd name="connsiteY6" fmla="*/ 842663 h 1361652"/>
                <a:gd name="connsiteX7" fmla="*/ 995973 w 1210103"/>
                <a:gd name="connsiteY7" fmla="*/ 1077613 h 1361652"/>
                <a:gd name="connsiteX8" fmla="*/ 1189648 w 1210103"/>
                <a:gd name="connsiteY8" fmla="*/ 1344313 h 1361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0103" h="1361652">
                  <a:moveTo>
                    <a:pt x="1189648" y="1344313"/>
                  </a:moveTo>
                  <a:cubicBezTo>
                    <a:pt x="1102865" y="1255942"/>
                    <a:pt x="661540" y="750588"/>
                    <a:pt x="475273" y="547388"/>
                  </a:cubicBezTo>
                  <a:cubicBezTo>
                    <a:pt x="289006" y="344188"/>
                    <a:pt x="150894" y="216130"/>
                    <a:pt x="72048" y="125113"/>
                  </a:cubicBezTo>
                  <a:cubicBezTo>
                    <a:pt x="-6798" y="34096"/>
                    <a:pt x="-2565" y="6580"/>
                    <a:pt x="2198" y="1288"/>
                  </a:cubicBezTo>
                  <a:cubicBezTo>
                    <a:pt x="6960" y="-4004"/>
                    <a:pt x="17015" y="3405"/>
                    <a:pt x="100623" y="93363"/>
                  </a:cubicBezTo>
                  <a:cubicBezTo>
                    <a:pt x="184231" y="183321"/>
                    <a:pt x="390077" y="416155"/>
                    <a:pt x="503848" y="541038"/>
                  </a:cubicBezTo>
                  <a:cubicBezTo>
                    <a:pt x="617619" y="665921"/>
                    <a:pt x="701227" y="753234"/>
                    <a:pt x="783248" y="842663"/>
                  </a:cubicBezTo>
                  <a:cubicBezTo>
                    <a:pt x="865269" y="932092"/>
                    <a:pt x="928769" y="996651"/>
                    <a:pt x="995973" y="1077613"/>
                  </a:cubicBezTo>
                  <a:cubicBezTo>
                    <a:pt x="1063177" y="1158575"/>
                    <a:pt x="1276431" y="1432684"/>
                    <a:pt x="1189648" y="134431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9" name="フリーフォーム 1438">
              <a:extLst>
                <a:ext uri="{FF2B5EF4-FFF2-40B4-BE49-F238E27FC236}">
                  <a16:creationId xmlns:a16="http://schemas.microsoft.com/office/drawing/2014/main" id="{B525D02C-A4B8-3E51-28DC-259222A299AB}"/>
                </a:ext>
              </a:extLst>
            </p:cNvPr>
            <p:cNvSpPr/>
            <p:nvPr/>
          </p:nvSpPr>
          <p:spPr>
            <a:xfrm>
              <a:off x="7048480" y="4098548"/>
              <a:ext cx="1155814" cy="1311952"/>
            </a:xfrm>
            <a:custGeom>
              <a:avLst/>
              <a:gdLst>
                <a:gd name="connsiteX0" fmla="*/ 20 w 1155814"/>
                <a:gd name="connsiteY0" fmla="*/ 377 h 1311952"/>
                <a:gd name="connsiteX1" fmla="*/ 346095 w 1155814"/>
                <a:gd name="connsiteY1" fmla="*/ 355977 h 1311952"/>
                <a:gd name="connsiteX2" fmla="*/ 714395 w 1155814"/>
                <a:gd name="connsiteY2" fmla="*/ 778252 h 1311952"/>
                <a:gd name="connsiteX3" fmla="*/ 990620 w 1155814"/>
                <a:gd name="connsiteY3" fmla="*/ 1092577 h 1311952"/>
                <a:gd name="connsiteX4" fmla="*/ 1139845 w 1155814"/>
                <a:gd name="connsiteY4" fmla="*/ 1295777 h 1311952"/>
                <a:gd name="connsiteX5" fmla="*/ 1060470 w 1155814"/>
                <a:gd name="connsiteY5" fmla="*/ 1200527 h 1311952"/>
                <a:gd name="connsiteX6" fmla="*/ 333395 w 1155814"/>
                <a:gd name="connsiteY6" fmla="*/ 422652 h 1311952"/>
                <a:gd name="connsiteX7" fmla="*/ 20 w 1155814"/>
                <a:gd name="connsiteY7" fmla="*/ 377 h 1311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5814" h="1311952">
                  <a:moveTo>
                    <a:pt x="20" y="377"/>
                  </a:moveTo>
                  <a:cubicBezTo>
                    <a:pt x="2137" y="-10735"/>
                    <a:pt x="227033" y="226331"/>
                    <a:pt x="346095" y="355977"/>
                  </a:cubicBezTo>
                  <a:cubicBezTo>
                    <a:pt x="465157" y="485623"/>
                    <a:pt x="714395" y="778252"/>
                    <a:pt x="714395" y="778252"/>
                  </a:cubicBezTo>
                  <a:cubicBezTo>
                    <a:pt x="821816" y="901019"/>
                    <a:pt x="919712" y="1006323"/>
                    <a:pt x="990620" y="1092577"/>
                  </a:cubicBezTo>
                  <a:cubicBezTo>
                    <a:pt x="1061528" y="1178831"/>
                    <a:pt x="1128203" y="1277785"/>
                    <a:pt x="1139845" y="1295777"/>
                  </a:cubicBezTo>
                  <a:cubicBezTo>
                    <a:pt x="1151487" y="1313769"/>
                    <a:pt x="1194878" y="1346048"/>
                    <a:pt x="1060470" y="1200527"/>
                  </a:cubicBezTo>
                  <a:cubicBezTo>
                    <a:pt x="926062" y="1055006"/>
                    <a:pt x="509078" y="615798"/>
                    <a:pt x="333395" y="422652"/>
                  </a:cubicBezTo>
                  <a:cubicBezTo>
                    <a:pt x="157712" y="229506"/>
                    <a:pt x="-2097" y="11489"/>
                    <a:pt x="20" y="37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0" name="フリーフォーム 1439">
              <a:extLst>
                <a:ext uri="{FF2B5EF4-FFF2-40B4-BE49-F238E27FC236}">
                  <a16:creationId xmlns:a16="http://schemas.microsoft.com/office/drawing/2014/main" id="{3ECFA960-2B80-E057-79EC-7B3E4357ECAE}"/>
                </a:ext>
              </a:extLst>
            </p:cNvPr>
            <p:cNvSpPr/>
            <p:nvPr/>
          </p:nvSpPr>
          <p:spPr>
            <a:xfrm>
              <a:off x="6999959" y="4145212"/>
              <a:ext cx="1147167" cy="1327552"/>
            </a:xfrm>
            <a:custGeom>
              <a:avLst/>
              <a:gdLst>
                <a:gd name="connsiteX0" fmla="*/ 916 w 1147167"/>
                <a:gd name="connsiteY0" fmla="*/ 4513 h 1327552"/>
                <a:gd name="connsiteX1" fmla="*/ 48541 w 1147167"/>
                <a:gd name="connsiteY1" fmla="*/ 55313 h 1327552"/>
                <a:gd name="connsiteX2" fmla="*/ 254916 w 1147167"/>
                <a:gd name="connsiteY2" fmla="*/ 306138 h 1327552"/>
                <a:gd name="connsiteX3" fmla="*/ 423191 w 1147167"/>
                <a:gd name="connsiteY3" fmla="*/ 509338 h 1327552"/>
                <a:gd name="connsiteX4" fmla="*/ 651791 w 1147167"/>
                <a:gd name="connsiteY4" fmla="*/ 750638 h 1327552"/>
                <a:gd name="connsiteX5" fmla="*/ 851816 w 1147167"/>
                <a:gd name="connsiteY5" fmla="*/ 982413 h 1327552"/>
                <a:gd name="connsiteX6" fmla="*/ 1004216 w 1147167"/>
                <a:gd name="connsiteY6" fmla="*/ 1150688 h 1327552"/>
                <a:gd name="connsiteX7" fmla="*/ 1108991 w 1147167"/>
                <a:gd name="connsiteY7" fmla="*/ 1290388 h 1327552"/>
                <a:gd name="connsiteX8" fmla="*/ 315241 w 1147167"/>
                <a:gd name="connsiteY8" fmla="*/ 423613 h 1327552"/>
                <a:gd name="connsiteX9" fmla="*/ 10441 w 1147167"/>
                <a:gd name="connsiteY9" fmla="*/ 83888 h 1327552"/>
                <a:gd name="connsiteX10" fmla="*/ 73941 w 1147167"/>
                <a:gd name="connsiteY10" fmla="*/ 131513 h 1327552"/>
                <a:gd name="connsiteX11" fmla="*/ 916 w 1147167"/>
                <a:gd name="connsiteY11" fmla="*/ 4513 h 132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7167" h="1327552">
                  <a:moveTo>
                    <a:pt x="916" y="4513"/>
                  </a:moveTo>
                  <a:cubicBezTo>
                    <a:pt x="-3317" y="-8187"/>
                    <a:pt x="6208" y="5042"/>
                    <a:pt x="48541" y="55313"/>
                  </a:cubicBezTo>
                  <a:cubicBezTo>
                    <a:pt x="90874" y="105584"/>
                    <a:pt x="254916" y="306138"/>
                    <a:pt x="254916" y="306138"/>
                  </a:cubicBezTo>
                  <a:cubicBezTo>
                    <a:pt x="317358" y="381809"/>
                    <a:pt x="357045" y="435255"/>
                    <a:pt x="423191" y="509338"/>
                  </a:cubicBezTo>
                  <a:cubicBezTo>
                    <a:pt x="489337" y="583421"/>
                    <a:pt x="580354" y="671792"/>
                    <a:pt x="651791" y="750638"/>
                  </a:cubicBezTo>
                  <a:cubicBezTo>
                    <a:pt x="723229" y="829484"/>
                    <a:pt x="793079" y="915738"/>
                    <a:pt x="851816" y="982413"/>
                  </a:cubicBezTo>
                  <a:cubicBezTo>
                    <a:pt x="910553" y="1049088"/>
                    <a:pt x="961354" y="1099359"/>
                    <a:pt x="1004216" y="1150688"/>
                  </a:cubicBezTo>
                  <a:cubicBezTo>
                    <a:pt x="1047078" y="1202017"/>
                    <a:pt x="1223820" y="1411567"/>
                    <a:pt x="1108991" y="1290388"/>
                  </a:cubicBezTo>
                  <a:cubicBezTo>
                    <a:pt x="994162" y="1169209"/>
                    <a:pt x="498333" y="624696"/>
                    <a:pt x="315241" y="423613"/>
                  </a:cubicBezTo>
                  <a:cubicBezTo>
                    <a:pt x="132149" y="222530"/>
                    <a:pt x="50658" y="132571"/>
                    <a:pt x="10441" y="83888"/>
                  </a:cubicBezTo>
                  <a:cubicBezTo>
                    <a:pt x="-29776" y="35205"/>
                    <a:pt x="70237" y="139980"/>
                    <a:pt x="73941" y="131513"/>
                  </a:cubicBezTo>
                  <a:cubicBezTo>
                    <a:pt x="77645" y="123046"/>
                    <a:pt x="5149" y="17213"/>
                    <a:pt x="916" y="451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1" name="フリーフォーム 1440">
              <a:extLst>
                <a:ext uri="{FF2B5EF4-FFF2-40B4-BE49-F238E27FC236}">
                  <a16:creationId xmlns:a16="http://schemas.microsoft.com/office/drawing/2014/main" id="{E5E086B4-91FD-BAE5-B22B-ADB019EE44D4}"/>
                </a:ext>
              </a:extLst>
            </p:cNvPr>
            <p:cNvSpPr/>
            <p:nvPr/>
          </p:nvSpPr>
          <p:spPr>
            <a:xfrm>
              <a:off x="6934221" y="4272513"/>
              <a:ext cx="1084904" cy="1233581"/>
            </a:xfrm>
            <a:custGeom>
              <a:avLst/>
              <a:gdLst>
                <a:gd name="connsiteX0" fmla="*/ 6329 w 1084904"/>
                <a:gd name="connsiteY0" fmla="*/ 1037 h 1233581"/>
                <a:gd name="connsiteX1" fmla="*/ 133329 w 1084904"/>
                <a:gd name="connsiteY1" fmla="*/ 162962 h 1233581"/>
                <a:gd name="connsiteX2" fmla="*/ 406379 w 1084904"/>
                <a:gd name="connsiteY2" fmla="*/ 451887 h 1233581"/>
                <a:gd name="connsiteX3" fmla="*/ 739754 w 1084904"/>
                <a:gd name="connsiteY3" fmla="*/ 839237 h 1233581"/>
                <a:gd name="connsiteX4" fmla="*/ 888979 w 1084904"/>
                <a:gd name="connsiteY4" fmla="*/ 1001162 h 1233581"/>
                <a:gd name="connsiteX5" fmla="*/ 984229 w 1084904"/>
                <a:gd name="connsiteY5" fmla="*/ 1118637 h 1233581"/>
                <a:gd name="connsiteX6" fmla="*/ 1079479 w 1084904"/>
                <a:gd name="connsiteY6" fmla="*/ 1226587 h 1233581"/>
                <a:gd name="connsiteX7" fmla="*/ 812779 w 1084904"/>
                <a:gd name="connsiteY7" fmla="*/ 909087 h 1233581"/>
                <a:gd name="connsiteX8" fmla="*/ 384154 w 1084904"/>
                <a:gd name="connsiteY8" fmla="*/ 480462 h 1233581"/>
                <a:gd name="connsiteX9" fmla="*/ 57129 w 1084904"/>
                <a:gd name="connsiteY9" fmla="*/ 112162 h 1233581"/>
                <a:gd name="connsiteX10" fmla="*/ 6329 w 1084904"/>
                <a:gd name="connsiteY10" fmla="*/ 1037 h 123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4904" h="1233581">
                  <a:moveTo>
                    <a:pt x="6329" y="1037"/>
                  </a:moveTo>
                  <a:cubicBezTo>
                    <a:pt x="19029" y="9504"/>
                    <a:pt x="66654" y="87820"/>
                    <a:pt x="133329" y="162962"/>
                  </a:cubicBezTo>
                  <a:cubicBezTo>
                    <a:pt x="200004" y="238104"/>
                    <a:pt x="305308" y="339175"/>
                    <a:pt x="406379" y="451887"/>
                  </a:cubicBezTo>
                  <a:cubicBezTo>
                    <a:pt x="507450" y="564599"/>
                    <a:pt x="659321" y="747691"/>
                    <a:pt x="739754" y="839237"/>
                  </a:cubicBezTo>
                  <a:cubicBezTo>
                    <a:pt x="820187" y="930783"/>
                    <a:pt x="848233" y="954595"/>
                    <a:pt x="888979" y="1001162"/>
                  </a:cubicBezTo>
                  <a:cubicBezTo>
                    <a:pt x="929725" y="1047729"/>
                    <a:pt x="952479" y="1081066"/>
                    <a:pt x="984229" y="1118637"/>
                  </a:cubicBezTo>
                  <a:cubicBezTo>
                    <a:pt x="1015979" y="1156208"/>
                    <a:pt x="1108054" y="1261512"/>
                    <a:pt x="1079479" y="1226587"/>
                  </a:cubicBezTo>
                  <a:cubicBezTo>
                    <a:pt x="1050904" y="1191662"/>
                    <a:pt x="928667" y="1033441"/>
                    <a:pt x="812779" y="909087"/>
                  </a:cubicBezTo>
                  <a:cubicBezTo>
                    <a:pt x="696892" y="784733"/>
                    <a:pt x="510095" y="613283"/>
                    <a:pt x="384154" y="480462"/>
                  </a:cubicBezTo>
                  <a:cubicBezTo>
                    <a:pt x="258213" y="347641"/>
                    <a:pt x="119042" y="187833"/>
                    <a:pt x="57129" y="112162"/>
                  </a:cubicBezTo>
                  <a:cubicBezTo>
                    <a:pt x="-4784" y="36491"/>
                    <a:pt x="-6371" y="-7430"/>
                    <a:pt x="6329" y="103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2" name="フリーフォーム 1441">
              <a:extLst>
                <a:ext uri="{FF2B5EF4-FFF2-40B4-BE49-F238E27FC236}">
                  <a16:creationId xmlns:a16="http://schemas.microsoft.com/office/drawing/2014/main" id="{035261AA-A2EA-7A29-AA41-FDB741073CC7}"/>
                </a:ext>
              </a:extLst>
            </p:cNvPr>
            <p:cNvSpPr/>
            <p:nvPr/>
          </p:nvSpPr>
          <p:spPr>
            <a:xfrm>
              <a:off x="6875891" y="4390170"/>
              <a:ext cx="1005655" cy="1146799"/>
            </a:xfrm>
            <a:custGeom>
              <a:avLst/>
              <a:gdLst>
                <a:gd name="connsiteX0" fmla="*/ 13859 w 1005655"/>
                <a:gd name="connsiteY0" fmla="*/ 10380 h 1146799"/>
                <a:gd name="connsiteX1" fmla="*/ 442484 w 1005655"/>
                <a:gd name="connsiteY1" fmla="*/ 486630 h 1146799"/>
                <a:gd name="connsiteX2" fmla="*/ 826659 w 1005655"/>
                <a:gd name="connsiteY2" fmla="*/ 931130 h 1146799"/>
                <a:gd name="connsiteX3" fmla="*/ 994934 w 1005655"/>
                <a:gd name="connsiteY3" fmla="*/ 1137505 h 1146799"/>
                <a:gd name="connsiteX4" fmla="*/ 537734 w 1005655"/>
                <a:gd name="connsiteY4" fmla="*/ 645380 h 1146799"/>
                <a:gd name="connsiteX5" fmla="*/ 144034 w 1005655"/>
                <a:gd name="connsiteY5" fmla="*/ 197705 h 1146799"/>
                <a:gd name="connsiteX6" fmla="*/ 13859 w 1005655"/>
                <a:gd name="connsiteY6" fmla="*/ 10380 h 1146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5655" h="1146799">
                  <a:moveTo>
                    <a:pt x="13859" y="10380"/>
                  </a:moveTo>
                  <a:cubicBezTo>
                    <a:pt x="63601" y="58534"/>
                    <a:pt x="307017" y="333172"/>
                    <a:pt x="442484" y="486630"/>
                  </a:cubicBezTo>
                  <a:cubicBezTo>
                    <a:pt x="577951" y="640088"/>
                    <a:pt x="734584" y="822651"/>
                    <a:pt x="826659" y="931130"/>
                  </a:cubicBezTo>
                  <a:cubicBezTo>
                    <a:pt x="918734" y="1039609"/>
                    <a:pt x="1043088" y="1185130"/>
                    <a:pt x="994934" y="1137505"/>
                  </a:cubicBezTo>
                  <a:cubicBezTo>
                    <a:pt x="946780" y="1089880"/>
                    <a:pt x="679551" y="802013"/>
                    <a:pt x="537734" y="645380"/>
                  </a:cubicBezTo>
                  <a:cubicBezTo>
                    <a:pt x="395917" y="488747"/>
                    <a:pt x="230288" y="304068"/>
                    <a:pt x="144034" y="197705"/>
                  </a:cubicBezTo>
                  <a:cubicBezTo>
                    <a:pt x="57780" y="91343"/>
                    <a:pt x="-35883" y="-37774"/>
                    <a:pt x="13859" y="1038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3" name="フリーフォーム 1442">
              <a:extLst>
                <a:ext uri="{FF2B5EF4-FFF2-40B4-BE49-F238E27FC236}">
                  <a16:creationId xmlns:a16="http://schemas.microsoft.com/office/drawing/2014/main" id="{312082BA-988B-3F26-B6DF-35649129B119}"/>
                </a:ext>
              </a:extLst>
            </p:cNvPr>
            <p:cNvSpPr/>
            <p:nvPr/>
          </p:nvSpPr>
          <p:spPr>
            <a:xfrm>
              <a:off x="6840240" y="4548224"/>
              <a:ext cx="861607" cy="997978"/>
            </a:xfrm>
            <a:custGeom>
              <a:avLst/>
              <a:gdLst>
                <a:gd name="connsiteX0" fmla="*/ 14585 w 861607"/>
                <a:gd name="connsiteY0" fmla="*/ 7901 h 997978"/>
                <a:gd name="connsiteX1" fmla="*/ 420985 w 861607"/>
                <a:gd name="connsiteY1" fmla="*/ 465101 h 997978"/>
                <a:gd name="connsiteX2" fmla="*/ 754360 w 861607"/>
                <a:gd name="connsiteY2" fmla="*/ 861976 h 997978"/>
                <a:gd name="connsiteX3" fmla="*/ 843260 w 861607"/>
                <a:gd name="connsiteY3" fmla="*/ 979451 h 997978"/>
                <a:gd name="connsiteX4" fmla="*/ 436860 w 861607"/>
                <a:gd name="connsiteY4" fmla="*/ 512726 h 997978"/>
                <a:gd name="connsiteX5" fmla="*/ 122535 w 861607"/>
                <a:gd name="connsiteY5" fmla="*/ 198401 h 997978"/>
                <a:gd name="connsiteX6" fmla="*/ 14585 w 861607"/>
                <a:gd name="connsiteY6" fmla="*/ 7901 h 997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1607" h="997978">
                  <a:moveTo>
                    <a:pt x="14585" y="7901"/>
                  </a:moveTo>
                  <a:cubicBezTo>
                    <a:pt x="64327" y="52351"/>
                    <a:pt x="297689" y="322755"/>
                    <a:pt x="420985" y="465101"/>
                  </a:cubicBezTo>
                  <a:cubicBezTo>
                    <a:pt x="544281" y="607447"/>
                    <a:pt x="683981" y="776251"/>
                    <a:pt x="754360" y="861976"/>
                  </a:cubicBezTo>
                  <a:cubicBezTo>
                    <a:pt x="824739" y="947701"/>
                    <a:pt x="896177" y="1037659"/>
                    <a:pt x="843260" y="979451"/>
                  </a:cubicBezTo>
                  <a:cubicBezTo>
                    <a:pt x="790343" y="921243"/>
                    <a:pt x="556981" y="642901"/>
                    <a:pt x="436860" y="512726"/>
                  </a:cubicBezTo>
                  <a:cubicBezTo>
                    <a:pt x="316739" y="382551"/>
                    <a:pt x="192385" y="279364"/>
                    <a:pt x="122535" y="198401"/>
                  </a:cubicBezTo>
                  <a:cubicBezTo>
                    <a:pt x="52685" y="117439"/>
                    <a:pt x="-35157" y="-36549"/>
                    <a:pt x="14585" y="790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4" name="フリーフォーム 1443">
              <a:extLst>
                <a:ext uri="{FF2B5EF4-FFF2-40B4-BE49-F238E27FC236}">
                  <a16:creationId xmlns:a16="http://schemas.microsoft.com/office/drawing/2014/main" id="{5505BDF1-F08A-825F-95D1-27D1D561A44A}"/>
                </a:ext>
              </a:extLst>
            </p:cNvPr>
            <p:cNvSpPr/>
            <p:nvPr/>
          </p:nvSpPr>
          <p:spPr>
            <a:xfrm>
              <a:off x="6804025" y="4702175"/>
              <a:ext cx="762942" cy="869780"/>
            </a:xfrm>
            <a:custGeom>
              <a:avLst/>
              <a:gdLst>
                <a:gd name="connsiteX0" fmla="*/ 0 w 762942"/>
                <a:gd name="connsiteY0" fmla="*/ 0 h 869780"/>
                <a:gd name="connsiteX1" fmla="*/ 266700 w 762942"/>
                <a:gd name="connsiteY1" fmla="*/ 298450 h 869780"/>
                <a:gd name="connsiteX2" fmla="*/ 641350 w 762942"/>
                <a:gd name="connsiteY2" fmla="*/ 720725 h 869780"/>
                <a:gd name="connsiteX3" fmla="*/ 739775 w 762942"/>
                <a:gd name="connsiteY3" fmla="*/ 847725 h 869780"/>
                <a:gd name="connsiteX4" fmla="*/ 250825 w 762942"/>
                <a:gd name="connsiteY4" fmla="*/ 311150 h 869780"/>
                <a:gd name="connsiteX5" fmla="*/ 0 w 762942"/>
                <a:gd name="connsiteY5" fmla="*/ 0 h 869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942" h="869780">
                  <a:moveTo>
                    <a:pt x="0" y="0"/>
                  </a:moveTo>
                  <a:lnTo>
                    <a:pt x="266700" y="298450"/>
                  </a:lnTo>
                  <a:lnTo>
                    <a:pt x="641350" y="720725"/>
                  </a:lnTo>
                  <a:cubicBezTo>
                    <a:pt x="720196" y="812271"/>
                    <a:pt x="804862" y="915987"/>
                    <a:pt x="739775" y="847725"/>
                  </a:cubicBezTo>
                  <a:cubicBezTo>
                    <a:pt x="674688" y="779463"/>
                    <a:pt x="372533" y="448204"/>
                    <a:pt x="250825" y="311150"/>
                  </a:cubicBezTo>
                  <a:cubicBezTo>
                    <a:pt x="129117" y="174096"/>
                    <a:pt x="69321" y="99748"/>
                    <a:pt x="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5" name="フリーフォーム 1444">
              <a:extLst>
                <a:ext uri="{FF2B5EF4-FFF2-40B4-BE49-F238E27FC236}">
                  <a16:creationId xmlns:a16="http://schemas.microsoft.com/office/drawing/2014/main" id="{D33D8EBA-8641-8AC7-E258-81AECD508BAF}"/>
                </a:ext>
              </a:extLst>
            </p:cNvPr>
            <p:cNvSpPr/>
            <p:nvPr/>
          </p:nvSpPr>
          <p:spPr>
            <a:xfrm>
              <a:off x="6791545" y="4533674"/>
              <a:ext cx="1021602" cy="1083437"/>
            </a:xfrm>
            <a:custGeom>
              <a:avLst/>
              <a:gdLst>
                <a:gd name="connsiteX0" fmla="*/ 9305 w 1021602"/>
                <a:gd name="connsiteY0" fmla="*/ 226 h 1083437"/>
                <a:gd name="connsiteX1" fmla="*/ 41055 w 1021602"/>
                <a:gd name="connsiteY1" fmla="*/ 400276 h 1083437"/>
                <a:gd name="connsiteX2" fmla="*/ 129955 w 1021602"/>
                <a:gd name="connsiteY2" fmla="*/ 597126 h 1083437"/>
                <a:gd name="connsiteX3" fmla="*/ 336330 w 1021602"/>
                <a:gd name="connsiteY3" fmla="*/ 870176 h 1083437"/>
                <a:gd name="connsiteX4" fmla="*/ 580805 w 1021602"/>
                <a:gd name="connsiteY4" fmla="*/ 1013051 h 1083437"/>
                <a:gd name="connsiteX5" fmla="*/ 1012605 w 1021602"/>
                <a:gd name="connsiteY5" fmla="*/ 1082901 h 1083437"/>
                <a:gd name="connsiteX6" fmla="*/ 841155 w 1021602"/>
                <a:gd name="connsiteY6" fmla="*/ 1041626 h 1083437"/>
                <a:gd name="connsiteX7" fmla="*/ 460155 w 1021602"/>
                <a:gd name="connsiteY7" fmla="*/ 974951 h 1083437"/>
                <a:gd name="connsiteX8" fmla="*/ 41055 w 1021602"/>
                <a:gd name="connsiteY8" fmla="*/ 568551 h 1083437"/>
                <a:gd name="connsiteX9" fmla="*/ 82330 w 1021602"/>
                <a:gd name="connsiteY9" fmla="*/ 587601 h 1083437"/>
                <a:gd name="connsiteX10" fmla="*/ 6130 w 1021602"/>
                <a:gd name="connsiteY10" fmla="*/ 346301 h 1083437"/>
                <a:gd name="connsiteX11" fmla="*/ 9305 w 1021602"/>
                <a:gd name="connsiteY11" fmla="*/ 226 h 1083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1602" h="1083437">
                  <a:moveTo>
                    <a:pt x="9305" y="226"/>
                  </a:moveTo>
                  <a:cubicBezTo>
                    <a:pt x="15126" y="9222"/>
                    <a:pt x="20947" y="300793"/>
                    <a:pt x="41055" y="400276"/>
                  </a:cubicBezTo>
                  <a:cubicBezTo>
                    <a:pt x="61163" y="499759"/>
                    <a:pt x="80743" y="518809"/>
                    <a:pt x="129955" y="597126"/>
                  </a:cubicBezTo>
                  <a:cubicBezTo>
                    <a:pt x="179168" y="675443"/>
                    <a:pt x="261188" y="800855"/>
                    <a:pt x="336330" y="870176"/>
                  </a:cubicBezTo>
                  <a:cubicBezTo>
                    <a:pt x="411472" y="939497"/>
                    <a:pt x="468093" y="977597"/>
                    <a:pt x="580805" y="1013051"/>
                  </a:cubicBezTo>
                  <a:cubicBezTo>
                    <a:pt x="693517" y="1048505"/>
                    <a:pt x="969213" y="1078139"/>
                    <a:pt x="1012605" y="1082901"/>
                  </a:cubicBezTo>
                  <a:cubicBezTo>
                    <a:pt x="1055997" y="1087664"/>
                    <a:pt x="933230" y="1059618"/>
                    <a:pt x="841155" y="1041626"/>
                  </a:cubicBezTo>
                  <a:cubicBezTo>
                    <a:pt x="749080" y="1023634"/>
                    <a:pt x="593505" y="1053797"/>
                    <a:pt x="460155" y="974951"/>
                  </a:cubicBezTo>
                  <a:cubicBezTo>
                    <a:pt x="326805" y="896105"/>
                    <a:pt x="104026" y="633109"/>
                    <a:pt x="41055" y="568551"/>
                  </a:cubicBezTo>
                  <a:cubicBezTo>
                    <a:pt x="-21916" y="503993"/>
                    <a:pt x="88151" y="624643"/>
                    <a:pt x="82330" y="587601"/>
                  </a:cubicBezTo>
                  <a:cubicBezTo>
                    <a:pt x="76509" y="550559"/>
                    <a:pt x="18830" y="440493"/>
                    <a:pt x="6130" y="346301"/>
                  </a:cubicBezTo>
                  <a:cubicBezTo>
                    <a:pt x="-6570" y="252109"/>
                    <a:pt x="3484" y="-8770"/>
                    <a:pt x="9305" y="22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6" name="フリーフォーム 1445">
              <a:extLst>
                <a:ext uri="{FF2B5EF4-FFF2-40B4-BE49-F238E27FC236}">
                  <a16:creationId xmlns:a16="http://schemas.microsoft.com/office/drawing/2014/main" id="{24A801F4-223F-2F3B-9DCA-9A43AC4224C5}"/>
                </a:ext>
              </a:extLst>
            </p:cNvPr>
            <p:cNvSpPr/>
            <p:nvPr/>
          </p:nvSpPr>
          <p:spPr>
            <a:xfrm>
              <a:off x="4678500" y="2209790"/>
              <a:ext cx="305352" cy="236100"/>
            </a:xfrm>
            <a:custGeom>
              <a:avLst/>
              <a:gdLst>
                <a:gd name="connsiteX0" fmla="*/ 1450 w 305352"/>
                <a:gd name="connsiteY0" fmla="*/ 10 h 236100"/>
                <a:gd name="connsiteX1" fmla="*/ 80825 w 305352"/>
                <a:gd name="connsiteY1" fmla="*/ 111135 h 236100"/>
                <a:gd name="connsiteX2" fmla="*/ 303075 w 305352"/>
                <a:gd name="connsiteY2" fmla="*/ 117485 h 236100"/>
                <a:gd name="connsiteX3" fmla="*/ 201475 w 305352"/>
                <a:gd name="connsiteY3" fmla="*/ 139710 h 236100"/>
                <a:gd name="connsiteX4" fmla="*/ 290375 w 305352"/>
                <a:gd name="connsiteY4" fmla="*/ 130185 h 236100"/>
                <a:gd name="connsiteX5" fmla="*/ 271325 w 305352"/>
                <a:gd name="connsiteY5" fmla="*/ 234960 h 236100"/>
                <a:gd name="connsiteX6" fmla="*/ 271325 w 305352"/>
                <a:gd name="connsiteY6" fmla="*/ 180985 h 236100"/>
                <a:gd name="connsiteX7" fmla="*/ 137975 w 305352"/>
                <a:gd name="connsiteY7" fmla="*/ 104785 h 236100"/>
                <a:gd name="connsiteX8" fmla="*/ 1450 w 305352"/>
                <a:gd name="connsiteY8" fmla="*/ 10 h 23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352" h="236100">
                  <a:moveTo>
                    <a:pt x="1450" y="10"/>
                  </a:moveTo>
                  <a:cubicBezTo>
                    <a:pt x="-8075" y="1068"/>
                    <a:pt x="30554" y="91556"/>
                    <a:pt x="80825" y="111135"/>
                  </a:cubicBezTo>
                  <a:cubicBezTo>
                    <a:pt x="131096" y="130714"/>
                    <a:pt x="282967" y="112723"/>
                    <a:pt x="303075" y="117485"/>
                  </a:cubicBezTo>
                  <a:cubicBezTo>
                    <a:pt x="323183" y="122247"/>
                    <a:pt x="203592" y="137593"/>
                    <a:pt x="201475" y="139710"/>
                  </a:cubicBezTo>
                  <a:cubicBezTo>
                    <a:pt x="199358" y="141827"/>
                    <a:pt x="278733" y="114310"/>
                    <a:pt x="290375" y="130185"/>
                  </a:cubicBezTo>
                  <a:cubicBezTo>
                    <a:pt x="302017" y="146060"/>
                    <a:pt x="274500" y="226493"/>
                    <a:pt x="271325" y="234960"/>
                  </a:cubicBezTo>
                  <a:cubicBezTo>
                    <a:pt x="268150" y="243427"/>
                    <a:pt x="293550" y="202681"/>
                    <a:pt x="271325" y="180985"/>
                  </a:cubicBezTo>
                  <a:cubicBezTo>
                    <a:pt x="249100" y="159289"/>
                    <a:pt x="181367" y="128598"/>
                    <a:pt x="137975" y="104785"/>
                  </a:cubicBezTo>
                  <a:cubicBezTo>
                    <a:pt x="94583" y="80972"/>
                    <a:pt x="10975" y="-1048"/>
                    <a:pt x="1450" y="1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7" name="フリーフォーム 1446">
              <a:extLst>
                <a:ext uri="{FF2B5EF4-FFF2-40B4-BE49-F238E27FC236}">
                  <a16:creationId xmlns:a16="http://schemas.microsoft.com/office/drawing/2014/main" id="{D05DEA49-E40B-120A-9408-269171F475C3}"/>
                </a:ext>
              </a:extLst>
            </p:cNvPr>
            <p:cNvSpPr/>
            <p:nvPr/>
          </p:nvSpPr>
          <p:spPr>
            <a:xfrm>
              <a:off x="4729164" y="1898561"/>
              <a:ext cx="97190" cy="343120"/>
            </a:xfrm>
            <a:custGeom>
              <a:avLst/>
              <a:gdLst>
                <a:gd name="connsiteX0" fmla="*/ 96836 w 97190"/>
                <a:gd name="connsiteY0" fmla="*/ 89 h 343120"/>
                <a:gd name="connsiteX1" fmla="*/ 33336 w 97190"/>
                <a:gd name="connsiteY1" fmla="*/ 165189 h 343120"/>
                <a:gd name="connsiteX2" fmla="*/ 17461 w 97190"/>
                <a:gd name="connsiteY2" fmla="*/ 342989 h 343120"/>
                <a:gd name="connsiteX3" fmla="*/ 23811 w 97190"/>
                <a:gd name="connsiteY3" fmla="*/ 136614 h 343120"/>
                <a:gd name="connsiteX4" fmla="*/ 1586 w 97190"/>
                <a:gd name="connsiteY4" fmla="*/ 187414 h 343120"/>
                <a:gd name="connsiteX5" fmla="*/ 96836 w 97190"/>
                <a:gd name="connsiteY5" fmla="*/ 89 h 34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190" h="343120">
                  <a:moveTo>
                    <a:pt x="96836" y="89"/>
                  </a:moveTo>
                  <a:cubicBezTo>
                    <a:pt x="102128" y="-3615"/>
                    <a:pt x="46565" y="108039"/>
                    <a:pt x="33336" y="165189"/>
                  </a:cubicBezTo>
                  <a:cubicBezTo>
                    <a:pt x="20107" y="222339"/>
                    <a:pt x="19048" y="347751"/>
                    <a:pt x="17461" y="342989"/>
                  </a:cubicBezTo>
                  <a:cubicBezTo>
                    <a:pt x="15874" y="338227"/>
                    <a:pt x="26457" y="162543"/>
                    <a:pt x="23811" y="136614"/>
                  </a:cubicBezTo>
                  <a:cubicBezTo>
                    <a:pt x="21165" y="110685"/>
                    <a:pt x="-6881" y="203289"/>
                    <a:pt x="1586" y="187414"/>
                  </a:cubicBezTo>
                  <a:cubicBezTo>
                    <a:pt x="10053" y="171539"/>
                    <a:pt x="91544" y="3793"/>
                    <a:pt x="96836" y="8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8" name="フリーフォーム 1447">
              <a:extLst>
                <a:ext uri="{FF2B5EF4-FFF2-40B4-BE49-F238E27FC236}">
                  <a16:creationId xmlns:a16="http://schemas.microsoft.com/office/drawing/2014/main" id="{5F0DD5DB-A350-E9AC-0A75-9FA5BE737C85}"/>
                </a:ext>
              </a:extLst>
            </p:cNvPr>
            <p:cNvSpPr/>
            <p:nvPr/>
          </p:nvSpPr>
          <p:spPr>
            <a:xfrm>
              <a:off x="4768710" y="2145155"/>
              <a:ext cx="283433" cy="148348"/>
            </a:xfrm>
            <a:custGeom>
              <a:avLst/>
              <a:gdLst>
                <a:gd name="connsiteX0" fmla="*/ 140 w 283433"/>
                <a:gd name="connsiteY0" fmla="*/ 128145 h 148348"/>
                <a:gd name="connsiteX1" fmla="*/ 187465 w 283433"/>
                <a:gd name="connsiteY1" fmla="*/ 61470 h 148348"/>
                <a:gd name="connsiteX2" fmla="*/ 95390 w 283433"/>
                <a:gd name="connsiteY2" fmla="*/ 144020 h 148348"/>
                <a:gd name="connsiteX3" fmla="*/ 270015 w 283433"/>
                <a:gd name="connsiteY3" fmla="*/ 1145 h 148348"/>
                <a:gd name="connsiteX4" fmla="*/ 270015 w 283433"/>
                <a:gd name="connsiteY4" fmla="*/ 80520 h 148348"/>
                <a:gd name="connsiteX5" fmla="*/ 257315 w 283433"/>
                <a:gd name="connsiteY5" fmla="*/ 147195 h 148348"/>
                <a:gd name="connsiteX6" fmla="*/ 266840 w 283433"/>
                <a:gd name="connsiteY6" fmla="*/ 23370 h 148348"/>
                <a:gd name="connsiteX7" fmla="*/ 222390 w 283433"/>
                <a:gd name="connsiteY7" fmla="*/ 61470 h 148348"/>
                <a:gd name="connsiteX8" fmla="*/ 140 w 283433"/>
                <a:gd name="connsiteY8" fmla="*/ 128145 h 148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433" h="148348">
                  <a:moveTo>
                    <a:pt x="140" y="128145"/>
                  </a:moveTo>
                  <a:cubicBezTo>
                    <a:pt x="-5681" y="128145"/>
                    <a:pt x="171590" y="58824"/>
                    <a:pt x="187465" y="61470"/>
                  </a:cubicBezTo>
                  <a:cubicBezTo>
                    <a:pt x="203340" y="64116"/>
                    <a:pt x="81632" y="154074"/>
                    <a:pt x="95390" y="144020"/>
                  </a:cubicBezTo>
                  <a:cubicBezTo>
                    <a:pt x="109148" y="133966"/>
                    <a:pt x="240911" y="11728"/>
                    <a:pt x="270015" y="1145"/>
                  </a:cubicBezTo>
                  <a:cubicBezTo>
                    <a:pt x="299119" y="-9438"/>
                    <a:pt x="272132" y="56178"/>
                    <a:pt x="270015" y="80520"/>
                  </a:cubicBezTo>
                  <a:cubicBezTo>
                    <a:pt x="267898" y="104862"/>
                    <a:pt x="257844" y="156720"/>
                    <a:pt x="257315" y="147195"/>
                  </a:cubicBezTo>
                  <a:cubicBezTo>
                    <a:pt x="256786" y="137670"/>
                    <a:pt x="272661" y="37657"/>
                    <a:pt x="266840" y="23370"/>
                  </a:cubicBezTo>
                  <a:cubicBezTo>
                    <a:pt x="261019" y="9083"/>
                    <a:pt x="260490" y="45066"/>
                    <a:pt x="222390" y="61470"/>
                  </a:cubicBezTo>
                  <a:cubicBezTo>
                    <a:pt x="184290" y="77874"/>
                    <a:pt x="5961" y="128145"/>
                    <a:pt x="140" y="12814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9" name="フリーフォーム 1448">
              <a:extLst>
                <a:ext uri="{FF2B5EF4-FFF2-40B4-BE49-F238E27FC236}">
                  <a16:creationId xmlns:a16="http://schemas.microsoft.com/office/drawing/2014/main" id="{E3E7E5C0-D0CB-5D03-C0BE-FF0A722653E7}"/>
                </a:ext>
              </a:extLst>
            </p:cNvPr>
            <p:cNvSpPr/>
            <p:nvPr/>
          </p:nvSpPr>
          <p:spPr>
            <a:xfrm>
              <a:off x="4831685" y="1961850"/>
              <a:ext cx="289673" cy="213041"/>
            </a:xfrm>
            <a:custGeom>
              <a:avLst/>
              <a:gdLst>
                <a:gd name="connsiteX0" fmla="*/ 286415 w 289673"/>
                <a:gd name="connsiteY0" fmla="*/ 300 h 213041"/>
                <a:gd name="connsiteX1" fmla="*/ 156240 w 289673"/>
                <a:gd name="connsiteY1" fmla="*/ 108250 h 213041"/>
                <a:gd name="connsiteX2" fmla="*/ 665 w 289673"/>
                <a:gd name="connsiteY2" fmla="*/ 162225 h 213041"/>
                <a:gd name="connsiteX3" fmla="*/ 219740 w 289673"/>
                <a:gd name="connsiteY3" fmla="*/ 89200 h 213041"/>
                <a:gd name="connsiteX4" fmla="*/ 137190 w 289673"/>
                <a:gd name="connsiteY4" fmla="*/ 213025 h 213041"/>
                <a:gd name="connsiteX5" fmla="*/ 241965 w 289673"/>
                <a:gd name="connsiteY5" fmla="*/ 79675 h 213041"/>
                <a:gd name="connsiteX6" fmla="*/ 286415 w 289673"/>
                <a:gd name="connsiteY6" fmla="*/ 300 h 21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9673" h="213041">
                  <a:moveTo>
                    <a:pt x="286415" y="300"/>
                  </a:moveTo>
                  <a:cubicBezTo>
                    <a:pt x="272127" y="5063"/>
                    <a:pt x="203865" y="81263"/>
                    <a:pt x="156240" y="108250"/>
                  </a:cubicBezTo>
                  <a:cubicBezTo>
                    <a:pt x="108615" y="135237"/>
                    <a:pt x="-9918" y="165400"/>
                    <a:pt x="665" y="162225"/>
                  </a:cubicBezTo>
                  <a:cubicBezTo>
                    <a:pt x="11248" y="159050"/>
                    <a:pt x="196986" y="80733"/>
                    <a:pt x="219740" y="89200"/>
                  </a:cubicBezTo>
                  <a:cubicBezTo>
                    <a:pt x="242494" y="97667"/>
                    <a:pt x="133486" y="214612"/>
                    <a:pt x="137190" y="213025"/>
                  </a:cubicBezTo>
                  <a:cubicBezTo>
                    <a:pt x="140894" y="211438"/>
                    <a:pt x="219211" y="110896"/>
                    <a:pt x="241965" y="79675"/>
                  </a:cubicBezTo>
                  <a:cubicBezTo>
                    <a:pt x="264719" y="48454"/>
                    <a:pt x="300703" y="-4463"/>
                    <a:pt x="286415" y="3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0" name="フリーフォーム 1449">
              <a:extLst>
                <a:ext uri="{FF2B5EF4-FFF2-40B4-BE49-F238E27FC236}">
                  <a16:creationId xmlns:a16="http://schemas.microsoft.com/office/drawing/2014/main" id="{B3FFB94A-0D08-F130-783D-148EEEECB0FB}"/>
                </a:ext>
              </a:extLst>
            </p:cNvPr>
            <p:cNvSpPr/>
            <p:nvPr/>
          </p:nvSpPr>
          <p:spPr>
            <a:xfrm>
              <a:off x="4787713" y="1773710"/>
              <a:ext cx="105248" cy="369431"/>
            </a:xfrm>
            <a:custGeom>
              <a:avLst/>
              <a:gdLst>
                <a:gd name="connsiteX0" fmla="*/ 85912 w 105248"/>
                <a:gd name="connsiteY0" fmla="*/ 1115 h 369431"/>
                <a:gd name="connsiteX1" fmla="*/ 73212 w 105248"/>
                <a:gd name="connsiteY1" fmla="*/ 150340 h 369431"/>
                <a:gd name="connsiteX2" fmla="*/ 60512 w 105248"/>
                <a:gd name="connsiteY2" fmla="*/ 223365 h 369431"/>
                <a:gd name="connsiteX3" fmla="*/ 70037 w 105248"/>
                <a:gd name="connsiteY3" fmla="*/ 369415 h 369431"/>
                <a:gd name="connsiteX4" fmla="*/ 60512 w 105248"/>
                <a:gd name="connsiteY4" fmla="*/ 213840 h 369431"/>
                <a:gd name="connsiteX5" fmla="*/ 187 w 105248"/>
                <a:gd name="connsiteY5" fmla="*/ 321790 h 369431"/>
                <a:gd name="connsiteX6" fmla="*/ 82737 w 105248"/>
                <a:gd name="connsiteY6" fmla="*/ 147165 h 369431"/>
                <a:gd name="connsiteX7" fmla="*/ 104962 w 105248"/>
                <a:gd name="connsiteY7" fmla="*/ 83665 h 369431"/>
                <a:gd name="connsiteX8" fmla="*/ 85912 w 105248"/>
                <a:gd name="connsiteY8" fmla="*/ 1115 h 36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48" h="369431">
                  <a:moveTo>
                    <a:pt x="85912" y="1115"/>
                  </a:moveTo>
                  <a:cubicBezTo>
                    <a:pt x="80620" y="12228"/>
                    <a:pt x="77445" y="113298"/>
                    <a:pt x="73212" y="150340"/>
                  </a:cubicBezTo>
                  <a:cubicBezTo>
                    <a:pt x="68979" y="187382"/>
                    <a:pt x="61041" y="186853"/>
                    <a:pt x="60512" y="223365"/>
                  </a:cubicBezTo>
                  <a:cubicBezTo>
                    <a:pt x="59983" y="259877"/>
                    <a:pt x="70037" y="371002"/>
                    <a:pt x="70037" y="369415"/>
                  </a:cubicBezTo>
                  <a:cubicBezTo>
                    <a:pt x="70037" y="367828"/>
                    <a:pt x="72154" y="221778"/>
                    <a:pt x="60512" y="213840"/>
                  </a:cubicBezTo>
                  <a:cubicBezTo>
                    <a:pt x="48870" y="205903"/>
                    <a:pt x="-3517" y="332902"/>
                    <a:pt x="187" y="321790"/>
                  </a:cubicBezTo>
                  <a:cubicBezTo>
                    <a:pt x="3891" y="310678"/>
                    <a:pt x="65274" y="186853"/>
                    <a:pt x="82737" y="147165"/>
                  </a:cubicBezTo>
                  <a:cubicBezTo>
                    <a:pt x="100200" y="107478"/>
                    <a:pt x="102316" y="102186"/>
                    <a:pt x="104962" y="83665"/>
                  </a:cubicBezTo>
                  <a:cubicBezTo>
                    <a:pt x="107608" y="65144"/>
                    <a:pt x="91204" y="-9998"/>
                    <a:pt x="85912" y="111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1" name="フリーフォーム 1450">
              <a:extLst>
                <a:ext uri="{FF2B5EF4-FFF2-40B4-BE49-F238E27FC236}">
                  <a16:creationId xmlns:a16="http://schemas.microsoft.com/office/drawing/2014/main" id="{18A408CE-5E64-3ED2-5E39-580C83B50C9B}"/>
                </a:ext>
              </a:extLst>
            </p:cNvPr>
            <p:cNvSpPr/>
            <p:nvPr/>
          </p:nvSpPr>
          <p:spPr>
            <a:xfrm>
              <a:off x="4873013" y="1784277"/>
              <a:ext cx="283187" cy="282686"/>
            </a:xfrm>
            <a:custGeom>
              <a:avLst/>
              <a:gdLst>
                <a:gd name="connsiteX0" fmla="*/ 283187 w 283187"/>
                <a:gd name="connsiteY0" fmla="*/ 73 h 282686"/>
                <a:gd name="connsiteX1" fmla="*/ 130787 w 283187"/>
                <a:gd name="connsiteY1" fmla="*/ 108023 h 282686"/>
                <a:gd name="connsiteX2" fmla="*/ 612 w 283187"/>
                <a:gd name="connsiteY2" fmla="*/ 158823 h 282686"/>
                <a:gd name="connsiteX3" fmla="*/ 83162 w 283187"/>
                <a:gd name="connsiteY3" fmla="*/ 117548 h 282686"/>
                <a:gd name="connsiteX4" fmla="*/ 114912 w 283187"/>
                <a:gd name="connsiteY4" fmla="*/ 158823 h 282686"/>
                <a:gd name="connsiteX5" fmla="*/ 70462 w 283187"/>
                <a:gd name="connsiteY5" fmla="*/ 155648 h 282686"/>
                <a:gd name="connsiteX6" fmla="*/ 57762 w 283187"/>
                <a:gd name="connsiteY6" fmla="*/ 282648 h 282686"/>
                <a:gd name="connsiteX7" fmla="*/ 67287 w 283187"/>
                <a:gd name="connsiteY7" fmla="*/ 168348 h 282686"/>
                <a:gd name="connsiteX8" fmla="*/ 130787 w 283187"/>
                <a:gd name="connsiteY8" fmla="*/ 92148 h 282686"/>
                <a:gd name="connsiteX9" fmla="*/ 283187 w 283187"/>
                <a:gd name="connsiteY9" fmla="*/ 73 h 282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187" h="282686">
                  <a:moveTo>
                    <a:pt x="283187" y="73"/>
                  </a:moveTo>
                  <a:cubicBezTo>
                    <a:pt x="283187" y="2719"/>
                    <a:pt x="177883" y="81565"/>
                    <a:pt x="130787" y="108023"/>
                  </a:cubicBezTo>
                  <a:cubicBezTo>
                    <a:pt x="83691" y="134481"/>
                    <a:pt x="8550" y="157235"/>
                    <a:pt x="612" y="158823"/>
                  </a:cubicBezTo>
                  <a:cubicBezTo>
                    <a:pt x="-7326" y="160411"/>
                    <a:pt x="64112" y="117548"/>
                    <a:pt x="83162" y="117548"/>
                  </a:cubicBezTo>
                  <a:cubicBezTo>
                    <a:pt x="102212" y="117548"/>
                    <a:pt x="117029" y="152473"/>
                    <a:pt x="114912" y="158823"/>
                  </a:cubicBezTo>
                  <a:cubicBezTo>
                    <a:pt x="112795" y="165173"/>
                    <a:pt x="79987" y="135011"/>
                    <a:pt x="70462" y="155648"/>
                  </a:cubicBezTo>
                  <a:cubicBezTo>
                    <a:pt x="60937" y="176285"/>
                    <a:pt x="58291" y="280531"/>
                    <a:pt x="57762" y="282648"/>
                  </a:cubicBezTo>
                  <a:cubicBezTo>
                    <a:pt x="57233" y="284765"/>
                    <a:pt x="55116" y="200098"/>
                    <a:pt x="67287" y="168348"/>
                  </a:cubicBezTo>
                  <a:cubicBezTo>
                    <a:pt x="79458" y="136598"/>
                    <a:pt x="97979" y="117019"/>
                    <a:pt x="130787" y="92148"/>
                  </a:cubicBezTo>
                  <a:cubicBezTo>
                    <a:pt x="163595" y="67277"/>
                    <a:pt x="283187" y="-2573"/>
                    <a:pt x="283187" y="7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2" name="フリーフォーム 1451">
              <a:extLst>
                <a:ext uri="{FF2B5EF4-FFF2-40B4-BE49-F238E27FC236}">
                  <a16:creationId xmlns:a16="http://schemas.microsoft.com/office/drawing/2014/main" id="{0C28644B-BABF-6C1B-4E2B-6A149F24992D}"/>
                </a:ext>
              </a:extLst>
            </p:cNvPr>
            <p:cNvSpPr/>
            <p:nvPr/>
          </p:nvSpPr>
          <p:spPr>
            <a:xfrm>
              <a:off x="5041754" y="1711222"/>
              <a:ext cx="100526" cy="333479"/>
            </a:xfrm>
            <a:custGeom>
              <a:avLst/>
              <a:gdLst>
                <a:gd name="connsiteX0" fmla="*/ 35071 w 100526"/>
                <a:gd name="connsiteY0" fmla="*/ 103 h 333479"/>
                <a:gd name="connsiteX1" fmla="*/ 69996 w 100526"/>
                <a:gd name="connsiteY1" fmla="*/ 177903 h 333479"/>
                <a:gd name="connsiteX2" fmla="*/ 146 w 100526"/>
                <a:gd name="connsiteY2" fmla="*/ 333478 h 333479"/>
                <a:gd name="connsiteX3" fmla="*/ 92221 w 100526"/>
                <a:gd name="connsiteY3" fmla="*/ 181078 h 333479"/>
                <a:gd name="connsiteX4" fmla="*/ 92221 w 100526"/>
                <a:gd name="connsiteY4" fmla="*/ 203303 h 333479"/>
                <a:gd name="connsiteX5" fmla="*/ 35071 w 100526"/>
                <a:gd name="connsiteY5" fmla="*/ 103 h 333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26" h="333479">
                  <a:moveTo>
                    <a:pt x="35071" y="103"/>
                  </a:moveTo>
                  <a:cubicBezTo>
                    <a:pt x="31367" y="-4130"/>
                    <a:pt x="75817" y="122341"/>
                    <a:pt x="69996" y="177903"/>
                  </a:cubicBezTo>
                  <a:cubicBezTo>
                    <a:pt x="64175" y="233465"/>
                    <a:pt x="-3558" y="332949"/>
                    <a:pt x="146" y="333478"/>
                  </a:cubicBezTo>
                  <a:cubicBezTo>
                    <a:pt x="3850" y="334007"/>
                    <a:pt x="76875" y="202774"/>
                    <a:pt x="92221" y="181078"/>
                  </a:cubicBezTo>
                  <a:cubicBezTo>
                    <a:pt x="107567" y="159382"/>
                    <a:pt x="98042" y="228174"/>
                    <a:pt x="92221" y="203303"/>
                  </a:cubicBezTo>
                  <a:cubicBezTo>
                    <a:pt x="86400" y="178432"/>
                    <a:pt x="38775" y="4336"/>
                    <a:pt x="35071" y="10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3" name="フリーフォーム 1452">
              <a:extLst>
                <a:ext uri="{FF2B5EF4-FFF2-40B4-BE49-F238E27FC236}">
                  <a16:creationId xmlns:a16="http://schemas.microsoft.com/office/drawing/2014/main" id="{F4932137-7717-07B5-B4D4-D099250EAF56}"/>
                </a:ext>
              </a:extLst>
            </p:cNvPr>
            <p:cNvSpPr/>
            <p:nvPr/>
          </p:nvSpPr>
          <p:spPr>
            <a:xfrm>
              <a:off x="4978400" y="1799405"/>
              <a:ext cx="93103" cy="235957"/>
            </a:xfrm>
            <a:custGeom>
              <a:avLst/>
              <a:gdLst>
                <a:gd name="connsiteX0" fmla="*/ 69850 w 93103"/>
                <a:gd name="connsiteY0" fmla="*/ 820 h 235957"/>
                <a:gd name="connsiteX1" fmla="*/ 85725 w 93103"/>
                <a:gd name="connsiteY1" fmla="*/ 83370 h 235957"/>
                <a:gd name="connsiteX2" fmla="*/ 0 w 93103"/>
                <a:gd name="connsiteY2" fmla="*/ 235770 h 235957"/>
                <a:gd name="connsiteX3" fmla="*/ 85725 w 93103"/>
                <a:gd name="connsiteY3" fmla="*/ 115120 h 235957"/>
                <a:gd name="connsiteX4" fmla="*/ 88900 w 93103"/>
                <a:gd name="connsiteY4" fmla="*/ 130995 h 235957"/>
                <a:gd name="connsiteX5" fmla="*/ 69850 w 93103"/>
                <a:gd name="connsiteY5" fmla="*/ 820 h 235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103" h="235957">
                  <a:moveTo>
                    <a:pt x="69850" y="820"/>
                  </a:moveTo>
                  <a:cubicBezTo>
                    <a:pt x="69321" y="-7118"/>
                    <a:pt x="97367" y="44212"/>
                    <a:pt x="85725" y="83370"/>
                  </a:cubicBezTo>
                  <a:cubicBezTo>
                    <a:pt x="74083" y="122528"/>
                    <a:pt x="0" y="230478"/>
                    <a:pt x="0" y="235770"/>
                  </a:cubicBezTo>
                  <a:cubicBezTo>
                    <a:pt x="0" y="241062"/>
                    <a:pt x="70908" y="132582"/>
                    <a:pt x="85725" y="115120"/>
                  </a:cubicBezTo>
                  <a:cubicBezTo>
                    <a:pt x="100542" y="97658"/>
                    <a:pt x="88371" y="146870"/>
                    <a:pt x="88900" y="130995"/>
                  </a:cubicBezTo>
                  <a:cubicBezTo>
                    <a:pt x="89429" y="115120"/>
                    <a:pt x="70379" y="8758"/>
                    <a:pt x="69850" y="82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4" name="フリーフォーム 1453">
              <a:extLst>
                <a:ext uri="{FF2B5EF4-FFF2-40B4-BE49-F238E27FC236}">
                  <a16:creationId xmlns:a16="http://schemas.microsoft.com/office/drawing/2014/main" id="{0CC6C7C7-54CE-85A3-E14A-4CAD2C101396}"/>
                </a:ext>
              </a:extLst>
            </p:cNvPr>
            <p:cNvSpPr/>
            <p:nvPr/>
          </p:nvSpPr>
          <p:spPr>
            <a:xfrm>
              <a:off x="4886321" y="1547174"/>
              <a:ext cx="136599" cy="307107"/>
            </a:xfrm>
            <a:custGeom>
              <a:avLst/>
              <a:gdLst>
                <a:gd name="connsiteX0" fmla="*/ 136529 w 136599"/>
                <a:gd name="connsiteY0" fmla="*/ 2226 h 307107"/>
                <a:gd name="connsiteX1" fmla="*/ 69854 w 136599"/>
                <a:gd name="connsiteY1" fmla="*/ 119701 h 307107"/>
                <a:gd name="connsiteX2" fmla="*/ 4 w 136599"/>
                <a:gd name="connsiteY2" fmla="*/ 307026 h 307107"/>
                <a:gd name="connsiteX3" fmla="*/ 73029 w 136599"/>
                <a:gd name="connsiteY3" fmla="*/ 145101 h 307107"/>
                <a:gd name="connsiteX4" fmla="*/ 69854 w 136599"/>
                <a:gd name="connsiteY4" fmla="*/ 281626 h 307107"/>
                <a:gd name="connsiteX5" fmla="*/ 69854 w 136599"/>
                <a:gd name="connsiteY5" fmla="*/ 173676 h 307107"/>
                <a:gd name="connsiteX6" fmla="*/ 57154 w 136599"/>
                <a:gd name="connsiteY6" fmla="*/ 221301 h 307107"/>
                <a:gd name="connsiteX7" fmla="*/ 136529 w 136599"/>
                <a:gd name="connsiteY7" fmla="*/ 2226 h 30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599" h="307107">
                  <a:moveTo>
                    <a:pt x="136529" y="2226"/>
                  </a:moveTo>
                  <a:cubicBezTo>
                    <a:pt x="138646" y="-14707"/>
                    <a:pt x="92608" y="68901"/>
                    <a:pt x="69854" y="119701"/>
                  </a:cubicBezTo>
                  <a:cubicBezTo>
                    <a:pt x="47100" y="170501"/>
                    <a:pt x="-525" y="302793"/>
                    <a:pt x="4" y="307026"/>
                  </a:cubicBezTo>
                  <a:cubicBezTo>
                    <a:pt x="533" y="311259"/>
                    <a:pt x="61387" y="149334"/>
                    <a:pt x="73029" y="145101"/>
                  </a:cubicBezTo>
                  <a:cubicBezTo>
                    <a:pt x="84671" y="140868"/>
                    <a:pt x="70383" y="276864"/>
                    <a:pt x="69854" y="281626"/>
                  </a:cubicBezTo>
                  <a:cubicBezTo>
                    <a:pt x="69325" y="286389"/>
                    <a:pt x="71971" y="183730"/>
                    <a:pt x="69854" y="173676"/>
                  </a:cubicBezTo>
                  <a:cubicBezTo>
                    <a:pt x="67737" y="163622"/>
                    <a:pt x="47100" y="245113"/>
                    <a:pt x="57154" y="221301"/>
                  </a:cubicBezTo>
                  <a:cubicBezTo>
                    <a:pt x="67208" y="197489"/>
                    <a:pt x="134412" y="19159"/>
                    <a:pt x="136529" y="222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5" name="フリーフォーム 1454">
              <a:extLst>
                <a:ext uri="{FF2B5EF4-FFF2-40B4-BE49-F238E27FC236}">
                  <a16:creationId xmlns:a16="http://schemas.microsoft.com/office/drawing/2014/main" id="{11E192C3-90C7-3D62-F769-0F28D32B6312}"/>
                </a:ext>
              </a:extLst>
            </p:cNvPr>
            <p:cNvSpPr/>
            <p:nvPr/>
          </p:nvSpPr>
          <p:spPr>
            <a:xfrm>
              <a:off x="5032284" y="1549184"/>
              <a:ext cx="108191" cy="276442"/>
            </a:xfrm>
            <a:custGeom>
              <a:avLst/>
              <a:gdLst>
                <a:gd name="connsiteX0" fmla="*/ 69941 w 108191"/>
                <a:gd name="connsiteY0" fmla="*/ 216 h 276442"/>
                <a:gd name="connsiteX1" fmla="*/ 88991 w 108191"/>
                <a:gd name="connsiteY1" fmla="*/ 124041 h 276442"/>
                <a:gd name="connsiteX2" fmla="*/ 91 w 108191"/>
                <a:gd name="connsiteY2" fmla="*/ 216116 h 276442"/>
                <a:gd name="connsiteX3" fmla="*/ 108041 w 108191"/>
                <a:gd name="connsiteY3" fmla="*/ 158966 h 276442"/>
                <a:gd name="connsiteX4" fmla="*/ 25491 w 108191"/>
                <a:gd name="connsiteY4" fmla="*/ 276441 h 276442"/>
                <a:gd name="connsiteX5" fmla="*/ 104866 w 108191"/>
                <a:gd name="connsiteY5" fmla="*/ 155791 h 276442"/>
                <a:gd name="connsiteX6" fmla="*/ 69941 w 108191"/>
                <a:gd name="connsiteY6" fmla="*/ 216 h 276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191" h="276442">
                  <a:moveTo>
                    <a:pt x="69941" y="216"/>
                  </a:moveTo>
                  <a:cubicBezTo>
                    <a:pt x="67295" y="-5076"/>
                    <a:pt x="100633" y="88058"/>
                    <a:pt x="88991" y="124041"/>
                  </a:cubicBezTo>
                  <a:cubicBezTo>
                    <a:pt x="77349" y="160024"/>
                    <a:pt x="-3084" y="210295"/>
                    <a:pt x="91" y="216116"/>
                  </a:cubicBezTo>
                  <a:cubicBezTo>
                    <a:pt x="3266" y="221937"/>
                    <a:pt x="103808" y="148912"/>
                    <a:pt x="108041" y="158966"/>
                  </a:cubicBezTo>
                  <a:cubicBezTo>
                    <a:pt x="112274" y="169020"/>
                    <a:pt x="26020" y="276970"/>
                    <a:pt x="25491" y="276441"/>
                  </a:cubicBezTo>
                  <a:cubicBezTo>
                    <a:pt x="24962" y="275912"/>
                    <a:pt x="93754" y="196008"/>
                    <a:pt x="104866" y="155791"/>
                  </a:cubicBezTo>
                  <a:cubicBezTo>
                    <a:pt x="115979" y="115574"/>
                    <a:pt x="72587" y="5508"/>
                    <a:pt x="69941" y="21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6" name="フリーフォーム 1455">
              <a:extLst>
                <a:ext uri="{FF2B5EF4-FFF2-40B4-BE49-F238E27FC236}">
                  <a16:creationId xmlns:a16="http://schemas.microsoft.com/office/drawing/2014/main" id="{3E2BABFA-03CF-1653-469F-DE79D05D7DBC}"/>
                </a:ext>
              </a:extLst>
            </p:cNvPr>
            <p:cNvSpPr/>
            <p:nvPr/>
          </p:nvSpPr>
          <p:spPr>
            <a:xfrm>
              <a:off x="5057061" y="403074"/>
              <a:ext cx="23548" cy="1032224"/>
            </a:xfrm>
            <a:custGeom>
              <a:avLst/>
              <a:gdLst>
                <a:gd name="connsiteX0" fmla="*/ 22939 w 23548"/>
                <a:gd name="connsiteY0" fmla="*/ 9676 h 1032224"/>
                <a:gd name="connsiteX1" fmla="*/ 3889 w 23548"/>
                <a:gd name="connsiteY1" fmla="*/ 981226 h 1032224"/>
                <a:gd name="connsiteX2" fmla="*/ 714 w 23548"/>
                <a:gd name="connsiteY2" fmla="*/ 733576 h 1032224"/>
                <a:gd name="connsiteX3" fmla="*/ 13414 w 23548"/>
                <a:gd name="connsiteY3" fmla="*/ 1032026 h 1032224"/>
                <a:gd name="connsiteX4" fmla="*/ 22939 w 23548"/>
                <a:gd name="connsiteY4" fmla="*/ 679601 h 1032224"/>
                <a:gd name="connsiteX5" fmla="*/ 714 w 23548"/>
                <a:gd name="connsiteY5" fmla="*/ 797076 h 1032224"/>
                <a:gd name="connsiteX6" fmla="*/ 7064 w 23548"/>
                <a:gd name="connsiteY6" fmla="*/ 409726 h 1032224"/>
                <a:gd name="connsiteX7" fmla="*/ 16589 w 23548"/>
                <a:gd name="connsiteY7" fmla="*/ 476401 h 1032224"/>
                <a:gd name="connsiteX8" fmla="*/ 22939 w 23548"/>
                <a:gd name="connsiteY8" fmla="*/ 9676 h 1032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48" h="1032224">
                  <a:moveTo>
                    <a:pt x="22939" y="9676"/>
                  </a:moveTo>
                  <a:cubicBezTo>
                    <a:pt x="20822" y="93813"/>
                    <a:pt x="7593" y="860576"/>
                    <a:pt x="3889" y="981226"/>
                  </a:cubicBezTo>
                  <a:cubicBezTo>
                    <a:pt x="185" y="1101876"/>
                    <a:pt x="-873" y="725109"/>
                    <a:pt x="714" y="733576"/>
                  </a:cubicBezTo>
                  <a:cubicBezTo>
                    <a:pt x="2301" y="742043"/>
                    <a:pt x="9710" y="1041022"/>
                    <a:pt x="13414" y="1032026"/>
                  </a:cubicBezTo>
                  <a:cubicBezTo>
                    <a:pt x="17118" y="1023030"/>
                    <a:pt x="25056" y="718759"/>
                    <a:pt x="22939" y="679601"/>
                  </a:cubicBezTo>
                  <a:cubicBezTo>
                    <a:pt x="20822" y="640443"/>
                    <a:pt x="3360" y="842055"/>
                    <a:pt x="714" y="797076"/>
                  </a:cubicBezTo>
                  <a:cubicBezTo>
                    <a:pt x="-1932" y="752097"/>
                    <a:pt x="4418" y="463172"/>
                    <a:pt x="7064" y="409726"/>
                  </a:cubicBezTo>
                  <a:cubicBezTo>
                    <a:pt x="9710" y="356280"/>
                    <a:pt x="11826" y="536726"/>
                    <a:pt x="16589" y="476401"/>
                  </a:cubicBezTo>
                  <a:cubicBezTo>
                    <a:pt x="21351" y="416076"/>
                    <a:pt x="25056" y="-74461"/>
                    <a:pt x="22939" y="967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7" name="フリーフォーム 1456">
              <a:extLst>
                <a:ext uri="{FF2B5EF4-FFF2-40B4-BE49-F238E27FC236}">
                  <a16:creationId xmlns:a16="http://schemas.microsoft.com/office/drawing/2014/main" id="{41C7AF8D-E299-E7BE-B436-443715AEED4C}"/>
                </a:ext>
              </a:extLst>
            </p:cNvPr>
            <p:cNvSpPr/>
            <p:nvPr/>
          </p:nvSpPr>
          <p:spPr>
            <a:xfrm>
              <a:off x="5145618" y="393283"/>
              <a:ext cx="465840" cy="1072560"/>
            </a:xfrm>
            <a:custGeom>
              <a:avLst/>
              <a:gdLst>
                <a:gd name="connsiteX0" fmla="*/ 461432 w 465840"/>
                <a:gd name="connsiteY0" fmla="*/ 9942 h 1072560"/>
                <a:gd name="connsiteX1" fmla="*/ 223307 w 465840"/>
                <a:gd name="connsiteY1" fmla="*/ 587792 h 1072560"/>
                <a:gd name="connsiteX2" fmla="*/ 296332 w 465840"/>
                <a:gd name="connsiteY2" fmla="*/ 435392 h 1072560"/>
                <a:gd name="connsiteX3" fmla="*/ 210607 w 465840"/>
                <a:gd name="connsiteY3" fmla="*/ 762417 h 1072560"/>
                <a:gd name="connsiteX4" fmla="*/ 236007 w 465840"/>
                <a:gd name="connsiteY4" fmla="*/ 648117 h 1072560"/>
                <a:gd name="connsiteX5" fmla="*/ 20107 w 465840"/>
                <a:gd name="connsiteY5" fmla="*/ 1038642 h 1072560"/>
                <a:gd name="connsiteX6" fmla="*/ 35982 w 465840"/>
                <a:gd name="connsiteY6" fmla="*/ 1000542 h 1072560"/>
                <a:gd name="connsiteX7" fmla="*/ 255057 w 465840"/>
                <a:gd name="connsiteY7" fmla="*/ 581442 h 1072560"/>
                <a:gd name="connsiteX8" fmla="*/ 239182 w 465840"/>
                <a:gd name="connsiteY8" fmla="*/ 590967 h 1072560"/>
                <a:gd name="connsiteX9" fmla="*/ 420157 w 465840"/>
                <a:gd name="connsiteY9" fmla="*/ 168692 h 1072560"/>
                <a:gd name="connsiteX10" fmla="*/ 382057 w 465840"/>
                <a:gd name="connsiteY10" fmla="*/ 216317 h 1072560"/>
                <a:gd name="connsiteX11" fmla="*/ 461432 w 465840"/>
                <a:gd name="connsiteY11" fmla="*/ 9942 h 107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5840" h="1072560">
                  <a:moveTo>
                    <a:pt x="461432" y="9942"/>
                  </a:moveTo>
                  <a:cubicBezTo>
                    <a:pt x="434974" y="71854"/>
                    <a:pt x="250824" y="516884"/>
                    <a:pt x="223307" y="587792"/>
                  </a:cubicBezTo>
                  <a:cubicBezTo>
                    <a:pt x="195790" y="658700"/>
                    <a:pt x="298449" y="406288"/>
                    <a:pt x="296332" y="435392"/>
                  </a:cubicBezTo>
                  <a:cubicBezTo>
                    <a:pt x="294215" y="464496"/>
                    <a:pt x="220661" y="726963"/>
                    <a:pt x="210607" y="762417"/>
                  </a:cubicBezTo>
                  <a:cubicBezTo>
                    <a:pt x="200553" y="797871"/>
                    <a:pt x="267757" y="602080"/>
                    <a:pt x="236007" y="648117"/>
                  </a:cubicBezTo>
                  <a:cubicBezTo>
                    <a:pt x="204257" y="694154"/>
                    <a:pt x="53444" y="979905"/>
                    <a:pt x="20107" y="1038642"/>
                  </a:cubicBezTo>
                  <a:cubicBezTo>
                    <a:pt x="-13230" y="1097379"/>
                    <a:pt x="-3176" y="1076742"/>
                    <a:pt x="35982" y="1000542"/>
                  </a:cubicBezTo>
                  <a:cubicBezTo>
                    <a:pt x="75140" y="924342"/>
                    <a:pt x="221190" y="649704"/>
                    <a:pt x="255057" y="581442"/>
                  </a:cubicBezTo>
                  <a:cubicBezTo>
                    <a:pt x="288924" y="513180"/>
                    <a:pt x="211665" y="659759"/>
                    <a:pt x="239182" y="590967"/>
                  </a:cubicBezTo>
                  <a:cubicBezTo>
                    <a:pt x="266699" y="522175"/>
                    <a:pt x="396345" y="231134"/>
                    <a:pt x="420157" y="168692"/>
                  </a:cubicBezTo>
                  <a:cubicBezTo>
                    <a:pt x="443969" y="106250"/>
                    <a:pt x="377295" y="238013"/>
                    <a:pt x="382057" y="216317"/>
                  </a:cubicBezTo>
                  <a:cubicBezTo>
                    <a:pt x="386819" y="194621"/>
                    <a:pt x="487890" y="-51970"/>
                    <a:pt x="461432" y="994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8" name="フリーフォーム 1457">
              <a:extLst>
                <a:ext uri="{FF2B5EF4-FFF2-40B4-BE49-F238E27FC236}">
                  <a16:creationId xmlns:a16="http://schemas.microsoft.com/office/drawing/2014/main" id="{E0F6C498-CFE3-1B00-2412-C0F212BC589A}"/>
                </a:ext>
              </a:extLst>
            </p:cNvPr>
            <p:cNvSpPr/>
            <p:nvPr/>
          </p:nvSpPr>
          <p:spPr>
            <a:xfrm>
              <a:off x="5159247" y="402215"/>
              <a:ext cx="327518" cy="1001152"/>
            </a:xfrm>
            <a:custGeom>
              <a:avLst/>
              <a:gdLst>
                <a:gd name="connsiteX0" fmla="*/ 327153 w 327518"/>
                <a:gd name="connsiteY0" fmla="*/ 4185 h 1001152"/>
                <a:gd name="connsiteX1" fmla="*/ 168403 w 327518"/>
                <a:gd name="connsiteY1" fmla="*/ 566160 h 1001152"/>
                <a:gd name="connsiteX2" fmla="*/ 174753 w 327518"/>
                <a:gd name="connsiteY2" fmla="*/ 505835 h 1001152"/>
                <a:gd name="connsiteX3" fmla="*/ 128 w 327518"/>
                <a:gd name="connsiteY3" fmla="*/ 1001135 h 1001152"/>
                <a:gd name="connsiteX4" fmla="*/ 146178 w 327518"/>
                <a:gd name="connsiteY4" fmla="*/ 486785 h 1001152"/>
                <a:gd name="connsiteX5" fmla="*/ 133478 w 327518"/>
                <a:gd name="connsiteY5" fmla="*/ 588385 h 1001152"/>
                <a:gd name="connsiteX6" fmla="*/ 216028 w 327518"/>
                <a:gd name="connsiteY6" fmla="*/ 245485 h 1001152"/>
                <a:gd name="connsiteX7" fmla="*/ 212853 w 327518"/>
                <a:gd name="connsiteY7" fmla="*/ 305810 h 1001152"/>
                <a:gd name="connsiteX8" fmla="*/ 327153 w 327518"/>
                <a:gd name="connsiteY8" fmla="*/ 4185 h 100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518" h="1001152">
                  <a:moveTo>
                    <a:pt x="327153" y="4185"/>
                  </a:moveTo>
                  <a:cubicBezTo>
                    <a:pt x="319745" y="47577"/>
                    <a:pt x="193803" y="482552"/>
                    <a:pt x="168403" y="566160"/>
                  </a:cubicBezTo>
                  <a:cubicBezTo>
                    <a:pt x="143003" y="649768"/>
                    <a:pt x="202799" y="433339"/>
                    <a:pt x="174753" y="505835"/>
                  </a:cubicBezTo>
                  <a:cubicBezTo>
                    <a:pt x="146707" y="578331"/>
                    <a:pt x="4890" y="1004310"/>
                    <a:pt x="128" y="1001135"/>
                  </a:cubicBezTo>
                  <a:cubicBezTo>
                    <a:pt x="-4634" y="997960"/>
                    <a:pt x="123953" y="555576"/>
                    <a:pt x="146178" y="486785"/>
                  </a:cubicBezTo>
                  <a:cubicBezTo>
                    <a:pt x="168403" y="417994"/>
                    <a:pt x="121836" y="628602"/>
                    <a:pt x="133478" y="588385"/>
                  </a:cubicBezTo>
                  <a:cubicBezTo>
                    <a:pt x="145120" y="548168"/>
                    <a:pt x="202799" y="292581"/>
                    <a:pt x="216028" y="245485"/>
                  </a:cubicBezTo>
                  <a:cubicBezTo>
                    <a:pt x="229257" y="198389"/>
                    <a:pt x="198565" y="343381"/>
                    <a:pt x="212853" y="305810"/>
                  </a:cubicBezTo>
                  <a:cubicBezTo>
                    <a:pt x="227141" y="268239"/>
                    <a:pt x="334561" y="-39207"/>
                    <a:pt x="327153" y="418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フリーフォーム 1458">
              <a:extLst>
                <a:ext uri="{FF2B5EF4-FFF2-40B4-BE49-F238E27FC236}">
                  <a16:creationId xmlns:a16="http://schemas.microsoft.com/office/drawing/2014/main" id="{6D561F69-7B1D-8600-223C-9AC275F070CC}"/>
                </a:ext>
              </a:extLst>
            </p:cNvPr>
            <p:cNvSpPr/>
            <p:nvPr/>
          </p:nvSpPr>
          <p:spPr>
            <a:xfrm>
              <a:off x="5118095" y="100695"/>
              <a:ext cx="242606" cy="1299723"/>
            </a:xfrm>
            <a:custGeom>
              <a:avLst/>
              <a:gdLst>
                <a:gd name="connsiteX0" fmla="*/ 228605 w 242606"/>
                <a:gd name="connsiteY0" fmla="*/ 26305 h 1299723"/>
                <a:gd name="connsiteX1" fmla="*/ 206380 w 242606"/>
                <a:gd name="connsiteY1" fmla="*/ 727980 h 1299723"/>
                <a:gd name="connsiteX2" fmla="*/ 193680 w 242606"/>
                <a:gd name="connsiteY2" fmla="*/ 600980 h 1299723"/>
                <a:gd name="connsiteX3" fmla="*/ 5 w 242606"/>
                <a:gd name="connsiteY3" fmla="*/ 1299480 h 1299723"/>
                <a:gd name="connsiteX4" fmla="*/ 200030 w 242606"/>
                <a:gd name="connsiteY4" fmla="*/ 515255 h 1299723"/>
                <a:gd name="connsiteX5" fmla="*/ 200030 w 242606"/>
                <a:gd name="connsiteY5" fmla="*/ 597805 h 1299723"/>
                <a:gd name="connsiteX6" fmla="*/ 241305 w 242606"/>
                <a:gd name="connsiteY6" fmla="*/ 188230 h 1299723"/>
                <a:gd name="connsiteX7" fmla="*/ 228605 w 242606"/>
                <a:gd name="connsiteY7" fmla="*/ 26305 h 129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606" h="1299723">
                  <a:moveTo>
                    <a:pt x="228605" y="26305"/>
                  </a:moveTo>
                  <a:cubicBezTo>
                    <a:pt x="222784" y="116263"/>
                    <a:pt x="212201" y="632201"/>
                    <a:pt x="206380" y="727980"/>
                  </a:cubicBezTo>
                  <a:cubicBezTo>
                    <a:pt x="200559" y="823759"/>
                    <a:pt x="228076" y="505730"/>
                    <a:pt x="193680" y="600980"/>
                  </a:cubicBezTo>
                  <a:cubicBezTo>
                    <a:pt x="159284" y="696230"/>
                    <a:pt x="-1053" y="1313767"/>
                    <a:pt x="5" y="1299480"/>
                  </a:cubicBezTo>
                  <a:cubicBezTo>
                    <a:pt x="1063" y="1285193"/>
                    <a:pt x="166693" y="632201"/>
                    <a:pt x="200030" y="515255"/>
                  </a:cubicBezTo>
                  <a:cubicBezTo>
                    <a:pt x="233367" y="398309"/>
                    <a:pt x="193151" y="652309"/>
                    <a:pt x="200030" y="597805"/>
                  </a:cubicBezTo>
                  <a:cubicBezTo>
                    <a:pt x="206909" y="543301"/>
                    <a:pt x="236013" y="277659"/>
                    <a:pt x="241305" y="188230"/>
                  </a:cubicBezTo>
                  <a:cubicBezTo>
                    <a:pt x="246597" y="98801"/>
                    <a:pt x="234426" y="-63653"/>
                    <a:pt x="228605" y="2630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0" name="フリーフォーム 1459">
              <a:extLst>
                <a:ext uri="{FF2B5EF4-FFF2-40B4-BE49-F238E27FC236}">
                  <a16:creationId xmlns:a16="http://schemas.microsoft.com/office/drawing/2014/main" id="{4416469C-8819-9E92-BE70-FAD5BE2355A0}"/>
                </a:ext>
              </a:extLst>
            </p:cNvPr>
            <p:cNvSpPr/>
            <p:nvPr/>
          </p:nvSpPr>
          <p:spPr>
            <a:xfrm>
              <a:off x="5101662" y="215122"/>
              <a:ext cx="106635" cy="1156290"/>
            </a:xfrm>
            <a:custGeom>
              <a:avLst/>
              <a:gdLst>
                <a:gd name="connsiteX0" fmla="*/ 73588 w 106635"/>
                <a:gd name="connsiteY0" fmla="*/ 13478 h 1156290"/>
                <a:gd name="connsiteX1" fmla="*/ 95813 w 106635"/>
                <a:gd name="connsiteY1" fmla="*/ 623078 h 1156290"/>
                <a:gd name="connsiteX2" fmla="*/ 98988 w 106635"/>
                <a:gd name="connsiteY2" fmla="*/ 480203 h 1156290"/>
                <a:gd name="connsiteX3" fmla="*/ 67238 w 106635"/>
                <a:gd name="connsiteY3" fmla="*/ 915178 h 1156290"/>
                <a:gd name="connsiteX4" fmla="*/ 54538 w 106635"/>
                <a:gd name="connsiteY4" fmla="*/ 813578 h 1156290"/>
                <a:gd name="connsiteX5" fmla="*/ 563 w 106635"/>
                <a:gd name="connsiteY5" fmla="*/ 1153303 h 1156290"/>
                <a:gd name="connsiteX6" fmla="*/ 92638 w 106635"/>
                <a:gd name="connsiteY6" fmla="*/ 584978 h 1156290"/>
                <a:gd name="connsiteX7" fmla="*/ 105338 w 106635"/>
                <a:gd name="connsiteY7" fmla="*/ 229378 h 1156290"/>
                <a:gd name="connsiteX8" fmla="*/ 73588 w 106635"/>
                <a:gd name="connsiteY8" fmla="*/ 13478 h 115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635" h="1156290">
                  <a:moveTo>
                    <a:pt x="73588" y="13478"/>
                  </a:moveTo>
                  <a:cubicBezTo>
                    <a:pt x="72001" y="79095"/>
                    <a:pt x="91580" y="545291"/>
                    <a:pt x="95813" y="623078"/>
                  </a:cubicBezTo>
                  <a:cubicBezTo>
                    <a:pt x="100046" y="700865"/>
                    <a:pt x="103751" y="431520"/>
                    <a:pt x="98988" y="480203"/>
                  </a:cubicBezTo>
                  <a:cubicBezTo>
                    <a:pt x="94226" y="528886"/>
                    <a:pt x="74646" y="859616"/>
                    <a:pt x="67238" y="915178"/>
                  </a:cubicBezTo>
                  <a:cubicBezTo>
                    <a:pt x="59830" y="970740"/>
                    <a:pt x="65650" y="773891"/>
                    <a:pt x="54538" y="813578"/>
                  </a:cubicBezTo>
                  <a:cubicBezTo>
                    <a:pt x="43425" y="853266"/>
                    <a:pt x="-5787" y="1191403"/>
                    <a:pt x="563" y="1153303"/>
                  </a:cubicBezTo>
                  <a:cubicBezTo>
                    <a:pt x="6913" y="1115203"/>
                    <a:pt x="75176" y="738965"/>
                    <a:pt x="92638" y="584978"/>
                  </a:cubicBezTo>
                  <a:cubicBezTo>
                    <a:pt x="110100" y="430991"/>
                    <a:pt x="106925" y="320395"/>
                    <a:pt x="105338" y="229378"/>
                  </a:cubicBezTo>
                  <a:cubicBezTo>
                    <a:pt x="103751" y="138361"/>
                    <a:pt x="75175" y="-52139"/>
                    <a:pt x="73588" y="1347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1" name="フリーフォーム 1460">
              <a:extLst>
                <a:ext uri="{FF2B5EF4-FFF2-40B4-BE49-F238E27FC236}">
                  <a16:creationId xmlns:a16="http://schemas.microsoft.com/office/drawing/2014/main" id="{2A067479-CA83-8909-FC33-BD6F3AE0DFEC}"/>
                </a:ext>
              </a:extLst>
            </p:cNvPr>
            <p:cNvSpPr/>
            <p:nvPr/>
          </p:nvSpPr>
          <p:spPr>
            <a:xfrm>
              <a:off x="5094996" y="208892"/>
              <a:ext cx="77977" cy="1180258"/>
            </a:xfrm>
            <a:custGeom>
              <a:avLst/>
              <a:gdLst>
                <a:gd name="connsiteX0" fmla="*/ 35804 w 77977"/>
                <a:gd name="connsiteY0" fmla="*/ 3833 h 1180258"/>
                <a:gd name="connsiteX1" fmla="*/ 77079 w 77977"/>
                <a:gd name="connsiteY1" fmla="*/ 784883 h 1180258"/>
                <a:gd name="connsiteX2" fmla="*/ 61204 w 77977"/>
                <a:gd name="connsiteY2" fmla="*/ 556283 h 1180258"/>
                <a:gd name="connsiteX3" fmla="*/ 26279 w 77977"/>
                <a:gd name="connsiteY3" fmla="*/ 911883 h 1180258"/>
                <a:gd name="connsiteX4" fmla="*/ 26279 w 77977"/>
                <a:gd name="connsiteY4" fmla="*/ 667408 h 1180258"/>
                <a:gd name="connsiteX5" fmla="*/ 4054 w 77977"/>
                <a:gd name="connsiteY5" fmla="*/ 1175408 h 1180258"/>
                <a:gd name="connsiteX6" fmla="*/ 4054 w 77977"/>
                <a:gd name="connsiteY6" fmla="*/ 892833 h 1180258"/>
                <a:gd name="connsiteX7" fmla="*/ 45329 w 77977"/>
                <a:gd name="connsiteY7" fmla="*/ 388008 h 1180258"/>
                <a:gd name="connsiteX8" fmla="*/ 61204 w 77977"/>
                <a:gd name="connsiteY8" fmla="*/ 480083 h 1180258"/>
                <a:gd name="connsiteX9" fmla="*/ 35804 w 77977"/>
                <a:gd name="connsiteY9" fmla="*/ 3833 h 1180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977" h="1180258">
                  <a:moveTo>
                    <a:pt x="35804" y="3833"/>
                  </a:moveTo>
                  <a:cubicBezTo>
                    <a:pt x="38450" y="54633"/>
                    <a:pt x="72846" y="692808"/>
                    <a:pt x="77079" y="784883"/>
                  </a:cubicBezTo>
                  <a:cubicBezTo>
                    <a:pt x="81312" y="876958"/>
                    <a:pt x="69671" y="535116"/>
                    <a:pt x="61204" y="556283"/>
                  </a:cubicBezTo>
                  <a:cubicBezTo>
                    <a:pt x="52737" y="577450"/>
                    <a:pt x="32100" y="893362"/>
                    <a:pt x="26279" y="911883"/>
                  </a:cubicBezTo>
                  <a:cubicBezTo>
                    <a:pt x="20458" y="930404"/>
                    <a:pt x="29983" y="623487"/>
                    <a:pt x="26279" y="667408"/>
                  </a:cubicBezTo>
                  <a:cubicBezTo>
                    <a:pt x="22575" y="711329"/>
                    <a:pt x="7758" y="1137837"/>
                    <a:pt x="4054" y="1175408"/>
                  </a:cubicBezTo>
                  <a:cubicBezTo>
                    <a:pt x="350" y="1212979"/>
                    <a:pt x="-2825" y="1024066"/>
                    <a:pt x="4054" y="892833"/>
                  </a:cubicBezTo>
                  <a:cubicBezTo>
                    <a:pt x="10933" y="761600"/>
                    <a:pt x="35804" y="456800"/>
                    <a:pt x="45329" y="388008"/>
                  </a:cubicBezTo>
                  <a:cubicBezTo>
                    <a:pt x="54854" y="319216"/>
                    <a:pt x="62262" y="537233"/>
                    <a:pt x="61204" y="480083"/>
                  </a:cubicBezTo>
                  <a:cubicBezTo>
                    <a:pt x="60146" y="422933"/>
                    <a:pt x="33158" y="-46967"/>
                    <a:pt x="35804" y="383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フリーフォーム 1461">
              <a:extLst>
                <a:ext uri="{FF2B5EF4-FFF2-40B4-BE49-F238E27FC236}">
                  <a16:creationId xmlns:a16="http://schemas.microsoft.com/office/drawing/2014/main" id="{FAAEFE8C-D35A-46BD-BA94-A97D57FFD230}"/>
                </a:ext>
              </a:extLst>
            </p:cNvPr>
            <p:cNvSpPr/>
            <p:nvPr/>
          </p:nvSpPr>
          <p:spPr>
            <a:xfrm>
              <a:off x="5216461" y="254751"/>
              <a:ext cx="102006" cy="686720"/>
            </a:xfrm>
            <a:custGeom>
              <a:avLst/>
              <a:gdLst>
                <a:gd name="connsiteX0" fmla="*/ 88964 w 102006"/>
                <a:gd name="connsiteY0" fmla="*/ 5599 h 686720"/>
                <a:gd name="connsiteX1" fmla="*/ 31814 w 102006"/>
                <a:gd name="connsiteY1" fmla="*/ 545349 h 686720"/>
                <a:gd name="connsiteX2" fmla="*/ 82614 w 102006"/>
                <a:gd name="connsiteY2" fmla="*/ 380249 h 686720"/>
                <a:gd name="connsiteX3" fmla="*/ 64 w 102006"/>
                <a:gd name="connsiteY3" fmla="*/ 685049 h 686720"/>
                <a:gd name="connsiteX4" fmla="*/ 98489 w 102006"/>
                <a:gd name="connsiteY4" fmla="*/ 218324 h 686720"/>
                <a:gd name="connsiteX5" fmla="*/ 79439 w 102006"/>
                <a:gd name="connsiteY5" fmla="*/ 259599 h 686720"/>
                <a:gd name="connsiteX6" fmla="*/ 88964 w 102006"/>
                <a:gd name="connsiteY6" fmla="*/ 5599 h 68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006" h="686720">
                  <a:moveTo>
                    <a:pt x="88964" y="5599"/>
                  </a:moveTo>
                  <a:cubicBezTo>
                    <a:pt x="81027" y="53224"/>
                    <a:pt x="32872" y="482907"/>
                    <a:pt x="31814" y="545349"/>
                  </a:cubicBezTo>
                  <a:cubicBezTo>
                    <a:pt x="30756" y="607791"/>
                    <a:pt x="87906" y="356966"/>
                    <a:pt x="82614" y="380249"/>
                  </a:cubicBezTo>
                  <a:cubicBezTo>
                    <a:pt x="77322" y="403532"/>
                    <a:pt x="-2582" y="712037"/>
                    <a:pt x="64" y="685049"/>
                  </a:cubicBezTo>
                  <a:cubicBezTo>
                    <a:pt x="2710" y="658062"/>
                    <a:pt x="85260" y="289232"/>
                    <a:pt x="98489" y="218324"/>
                  </a:cubicBezTo>
                  <a:cubicBezTo>
                    <a:pt x="111718" y="147416"/>
                    <a:pt x="83672" y="290291"/>
                    <a:pt x="79439" y="259599"/>
                  </a:cubicBezTo>
                  <a:cubicBezTo>
                    <a:pt x="75206" y="228907"/>
                    <a:pt x="96901" y="-42026"/>
                    <a:pt x="88964" y="559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3" name="フリーフォーム 1462">
              <a:extLst>
                <a:ext uri="{FF2B5EF4-FFF2-40B4-BE49-F238E27FC236}">
                  <a16:creationId xmlns:a16="http://schemas.microsoft.com/office/drawing/2014/main" id="{A1DAAE2B-6F98-9CE8-BF48-86EC79D9203A}"/>
                </a:ext>
              </a:extLst>
            </p:cNvPr>
            <p:cNvSpPr/>
            <p:nvPr/>
          </p:nvSpPr>
          <p:spPr>
            <a:xfrm>
              <a:off x="4992361" y="1406219"/>
              <a:ext cx="236872" cy="140204"/>
            </a:xfrm>
            <a:custGeom>
              <a:avLst/>
              <a:gdLst>
                <a:gd name="connsiteX0" fmla="*/ 36839 w 236872"/>
                <a:gd name="connsiteY0" fmla="*/ 306 h 140204"/>
                <a:gd name="connsiteX1" fmla="*/ 173364 w 236872"/>
                <a:gd name="connsiteY1" fmla="*/ 76506 h 140204"/>
                <a:gd name="connsiteX2" fmla="*/ 59064 w 236872"/>
                <a:gd name="connsiteY2" fmla="*/ 89206 h 140204"/>
                <a:gd name="connsiteX3" fmla="*/ 186064 w 236872"/>
                <a:gd name="connsiteY3" fmla="*/ 124131 h 140204"/>
                <a:gd name="connsiteX4" fmla="*/ 11439 w 236872"/>
                <a:gd name="connsiteY4" fmla="*/ 140006 h 140204"/>
                <a:gd name="connsiteX5" fmla="*/ 236864 w 236872"/>
                <a:gd name="connsiteY5" fmla="*/ 130481 h 140204"/>
                <a:gd name="connsiteX6" fmla="*/ 1914 w 236872"/>
                <a:gd name="connsiteY6" fmla="*/ 95556 h 140204"/>
                <a:gd name="connsiteX7" fmla="*/ 122564 w 236872"/>
                <a:gd name="connsiteY7" fmla="*/ 51106 h 140204"/>
                <a:gd name="connsiteX8" fmla="*/ 36839 w 236872"/>
                <a:gd name="connsiteY8" fmla="*/ 306 h 14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872" h="140204">
                  <a:moveTo>
                    <a:pt x="36839" y="306"/>
                  </a:moveTo>
                  <a:cubicBezTo>
                    <a:pt x="45306" y="4539"/>
                    <a:pt x="169660" y="61689"/>
                    <a:pt x="173364" y="76506"/>
                  </a:cubicBezTo>
                  <a:cubicBezTo>
                    <a:pt x="177068" y="91323"/>
                    <a:pt x="56947" y="81269"/>
                    <a:pt x="59064" y="89206"/>
                  </a:cubicBezTo>
                  <a:cubicBezTo>
                    <a:pt x="61181" y="97143"/>
                    <a:pt x="194002" y="115664"/>
                    <a:pt x="186064" y="124131"/>
                  </a:cubicBezTo>
                  <a:cubicBezTo>
                    <a:pt x="178127" y="132598"/>
                    <a:pt x="2972" y="138948"/>
                    <a:pt x="11439" y="140006"/>
                  </a:cubicBezTo>
                  <a:cubicBezTo>
                    <a:pt x="19906" y="141064"/>
                    <a:pt x="238451" y="137889"/>
                    <a:pt x="236864" y="130481"/>
                  </a:cubicBezTo>
                  <a:cubicBezTo>
                    <a:pt x="235277" y="123073"/>
                    <a:pt x="20964" y="108785"/>
                    <a:pt x="1914" y="95556"/>
                  </a:cubicBezTo>
                  <a:cubicBezTo>
                    <a:pt x="-17136" y="82327"/>
                    <a:pt x="111981" y="65394"/>
                    <a:pt x="122564" y="51106"/>
                  </a:cubicBezTo>
                  <a:cubicBezTo>
                    <a:pt x="133147" y="36819"/>
                    <a:pt x="28372" y="-3927"/>
                    <a:pt x="36839" y="30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4" name="フリーフォーム 1463">
              <a:extLst>
                <a:ext uri="{FF2B5EF4-FFF2-40B4-BE49-F238E27FC236}">
                  <a16:creationId xmlns:a16="http://schemas.microsoft.com/office/drawing/2014/main" id="{A6CFA0B7-E060-37D1-5CAB-0F7BE8B6987B}"/>
                </a:ext>
              </a:extLst>
            </p:cNvPr>
            <p:cNvSpPr/>
            <p:nvPr/>
          </p:nvSpPr>
          <p:spPr>
            <a:xfrm>
              <a:off x="3662265" y="3383610"/>
              <a:ext cx="309012" cy="121834"/>
            </a:xfrm>
            <a:custGeom>
              <a:avLst/>
              <a:gdLst>
                <a:gd name="connsiteX0" fmla="*/ 1985 w 309012"/>
                <a:gd name="connsiteY0" fmla="*/ 37909 h 121834"/>
                <a:gd name="connsiteX1" fmla="*/ 111713 w 309012"/>
                <a:gd name="connsiteY1" fmla="*/ 1333 h 121834"/>
                <a:gd name="connsiteX2" fmla="*/ 95088 w 309012"/>
                <a:gd name="connsiteY2" fmla="*/ 7983 h 121834"/>
                <a:gd name="connsiteX3" fmla="*/ 174890 w 309012"/>
                <a:gd name="connsiteY3" fmla="*/ 7983 h 121834"/>
                <a:gd name="connsiteX4" fmla="*/ 307894 w 309012"/>
                <a:gd name="connsiteY4" fmla="*/ 117711 h 121834"/>
                <a:gd name="connsiteX5" fmla="*/ 228091 w 309012"/>
                <a:gd name="connsiteY5" fmla="*/ 94435 h 121834"/>
                <a:gd name="connsiteX6" fmla="*/ 1985 w 309012"/>
                <a:gd name="connsiteY6" fmla="*/ 37909 h 12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9012" h="121834">
                  <a:moveTo>
                    <a:pt x="1985" y="37909"/>
                  </a:moveTo>
                  <a:cubicBezTo>
                    <a:pt x="-17411" y="22392"/>
                    <a:pt x="111713" y="1333"/>
                    <a:pt x="111713" y="1333"/>
                  </a:cubicBezTo>
                  <a:cubicBezTo>
                    <a:pt x="127230" y="-3655"/>
                    <a:pt x="84559" y="6875"/>
                    <a:pt x="95088" y="7983"/>
                  </a:cubicBezTo>
                  <a:cubicBezTo>
                    <a:pt x="105618" y="9091"/>
                    <a:pt x="139422" y="-10305"/>
                    <a:pt x="174890" y="7983"/>
                  </a:cubicBezTo>
                  <a:cubicBezTo>
                    <a:pt x="210358" y="26271"/>
                    <a:pt x="299027" y="103302"/>
                    <a:pt x="307894" y="117711"/>
                  </a:cubicBezTo>
                  <a:cubicBezTo>
                    <a:pt x="316761" y="132120"/>
                    <a:pt x="271317" y="104965"/>
                    <a:pt x="228091" y="94435"/>
                  </a:cubicBezTo>
                  <a:cubicBezTo>
                    <a:pt x="184865" y="83905"/>
                    <a:pt x="21381" y="53426"/>
                    <a:pt x="1985" y="3790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5" name="フリーフォーム 1464">
              <a:extLst>
                <a:ext uri="{FF2B5EF4-FFF2-40B4-BE49-F238E27FC236}">
                  <a16:creationId xmlns:a16="http://schemas.microsoft.com/office/drawing/2014/main" id="{2FAD6804-E557-BE21-61DF-089EA84589BF}"/>
                </a:ext>
              </a:extLst>
            </p:cNvPr>
            <p:cNvSpPr/>
            <p:nvPr/>
          </p:nvSpPr>
          <p:spPr>
            <a:xfrm>
              <a:off x="3669263" y="3441230"/>
              <a:ext cx="324268" cy="146577"/>
            </a:xfrm>
            <a:custGeom>
              <a:avLst/>
              <a:gdLst>
                <a:gd name="connsiteX0" fmla="*/ 1637 w 324268"/>
                <a:gd name="connsiteY0" fmla="*/ 239 h 146577"/>
                <a:gd name="connsiteX1" fmla="*/ 78114 w 324268"/>
                <a:gd name="connsiteY1" fmla="*/ 53441 h 146577"/>
                <a:gd name="connsiteX2" fmla="*/ 257669 w 324268"/>
                <a:gd name="connsiteY2" fmla="*/ 76716 h 146577"/>
                <a:gd name="connsiteX3" fmla="*/ 324171 w 324268"/>
                <a:gd name="connsiteY3" fmla="*/ 76716 h 146577"/>
                <a:gd name="connsiteX4" fmla="*/ 270970 w 324268"/>
                <a:gd name="connsiteY4" fmla="*/ 109967 h 146577"/>
                <a:gd name="connsiteX5" fmla="*/ 207793 w 324268"/>
                <a:gd name="connsiteY5" fmla="*/ 146543 h 146577"/>
                <a:gd name="connsiteX6" fmla="*/ 61489 w 324268"/>
                <a:gd name="connsiteY6" fmla="*/ 103317 h 146577"/>
                <a:gd name="connsiteX7" fmla="*/ 74789 w 324268"/>
                <a:gd name="connsiteY7" fmla="*/ 96667 h 146577"/>
                <a:gd name="connsiteX8" fmla="*/ 21588 w 324268"/>
                <a:gd name="connsiteY8" fmla="*/ 56766 h 146577"/>
                <a:gd name="connsiteX9" fmla="*/ 24913 w 324268"/>
                <a:gd name="connsiteY9" fmla="*/ 76716 h 146577"/>
                <a:gd name="connsiteX10" fmla="*/ 1637 w 324268"/>
                <a:gd name="connsiteY10" fmla="*/ 239 h 14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268" h="146577">
                  <a:moveTo>
                    <a:pt x="1637" y="239"/>
                  </a:moveTo>
                  <a:cubicBezTo>
                    <a:pt x="10504" y="-3640"/>
                    <a:pt x="35442" y="40695"/>
                    <a:pt x="78114" y="53441"/>
                  </a:cubicBezTo>
                  <a:cubicBezTo>
                    <a:pt x="120786" y="66187"/>
                    <a:pt x="216660" y="72837"/>
                    <a:pt x="257669" y="76716"/>
                  </a:cubicBezTo>
                  <a:cubicBezTo>
                    <a:pt x="298679" y="80595"/>
                    <a:pt x="321954" y="71174"/>
                    <a:pt x="324171" y="76716"/>
                  </a:cubicBezTo>
                  <a:cubicBezTo>
                    <a:pt x="326388" y="82258"/>
                    <a:pt x="290366" y="98329"/>
                    <a:pt x="270970" y="109967"/>
                  </a:cubicBezTo>
                  <a:cubicBezTo>
                    <a:pt x="251574" y="121605"/>
                    <a:pt x="242706" y="147651"/>
                    <a:pt x="207793" y="146543"/>
                  </a:cubicBezTo>
                  <a:cubicBezTo>
                    <a:pt x="172880" y="145435"/>
                    <a:pt x="83656" y="111630"/>
                    <a:pt x="61489" y="103317"/>
                  </a:cubicBezTo>
                  <a:cubicBezTo>
                    <a:pt x="39322" y="95004"/>
                    <a:pt x="81439" y="104425"/>
                    <a:pt x="74789" y="96667"/>
                  </a:cubicBezTo>
                  <a:cubicBezTo>
                    <a:pt x="68139" y="88909"/>
                    <a:pt x="29901" y="60091"/>
                    <a:pt x="21588" y="56766"/>
                  </a:cubicBezTo>
                  <a:cubicBezTo>
                    <a:pt x="13275" y="53441"/>
                    <a:pt x="27130" y="80041"/>
                    <a:pt x="24913" y="76716"/>
                  </a:cubicBezTo>
                  <a:cubicBezTo>
                    <a:pt x="22696" y="73391"/>
                    <a:pt x="-7230" y="4118"/>
                    <a:pt x="1637" y="23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6" name="フリーフォーム 1465">
              <a:extLst>
                <a:ext uri="{FF2B5EF4-FFF2-40B4-BE49-F238E27FC236}">
                  <a16:creationId xmlns:a16="http://schemas.microsoft.com/office/drawing/2014/main" id="{1DB8DE96-6F9E-5A6C-7EEF-4640E5CF750F}"/>
                </a:ext>
              </a:extLst>
            </p:cNvPr>
            <p:cNvSpPr/>
            <p:nvPr/>
          </p:nvSpPr>
          <p:spPr>
            <a:xfrm>
              <a:off x="3721094" y="3622410"/>
              <a:ext cx="254147" cy="51065"/>
            </a:xfrm>
            <a:custGeom>
              <a:avLst/>
              <a:gdLst>
                <a:gd name="connsiteX0" fmla="*/ 6 w 254147"/>
                <a:gd name="connsiteY0" fmla="*/ 265 h 51065"/>
                <a:gd name="connsiteX1" fmla="*/ 139706 w 254147"/>
                <a:gd name="connsiteY1" fmla="*/ 12965 h 51065"/>
                <a:gd name="connsiteX2" fmla="*/ 114306 w 254147"/>
                <a:gd name="connsiteY2" fmla="*/ 22490 h 51065"/>
                <a:gd name="connsiteX3" fmla="*/ 180981 w 254147"/>
                <a:gd name="connsiteY3" fmla="*/ 22490 h 51065"/>
                <a:gd name="connsiteX4" fmla="*/ 254006 w 254147"/>
                <a:gd name="connsiteY4" fmla="*/ 51065 h 51065"/>
                <a:gd name="connsiteX5" fmla="*/ 196856 w 254147"/>
                <a:gd name="connsiteY5" fmla="*/ 22490 h 51065"/>
                <a:gd name="connsiteX6" fmla="*/ 104781 w 254147"/>
                <a:gd name="connsiteY6" fmla="*/ 19315 h 51065"/>
                <a:gd name="connsiteX7" fmla="*/ 133356 w 254147"/>
                <a:gd name="connsiteY7" fmla="*/ 25665 h 51065"/>
                <a:gd name="connsiteX8" fmla="*/ 6 w 254147"/>
                <a:gd name="connsiteY8" fmla="*/ 265 h 51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147" h="51065">
                  <a:moveTo>
                    <a:pt x="6" y="265"/>
                  </a:moveTo>
                  <a:cubicBezTo>
                    <a:pt x="1064" y="-1852"/>
                    <a:pt x="120656" y="9261"/>
                    <a:pt x="139706" y="12965"/>
                  </a:cubicBezTo>
                  <a:cubicBezTo>
                    <a:pt x="158756" y="16669"/>
                    <a:pt x="107427" y="20903"/>
                    <a:pt x="114306" y="22490"/>
                  </a:cubicBezTo>
                  <a:cubicBezTo>
                    <a:pt x="121185" y="24077"/>
                    <a:pt x="157698" y="17728"/>
                    <a:pt x="180981" y="22490"/>
                  </a:cubicBezTo>
                  <a:cubicBezTo>
                    <a:pt x="204264" y="27253"/>
                    <a:pt x="251360" y="51065"/>
                    <a:pt x="254006" y="51065"/>
                  </a:cubicBezTo>
                  <a:cubicBezTo>
                    <a:pt x="256652" y="51065"/>
                    <a:pt x="221727" y="27782"/>
                    <a:pt x="196856" y="22490"/>
                  </a:cubicBezTo>
                  <a:cubicBezTo>
                    <a:pt x="171985" y="17198"/>
                    <a:pt x="115364" y="18786"/>
                    <a:pt x="104781" y="19315"/>
                  </a:cubicBezTo>
                  <a:cubicBezTo>
                    <a:pt x="94198" y="19844"/>
                    <a:pt x="146585" y="27782"/>
                    <a:pt x="133356" y="25665"/>
                  </a:cubicBezTo>
                  <a:cubicBezTo>
                    <a:pt x="120127" y="23548"/>
                    <a:pt x="-1052" y="2382"/>
                    <a:pt x="6" y="26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70" name="グループ化 569">
              <a:extLst>
                <a:ext uri="{FF2B5EF4-FFF2-40B4-BE49-F238E27FC236}">
                  <a16:creationId xmlns:a16="http://schemas.microsoft.com/office/drawing/2014/main" id="{67F774EC-11A9-1467-89C7-CC766A805D09}"/>
                </a:ext>
              </a:extLst>
            </p:cNvPr>
            <p:cNvGrpSpPr/>
            <p:nvPr/>
          </p:nvGrpSpPr>
          <p:grpSpPr>
            <a:xfrm rot="17298625">
              <a:off x="-588110" y="9213081"/>
              <a:ext cx="3517414" cy="1717378"/>
              <a:chOff x="2980662" y="5623847"/>
              <a:chExt cx="4855332" cy="2320406"/>
            </a:xfrm>
            <a:solidFill>
              <a:srgbClr val="00B0F0"/>
            </a:solidFill>
          </p:grpSpPr>
          <p:sp>
            <p:nvSpPr>
              <p:cNvPr id="571" name="フリーフォーム 570">
                <a:extLst>
                  <a:ext uri="{FF2B5EF4-FFF2-40B4-BE49-F238E27FC236}">
                    <a16:creationId xmlns:a16="http://schemas.microsoft.com/office/drawing/2014/main" id="{177F1F05-8FE3-97E5-9879-8063759CC23B}"/>
                  </a:ext>
                </a:extLst>
              </p:cNvPr>
              <p:cNvSpPr/>
              <p:nvPr/>
            </p:nvSpPr>
            <p:spPr>
              <a:xfrm>
                <a:off x="2980662" y="6631118"/>
                <a:ext cx="457200" cy="1308211"/>
              </a:xfrm>
              <a:custGeom>
                <a:avLst/>
                <a:gdLst>
                  <a:gd name="connsiteX0" fmla="*/ 1330 w 457200"/>
                  <a:gd name="connsiteY0" fmla="*/ 369575 h 1308211"/>
                  <a:gd name="connsiteX1" fmla="*/ 321662 w 457200"/>
                  <a:gd name="connsiteY1" fmla="*/ 37595 h 1308211"/>
                  <a:gd name="connsiteX2" fmla="*/ 176056 w 457200"/>
                  <a:gd name="connsiteY2" fmla="*/ 101662 h 1308211"/>
                  <a:gd name="connsiteX3" fmla="*/ 403200 w 457200"/>
                  <a:gd name="connsiteY3" fmla="*/ 2650 h 1308211"/>
                  <a:gd name="connsiteX4" fmla="*/ 414849 w 457200"/>
                  <a:gd name="connsiteY4" fmla="*/ 229794 h 1308211"/>
                  <a:gd name="connsiteX5" fmla="*/ 420673 w 457200"/>
                  <a:gd name="connsiteY5" fmla="*/ 433641 h 1308211"/>
                  <a:gd name="connsiteX6" fmla="*/ 455618 w 457200"/>
                  <a:gd name="connsiteY6" fmla="*/ 363751 h 1308211"/>
                  <a:gd name="connsiteX7" fmla="*/ 362431 w 457200"/>
                  <a:gd name="connsiteY7" fmla="*/ 771445 h 1308211"/>
                  <a:gd name="connsiteX8" fmla="*/ 304189 w 457200"/>
                  <a:gd name="connsiteY8" fmla="*/ 1074304 h 1308211"/>
                  <a:gd name="connsiteX9" fmla="*/ 111990 w 457200"/>
                  <a:gd name="connsiteY9" fmla="*/ 1307272 h 1308211"/>
                  <a:gd name="connsiteX10" fmla="*/ 199353 w 457200"/>
                  <a:gd name="connsiteY10" fmla="*/ 986941 h 1308211"/>
                  <a:gd name="connsiteX11" fmla="*/ 327486 w 457200"/>
                  <a:gd name="connsiteY11" fmla="*/ 194849 h 1308211"/>
                  <a:gd name="connsiteX12" fmla="*/ 211002 w 457200"/>
                  <a:gd name="connsiteY12" fmla="*/ 282212 h 1308211"/>
                  <a:gd name="connsiteX13" fmla="*/ 1330 w 457200"/>
                  <a:gd name="connsiteY13" fmla="*/ 369575 h 1308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57200" h="1308211">
                    <a:moveTo>
                      <a:pt x="1330" y="369575"/>
                    </a:moveTo>
                    <a:cubicBezTo>
                      <a:pt x="19773" y="328805"/>
                      <a:pt x="292541" y="82247"/>
                      <a:pt x="321662" y="37595"/>
                    </a:cubicBezTo>
                    <a:cubicBezTo>
                      <a:pt x="350783" y="-7057"/>
                      <a:pt x="176056" y="101662"/>
                      <a:pt x="176056" y="101662"/>
                    </a:cubicBezTo>
                    <a:cubicBezTo>
                      <a:pt x="189646" y="95838"/>
                      <a:pt x="363401" y="-18705"/>
                      <a:pt x="403200" y="2650"/>
                    </a:cubicBezTo>
                    <a:cubicBezTo>
                      <a:pt x="442999" y="24005"/>
                      <a:pt x="411937" y="157962"/>
                      <a:pt x="414849" y="229794"/>
                    </a:cubicBezTo>
                    <a:cubicBezTo>
                      <a:pt x="417761" y="301626"/>
                      <a:pt x="413878" y="411315"/>
                      <a:pt x="420673" y="433641"/>
                    </a:cubicBezTo>
                    <a:cubicBezTo>
                      <a:pt x="427468" y="455967"/>
                      <a:pt x="465325" y="307450"/>
                      <a:pt x="455618" y="363751"/>
                    </a:cubicBezTo>
                    <a:cubicBezTo>
                      <a:pt x="445911" y="420052"/>
                      <a:pt x="387669" y="653020"/>
                      <a:pt x="362431" y="771445"/>
                    </a:cubicBezTo>
                    <a:cubicBezTo>
                      <a:pt x="337193" y="889870"/>
                      <a:pt x="345929" y="985000"/>
                      <a:pt x="304189" y="1074304"/>
                    </a:cubicBezTo>
                    <a:cubicBezTo>
                      <a:pt x="262449" y="1163609"/>
                      <a:pt x="129463" y="1321832"/>
                      <a:pt x="111990" y="1307272"/>
                    </a:cubicBezTo>
                    <a:cubicBezTo>
                      <a:pt x="94517" y="1292712"/>
                      <a:pt x="163437" y="1172345"/>
                      <a:pt x="199353" y="986941"/>
                    </a:cubicBezTo>
                    <a:cubicBezTo>
                      <a:pt x="235269" y="801537"/>
                      <a:pt x="325545" y="312304"/>
                      <a:pt x="327486" y="194849"/>
                    </a:cubicBezTo>
                    <a:cubicBezTo>
                      <a:pt x="329427" y="77394"/>
                      <a:pt x="260508" y="252120"/>
                      <a:pt x="211002" y="282212"/>
                    </a:cubicBezTo>
                    <a:cubicBezTo>
                      <a:pt x="161496" y="312304"/>
                      <a:pt x="-17113" y="410345"/>
                      <a:pt x="1330" y="369575"/>
                    </a:cubicBezTo>
                    <a:close/>
                  </a:path>
                </a:pathLst>
              </a:custGeom>
              <a:grp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2" name="フリーフォーム 571">
                <a:extLst>
                  <a:ext uri="{FF2B5EF4-FFF2-40B4-BE49-F238E27FC236}">
                    <a16:creationId xmlns:a16="http://schemas.microsoft.com/office/drawing/2014/main" id="{55BFBBCA-FACA-E845-ABA3-AA7AED9B2141}"/>
                  </a:ext>
                </a:extLst>
              </p:cNvPr>
              <p:cNvSpPr/>
              <p:nvPr/>
            </p:nvSpPr>
            <p:spPr>
              <a:xfrm>
                <a:off x="3274357" y="6603615"/>
                <a:ext cx="802758" cy="1286358"/>
              </a:xfrm>
              <a:custGeom>
                <a:avLst/>
                <a:gdLst>
                  <a:gd name="connsiteX0" fmla="*/ 62912 w 802758"/>
                  <a:gd name="connsiteY0" fmla="*/ 513562 h 1286358"/>
                  <a:gd name="connsiteX1" fmla="*/ 295880 w 802758"/>
                  <a:gd name="connsiteY1" fmla="*/ 187407 h 1286358"/>
                  <a:gd name="connsiteX2" fmla="*/ 627860 w 802758"/>
                  <a:gd name="connsiteY2" fmla="*/ 6856 h 1286358"/>
                  <a:gd name="connsiteX3" fmla="*/ 656981 w 802758"/>
                  <a:gd name="connsiteY3" fmla="*/ 35977 h 1286358"/>
                  <a:gd name="connsiteX4" fmla="*/ 802586 w 802758"/>
                  <a:gd name="connsiteY4" fmla="*/ 18505 h 1286358"/>
                  <a:gd name="connsiteX5" fmla="*/ 686102 w 802758"/>
                  <a:gd name="connsiteY5" fmla="*/ 123340 h 1286358"/>
                  <a:gd name="connsiteX6" fmla="*/ 668629 w 802758"/>
                  <a:gd name="connsiteY6" fmla="*/ 432023 h 1286358"/>
                  <a:gd name="connsiteX7" fmla="*/ 569618 w 802758"/>
                  <a:gd name="connsiteY7" fmla="*/ 1177521 h 1286358"/>
                  <a:gd name="connsiteX8" fmla="*/ 354122 w 802758"/>
                  <a:gd name="connsiteY8" fmla="*/ 1247412 h 1286358"/>
                  <a:gd name="connsiteX9" fmla="*/ 499727 w 802758"/>
                  <a:gd name="connsiteY9" fmla="*/ 839717 h 1286358"/>
                  <a:gd name="connsiteX10" fmla="*/ 528848 w 802758"/>
                  <a:gd name="connsiteY10" fmla="*/ 222352 h 1286358"/>
                  <a:gd name="connsiteX11" fmla="*/ 336649 w 802758"/>
                  <a:gd name="connsiteY11" fmla="*/ 402902 h 1286358"/>
                  <a:gd name="connsiteX12" fmla="*/ 16318 w 802758"/>
                  <a:gd name="connsiteY12" fmla="*/ 775651 h 1286358"/>
                  <a:gd name="connsiteX13" fmla="*/ 62912 w 802758"/>
                  <a:gd name="connsiteY13" fmla="*/ 513562 h 1286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02758" h="1286358">
                    <a:moveTo>
                      <a:pt x="62912" y="513562"/>
                    </a:moveTo>
                    <a:cubicBezTo>
                      <a:pt x="109506" y="415521"/>
                      <a:pt x="201722" y="271858"/>
                      <a:pt x="295880" y="187407"/>
                    </a:cubicBezTo>
                    <a:cubicBezTo>
                      <a:pt x="390038" y="102956"/>
                      <a:pt x="567677" y="32094"/>
                      <a:pt x="627860" y="6856"/>
                    </a:cubicBezTo>
                    <a:cubicBezTo>
                      <a:pt x="688043" y="-18382"/>
                      <a:pt x="627860" y="34036"/>
                      <a:pt x="656981" y="35977"/>
                    </a:cubicBezTo>
                    <a:cubicBezTo>
                      <a:pt x="686102" y="37918"/>
                      <a:pt x="797733" y="3945"/>
                      <a:pt x="802586" y="18505"/>
                    </a:cubicBezTo>
                    <a:cubicBezTo>
                      <a:pt x="807439" y="33065"/>
                      <a:pt x="708428" y="54420"/>
                      <a:pt x="686102" y="123340"/>
                    </a:cubicBezTo>
                    <a:cubicBezTo>
                      <a:pt x="663776" y="192260"/>
                      <a:pt x="688043" y="256326"/>
                      <a:pt x="668629" y="432023"/>
                    </a:cubicBezTo>
                    <a:cubicBezTo>
                      <a:pt x="649215" y="607720"/>
                      <a:pt x="622036" y="1041623"/>
                      <a:pt x="569618" y="1177521"/>
                    </a:cubicBezTo>
                    <a:cubicBezTo>
                      <a:pt x="517200" y="1313419"/>
                      <a:pt x="365771" y="1303713"/>
                      <a:pt x="354122" y="1247412"/>
                    </a:cubicBezTo>
                    <a:cubicBezTo>
                      <a:pt x="342474" y="1191111"/>
                      <a:pt x="470606" y="1010560"/>
                      <a:pt x="499727" y="839717"/>
                    </a:cubicBezTo>
                    <a:cubicBezTo>
                      <a:pt x="528848" y="668874"/>
                      <a:pt x="556028" y="295154"/>
                      <a:pt x="528848" y="222352"/>
                    </a:cubicBezTo>
                    <a:cubicBezTo>
                      <a:pt x="501668" y="149550"/>
                      <a:pt x="422071" y="310686"/>
                      <a:pt x="336649" y="402902"/>
                    </a:cubicBezTo>
                    <a:cubicBezTo>
                      <a:pt x="251227" y="495118"/>
                      <a:pt x="56117" y="757208"/>
                      <a:pt x="16318" y="775651"/>
                    </a:cubicBezTo>
                    <a:cubicBezTo>
                      <a:pt x="-23481" y="794094"/>
                      <a:pt x="16318" y="611603"/>
                      <a:pt x="62912" y="513562"/>
                    </a:cubicBezTo>
                    <a:close/>
                  </a:path>
                </a:pathLst>
              </a:custGeom>
              <a:grp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3" name="フリーフォーム 572">
                <a:extLst>
                  <a:ext uri="{FF2B5EF4-FFF2-40B4-BE49-F238E27FC236}">
                    <a16:creationId xmlns:a16="http://schemas.microsoft.com/office/drawing/2014/main" id="{81224B15-51B7-C5E1-A409-F753B5183CBC}"/>
                  </a:ext>
                </a:extLst>
              </p:cNvPr>
              <p:cNvSpPr/>
              <p:nvPr/>
            </p:nvSpPr>
            <p:spPr>
              <a:xfrm>
                <a:off x="3813975" y="6567200"/>
                <a:ext cx="769254" cy="1357677"/>
              </a:xfrm>
              <a:custGeom>
                <a:avLst/>
                <a:gdLst>
                  <a:gd name="connsiteX0" fmla="*/ 70769 w 769254"/>
                  <a:gd name="connsiteY0" fmla="*/ 480087 h 1357677"/>
                  <a:gd name="connsiteX1" fmla="*/ 379452 w 769254"/>
                  <a:gd name="connsiteY1" fmla="*/ 136459 h 1357677"/>
                  <a:gd name="connsiteX2" fmla="*/ 583299 w 769254"/>
                  <a:gd name="connsiteY2" fmla="*/ 2502 h 1357677"/>
                  <a:gd name="connsiteX3" fmla="*/ 583299 w 769254"/>
                  <a:gd name="connsiteY3" fmla="*/ 49096 h 1357677"/>
                  <a:gd name="connsiteX4" fmla="*/ 629893 w 769254"/>
                  <a:gd name="connsiteY4" fmla="*/ 49096 h 1357677"/>
                  <a:gd name="connsiteX5" fmla="*/ 618244 w 769254"/>
                  <a:gd name="connsiteY5" fmla="*/ 142283 h 1357677"/>
                  <a:gd name="connsiteX6" fmla="*/ 612420 w 769254"/>
                  <a:gd name="connsiteY6" fmla="*/ 561625 h 1357677"/>
                  <a:gd name="connsiteX7" fmla="*/ 659014 w 769254"/>
                  <a:gd name="connsiteY7" fmla="*/ 480087 h 1357677"/>
                  <a:gd name="connsiteX8" fmla="*/ 542529 w 769254"/>
                  <a:gd name="connsiteY8" fmla="*/ 1062507 h 1357677"/>
                  <a:gd name="connsiteX9" fmla="*/ 560002 w 769254"/>
                  <a:gd name="connsiteY9" fmla="*/ 1149870 h 1357677"/>
                  <a:gd name="connsiteX10" fmla="*/ 752201 w 769254"/>
                  <a:gd name="connsiteY10" fmla="*/ 881957 h 1357677"/>
                  <a:gd name="connsiteX11" fmla="*/ 734728 w 769254"/>
                  <a:gd name="connsiteY11" fmla="*/ 1050859 h 1357677"/>
                  <a:gd name="connsiteX12" fmla="*/ 530881 w 769254"/>
                  <a:gd name="connsiteY12" fmla="*/ 1289651 h 1357677"/>
                  <a:gd name="connsiteX13" fmla="*/ 292089 w 769254"/>
                  <a:gd name="connsiteY13" fmla="*/ 1301299 h 1357677"/>
                  <a:gd name="connsiteX14" fmla="*/ 472639 w 769254"/>
                  <a:gd name="connsiteY14" fmla="*/ 619868 h 1357677"/>
                  <a:gd name="connsiteX15" fmla="*/ 478463 w 769254"/>
                  <a:gd name="connsiteY15" fmla="*/ 241294 h 1357677"/>
                  <a:gd name="connsiteX16" fmla="*/ 30000 w 769254"/>
                  <a:gd name="connsiteY16" fmla="*/ 724703 h 1357677"/>
                  <a:gd name="connsiteX17" fmla="*/ 70769 w 769254"/>
                  <a:gd name="connsiteY17" fmla="*/ 480087 h 1357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69254" h="1357677">
                    <a:moveTo>
                      <a:pt x="70769" y="480087"/>
                    </a:moveTo>
                    <a:cubicBezTo>
                      <a:pt x="129011" y="382046"/>
                      <a:pt x="294030" y="216056"/>
                      <a:pt x="379452" y="136459"/>
                    </a:cubicBezTo>
                    <a:cubicBezTo>
                      <a:pt x="464874" y="56862"/>
                      <a:pt x="549325" y="17062"/>
                      <a:pt x="583299" y="2502"/>
                    </a:cubicBezTo>
                    <a:cubicBezTo>
                      <a:pt x="617274" y="-12059"/>
                      <a:pt x="575533" y="41330"/>
                      <a:pt x="583299" y="49096"/>
                    </a:cubicBezTo>
                    <a:cubicBezTo>
                      <a:pt x="591065" y="56862"/>
                      <a:pt x="624069" y="33565"/>
                      <a:pt x="629893" y="49096"/>
                    </a:cubicBezTo>
                    <a:cubicBezTo>
                      <a:pt x="635717" y="64627"/>
                      <a:pt x="621156" y="56861"/>
                      <a:pt x="618244" y="142283"/>
                    </a:cubicBezTo>
                    <a:cubicBezTo>
                      <a:pt x="615332" y="227704"/>
                      <a:pt x="605625" y="505324"/>
                      <a:pt x="612420" y="561625"/>
                    </a:cubicBezTo>
                    <a:cubicBezTo>
                      <a:pt x="619215" y="617926"/>
                      <a:pt x="670662" y="396607"/>
                      <a:pt x="659014" y="480087"/>
                    </a:cubicBezTo>
                    <a:cubicBezTo>
                      <a:pt x="647366" y="563567"/>
                      <a:pt x="559031" y="950877"/>
                      <a:pt x="542529" y="1062507"/>
                    </a:cubicBezTo>
                    <a:cubicBezTo>
                      <a:pt x="526027" y="1174137"/>
                      <a:pt x="525057" y="1179962"/>
                      <a:pt x="560002" y="1149870"/>
                    </a:cubicBezTo>
                    <a:cubicBezTo>
                      <a:pt x="594947" y="1119778"/>
                      <a:pt x="723080" y="898459"/>
                      <a:pt x="752201" y="881957"/>
                    </a:cubicBezTo>
                    <a:cubicBezTo>
                      <a:pt x="781322" y="865455"/>
                      <a:pt x="771615" y="982910"/>
                      <a:pt x="734728" y="1050859"/>
                    </a:cubicBezTo>
                    <a:cubicBezTo>
                      <a:pt x="697841" y="1118808"/>
                      <a:pt x="604654" y="1247911"/>
                      <a:pt x="530881" y="1289651"/>
                    </a:cubicBezTo>
                    <a:cubicBezTo>
                      <a:pt x="457108" y="1331391"/>
                      <a:pt x="301796" y="1412930"/>
                      <a:pt x="292089" y="1301299"/>
                    </a:cubicBezTo>
                    <a:cubicBezTo>
                      <a:pt x="282382" y="1189669"/>
                      <a:pt x="441577" y="796535"/>
                      <a:pt x="472639" y="619868"/>
                    </a:cubicBezTo>
                    <a:cubicBezTo>
                      <a:pt x="503701" y="443201"/>
                      <a:pt x="552236" y="223821"/>
                      <a:pt x="478463" y="241294"/>
                    </a:cubicBezTo>
                    <a:cubicBezTo>
                      <a:pt x="404690" y="258766"/>
                      <a:pt x="92125" y="685875"/>
                      <a:pt x="30000" y="724703"/>
                    </a:cubicBezTo>
                    <a:cubicBezTo>
                      <a:pt x="-32125" y="763531"/>
                      <a:pt x="12527" y="578128"/>
                      <a:pt x="70769" y="480087"/>
                    </a:cubicBezTo>
                    <a:close/>
                  </a:path>
                </a:pathLst>
              </a:custGeom>
              <a:grp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4" name="フリーフォーム 573">
                <a:extLst>
                  <a:ext uri="{FF2B5EF4-FFF2-40B4-BE49-F238E27FC236}">
                    <a16:creationId xmlns:a16="http://schemas.microsoft.com/office/drawing/2014/main" id="{E3A876A9-CE72-48B3-7FF2-C849B6619D89}"/>
                  </a:ext>
                </a:extLst>
              </p:cNvPr>
              <p:cNvSpPr/>
              <p:nvPr/>
            </p:nvSpPr>
            <p:spPr>
              <a:xfrm>
                <a:off x="4727379" y="6617398"/>
                <a:ext cx="940105" cy="1259093"/>
              </a:xfrm>
              <a:custGeom>
                <a:avLst/>
                <a:gdLst>
                  <a:gd name="connsiteX0" fmla="*/ 933747 w 940105"/>
                  <a:gd name="connsiteY0" fmla="*/ 22194 h 1259093"/>
                  <a:gd name="connsiteX1" fmla="*/ 595943 w 940105"/>
                  <a:gd name="connsiteY1" fmla="*/ 39667 h 1259093"/>
                  <a:gd name="connsiteX2" fmla="*/ 234843 w 940105"/>
                  <a:gd name="connsiteY2" fmla="*/ 319229 h 1259093"/>
                  <a:gd name="connsiteX3" fmla="*/ 13523 w 940105"/>
                  <a:gd name="connsiteY3" fmla="*/ 779341 h 1259093"/>
                  <a:gd name="connsiteX4" fmla="*/ 42644 w 940105"/>
                  <a:gd name="connsiteY4" fmla="*/ 1198684 h 1259093"/>
                  <a:gd name="connsiteX5" fmla="*/ 194073 w 940105"/>
                  <a:gd name="connsiteY5" fmla="*/ 1251101 h 1259093"/>
                  <a:gd name="connsiteX6" fmla="*/ 351327 w 940105"/>
                  <a:gd name="connsiteY6" fmla="*/ 1146266 h 1259093"/>
                  <a:gd name="connsiteX7" fmla="*/ 747373 w 940105"/>
                  <a:gd name="connsiteY7" fmla="*/ 657033 h 1259093"/>
                  <a:gd name="connsiteX8" fmla="*/ 485283 w 940105"/>
                  <a:gd name="connsiteY8" fmla="*/ 831759 h 1259093"/>
                  <a:gd name="connsiteX9" fmla="*/ 258139 w 940105"/>
                  <a:gd name="connsiteY9" fmla="*/ 1000661 h 1259093"/>
                  <a:gd name="connsiteX10" fmla="*/ 397920 w 940105"/>
                  <a:gd name="connsiteY10" fmla="*/ 319229 h 1259093"/>
                  <a:gd name="connsiteX11" fmla="*/ 677482 w 940105"/>
                  <a:gd name="connsiteY11" fmla="*/ 161975 h 1259093"/>
                  <a:gd name="connsiteX12" fmla="*/ 805615 w 940105"/>
                  <a:gd name="connsiteY12" fmla="*/ 231866 h 1259093"/>
                  <a:gd name="connsiteX13" fmla="*/ 933747 w 940105"/>
                  <a:gd name="connsiteY13" fmla="*/ 22194 h 1259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40105" h="1259093">
                    <a:moveTo>
                      <a:pt x="933747" y="22194"/>
                    </a:moveTo>
                    <a:cubicBezTo>
                      <a:pt x="898802" y="-9839"/>
                      <a:pt x="712427" y="-9839"/>
                      <a:pt x="595943" y="39667"/>
                    </a:cubicBezTo>
                    <a:cubicBezTo>
                      <a:pt x="479459" y="89173"/>
                      <a:pt x="331913" y="195950"/>
                      <a:pt x="234843" y="319229"/>
                    </a:cubicBezTo>
                    <a:cubicBezTo>
                      <a:pt x="137773" y="442508"/>
                      <a:pt x="45556" y="632765"/>
                      <a:pt x="13523" y="779341"/>
                    </a:cubicBezTo>
                    <a:cubicBezTo>
                      <a:pt x="-18510" y="925917"/>
                      <a:pt x="12552" y="1120057"/>
                      <a:pt x="42644" y="1198684"/>
                    </a:cubicBezTo>
                    <a:cubicBezTo>
                      <a:pt x="72736" y="1277311"/>
                      <a:pt x="142626" y="1259837"/>
                      <a:pt x="194073" y="1251101"/>
                    </a:cubicBezTo>
                    <a:cubicBezTo>
                      <a:pt x="245520" y="1242365"/>
                      <a:pt x="259110" y="1245277"/>
                      <a:pt x="351327" y="1146266"/>
                    </a:cubicBezTo>
                    <a:cubicBezTo>
                      <a:pt x="443544" y="1047255"/>
                      <a:pt x="725047" y="709451"/>
                      <a:pt x="747373" y="657033"/>
                    </a:cubicBezTo>
                    <a:cubicBezTo>
                      <a:pt x="769699" y="604615"/>
                      <a:pt x="566822" y="774488"/>
                      <a:pt x="485283" y="831759"/>
                    </a:cubicBezTo>
                    <a:cubicBezTo>
                      <a:pt x="403744" y="889030"/>
                      <a:pt x="272699" y="1086083"/>
                      <a:pt x="258139" y="1000661"/>
                    </a:cubicBezTo>
                    <a:cubicBezTo>
                      <a:pt x="243578" y="915239"/>
                      <a:pt x="328029" y="459010"/>
                      <a:pt x="397920" y="319229"/>
                    </a:cubicBezTo>
                    <a:cubicBezTo>
                      <a:pt x="467810" y="179448"/>
                      <a:pt x="609533" y="176536"/>
                      <a:pt x="677482" y="161975"/>
                    </a:cubicBezTo>
                    <a:cubicBezTo>
                      <a:pt x="745431" y="147415"/>
                      <a:pt x="760963" y="249338"/>
                      <a:pt x="805615" y="231866"/>
                    </a:cubicBezTo>
                    <a:cubicBezTo>
                      <a:pt x="850267" y="214394"/>
                      <a:pt x="968692" y="54227"/>
                      <a:pt x="933747" y="22194"/>
                    </a:cubicBezTo>
                    <a:close/>
                  </a:path>
                </a:pathLst>
              </a:custGeom>
              <a:grp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5" name="フリーフォーム 574">
                <a:extLst>
                  <a:ext uri="{FF2B5EF4-FFF2-40B4-BE49-F238E27FC236}">
                    <a16:creationId xmlns:a16="http://schemas.microsoft.com/office/drawing/2014/main" id="{B62DDF39-B3AE-1A0E-3202-D7F819501F3D}"/>
                  </a:ext>
                </a:extLst>
              </p:cNvPr>
              <p:cNvSpPr/>
              <p:nvPr/>
            </p:nvSpPr>
            <p:spPr>
              <a:xfrm>
                <a:off x="5250903" y="6643630"/>
                <a:ext cx="561711" cy="1232252"/>
              </a:xfrm>
              <a:custGeom>
                <a:avLst/>
                <a:gdLst>
                  <a:gd name="connsiteX0" fmla="*/ 247145 w 561711"/>
                  <a:gd name="connsiteY0" fmla="*/ 112446 h 1232252"/>
                  <a:gd name="connsiteX1" fmla="*/ 2529 w 561711"/>
                  <a:gd name="connsiteY1" fmla="*/ 782230 h 1232252"/>
                  <a:gd name="connsiteX2" fmla="*/ 119013 w 561711"/>
                  <a:gd name="connsiteY2" fmla="*/ 677394 h 1232252"/>
                  <a:gd name="connsiteX3" fmla="*/ 107365 w 561711"/>
                  <a:gd name="connsiteY3" fmla="*/ 881241 h 1232252"/>
                  <a:gd name="connsiteX4" fmla="*/ 66595 w 561711"/>
                  <a:gd name="connsiteY4" fmla="*/ 1137506 h 1232252"/>
                  <a:gd name="connsiteX5" fmla="*/ 153958 w 561711"/>
                  <a:gd name="connsiteY5" fmla="*/ 1230694 h 1232252"/>
                  <a:gd name="connsiteX6" fmla="*/ 392751 w 561711"/>
                  <a:gd name="connsiteY6" fmla="*/ 1073440 h 1232252"/>
                  <a:gd name="connsiteX7" fmla="*/ 561652 w 561711"/>
                  <a:gd name="connsiteY7" fmla="*/ 578383 h 1232252"/>
                  <a:gd name="connsiteX8" fmla="*/ 410223 w 561711"/>
                  <a:gd name="connsiteY8" fmla="*/ 863769 h 1232252"/>
                  <a:gd name="connsiteX9" fmla="*/ 258794 w 561711"/>
                  <a:gd name="connsiteY9" fmla="*/ 1032671 h 1232252"/>
                  <a:gd name="connsiteX10" fmla="*/ 311212 w 561711"/>
                  <a:gd name="connsiteY10" fmla="*/ 479371 h 1232252"/>
                  <a:gd name="connsiteX11" fmla="*/ 450993 w 561711"/>
                  <a:gd name="connsiteY11" fmla="*/ 25083 h 1232252"/>
                  <a:gd name="connsiteX12" fmla="*/ 317036 w 561711"/>
                  <a:gd name="connsiteY12" fmla="*/ 65853 h 1232252"/>
                  <a:gd name="connsiteX13" fmla="*/ 247145 w 561711"/>
                  <a:gd name="connsiteY13" fmla="*/ 112446 h 1232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61711" h="1232252">
                    <a:moveTo>
                      <a:pt x="247145" y="112446"/>
                    </a:moveTo>
                    <a:cubicBezTo>
                      <a:pt x="194727" y="231842"/>
                      <a:pt x="23884" y="688072"/>
                      <a:pt x="2529" y="782230"/>
                    </a:cubicBezTo>
                    <a:cubicBezTo>
                      <a:pt x="-18826" y="876388"/>
                      <a:pt x="101540" y="660892"/>
                      <a:pt x="119013" y="677394"/>
                    </a:cubicBezTo>
                    <a:cubicBezTo>
                      <a:pt x="136486" y="693896"/>
                      <a:pt x="116101" y="804556"/>
                      <a:pt x="107365" y="881241"/>
                    </a:cubicBezTo>
                    <a:cubicBezTo>
                      <a:pt x="98629" y="957926"/>
                      <a:pt x="58829" y="1079264"/>
                      <a:pt x="66595" y="1137506"/>
                    </a:cubicBezTo>
                    <a:cubicBezTo>
                      <a:pt x="74360" y="1195748"/>
                      <a:pt x="99599" y="1241372"/>
                      <a:pt x="153958" y="1230694"/>
                    </a:cubicBezTo>
                    <a:cubicBezTo>
                      <a:pt x="208317" y="1220016"/>
                      <a:pt x="324802" y="1182159"/>
                      <a:pt x="392751" y="1073440"/>
                    </a:cubicBezTo>
                    <a:cubicBezTo>
                      <a:pt x="460700" y="964722"/>
                      <a:pt x="558740" y="613328"/>
                      <a:pt x="561652" y="578383"/>
                    </a:cubicBezTo>
                    <a:cubicBezTo>
                      <a:pt x="564564" y="543438"/>
                      <a:pt x="460699" y="788054"/>
                      <a:pt x="410223" y="863769"/>
                    </a:cubicBezTo>
                    <a:cubicBezTo>
                      <a:pt x="359747" y="939484"/>
                      <a:pt x="275296" y="1096737"/>
                      <a:pt x="258794" y="1032671"/>
                    </a:cubicBezTo>
                    <a:cubicBezTo>
                      <a:pt x="242292" y="968605"/>
                      <a:pt x="279179" y="647302"/>
                      <a:pt x="311212" y="479371"/>
                    </a:cubicBezTo>
                    <a:cubicBezTo>
                      <a:pt x="343245" y="311440"/>
                      <a:pt x="450022" y="94003"/>
                      <a:pt x="450993" y="25083"/>
                    </a:cubicBezTo>
                    <a:cubicBezTo>
                      <a:pt x="451964" y="-43837"/>
                      <a:pt x="348099" y="49351"/>
                      <a:pt x="317036" y="65853"/>
                    </a:cubicBezTo>
                    <a:cubicBezTo>
                      <a:pt x="285973" y="82355"/>
                      <a:pt x="299563" y="-6950"/>
                      <a:pt x="247145" y="112446"/>
                    </a:cubicBezTo>
                    <a:close/>
                  </a:path>
                </a:pathLst>
              </a:custGeom>
              <a:grp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6" name="フリーフォーム 575">
                <a:extLst>
                  <a:ext uri="{FF2B5EF4-FFF2-40B4-BE49-F238E27FC236}">
                    <a16:creationId xmlns:a16="http://schemas.microsoft.com/office/drawing/2014/main" id="{62CD5B83-A1B9-97F7-7CF2-AA30E85EB983}"/>
                  </a:ext>
                </a:extLst>
              </p:cNvPr>
              <p:cNvSpPr/>
              <p:nvPr/>
            </p:nvSpPr>
            <p:spPr>
              <a:xfrm>
                <a:off x="5834602" y="6565131"/>
                <a:ext cx="810923" cy="1342373"/>
              </a:xfrm>
              <a:custGeom>
                <a:avLst/>
                <a:gdLst>
                  <a:gd name="connsiteX0" fmla="*/ 746748 w 810923"/>
                  <a:gd name="connsiteY0" fmla="*/ 295781 h 1342373"/>
                  <a:gd name="connsiteX1" fmla="*/ 560374 w 810923"/>
                  <a:gd name="connsiteY1" fmla="*/ 190945 h 1342373"/>
                  <a:gd name="connsiteX2" fmla="*/ 671034 w 810923"/>
                  <a:gd name="connsiteY2" fmla="*/ 179297 h 1342373"/>
                  <a:gd name="connsiteX3" fmla="*/ 432241 w 810923"/>
                  <a:gd name="connsiteY3" fmla="*/ 231715 h 1342373"/>
                  <a:gd name="connsiteX4" fmla="*/ 420593 w 810923"/>
                  <a:gd name="connsiteY4" fmla="*/ 365672 h 1342373"/>
                  <a:gd name="connsiteX5" fmla="*/ 589495 w 810923"/>
                  <a:gd name="connsiteY5" fmla="*/ 726772 h 1342373"/>
                  <a:gd name="connsiteX6" fmla="*/ 595319 w 810923"/>
                  <a:gd name="connsiteY6" fmla="*/ 715124 h 1342373"/>
                  <a:gd name="connsiteX7" fmla="*/ 694330 w 810923"/>
                  <a:gd name="connsiteY7" fmla="*/ 948092 h 1342373"/>
                  <a:gd name="connsiteX8" fmla="*/ 362351 w 810923"/>
                  <a:gd name="connsiteY8" fmla="*/ 1309193 h 1342373"/>
                  <a:gd name="connsiteX9" fmla="*/ 350702 w 810923"/>
                  <a:gd name="connsiteY9" fmla="*/ 1320841 h 1342373"/>
                  <a:gd name="connsiteX10" fmla="*/ 88613 w 810923"/>
                  <a:gd name="connsiteY10" fmla="*/ 1262599 h 1342373"/>
                  <a:gd name="connsiteX11" fmla="*/ 1250 w 810923"/>
                  <a:gd name="connsiteY11" fmla="*/ 1140291 h 1342373"/>
                  <a:gd name="connsiteX12" fmla="*/ 141031 w 810923"/>
                  <a:gd name="connsiteY12" fmla="*/ 785014 h 1342373"/>
                  <a:gd name="connsiteX13" fmla="*/ 129383 w 810923"/>
                  <a:gd name="connsiteY13" fmla="*/ 872377 h 1342373"/>
                  <a:gd name="connsiteX14" fmla="*/ 123559 w 810923"/>
                  <a:gd name="connsiteY14" fmla="*/ 1058752 h 1342373"/>
                  <a:gd name="connsiteX15" fmla="*/ 438066 w 810923"/>
                  <a:gd name="connsiteY15" fmla="*/ 1122818 h 1342373"/>
                  <a:gd name="connsiteX16" fmla="*/ 455538 w 810923"/>
                  <a:gd name="connsiteY16" fmla="*/ 959740 h 1342373"/>
                  <a:gd name="connsiteX17" fmla="*/ 181801 w 810923"/>
                  <a:gd name="connsiteY17" fmla="*/ 423914 h 1342373"/>
                  <a:gd name="connsiteX18" fmla="*/ 461362 w 810923"/>
                  <a:gd name="connsiteY18" fmla="*/ 27868 h 1342373"/>
                  <a:gd name="connsiteX19" fmla="*/ 443890 w 810923"/>
                  <a:gd name="connsiteY19" fmla="*/ 33692 h 1342373"/>
                  <a:gd name="connsiteX20" fmla="*/ 723452 w 810923"/>
                  <a:gd name="connsiteY20" fmla="*/ 39516 h 1342373"/>
                  <a:gd name="connsiteX21" fmla="*/ 810815 w 810923"/>
                  <a:gd name="connsiteY21" fmla="*/ 173473 h 1342373"/>
                  <a:gd name="connsiteX22" fmla="*/ 746748 w 810923"/>
                  <a:gd name="connsiteY22" fmla="*/ 295781 h 1342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810923" h="1342373">
                    <a:moveTo>
                      <a:pt x="746748" y="295781"/>
                    </a:moveTo>
                    <a:cubicBezTo>
                      <a:pt x="705008" y="298693"/>
                      <a:pt x="572993" y="210359"/>
                      <a:pt x="560374" y="190945"/>
                    </a:cubicBezTo>
                    <a:cubicBezTo>
                      <a:pt x="547755" y="171531"/>
                      <a:pt x="692389" y="172502"/>
                      <a:pt x="671034" y="179297"/>
                    </a:cubicBezTo>
                    <a:cubicBezTo>
                      <a:pt x="649679" y="186092"/>
                      <a:pt x="473981" y="200653"/>
                      <a:pt x="432241" y="231715"/>
                    </a:cubicBezTo>
                    <a:cubicBezTo>
                      <a:pt x="390501" y="262777"/>
                      <a:pt x="394384" y="283163"/>
                      <a:pt x="420593" y="365672"/>
                    </a:cubicBezTo>
                    <a:cubicBezTo>
                      <a:pt x="446802" y="448181"/>
                      <a:pt x="589495" y="726772"/>
                      <a:pt x="589495" y="726772"/>
                    </a:cubicBezTo>
                    <a:cubicBezTo>
                      <a:pt x="618616" y="785014"/>
                      <a:pt x="577847" y="678238"/>
                      <a:pt x="595319" y="715124"/>
                    </a:cubicBezTo>
                    <a:cubicBezTo>
                      <a:pt x="612791" y="752010"/>
                      <a:pt x="733158" y="849080"/>
                      <a:pt x="694330" y="948092"/>
                    </a:cubicBezTo>
                    <a:cubicBezTo>
                      <a:pt x="655502" y="1047104"/>
                      <a:pt x="362351" y="1309193"/>
                      <a:pt x="362351" y="1309193"/>
                    </a:cubicBezTo>
                    <a:cubicBezTo>
                      <a:pt x="305080" y="1371318"/>
                      <a:pt x="396325" y="1328607"/>
                      <a:pt x="350702" y="1320841"/>
                    </a:cubicBezTo>
                    <a:cubicBezTo>
                      <a:pt x="305079" y="1313075"/>
                      <a:pt x="146855" y="1292691"/>
                      <a:pt x="88613" y="1262599"/>
                    </a:cubicBezTo>
                    <a:cubicBezTo>
                      <a:pt x="30371" y="1232507"/>
                      <a:pt x="-7486" y="1219888"/>
                      <a:pt x="1250" y="1140291"/>
                    </a:cubicBezTo>
                    <a:cubicBezTo>
                      <a:pt x="9986" y="1060694"/>
                      <a:pt x="119675" y="829666"/>
                      <a:pt x="141031" y="785014"/>
                    </a:cubicBezTo>
                    <a:cubicBezTo>
                      <a:pt x="162386" y="740362"/>
                      <a:pt x="132295" y="826754"/>
                      <a:pt x="129383" y="872377"/>
                    </a:cubicBezTo>
                    <a:cubicBezTo>
                      <a:pt x="126471" y="918000"/>
                      <a:pt x="72112" y="1017012"/>
                      <a:pt x="123559" y="1058752"/>
                    </a:cubicBezTo>
                    <a:cubicBezTo>
                      <a:pt x="175006" y="1100492"/>
                      <a:pt x="382736" y="1139320"/>
                      <a:pt x="438066" y="1122818"/>
                    </a:cubicBezTo>
                    <a:cubicBezTo>
                      <a:pt x="493396" y="1106316"/>
                      <a:pt x="498249" y="1076224"/>
                      <a:pt x="455538" y="959740"/>
                    </a:cubicBezTo>
                    <a:cubicBezTo>
                      <a:pt x="412827" y="843256"/>
                      <a:pt x="180830" y="579226"/>
                      <a:pt x="181801" y="423914"/>
                    </a:cubicBezTo>
                    <a:cubicBezTo>
                      <a:pt x="182772" y="268602"/>
                      <a:pt x="417681" y="92905"/>
                      <a:pt x="461362" y="27868"/>
                    </a:cubicBezTo>
                    <a:cubicBezTo>
                      <a:pt x="505043" y="-37169"/>
                      <a:pt x="400209" y="31751"/>
                      <a:pt x="443890" y="33692"/>
                    </a:cubicBezTo>
                    <a:cubicBezTo>
                      <a:pt x="487571" y="35633"/>
                      <a:pt x="662298" y="16219"/>
                      <a:pt x="723452" y="39516"/>
                    </a:cubicBezTo>
                    <a:cubicBezTo>
                      <a:pt x="784606" y="62813"/>
                      <a:pt x="808874" y="136586"/>
                      <a:pt x="810815" y="173473"/>
                    </a:cubicBezTo>
                    <a:cubicBezTo>
                      <a:pt x="812756" y="210360"/>
                      <a:pt x="788488" y="292869"/>
                      <a:pt x="746748" y="295781"/>
                    </a:cubicBezTo>
                    <a:close/>
                  </a:path>
                </a:pathLst>
              </a:custGeom>
              <a:grp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7" name="フリーフォーム 576">
                <a:extLst>
                  <a:ext uri="{FF2B5EF4-FFF2-40B4-BE49-F238E27FC236}">
                    <a16:creationId xmlns:a16="http://schemas.microsoft.com/office/drawing/2014/main" id="{35D7700F-E8D9-C982-CD01-C945FE6F9EA3}"/>
                  </a:ext>
                </a:extLst>
              </p:cNvPr>
              <p:cNvSpPr/>
              <p:nvPr/>
            </p:nvSpPr>
            <p:spPr>
              <a:xfrm>
                <a:off x="6769032" y="5623847"/>
                <a:ext cx="1042316" cy="2315994"/>
              </a:xfrm>
              <a:custGeom>
                <a:avLst/>
                <a:gdLst>
                  <a:gd name="connsiteX0" fmla="*/ 1017929 w 1042316"/>
                  <a:gd name="connsiteY0" fmla="*/ 2334 h 2315994"/>
                  <a:gd name="connsiteX1" fmla="*/ 546168 w 1042316"/>
                  <a:gd name="connsiteY1" fmla="*/ 246950 h 2315994"/>
                  <a:gd name="connsiteX2" fmla="*/ 353969 w 1042316"/>
                  <a:gd name="connsiteY2" fmla="*/ 549809 h 2315994"/>
                  <a:gd name="connsiteX3" fmla="*/ 214188 w 1042316"/>
                  <a:gd name="connsiteY3" fmla="*/ 1196296 h 2315994"/>
                  <a:gd name="connsiteX4" fmla="*/ 62759 w 1042316"/>
                  <a:gd name="connsiteY4" fmla="*/ 2110696 h 2315994"/>
                  <a:gd name="connsiteX5" fmla="*/ 4517 w 1042316"/>
                  <a:gd name="connsiteY5" fmla="*/ 2314543 h 2315994"/>
                  <a:gd name="connsiteX6" fmla="*/ 173419 w 1042316"/>
                  <a:gd name="connsiteY6" fmla="*/ 2058278 h 2315994"/>
                  <a:gd name="connsiteX7" fmla="*/ 359793 w 1042316"/>
                  <a:gd name="connsiteY7" fmla="*/ 1522451 h 2315994"/>
                  <a:gd name="connsiteX8" fmla="*/ 330672 w 1042316"/>
                  <a:gd name="connsiteY8" fmla="*/ 1534099 h 2315994"/>
                  <a:gd name="connsiteX9" fmla="*/ 563641 w 1042316"/>
                  <a:gd name="connsiteY9" fmla="*/ 380907 h 2315994"/>
                  <a:gd name="connsiteX10" fmla="*/ 930565 w 1042316"/>
                  <a:gd name="connsiteY10" fmla="*/ 136291 h 2315994"/>
                  <a:gd name="connsiteX11" fmla="*/ 1017929 w 1042316"/>
                  <a:gd name="connsiteY11" fmla="*/ 2334 h 2315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42316" h="2315994">
                    <a:moveTo>
                      <a:pt x="1017929" y="2334"/>
                    </a:moveTo>
                    <a:cubicBezTo>
                      <a:pt x="953863" y="20777"/>
                      <a:pt x="656828" y="155704"/>
                      <a:pt x="546168" y="246950"/>
                    </a:cubicBezTo>
                    <a:cubicBezTo>
                      <a:pt x="435508" y="338196"/>
                      <a:pt x="409299" y="391585"/>
                      <a:pt x="353969" y="549809"/>
                    </a:cubicBezTo>
                    <a:cubicBezTo>
                      <a:pt x="298639" y="708033"/>
                      <a:pt x="262723" y="936148"/>
                      <a:pt x="214188" y="1196296"/>
                    </a:cubicBezTo>
                    <a:cubicBezTo>
                      <a:pt x="165653" y="1456444"/>
                      <a:pt x="97704" y="1924321"/>
                      <a:pt x="62759" y="2110696"/>
                    </a:cubicBezTo>
                    <a:cubicBezTo>
                      <a:pt x="27814" y="2297071"/>
                      <a:pt x="-13926" y="2323279"/>
                      <a:pt x="4517" y="2314543"/>
                    </a:cubicBezTo>
                    <a:cubicBezTo>
                      <a:pt x="22960" y="2305807"/>
                      <a:pt x="114206" y="2190293"/>
                      <a:pt x="173419" y="2058278"/>
                    </a:cubicBezTo>
                    <a:cubicBezTo>
                      <a:pt x="232632" y="1926263"/>
                      <a:pt x="333584" y="1609814"/>
                      <a:pt x="359793" y="1522451"/>
                    </a:cubicBezTo>
                    <a:cubicBezTo>
                      <a:pt x="386002" y="1435088"/>
                      <a:pt x="296697" y="1724356"/>
                      <a:pt x="330672" y="1534099"/>
                    </a:cubicBezTo>
                    <a:cubicBezTo>
                      <a:pt x="364647" y="1343842"/>
                      <a:pt x="463659" y="613875"/>
                      <a:pt x="563641" y="380907"/>
                    </a:cubicBezTo>
                    <a:cubicBezTo>
                      <a:pt x="663623" y="147939"/>
                      <a:pt x="852909" y="193562"/>
                      <a:pt x="930565" y="136291"/>
                    </a:cubicBezTo>
                    <a:cubicBezTo>
                      <a:pt x="1008221" y="79020"/>
                      <a:pt x="1081995" y="-16109"/>
                      <a:pt x="1017929" y="2334"/>
                    </a:cubicBezTo>
                    <a:close/>
                  </a:path>
                </a:pathLst>
              </a:custGeom>
              <a:grp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8" name="フリーフォーム 577">
                <a:extLst>
                  <a:ext uri="{FF2B5EF4-FFF2-40B4-BE49-F238E27FC236}">
                    <a16:creationId xmlns:a16="http://schemas.microsoft.com/office/drawing/2014/main" id="{D3929C42-568F-4876-5AD3-306890E296FB}"/>
                  </a:ext>
                </a:extLst>
              </p:cNvPr>
              <p:cNvSpPr/>
              <p:nvPr/>
            </p:nvSpPr>
            <p:spPr>
              <a:xfrm>
                <a:off x="6977111" y="6621368"/>
                <a:ext cx="858883" cy="1322885"/>
              </a:xfrm>
              <a:custGeom>
                <a:avLst/>
                <a:gdLst>
                  <a:gd name="connsiteX0" fmla="*/ 76000 w 858883"/>
                  <a:gd name="connsiteY0" fmla="*/ 513282 h 1322885"/>
                  <a:gd name="connsiteX1" fmla="*/ 419628 w 858883"/>
                  <a:gd name="connsiteY1" fmla="*/ 111412 h 1322885"/>
                  <a:gd name="connsiteX2" fmla="*/ 658420 w 858883"/>
                  <a:gd name="connsiteY2" fmla="*/ 6576 h 1322885"/>
                  <a:gd name="connsiteX3" fmla="*/ 670069 w 858883"/>
                  <a:gd name="connsiteY3" fmla="*/ 257017 h 1322885"/>
                  <a:gd name="connsiteX4" fmla="*/ 716662 w 858883"/>
                  <a:gd name="connsiteY4" fmla="*/ 158005 h 1322885"/>
                  <a:gd name="connsiteX5" fmla="*/ 600178 w 858883"/>
                  <a:gd name="connsiteY5" fmla="*/ 897679 h 1322885"/>
                  <a:gd name="connsiteX6" fmla="*/ 629299 w 858883"/>
                  <a:gd name="connsiteY6" fmla="*/ 1043284 h 1322885"/>
                  <a:gd name="connsiteX7" fmla="*/ 856443 w 858883"/>
                  <a:gd name="connsiteY7" fmla="*/ 787019 h 1322885"/>
                  <a:gd name="connsiteX8" fmla="*/ 728311 w 858883"/>
                  <a:gd name="connsiteY8" fmla="*/ 1124823 h 1322885"/>
                  <a:gd name="connsiteX9" fmla="*/ 407979 w 858883"/>
                  <a:gd name="connsiteY9" fmla="*/ 1311198 h 1322885"/>
                  <a:gd name="connsiteX10" fmla="*/ 431276 w 858883"/>
                  <a:gd name="connsiteY10" fmla="*/ 792843 h 1322885"/>
                  <a:gd name="connsiteX11" fmla="*/ 547760 w 858883"/>
                  <a:gd name="connsiteY11" fmla="*/ 158005 h 1322885"/>
                  <a:gd name="connsiteX12" fmla="*/ 274023 w 858883"/>
                  <a:gd name="connsiteY12" fmla="*/ 449215 h 1322885"/>
                  <a:gd name="connsiteX13" fmla="*/ 11934 w 858883"/>
                  <a:gd name="connsiteY13" fmla="*/ 821964 h 1322885"/>
                  <a:gd name="connsiteX14" fmla="*/ 76000 w 858883"/>
                  <a:gd name="connsiteY14" fmla="*/ 513282 h 1322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58883" h="1322885">
                    <a:moveTo>
                      <a:pt x="76000" y="513282"/>
                    </a:moveTo>
                    <a:cubicBezTo>
                      <a:pt x="143949" y="394857"/>
                      <a:pt x="322558" y="195863"/>
                      <a:pt x="419628" y="111412"/>
                    </a:cubicBezTo>
                    <a:cubicBezTo>
                      <a:pt x="516698" y="26961"/>
                      <a:pt x="616680" y="-17691"/>
                      <a:pt x="658420" y="6576"/>
                    </a:cubicBezTo>
                    <a:cubicBezTo>
                      <a:pt x="700160" y="30843"/>
                      <a:pt x="660362" y="231779"/>
                      <a:pt x="670069" y="257017"/>
                    </a:cubicBezTo>
                    <a:cubicBezTo>
                      <a:pt x="679776" y="282255"/>
                      <a:pt x="728310" y="51228"/>
                      <a:pt x="716662" y="158005"/>
                    </a:cubicBezTo>
                    <a:cubicBezTo>
                      <a:pt x="705014" y="264782"/>
                      <a:pt x="614739" y="750132"/>
                      <a:pt x="600178" y="897679"/>
                    </a:cubicBezTo>
                    <a:cubicBezTo>
                      <a:pt x="585617" y="1045226"/>
                      <a:pt x="586588" y="1061727"/>
                      <a:pt x="629299" y="1043284"/>
                    </a:cubicBezTo>
                    <a:cubicBezTo>
                      <a:pt x="672010" y="1024841"/>
                      <a:pt x="839941" y="773429"/>
                      <a:pt x="856443" y="787019"/>
                    </a:cubicBezTo>
                    <a:cubicBezTo>
                      <a:pt x="872945" y="800609"/>
                      <a:pt x="803055" y="1037460"/>
                      <a:pt x="728311" y="1124823"/>
                    </a:cubicBezTo>
                    <a:cubicBezTo>
                      <a:pt x="653567" y="1212186"/>
                      <a:pt x="457485" y="1366528"/>
                      <a:pt x="407979" y="1311198"/>
                    </a:cubicBezTo>
                    <a:cubicBezTo>
                      <a:pt x="358473" y="1255868"/>
                      <a:pt x="407979" y="985042"/>
                      <a:pt x="431276" y="792843"/>
                    </a:cubicBezTo>
                    <a:cubicBezTo>
                      <a:pt x="454573" y="600644"/>
                      <a:pt x="573969" y="215276"/>
                      <a:pt x="547760" y="158005"/>
                    </a:cubicBezTo>
                    <a:cubicBezTo>
                      <a:pt x="521551" y="100734"/>
                      <a:pt x="363327" y="338555"/>
                      <a:pt x="274023" y="449215"/>
                    </a:cubicBezTo>
                    <a:cubicBezTo>
                      <a:pt x="184719" y="559875"/>
                      <a:pt x="41055" y="813228"/>
                      <a:pt x="11934" y="821964"/>
                    </a:cubicBezTo>
                    <a:cubicBezTo>
                      <a:pt x="-17187" y="830700"/>
                      <a:pt x="8051" y="631707"/>
                      <a:pt x="76000" y="513282"/>
                    </a:cubicBezTo>
                    <a:close/>
                  </a:path>
                </a:pathLst>
              </a:custGeom>
              <a:grp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79" name="フリーフォーム 578">
              <a:extLst>
                <a:ext uri="{FF2B5EF4-FFF2-40B4-BE49-F238E27FC236}">
                  <a16:creationId xmlns:a16="http://schemas.microsoft.com/office/drawing/2014/main" id="{5D1D54EA-2D07-795E-CAF0-6C369D3BC76B}"/>
                </a:ext>
              </a:extLst>
            </p:cNvPr>
            <p:cNvSpPr/>
            <p:nvPr/>
          </p:nvSpPr>
          <p:spPr>
            <a:xfrm rot="20360031">
              <a:off x="3656473" y="6486210"/>
              <a:ext cx="5126766" cy="2042110"/>
            </a:xfrm>
            <a:custGeom>
              <a:avLst/>
              <a:gdLst>
                <a:gd name="connsiteX0" fmla="*/ 782717 w 5126766"/>
                <a:gd name="connsiteY0" fmla="*/ 13569 h 2042110"/>
                <a:gd name="connsiteX1" fmla="*/ 35585 w 5126766"/>
                <a:gd name="connsiteY1" fmla="*/ 905666 h 2042110"/>
                <a:gd name="connsiteX2" fmla="*/ 113644 w 5126766"/>
                <a:gd name="connsiteY2" fmla="*/ 1898125 h 2042110"/>
                <a:gd name="connsiteX3" fmla="*/ 57887 w 5126766"/>
                <a:gd name="connsiteY3" fmla="*/ 1340564 h 2042110"/>
                <a:gd name="connsiteX4" fmla="*/ 347819 w 5126766"/>
                <a:gd name="connsiteY4" fmla="*/ 2031940 h 2042110"/>
                <a:gd name="connsiteX5" fmla="*/ 1117253 w 5126766"/>
                <a:gd name="connsiteY5" fmla="*/ 1764310 h 2042110"/>
                <a:gd name="connsiteX6" fmla="*/ 827322 w 5126766"/>
                <a:gd name="connsiteY6" fmla="*/ 1920427 h 2042110"/>
                <a:gd name="connsiteX7" fmla="*/ 4317653 w 5126766"/>
                <a:gd name="connsiteY7" fmla="*/ 638037 h 2042110"/>
                <a:gd name="connsiteX8" fmla="*/ 3603975 w 5126766"/>
                <a:gd name="connsiteY8" fmla="*/ 716096 h 2042110"/>
                <a:gd name="connsiteX9" fmla="*/ 5098239 w 5126766"/>
                <a:gd name="connsiteY9" fmla="*/ 102779 h 2042110"/>
                <a:gd name="connsiteX10" fmla="*/ 2031653 w 5126766"/>
                <a:gd name="connsiteY10" fmla="*/ 1028330 h 2042110"/>
                <a:gd name="connsiteX11" fmla="*/ 2589214 w 5126766"/>
                <a:gd name="connsiteY11" fmla="*/ 738398 h 2042110"/>
                <a:gd name="connsiteX12" fmla="*/ 660053 w 5126766"/>
                <a:gd name="connsiteY12" fmla="*/ 1295959 h 2042110"/>
                <a:gd name="connsiteX13" fmla="*/ 760414 w 5126766"/>
                <a:gd name="connsiteY13" fmla="*/ 1017179 h 2042110"/>
                <a:gd name="connsiteX14" fmla="*/ 626600 w 5126766"/>
                <a:gd name="connsiteY14" fmla="*/ 950271 h 2042110"/>
                <a:gd name="connsiteX15" fmla="*/ 693507 w 5126766"/>
                <a:gd name="connsiteY15" fmla="*/ 403862 h 2042110"/>
                <a:gd name="connsiteX16" fmla="*/ 626600 w 5126766"/>
                <a:gd name="connsiteY16" fmla="*/ 370408 h 2042110"/>
                <a:gd name="connsiteX17" fmla="*/ 782717 w 5126766"/>
                <a:gd name="connsiteY17" fmla="*/ 13569 h 2042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126766" h="2042110">
                  <a:moveTo>
                    <a:pt x="782717" y="13569"/>
                  </a:moveTo>
                  <a:cubicBezTo>
                    <a:pt x="684214" y="102779"/>
                    <a:pt x="147097" y="591573"/>
                    <a:pt x="35585" y="905666"/>
                  </a:cubicBezTo>
                  <a:cubicBezTo>
                    <a:pt x="-75927" y="1219759"/>
                    <a:pt x="109927" y="1825642"/>
                    <a:pt x="113644" y="1898125"/>
                  </a:cubicBezTo>
                  <a:cubicBezTo>
                    <a:pt x="117361" y="1970608"/>
                    <a:pt x="18858" y="1318262"/>
                    <a:pt x="57887" y="1340564"/>
                  </a:cubicBezTo>
                  <a:cubicBezTo>
                    <a:pt x="96916" y="1362866"/>
                    <a:pt x="171258" y="1961316"/>
                    <a:pt x="347819" y="2031940"/>
                  </a:cubicBezTo>
                  <a:cubicBezTo>
                    <a:pt x="524380" y="2102564"/>
                    <a:pt x="1037336" y="1782895"/>
                    <a:pt x="1117253" y="1764310"/>
                  </a:cubicBezTo>
                  <a:cubicBezTo>
                    <a:pt x="1197170" y="1745725"/>
                    <a:pt x="293922" y="2108139"/>
                    <a:pt x="827322" y="1920427"/>
                  </a:cubicBezTo>
                  <a:cubicBezTo>
                    <a:pt x="1360722" y="1732715"/>
                    <a:pt x="3854878" y="838759"/>
                    <a:pt x="4317653" y="638037"/>
                  </a:cubicBezTo>
                  <a:cubicBezTo>
                    <a:pt x="4780428" y="437315"/>
                    <a:pt x="3473877" y="805306"/>
                    <a:pt x="3603975" y="716096"/>
                  </a:cubicBezTo>
                  <a:cubicBezTo>
                    <a:pt x="3734073" y="626886"/>
                    <a:pt x="5360293" y="50740"/>
                    <a:pt x="5098239" y="102779"/>
                  </a:cubicBezTo>
                  <a:cubicBezTo>
                    <a:pt x="4836185" y="154818"/>
                    <a:pt x="2449824" y="922394"/>
                    <a:pt x="2031653" y="1028330"/>
                  </a:cubicBezTo>
                  <a:cubicBezTo>
                    <a:pt x="1613482" y="1134266"/>
                    <a:pt x="2817814" y="693793"/>
                    <a:pt x="2589214" y="738398"/>
                  </a:cubicBezTo>
                  <a:cubicBezTo>
                    <a:pt x="2360614" y="783003"/>
                    <a:pt x="964853" y="1249496"/>
                    <a:pt x="660053" y="1295959"/>
                  </a:cubicBezTo>
                  <a:cubicBezTo>
                    <a:pt x="355253" y="1342423"/>
                    <a:pt x="765990" y="1074794"/>
                    <a:pt x="760414" y="1017179"/>
                  </a:cubicBezTo>
                  <a:cubicBezTo>
                    <a:pt x="754838" y="959564"/>
                    <a:pt x="637751" y="1052491"/>
                    <a:pt x="626600" y="950271"/>
                  </a:cubicBezTo>
                  <a:cubicBezTo>
                    <a:pt x="615449" y="848052"/>
                    <a:pt x="693507" y="500506"/>
                    <a:pt x="693507" y="403862"/>
                  </a:cubicBezTo>
                  <a:cubicBezTo>
                    <a:pt x="693507" y="307218"/>
                    <a:pt x="613590" y="439174"/>
                    <a:pt x="626600" y="370408"/>
                  </a:cubicBezTo>
                  <a:cubicBezTo>
                    <a:pt x="639610" y="301642"/>
                    <a:pt x="881220" y="-75641"/>
                    <a:pt x="782717" y="13569"/>
                  </a:cubicBezTo>
                  <a:close/>
                </a:path>
              </a:pathLst>
            </a:custGeom>
            <a:solidFill>
              <a:srgbClr val="FF8AD8"/>
            </a:solidFill>
            <a:ln w="25400" cap="rnd">
              <a:solidFill>
                <a:srgbClr val="FF8A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0" name="フリーフォーム 579">
              <a:extLst>
                <a:ext uri="{FF2B5EF4-FFF2-40B4-BE49-F238E27FC236}">
                  <a16:creationId xmlns:a16="http://schemas.microsoft.com/office/drawing/2014/main" id="{54242695-C438-6ED4-C0F5-9445C81786C3}"/>
                </a:ext>
              </a:extLst>
            </p:cNvPr>
            <p:cNvSpPr/>
            <p:nvPr/>
          </p:nvSpPr>
          <p:spPr>
            <a:xfrm rot="14268416" flipH="1">
              <a:off x="2084701" y="1072501"/>
              <a:ext cx="802979" cy="319845"/>
            </a:xfrm>
            <a:custGeom>
              <a:avLst/>
              <a:gdLst>
                <a:gd name="connsiteX0" fmla="*/ 782717 w 5126766"/>
                <a:gd name="connsiteY0" fmla="*/ 13569 h 2042110"/>
                <a:gd name="connsiteX1" fmla="*/ 35585 w 5126766"/>
                <a:gd name="connsiteY1" fmla="*/ 905666 h 2042110"/>
                <a:gd name="connsiteX2" fmla="*/ 113644 w 5126766"/>
                <a:gd name="connsiteY2" fmla="*/ 1898125 h 2042110"/>
                <a:gd name="connsiteX3" fmla="*/ 57887 w 5126766"/>
                <a:gd name="connsiteY3" fmla="*/ 1340564 h 2042110"/>
                <a:gd name="connsiteX4" fmla="*/ 347819 w 5126766"/>
                <a:gd name="connsiteY4" fmla="*/ 2031940 h 2042110"/>
                <a:gd name="connsiteX5" fmla="*/ 1117253 w 5126766"/>
                <a:gd name="connsiteY5" fmla="*/ 1764310 h 2042110"/>
                <a:gd name="connsiteX6" fmla="*/ 827322 w 5126766"/>
                <a:gd name="connsiteY6" fmla="*/ 1920427 h 2042110"/>
                <a:gd name="connsiteX7" fmla="*/ 4317653 w 5126766"/>
                <a:gd name="connsiteY7" fmla="*/ 638037 h 2042110"/>
                <a:gd name="connsiteX8" fmla="*/ 3603975 w 5126766"/>
                <a:gd name="connsiteY8" fmla="*/ 716096 h 2042110"/>
                <a:gd name="connsiteX9" fmla="*/ 5098239 w 5126766"/>
                <a:gd name="connsiteY9" fmla="*/ 102779 h 2042110"/>
                <a:gd name="connsiteX10" fmla="*/ 2031653 w 5126766"/>
                <a:gd name="connsiteY10" fmla="*/ 1028330 h 2042110"/>
                <a:gd name="connsiteX11" fmla="*/ 2589214 w 5126766"/>
                <a:gd name="connsiteY11" fmla="*/ 738398 h 2042110"/>
                <a:gd name="connsiteX12" fmla="*/ 660053 w 5126766"/>
                <a:gd name="connsiteY12" fmla="*/ 1295959 h 2042110"/>
                <a:gd name="connsiteX13" fmla="*/ 760414 w 5126766"/>
                <a:gd name="connsiteY13" fmla="*/ 1017179 h 2042110"/>
                <a:gd name="connsiteX14" fmla="*/ 626600 w 5126766"/>
                <a:gd name="connsiteY14" fmla="*/ 950271 h 2042110"/>
                <a:gd name="connsiteX15" fmla="*/ 693507 w 5126766"/>
                <a:gd name="connsiteY15" fmla="*/ 403862 h 2042110"/>
                <a:gd name="connsiteX16" fmla="*/ 626600 w 5126766"/>
                <a:gd name="connsiteY16" fmla="*/ 370408 h 2042110"/>
                <a:gd name="connsiteX17" fmla="*/ 782717 w 5126766"/>
                <a:gd name="connsiteY17" fmla="*/ 13569 h 2042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126766" h="2042110">
                  <a:moveTo>
                    <a:pt x="782717" y="13569"/>
                  </a:moveTo>
                  <a:cubicBezTo>
                    <a:pt x="684214" y="102779"/>
                    <a:pt x="147097" y="591573"/>
                    <a:pt x="35585" y="905666"/>
                  </a:cubicBezTo>
                  <a:cubicBezTo>
                    <a:pt x="-75927" y="1219759"/>
                    <a:pt x="109927" y="1825642"/>
                    <a:pt x="113644" y="1898125"/>
                  </a:cubicBezTo>
                  <a:cubicBezTo>
                    <a:pt x="117361" y="1970608"/>
                    <a:pt x="18858" y="1318262"/>
                    <a:pt x="57887" y="1340564"/>
                  </a:cubicBezTo>
                  <a:cubicBezTo>
                    <a:pt x="96916" y="1362866"/>
                    <a:pt x="171258" y="1961316"/>
                    <a:pt x="347819" y="2031940"/>
                  </a:cubicBezTo>
                  <a:cubicBezTo>
                    <a:pt x="524380" y="2102564"/>
                    <a:pt x="1037336" y="1782895"/>
                    <a:pt x="1117253" y="1764310"/>
                  </a:cubicBezTo>
                  <a:cubicBezTo>
                    <a:pt x="1197170" y="1745725"/>
                    <a:pt x="293922" y="2108139"/>
                    <a:pt x="827322" y="1920427"/>
                  </a:cubicBezTo>
                  <a:cubicBezTo>
                    <a:pt x="1360722" y="1732715"/>
                    <a:pt x="3854878" y="838759"/>
                    <a:pt x="4317653" y="638037"/>
                  </a:cubicBezTo>
                  <a:cubicBezTo>
                    <a:pt x="4780428" y="437315"/>
                    <a:pt x="3473877" y="805306"/>
                    <a:pt x="3603975" y="716096"/>
                  </a:cubicBezTo>
                  <a:cubicBezTo>
                    <a:pt x="3734073" y="626886"/>
                    <a:pt x="5360293" y="50740"/>
                    <a:pt x="5098239" y="102779"/>
                  </a:cubicBezTo>
                  <a:cubicBezTo>
                    <a:pt x="4836185" y="154818"/>
                    <a:pt x="2449824" y="922394"/>
                    <a:pt x="2031653" y="1028330"/>
                  </a:cubicBezTo>
                  <a:cubicBezTo>
                    <a:pt x="1613482" y="1134266"/>
                    <a:pt x="2817814" y="693793"/>
                    <a:pt x="2589214" y="738398"/>
                  </a:cubicBezTo>
                  <a:cubicBezTo>
                    <a:pt x="2360614" y="783003"/>
                    <a:pt x="964853" y="1249496"/>
                    <a:pt x="660053" y="1295959"/>
                  </a:cubicBezTo>
                  <a:cubicBezTo>
                    <a:pt x="355253" y="1342423"/>
                    <a:pt x="765990" y="1074794"/>
                    <a:pt x="760414" y="1017179"/>
                  </a:cubicBezTo>
                  <a:cubicBezTo>
                    <a:pt x="754838" y="959564"/>
                    <a:pt x="637751" y="1052491"/>
                    <a:pt x="626600" y="950271"/>
                  </a:cubicBezTo>
                  <a:cubicBezTo>
                    <a:pt x="615449" y="848052"/>
                    <a:pt x="693507" y="500506"/>
                    <a:pt x="693507" y="403862"/>
                  </a:cubicBezTo>
                  <a:cubicBezTo>
                    <a:pt x="693507" y="307218"/>
                    <a:pt x="613590" y="439174"/>
                    <a:pt x="626600" y="370408"/>
                  </a:cubicBezTo>
                  <a:cubicBezTo>
                    <a:pt x="639610" y="301642"/>
                    <a:pt x="881220" y="-75641"/>
                    <a:pt x="782717" y="13569"/>
                  </a:cubicBezTo>
                  <a:close/>
                </a:path>
              </a:pathLst>
            </a:custGeom>
            <a:solidFill>
              <a:srgbClr val="FF8AD8"/>
            </a:solidFill>
            <a:ln w="25400" cap="rnd">
              <a:solidFill>
                <a:srgbClr val="FF8A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7" name="テキスト ボックス 1466">
              <a:extLst>
                <a:ext uri="{FF2B5EF4-FFF2-40B4-BE49-F238E27FC236}">
                  <a16:creationId xmlns:a16="http://schemas.microsoft.com/office/drawing/2014/main" id="{A6EFB2FD-E79F-0D74-2DB8-B8767DF57F6E}"/>
                </a:ext>
              </a:extLst>
            </p:cNvPr>
            <p:cNvSpPr txBox="1"/>
            <p:nvPr/>
          </p:nvSpPr>
          <p:spPr>
            <a:xfrm rot="19199511">
              <a:off x="4379349" y="7726443"/>
              <a:ext cx="462338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4800" i="1" spc="300" dirty="0">
                  <a:solidFill>
                    <a:srgbClr val="00B0F0"/>
                  </a:solidFill>
                  <a:latin typeface="A P-OTF Bunkyu MidasiG Std EB" panose="020B0900000000000000" pitchFamily="34" charset="-128"/>
                  <a:ea typeface="A P-OTF Bunkyu MidasiG Std EB" panose="020B0900000000000000" pitchFamily="34" charset="-128"/>
                </a:rPr>
                <a:t>JUST DO IT</a:t>
              </a:r>
              <a:r>
                <a:rPr kumimoji="1" lang="ja-JP" altLang="en-US" sz="4800" i="1" spc="300">
                  <a:solidFill>
                    <a:srgbClr val="00B0F0"/>
                  </a:solidFill>
                  <a:latin typeface="A P-OTF Bunkyu MidasiG Std EB" panose="020B0900000000000000" pitchFamily="34" charset="-128"/>
                  <a:ea typeface="A P-OTF Bunkyu MidasiG Std EB" panose="020B0900000000000000" pitchFamily="34" charset="-128"/>
                </a:rPr>
                <a:t>に</a:t>
              </a:r>
              <a:endParaRPr kumimoji="1" lang="en-US" altLang="ja-JP" sz="4800" i="1" spc="300" dirty="0">
                <a:solidFill>
                  <a:srgbClr val="00B0F0"/>
                </a:solidFill>
                <a:latin typeface="A P-OTF Bunkyu MidasiG Std EB" panose="020B0900000000000000" pitchFamily="34" charset="-128"/>
                <a:ea typeface="A P-OTF Bunkyu MidasiG Std EB" panose="020B0900000000000000" pitchFamily="34" charset="-128"/>
              </a:endParaRPr>
            </a:p>
            <a:p>
              <a:pPr algn="r"/>
              <a:r>
                <a:rPr kumimoji="1" lang="ja-JP" altLang="en-US" sz="4800" i="1" spc="300">
                  <a:solidFill>
                    <a:srgbClr val="00B0F0"/>
                  </a:solidFill>
                  <a:latin typeface="A P-OTF Bunkyu MidasiG Std EB" panose="020B0900000000000000" pitchFamily="34" charset="-128"/>
                  <a:ea typeface="A P-OTF Bunkyu MidasiG Std EB" panose="020B0900000000000000" pitchFamily="34" charset="-128"/>
                </a:rPr>
                <a:t>私も共感</a:t>
              </a:r>
            </a:p>
          </p:txBody>
        </p:sp>
        <p:sp>
          <p:nvSpPr>
            <p:cNvPr id="1468" name="フリーフォーム 1467">
              <a:extLst>
                <a:ext uri="{FF2B5EF4-FFF2-40B4-BE49-F238E27FC236}">
                  <a16:creationId xmlns:a16="http://schemas.microsoft.com/office/drawing/2014/main" id="{6BA82F90-6A45-AF6E-AC97-1C8E145E1D42}"/>
                </a:ext>
              </a:extLst>
            </p:cNvPr>
            <p:cNvSpPr/>
            <p:nvPr/>
          </p:nvSpPr>
          <p:spPr>
            <a:xfrm>
              <a:off x="3470268" y="9516168"/>
              <a:ext cx="6607216" cy="2410506"/>
            </a:xfrm>
            <a:custGeom>
              <a:avLst/>
              <a:gdLst>
                <a:gd name="connsiteX0" fmla="*/ 206382 w 6607216"/>
                <a:gd name="connsiteY0" fmla="*/ 713682 h 2410506"/>
                <a:gd name="connsiteX1" fmla="*/ 5292732 w 6607216"/>
                <a:gd name="connsiteY1" fmla="*/ 294582 h 2410506"/>
                <a:gd name="connsiteX2" fmla="*/ 2149482 w 6607216"/>
                <a:gd name="connsiteY2" fmla="*/ 885132 h 2410506"/>
                <a:gd name="connsiteX3" fmla="*/ 5026032 w 6607216"/>
                <a:gd name="connsiteY3" fmla="*/ 1037532 h 2410506"/>
                <a:gd name="connsiteX4" fmla="*/ 1406532 w 6607216"/>
                <a:gd name="connsiteY4" fmla="*/ 2028132 h 2410506"/>
                <a:gd name="connsiteX5" fmla="*/ 5768982 w 6607216"/>
                <a:gd name="connsiteY5" fmla="*/ 2180532 h 2410506"/>
                <a:gd name="connsiteX6" fmla="*/ 1635132 w 6607216"/>
                <a:gd name="connsiteY6" fmla="*/ 2409132 h 2410506"/>
                <a:gd name="connsiteX7" fmla="*/ 187332 w 6607216"/>
                <a:gd name="connsiteY7" fmla="*/ 2066232 h 2410506"/>
                <a:gd name="connsiteX8" fmla="*/ 4702182 w 6607216"/>
                <a:gd name="connsiteY8" fmla="*/ 1018482 h 2410506"/>
                <a:gd name="connsiteX9" fmla="*/ 796932 w 6607216"/>
                <a:gd name="connsiteY9" fmla="*/ 1170882 h 2410506"/>
                <a:gd name="connsiteX10" fmla="*/ 6607182 w 6607216"/>
                <a:gd name="connsiteY10" fmla="*/ 313632 h 2410506"/>
                <a:gd name="connsiteX11" fmla="*/ 701682 w 6607216"/>
                <a:gd name="connsiteY11" fmla="*/ 789882 h 2410506"/>
                <a:gd name="connsiteX12" fmla="*/ 3730632 w 6607216"/>
                <a:gd name="connsiteY12" fmla="*/ 542232 h 2410506"/>
                <a:gd name="connsiteX13" fmla="*/ 854082 w 6607216"/>
                <a:gd name="connsiteY13" fmla="*/ 1456632 h 2410506"/>
                <a:gd name="connsiteX14" fmla="*/ 2282832 w 6607216"/>
                <a:gd name="connsiteY14" fmla="*/ 1456632 h 2410506"/>
                <a:gd name="connsiteX15" fmla="*/ 34932 w 6607216"/>
                <a:gd name="connsiteY15" fmla="*/ 1513782 h 2410506"/>
                <a:gd name="connsiteX16" fmla="*/ 854082 w 6607216"/>
                <a:gd name="connsiteY16" fmla="*/ 1304232 h 2410506"/>
                <a:gd name="connsiteX17" fmla="*/ 4968882 w 6607216"/>
                <a:gd name="connsiteY17" fmla="*/ 8832 h 2410506"/>
                <a:gd name="connsiteX18" fmla="*/ 206382 w 6607216"/>
                <a:gd name="connsiteY18" fmla="*/ 713682 h 241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07216" h="2410506">
                  <a:moveTo>
                    <a:pt x="206382" y="713682"/>
                  </a:moveTo>
                  <a:cubicBezTo>
                    <a:pt x="260357" y="761307"/>
                    <a:pt x="4968882" y="266007"/>
                    <a:pt x="5292732" y="294582"/>
                  </a:cubicBezTo>
                  <a:cubicBezTo>
                    <a:pt x="5616582" y="323157"/>
                    <a:pt x="2193932" y="761307"/>
                    <a:pt x="2149482" y="885132"/>
                  </a:cubicBezTo>
                  <a:cubicBezTo>
                    <a:pt x="2105032" y="1008957"/>
                    <a:pt x="5149857" y="847032"/>
                    <a:pt x="5026032" y="1037532"/>
                  </a:cubicBezTo>
                  <a:cubicBezTo>
                    <a:pt x="4902207" y="1228032"/>
                    <a:pt x="1282707" y="1837632"/>
                    <a:pt x="1406532" y="2028132"/>
                  </a:cubicBezTo>
                  <a:cubicBezTo>
                    <a:pt x="1530357" y="2218632"/>
                    <a:pt x="5730882" y="2117032"/>
                    <a:pt x="5768982" y="2180532"/>
                  </a:cubicBezTo>
                  <a:cubicBezTo>
                    <a:pt x="5807082" y="2244032"/>
                    <a:pt x="2565407" y="2428182"/>
                    <a:pt x="1635132" y="2409132"/>
                  </a:cubicBezTo>
                  <a:cubicBezTo>
                    <a:pt x="704857" y="2390082"/>
                    <a:pt x="-323843" y="2298007"/>
                    <a:pt x="187332" y="2066232"/>
                  </a:cubicBezTo>
                  <a:cubicBezTo>
                    <a:pt x="698507" y="1834457"/>
                    <a:pt x="4600582" y="1167707"/>
                    <a:pt x="4702182" y="1018482"/>
                  </a:cubicBezTo>
                  <a:cubicBezTo>
                    <a:pt x="4803782" y="869257"/>
                    <a:pt x="479432" y="1288357"/>
                    <a:pt x="796932" y="1170882"/>
                  </a:cubicBezTo>
                  <a:cubicBezTo>
                    <a:pt x="1114432" y="1053407"/>
                    <a:pt x="6623057" y="377132"/>
                    <a:pt x="6607182" y="313632"/>
                  </a:cubicBezTo>
                  <a:cubicBezTo>
                    <a:pt x="6591307" y="250132"/>
                    <a:pt x="701682" y="789882"/>
                    <a:pt x="701682" y="789882"/>
                  </a:cubicBezTo>
                  <a:cubicBezTo>
                    <a:pt x="222257" y="827982"/>
                    <a:pt x="3705232" y="431107"/>
                    <a:pt x="3730632" y="542232"/>
                  </a:cubicBezTo>
                  <a:cubicBezTo>
                    <a:pt x="3756032" y="653357"/>
                    <a:pt x="1095382" y="1304232"/>
                    <a:pt x="854082" y="1456632"/>
                  </a:cubicBezTo>
                  <a:cubicBezTo>
                    <a:pt x="612782" y="1609032"/>
                    <a:pt x="2419357" y="1447107"/>
                    <a:pt x="2282832" y="1456632"/>
                  </a:cubicBezTo>
                  <a:cubicBezTo>
                    <a:pt x="2146307" y="1466157"/>
                    <a:pt x="273057" y="1539182"/>
                    <a:pt x="34932" y="1513782"/>
                  </a:cubicBezTo>
                  <a:cubicBezTo>
                    <a:pt x="-203193" y="1488382"/>
                    <a:pt x="854082" y="1304232"/>
                    <a:pt x="854082" y="1304232"/>
                  </a:cubicBezTo>
                  <a:cubicBezTo>
                    <a:pt x="1676407" y="1053407"/>
                    <a:pt x="5073657" y="107257"/>
                    <a:pt x="4968882" y="8832"/>
                  </a:cubicBezTo>
                  <a:cubicBezTo>
                    <a:pt x="4864107" y="-89593"/>
                    <a:pt x="152407" y="666057"/>
                    <a:pt x="206382" y="71368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9" name="フリーフォーム 1468">
              <a:extLst>
                <a:ext uri="{FF2B5EF4-FFF2-40B4-BE49-F238E27FC236}">
                  <a16:creationId xmlns:a16="http://schemas.microsoft.com/office/drawing/2014/main" id="{856BDE02-EFCA-2E4B-FB7E-29DBE58C91FF}"/>
                </a:ext>
              </a:extLst>
            </p:cNvPr>
            <p:cNvSpPr/>
            <p:nvPr/>
          </p:nvSpPr>
          <p:spPr>
            <a:xfrm>
              <a:off x="27709" y="12559974"/>
              <a:ext cx="9506732" cy="172353"/>
            </a:xfrm>
            <a:custGeom>
              <a:avLst/>
              <a:gdLst>
                <a:gd name="connsiteX0" fmla="*/ 0 w 9506732"/>
                <a:gd name="connsiteY0" fmla="*/ 130790 h 172353"/>
                <a:gd name="connsiteX1" fmla="*/ 6054436 w 9506732"/>
                <a:gd name="connsiteY1" fmla="*/ 172353 h 172353"/>
                <a:gd name="connsiteX2" fmla="*/ 9490364 w 9506732"/>
                <a:gd name="connsiteY2" fmla="*/ 6099 h 172353"/>
                <a:gd name="connsiteX3" fmla="*/ 4724400 w 9506732"/>
                <a:gd name="connsiteY3" fmla="*/ 47662 h 172353"/>
                <a:gd name="connsiteX4" fmla="*/ 4294909 w 9506732"/>
                <a:gd name="connsiteY4" fmla="*/ 158499 h 172353"/>
                <a:gd name="connsiteX5" fmla="*/ 1690255 w 9506732"/>
                <a:gd name="connsiteY5" fmla="*/ 158499 h 172353"/>
                <a:gd name="connsiteX6" fmla="*/ 1260764 w 9506732"/>
                <a:gd name="connsiteY6" fmla="*/ 103081 h 172353"/>
                <a:gd name="connsiteX7" fmla="*/ 0 w 9506732"/>
                <a:gd name="connsiteY7" fmla="*/ 130790 h 17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06732" h="172353">
                  <a:moveTo>
                    <a:pt x="0" y="130790"/>
                  </a:moveTo>
                  <a:lnTo>
                    <a:pt x="6054436" y="172353"/>
                  </a:lnTo>
                  <a:cubicBezTo>
                    <a:pt x="7636163" y="151571"/>
                    <a:pt x="9712037" y="26881"/>
                    <a:pt x="9490364" y="6099"/>
                  </a:cubicBezTo>
                  <a:cubicBezTo>
                    <a:pt x="9268691" y="-14683"/>
                    <a:pt x="5590309" y="22262"/>
                    <a:pt x="4724400" y="47662"/>
                  </a:cubicBezTo>
                  <a:cubicBezTo>
                    <a:pt x="3858491" y="73062"/>
                    <a:pt x="4800600" y="140026"/>
                    <a:pt x="4294909" y="158499"/>
                  </a:cubicBezTo>
                  <a:cubicBezTo>
                    <a:pt x="3789218" y="176972"/>
                    <a:pt x="2195946" y="167735"/>
                    <a:pt x="1690255" y="158499"/>
                  </a:cubicBezTo>
                  <a:cubicBezTo>
                    <a:pt x="1184564" y="149263"/>
                    <a:pt x="1260764" y="103081"/>
                    <a:pt x="1260764" y="103081"/>
                  </a:cubicBezTo>
                  <a:lnTo>
                    <a:pt x="0" y="13079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0" name="フリーフォーム 1469">
              <a:extLst>
                <a:ext uri="{FF2B5EF4-FFF2-40B4-BE49-F238E27FC236}">
                  <a16:creationId xmlns:a16="http://schemas.microsoft.com/office/drawing/2014/main" id="{C5438B55-013E-42D0-3582-26719E603664}"/>
                </a:ext>
              </a:extLst>
            </p:cNvPr>
            <p:cNvSpPr/>
            <p:nvPr/>
          </p:nvSpPr>
          <p:spPr>
            <a:xfrm>
              <a:off x="122470" y="12190658"/>
              <a:ext cx="5885677" cy="589145"/>
            </a:xfrm>
            <a:custGeom>
              <a:avLst/>
              <a:gdLst>
                <a:gd name="connsiteX0" fmla="*/ 34284 w 5885677"/>
                <a:gd name="connsiteY0" fmla="*/ 323559 h 589145"/>
                <a:gd name="connsiteX1" fmla="*/ 103953 w 5885677"/>
                <a:gd name="connsiteY1" fmla="*/ 332268 h 589145"/>
                <a:gd name="connsiteX2" fmla="*/ 1732456 w 5885677"/>
                <a:gd name="connsiteY2" fmla="*/ 445479 h 589145"/>
                <a:gd name="connsiteX3" fmla="*/ 1619244 w 5885677"/>
                <a:gd name="connsiteY3" fmla="*/ 454188 h 589145"/>
                <a:gd name="connsiteX4" fmla="*/ 1906627 w 5885677"/>
                <a:gd name="connsiteY4" fmla="*/ 436771 h 589145"/>
                <a:gd name="connsiteX5" fmla="*/ 2237553 w 5885677"/>
                <a:gd name="connsiteY5" fmla="*/ 497731 h 589145"/>
                <a:gd name="connsiteX6" fmla="*/ 3778970 w 5885677"/>
                <a:gd name="connsiteY6" fmla="*/ 401936 h 589145"/>
                <a:gd name="connsiteX7" fmla="*/ 5372639 w 5885677"/>
                <a:gd name="connsiteY7" fmla="*/ 1342 h 589145"/>
                <a:gd name="connsiteX8" fmla="*/ 4763039 w 5885677"/>
                <a:gd name="connsiteY8" fmla="*/ 271308 h 589145"/>
                <a:gd name="connsiteX9" fmla="*/ 5842901 w 5885677"/>
                <a:gd name="connsiteY9" fmla="*/ 253891 h 589145"/>
                <a:gd name="connsiteX10" fmla="*/ 3012616 w 5885677"/>
                <a:gd name="connsiteY10" fmla="*/ 576108 h 589145"/>
                <a:gd name="connsiteX11" fmla="*/ 1209941 w 5885677"/>
                <a:gd name="connsiteY11" fmla="*/ 506439 h 589145"/>
                <a:gd name="connsiteX12" fmla="*/ 34284 w 5885677"/>
                <a:gd name="connsiteY12" fmla="*/ 323559 h 589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85677" h="589145">
                  <a:moveTo>
                    <a:pt x="34284" y="323559"/>
                  </a:moveTo>
                  <a:cubicBezTo>
                    <a:pt x="-72396" y="317753"/>
                    <a:pt x="103953" y="332268"/>
                    <a:pt x="103953" y="332268"/>
                  </a:cubicBezTo>
                  <a:lnTo>
                    <a:pt x="1732456" y="445479"/>
                  </a:lnTo>
                  <a:lnTo>
                    <a:pt x="1619244" y="454188"/>
                  </a:lnTo>
                  <a:cubicBezTo>
                    <a:pt x="1648272" y="452737"/>
                    <a:pt x="1803576" y="429514"/>
                    <a:pt x="1906627" y="436771"/>
                  </a:cubicBezTo>
                  <a:cubicBezTo>
                    <a:pt x="2009678" y="444028"/>
                    <a:pt x="1925496" y="503537"/>
                    <a:pt x="2237553" y="497731"/>
                  </a:cubicBezTo>
                  <a:cubicBezTo>
                    <a:pt x="2549610" y="491925"/>
                    <a:pt x="3256456" y="484667"/>
                    <a:pt x="3778970" y="401936"/>
                  </a:cubicBezTo>
                  <a:cubicBezTo>
                    <a:pt x="4301484" y="319205"/>
                    <a:pt x="5208627" y="23113"/>
                    <a:pt x="5372639" y="1342"/>
                  </a:cubicBezTo>
                  <a:cubicBezTo>
                    <a:pt x="5536651" y="-20429"/>
                    <a:pt x="4684662" y="229217"/>
                    <a:pt x="4763039" y="271308"/>
                  </a:cubicBezTo>
                  <a:cubicBezTo>
                    <a:pt x="4841416" y="313399"/>
                    <a:pt x="6134638" y="203091"/>
                    <a:pt x="5842901" y="253891"/>
                  </a:cubicBezTo>
                  <a:cubicBezTo>
                    <a:pt x="5551164" y="304691"/>
                    <a:pt x="3784776" y="534017"/>
                    <a:pt x="3012616" y="576108"/>
                  </a:cubicBezTo>
                  <a:cubicBezTo>
                    <a:pt x="2240456" y="618199"/>
                    <a:pt x="1706330" y="548530"/>
                    <a:pt x="1209941" y="506439"/>
                  </a:cubicBezTo>
                  <a:cubicBezTo>
                    <a:pt x="713552" y="464348"/>
                    <a:pt x="373918" y="393953"/>
                    <a:pt x="34284" y="32355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1" name="フリーフォーム 1470">
              <a:extLst>
                <a:ext uri="{FF2B5EF4-FFF2-40B4-BE49-F238E27FC236}">
                  <a16:creationId xmlns:a16="http://schemas.microsoft.com/office/drawing/2014/main" id="{EAE3A9B9-F29E-6C4F-6610-B2B118EA5045}"/>
                </a:ext>
              </a:extLst>
            </p:cNvPr>
            <p:cNvSpPr/>
            <p:nvPr/>
          </p:nvSpPr>
          <p:spPr>
            <a:xfrm>
              <a:off x="5129568" y="320323"/>
              <a:ext cx="3781660" cy="5956814"/>
            </a:xfrm>
            <a:custGeom>
              <a:avLst/>
              <a:gdLst>
                <a:gd name="connsiteX0" fmla="*/ 930573 w 3781660"/>
                <a:gd name="connsiteY0" fmla="*/ 343065 h 5956814"/>
                <a:gd name="connsiteX1" fmla="*/ 1199514 w 3781660"/>
                <a:gd name="connsiteY1" fmla="*/ 378924 h 5956814"/>
                <a:gd name="connsiteX2" fmla="*/ 3781350 w 3781660"/>
                <a:gd name="connsiteY2" fmla="*/ 378924 h 5956814"/>
                <a:gd name="connsiteX3" fmla="*/ 1020220 w 3781660"/>
                <a:gd name="connsiteY3" fmla="*/ 1203677 h 5956814"/>
                <a:gd name="connsiteX4" fmla="*/ 1002291 w 3781660"/>
                <a:gd name="connsiteY4" fmla="*/ 1759489 h 5956814"/>
                <a:gd name="connsiteX5" fmla="*/ 3153820 w 3781660"/>
                <a:gd name="connsiteY5" fmla="*/ 1239536 h 5956814"/>
                <a:gd name="connsiteX6" fmla="*/ 141679 w 3781660"/>
                <a:gd name="connsiteY6" fmla="*/ 2763536 h 5956814"/>
                <a:gd name="connsiteX7" fmla="*/ 2866950 w 3781660"/>
                <a:gd name="connsiteY7" fmla="*/ 1956712 h 5956814"/>
                <a:gd name="connsiteX8" fmla="*/ 1540173 w 3781660"/>
                <a:gd name="connsiteY8" fmla="*/ 2799395 h 5956814"/>
                <a:gd name="connsiteX9" fmla="*/ 1163656 w 3781660"/>
                <a:gd name="connsiteY9" fmla="*/ 4664053 h 5956814"/>
                <a:gd name="connsiteX10" fmla="*/ 1199514 w 3781660"/>
                <a:gd name="connsiteY10" fmla="*/ 4215818 h 5956814"/>
                <a:gd name="connsiteX11" fmla="*/ 69961 w 3781660"/>
                <a:gd name="connsiteY11" fmla="*/ 5865324 h 5956814"/>
                <a:gd name="connsiteX12" fmla="*/ 177538 w 3781660"/>
                <a:gd name="connsiteY12" fmla="*/ 5703959 h 5956814"/>
                <a:gd name="connsiteX13" fmla="*/ 643703 w 3781660"/>
                <a:gd name="connsiteY13" fmla="*/ 5363301 h 5956814"/>
                <a:gd name="connsiteX14" fmla="*/ 930573 w 3781660"/>
                <a:gd name="connsiteY14" fmla="*/ 4126171 h 5956814"/>
                <a:gd name="connsiteX15" fmla="*/ 661632 w 3781660"/>
                <a:gd name="connsiteY15" fmla="*/ 3337277 h 5956814"/>
                <a:gd name="connsiteX16" fmla="*/ 3333114 w 3781660"/>
                <a:gd name="connsiteY16" fmla="*/ 1365042 h 5956814"/>
                <a:gd name="connsiteX17" fmla="*/ 1091938 w 3781660"/>
                <a:gd name="connsiteY17" fmla="*/ 1006453 h 5956814"/>
                <a:gd name="connsiteX18" fmla="*/ 3763420 w 3781660"/>
                <a:gd name="connsiteY18" fmla="*/ 20336 h 5956814"/>
                <a:gd name="connsiteX19" fmla="*/ 930573 w 3781660"/>
                <a:gd name="connsiteY19" fmla="*/ 343065 h 5956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81660" h="5956814">
                  <a:moveTo>
                    <a:pt x="930573" y="343065"/>
                  </a:moveTo>
                  <a:cubicBezTo>
                    <a:pt x="503255" y="402830"/>
                    <a:pt x="724385" y="372948"/>
                    <a:pt x="1199514" y="378924"/>
                  </a:cubicBezTo>
                  <a:cubicBezTo>
                    <a:pt x="1674643" y="384900"/>
                    <a:pt x="3811232" y="241465"/>
                    <a:pt x="3781350" y="378924"/>
                  </a:cubicBezTo>
                  <a:cubicBezTo>
                    <a:pt x="3751468" y="516383"/>
                    <a:pt x="1483396" y="973583"/>
                    <a:pt x="1020220" y="1203677"/>
                  </a:cubicBezTo>
                  <a:cubicBezTo>
                    <a:pt x="557044" y="1433771"/>
                    <a:pt x="646691" y="1753513"/>
                    <a:pt x="1002291" y="1759489"/>
                  </a:cubicBezTo>
                  <a:cubicBezTo>
                    <a:pt x="1357891" y="1765465"/>
                    <a:pt x="3297255" y="1072195"/>
                    <a:pt x="3153820" y="1239536"/>
                  </a:cubicBezTo>
                  <a:cubicBezTo>
                    <a:pt x="3010385" y="1406877"/>
                    <a:pt x="189491" y="2644007"/>
                    <a:pt x="141679" y="2763536"/>
                  </a:cubicBezTo>
                  <a:cubicBezTo>
                    <a:pt x="93867" y="2883065"/>
                    <a:pt x="2633868" y="1950736"/>
                    <a:pt x="2866950" y="1956712"/>
                  </a:cubicBezTo>
                  <a:cubicBezTo>
                    <a:pt x="3100032" y="1962688"/>
                    <a:pt x="1824055" y="2348172"/>
                    <a:pt x="1540173" y="2799395"/>
                  </a:cubicBezTo>
                  <a:cubicBezTo>
                    <a:pt x="1256291" y="3250618"/>
                    <a:pt x="1220432" y="4427983"/>
                    <a:pt x="1163656" y="4664053"/>
                  </a:cubicBezTo>
                  <a:cubicBezTo>
                    <a:pt x="1106880" y="4900123"/>
                    <a:pt x="1381796" y="4015606"/>
                    <a:pt x="1199514" y="4215818"/>
                  </a:cubicBezTo>
                  <a:cubicBezTo>
                    <a:pt x="1017232" y="4416030"/>
                    <a:pt x="240290" y="5617301"/>
                    <a:pt x="69961" y="5865324"/>
                  </a:cubicBezTo>
                  <a:cubicBezTo>
                    <a:pt x="-100368" y="6113347"/>
                    <a:pt x="81914" y="5787630"/>
                    <a:pt x="177538" y="5703959"/>
                  </a:cubicBezTo>
                  <a:cubicBezTo>
                    <a:pt x="273162" y="5620289"/>
                    <a:pt x="518197" y="5626266"/>
                    <a:pt x="643703" y="5363301"/>
                  </a:cubicBezTo>
                  <a:cubicBezTo>
                    <a:pt x="769209" y="5100336"/>
                    <a:pt x="927585" y="4463842"/>
                    <a:pt x="930573" y="4126171"/>
                  </a:cubicBezTo>
                  <a:cubicBezTo>
                    <a:pt x="933561" y="3788500"/>
                    <a:pt x="261209" y="3797465"/>
                    <a:pt x="661632" y="3337277"/>
                  </a:cubicBezTo>
                  <a:cubicBezTo>
                    <a:pt x="1062055" y="2877089"/>
                    <a:pt x="3261396" y="1753513"/>
                    <a:pt x="3333114" y="1365042"/>
                  </a:cubicBezTo>
                  <a:cubicBezTo>
                    <a:pt x="3404832" y="976571"/>
                    <a:pt x="1020220" y="1230571"/>
                    <a:pt x="1091938" y="1006453"/>
                  </a:cubicBezTo>
                  <a:cubicBezTo>
                    <a:pt x="1163656" y="782335"/>
                    <a:pt x="3787326" y="130901"/>
                    <a:pt x="3763420" y="20336"/>
                  </a:cubicBezTo>
                  <a:cubicBezTo>
                    <a:pt x="3739514" y="-90229"/>
                    <a:pt x="1357891" y="283300"/>
                    <a:pt x="930573" y="34306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フリーフォーム 511">
              <a:extLst>
                <a:ext uri="{FF2B5EF4-FFF2-40B4-BE49-F238E27FC236}">
                  <a16:creationId xmlns:a16="http://schemas.microsoft.com/office/drawing/2014/main" id="{6CC488CB-4873-D72E-1E0C-5966B04C2ABD}"/>
                </a:ext>
              </a:extLst>
            </p:cNvPr>
            <p:cNvSpPr/>
            <p:nvPr/>
          </p:nvSpPr>
          <p:spPr>
            <a:xfrm>
              <a:off x="5586198" y="634166"/>
              <a:ext cx="3921670" cy="7682564"/>
            </a:xfrm>
            <a:custGeom>
              <a:avLst/>
              <a:gdLst>
                <a:gd name="connsiteX0" fmla="*/ 7778 w 3921670"/>
                <a:gd name="connsiteY0" fmla="*/ 1158775 h 7682564"/>
                <a:gd name="connsiteX1" fmla="*/ 3611590 w 3921670"/>
                <a:gd name="connsiteY1" fmla="*/ 818116 h 7682564"/>
                <a:gd name="connsiteX2" fmla="*/ 2589614 w 3921670"/>
                <a:gd name="connsiteY2" fmla="*/ 1087058 h 7682564"/>
                <a:gd name="connsiteX3" fmla="*/ 3468155 w 3921670"/>
                <a:gd name="connsiteY3" fmla="*/ 1140846 h 7682564"/>
                <a:gd name="connsiteX4" fmla="*/ 3719167 w 3921670"/>
                <a:gd name="connsiteY4" fmla="*/ 2664846 h 7682564"/>
                <a:gd name="connsiteX5" fmla="*/ 3665378 w 3921670"/>
                <a:gd name="connsiteY5" fmla="*/ 2252469 h 7682564"/>
                <a:gd name="connsiteX6" fmla="*/ 3898461 w 3921670"/>
                <a:gd name="connsiteY6" fmla="*/ 5551481 h 7682564"/>
                <a:gd name="connsiteX7" fmla="*/ 3862602 w 3921670"/>
                <a:gd name="connsiteY7" fmla="*/ 4977740 h 7682564"/>
                <a:gd name="connsiteX8" fmla="*/ 3450226 w 3921670"/>
                <a:gd name="connsiteY8" fmla="*/ 7667152 h 7682564"/>
                <a:gd name="connsiteX9" fmla="*/ 3611590 w 3921670"/>
                <a:gd name="connsiteY9" fmla="*/ 5981787 h 7682564"/>
                <a:gd name="connsiteX10" fmla="*/ 3772955 w 3921670"/>
                <a:gd name="connsiteY10" fmla="*/ 3973693 h 7682564"/>
                <a:gd name="connsiteX11" fmla="*/ 3521943 w 3921670"/>
                <a:gd name="connsiteY11" fmla="*/ 1750446 h 7682564"/>
                <a:gd name="connsiteX12" fmla="*/ 3521943 w 3921670"/>
                <a:gd name="connsiteY12" fmla="*/ 1911810 h 7682564"/>
                <a:gd name="connsiteX13" fmla="*/ 2984061 w 3921670"/>
                <a:gd name="connsiteY13" fmla="*/ 83010 h 7682564"/>
                <a:gd name="connsiteX14" fmla="*/ 3073708 w 3921670"/>
                <a:gd name="connsiteY14" fmla="*/ 316093 h 7682564"/>
                <a:gd name="connsiteX15" fmla="*/ 2661331 w 3921670"/>
                <a:gd name="connsiteY15" fmla="*/ 351952 h 7682564"/>
                <a:gd name="connsiteX16" fmla="*/ 7778 w 3921670"/>
                <a:gd name="connsiteY16" fmla="*/ 1158775 h 7682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21670" h="7682564">
                  <a:moveTo>
                    <a:pt x="7778" y="1158775"/>
                  </a:moveTo>
                  <a:cubicBezTo>
                    <a:pt x="166155" y="1236469"/>
                    <a:pt x="3181284" y="830069"/>
                    <a:pt x="3611590" y="818116"/>
                  </a:cubicBezTo>
                  <a:cubicBezTo>
                    <a:pt x="4041896" y="806163"/>
                    <a:pt x="2613520" y="1033270"/>
                    <a:pt x="2589614" y="1087058"/>
                  </a:cubicBezTo>
                  <a:cubicBezTo>
                    <a:pt x="2565708" y="1140846"/>
                    <a:pt x="3279896" y="877881"/>
                    <a:pt x="3468155" y="1140846"/>
                  </a:cubicBezTo>
                  <a:cubicBezTo>
                    <a:pt x="3656414" y="1403811"/>
                    <a:pt x="3686297" y="2479576"/>
                    <a:pt x="3719167" y="2664846"/>
                  </a:cubicBezTo>
                  <a:cubicBezTo>
                    <a:pt x="3752037" y="2850116"/>
                    <a:pt x="3635496" y="1771363"/>
                    <a:pt x="3665378" y="2252469"/>
                  </a:cubicBezTo>
                  <a:cubicBezTo>
                    <a:pt x="3695260" y="2733575"/>
                    <a:pt x="3865590" y="5097269"/>
                    <a:pt x="3898461" y="5551481"/>
                  </a:cubicBezTo>
                  <a:cubicBezTo>
                    <a:pt x="3931332" y="6005693"/>
                    <a:pt x="3937308" y="4625128"/>
                    <a:pt x="3862602" y="4977740"/>
                  </a:cubicBezTo>
                  <a:cubicBezTo>
                    <a:pt x="3787896" y="5330352"/>
                    <a:pt x="3492061" y="7499811"/>
                    <a:pt x="3450226" y="7667152"/>
                  </a:cubicBezTo>
                  <a:cubicBezTo>
                    <a:pt x="3408391" y="7834493"/>
                    <a:pt x="3557802" y="6597364"/>
                    <a:pt x="3611590" y="5981787"/>
                  </a:cubicBezTo>
                  <a:cubicBezTo>
                    <a:pt x="3665378" y="5366210"/>
                    <a:pt x="3787896" y="4678916"/>
                    <a:pt x="3772955" y="3973693"/>
                  </a:cubicBezTo>
                  <a:cubicBezTo>
                    <a:pt x="3758014" y="3268470"/>
                    <a:pt x="3563778" y="2094093"/>
                    <a:pt x="3521943" y="1750446"/>
                  </a:cubicBezTo>
                  <a:cubicBezTo>
                    <a:pt x="3480108" y="1406799"/>
                    <a:pt x="3611590" y="2189716"/>
                    <a:pt x="3521943" y="1911810"/>
                  </a:cubicBezTo>
                  <a:cubicBezTo>
                    <a:pt x="3432296" y="1633904"/>
                    <a:pt x="3058767" y="348963"/>
                    <a:pt x="2984061" y="83010"/>
                  </a:cubicBezTo>
                  <a:cubicBezTo>
                    <a:pt x="2909355" y="-182943"/>
                    <a:pt x="3127496" y="271269"/>
                    <a:pt x="3073708" y="316093"/>
                  </a:cubicBezTo>
                  <a:cubicBezTo>
                    <a:pt x="3019920" y="360917"/>
                    <a:pt x="3166343" y="214493"/>
                    <a:pt x="2661331" y="351952"/>
                  </a:cubicBezTo>
                  <a:cubicBezTo>
                    <a:pt x="2156319" y="489411"/>
                    <a:pt x="-150599" y="1081081"/>
                    <a:pt x="7778" y="115877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フリーフォーム 513">
              <a:extLst>
                <a:ext uri="{FF2B5EF4-FFF2-40B4-BE49-F238E27FC236}">
                  <a16:creationId xmlns:a16="http://schemas.microsoft.com/office/drawing/2014/main" id="{3EFD0AA3-B704-BFAF-2129-F761AB0F9096}"/>
                </a:ext>
              </a:extLst>
            </p:cNvPr>
            <p:cNvSpPr/>
            <p:nvPr/>
          </p:nvSpPr>
          <p:spPr>
            <a:xfrm>
              <a:off x="3390911" y="8350055"/>
              <a:ext cx="5658436" cy="2542568"/>
            </a:xfrm>
            <a:custGeom>
              <a:avLst/>
              <a:gdLst>
                <a:gd name="connsiteX0" fmla="*/ 374265 w 5658436"/>
                <a:gd name="connsiteY0" fmla="*/ 1708345 h 2542568"/>
                <a:gd name="connsiteX1" fmla="*/ 3404336 w 5658436"/>
                <a:gd name="connsiteY1" fmla="*/ 1080816 h 2542568"/>
                <a:gd name="connsiteX2" fmla="*/ 3189183 w 5658436"/>
                <a:gd name="connsiteY2" fmla="*/ 1170463 h 2542568"/>
                <a:gd name="connsiteX3" fmla="*/ 5627583 w 5658436"/>
                <a:gd name="connsiteY3" fmla="*/ 5051 h 2542568"/>
                <a:gd name="connsiteX4" fmla="*/ 4623536 w 5658436"/>
                <a:gd name="connsiteY4" fmla="*/ 740157 h 2542568"/>
                <a:gd name="connsiteX5" fmla="*/ 5537936 w 5658436"/>
                <a:gd name="connsiteY5" fmla="*/ 560863 h 2542568"/>
                <a:gd name="connsiteX6" fmla="*/ 5053842 w 5658436"/>
                <a:gd name="connsiteY6" fmla="*/ 776016 h 2542568"/>
                <a:gd name="connsiteX7" fmla="*/ 5035913 w 5658436"/>
                <a:gd name="connsiteY7" fmla="*/ 1134604 h 2542568"/>
                <a:gd name="connsiteX8" fmla="*/ 194971 w 5658436"/>
                <a:gd name="connsiteY8" fmla="*/ 2497239 h 2542568"/>
                <a:gd name="connsiteX9" fmla="*/ 930077 w 5658436"/>
                <a:gd name="connsiteY9" fmla="*/ 2210369 h 2542568"/>
                <a:gd name="connsiteX10" fmla="*/ 732854 w 5658436"/>
                <a:gd name="connsiteY10" fmla="*/ 2138651 h 2542568"/>
                <a:gd name="connsiteX11" fmla="*/ 930077 w 5658436"/>
                <a:gd name="connsiteY11" fmla="*/ 1995216 h 2542568"/>
                <a:gd name="connsiteX12" fmla="*/ 123254 w 5658436"/>
                <a:gd name="connsiteY12" fmla="*/ 2120721 h 2542568"/>
                <a:gd name="connsiteX13" fmla="*/ 159113 w 5658436"/>
                <a:gd name="connsiteY13" fmla="*/ 2084863 h 2542568"/>
                <a:gd name="connsiteX14" fmla="*/ 696995 w 5658436"/>
                <a:gd name="connsiteY14" fmla="*/ 1726274 h 2542568"/>
                <a:gd name="connsiteX15" fmla="*/ 374265 w 5658436"/>
                <a:gd name="connsiteY15" fmla="*/ 1708345 h 254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58436" h="2542568">
                  <a:moveTo>
                    <a:pt x="374265" y="1708345"/>
                  </a:moveTo>
                  <a:cubicBezTo>
                    <a:pt x="825488" y="1600769"/>
                    <a:pt x="2935183" y="1170463"/>
                    <a:pt x="3404336" y="1080816"/>
                  </a:cubicBezTo>
                  <a:cubicBezTo>
                    <a:pt x="3873489" y="991169"/>
                    <a:pt x="3189183" y="1170463"/>
                    <a:pt x="3189183" y="1170463"/>
                  </a:cubicBezTo>
                  <a:cubicBezTo>
                    <a:pt x="3559724" y="991169"/>
                    <a:pt x="5388524" y="76769"/>
                    <a:pt x="5627583" y="5051"/>
                  </a:cubicBezTo>
                  <a:cubicBezTo>
                    <a:pt x="5866642" y="-66667"/>
                    <a:pt x="4638477" y="647522"/>
                    <a:pt x="4623536" y="740157"/>
                  </a:cubicBezTo>
                  <a:cubicBezTo>
                    <a:pt x="4608595" y="832792"/>
                    <a:pt x="5466218" y="554887"/>
                    <a:pt x="5537936" y="560863"/>
                  </a:cubicBezTo>
                  <a:cubicBezTo>
                    <a:pt x="5609654" y="566839"/>
                    <a:pt x="5137512" y="680393"/>
                    <a:pt x="5053842" y="776016"/>
                  </a:cubicBezTo>
                  <a:cubicBezTo>
                    <a:pt x="4970172" y="871639"/>
                    <a:pt x="5845725" y="847733"/>
                    <a:pt x="5035913" y="1134604"/>
                  </a:cubicBezTo>
                  <a:cubicBezTo>
                    <a:pt x="4226101" y="1421474"/>
                    <a:pt x="879277" y="2317945"/>
                    <a:pt x="194971" y="2497239"/>
                  </a:cubicBezTo>
                  <a:cubicBezTo>
                    <a:pt x="-489335" y="2676533"/>
                    <a:pt x="840430" y="2270134"/>
                    <a:pt x="930077" y="2210369"/>
                  </a:cubicBezTo>
                  <a:cubicBezTo>
                    <a:pt x="1019724" y="2150604"/>
                    <a:pt x="732854" y="2174510"/>
                    <a:pt x="732854" y="2138651"/>
                  </a:cubicBezTo>
                  <a:cubicBezTo>
                    <a:pt x="732854" y="2102792"/>
                    <a:pt x="1031677" y="1998204"/>
                    <a:pt x="930077" y="1995216"/>
                  </a:cubicBezTo>
                  <a:cubicBezTo>
                    <a:pt x="828477" y="1992228"/>
                    <a:pt x="251748" y="2105780"/>
                    <a:pt x="123254" y="2120721"/>
                  </a:cubicBezTo>
                  <a:cubicBezTo>
                    <a:pt x="-5240" y="2135662"/>
                    <a:pt x="63490" y="2150604"/>
                    <a:pt x="159113" y="2084863"/>
                  </a:cubicBezTo>
                  <a:cubicBezTo>
                    <a:pt x="254736" y="2019122"/>
                    <a:pt x="658148" y="1795003"/>
                    <a:pt x="696995" y="1726274"/>
                  </a:cubicBezTo>
                  <a:cubicBezTo>
                    <a:pt x="735842" y="1657545"/>
                    <a:pt x="-76958" y="1815921"/>
                    <a:pt x="374265" y="170834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6" name="フリーフォーム 515">
            <a:extLst>
              <a:ext uri="{FF2B5EF4-FFF2-40B4-BE49-F238E27FC236}">
                <a16:creationId xmlns:a16="http://schemas.microsoft.com/office/drawing/2014/main" id="{E256C3D3-C13D-4F01-96C1-8B0BECFE4FD4}"/>
              </a:ext>
            </a:extLst>
          </p:cNvPr>
          <p:cNvSpPr/>
          <p:nvPr/>
        </p:nvSpPr>
        <p:spPr>
          <a:xfrm>
            <a:off x="578728" y="3812564"/>
            <a:ext cx="4264960" cy="1567067"/>
          </a:xfrm>
          <a:custGeom>
            <a:avLst/>
            <a:gdLst>
              <a:gd name="connsiteX0" fmla="*/ 120519 w 4264960"/>
              <a:gd name="connsiteY0" fmla="*/ 347060 h 1567067"/>
              <a:gd name="connsiteX1" fmla="*/ 783907 w 4264960"/>
              <a:gd name="connsiteY1" fmla="*/ 131907 h 1567067"/>
              <a:gd name="connsiteX2" fmla="*/ 2487201 w 4264960"/>
              <a:gd name="connsiteY2" fmla="*/ 6401 h 1567067"/>
              <a:gd name="connsiteX3" fmla="*/ 3455390 w 4264960"/>
              <a:gd name="connsiteY3" fmla="*/ 329130 h 1567067"/>
              <a:gd name="connsiteX4" fmla="*/ 4244284 w 4264960"/>
              <a:gd name="connsiteY4" fmla="*/ 920801 h 1567067"/>
              <a:gd name="connsiteX5" fmla="*/ 2594778 w 4264960"/>
              <a:gd name="connsiteY5" fmla="*/ 938730 h 1567067"/>
              <a:gd name="connsiteX6" fmla="*/ 3616754 w 4264960"/>
              <a:gd name="connsiteY6" fmla="*/ 1566260 h 1567067"/>
              <a:gd name="connsiteX7" fmla="*/ 1554872 w 4264960"/>
              <a:gd name="connsiteY7" fmla="*/ 1064236 h 1567067"/>
              <a:gd name="connsiteX8" fmla="*/ 66731 w 4264960"/>
              <a:gd name="connsiteY8" fmla="*/ 777365 h 1567067"/>
              <a:gd name="connsiteX9" fmla="*/ 246025 w 4264960"/>
              <a:gd name="connsiteY9" fmla="*/ 723577 h 1567067"/>
              <a:gd name="connsiteX10" fmla="*/ 120519 w 4264960"/>
              <a:gd name="connsiteY10" fmla="*/ 347060 h 156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4960" h="1567067">
                <a:moveTo>
                  <a:pt x="120519" y="347060"/>
                </a:moveTo>
                <a:cubicBezTo>
                  <a:pt x="210166" y="248448"/>
                  <a:pt x="389460" y="188683"/>
                  <a:pt x="783907" y="131907"/>
                </a:cubicBezTo>
                <a:cubicBezTo>
                  <a:pt x="1178354" y="75130"/>
                  <a:pt x="2041954" y="-26470"/>
                  <a:pt x="2487201" y="6401"/>
                </a:cubicBezTo>
                <a:cubicBezTo>
                  <a:pt x="2932448" y="39271"/>
                  <a:pt x="3162543" y="176730"/>
                  <a:pt x="3455390" y="329130"/>
                </a:cubicBezTo>
                <a:cubicBezTo>
                  <a:pt x="3748237" y="481530"/>
                  <a:pt x="4387719" y="819201"/>
                  <a:pt x="4244284" y="920801"/>
                </a:cubicBezTo>
                <a:cubicBezTo>
                  <a:pt x="4100849" y="1022401"/>
                  <a:pt x="2699366" y="831154"/>
                  <a:pt x="2594778" y="938730"/>
                </a:cubicBezTo>
                <a:cubicBezTo>
                  <a:pt x="2490190" y="1046306"/>
                  <a:pt x="3790072" y="1545342"/>
                  <a:pt x="3616754" y="1566260"/>
                </a:cubicBezTo>
                <a:cubicBezTo>
                  <a:pt x="3443436" y="1587178"/>
                  <a:pt x="2146542" y="1195718"/>
                  <a:pt x="1554872" y="1064236"/>
                </a:cubicBezTo>
                <a:cubicBezTo>
                  <a:pt x="963202" y="932754"/>
                  <a:pt x="284872" y="834142"/>
                  <a:pt x="66731" y="777365"/>
                </a:cubicBezTo>
                <a:cubicBezTo>
                  <a:pt x="-151410" y="720589"/>
                  <a:pt x="234072" y="795295"/>
                  <a:pt x="246025" y="723577"/>
                </a:cubicBezTo>
                <a:cubicBezTo>
                  <a:pt x="257978" y="651860"/>
                  <a:pt x="30872" y="445672"/>
                  <a:pt x="120519" y="34706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8000">
                <a:srgbClr val="FFFD78"/>
              </a:gs>
              <a:gs pos="83000">
                <a:srgbClr val="FFFD78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 516">
            <a:extLst>
              <a:ext uri="{FF2B5EF4-FFF2-40B4-BE49-F238E27FC236}">
                <a16:creationId xmlns:a16="http://schemas.microsoft.com/office/drawing/2014/main" id="{A1A349D5-8AA5-9C37-E6BB-CDEA146468FE}"/>
              </a:ext>
            </a:extLst>
          </p:cNvPr>
          <p:cNvSpPr/>
          <p:nvPr/>
        </p:nvSpPr>
        <p:spPr>
          <a:xfrm>
            <a:off x="1531306" y="4123412"/>
            <a:ext cx="1882666" cy="771961"/>
          </a:xfrm>
          <a:custGeom>
            <a:avLst/>
            <a:gdLst>
              <a:gd name="connsiteX0" fmla="*/ 1875282 w 1882666"/>
              <a:gd name="connsiteY0" fmla="*/ 353 h 771961"/>
              <a:gd name="connsiteX1" fmla="*/ 476788 w 1882666"/>
              <a:gd name="connsiteY1" fmla="*/ 251364 h 771961"/>
              <a:gd name="connsiteX2" fmla="*/ 351282 w 1882666"/>
              <a:gd name="connsiteY2" fmla="*/ 251364 h 771961"/>
              <a:gd name="connsiteX3" fmla="*/ 1570482 w 1882666"/>
              <a:gd name="connsiteY3" fmla="*/ 771317 h 771961"/>
              <a:gd name="connsiteX4" fmla="*/ 387141 w 1882666"/>
              <a:gd name="connsiteY4" fmla="*/ 358941 h 771961"/>
              <a:gd name="connsiteX5" fmla="*/ 64412 w 1882666"/>
              <a:gd name="connsiteY5" fmla="*/ 358941 h 771961"/>
              <a:gd name="connsiteX6" fmla="*/ 1516694 w 1882666"/>
              <a:gd name="connsiteY6" fmla="*/ 215506 h 771961"/>
              <a:gd name="connsiteX7" fmla="*/ 1050529 w 1882666"/>
              <a:gd name="connsiteY7" fmla="*/ 197576 h 771961"/>
              <a:gd name="connsiteX8" fmla="*/ 1875282 w 1882666"/>
              <a:gd name="connsiteY8" fmla="*/ 353 h 77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2666" h="771961">
                <a:moveTo>
                  <a:pt x="1875282" y="353"/>
                </a:moveTo>
                <a:cubicBezTo>
                  <a:pt x="1779659" y="9318"/>
                  <a:pt x="730788" y="209529"/>
                  <a:pt x="476788" y="251364"/>
                </a:cubicBezTo>
                <a:cubicBezTo>
                  <a:pt x="222788" y="293199"/>
                  <a:pt x="169000" y="164705"/>
                  <a:pt x="351282" y="251364"/>
                </a:cubicBezTo>
                <a:cubicBezTo>
                  <a:pt x="533564" y="338023"/>
                  <a:pt x="1564505" y="753388"/>
                  <a:pt x="1570482" y="771317"/>
                </a:cubicBezTo>
                <a:cubicBezTo>
                  <a:pt x="1576458" y="789247"/>
                  <a:pt x="638153" y="427670"/>
                  <a:pt x="387141" y="358941"/>
                </a:cubicBezTo>
                <a:cubicBezTo>
                  <a:pt x="136129" y="290212"/>
                  <a:pt x="-123847" y="382847"/>
                  <a:pt x="64412" y="358941"/>
                </a:cubicBezTo>
                <a:cubicBezTo>
                  <a:pt x="252671" y="335035"/>
                  <a:pt x="1352341" y="242400"/>
                  <a:pt x="1516694" y="215506"/>
                </a:cubicBezTo>
                <a:cubicBezTo>
                  <a:pt x="1681047" y="188612"/>
                  <a:pt x="993752" y="239411"/>
                  <a:pt x="1050529" y="197576"/>
                </a:cubicBezTo>
                <a:cubicBezTo>
                  <a:pt x="1107305" y="155741"/>
                  <a:pt x="1970905" y="-8612"/>
                  <a:pt x="1875282" y="3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 517">
            <a:extLst>
              <a:ext uri="{FF2B5EF4-FFF2-40B4-BE49-F238E27FC236}">
                <a16:creationId xmlns:a16="http://schemas.microsoft.com/office/drawing/2014/main" id="{974E94FE-A465-2540-C22C-65CF3DC05F85}"/>
              </a:ext>
            </a:extLst>
          </p:cNvPr>
          <p:cNvSpPr/>
          <p:nvPr/>
        </p:nvSpPr>
        <p:spPr>
          <a:xfrm>
            <a:off x="985957" y="3997173"/>
            <a:ext cx="775393" cy="568203"/>
          </a:xfrm>
          <a:custGeom>
            <a:avLst/>
            <a:gdLst>
              <a:gd name="connsiteX0" fmla="*/ 340819 w 775393"/>
              <a:gd name="connsiteY0" fmla="*/ 1086 h 568203"/>
              <a:gd name="connsiteX1" fmla="*/ 699408 w 775393"/>
              <a:gd name="connsiteY1" fmla="*/ 359674 h 568203"/>
              <a:gd name="connsiteX2" fmla="*/ 161 w 775393"/>
              <a:gd name="connsiteY2" fmla="*/ 556898 h 568203"/>
              <a:gd name="connsiteX3" fmla="*/ 771125 w 775393"/>
              <a:gd name="connsiteY3" fmla="*/ 485180 h 568203"/>
              <a:gd name="connsiteX4" fmla="*/ 340819 w 775393"/>
              <a:gd name="connsiteY4" fmla="*/ 1086 h 56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393" h="568203">
                <a:moveTo>
                  <a:pt x="340819" y="1086"/>
                </a:moveTo>
                <a:cubicBezTo>
                  <a:pt x="328866" y="-19832"/>
                  <a:pt x="756184" y="267039"/>
                  <a:pt x="699408" y="359674"/>
                </a:cubicBezTo>
                <a:cubicBezTo>
                  <a:pt x="642632" y="452309"/>
                  <a:pt x="-11792" y="535980"/>
                  <a:pt x="161" y="556898"/>
                </a:cubicBezTo>
                <a:cubicBezTo>
                  <a:pt x="12114" y="577816"/>
                  <a:pt x="717337" y="577815"/>
                  <a:pt x="771125" y="485180"/>
                </a:cubicBezTo>
                <a:cubicBezTo>
                  <a:pt x="824913" y="392545"/>
                  <a:pt x="352772" y="22004"/>
                  <a:pt x="340819" y="10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 518">
            <a:extLst>
              <a:ext uri="{FF2B5EF4-FFF2-40B4-BE49-F238E27FC236}">
                <a16:creationId xmlns:a16="http://schemas.microsoft.com/office/drawing/2014/main" id="{4D10CDE0-E731-2B35-8C94-B41A57D13A36}"/>
              </a:ext>
            </a:extLst>
          </p:cNvPr>
          <p:cNvSpPr/>
          <p:nvPr/>
        </p:nvSpPr>
        <p:spPr>
          <a:xfrm>
            <a:off x="657181" y="3908885"/>
            <a:ext cx="2316738" cy="240618"/>
          </a:xfrm>
          <a:custGeom>
            <a:avLst/>
            <a:gdLst>
              <a:gd name="connsiteX0" fmla="*/ 26874 w 2316738"/>
              <a:gd name="connsiteY0" fmla="*/ 230346 h 240618"/>
              <a:gd name="connsiteX1" fmla="*/ 96675 w 2316738"/>
              <a:gd name="connsiteY1" fmla="*/ 223365 h 240618"/>
              <a:gd name="connsiteX2" fmla="*/ 815631 w 2316738"/>
              <a:gd name="connsiteY2" fmla="*/ 69802 h 240618"/>
              <a:gd name="connsiteX3" fmla="*/ 871472 w 2316738"/>
              <a:gd name="connsiteY3" fmla="*/ 62822 h 240618"/>
              <a:gd name="connsiteX4" fmla="*/ 2120920 w 2316738"/>
              <a:gd name="connsiteY4" fmla="*/ 20941 h 240618"/>
              <a:gd name="connsiteX5" fmla="*/ 2267503 w 2316738"/>
              <a:gd name="connsiteY5" fmla="*/ 34901 h 240618"/>
              <a:gd name="connsiteX6" fmla="*/ 1653250 w 2316738"/>
              <a:gd name="connsiteY6" fmla="*/ 0 h 240618"/>
              <a:gd name="connsiteX7" fmla="*/ 913353 w 2316738"/>
              <a:gd name="connsiteY7" fmla="*/ 13961 h 240618"/>
              <a:gd name="connsiteX8" fmla="*/ 878453 w 2316738"/>
              <a:gd name="connsiteY8" fmla="*/ 27921 h 240618"/>
              <a:gd name="connsiteX9" fmla="*/ 250239 w 2316738"/>
              <a:gd name="connsiteY9" fmla="*/ 174504 h 240618"/>
              <a:gd name="connsiteX10" fmla="*/ 26874 w 2316738"/>
              <a:gd name="connsiteY10" fmla="*/ 230346 h 24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6738" h="240618">
                <a:moveTo>
                  <a:pt x="26874" y="230346"/>
                </a:moveTo>
                <a:cubicBezTo>
                  <a:pt x="-3956" y="240234"/>
                  <a:pt x="-34785" y="250122"/>
                  <a:pt x="96675" y="223365"/>
                </a:cubicBezTo>
                <a:cubicBezTo>
                  <a:pt x="228135" y="196608"/>
                  <a:pt x="686498" y="96559"/>
                  <a:pt x="815631" y="69802"/>
                </a:cubicBezTo>
                <a:cubicBezTo>
                  <a:pt x="944764" y="43045"/>
                  <a:pt x="871472" y="62822"/>
                  <a:pt x="871472" y="62822"/>
                </a:cubicBezTo>
                <a:lnTo>
                  <a:pt x="2120920" y="20941"/>
                </a:lnTo>
                <a:cubicBezTo>
                  <a:pt x="2353592" y="16288"/>
                  <a:pt x="2345448" y="38391"/>
                  <a:pt x="2267503" y="34901"/>
                </a:cubicBezTo>
                <a:cubicBezTo>
                  <a:pt x="2189558" y="31411"/>
                  <a:pt x="1653250" y="0"/>
                  <a:pt x="1653250" y="0"/>
                </a:cubicBezTo>
                <a:lnTo>
                  <a:pt x="913353" y="13961"/>
                </a:lnTo>
                <a:cubicBezTo>
                  <a:pt x="784220" y="18614"/>
                  <a:pt x="878453" y="27921"/>
                  <a:pt x="878453" y="27921"/>
                </a:cubicBezTo>
                <a:lnTo>
                  <a:pt x="250239" y="174504"/>
                </a:lnTo>
                <a:lnTo>
                  <a:pt x="26874" y="230346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フリーフォーム 519">
            <a:extLst>
              <a:ext uri="{FF2B5EF4-FFF2-40B4-BE49-F238E27FC236}">
                <a16:creationId xmlns:a16="http://schemas.microsoft.com/office/drawing/2014/main" id="{7805A343-7AA6-AB6D-0F7F-B9F087FC15BE}"/>
              </a:ext>
            </a:extLst>
          </p:cNvPr>
          <p:cNvSpPr/>
          <p:nvPr/>
        </p:nvSpPr>
        <p:spPr>
          <a:xfrm>
            <a:off x="2729240" y="3915866"/>
            <a:ext cx="2198711" cy="811730"/>
          </a:xfrm>
          <a:custGeom>
            <a:avLst/>
            <a:gdLst>
              <a:gd name="connsiteX0" fmla="*/ 0 w 2198711"/>
              <a:gd name="connsiteY0" fmla="*/ 0 h 811730"/>
              <a:gd name="connsiteX1" fmla="*/ 858558 w 2198711"/>
              <a:gd name="connsiteY1" fmla="*/ 69801 h 811730"/>
              <a:gd name="connsiteX2" fmla="*/ 760836 w 2198711"/>
              <a:gd name="connsiteY2" fmla="*/ 55841 h 811730"/>
              <a:gd name="connsiteX3" fmla="*/ 1047023 w 2198711"/>
              <a:gd name="connsiteY3" fmla="*/ 125642 h 811730"/>
              <a:gd name="connsiteX4" fmla="*/ 2142907 w 2198711"/>
              <a:gd name="connsiteY4" fmla="*/ 753856 h 811730"/>
              <a:gd name="connsiteX5" fmla="*/ 1975383 w 2198711"/>
              <a:gd name="connsiteY5" fmla="*/ 621233 h 811730"/>
              <a:gd name="connsiteX6" fmla="*/ 2191768 w 2198711"/>
              <a:gd name="connsiteY6" fmla="*/ 809697 h 811730"/>
              <a:gd name="connsiteX7" fmla="*/ 1661276 w 2198711"/>
              <a:gd name="connsiteY7" fmla="*/ 474650 h 811730"/>
              <a:gd name="connsiteX8" fmla="*/ 725936 w 2198711"/>
              <a:gd name="connsiteY8" fmla="*/ 34900 h 811730"/>
              <a:gd name="connsiteX9" fmla="*/ 942320 w 2198711"/>
              <a:gd name="connsiteY9" fmla="*/ 41881 h 811730"/>
              <a:gd name="connsiteX10" fmla="*/ 0 w 2198711"/>
              <a:gd name="connsiteY10" fmla="*/ 0 h 81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8711" h="811730">
                <a:moveTo>
                  <a:pt x="0" y="0"/>
                </a:moveTo>
                <a:lnTo>
                  <a:pt x="858558" y="69801"/>
                </a:lnTo>
                <a:cubicBezTo>
                  <a:pt x="985364" y="79108"/>
                  <a:pt x="729425" y="46534"/>
                  <a:pt x="760836" y="55841"/>
                </a:cubicBezTo>
                <a:cubicBezTo>
                  <a:pt x="792247" y="65148"/>
                  <a:pt x="816678" y="9306"/>
                  <a:pt x="1047023" y="125642"/>
                </a:cubicBezTo>
                <a:cubicBezTo>
                  <a:pt x="1277368" y="241978"/>
                  <a:pt x="1988180" y="671257"/>
                  <a:pt x="2142907" y="753856"/>
                </a:cubicBezTo>
                <a:cubicBezTo>
                  <a:pt x="2297634" y="836455"/>
                  <a:pt x="1967240" y="611926"/>
                  <a:pt x="1975383" y="621233"/>
                </a:cubicBezTo>
                <a:cubicBezTo>
                  <a:pt x="1983526" y="630540"/>
                  <a:pt x="2244119" y="834128"/>
                  <a:pt x="2191768" y="809697"/>
                </a:cubicBezTo>
                <a:cubicBezTo>
                  <a:pt x="2139417" y="785267"/>
                  <a:pt x="1905581" y="603783"/>
                  <a:pt x="1661276" y="474650"/>
                </a:cubicBezTo>
                <a:cubicBezTo>
                  <a:pt x="1416971" y="345517"/>
                  <a:pt x="845762" y="107028"/>
                  <a:pt x="725936" y="34900"/>
                </a:cubicBezTo>
                <a:cubicBezTo>
                  <a:pt x="606110" y="-37228"/>
                  <a:pt x="942320" y="41881"/>
                  <a:pt x="942320" y="4188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 520">
            <a:extLst>
              <a:ext uri="{FF2B5EF4-FFF2-40B4-BE49-F238E27FC236}">
                <a16:creationId xmlns:a16="http://schemas.microsoft.com/office/drawing/2014/main" id="{099C2FE6-085D-D75B-D83F-00BBC06B361E}"/>
              </a:ext>
            </a:extLst>
          </p:cNvPr>
          <p:cNvSpPr/>
          <p:nvPr/>
        </p:nvSpPr>
        <p:spPr>
          <a:xfrm>
            <a:off x="541896" y="4118202"/>
            <a:ext cx="1007776" cy="670657"/>
          </a:xfrm>
          <a:custGeom>
            <a:avLst/>
            <a:gdLst>
              <a:gd name="connsiteX0" fmla="*/ 37457 w 1007776"/>
              <a:gd name="connsiteY0" fmla="*/ 88 h 670657"/>
              <a:gd name="connsiteX1" fmla="*/ 386464 w 1007776"/>
              <a:gd name="connsiteY1" fmla="*/ 363056 h 670657"/>
              <a:gd name="connsiteX2" fmla="*/ 295722 w 1007776"/>
              <a:gd name="connsiteY2" fmla="*/ 377016 h 670657"/>
              <a:gd name="connsiteX3" fmla="*/ 2556 w 1007776"/>
              <a:gd name="connsiteY3" fmla="*/ 432858 h 670657"/>
              <a:gd name="connsiteX4" fmla="*/ 204980 w 1007776"/>
              <a:gd name="connsiteY4" fmla="*/ 460778 h 670657"/>
              <a:gd name="connsiteX5" fmla="*/ 1007698 w 1007776"/>
              <a:gd name="connsiteY5" fmla="*/ 670183 h 670657"/>
              <a:gd name="connsiteX6" fmla="*/ 253841 w 1007776"/>
              <a:gd name="connsiteY6" fmla="*/ 516619 h 670657"/>
              <a:gd name="connsiteX7" fmla="*/ 204980 w 1007776"/>
              <a:gd name="connsiteY7" fmla="*/ 474738 h 670657"/>
              <a:gd name="connsiteX8" fmla="*/ 337603 w 1007776"/>
              <a:gd name="connsiteY8" fmla="*/ 453798 h 670657"/>
              <a:gd name="connsiteX9" fmla="*/ 218941 w 1007776"/>
              <a:gd name="connsiteY9" fmla="*/ 314195 h 670657"/>
              <a:gd name="connsiteX10" fmla="*/ 274782 w 1007776"/>
              <a:gd name="connsiteY10" fmla="*/ 328155 h 670657"/>
              <a:gd name="connsiteX11" fmla="*/ 37457 w 1007776"/>
              <a:gd name="connsiteY11" fmla="*/ 88 h 67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7776" h="670657">
                <a:moveTo>
                  <a:pt x="37457" y="88"/>
                </a:moveTo>
                <a:cubicBezTo>
                  <a:pt x="56070" y="5905"/>
                  <a:pt x="343420" y="300235"/>
                  <a:pt x="386464" y="363056"/>
                </a:cubicBezTo>
                <a:cubicBezTo>
                  <a:pt x="429508" y="425877"/>
                  <a:pt x="295722" y="377016"/>
                  <a:pt x="295722" y="377016"/>
                </a:cubicBezTo>
                <a:cubicBezTo>
                  <a:pt x="231737" y="388650"/>
                  <a:pt x="17680" y="418898"/>
                  <a:pt x="2556" y="432858"/>
                </a:cubicBezTo>
                <a:cubicBezTo>
                  <a:pt x="-12568" y="446818"/>
                  <a:pt x="37456" y="421224"/>
                  <a:pt x="204980" y="460778"/>
                </a:cubicBezTo>
                <a:cubicBezTo>
                  <a:pt x="372504" y="500332"/>
                  <a:pt x="999555" y="660876"/>
                  <a:pt x="1007698" y="670183"/>
                </a:cubicBezTo>
                <a:cubicBezTo>
                  <a:pt x="1015841" y="679490"/>
                  <a:pt x="387627" y="549193"/>
                  <a:pt x="253841" y="516619"/>
                </a:cubicBezTo>
                <a:cubicBezTo>
                  <a:pt x="120055" y="484045"/>
                  <a:pt x="191020" y="485208"/>
                  <a:pt x="204980" y="474738"/>
                </a:cubicBezTo>
                <a:cubicBezTo>
                  <a:pt x="218940" y="464268"/>
                  <a:pt x="335276" y="480555"/>
                  <a:pt x="337603" y="453798"/>
                </a:cubicBezTo>
                <a:cubicBezTo>
                  <a:pt x="339930" y="427041"/>
                  <a:pt x="229411" y="335135"/>
                  <a:pt x="218941" y="314195"/>
                </a:cubicBezTo>
                <a:cubicBezTo>
                  <a:pt x="208471" y="293255"/>
                  <a:pt x="303866" y="379343"/>
                  <a:pt x="274782" y="328155"/>
                </a:cubicBezTo>
                <a:cubicBezTo>
                  <a:pt x="245698" y="276967"/>
                  <a:pt x="18844" y="-5729"/>
                  <a:pt x="37457" y="8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 521">
            <a:extLst>
              <a:ext uri="{FF2B5EF4-FFF2-40B4-BE49-F238E27FC236}">
                <a16:creationId xmlns:a16="http://schemas.microsoft.com/office/drawing/2014/main" id="{1E14FE40-DDC9-B80D-FAB5-F1948754CE39}"/>
              </a:ext>
            </a:extLst>
          </p:cNvPr>
          <p:cNvSpPr/>
          <p:nvPr/>
        </p:nvSpPr>
        <p:spPr>
          <a:xfrm>
            <a:off x="2832733" y="4641218"/>
            <a:ext cx="2081572" cy="119713"/>
          </a:xfrm>
          <a:custGeom>
            <a:avLst/>
            <a:gdLst>
              <a:gd name="connsiteX0" fmla="*/ 15169 w 2081572"/>
              <a:gd name="connsiteY0" fmla="*/ 28504 h 119713"/>
              <a:gd name="connsiteX1" fmla="*/ 1138974 w 2081572"/>
              <a:gd name="connsiteY1" fmla="*/ 584 h 119713"/>
              <a:gd name="connsiteX2" fmla="*/ 559621 w 2081572"/>
              <a:gd name="connsiteY2" fmla="*/ 56425 h 119713"/>
              <a:gd name="connsiteX3" fmla="*/ 1494962 w 2081572"/>
              <a:gd name="connsiteY3" fmla="*/ 119246 h 119713"/>
              <a:gd name="connsiteX4" fmla="*/ 1564763 w 2081572"/>
              <a:gd name="connsiteY4" fmla="*/ 84345 h 119713"/>
              <a:gd name="connsiteX5" fmla="*/ 2081294 w 2081572"/>
              <a:gd name="connsiteY5" fmla="*/ 70385 h 119713"/>
              <a:gd name="connsiteX6" fmla="*/ 1487982 w 2081572"/>
              <a:gd name="connsiteY6" fmla="*/ 98306 h 119713"/>
              <a:gd name="connsiteX7" fmla="*/ 1836989 w 2081572"/>
              <a:gd name="connsiteY7" fmla="*/ 105286 h 119713"/>
              <a:gd name="connsiteX8" fmla="*/ 294375 w 2081572"/>
              <a:gd name="connsiteY8" fmla="*/ 98306 h 119713"/>
              <a:gd name="connsiteX9" fmla="*/ 475859 w 2081572"/>
              <a:gd name="connsiteY9" fmla="*/ 49445 h 119713"/>
              <a:gd name="connsiteX10" fmla="*/ 15169 w 2081572"/>
              <a:gd name="connsiteY10" fmla="*/ 28504 h 11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1572" h="119713">
                <a:moveTo>
                  <a:pt x="15169" y="28504"/>
                </a:moveTo>
                <a:cubicBezTo>
                  <a:pt x="125688" y="20361"/>
                  <a:pt x="1048232" y="-4069"/>
                  <a:pt x="1138974" y="584"/>
                </a:cubicBezTo>
                <a:cubicBezTo>
                  <a:pt x="1229716" y="5237"/>
                  <a:pt x="500290" y="36648"/>
                  <a:pt x="559621" y="56425"/>
                </a:cubicBezTo>
                <a:cubicBezTo>
                  <a:pt x="618952" y="76202"/>
                  <a:pt x="1327438" y="114593"/>
                  <a:pt x="1494962" y="119246"/>
                </a:cubicBezTo>
                <a:cubicBezTo>
                  <a:pt x="1662486" y="123899"/>
                  <a:pt x="1467041" y="92489"/>
                  <a:pt x="1564763" y="84345"/>
                </a:cubicBezTo>
                <a:cubicBezTo>
                  <a:pt x="1662485" y="76202"/>
                  <a:pt x="2094091" y="68058"/>
                  <a:pt x="2081294" y="70385"/>
                </a:cubicBezTo>
                <a:cubicBezTo>
                  <a:pt x="2068497" y="72712"/>
                  <a:pt x="1528700" y="92489"/>
                  <a:pt x="1487982" y="98306"/>
                </a:cubicBezTo>
                <a:cubicBezTo>
                  <a:pt x="1447265" y="104123"/>
                  <a:pt x="1836989" y="105286"/>
                  <a:pt x="1836989" y="105286"/>
                </a:cubicBezTo>
                <a:lnTo>
                  <a:pt x="294375" y="98306"/>
                </a:lnTo>
                <a:cubicBezTo>
                  <a:pt x="67520" y="88999"/>
                  <a:pt x="518903" y="61079"/>
                  <a:pt x="475859" y="49445"/>
                </a:cubicBezTo>
                <a:cubicBezTo>
                  <a:pt x="432815" y="37811"/>
                  <a:pt x="-95350" y="36647"/>
                  <a:pt x="15169" y="2850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フリーフォーム 522">
            <a:extLst>
              <a:ext uri="{FF2B5EF4-FFF2-40B4-BE49-F238E27FC236}">
                <a16:creationId xmlns:a16="http://schemas.microsoft.com/office/drawing/2014/main" id="{FD2EC815-97B6-7897-D7D0-6463BD675A99}"/>
              </a:ext>
            </a:extLst>
          </p:cNvPr>
          <p:cNvSpPr/>
          <p:nvPr/>
        </p:nvSpPr>
        <p:spPr>
          <a:xfrm>
            <a:off x="3022115" y="4732401"/>
            <a:ext cx="1263748" cy="669299"/>
          </a:xfrm>
          <a:custGeom>
            <a:avLst/>
            <a:gdLst>
              <a:gd name="connsiteX0" fmla="*/ 291 w 1263748"/>
              <a:gd name="connsiteY0" fmla="*/ 143 h 669299"/>
              <a:gd name="connsiteX1" fmla="*/ 628505 w 1263748"/>
              <a:gd name="connsiteY1" fmla="*/ 328210 h 669299"/>
              <a:gd name="connsiteX2" fmla="*/ 656425 w 1263748"/>
              <a:gd name="connsiteY2" fmla="*/ 321230 h 669299"/>
              <a:gd name="connsiteX3" fmla="*/ 1263699 w 1263748"/>
              <a:gd name="connsiteY3" fmla="*/ 663257 h 669299"/>
              <a:gd name="connsiteX4" fmla="*/ 621525 w 1263748"/>
              <a:gd name="connsiteY4" fmla="*/ 544594 h 669299"/>
              <a:gd name="connsiteX5" fmla="*/ 1012413 w 1263748"/>
              <a:gd name="connsiteY5" fmla="*/ 607416 h 669299"/>
              <a:gd name="connsiteX6" fmla="*/ 1145036 w 1263748"/>
              <a:gd name="connsiteY6" fmla="*/ 614396 h 669299"/>
              <a:gd name="connsiteX7" fmla="*/ 984493 w 1263748"/>
              <a:gd name="connsiteY7" fmla="*/ 509694 h 669299"/>
              <a:gd name="connsiteX8" fmla="*/ 405140 w 1263748"/>
              <a:gd name="connsiteY8" fmla="*/ 279349 h 669299"/>
              <a:gd name="connsiteX9" fmla="*/ 544743 w 1263748"/>
              <a:gd name="connsiteY9" fmla="*/ 286329 h 669299"/>
              <a:gd name="connsiteX10" fmla="*/ 291 w 1263748"/>
              <a:gd name="connsiteY10" fmla="*/ 143 h 66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3748" h="669299">
                <a:moveTo>
                  <a:pt x="291" y="143"/>
                </a:moveTo>
                <a:cubicBezTo>
                  <a:pt x="14251" y="7123"/>
                  <a:pt x="519149" y="274696"/>
                  <a:pt x="628505" y="328210"/>
                </a:cubicBezTo>
                <a:cubicBezTo>
                  <a:pt x="737861" y="381724"/>
                  <a:pt x="550559" y="265389"/>
                  <a:pt x="656425" y="321230"/>
                </a:cubicBezTo>
                <a:cubicBezTo>
                  <a:pt x="762291" y="377071"/>
                  <a:pt x="1269516" y="626030"/>
                  <a:pt x="1263699" y="663257"/>
                </a:cubicBezTo>
                <a:cubicBezTo>
                  <a:pt x="1257882" y="700484"/>
                  <a:pt x="663406" y="553901"/>
                  <a:pt x="621525" y="544594"/>
                </a:cubicBezTo>
                <a:cubicBezTo>
                  <a:pt x="579644" y="535287"/>
                  <a:pt x="925161" y="595782"/>
                  <a:pt x="1012413" y="607416"/>
                </a:cubicBezTo>
                <a:cubicBezTo>
                  <a:pt x="1099665" y="619050"/>
                  <a:pt x="1149689" y="630683"/>
                  <a:pt x="1145036" y="614396"/>
                </a:cubicBezTo>
                <a:cubicBezTo>
                  <a:pt x="1140383" y="598109"/>
                  <a:pt x="1107809" y="565535"/>
                  <a:pt x="984493" y="509694"/>
                </a:cubicBezTo>
                <a:cubicBezTo>
                  <a:pt x="861177" y="453853"/>
                  <a:pt x="478432" y="316576"/>
                  <a:pt x="405140" y="279349"/>
                </a:cubicBezTo>
                <a:cubicBezTo>
                  <a:pt x="331848" y="242122"/>
                  <a:pt x="611055" y="330537"/>
                  <a:pt x="544743" y="286329"/>
                </a:cubicBezTo>
                <a:cubicBezTo>
                  <a:pt x="478432" y="242121"/>
                  <a:pt x="-13669" y="-6837"/>
                  <a:pt x="291" y="14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フリーフォーム 523">
            <a:extLst>
              <a:ext uri="{FF2B5EF4-FFF2-40B4-BE49-F238E27FC236}">
                <a16:creationId xmlns:a16="http://schemas.microsoft.com/office/drawing/2014/main" id="{2541AFC2-74EB-D47F-CC2C-C9B021CAFBCC}"/>
              </a:ext>
            </a:extLst>
          </p:cNvPr>
          <p:cNvSpPr/>
          <p:nvPr/>
        </p:nvSpPr>
        <p:spPr>
          <a:xfrm>
            <a:off x="1317851" y="4664049"/>
            <a:ext cx="2591361" cy="693271"/>
          </a:xfrm>
          <a:custGeom>
            <a:avLst/>
            <a:gdLst>
              <a:gd name="connsiteX0" fmla="*/ 1398 w 2591361"/>
              <a:gd name="connsiteY0" fmla="*/ 12653 h 693271"/>
              <a:gd name="connsiteX1" fmla="*/ 182882 w 2591361"/>
              <a:gd name="connsiteY1" fmla="*/ 26614 h 693271"/>
              <a:gd name="connsiteX2" fmla="*/ 999560 w 2591361"/>
              <a:gd name="connsiteY2" fmla="*/ 256959 h 693271"/>
              <a:gd name="connsiteX3" fmla="*/ 1034460 w 2591361"/>
              <a:gd name="connsiteY3" fmla="*/ 229038 h 693271"/>
              <a:gd name="connsiteX4" fmla="*/ 2563114 w 2591361"/>
              <a:gd name="connsiteY4" fmla="*/ 689728 h 693271"/>
              <a:gd name="connsiteX5" fmla="*/ 1941880 w 2591361"/>
              <a:gd name="connsiteY5" fmla="*/ 431462 h 693271"/>
              <a:gd name="connsiteX6" fmla="*/ 880897 w 2591361"/>
              <a:gd name="connsiteY6" fmla="*/ 236018 h 693271"/>
              <a:gd name="connsiteX7" fmla="*/ 1027480 w 2591361"/>
              <a:gd name="connsiteY7" fmla="*/ 270919 h 693271"/>
              <a:gd name="connsiteX8" fmla="*/ 224763 w 2591361"/>
              <a:gd name="connsiteY8" fmla="*/ 54534 h 693271"/>
              <a:gd name="connsiteX9" fmla="*/ 231743 w 2591361"/>
              <a:gd name="connsiteY9" fmla="*/ 96415 h 693271"/>
              <a:gd name="connsiteX10" fmla="*/ 1398 w 2591361"/>
              <a:gd name="connsiteY10" fmla="*/ 12653 h 69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1361" h="693271">
                <a:moveTo>
                  <a:pt x="1398" y="12653"/>
                </a:moveTo>
                <a:cubicBezTo>
                  <a:pt x="-6745" y="1020"/>
                  <a:pt x="16522" y="-14104"/>
                  <a:pt x="182882" y="26614"/>
                </a:cubicBezTo>
                <a:cubicBezTo>
                  <a:pt x="349242" y="67332"/>
                  <a:pt x="857630" y="223222"/>
                  <a:pt x="999560" y="256959"/>
                </a:cubicBezTo>
                <a:cubicBezTo>
                  <a:pt x="1141490" y="290696"/>
                  <a:pt x="773868" y="156910"/>
                  <a:pt x="1034460" y="229038"/>
                </a:cubicBezTo>
                <a:cubicBezTo>
                  <a:pt x="1295052" y="301166"/>
                  <a:pt x="2411877" y="655991"/>
                  <a:pt x="2563114" y="689728"/>
                </a:cubicBezTo>
                <a:cubicBezTo>
                  <a:pt x="2714351" y="723465"/>
                  <a:pt x="2222249" y="507080"/>
                  <a:pt x="1941880" y="431462"/>
                </a:cubicBezTo>
                <a:cubicBezTo>
                  <a:pt x="1661511" y="355844"/>
                  <a:pt x="1033297" y="262775"/>
                  <a:pt x="880897" y="236018"/>
                </a:cubicBezTo>
                <a:cubicBezTo>
                  <a:pt x="728497" y="209261"/>
                  <a:pt x="1027480" y="270919"/>
                  <a:pt x="1027480" y="270919"/>
                </a:cubicBezTo>
                <a:lnTo>
                  <a:pt x="224763" y="54534"/>
                </a:lnTo>
                <a:cubicBezTo>
                  <a:pt x="92140" y="25450"/>
                  <a:pt x="267807" y="97578"/>
                  <a:pt x="231743" y="96415"/>
                </a:cubicBezTo>
                <a:cubicBezTo>
                  <a:pt x="195679" y="95252"/>
                  <a:pt x="9541" y="24286"/>
                  <a:pt x="1398" y="126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17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大坂、５年連続３回戦へ 全米テニス第３日 - 読んで見フォト - 産経フォト">
            <a:extLst>
              <a:ext uri="{FF2B5EF4-FFF2-40B4-BE49-F238E27FC236}">
                <a16:creationId xmlns:a16="http://schemas.microsoft.com/office/drawing/2014/main" id="{4C526BB1-CD4D-B715-7A6C-8E9B64AA74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9" t="3262" r="3402" b="4162"/>
          <a:stretch/>
        </p:blipFill>
        <p:spPr bwMode="auto">
          <a:xfrm>
            <a:off x="233039" y="21238"/>
            <a:ext cx="9119968" cy="1278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26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大坂、５年連続３回戦へ 全米テニス第３日 - 読んで見フォト - 産経フォト" hidden="1">
            <a:extLst>
              <a:ext uri="{FF2B5EF4-FFF2-40B4-BE49-F238E27FC236}">
                <a16:creationId xmlns:a16="http://schemas.microsoft.com/office/drawing/2014/main" id="{4C526BB1-CD4D-B715-7A6C-8E9B64AA74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9" t="3262" r="3402" b="4162"/>
          <a:stretch/>
        </p:blipFill>
        <p:spPr bwMode="auto">
          <a:xfrm>
            <a:off x="233039" y="21238"/>
            <a:ext cx="9119968" cy="1278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B68A82E6-ACD2-8354-7A2E-5D20EF2B615C}"/>
              </a:ext>
            </a:extLst>
          </p:cNvPr>
          <p:cNvSpPr/>
          <p:nvPr/>
        </p:nvSpPr>
        <p:spPr>
          <a:xfrm>
            <a:off x="4051297" y="2978107"/>
            <a:ext cx="215937" cy="44563"/>
          </a:xfrm>
          <a:custGeom>
            <a:avLst/>
            <a:gdLst>
              <a:gd name="connsiteX0" fmla="*/ 3 w 215937"/>
              <a:gd name="connsiteY0" fmla="*/ 19093 h 44563"/>
              <a:gd name="connsiteX1" fmla="*/ 88903 w 215937"/>
              <a:gd name="connsiteY1" fmla="*/ 9568 h 44563"/>
              <a:gd name="connsiteX2" fmla="*/ 165103 w 215937"/>
              <a:gd name="connsiteY2" fmla="*/ 28618 h 44563"/>
              <a:gd name="connsiteX3" fmla="*/ 215903 w 215937"/>
              <a:gd name="connsiteY3" fmla="*/ 44493 h 44563"/>
              <a:gd name="connsiteX4" fmla="*/ 171453 w 215937"/>
              <a:gd name="connsiteY4" fmla="*/ 22268 h 44563"/>
              <a:gd name="connsiteX5" fmla="*/ 85728 w 215937"/>
              <a:gd name="connsiteY5" fmla="*/ 43 h 44563"/>
              <a:gd name="connsiteX6" fmla="*/ 3 w 215937"/>
              <a:gd name="connsiteY6" fmla="*/ 19093 h 4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37" h="44563">
                <a:moveTo>
                  <a:pt x="3" y="19093"/>
                </a:moveTo>
                <a:cubicBezTo>
                  <a:pt x="532" y="20680"/>
                  <a:pt x="61386" y="7981"/>
                  <a:pt x="88903" y="9568"/>
                </a:cubicBezTo>
                <a:cubicBezTo>
                  <a:pt x="116420" y="11155"/>
                  <a:pt x="143936" y="22797"/>
                  <a:pt x="165103" y="28618"/>
                </a:cubicBezTo>
                <a:cubicBezTo>
                  <a:pt x="186270" y="34439"/>
                  <a:pt x="214845" y="45551"/>
                  <a:pt x="215903" y="44493"/>
                </a:cubicBezTo>
                <a:cubicBezTo>
                  <a:pt x="216961" y="43435"/>
                  <a:pt x="193149" y="29676"/>
                  <a:pt x="171453" y="22268"/>
                </a:cubicBezTo>
                <a:cubicBezTo>
                  <a:pt x="149757" y="14860"/>
                  <a:pt x="110070" y="1101"/>
                  <a:pt x="85728" y="43"/>
                </a:cubicBezTo>
                <a:cubicBezTo>
                  <a:pt x="61386" y="-1015"/>
                  <a:pt x="-526" y="17506"/>
                  <a:pt x="3" y="19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3397F28-0C44-0CE7-63ED-B5122CCB5C00}"/>
              </a:ext>
            </a:extLst>
          </p:cNvPr>
          <p:cNvSpPr/>
          <p:nvPr/>
        </p:nvSpPr>
        <p:spPr>
          <a:xfrm>
            <a:off x="4041060" y="3013036"/>
            <a:ext cx="240311" cy="90265"/>
          </a:xfrm>
          <a:custGeom>
            <a:avLst/>
            <a:gdLst>
              <a:gd name="connsiteX0" fmla="*/ 715 w 240311"/>
              <a:gd name="connsiteY0" fmla="*/ 22264 h 90265"/>
              <a:gd name="connsiteX1" fmla="*/ 99140 w 240311"/>
              <a:gd name="connsiteY1" fmla="*/ 39 h 90265"/>
              <a:gd name="connsiteX2" fmla="*/ 181690 w 240311"/>
              <a:gd name="connsiteY2" fmla="*/ 28614 h 90265"/>
              <a:gd name="connsiteX3" fmla="*/ 238840 w 240311"/>
              <a:gd name="connsiteY3" fmla="*/ 63539 h 90265"/>
              <a:gd name="connsiteX4" fmla="*/ 121365 w 240311"/>
              <a:gd name="connsiteY4" fmla="*/ 85764 h 90265"/>
              <a:gd name="connsiteX5" fmla="*/ 194390 w 240311"/>
              <a:gd name="connsiteY5" fmla="*/ 85764 h 90265"/>
              <a:gd name="connsiteX6" fmla="*/ 168990 w 240311"/>
              <a:gd name="connsiteY6" fmla="*/ 38139 h 90265"/>
              <a:gd name="connsiteX7" fmla="*/ 143590 w 240311"/>
              <a:gd name="connsiteY7" fmla="*/ 15914 h 90265"/>
              <a:gd name="connsiteX8" fmla="*/ 89615 w 240311"/>
              <a:gd name="connsiteY8" fmla="*/ 9564 h 90265"/>
              <a:gd name="connsiteX9" fmla="*/ 54690 w 240311"/>
              <a:gd name="connsiteY9" fmla="*/ 15914 h 90265"/>
              <a:gd name="connsiteX10" fmla="*/ 715 w 240311"/>
              <a:gd name="connsiteY10" fmla="*/ 22264 h 9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311" h="90265">
                <a:moveTo>
                  <a:pt x="715" y="22264"/>
                </a:moveTo>
                <a:cubicBezTo>
                  <a:pt x="8123" y="19618"/>
                  <a:pt x="68978" y="-1019"/>
                  <a:pt x="99140" y="39"/>
                </a:cubicBezTo>
                <a:cubicBezTo>
                  <a:pt x="129302" y="1097"/>
                  <a:pt x="158407" y="18031"/>
                  <a:pt x="181690" y="28614"/>
                </a:cubicBezTo>
                <a:cubicBezTo>
                  <a:pt x="204973" y="39197"/>
                  <a:pt x="248894" y="54014"/>
                  <a:pt x="238840" y="63539"/>
                </a:cubicBezTo>
                <a:cubicBezTo>
                  <a:pt x="228786" y="73064"/>
                  <a:pt x="128773" y="82060"/>
                  <a:pt x="121365" y="85764"/>
                </a:cubicBezTo>
                <a:cubicBezTo>
                  <a:pt x="113957" y="89468"/>
                  <a:pt x="186453" y="93701"/>
                  <a:pt x="194390" y="85764"/>
                </a:cubicBezTo>
                <a:cubicBezTo>
                  <a:pt x="202327" y="77827"/>
                  <a:pt x="177457" y="49781"/>
                  <a:pt x="168990" y="38139"/>
                </a:cubicBezTo>
                <a:cubicBezTo>
                  <a:pt x="160523" y="26497"/>
                  <a:pt x="156819" y="20676"/>
                  <a:pt x="143590" y="15914"/>
                </a:cubicBezTo>
                <a:cubicBezTo>
                  <a:pt x="130361" y="11152"/>
                  <a:pt x="104432" y="9564"/>
                  <a:pt x="89615" y="9564"/>
                </a:cubicBezTo>
                <a:cubicBezTo>
                  <a:pt x="74798" y="9564"/>
                  <a:pt x="63686" y="9035"/>
                  <a:pt x="54690" y="15914"/>
                </a:cubicBezTo>
                <a:cubicBezTo>
                  <a:pt x="45694" y="22793"/>
                  <a:pt x="-6693" y="24910"/>
                  <a:pt x="715" y="22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F91EFAC1-6E6C-873D-B607-C3C04D9298A0}"/>
              </a:ext>
            </a:extLst>
          </p:cNvPr>
          <p:cNvSpPr/>
          <p:nvPr/>
        </p:nvSpPr>
        <p:spPr>
          <a:xfrm>
            <a:off x="4057650" y="3041650"/>
            <a:ext cx="174695" cy="41275"/>
          </a:xfrm>
          <a:custGeom>
            <a:avLst/>
            <a:gdLst>
              <a:gd name="connsiteX0" fmla="*/ 0 w 174695"/>
              <a:gd name="connsiteY0" fmla="*/ 0 h 41275"/>
              <a:gd name="connsiteX1" fmla="*/ 63500 w 174695"/>
              <a:gd name="connsiteY1" fmla="*/ 41275 h 41275"/>
              <a:gd name="connsiteX2" fmla="*/ 174625 w 174695"/>
              <a:gd name="connsiteY2" fmla="*/ 25400 h 41275"/>
              <a:gd name="connsiteX3" fmla="*/ 79375 w 174695"/>
              <a:gd name="connsiteY3" fmla="*/ 34925 h 41275"/>
              <a:gd name="connsiteX4" fmla="*/ 0 w 174695"/>
              <a:gd name="connsiteY4" fmla="*/ 0 h 4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5" h="41275">
                <a:moveTo>
                  <a:pt x="0" y="0"/>
                </a:moveTo>
                <a:cubicBezTo>
                  <a:pt x="17198" y="18521"/>
                  <a:pt x="34396" y="37042"/>
                  <a:pt x="63500" y="41275"/>
                </a:cubicBezTo>
                <a:lnTo>
                  <a:pt x="174625" y="25400"/>
                </a:lnTo>
                <a:cubicBezTo>
                  <a:pt x="177271" y="24342"/>
                  <a:pt x="104775" y="34925"/>
                  <a:pt x="79375" y="34925"/>
                </a:cubicBezTo>
                <a:cubicBezTo>
                  <a:pt x="53975" y="34925"/>
                  <a:pt x="38100" y="30162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1A65FA25-0240-36CF-A538-F62800E5F9BC}"/>
              </a:ext>
            </a:extLst>
          </p:cNvPr>
          <p:cNvSpPr/>
          <p:nvPr/>
        </p:nvSpPr>
        <p:spPr>
          <a:xfrm>
            <a:off x="4046858" y="3012127"/>
            <a:ext cx="110915" cy="64473"/>
          </a:xfrm>
          <a:custGeom>
            <a:avLst/>
            <a:gdLst>
              <a:gd name="connsiteX0" fmla="*/ 48892 w 110915"/>
              <a:gd name="connsiteY0" fmla="*/ 64448 h 64473"/>
              <a:gd name="connsiteX1" fmla="*/ 1267 w 110915"/>
              <a:gd name="connsiteY1" fmla="*/ 23173 h 64473"/>
              <a:gd name="connsiteX2" fmla="*/ 109217 w 110915"/>
              <a:gd name="connsiteY2" fmla="*/ 4123 h 64473"/>
              <a:gd name="connsiteX3" fmla="*/ 64767 w 110915"/>
              <a:gd name="connsiteY3" fmla="*/ 948 h 64473"/>
              <a:gd name="connsiteX4" fmla="*/ 29842 w 110915"/>
              <a:gd name="connsiteY4" fmla="*/ 16823 h 64473"/>
              <a:gd name="connsiteX5" fmla="*/ 48892 w 110915"/>
              <a:gd name="connsiteY5" fmla="*/ 64448 h 6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915" h="64473">
                <a:moveTo>
                  <a:pt x="48892" y="64448"/>
                </a:moveTo>
                <a:cubicBezTo>
                  <a:pt x="44130" y="65506"/>
                  <a:pt x="-8787" y="33227"/>
                  <a:pt x="1267" y="23173"/>
                </a:cubicBezTo>
                <a:cubicBezTo>
                  <a:pt x="11321" y="13119"/>
                  <a:pt x="98634" y="7827"/>
                  <a:pt x="109217" y="4123"/>
                </a:cubicBezTo>
                <a:cubicBezTo>
                  <a:pt x="119800" y="419"/>
                  <a:pt x="77996" y="-1169"/>
                  <a:pt x="64767" y="948"/>
                </a:cubicBezTo>
                <a:cubicBezTo>
                  <a:pt x="51538" y="3065"/>
                  <a:pt x="35663" y="10473"/>
                  <a:pt x="29842" y="16823"/>
                </a:cubicBezTo>
                <a:cubicBezTo>
                  <a:pt x="24021" y="23173"/>
                  <a:pt x="53654" y="63390"/>
                  <a:pt x="48892" y="64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9FEFE72A-6533-4E99-472E-6A163C0B2070}"/>
              </a:ext>
            </a:extLst>
          </p:cNvPr>
          <p:cNvSpPr/>
          <p:nvPr/>
        </p:nvSpPr>
        <p:spPr>
          <a:xfrm>
            <a:off x="4091001" y="3015420"/>
            <a:ext cx="157355" cy="57692"/>
          </a:xfrm>
          <a:custGeom>
            <a:avLst/>
            <a:gdLst>
              <a:gd name="connsiteX0" fmla="*/ 1574 w 157355"/>
              <a:gd name="connsiteY0" fmla="*/ 7180 h 57692"/>
              <a:gd name="connsiteX1" fmla="*/ 33324 w 157355"/>
              <a:gd name="connsiteY1" fmla="*/ 54805 h 57692"/>
              <a:gd name="connsiteX2" fmla="*/ 115874 w 157355"/>
              <a:gd name="connsiteY2" fmla="*/ 51630 h 57692"/>
              <a:gd name="connsiteX3" fmla="*/ 157149 w 157355"/>
              <a:gd name="connsiteY3" fmla="*/ 45280 h 57692"/>
              <a:gd name="connsiteX4" fmla="*/ 99999 w 157355"/>
              <a:gd name="connsiteY4" fmla="*/ 10355 h 57692"/>
              <a:gd name="connsiteX5" fmla="*/ 77774 w 157355"/>
              <a:gd name="connsiteY5" fmla="*/ 830 h 57692"/>
              <a:gd name="connsiteX6" fmla="*/ 1574 w 157355"/>
              <a:gd name="connsiteY6" fmla="*/ 7180 h 5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355" h="57692">
                <a:moveTo>
                  <a:pt x="1574" y="7180"/>
                </a:moveTo>
                <a:cubicBezTo>
                  <a:pt x="-5834" y="16176"/>
                  <a:pt x="14274" y="47397"/>
                  <a:pt x="33324" y="54805"/>
                </a:cubicBezTo>
                <a:cubicBezTo>
                  <a:pt x="52374" y="62213"/>
                  <a:pt x="95237" y="53217"/>
                  <a:pt x="115874" y="51630"/>
                </a:cubicBezTo>
                <a:cubicBezTo>
                  <a:pt x="136511" y="50043"/>
                  <a:pt x="159795" y="52159"/>
                  <a:pt x="157149" y="45280"/>
                </a:cubicBezTo>
                <a:cubicBezTo>
                  <a:pt x="154503" y="38401"/>
                  <a:pt x="113228" y="17763"/>
                  <a:pt x="99999" y="10355"/>
                </a:cubicBezTo>
                <a:cubicBezTo>
                  <a:pt x="86770" y="2947"/>
                  <a:pt x="88886" y="1888"/>
                  <a:pt x="77774" y="830"/>
                </a:cubicBezTo>
                <a:cubicBezTo>
                  <a:pt x="66662" y="-228"/>
                  <a:pt x="8982" y="-1816"/>
                  <a:pt x="1574" y="7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AEBDB6D-3C74-7E7C-28B9-603158612836}"/>
              </a:ext>
            </a:extLst>
          </p:cNvPr>
          <p:cNvSpPr/>
          <p:nvPr/>
        </p:nvSpPr>
        <p:spPr>
          <a:xfrm>
            <a:off x="3619500" y="2892425"/>
            <a:ext cx="241478" cy="73025"/>
          </a:xfrm>
          <a:custGeom>
            <a:avLst/>
            <a:gdLst>
              <a:gd name="connsiteX0" fmla="*/ 0 w 241478"/>
              <a:gd name="connsiteY0" fmla="*/ 3175 h 73025"/>
              <a:gd name="connsiteX1" fmla="*/ 139700 w 241478"/>
              <a:gd name="connsiteY1" fmla="*/ 6350 h 73025"/>
              <a:gd name="connsiteX2" fmla="*/ 241300 w 241478"/>
              <a:gd name="connsiteY2" fmla="*/ 73025 h 73025"/>
              <a:gd name="connsiteX3" fmla="*/ 165100 w 241478"/>
              <a:gd name="connsiteY3" fmla="*/ 6350 h 73025"/>
              <a:gd name="connsiteX4" fmla="*/ 193675 w 241478"/>
              <a:gd name="connsiteY4" fmla="*/ 38100 h 73025"/>
              <a:gd name="connsiteX5" fmla="*/ 146050 w 241478"/>
              <a:gd name="connsiteY5" fmla="*/ 9525 h 73025"/>
              <a:gd name="connsiteX6" fmla="*/ 117475 w 241478"/>
              <a:gd name="connsiteY6" fmla="*/ 0 h 73025"/>
              <a:gd name="connsiteX7" fmla="*/ 0 w 241478"/>
              <a:gd name="connsiteY7" fmla="*/ 3175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78" h="73025">
                <a:moveTo>
                  <a:pt x="0" y="3175"/>
                </a:moveTo>
                <a:cubicBezTo>
                  <a:pt x="3704" y="4233"/>
                  <a:pt x="99483" y="-5292"/>
                  <a:pt x="139700" y="6350"/>
                </a:cubicBezTo>
                <a:cubicBezTo>
                  <a:pt x="179917" y="17992"/>
                  <a:pt x="237067" y="73025"/>
                  <a:pt x="241300" y="73025"/>
                </a:cubicBezTo>
                <a:cubicBezTo>
                  <a:pt x="245533" y="73025"/>
                  <a:pt x="173037" y="12171"/>
                  <a:pt x="165100" y="6350"/>
                </a:cubicBezTo>
                <a:cubicBezTo>
                  <a:pt x="157163" y="529"/>
                  <a:pt x="196850" y="37571"/>
                  <a:pt x="193675" y="38100"/>
                </a:cubicBezTo>
                <a:cubicBezTo>
                  <a:pt x="190500" y="38629"/>
                  <a:pt x="158750" y="15875"/>
                  <a:pt x="146050" y="9525"/>
                </a:cubicBezTo>
                <a:cubicBezTo>
                  <a:pt x="133350" y="3175"/>
                  <a:pt x="135467" y="529"/>
                  <a:pt x="117475" y="0"/>
                </a:cubicBezTo>
                <a:lnTo>
                  <a:pt x="0" y="31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901AD42-F834-3D40-286F-C3287F85DD77}"/>
              </a:ext>
            </a:extLst>
          </p:cNvPr>
          <p:cNvSpPr/>
          <p:nvPr/>
        </p:nvSpPr>
        <p:spPr>
          <a:xfrm>
            <a:off x="3628967" y="2892047"/>
            <a:ext cx="156048" cy="19495"/>
          </a:xfrm>
          <a:custGeom>
            <a:avLst/>
            <a:gdLst>
              <a:gd name="connsiteX0" fmla="*/ 58 w 156048"/>
              <a:gd name="connsiteY0" fmla="*/ 6728 h 19495"/>
              <a:gd name="connsiteX1" fmla="*/ 111183 w 156048"/>
              <a:gd name="connsiteY1" fmla="*/ 6728 h 19495"/>
              <a:gd name="connsiteX2" fmla="*/ 155633 w 156048"/>
              <a:gd name="connsiteY2" fmla="*/ 19428 h 19495"/>
              <a:gd name="connsiteX3" fmla="*/ 127058 w 156048"/>
              <a:gd name="connsiteY3" fmla="*/ 378 h 19495"/>
              <a:gd name="connsiteX4" fmla="*/ 58 w 156048"/>
              <a:gd name="connsiteY4" fmla="*/ 6728 h 1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048" h="19495">
                <a:moveTo>
                  <a:pt x="58" y="6728"/>
                </a:moveTo>
                <a:cubicBezTo>
                  <a:pt x="-2588" y="7786"/>
                  <a:pt x="85254" y="4611"/>
                  <a:pt x="111183" y="6728"/>
                </a:cubicBezTo>
                <a:cubicBezTo>
                  <a:pt x="137112" y="8845"/>
                  <a:pt x="152987" y="20486"/>
                  <a:pt x="155633" y="19428"/>
                </a:cubicBezTo>
                <a:cubicBezTo>
                  <a:pt x="158279" y="18370"/>
                  <a:pt x="148225" y="2495"/>
                  <a:pt x="127058" y="378"/>
                </a:cubicBezTo>
                <a:cubicBezTo>
                  <a:pt x="105891" y="-1739"/>
                  <a:pt x="2704" y="5670"/>
                  <a:pt x="58" y="6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F2CBBB6-8FCA-E68C-196F-53C1B92B56AA}"/>
              </a:ext>
            </a:extLst>
          </p:cNvPr>
          <p:cNvSpPr/>
          <p:nvPr/>
        </p:nvSpPr>
        <p:spPr>
          <a:xfrm>
            <a:off x="3628885" y="2907611"/>
            <a:ext cx="209939" cy="95394"/>
          </a:xfrm>
          <a:custGeom>
            <a:avLst/>
            <a:gdLst>
              <a:gd name="connsiteX0" fmla="*/ 140 w 209939"/>
              <a:gd name="connsiteY0" fmla="*/ 689 h 95394"/>
              <a:gd name="connsiteX1" fmla="*/ 98565 w 209939"/>
              <a:gd name="connsiteY1" fmla="*/ 10214 h 95394"/>
              <a:gd name="connsiteX2" fmla="*/ 190640 w 209939"/>
              <a:gd name="connsiteY2" fmla="*/ 54664 h 95394"/>
              <a:gd name="connsiteX3" fmla="*/ 209690 w 209939"/>
              <a:gd name="connsiteY3" fmla="*/ 86414 h 95394"/>
              <a:gd name="connsiteX4" fmla="*/ 184290 w 209939"/>
              <a:gd name="connsiteY4" fmla="*/ 92764 h 95394"/>
              <a:gd name="connsiteX5" fmla="*/ 155715 w 209939"/>
              <a:gd name="connsiteY5" fmla="*/ 48314 h 95394"/>
              <a:gd name="connsiteX6" fmla="*/ 123965 w 209939"/>
              <a:gd name="connsiteY6" fmla="*/ 35614 h 95394"/>
              <a:gd name="connsiteX7" fmla="*/ 95390 w 209939"/>
              <a:gd name="connsiteY7" fmla="*/ 10214 h 95394"/>
              <a:gd name="connsiteX8" fmla="*/ 120790 w 209939"/>
              <a:gd name="connsiteY8" fmla="*/ 22914 h 95394"/>
              <a:gd name="connsiteX9" fmla="*/ 140 w 209939"/>
              <a:gd name="connsiteY9" fmla="*/ 689 h 9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939" h="95394">
                <a:moveTo>
                  <a:pt x="140" y="689"/>
                </a:moveTo>
                <a:cubicBezTo>
                  <a:pt x="-3564" y="-1428"/>
                  <a:pt x="66815" y="1218"/>
                  <a:pt x="98565" y="10214"/>
                </a:cubicBezTo>
                <a:cubicBezTo>
                  <a:pt x="130315" y="19210"/>
                  <a:pt x="172119" y="41964"/>
                  <a:pt x="190640" y="54664"/>
                </a:cubicBezTo>
                <a:cubicBezTo>
                  <a:pt x="209161" y="67364"/>
                  <a:pt x="210748" y="80064"/>
                  <a:pt x="209690" y="86414"/>
                </a:cubicBezTo>
                <a:cubicBezTo>
                  <a:pt x="208632" y="92764"/>
                  <a:pt x="193286" y="99114"/>
                  <a:pt x="184290" y="92764"/>
                </a:cubicBezTo>
                <a:cubicBezTo>
                  <a:pt x="175294" y="86414"/>
                  <a:pt x="165769" y="57839"/>
                  <a:pt x="155715" y="48314"/>
                </a:cubicBezTo>
                <a:cubicBezTo>
                  <a:pt x="145661" y="38789"/>
                  <a:pt x="134019" y="41964"/>
                  <a:pt x="123965" y="35614"/>
                </a:cubicBezTo>
                <a:cubicBezTo>
                  <a:pt x="113911" y="29264"/>
                  <a:pt x="95919" y="12331"/>
                  <a:pt x="95390" y="10214"/>
                </a:cubicBezTo>
                <a:cubicBezTo>
                  <a:pt x="94861" y="8097"/>
                  <a:pt x="131373" y="23972"/>
                  <a:pt x="120790" y="22914"/>
                </a:cubicBezTo>
                <a:cubicBezTo>
                  <a:pt x="110207" y="21856"/>
                  <a:pt x="3844" y="2806"/>
                  <a:pt x="140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BA45A42-DAC6-E0E2-672D-77F487874E4B}"/>
              </a:ext>
            </a:extLst>
          </p:cNvPr>
          <p:cNvSpPr/>
          <p:nvPr/>
        </p:nvSpPr>
        <p:spPr>
          <a:xfrm>
            <a:off x="3599519" y="2921937"/>
            <a:ext cx="177868" cy="68786"/>
          </a:xfrm>
          <a:custGeom>
            <a:avLst/>
            <a:gdLst>
              <a:gd name="connsiteX0" fmla="*/ 169206 w 177868"/>
              <a:gd name="connsiteY0" fmla="*/ 11763 h 68786"/>
              <a:gd name="connsiteX1" fmla="*/ 162856 w 177868"/>
              <a:gd name="connsiteY1" fmla="*/ 65738 h 68786"/>
              <a:gd name="connsiteX2" fmla="*/ 80306 w 177868"/>
              <a:gd name="connsiteY2" fmla="*/ 59388 h 68786"/>
              <a:gd name="connsiteX3" fmla="*/ 83481 w 177868"/>
              <a:gd name="connsiteY3" fmla="*/ 37163 h 68786"/>
              <a:gd name="connsiteX4" fmla="*/ 51731 w 177868"/>
              <a:gd name="connsiteY4" fmla="*/ 37163 h 68786"/>
              <a:gd name="connsiteX5" fmla="*/ 931 w 177868"/>
              <a:gd name="connsiteY5" fmla="*/ 33988 h 68786"/>
              <a:gd name="connsiteX6" fmla="*/ 99356 w 177868"/>
              <a:gd name="connsiteY6" fmla="*/ 2238 h 68786"/>
              <a:gd name="connsiteX7" fmla="*/ 70781 w 177868"/>
              <a:gd name="connsiteY7" fmla="*/ 2238 h 68786"/>
              <a:gd name="connsiteX8" fmla="*/ 169206 w 177868"/>
              <a:gd name="connsiteY8" fmla="*/ 11763 h 6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868" h="68786">
                <a:moveTo>
                  <a:pt x="169206" y="11763"/>
                </a:moveTo>
                <a:cubicBezTo>
                  <a:pt x="184552" y="22346"/>
                  <a:pt x="177673" y="57801"/>
                  <a:pt x="162856" y="65738"/>
                </a:cubicBezTo>
                <a:cubicBezTo>
                  <a:pt x="148039" y="73676"/>
                  <a:pt x="93535" y="64150"/>
                  <a:pt x="80306" y="59388"/>
                </a:cubicBezTo>
                <a:cubicBezTo>
                  <a:pt x="67077" y="54626"/>
                  <a:pt x="88243" y="40867"/>
                  <a:pt x="83481" y="37163"/>
                </a:cubicBezTo>
                <a:cubicBezTo>
                  <a:pt x="78719" y="33459"/>
                  <a:pt x="65489" y="37692"/>
                  <a:pt x="51731" y="37163"/>
                </a:cubicBezTo>
                <a:cubicBezTo>
                  <a:pt x="37973" y="36634"/>
                  <a:pt x="-7006" y="39809"/>
                  <a:pt x="931" y="33988"/>
                </a:cubicBezTo>
                <a:cubicBezTo>
                  <a:pt x="8868" y="28167"/>
                  <a:pt x="87714" y="7530"/>
                  <a:pt x="99356" y="2238"/>
                </a:cubicBezTo>
                <a:cubicBezTo>
                  <a:pt x="110998" y="-3054"/>
                  <a:pt x="67077" y="2767"/>
                  <a:pt x="70781" y="2238"/>
                </a:cubicBezTo>
                <a:cubicBezTo>
                  <a:pt x="74485" y="1709"/>
                  <a:pt x="153860" y="1180"/>
                  <a:pt x="169206" y="11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890B991-D02C-1F08-6690-DA44CE5DFA25}"/>
              </a:ext>
            </a:extLst>
          </p:cNvPr>
          <p:cNvSpPr/>
          <p:nvPr/>
        </p:nvSpPr>
        <p:spPr>
          <a:xfrm>
            <a:off x="3596613" y="2898769"/>
            <a:ext cx="77094" cy="98437"/>
          </a:xfrm>
          <a:custGeom>
            <a:avLst/>
            <a:gdLst>
              <a:gd name="connsiteX0" fmla="*/ 76862 w 77094"/>
              <a:gd name="connsiteY0" fmla="*/ 98431 h 98437"/>
              <a:gd name="connsiteX1" fmla="*/ 26062 w 77094"/>
              <a:gd name="connsiteY1" fmla="*/ 66681 h 98437"/>
              <a:gd name="connsiteX2" fmla="*/ 22887 w 77094"/>
              <a:gd name="connsiteY2" fmla="*/ 44456 h 98437"/>
              <a:gd name="connsiteX3" fmla="*/ 51462 w 77094"/>
              <a:gd name="connsiteY3" fmla="*/ 6 h 98437"/>
              <a:gd name="connsiteX4" fmla="*/ 16537 w 77094"/>
              <a:gd name="connsiteY4" fmla="*/ 47631 h 98437"/>
              <a:gd name="connsiteX5" fmla="*/ 26062 w 77094"/>
              <a:gd name="connsiteY5" fmla="*/ 63506 h 98437"/>
              <a:gd name="connsiteX6" fmla="*/ 662 w 77094"/>
              <a:gd name="connsiteY6" fmla="*/ 63506 h 98437"/>
              <a:gd name="connsiteX7" fmla="*/ 76862 w 77094"/>
              <a:gd name="connsiteY7" fmla="*/ 98431 h 9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94" h="98437">
                <a:moveTo>
                  <a:pt x="76862" y="98431"/>
                </a:moveTo>
                <a:cubicBezTo>
                  <a:pt x="81095" y="98960"/>
                  <a:pt x="26062" y="66681"/>
                  <a:pt x="26062" y="66681"/>
                </a:cubicBezTo>
                <a:cubicBezTo>
                  <a:pt x="17066" y="57685"/>
                  <a:pt x="18654" y="55568"/>
                  <a:pt x="22887" y="44456"/>
                </a:cubicBezTo>
                <a:cubicBezTo>
                  <a:pt x="27120" y="33343"/>
                  <a:pt x="52520" y="-523"/>
                  <a:pt x="51462" y="6"/>
                </a:cubicBezTo>
                <a:cubicBezTo>
                  <a:pt x="50404" y="535"/>
                  <a:pt x="16537" y="47631"/>
                  <a:pt x="16537" y="47631"/>
                </a:cubicBezTo>
                <a:cubicBezTo>
                  <a:pt x="12304" y="58214"/>
                  <a:pt x="28708" y="60860"/>
                  <a:pt x="26062" y="63506"/>
                </a:cubicBezTo>
                <a:cubicBezTo>
                  <a:pt x="23416" y="66152"/>
                  <a:pt x="-4630" y="57685"/>
                  <a:pt x="662" y="63506"/>
                </a:cubicBezTo>
                <a:cubicBezTo>
                  <a:pt x="5954" y="69327"/>
                  <a:pt x="72629" y="97902"/>
                  <a:pt x="76862" y="98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DEBBC693-3D76-187F-2E84-6B1D11E64E46}"/>
              </a:ext>
            </a:extLst>
          </p:cNvPr>
          <p:cNvSpPr/>
          <p:nvPr/>
        </p:nvSpPr>
        <p:spPr>
          <a:xfrm>
            <a:off x="3602775" y="3003544"/>
            <a:ext cx="226407" cy="39475"/>
          </a:xfrm>
          <a:custGeom>
            <a:avLst/>
            <a:gdLst>
              <a:gd name="connsiteX0" fmla="*/ 850 w 226407"/>
              <a:gd name="connsiteY0" fmla="*/ 6 h 39475"/>
              <a:gd name="connsiteX1" fmla="*/ 86575 w 226407"/>
              <a:gd name="connsiteY1" fmla="*/ 38106 h 39475"/>
              <a:gd name="connsiteX2" fmla="*/ 226275 w 226407"/>
              <a:gd name="connsiteY2" fmla="*/ 9531 h 39475"/>
              <a:gd name="connsiteX3" fmla="*/ 111975 w 226407"/>
              <a:gd name="connsiteY3" fmla="*/ 38106 h 39475"/>
              <a:gd name="connsiteX4" fmla="*/ 105625 w 226407"/>
              <a:gd name="connsiteY4" fmla="*/ 34931 h 39475"/>
              <a:gd name="connsiteX5" fmla="*/ 137375 w 226407"/>
              <a:gd name="connsiteY5" fmla="*/ 34931 h 39475"/>
              <a:gd name="connsiteX6" fmla="*/ 850 w 226407"/>
              <a:gd name="connsiteY6" fmla="*/ 6 h 3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07" h="39475">
                <a:moveTo>
                  <a:pt x="850" y="6"/>
                </a:moveTo>
                <a:cubicBezTo>
                  <a:pt x="-7617" y="535"/>
                  <a:pt x="49004" y="36519"/>
                  <a:pt x="86575" y="38106"/>
                </a:cubicBezTo>
                <a:cubicBezTo>
                  <a:pt x="124146" y="39693"/>
                  <a:pt x="222042" y="9531"/>
                  <a:pt x="226275" y="9531"/>
                </a:cubicBezTo>
                <a:cubicBezTo>
                  <a:pt x="230508" y="9531"/>
                  <a:pt x="132083" y="33873"/>
                  <a:pt x="111975" y="38106"/>
                </a:cubicBezTo>
                <a:cubicBezTo>
                  <a:pt x="91867" y="42339"/>
                  <a:pt x="101392" y="35460"/>
                  <a:pt x="105625" y="34931"/>
                </a:cubicBezTo>
                <a:cubicBezTo>
                  <a:pt x="109858" y="34402"/>
                  <a:pt x="151133" y="37577"/>
                  <a:pt x="137375" y="34931"/>
                </a:cubicBezTo>
                <a:cubicBezTo>
                  <a:pt x="123617" y="32285"/>
                  <a:pt x="9317" y="-523"/>
                  <a:pt x="85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FAD47E64-62FD-0F94-0E1F-BBBB83063A08}"/>
              </a:ext>
            </a:extLst>
          </p:cNvPr>
          <p:cNvSpPr/>
          <p:nvPr/>
        </p:nvSpPr>
        <p:spPr>
          <a:xfrm>
            <a:off x="3654399" y="3003252"/>
            <a:ext cx="200236" cy="61765"/>
          </a:xfrm>
          <a:custGeom>
            <a:avLst/>
            <a:gdLst>
              <a:gd name="connsiteX0" fmla="*/ 200051 w 200236"/>
              <a:gd name="connsiteY0" fmla="*/ 298 h 61765"/>
              <a:gd name="connsiteX1" fmla="*/ 101626 w 200236"/>
              <a:gd name="connsiteY1" fmla="*/ 38398 h 61765"/>
              <a:gd name="connsiteX2" fmla="*/ 26 w 200236"/>
              <a:gd name="connsiteY2" fmla="*/ 60623 h 61765"/>
              <a:gd name="connsiteX3" fmla="*/ 111151 w 200236"/>
              <a:gd name="connsiteY3" fmla="*/ 51098 h 61765"/>
              <a:gd name="connsiteX4" fmla="*/ 76226 w 200236"/>
              <a:gd name="connsiteY4" fmla="*/ 60623 h 61765"/>
              <a:gd name="connsiteX5" fmla="*/ 200051 w 200236"/>
              <a:gd name="connsiteY5" fmla="*/ 298 h 6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36" h="61765">
                <a:moveTo>
                  <a:pt x="200051" y="298"/>
                </a:moveTo>
                <a:cubicBezTo>
                  <a:pt x="204284" y="-3406"/>
                  <a:pt x="134964" y="28344"/>
                  <a:pt x="101626" y="38398"/>
                </a:cubicBezTo>
                <a:cubicBezTo>
                  <a:pt x="68288" y="48452"/>
                  <a:pt x="-1562" y="58506"/>
                  <a:pt x="26" y="60623"/>
                </a:cubicBezTo>
                <a:cubicBezTo>
                  <a:pt x="1614" y="62740"/>
                  <a:pt x="98451" y="51098"/>
                  <a:pt x="111151" y="51098"/>
                </a:cubicBezTo>
                <a:cubicBezTo>
                  <a:pt x="123851" y="51098"/>
                  <a:pt x="66701" y="65915"/>
                  <a:pt x="76226" y="60623"/>
                </a:cubicBezTo>
                <a:cubicBezTo>
                  <a:pt x="85751" y="55331"/>
                  <a:pt x="195818" y="4002"/>
                  <a:pt x="200051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7FA352B6-F9D1-38FB-20B9-A0F341DE1288}"/>
              </a:ext>
            </a:extLst>
          </p:cNvPr>
          <p:cNvSpPr/>
          <p:nvPr/>
        </p:nvSpPr>
        <p:spPr>
          <a:xfrm>
            <a:off x="4018488" y="3038452"/>
            <a:ext cx="105848" cy="155684"/>
          </a:xfrm>
          <a:custGeom>
            <a:avLst/>
            <a:gdLst>
              <a:gd name="connsiteX0" fmla="*/ 1062 w 105848"/>
              <a:gd name="connsiteY0" fmla="*/ 23 h 155684"/>
              <a:gd name="connsiteX1" fmla="*/ 13762 w 105848"/>
              <a:gd name="connsiteY1" fmla="*/ 104798 h 155684"/>
              <a:gd name="connsiteX2" fmla="*/ 105837 w 105848"/>
              <a:gd name="connsiteY2" fmla="*/ 155598 h 155684"/>
              <a:gd name="connsiteX3" fmla="*/ 20112 w 105848"/>
              <a:gd name="connsiteY3" fmla="*/ 114323 h 155684"/>
              <a:gd name="connsiteX4" fmla="*/ 1062 w 105848"/>
              <a:gd name="connsiteY4" fmla="*/ 23 h 15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48" h="155684">
                <a:moveTo>
                  <a:pt x="1062" y="23"/>
                </a:moveTo>
                <a:cubicBezTo>
                  <a:pt x="4" y="-1565"/>
                  <a:pt x="-3700" y="78869"/>
                  <a:pt x="13762" y="104798"/>
                </a:cubicBezTo>
                <a:cubicBezTo>
                  <a:pt x="31224" y="130727"/>
                  <a:pt x="104779" y="154010"/>
                  <a:pt x="105837" y="155598"/>
                </a:cubicBezTo>
                <a:cubicBezTo>
                  <a:pt x="106895" y="157186"/>
                  <a:pt x="35987" y="136548"/>
                  <a:pt x="20112" y="114323"/>
                </a:cubicBezTo>
                <a:cubicBezTo>
                  <a:pt x="4237" y="92098"/>
                  <a:pt x="2120" y="1611"/>
                  <a:pt x="106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279514FE-E3C4-BB6C-7827-F2CA9BE82824}"/>
              </a:ext>
            </a:extLst>
          </p:cNvPr>
          <p:cNvSpPr/>
          <p:nvPr/>
        </p:nvSpPr>
        <p:spPr>
          <a:xfrm>
            <a:off x="4035008" y="3016069"/>
            <a:ext cx="178675" cy="118505"/>
          </a:xfrm>
          <a:custGeom>
            <a:avLst/>
            <a:gdLst>
              <a:gd name="connsiteX0" fmla="*/ 417 w 178675"/>
              <a:gd name="connsiteY0" fmla="*/ 181 h 118505"/>
              <a:gd name="connsiteX1" fmla="*/ 35342 w 178675"/>
              <a:gd name="connsiteY1" fmla="*/ 66856 h 118505"/>
              <a:gd name="connsiteX2" fmla="*/ 102017 w 178675"/>
              <a:gd name="connsiteY2" fmla="*/ 98606 h 118505"/>
              <a:gd name="connsiteX3" fmla="*/ 149642 w 178675"/>
              <a:gd name="connsiteY3" fmla="*/ 117656 h 118505"/>
              <a:gd name="connsiteX4" fmla="*/ 178217 w 178675"/>
              <a:gd name="connsiteY4" fmla="*/ 114481 h 118505"/>
              <a:gd name="connsiteX5" fmla="*/ 127417 w 178675"/>
              <a:gd name="connsiteY5" fmla="*/ 108131 h 118505"/>
              <a:gd name="connsiteX6" fmla="*/ 57567 w 178675"/>
              <a:gd name="connsiteY6" fmla="*/ 89081 h 118505"/>
              <a:gd name="connsiteX7" fmla="*/ 417 w 178675"/>
              <a:gd name="connsiteY7" fmla="*/ 181 h 11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675" h="118505">
                <a:moveTo>
                  <a:pt x="417" y="181"/>
                </a:moveTo>
                <a:cubicBezTo>
                  <a:pt x="-3287" y="-3523"/>
                  <a:pt x="18409" y="50452"/>
                  <a:pt x="35342" y="66856"/>
                </a:cubicBezTo>
                <a:cubicBezTo>
                  <a:pt x="52275" y="83260"/>
                  <a:pt x="82967" y="90139"/>
                  <a:pt x="102017" y="98606"/>
                </a:cubicBezTo>
                <a:cubicBezTo>
                  <a:pt x="121067" y="107073"/>
                  <a:pt x="136942" y="115010"/>
                  <a:pt x="149642" y="117656"/>
                </a:cubicBezTo>
                <a:cubicBezTo>
                  <a:pt x="162342" y="120302"/>
                  <a:pt x="181921" y="116068"/>
                  <a:pt x="178217" y="114481"/>
                </a:cubicBezTo>
                <a:cubicBezTo>
                  <a:pt x="174513" y="112894"/>
                  <a:pt x="147525" y="112364"/>
                  <a:pt x="127417" y="108131"/>
                </a:cubicBezTo>
                <a:cubicBezTo>
                  <a:pt x="107309" y="103898"/>
                  <a:pt x="75559" y="101781"/>
                  <a:pt x="57567" y="89081"/>
                </a:cubicBezTo>
                <a:cubicBezTo>
                  <a:pt x="39575" y="76381"/>
                  <a:pt x="4121" y="3885"/>
                  <a:pt x="417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B6ECF39-7CBF-37A4-ADF2-BEC0BC823D0E}"/>
              </a:ext>
            </a:extLst>
          </p:cNvPr>
          <p:cNvSpPr/>
          <p:nvPr/>
        </p:nvSpPr>
        <p:spPr>
          <a:xfrm>
            <a:off x="3999262" y="2888742"/>
            <a:ext cx="97067" cy="140411"/>
          </a:xfrm>
          <a:custGeom>
            <a:avLst/>
            <a:gdLst>
              <a:gd name="connsiteX0" fmla="*/ 13938 w 97067"/>
              <a:gd name="connsiteY0" fmla="*/ 140208 h 140411"/>
              <a:gd name="connsiteX1" fmla="*/ 4413 w 97067"/>
              <a:gd name="connsiteY1" fmla="*/ 44958 h 140411"/>
              <a:gd name="connsiteX2" fmla="*/ 96488 w 97067"/>
              <a:gd name="connsiteY2" fmla="*/ 508 h 140411"/>
              <a:gd name="connsiteX3" fmla="*/ 42513 w 97067"/>
              <a:gd name="connsiteY3" fmla="*/ 22733 h 140411"/>
              <a:gd name="connsiteX4" fmla="*/ 20288 w 97067"/>
              <a:gd name="connsiteY4" fmla="*/ 51308 h 140411"/>
              <a:gd name="connsiteX5" fmla="*/ 23463 w 97067"/>
              <a:gd name="connsiteY5" fmla="*/ 41783 h 140411"/>
              <a:gd name="connsiteX6" fmla="*/ 7588 w 97067"/>
              <a:gd name="connsiteY6" fmla="*/ 70358 h 140411"/>
              <a:gd name="connsiteX7" fmla="*/ 13938 w 97067"/>
              <a:gd name="connsiteY7" fmla="*/ 140208 h 14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67" h="140411">
                <a:moveTo>
                  <a:pt x="13938" y="140208"/>
                </a:moveTo>
                <a:cubicBezTo>
                  <a:pt x="13409" y="135975"/>
                  <a:pt x="-9345" y="68241"/>
                  <a:pt x="4413" y="44958"/>
                </a:cubicBezTo>
                <a:cubicBezTo>
                  <a:pt x="18171" y="21675"/>
                  <a:pt x="90138" y="4212"/>
                  <a:pt x="96488" y="508"/>
                </a:cubicBezTo>
                <a:cubicBezTo>
                  <a:pt x="102838" y="-3196"/>
                  <a:pt x="55213" y="14266"/>
                  <a:pt x="42513" y="22733"/>
                </a:cubicBezTo>
                <a:cubicBezTo>
                  <a:pt x="29813" y="31200"/>
                  <a:pt x="23463" y="48133"/>
                  <a:pt x="20288" y="51308"/>
                </a:cubicBezTo>
                <a:cubicBezTo>
                  <a:pt x="17113" y="54483"/>
                  <a:pt x="25580" y="38608"/>
                  <a:pt x="23463" y="41783"/>
                </a:cubicBezTo>
                <a:cubicBezTo>
                  <a:pt x="21346" y="44958"/>
                  <a:pt x="10234" y="59245"/>
                  <a:pt x="7588" y="70358"/>
                </a:cubicBezTo>
                <a:cubicBezTo>
                  <a:pt x="4942" y="81471"/>
                  <a:pt x="14467" y="144441"/>
                  <a:pt x="13938" y="140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66B5FAEC-4195-9263-99C3-72F206213C22}"/>
              </a:ext>
            </a:extLst>
          </p:cNvPr>
          <p:cNvSpPr/>
          <p:nvPr/>
        </p:nvSpPr>
        <p:spPr>
          <a:xfrm>
            <a:off x="4054390" y="2874900"/>
            <a:ext cx="325046" cy="74775"/>
          </a:xfrm>
          <a:custGeom>
            <a:avLst/>
            <a:gdLst>
              <a:gd name="connsiteX0" fmla="*/ 85 w 325046"/>
              <a:gd name="connsiteY0" fmla="*/ 1650 h 74775"/>
              <a:gd name="connsiteX1" fmla="*/ 136610 w 325046"/>
              <a:gd name="connsiteY1" fmla="*/ 11175 h 74775"/>
              <a:gd name="connsiteX2" fmla="*/ 323935 w 325046"/>
              <a:gd name="connsiteY2" fmla="*/ 74675 h 74775"/>
              <a:gd name="connsiteX3" fmla="*/ 219160 w 325046"/>
              <a:gd name="connsiteY3" fmla="*/ 27050 h 74775"/>
              <a:gd name="connsiteX4" fmla="*/ 235035 w 325046"/>
              <a:gd name="connsiteY4" fmla="*/ 36575 h 74775"/>
              <a:gd name="connsiteX5" fmla="*/ 155660 w 325046"/>
              <a:gd name="connsiteY5" fmla="*/ 30225 h 74775"/>
              <a:gd name="connsiteX6" fmla="*/ 85 w 325046"/>
              <a:gd name="connsiteY6" fmla="*/ 1650 h 7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46" h="74775">
                <a:moveTo>
                  <a:pt x="85" y="1650"/>
                </a:moveTo>
                <a:cubicBezTo>
                  <a:pt x="-3090" y="-1525"/>
                  <a:pt x="82635" y="-996"/>
                  <a:pt x="136610" y="11175"/>
                </a:cubicBezTo>
                <a:cubicBezTo>
                  <a:pt x="190585" y="23346"/>
                  <a:pt x="310177" y="72029"/>
                  <a:pt x="323935" y="74675"/>
                </a:cubicBezTo>
                <a:cubicBezTo>
                  <a:pt x="337693" y="77321"/>
                  <a:pt x="219160" y="27050"/>
                  <a:pt x="219160" y="27050"/>
                </a:cubicBezTo>
                <a:cubicBezTo>
                  <a:pt x="204343" y="20700"/>
                  <a:pt x="245618" y="36046"/>
                  <a:pt x="235035" y="36575"/>
                </a:cubicBezTo>
                <a:cubicBezTo>
                  <a:pt x="224452" y="37104"/>
                  <a:pt x="188998" y="37104"/>
                  <a:pt x="155660" y="30225"/>
                </a:cubicBezTo>
                <a:cubicBezTo>
                  <a:pt x="122322" y="23346"/>
                  <a:pt x="3260" y="4825"/>
                  <a:pt x="85" y="1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D67F8BB-AE76-5DE1-A1BC-02AD300C0322}"/>
              </a:ext>
            </a:extLst>
          </p:cNvPr>
          <p:cNvSpPr/>
          <p:nvPr/>
        </p:nvSpPr>
        <p:spPr>
          <a:xfrm>
            <a:off x="4035372" y="2941921"/>
            <a:ext cx="308098" cy="144320"/>
          </a:xfrm>
          <a:custGeom>
            <a:avLst/>
            <a:gdLst>
              <a:gd name="connsiteX0" fmla="*/ 53 w 308098"/>
              <a:gd name="connsiteY0" fmla="*/ 29879 h 144320"/>
              <a:gd name="connsiteX1" fmla="*/ 158803 w 308098"/>
              <a:gd name="connsiteY1" fmla="*/ 10829 h 144320"/>
              <a:gd name="connsiteX2" fmla="*/ 133403 w 308098"/>
              <a:gd name="connsiteY2" fmla="*/ 14004 h 144320"/>
              <a:gd name="connsiteX3" fmla="*/ 181028 w 308098"/>
              <a:gd name="connsiteY3" fmla="*/ 14004 h 144320"/>
              <a:gd name="connsiteX4" fmla="*/ 266753 w 308098"/>
              <a:gd name="connsiteY4" fmla="*/ 87029 h 144320"/>
              <a:gd name="connsiteX5" fmla="*/ 257228 w 308098"/>
              <a:gd name="connsiteY5" fmla="*/ 67979 h 144320"/>
              <a:gd name="connsiteX6" fmla="*/ 308028 w 308098"/>
              <a:gd name="connsiteY6" fmla="*/ 144179 h 144320"/>
              <a:gd name="connsiteX7" fmla="*/ 244528 w 308098"/>
              <a:gd name="connsiteY7" fmla="*/ 45754 h 144320"/>
              <a:gd name="connsiteX8" fmla="*/ 279453 w 308098"/>
              <a:gd name="connsiteY8" fmla="*/ 64804 h 144320"/>
              <a:gd name="connsiteX9" fmla="*/ 177853 w 308098"/>
              <a:gd name="connsiteY9" fmla="*/ 1304 h 144320"/>
              <a:gd name="connsiteX10" fmla="*/ 53 w 308098"/>
              <a:gd name="connsiteY10" fmla="*/ 29879 h 14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098" h="144320">
                <a:moveTo>
                  <a:pt x="53" y="29879"/>
                </a:moveTo>
                <a:cubicBezTo>
                  <a:pt x="-3122" y="31466"/>
                  <a:pt x="136578" y="13475"/>
                  <a:pt x="158803" y="10829"/>
                </a:cubicBezTo>
                <a:cubicBezTo>
                  <a:pt x="181028" y="8183"/>
                  <a:pt x="129699" y="13475"/>
                  <a:pt x="133403" y="14004"/>
                </a:cubicBezTo>
                <a:cubicBezTo>
                  <a:pt x="137107" y="14533"/>
                  <a:pt x="158803" y="1833"/>
                  <a:pt x="181028" y="14004"/>
                </a:cubicBezTo>
                <a:cubicBezTo>
                  <a:pt x="203253" y="26175"/>
                  <a:pt x="266753" y="87029"/>
                  <a:pt x="266753" y="87029"/>
                </a:cubicBezTo>
                <a:cubicBezTo>
                  <a:pt x="279453" y="96025"/>
                  <a:pt x="250349" y="58454"/>
                  <a:pt x="257228" y="67979"/>
                </a:cubicBezTo>
                <a:cubicBezTo>
                  <a:pt x="264107" y="77504"/>
                  <a:pt x="310145" y="147883"/>
                  <a:pt x="308028" y="144179"/>
                </a:cubicBezTo>
                <a:cubicBezTo>
                  <a:pt x="305911" y="140475"/>
                  <a:pt x="249290" y="58983"/>
                  <a:pt x="244528" y="45754"/>
                </a:cubicBezTo>
                <a:cubicBezTo>
                  <a:pt x="239766" y="32525"/>
                  <a:pt x="290566" y="72212"/>
                  <a:pt x="279453" y="64804"/>
                </a:cubicBezTo>
                <a:cubicBezTo>
                  <a:pt x="268341" y="57396"/>
                  <a:pt x="219657" y="9771"/>
                  <a:pt x="177853" y="1304"/>
                </a:cubicBezTo>
                <a:cubicBezTo>
                  <a:pt x="136049" y="-7163"/>
                  <a:pt x="3228" y="28292"/>
                  <a:pt x="53" y="29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DD49C8B-7227-654E-9A81-6F758500A5EE}"/>
              </a:ext>
            </a:extLst>
          </p:cNvPr>
          <p:cNvSpPr/>
          <p:nvPr/>
        </p:nvSpPr>
        <p:spPr>
          <a:xfrm>
            <a:off x="4019318" y="2904410"/>
            <a:ext cx="260862" cy="76915"/>
          </a:xfrm>
          <a:custGeom>
            <a:avLst/>
            <a:gdLst>
              <a:gd name="connsiteX0" fmla="*/ 232 w 260862"/>
              <a:gd name="connsiteY0" fmla="*/ 76915 h 76915"/>
              <a:gd name="connsiteX1" fmla="*/ 130407 w 260862"/>
              <a:gd name="connsiteY1" fmla="*/ 29290 h 76915"/>
              <a:gd name="connsiteX2" fmla="*/ 193907 w 260862"/>
              <a:gd name="connsiteY2" fmla="*/ 26115 h 76915"/>
              <a:gd name="connsiteX3" fmla="*/ 95482 w 260862"/>
              <a:gd name="connsiteY3" fmla="*/ 22940 h 76915"/>
              <a:gd name="connsiteX4" fmla="*/ 143107 w 260862"/>
              <a:gd name="connsiteY4" fmla="*/ 26115 h 76915"/>
              <a:gd name="connsiteX5" fmla="*/ 98657 w 260862"/>
              <a:gd name="connsiteY5" fmla="*/ 35640 h 76915"/>
              <a:gd name="connsiteX6" fmla="*/ 260582 w 260862"/>
              <a:gd name="connsiteY6" fmla="*/ 715 h 76915"/>
              <a:gd name="connsiteX7" fmla="*/ 136757 w 260862"/>
              <a:gd name="connsiteY7" fmla="*/ 13415 h 76915"/>
              <a:gd name="connsiteX8" fmla="*/ 98657 w 260862"/>
              <a:gd name="connsiteY8" fmla="*/ 29290 h 76915"/>
              <a:gd name="connsiteX9" fmla="*/ 232 w 260862"/>
              <a:gd name="connsiteY9" fmla="*/ 76915 h 7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862" h="76915">
                <a:moveTo>
                  <a:pt x="232" y="76915"/>
                </a:moveTo>
                <a:cubicBezTo>
                  <a:pt x="5524" y="76915"/>
                  <a:pt x="98128" y="37757"/>
                  <a:pt x="130407" y="29290"/>
                </a:cubicBezTo>
                <a:cubicBezTo>
                  <a:pt x="162686" y="20823"/>
                  <a:pt x="199728" y="27173"/>
                  <a:pt x="193907" y="26115"/>
                </a:cubicBezTo>
                <a:cubicBezTo>
                  <a:pt x="188086" y="25057"/>
                  <a:pt x="103949" y="22940"/>
                  <a:pt x="95482" y="22940"/>
                </a:cubicBezTo>
                <a:cubicBezTo>
                  <a:pt x="87015" y="22940"/>
                  <a:pt x="142578" y="23998"/>
                  <a:pt x="143107" y="26115"/>
                </a:cubicBezTo>
                <a:cubicBezTo>
                  <a:pt x="143636" y="28232"/>
                  <a:pt x="98657" y="35640"/>
                  <a:pt x="98657" y="35640"/>
                </a:cubicBezTo>
                <a:cubicBezTo>
                  <a:pt x="118236" y="31407"/>
                  <a:pt x="254232" y="4419"/>
                  <a:pt x="260582" y="715"/>
                </a:cubicBezTo>
                <a:cubicBezTo>
                  <a:pt x="266932" y="-2989"/>
                  <a:pt x="163744" y="8653"/>
                  <a:pt x="136757" y="13415"/>
                </a:cubicBezTo>
                <a:cubicBezTo>
                  <a:pt x="109770" y="18177"/>
                  <a:pt x="115590" y="19765"/>
                  <a:pt x="98657" y="29290"/>
                </a:cubicBezTo>
                <a:cubicBezTo>
                  <a:pt x="81724" y="38815"/>
                  <a:pt x="-5060" y="76915"/>
                  <a:pt x="232" y="76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F0FA2260-0565-CC2A-CF09-8D1B47443C36}"/>
              </a:ext>
            </a:extLst>
          </p:cNvPr>
          <p:cNvSpPr/>
          <p:nvPr/>
        </p:nvSpPr>
        <p:spPr>
          <a:xfrm>
            <a:off x="3571330" y="2773118"/>
            <a:ext cx="318905" cy="200160"/>
          </a:xfrm>
          <a:custGeom>
            <a:avLst/>
            <a:gdLst>
              <a:gd name="connsiteX0" fmla="*/ 545 w 318905"/>
              <a:gd name="connsiteY0" fmla="*/ 39932 h 200160"/>
              <a:gd name="connsiteX1" fmla="*/ 54520 w 318905"/>
              <a:gd name="connsiteY1" fmla="*/ 14532 h 200160"/>
              <a:gd name="connsiteX2" fmla="*/ 225970 w 318905"/>
              <a:gd name="connsiteY2" fmla="*/ 43107 h 200160"/>
              <a:gd name="connsiteX3" fmla="*/ 257720 w 318905"/>
              <a:gd name="connsiteY3" fmla="*/ 68507 h 200160"/>
              <a:gd name="connsiteX4" fmla="*/ 318045 w 318905"/>
              <a:gd name="connsiteY4" fmla="*/ 198682 h 200160"/>
              <a:gd name="connsiteX5" fmla="*/ 292645 w 318905"/>
              <a:gd name="connsiteY5" fmla="*/ 135182 h 200160"/>
              <a:gd name="connsiteX6" fmla="*/ 283120 w 318905"/>
              <a:gd name="connsiteY6" fmla="*/ 78032 h 200160"/>
              <a:gd name="connsiteX7" fmla="*/ 302170 w 318905"/>
              <a:gd name="connsiteY7" fmla="*/ 109782 h 200160"/>
              <a:gd name="connsiteX8" fmla="*/ 257720 w 318905"/>
              <a:gd name="connsiteY8" fmla="*/ 58982 h 200160"/>
              <a:gd name="connsiteX9" fmla="*/ 187870 w 318905"/>
              <a:gd name="connsiteY9" fmla="*/ 30407 h 200160"/>
              <a:gd name="connsiteX10" fmla="*/ 105320 w 318905"/>
              <a:gd name="connsiteY10" fmla="*/ 11357 h 200160"/>
              <a:gd name="connsiteX11" fmla="*/ 111670 w 318905"/>
              <a:gd name="connsiteY11" fmla="*/ 1832 h 200160"/>
              <a:gd name="connsiteX12" fmla="*/ 79920 w 318905"/>
              <a:gd name="connsiteY12" fmla="*/ 1832 h 200160"/>
              <a:gd name="connsiteX13" fmla="*/ 545 w 318905"/>
              <a:gd name="connsiteY13" fmla="*/ 39932 h 20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905" h="200160">
                <a:moveTo>
                  <a:pt x="545" y="39932"/>
                </a:moveTo>
                <a:cubicBezTo>
                  <a:pt x="-3688" y="42049"/>
                  <a:pt x="16949" y="14003"/>
                  <a:pt x="54520" y="14532"/>
                </a:cubicBezTo>
                <a:cubicBezTo>
                  <a:pt x="92091" y="15061"/>
                  <a:pt x="192103" y="34111"/>
                  <a:pt x="225970" y="43107"/>
                </a:cubicBezTo>
                <a:cubicBezTo>
                  <a:pt x="259837" y="52103"/>
                  <a:pt x="242374" y="42578"/>
                  <a:pt x="257720" y="68507"/>
                </a:cubicBezTo>
                <a:cubicBezTo>
                  <a:pt x="273066" y="94436"/>
                  <a:pt x="312224" y="187570"/>
                  <a:pt x="318045" y="198682"/>
                </a:cubicBezTo>
                <a:cubicBezTo>
                  <a:pt x="323866" y="209794"/>
                  <a:pt x="298466" y="155290"/>
                  <a:pt x="292645" y="135182"/>
                </a:cubicBezTo>
                <a:cubicBezTo>
                  <a:pt x="286824" y="115074"/>
                  <a:pt x="281533" y="82265"/>
                  <a:pt x="283120" y="78032"/>
                </a:cubicBezTo>
                <a:cubicBezTo>
                  <a:pt x="284707" y="73799"/>
                  <a:pt x="306403" y="112957"/>
                  <a:pt x="302170" y="109782"/>
                </a:cubicBezTo>
                <a:cubicBezTo>
                  <a:pt x="297937" y="106607"/>
                  <a:pt x="276770" y="72211"/>
                  <a:pt x="257720" y="58982"/>
                </a:cubicBezTo>
                <a:cubicBezTo>
                  <a:pt x="238670" y="45753"/>
                  <a:pt x="213270" y="38344"/>
                  <a:pt x="187870" y="30407"/>
                </a:cubicBezTo>
                <a:cubicBezTo>
                  <a:pt x="162470" y="22470"/>
                  <a:pt x="118020" y="16120"/>
                  <a:pt x="105320" y="11357"/>
                </a:cubicBezTo>
                <a:cubicBezTo>
                  <a:pt x="92620" y="6594"/>
                  <a:pt x="115903" y="3419"/>
                  <a:pt x="111670" y="1832"/>
                </a:cubicBezTo>
                <a:cubicBezTo>
                  <a:pt x="107437" y="245"/>
                  <a:pt x="96324" y="-1343"/>
                  <a:pt x="79920" y="1832"/>
                </a:cubicBezTo>
                <a:cubicBezTo>
                  <a:pt x="63516" y="5007"/>
                  <a:pt x="4778" y="37815"/>
                  <a:pt x="545" y="39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ABE8CBE-4866-B931-0D6A-C56B289C6C9A}"/>
              </a:ext>
            </a:extLst>
          </p:cNvPr>
          <p:cNvSpPr/>
          <p:nvPr/>
        </p:nvSpPr>
        <p:spPr>
          <a:xfrm>
            <a:off x="3587668" y="2802665"/>
            <a:ext cx="283643" cy="163205"/>
          </a:xfrm>
          <a:custGeom>
            <a:avLst/>
            <a:gdLst>
              <a:gd name="connsiteX0" fmla="*/ 82 w 283643"/>
              <a:gd name="connsiteY0" fmla="*/ 10385 h 163205"/>
              <a:gd name="connsiteX1" fmla="*/ 95332 w 283643"/>
              <a:gd name="connsiteY1" fmla="*/ 860 h 163205"/>
              <a:gd name="connsiteX2" fmla="*/ 142957 w 283643"/>
              <a:gd name="connsiteY2" fmla="*/ 35785 h 163205"/>
              <a:gd name="connsiteX3" fmla="*/ 85807 w 283643"/>
              <a:gd name="connsiteY3" fmla="*/ 61185 h 163205"/>
              <a:gd name="connsiteX4" fmla="*/ 149307 w 283643"/>
              <a:gd name="connsiteY4" fmla="*/ 42135 h 163205"/>
              <a:gd name="connsiteX5" fmla="*/ 193757 w 283643"/>
              <a:gd name="connsiteY5" fmla="*/ 86585 h 163205"/>
              <a:gd name="connsiteX6" fmla="*/ 168357 w 283643"/>
              <a:gd name="connsiteY6" fmla="*/ 51660 h 163205"/>
              <a:gd name="connsiteX7" fmla="*/ 222332 w 283643"/>
              <a:gd name="connsiteY7" fmla="*/ 70710 h 163205"/>
              <a:gd name="connsiteX8" fmla="*/ 282657 w 283643"/>
              <a:gd name="connsiteY8" fmla="*/ 162785 h 163205"/>
              <a:gd name="connsiteX9" fmla="*/ 254082 w 283643"/>
              <a:gd name="connsiteY9" fmla="*/ 102460 h 163205"/>
              <a:gd name="connsiteX10" fmla="*/ 181057 w 283643"/>
              <a:gd name="connsiteY10" fmla="*/ 45310 h 163205"/>
              <a:gd name="connsiteX11" fmla="*/ 257257 w 283643"/>
              <a:gd name="connsiteY11" fmla="*/ 102460 h 163205"/>
              <a:gd name="connsiteX12" fmla="*/ 171532 w 283643"/>
              <a:gd name="connsiteY12" fmla="*/ 54835 h 163205"/>
              <a:gd name="connsiteX13" fmla="*/ 127082 w 283643"/>
              <a:gd name="connsiteY13" fmla="*/ 26260 h 163205"/>
              <a:gd name="connsiteX14" fmla="*/ 79457 w 283643"/>
              <a:gd name="connsiteY14" fmla="*/ 7210 h 163205"/>
              <a:gd name="connsiteX15" fmla="*/ 82 w 283643"/>
              <a:gd name="connsiteY15" fmla="*/ 10385 h 16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3643" h="163205">
                <a:moveTo>
                  <a:pt x="82" y="10385"/>
                </a:moveTo>
                <a:cubicBezTo>
                  <a:pt x="2728" y="9327"/>
                  <a:pt x="71520" y="-3373"/>
                  <a:pt x="95332" y="860"/>
                </a:cubicBezTo>
                <a:cubicBezTo>
                  <a:pt x="119144" y="5093"/>
                  <a:pt x="144544" y="25731"/>
                  <a:pt x="142957" y="35785"/>
                </a:cubicBezTo>
                <a:cubicBezTo>
                  <a:pt x="141370" y="45839"/>
                  <a:pt x="84749" y="60127"/>
                  <a:pt x="85807" y="61185"/>
                </a:cubicBezTo>
                <a:cubicBezTo>
                  <a:pt x="86865" y="62243"/>
                  <a:pt x="131315" y="37902"/>
                  <a:pt x="149307" y="42135"/>
                </a:cubicBezTo>
                <a:cubicBezTo>
                  <a:pt x="167299" y="46368"/>
                  <a:pt x="190582" y="84998"/>
                  <a:pt x="193757" y="86585"/>
                </a:cubicBezTo>
                <a:cubicBezTo>
                  <a:pt x="196932" y="88172"/>
                  <a:pt x="163595" y="54306"/>
                  <a:pt x="168357" y="51660"/>
                </a:cubicBezTo>
                <a:cubicBezTo>
                  <a:pt x="173119" y="49014"/>
                  <a:pt x="203282" y="52189"/>
                  <a:pt x="222332" y="70710"/>
                </a:cubicBezTo>
                <a:cubicBezTo>
                  <a:pt x="241382" y="89231"/>
                  <a:pt x="277365" y="157493"/>
                  <a:pt x="282657" y="162785"/>
                </a:cubicBezTo>
                <a:cubicBezTo>
                  <a:pt x="287949" y="168077"/>
                  <a:pt x="271015" y="122039"/>
                  <a:pt x="254082" y="102460"/>
                </a:cubicBezTo>
                <a:cubicBezTo>
                  <a:pt x="237149" y="82881"/>
                  <a:pt x="180528" y="45310"/>
                  <a:pt x="181057" y="45310"/>
                </a:cubicBezTo>
                <a:cubicBezTo>
                  <a:pt x="181586" y="45310"/>
                  <a:pt x="258844" y="100873"/>
                  <a:pt x="257257" y="102460"/>
                </a:cubicBezTo>
                <a:cubicBezTo>
                  <a:pt x="255670" y="104047"/>
                  <a:pt x="193228" y="67535"/>
                  <a:pt x="171532" y="54835"/>
                </a:cubicBezTo>
                <a:cubicBezTo>
                  <a:pt x="149836" y="42135"/>
                  <a:pt x="142428" y="34197"/>
                  <a:pt x="127082" y="26260"/>
                </a:cubicBezTo>
                <a:cubicBezTo>
                  <a:pt x="111736" y="18323"/>
                  <a:pt x="99565" y="6681"/>
                  <a:pt x="79457" y="7210"/>
                </a:cubicBezTo>
                <a:cubicBezTo>
                  <a:pt x="59349" y="7739"/>
                  <a:pt x="-2564" y="11443"/>
                  <a:pt x="82" y="10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A5F30CA9-9C98-49D5-BF99-1E150230019A}"/>
              </a:ext>
            </a:extLst>
          </p:cNvPr>
          <p:cNvSpPr/>
          <p:nvPr/>
        </p:nvSpPr>
        <p:spPr>
          <a:xfrm>
            <a:off x="3791303" y="2822575"/>
            <a:ext cx="143543" cy="394047"/>
          </a:xfrm>
          <a:custGeom>
            <a:avLst/>
            <a:gdLst>
              <a:gd name="connsiteX0" fmla="*/ 132997 w 143543"/>
              <a:gd name="connsiteY0" fmla="*/ 0 h 394047"/>
              <a:gd name="connsiteX1" fmla="*/ 120297 w 143543"/>
              <a:gd name="connsiteY1" fmla="*/ 107950 h 394047"/>
              <a:gd name="connsiteX2" fmla="*/ 40922 w 143543"/>
              <a:gd name="connsiteY2" fmla="*/ 247650 h 394047"/>
              <a:gd name="connsiteX3" fmla="*/ 2822 w 143543"/>
              <a:gd name="connsiteY3" fmla="*/ 317500 h 394047"/>
              <a:gd name="connsiteX4" fmla="*/ 2822 w 143543"/>
              <a:gd name="connsiteY4" fmla="*/ 393700 h 394047"/>
              <a:gd name="connsiteX5" fmla="*/ 2822 w 143543"/>
              <a:gd name="connsiteY5" fmla="*/ 342900 h 394047"/>
              <a:gd name="connsiteX6" fmla="*/ 31397 w 143543"/>
              <a:gd name="connsiteY6" fmla="*/ 276225 h 394047"/>
              <a:gd name="connsiteX7" fmla="*/ 117122 w 143543"/>
              <a:gd name="connsiteY7" fmla="*/ 142875 h 394047"/>
              <a:gd name="connsiteX8" fmla="*/ 142522 w 143543"/>
              <a:gd name="connsiteY8" fmla="*/ 107950 h 394047"/>
              <a:gd name="connsiteX9" fmla="*/ 132997 w 143543"/>
              <a:gd name="connsiteY9" fmla="*/ 0 h 39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543" h="394047">
                <a:moveTo>
                  <a:pt x="132997" y="0"/>
                </a:moveTo>
                <a:cubicBezTo>
                  <a:pt x="129293" y="0"/>
                  <a:pt x="135643" y="66675"/>
                  <a:pt x="120297" y="107950"/>
                </a:cubicBezTo>
                <a:cubicBezTo>
                  <a:pt x="104951" y="149225"/>
                  <a:pt x="60501" y="212725"/>
                  <a:pt x="40922" y="247650"/>
                </a:cubicBezTo>
                <a:cubicBezTo>
                  <a:pt x="21343" y="282575"/>
                  <a:pt x="9172" y="293158"/>
                  <a:pt x="2822" y="317500"/>
                </a:cubicBezTo>
                <a:cubicBezTo>
                  <a:pt x="-3528" y="341842"/>
                  <a:pt x="2822" y="393700"/>
                  <a:pt x="2822" y="393700"/>
                </a:cubicBezTo>
                <a:cubicBezTo>
                  <a:pt x="2822" y="397933"/>
                  <a:pt x="-1940" y="362479"/>
                  <a:pt x="2822" y="342900"/>
                </a:cubicBezTo>
                <a:cubicBezTo>
                  <a:pt x="7584" y="323321"/>
                  <a:pt x="12347" y="309563"/>
                  <a:pt x="31397" y="276225"/>
                </a:cubicBezTo>
                <a:cubicBezTo>
                  <a:pt x="50447" y="242888"/>
                  <a:pt x="98601" y="170921"/>
                  <a:pt x="117122" y="142875"/>
                </a:cubicBezTo>
                <a:cubicBezTo>
                  <a:pt x="135643" y="114829"/>
                  <a:pt x="138289" y="128587"/>
                  <a:pt x="142522" y="107950"/>
                </a:cubicBezTo>
                <a:cubicBezTo>
                  <a:pt x="146755" y="87313"/>
                  <a:pt x="136701" y="0"/>
                  <a:pt x="1329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28EA280-2635-D0AD-20CE-C8F0410005D3}"/>
              </a:ext>
            </a:extLst>
          </p:cNvPr>
          <p:cNvSpPr/>
          <p:nvPr/>
        </p:nvSpPr>
        <p:spPr>
          <a:xfrm>
            <a:off x="3758546" y="3124045"/>
            <a:ext cx="48299" cy="137136"/>
          </a:xfrm>
          <a:custGeom>
            <a:avLst/>
            <a:gdLst>
              <a:gd name="connsiteX0" fmla="*/ 48279 w 48299"/>
              <a:gd name="connsiteY0" fmla="*/ 155 h 137136"/>
              <a:gd name="connsiteX1" fmla="*/ 654 w 48299"/>
              <a:gd name="connsiteY1" fmla="*/ 82705 h 137136"/>
              <a:gd name="connsiteX2" fmla="*/ 19704 w 48299"/>
              <a:gd name="connsiteY2" fmla="*/ 136680 h 137136"/>
              <a:gd name="connsiteX3" fmla="*/ 7004 w 48299"/>
              <a:gd name="connsiteY3" fmla="*/ 104930 h 137136"/>
              <a:gd name="connsiteX4" fmla="*/ 48279 w 48299"/>
              <a:gd name="connsiteY4" fmla="*/ 155 h 13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99" h="137136">
                <a:moveTo>
                  <a:pt x="48279" y="155"/>
                </a:moveTo>
                <a:cubicBezTo>
                  <a:pt x="47221" y="-3549"/>
                  <a:pt x="5417" y="59951"/>
                  <a:pt x="654" y="82705"/>
                </a:cubicBezTo>
                <a:cubicBezTo>
                  <a:pt x="-4109" y="105459"/>
                  <a:pt x="18646" y="132976"/>
                  <a:pt x="19704" y="136680"/>
                </a:cubicBezTo>
                <a:cubicBezTo>
                  <a:pt x="20762" y="140384"/>
                  <a:pt x="4887" y="120805"/>
                  <a:pt x="7004" y="104930"/>
                </a:cubicBezTo>
                <a:cubicBezTo>
                  <a:pt x="9121" y="89055"/>
                  <a:pt x="49337" y="3859"/>
                  <a:pt x="48279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41933C3F-8B4F-3B06-29CE-2A2CC45DF07D}"/>
              </a:ext>
            </a:extLst>
          </p:cNvPr>
          <p:cNvSpPr/>
          <p:nvPr/>
        </p:nvSpPr>
        <p:spPr>
          <a:xfrm>
            <a:off x="3844903" y="2816109"/>
            <a:ext cx="143541" cy="432244"/>
          </a:xfrm>
          <a:custGeom>
            <a:avLst/>
            <a:gdLst>
              <a:gd name="connsiteX0" fmla="*/ 117497 w 143541"/>
              <a:gd name="connsiteY0" fmla="*/ 116 h 432244"/>
              <a:gd name="connsiteX1" fmla="*/ 130197 w 143541"/>
              <a:gd name="connsiteY1" fmla="*/ 120766 h 432244"/>
              <a:gd name="connsiteX2" fmla="*/ 12722 w 143541"/>
              <a:gd name="connsiteY2" fmla="*/ 336666 h 432244"/>
              <a:gd name="connsiteX3" fmla="*/ 38122 w 143541"/>
              <a:gd name="connsiteY3" fmla="*/ 371591 h 432244"/>
              <a:gd name="connsiteX4" fmla="*/ 22 w 143541"/>
              <a:gd name="connsiteY4" fmla="*/ 431916 h 432244"/>
              <a:gd name="connsiteX5" fmla="*/ 44472 w 143541"/>
              <a:gd name="connsiteY5" fmla="*/ 393816 h 432244"/>
              <a:gd name="connsiteX6" fmla="*/ 19072 w 143541"/>
              <a:gd name="connsiteY6" fmla="*/ 352541 h 432244"/>
              <a:gd name="connsiteX7" fmla="*/ 85747 w 143541"/>
              <a:gd name="connsiteY7" fmla="*/ 225541 h 432244"/>
              <a:gd name="connsiteX8" fmla="*/ 76222 w 143541"/>
              <a:gd name="connsiteY8" fmla="*/ 241416 h 432244"/>
              <a:gd name="connsiteX9" fmla="*/ 142897 w 143541"/>
              <a:gd name="connsiteY9" fmla="*/ 133466 h 432244"/>
              <a:gd name="connsiteX10" fmla="*/ 111147 w 143541"/>
              <a:gd name="connsiteY10" fmla="*/ 136641 h 432244"/>
              <a:gd name="connsiteX11" fmla="*/ 130197 w 143541"/>
              <a:gd name="connsiteY11" fmla="*/ 98541 h 432244"/>
              <a:gd name="connsiteX12" fmla="*/ 117497 w 143541"/>
              <a:gd name="connsiteY12" fmla="*/ 116 h 43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3541" h="432244">
                <a:moveTo>
                  <a:pt x="117497" y="116"/>
                </a:moveTo>
                <a:cubicBezTo>
                  <a:pt x="117497" y="3820"/>
                  <a:pt x="147659" y="64675"/>
                  <a:pt x="130197" y="120766"/>
                </a:cubicBezTo>
                <a:cubicBezTo>
                  <a:pt x="112735" y="176857"/>
                  <a:pt x="28068" y="294862"/>
                  <a:pt x="12722" y="336666"/>
                </a:cubicBezTo>
                <a:cubicBezTo>
                  <a:pt x="-2624" y="378470"/>
                  <a:pt x="40239" y="355716"/>
                  <a:pt x="38122" y="371591"/>
                </a:cubicBezTo>
                <a:cubicBezTo>
                  <a:pt x="36005" y="387466"/>
                  <a:pt x="-1036" y="428212"/>
                  <a:pt x="22" y="431916"/>
                </a:cubicBezTo>
                <a:cubicBezTo>
                  <a:pt x="1080" y="435620"/>
                  <a:pt x="41297" y="407045"/>
                  <a:pt x="44472" y="393816"/>
                </a:cubicBezTo>
                <a:cubicBezTo>
                  <a:pt x="47647" y="380587"/>
                  <a:pt x="12193" y="380587"/>
                  <a:pt x="19072" y="352541"/>
                </a:cubicBezTo>
                <a:cubicBezTo>
                  <a:pt x="25951" y="324495"/>
                  <a:pt x="85747" y="225541"/>
                  <a:pt x="85747" y="225541"/>
                </a:cubicBezTo>
                <a:cubicBezTo>
                  <a:pt x="95272" y="207020"/>
                  <a:pt x="76222" y="241416"/>
                  <a:pt x="76222" y="241416"/>
                </a:cubicBezTo>
                <a:cubicBezTo>
                  <a:pt x="85747" y="226070"/>
                  <a:pt x="137076" y="150928"/>
                  <a:pt x="142897" y="133466"/>
                </a:cubicBezTo>
                <a:cubicBezTo>
                  <a:pt x="148718" y="116004"/>
                  <a:pt x="113264" y="142462"/>
                  <a:pt x="111147" y="136641"/>
                </a:cubicBezTo>
                <a:cubicBezTo>
                  <a:pt x="109030" y="130820"/>
                  <a:pt x="126493" y="114945"/>
                  <a:pt x="130197" y="98541"/>
                </a:cubicBezTo>
                <a:cubicBezTo>
                  <a:pt x="133901" y="82137"/>
                  <a:pt x="117497" y="-3588"/>
                  <a:pt x="117497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79941FC-8D26-8957-6197-A9CB4506BE7E}"/>
              </a:ext>
            </a:extLst>
          </p:cNvPr>
          <p:cNvSpPr/>
          <p:nvPr/>
        </p:nvSpPr>
        <p:spPr>
          <a:xfrm>
            <a:off x="3930585" y="3139816"/>
            <a:ext cx="60984" cy="165456"/>
          </a:xfrm>
          <a:custGeom>
            <a:avLst/>
            <a:gdLst>
              <a:gd name="connsiteX0" fmla="*/ 65 w 60984"/>
              <a:gd name="connsiteY0" fmla="*/ 259 h 165456"/>
              <a:gd name="connsiteX1" fmla="*/ 60390 w 60984"/>
              <a:gd name="connsiteY1" fmla="*/ 51059 h 165456"/>
              <a:gd name="connsiteX2" fmla="*/ 31815 w 60984"/>
              <a:gd name="connsiteY2" fmla="*/ 165359 h 165456"/>
              <a:gd name="connsiteX3" fmla="*/ 47690 w 60984"/>
              <a:gd name="connsiteY3" fmla="*/ 70109 h 165456"/>
              <a:gd name="connsiteX4" fmla="*/ 65 w 60984"/>
              <a:gd name="connsiteY4" fmla="*/ 259 h 16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84" h="165456">
                <a:moveTo>
                  <a:pt x="65" y="259"/>
                </a:moveTo>
                <a:cubicBezTo>
                  <a:pt x="2182" y="-2916"/>
                  <a:pt x="55098" y="23542"/>
                  <a:pt x="60390" y="51059"/>
                </a:cubicBezTo>
                <a:cubicBezTo>
                  <a:pt x="65682" y="78576"/>
                  <a:pt x="33932" y="162184"/>
                  <a:pt x="31815" y="165359"/>
                </a:cubicBezTo>
                <a:cubicBezTo>
                  <a:pt x="29698" y="168534"/>
                  <a:pt x="47690" y="93392"/>
                  <a:pt x="47690" y="70109"/>
                </a:cubicBezTo>
                <a:cubicBezTo>
                  <a:pt x="47690" y="46826"/>
                  <a:pt x="-2052" y="3434"/>
                  <a:pt x="65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D9DA4B1-FE76-4E79-DEFF-B9703E7B1594}"/>
              </a:ext>
            </a:extLst>
          </p:cNvPr>
          <p:cNvSpPr/>
          <p:nvPr/>
        </p:nvSpPr>
        <p:spPr>
          <a:xfrm>
            <a:off x="3805698" y="2999004"/>
            <a:ext cx="152261" cy="255989"/>
          </a:xfrm>
          <a:custGeom>
            <a:avLst/>
            <a:gdLst>
              <a:gd name="connsiteX0" fmla="*/ 105902 w 152261"/>
              <a:gd name="connsiteY0" fmla="*/ 1371 h 255989"/>
              <a:gd name="connsiteX1" fmla="*/ 4302 w 152261"/>
              <a:gd name="connsiteY1" fmla="*/ 175996 h 255989"/>
              <a:gd name="connsiteX2" fmla="*/ 23352 w 152261"/>
              <a:gd name="connsiteY2" fmla="*/ 160121 h 255989"/>
              <a:gd name="connsiteX3" fmla="*/ 64627 w 152261"/>
              <a:gd name="connsiteY3" fmla="*/ 198221 h 255989"/>
              <a:gd name="connsiteX4" fmla="*/ 83677 w 152261"/>
              <a:gd name="connsiteY4" fmla="*/ 201396 h 255989"/>
              <a:gd name="connsiteX5" fmla="*/ 140827 w 152261"/>
              <a:gd name="connsiteY5" fmla="*/ 236321 h 255989"/>
              <a:gd name="connsiteX6" fmla="*/ 150352 w 152261"/>
              <a:gd name="connsiteY6" fmla="*/ 255371 h 255989"/>
              <a:gd name="connsiteX7" fmla="*/ 115427 w 152261"/>
              <a:gd name="connsiteY7" fmla="*/ 214096 h 255989"/>
              <a:gd name="connsiteX8" fmla="*/ 13827 w 152261"/>
              <a:gd name="connsiteY8" fmla="*/ 163296 h 255989"/>
              <a:gd name="connsiteX9" fmla="*/ 61452 w 152261"/>
              <a:gd name="connsiteY9" fmla="*/ 96621 h 255989"/>
              <a:gd name="connsiteX10" fmla="*/ 105902 w 152261"/>
              <a:gd name="connsiteY10" fmla="*/ 1371 h 25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261" h="255989">
                <a:moveTo>
                  <a:pt x="105902" y="1371"/>
                </a:moveTo>
                <a:cubicBezTo>
                  <a:pt x="96377" y="14600"/>
                  <a:pt x="4302" y="175996"/>
                  <a:pt x="4302" y="175996"/>
                </a:cubicBezTo>
                <a:cubicBezTo>
                  <a:pt x="-9456" y="202454"/>
                  <a:pt x="13298" y="156417"/>
                  <a:pt x="23352" y="160121"/>
                </a:cubicBezTo>
                <a:cubicBezTo>
                  <a:pt x="33406" y="163825"/>
                  <a:pt x="64627" y="198221"/>
                  <a:pt x="64627" y="198221"/>
                </a:cubicBezTo>
                <a:cubicBezTo>
                  <a:pt x="74681" y="205100"/>
                  <a:pt x="70977" y="195046"/>
                  <a:pt x="83677" y="201396"/>
                </a:cubicBezTo>
                <a:cubicBezTo>
                  <a:pt x="96377" y="207746"/>
                  <a:pt x="140827" y="236321"/>
                  <a:pt x="140827" y="236321"/>
                </a:cubicBezTo>
                <a:cubicBezTo>
                  <a:pt x="151939" y="245317"/>
                  <a:pt x="154585" y="259075"/>
                  <a:pt x="150352" y="255371"/>
                </a:cubicBezTo>
                <a:cubicBezTo>
                  <a:pt x="146119" y="251667"/>
                  <a:pt x="138181" y="229442"/>
                  <a:pt x="115427" y="214096"/>
                </a:cubicBezTo>
                <a:cubicBezTo>
                  <a:pt x="92673" y="198750"/>
                  <a:pt x="22823" y="182875"/>
                  <a:pt x="13827" y="163296"/>
                </a:cubicBezTo>
                <a:cubicBezTo>
                  <a:pt x="4831" y="143717"/>
                  <a:pt x="48223" y="118846"/>
                  <a:pt x="61452" y="96621"/>
                </a:cubicBezTo>
                <a:cubicBezTo>
                  <a:pt x="74681" y="74396"/>
                  <a:pt x="115427" y="-11858"/>
                  <a:pt x="105902" y="1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74C9ABE-C52F-8B8B-5668-53C2AB4BBC2D}"/>
              </a:ext>
            </a:extLst>
          </p:cNvPr>
          <p:cNvSpPr/>
          <p:nvPr/>
        </p:nvSpPr>
        <p:spPr>
          <a:xfrm>
            <a:off x="3797183" y="3266898"/>
            <a:ext cx="25517" cy="111568"/>
          </a:xfrm>
          <a:custGeom>
            <a:avLst/>
            <a:gdLst>
              <a:gd name="connsiteX0" fmla="*/ 25517 w 25517"/>
              <a:gd name="connsiteY0" fmla="*/ 177 h 111568"/>
              <a:gd name="connsiteX1" fmla="*/ 3292 w 25517"/>
              <a:gd name="connsiteY1" fmla="*/ 70027 h 111568"/>
              <a:gd name="connsiteX2" fmla="*/ 117 w 25517"/>
              <a:gd name="connsiteY2" fmla="*/ 111302 h 111568"/>
              <a:gd name="connsiteX3" fmla="*/ 3292 w 25517"/>
              <a:gd name="connsiteY3" fmla="*/ 50977 h 111568"/>
              <a:gd name="connsiteX4" fmla="*/ 25517 w 25517"/>
              <a:gd name="connsiteY4" fmla="*/ 177 h 11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17" h="111568">
                <a:moveTo>
                  <a:pt x="25517" y="177"/>
                </a:moveTo>
                <a:cubicBezTo>
                  <a:pt x="25517" y="3352"/>
                  <a:pt x="7525" y="51506"/>
                  <a:pt x="3292" y="70027"/>
                </a:cubicBezTo>
                <a:cubicBezTo>
                  <a:pt x="-941" y="88548"/>
                  <a:pt x="117" y="114477"/>
                  <a:pt x="117" y="111302"/>
                </a:cubicBezTo>
                <a:cubicBezTo>
                  <a:pt x="117" y="108127"/>
                  <a:pt x="-412" y="64735"/>
                  <a:pt x="3292" y="50977"/>
                </a:cubicBezTo>
                <a:cubicBezTo>
                  <a:pt x="6996" y="37219"/>
                  <a:pt x="25517" y="-2998"/>
                  <a:pt x="25517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2F33C43A-670B-DC14-4C7A-7A406F486041}"/>
              </a:ext>
            </a:extLst>
          </p:cNvPr>
          <p:cNvSpPr/>
          <p:nvPr/>
        </p:nvSpPr>
        <p:spPr>
          <a:xfrm>
            <a:off x="3847982" y="3305036"/>
            <a:ext cx="13354" cy="90501"/>
          </a:xfrm>
          <a:custGeom>
            <a:avLst/>
            <a:gdLst>
              <a:gd name="connsiteX0" fmla="*/ 6468 w 13354"/>
              <a:gd name="connsiteY0" fmla="*/ 139 h 90501"/>
              <a:gd name="connsiteX1" fmla="*/ 6468 w 13354"/>
              <a:gd name="connsiteY1" fmla="*/ 76339 h 90501"/>
              <a:gd name="connsiteX2" fmla="*/ 118 w 13354"/>
              <a:gd name="connsiteY2" fmla="*/ 89039 h 90501"/>
              <a:gd name="connsiteX3" fmla="*/ 12818 w 13354"/>
              <a:gd name="connsiteY3" fmla="*/ 57289 h 90501"/>
              <a:gd name="connsiteX4" fmla="*/ 6468 w 13354"/>
              <a:gd name="connsiteY4" fmla="*/ 139 h 9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4" h="90501">
                <a:moveTo>
                  <a:pt x="6468" y="139"/>
                </a:moveTo>
                <a:cubicBezTo>
                  <a:pt x="5410" y="3314"/>
                  <a:pt x="6468" y="76339"/>
                  <a:pt x="6468" y="76339"/>
                </a:cubicBezTo>
                <a:cubicBezTo>
                  <a:pt x="5410" y="91156"/>
                  <a:pt x="-940" y="92214"/>
                  <a:pt x="118" y="89039"/>
                </a:cubicBezTo>
                <a:cubicBezTo>
                  <a:pt x="1176" y="85864"/>
                  <a:pt x="12818" y="57289"/>
                  <a:pt x="12818" y="57289"/>
                </a:cubicBezTo>
                <a:cubicBezTo>
                  <a:pt x="15464" y="48822"/>
                  <a:pt x="7526" y="-3036"/>
                  <a:pt x="6468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41E2192B-3734-73B3-2397-C82061628BC0}"/>
              </a:ext>
            </a:extLst>
          </p:cNvPr>
          <p:cNvSpPr/>
          <p:nvPr/>
        </p:nvSpPr>
        <p:spPr>
          <a:xfrm>
            <a:off x="3657544" y="3428674"/>
            <a:ext cx="317992" cy="79788"/>
          </a:xfrm>
          <a:custGeom>
            <a:avLst/>
            <a:gdLst>
              <a:gd name="connsiteX0" fmla="*/ 56 w 317992"/>
              <a:gd name="connsiteY0" fmla="*/ 13026 h 79788"/>
              <a:gd name="connsiteX1" fmla="*/ 136581 w 317992"/>
              <a:gd name="connsiteY1" fmla="*/ 6676 h 79788"/>
              <a:gd name="connsiteX2" fmla="*/ 88956 w 317992"/>
              <a:gd name="connsiteY2" fmla="*/ 9851 h 79788"/>
              <a:gd name="connsiteX3" fmla="*/ 206431 w 317992"/>
              <a:gd name="connsiteY3" fmla="*/ 32076 h 79788"/>
              <a:gd name="connsiteX4" fmla="*/ 317556 w 317992"/>
              <a:gd name="connsiteY4" fmla="*/ 79701 h 79788"/>
              <a:gd name="connsiteX5" fmla="*/ 247706 w 317992"/>
              <a:gd name="connsiteY5" fmla="*/ 44776 h 79788"/>
              <a:gd name="connsiteX6" fmla="*/ 171506 w 317992"/>
              <a:gd name="connsiteY6" fmla="*/ 6676 h 79788"/>
              <a:gd name="connsiteX7" fmla="*/ 200081 w 317992"/>
              <a:gd name="connsiteY7" fmla="*/ 25726 h 79788"/>
              <a:gd name="connsiteX8" fmla="*/ 120706 w 317992"/>
              <a:gd name="connsiteY8" fmla="*/ 326 h 79788"/>
              <a:gd name="connsiteX9" fmla="*/ 56 w 317992"/>
              <a:gd name="connsiteY9" fmla="*/ 13026 h 7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92" h="79788">
                <a:moveTo>
                  <a:pt x="56" y="13026"/>
                </a:moveTo>
                <a:cubicBezTo>
                  <a:pt x="2702" y="14084"/>
                  <a:pt x="121764" y="7205"/>
                  <a:pt x="136581" y="6676"/>
                </a:cubicBezTo>
                <a:cubicBezTo>
                  <a:pt x="151398" y="6147"/>
                  <a:pt x="77314" y="5618"/>
                  <a:pt x="88956" y="9851"/>
                </a:cubicBezTo>
                <a:cubicBezTo>
                  <a:pt x="100598" y="14084"/>
                  <a:pt x="168331" y="20434"/>
                  <a:pt x="206431" y="32076"/>
                </a:cubicBezTo>
                <a:cubicBezTo>
                  <a:pt x="244531" y="43718"/>
                  <a:pt x="310677" y="77584"/>
                  <a:pt x="317556" y="79701"/>
                </a:cubicBezTo>
                <a:cubicBezTo>
                  <a:pt x="324435" y="81818"/>
                  <a:pt x="247706" y="44776"/>
                  <a:pt x="247706" y="44776"/>
                </a:cubicBezTo>
                <a:cubicBezTo>
                  <a:pt x="223364" y="32605"/>
                  <a:pt x="179444" y="9851"/>
                  <a:pt x="171506" y="6676"/>
                </a:cubicBezTo>
                <a:cubicBezTo>
                  <a:pt x="163568" y="3501"/>
                  <a:pt x="208548" y="26784"/>
                  <a:pt x="200081" y="25726"/>
                </a:cubicBezTo>
                <a:cubicBezTo>
                  <a:pt x="191614" y="24668"/>
                  <a:pt x="152985" y="2972"/>
                  <a:pt x="120706" y="326"/>
                </a:cubicBezTo>
                <a:cubicBezTo>
                  <a:pt x="88427" y="-2320"/>
                  <a:pt x="-2590" y="11968"/>
                  <a:pt x="56" y="13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19B3356-6132-3410-C4BE-8F6F81E4EDBF}"/>
              </a:ext>
            </a:extLst>
          </p:cNvPr>
          <p:cNvSpPr/>
          <p:nvPr/>
        </p:nvSpPr>
        <p:spPr>
          <a:xfrm>
            <a:off x="3654079" y="3374593"/>
            <a:ext cx="159096" cy="57667"/>
          </a:xfrm>
          <a:custGeom>
            <a:avLst/>
            <a:gdLst>
              <a:gd name="connsiteX0" fmla="*/ 346 w 159096"/>
              <a:gd name="connsiteY0" fmla="*/ 57582 h 57667"/>
              <a:gd name="connsiteX1" fmla="*/ 111471 w 159096"/>
              <a:gd name="connsiteY1" fmla="*/ 19482 h 57667"/>
              <a:gd name="connsiteX2" fmla="*/ 159096 w 159096"/>
              <a:gd name="connsiteY2" fmla="*/ 44882 h 57667"/>
              <a:gd name="connsiteX3" fmla="*/ 111471 w 159096"/>
              <a:gd name="connsiteY3" fmla="*/ 3607 h 57667"/>
              <a:gd name="connsiteX4" fmla="*/ 76546 w 159096"/>
              <a:gd name="connsiteY4" fmla="*/ 6782 h 57667"/>
              <a:gd name="connsiteX5" fmla="*/ 346 w 159096"/>
              <a:gd name="connsiteY5" fmla="*/ 57582 h 5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096" h="57667">
                <a:moveTo>
                  <a:pt x="346" y="57582"/>
                </a:moveTo>
                <a:cubicBezTo>
                  <a:pt x="6167" y="59699"/>
                  <a:pt x="85013" y="21599"/>
                  <a:pt x="111471" y="19482"/>
                </a:cubicBezTo>
                <a:cubicBezTo>
                  <a:pt x="137929" y="17365"/>
                  <a:pt x="159096" y="47528"/>
                  <a:pt x="159096" y="44882"/>
                </a:cubicBezTo>
                <a:cubicBezTo>
                  <a:pt x="159096" y="42236"/>
                  <a:pt x="125229" y="9957"/>
                  <a:pt x="111471" y="3607"/>
                </a:cubicBezTo>
                <a:cubicBezTo>
                  <a:pt x="97713" y="-2743"/>
                  <a:pt x="89246" y="-97"/>
                  <a:pt x="76546" y="6782"/>
                </a:cubicBezTo>
                <a:cubicBezTo>
                  <a:pt x="63846" y="13661"/>
                  <a:pt x="-5475" y="55465"/>
                  <a:pt x="346" y="57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2AF8721-CA6C-AB70-0A4E-4865CA271087}"/>
              </a:ext>
            </a:extLst>
          </p:cNvPr>
          <p:cNvSpPr/>
          <p:nvPr/>
        </p:nvSpPr>
        <p:spPr>
          <a:xfrm>
            <a:off x="3790870" y="3402629"/>
            <a:ext cx="204813" cy="116543"/>
          </a:xfrm>
          <a:custGeom>
            <a:avLst/>
            <a:gdLst>
              <a:gd name="connsiteX0" fmla="*/ 80 w 204813"/>
              <a:gd name="connsiteY0" fmla="*/ 7321 h 116543"/>
              <a:gd name="connsiteX1" fmla="*/ 82630 w 204813"/>
              <a:gd name="connsiteY1" fmla="*/ 971 h 116543"/>
              <a:gd name="connsiteX2" fmla="*/ 133430 w 204813"/>
              <a:gd name="connsiteY2" fmla="*/ 29546 h 116543"/>
              <a:gd name="connsiteX3" fmla="*/ 203280 w 204813"/>
              <a:gd name="connsiteY3" fmla="*/ 115271 h 116543"/>
              <a:gd name="connsiteX4" fmla="*/ 174705 w 204813"/>
              <a:gd name="connsiteY4" fmla="*/ 77171 h 116543"/>
              <a:gd name="connsiteX5" fmla="*/ 95330 w 204813"/>
              <a:gd name="connsiteY5" fmla="*/ 26371 h 116543"/>
              <a:gd name="connsiteX6" fmla="*/ 136605 w 204813"/>
              <a:gd name="connsiteY6" fmla="*/ 42246 h 116543"/>
              <a:gd name="connsiteX7" fmla="*/ 98505 w 204813"/>
              <a:gd name="connsiteY7" fmla="*/ 13671 h 116543"/>
              <a:gd name="connsiteX8" fmla="*/ 80 w 204813"/>
              <a:gd name="connsiteY8" fmla="*/ 7321 h 11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813" h="116543">
                <a:moveTo>
                  <a:pt x="80" y="7321"/>
                </a:moveTo>
                <a:cubicBezTo>
                  <a:pt x="-2566" y="5204"/>
                  <a:pt x="60405" y="-2733"/>
                  <a:pt x="82630" y="971"/>
                </a:cubicBezTo>
                <a:cubicBezTo>
                  <a:pt x="104855" y="4675"/>
                  <a:pt x="113322" y="10496"/>
                  <a:pt x="133430" y="29546"/>
                </a:cubicBezTo>
                <a:cubicBezTo>
                  <a:pt x="153538" y="48596"/>
                  <a:pt x="196401" y="107333"/>
                  <a:pt x="203280" y="115271"/>
                </a:cubicBezTo>
                <a:cubicBezTo>
                  <a:pt x="210159" y="123209"/>
                  <a:pt x="192697" y="91988"/>
                  <a:pt x="174705" y="77171"/>
                </a:cubicBezTo>
                <a:cubicBezTo>
                  <a:pt x="156713" y="62354"/>
                  <a:pt x="101680" y="32192"/>
                  <a:pt x="95330" y="26371"/>
                </a:cubicBezTo>
                <a:cubicBezTo>
                  <a:pt x="88980" y="20550"/>
                  <a:pt x="136076" y="44363"/>
                  <a:pt x="136605" y="42246"/>
                </a:cubicBezTo>
                <a:cubicBezTo>
                  <a:pt x="137134" y="40129"/>
                  <a:pt x="114909" y="20021"/>
                  <a:pt x="98505" y="13671"/>
                </a:cubicBezTo>
                <a:cubicBezTo>
                  <a:pt x="82101" y="7321"/>
                  <a:pt x="2726" y="9438"/>
                  <a:pt x="80" y="7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0F04E29-41C7-5098-B3AF-EF1E5AD3A2F3}"/>
              </a:ext>
            </a:extLst>
          </p:cNvPr>
          <p:cNvSpPr/>
          <p:nvPr/>
        </p:nvSpPr>
        <p:spPr>
          <a:xfrm>
            <a:off x="3676590" y="3444872"/>
            <a:ext cx="308070" cy="90450"/>
          </a:xfrm>
          <a:custGeom>
            <a:avLst/>
            <a:gdLst>
              <a:gd name="connsiteX0" fmla="*/ 60 w 308070"/>
              <a:gd name="connsiteY0" fmla="*/ 3 h 90450"/>
              <a:gd name="connsiteX1" fmla="*/ 127060 w 308070"/>
              <a:gd name="connsiteY1" fmla="*/ 66678 h 90450"/>
              <a:gd name="connsiteX2" fmla="*/ 308035 w 308070"/>
              <a:gd name="connsiteY2" fmla="*/ 63503 h 90450"/>
              <a:gd name="connsiteX3" fmla="*/ 142935 w 308070"/>
              <a:gd name="connsiteY3" fmla="*/ 88903 h 90450"/>
              <a:gd name="connsiteX4" fmla="*/ 174685 w 308070"/>
              <a:gd name="connsiteY4" fmla="*/ 85728 h 90450"/>
              <a:gd name="connsiteX5" fmla="*/ 111185 w 308070"/>
              <a:gd name="connsiteY5" fmla="*/ 69853 h 90450"/>
              <a:gd name="connsiteX6" fmla="*/ 60 w 308070"/>
              <a:gd name="connsiteY6" fmla="*/ 3 h 9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70" h="90450">
                <a:moveTo>
                  <a:pt x="60" y="3"/>
                </a:moveTo>
                <a:cubicBezTo>
                  <a:pt x="2706" y="-526"/>
                  <a:pt x="75731" y="56095"/>
                  <a:pt x="127060" y="66678"/>
                </a:cubicBezTo>
                <a:cubicBezTo>
                  <a:pt x="178389" y="77261"/>
                  <a:pt x="305389" y="59799"/>
                  <a:pt x="308035" y="63503"/>
                </a:cubicBezTo>
                <a:cubicBezTo>
                  <a:pt x="310681" y="67207"/>
                  <a:pt x="165160" y="85199"/>
                  <a:pt x="142935" y="88903"/>
                </a:cubicBezTo>
                <a:cubicBezTo>
                  <a:pt x="120710" y="92607"/>
                  <a:pt x="179977" y="88903"/>
                  <a:pt x="174685" y="85728"/>
                </a:cubicBezTo>
                <a:cubicBezTo>
                  <a:pt x="169393" y="82553"/>
                  <a:pt x="140289" y="81495"/>
                  <a:pt x="111185" y="69853"/>
                </a:cubicBezTo>
                <a:cubicBezTo>
                  <a:pt x="82081" y="58211"/>
                  <a:pt x="-2586" y="532"/>
                  <a:pt x="6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8A0C50AD-A50C-BEFF-D343-3606DD1938C5}"/>
              </a:ext>
            </a:extLst>
          </p:cNvPr>
          <p:cNvSpPr/>
          <p:nvPr/>
        </p:nvSpPr>
        <p:spPr>
          <a:xfrm>
            <a:off x="3670258" y="3448037"/>
            <a:ext cx="193830" cy="117488"/>
          </a:xfrm>
          <a:custGeom>
            <a:avLst/>
            <a:gdLst>
              <a:gd name="connsiteX0" fmla="*/ 42 w 193830"/>
              <a:gd name="connsiteY0" fmla="*/ 13 h 117488"/>
              <a:gd name="connsiteX1" fmla="*/ 85767 w 193830"/>
              <a:gd name="connsiteY1" fmla="*/ 76213 h 117488"/>
              <a:gd name="connsiteX2" fmla="*/ 57192 w 193830"/>
              <a:gd name="connsiteY2" fmla="*/ 88913 h 117488"/>
              <a:gd name="connsiteX3" fmla="*/ 193717 w 193830"/>
              <a:gd name="connsiteY3" fmla="*/ 117488 h 117488"/>
              <a:gd name="connsiteX4" fmla="*/ 82592 w 193830"/>
              <a:gd name="connsiteY4" fmla="*/ 88913 h 117488"/>
              <a:gd name="connsiteX5" fmla="*/ 98467 w 193830"/>
              <a:gd name="connsiteY5" fmla="*/ 82563 h 117488"/>
              <a:gd name="connsiteX6" fmla="*/ 42 w 193830"/>
              <a:gd name="connsiteY6" fmla="*/ 13 h 11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830" h="117488">
                <a:moveTo>
                  <a:pt x="42" y="13"/>
                </a:moveTo>
                <a:cubicBezTo>
                  <a:pt x="-2075" y="-1045"/>
                  <a:pt x="76242" y="61396"/>
                  <a:pt x="85767" y="76213"/>
                </a:cubicBezTo>
                <a:cubicBezTo>
                  <a:pt x="95292" y="91030"/>
                  <a:pt x="39200" y="82034"/>
                  <a:pt x="57192" y="88913"/>
                </a:cubicBezTo>
                <a:cubicBezTo>
                  <a:pt x="75184" y="95792"/>
                  <a:pt x="189484" y="117488"/>
                  <a:pt x="193717" y="117488"/>
                </a:cubicBezTo>
                <a:cubicBezTo>
                  <a:pt x="197950" y="117488"/>
                  <a:pt x="82592" y="88913"/>
                  <a:pt x="82592" y="88913"/>
                </a:cubicBezTo>
                <a:cubicBezTo>
                  <a:pt x="66717" y="83092"/>
                  <a:pt x="107463" y="92617"/>
                  <a:pt x="98467" y="82563"/>
                </a:cubicBezTo>
                <a:cubicBezTo>
                  <a:pt x="89471" y="72509"/>
                  <a:pt x="2159" y="1071"/>
                  <a:pt x="4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20122A8B-780B-DB4A-E269-39EDDD25A9C0}"/>
              </a:ext>
            </a:extLst>
          </p:cNvPr>
          <p:cNvSpPr/>
          <p:nvPr/>
        </p:nvSpPr>
        <p:spPr>
          <a:xfrm>
            <a:off x="3765512" y="3508366"/>
            <a:ext cx="228756" cy="60587"/>
          </a:xfrm>
          <a:custGeom>
            <a:avLst/>
            <a:gdLst>
              <a:gd name="connsiteX0" fmla="*/ 38 w 228756"/>
              <a:gd name="connsiteY0" fmla="*/ 60334 h 60587"/>
              <a:gd name="connsiteX1" fmla="*/ 120688 w 228756"/>
              <a:gd name="connsiteY1" fmla="*/ 31759 h 60587"/>
              <a:gd name="connsiteX2" fmla="*/ 228638 w 228756"/>
              <a:gd name="connsiteY2" fmla="*/ 9 h 60587"/>
              <a:gd name="connsiteX3" fmla="*/ 142913 w 228756"/>
              <a:gd name="connsiteY3" fmla="*/ 34934 h 60587"/>
              <a:gd name="connsiteX4" fmla="*/ 196888 w 228756"/>
              <a:gd name="connsiteY4" fmla="*/ 22234 h 60587"/>
              <a:gd name="connsiteX5" fmla="*/ 133388 w 228756"/>
              <a:gd name="connsiteY5" fmla="*/ 44459 h 60587"/>
              <a:gd name="connsiteX6" fmla="*/ 38 w 228756"/>
              <a:gd name="connsiteY6" fmla="*/ 60334 h 6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756" h="60587">
                <a:moveTo>
                  <a:pt x="38" y="60334"/>
                </a:moveTo>
                <a:cubicBezTo>
                  <a:pt x="-2079" y="58217"/>
                  <a:pt x="82588" y="41813"/>
                  <a:pt x="120688" y="31759"/>
                </a:cubicBezTo>
                <a:cubicBezTo>
                  <a:pt x="158788" y="21705"/>
                  <a:pt x="224934" y="-520"/>
                  <a:pt x="228638" y="9"/>
                </a:cubicBezTo>
                <a:cubicBezTo>
                  <a:pt x="232342" y="538"/>
                  <a:pt x="148205" y="31230"/>
                  <a:pt x="142913" y="34934"/>
                </a:cubicBezTo>
                <a:cubicBezTo>
                  <a:pt x="137621" y="38638"/>
                  <a:pt x="198475" y="20647"/>
                  <a:pt x="196888" y="22234"/>
                </a:cubicBezTo>
                <a:cubicBezTo>
                  <a:pt x="195301" y="23821"/>
                  <a:pt x="159846" y="38109"/>
                  <a:pt x="133388" y="44459"/>
                </a:cubicBezTo>
                <a:cubicBezTo>
                  <a:pt x="106930" y="50809"/>
                  <a:pt x="2155" y="62451"/>
                  <a:pt x="38" y="60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1281DD5F-977C-3D3F-489E-1CD37C8CF704}"/>
              </a:ext>
            </a:extLst>
          </p:cNvPr>
          <p:cNvSpPr/>
          <p:nvPr/>
        </p:nvSpPr>
        <p:spPr>
          <a:xfrm>
            <a:off x="3649279" y="3237562"/>
            <a:ext cx="88007" cy="81067"/>
          </a:xfrm>
          <a:custGeom>
            <a:avLst/>
            <a:gdLst>
              <a:gd name="connsiteX0" fmla="*/ 87696 w 88007"/>
              <a:gd name="connsiteY0" fmla="*/ 938 h 81067"/>
              <a:gd name="connsiteX1" fmla="*/ 1971 w 88007"/>
              <a:gd name="connsiteY1" fmla="*/ 80313 h 81067"/>
              <a:gd name="connsiteX2" fmla="*/ 30546 w 88007"/>
              <a:gd name="connsiteY2" fmla="*/ 39038 h 81067"/>
              <a:gd name="connsiteX3" fmla="*/ 87696 w 88007"/>
              <a:gd name="connsiteY3" fmla="*/ 938 h 8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07" h="81067">
                <a:moveTo>
                  <a:pt x="87696" y="938"/>
                </a:moveTo>
                <a:cubicBezTo>
                  <a:pt x="82934" y="7817"/>
                  <a:pt x="11496" y="73963"/>
                  <a:pt x="1971" y="80313"/>
                </a:cubicBezTo>
                <a:cubicBezTo>
                  <a:pt x="-7554" y="86663"/>
                  <a:pt x="19963" y="51209"/>
                  <a:pt x="30546" y="39038"/>
                </a:cubicBezTo>
                <a:cubicBezTo>
                  <a:pt x="41129" y="26867"/>
                  <a:pt x="92458" y="-5941"/>
                  <a:pt x="87696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06451D69-A72C-C7D2-605B-27001CD05717}"/>
              </a:ext>
            </a:extLst>
          </p:cNvPr>
          <p:cNvSpPr/>
          <p:nvPr/>
        </p:nvSpPr>
        <p:spPr>
          <a:xfrm>
            <a:off x="4365614" y="3328517"/>
            <a:ext cx="26939" cy="243135"/>
          </a:xfrm>
          <a:custGeom>
            <a:avLst/>
            <a:gdLst>
              <a:gd name="connsiteX0" fmla="*/ 22236 w 26939"/>
              <a:gd name="connsiteY0" fmla="*/ 2058 h 243135"/>
              <a:gd name="connsiteX1" fmla="*/ 11 w 26939"/>
              <a:gd name="connsiteY1" fmla="*/ 240183 h 243135"/>
              <a:gd name="connsiteX2" fmla="*/ 25411 w 26939"/>
              <a:gd name="connsiteY2" fmla="*/ 129058 h 243135"/>
              <a:gd name="connsiteX3" fmla="*/ 22236 w 26939"/>
              <a:gd name="connsiteY3" fmla="*/ 2058 h 24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39" h="243135">
                <a:moveTo>
                  <a:pt x="22236" y="2058"/>
                </a:moveTo>
                <a:cubicBezTo>
                  <a:pt x="18003" y="20579"/>
                  <a:pt x="-518" y="219016"/>
                  <a:pt x="11" y="240183"/>
                </a:cubicBezTo>
                <a:cubicBezTo>
                  <a:pt x="540" y="261350"/>
                  <a:pt x="22236" y="162925"/>
                  <a:pt x="25411" y="129058"/>
                </a:cubicBezTo>
                <a:cubicBezTo>
                  <a:pt x="28586" y="95191"/>
                  <a:pt x="26469" y="-16463"/>
                  <a:pt x="22236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E7F61A2D-FE7C-C422-D4F7-6F039F152E77}"/>
              </a:ext>
            </a:extLst>
          </p:cNvPr>
          <p:cNvSpPr/>
          <p:nvPr/>
        </p:nvSpPr>
        <p:spPr>
          <a:xfrm>
            <a:off x="4381488" y="3171638"/>
            <a:ext cx="139745" cy="378089"/>
          </a:xfrm>
          <a:custGeom>
            <a:avLst/>
            <a:gdLst>
              <a:gd name="connsiteX0" fmla="*/ 139712 w 139745"/>
              <a:gd name="connsiteY0" fmla="*/ 187 h 378089"/>
              <a:gd name="connsiteX1" fmla="*/ 88912 w 139745"/>
              <a:gd name="connsiteY1" fmla="*/ 127187 h 378089"/>
              <a:gd name="connsiteX2" fmla="*/ 12 w 139745"/>
              <a:gd name="connsiteY2" fmla="*/ 378012 h 378089"/>
              <a:gd name="connsiteX3" fmla="*/ 95262 w 139745"/>
              <a:gd name="connsiteY3" fmla="*/ 152587 h 378089"/>
              <a:gd name="connsiteX4" fmla="*/ 139712 w 139745"/>
              <a:gd name="connsiteY4" fmla="*/ 187 h 37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45" h="378089">
                <a:moveTo>
                  <a:pt x="139712" y="187"/>
                </a:moveTo>
                <a:cubicBezTo>
                  <a:pt x="138654" y="-4046"/>
                  <a:pt x="112195" y="64216"/>
                  <a:pt x="88912" y="127187"/>
                </a:cubicBezTo>
                <a:cubicBezTo>
                  <a:pt x="65629" y="190158"/>
                  <a:pt x="-1046" y="373779"/>
                  <a:pt x="12" y="378012"/>
                </a:cubicBezTo>
                <a:cubicBezTo>
                  <a:pt x="1070" y="382245"/>
                  <a:pt x="74095" y="211854"/>
                  <a:pt x="95262" y="152587"/>
                </a:cubicBezTo>
                <a:cubicBezTo>
                  <a:pt x="116429" y="93320"/>
                  <a:pt x="140770" y="4420"/>
                  <a:pt x="139712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455453D6-B698-1E20-2C88-A02B231B262F}"/>
              </a:ext>
            </a:extLst>
          </p:cNvPr>
          <p:cNvSpPr/>
          <p:nvPr/>
        </p:nvSpPr>
        <p:spPr>
          <a:xfrm>
            <a:off x="4055899" y="3650616"/>
            <a:ext cx="171968" cy="130150"/>
          </a:xfrm>
          <a:custGeom>
            <a:avLst/>
            <a:gdLst>
              <a:gd name="connsiteX0" fmla="*/ 170026 w 171968"/>
              <a:gd name="connsiteY0" fmla="*/ 634 h 130150"/>
              <a:gd name="connsiteX1" fmla="*/ 1751 w 171968"/>
              <a:gd name="connsiteY1" fmla="*/ 127634 h 130150"/>
              <a:gd name="connsiteX2" fmla="*/ 87476 w 171968"/>
              <a:gd name="connsiteY2" fmla="*/ 80009 h 130150"/>
              <a:gd name="connsiteX3" fmla="*/ 170026 w 171968"/>
              <a:gd name="connsiteY3" fmla="*/ 634 h 13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68" h="130150">
                <a:moveTo>
                  <a:pt x="170026" y="634"/>
                </a:moveTo>
                <a:cubicBezTo>
                  <a:pt x="155739" y="8571"/>
                  <a:pt x="15509" y="114405"/>
                  <a:pt x="1751" y="127634"/>
                </a:cubicBezTo>
                <a:cubicBezTo>
                  <a:pt x="-12007" y="140863"/>
                  <a:pt x="58901" y="98530"/>
                  <a:pt x="87476" y="80009"/>
                </a:cubicBezTo>
                <a:cubicBezTo>
                  <a:pt x="116051" y="61488"/>
                  <a:pt x="184313" y="-7303"/>
                  <a:pt x="170026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35C44930-34FE-EAA0-66BC-7275934E1F7B}"/>
              </a:ext>
            </a:extLst>
          </p:cNvPr>
          <p:cNvSpPr/>
          <p:nvPr/>
        </p:nvSpPr>
        <p:spPr>
          <a:xfrm>
            <a:off x="3856725" y="3724238"/>
            <a:ext cx="128490" cy="10199"/>
          </a:xfrm>
          <a:custGeom>
            <a:avLst/>
            <a:gdLst>
              <a:gd name="connsiteX0" fmla="*/ 900 w 128490"/>
              <a:gd name="connsiteY0" fmla="*/ 6387 h 10199"/>
              <a:gd name="connsiteX1" fmla="*/ 73925 w 128490"/>
              <a:gd name="connsiteY1" fmla="*/ 37 h 10199"/>
              <a:gd name="connsiteX2" fmla="*/ 127900 w 128490"/>
              <a:gd name="connsiteY2" fmla="*/ 9562 h 10199"/>
              <a:gd name="connsiteX3" fmla="*/ 900 w 128490"/>
              <a:gd name="connsiteY3" fmla="*/ 6387 h 1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90" h="10199">
                <a:moveTo>
                  <a:pt x="900" y="6387"/>
                </a:moveTo>
                <a:cubicBezTo>
                  <a:pt x="-8096" y="4800"/>
                  <a:pt x="52758" y="-492"/>
                  <a:pt x="73925" y="37"/>
                </a:cubicBezTo>
                <a:cubicBezTo>
                  <a:pt x="95092" y="566"/>
                  <a:pt x="133721" y="7445"/>
                  <a:pt x="127900" y="9562"/>
                </a:cubicBezTo>
                <a:cubicBezTo>
                  <a:pt x="122079" y="11679"/>
                  <a:pt x="9896" y="7974"/>
                  <a:pt x="900" y="6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1E9DD71-AB1C-9438-C7E4-035BF8182C7E}"/>
              </a:ext>
            </a:extLst>
          </p:cNvPr>
          <p:cNvSpPr/>
          <p:nvPr/>
        </p:nvSpPr>
        <p:spPr>
          <a:xfrm>
            <a:off x="3603598" y="3547803"/>
            <a:ext cx="51078" cy="151578"/>
          </a:xfrm>
          <a:custGeom>
            <a:avLst/>
            <a:gdLst>
              <a:gd name="connsiteX0" fmla="*/ 27 w 51078"/>
              <a:gd name="connsiteY0" fmla="*/ 1847 h 151578"/>
              <a:gd name="connsiteX1" fmla="*/ 41302 w 51078"/>
              <a:gd name="connsiteY1" fmla="*/ 119322 h 151578"/>
              <a:gd name="connsiteX2" fmla="*/ 50827 w 51078"/>
              <a:gd name="connsiteY2" fmla="*/ 147897 h 151578"/>
              <a:gd name="connsiteX3" fmla="*/ 34952 w 51078"/>
              <a:gd name="connsiteY3" fmla="*/ 52647 h 151578"/>
              <a:gd name="connsiteX4" fmla="*/ 27 w 51078"/>
              <a:gd name="connsiteY4" fmla="*/ 1847 h 15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78" h="151578">
                <a:moveTo>
                  <a:pt x="27" y="1847"/>
                </a:moveTo>
                <a:cubicBezTo>
                  <a:pt x="1085" y="12959"/>
                  <a:pt x="32835" y="94980"/>
                  <a:pt x="41302" y="119322"/>
                </a:cubicBezTo>
                <a:cubicBezTo>
                  <a:pt x="49769" y="143664"/>
                  <a:pt x="51885" y="159009"/>
                  <a:pt x="50827" y="147897"/>
                </a:cubicBezTo>
                <a:cubicBezTo>
                  <a:pt x="49769" y="136785"/>
                  <a:pt x="41302" y="72755"/>
                  <a:pt x="34952" y="52647"/>
                </a:cubicBezTo>
                <a:cubicBezTo>
                  <a:pt x="28602" y="32539"/>
                  <a:pt x="-1031" y="-9265"/>
                  <a:pt x="27" y="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A2D23146-460A-FC50-A0D6-B92BCA21BACE}"/>
              </a:ext>
            </a:extLst>
          </p:cNvPr>
          <p:cNvSpPr/>
          <p:nvPr/>
        </p:nvSpPr>
        <p:spPr>
          <a:xfrm>
            <a:off x="3504869" y="3117758"/>
            <a:ext cx="22945" cy="339914"/>
          </a:xfrm>
          <a:custGeom>
            <a:avLst/>
            <a:gdLst>
              <a:gd name="connsiteX0" fmla="*/ 331 w 22945"/>
              <a:gd name="connsiteY0" fmla="*/ 92 h 339914"/>
              <a:gd name="connsiteX1" fmla="*/ 3506 w 22945"/>
              <a:gd name="connsiteY1" fmla="*/ 149317 h 339914"/>
              <a:gd name="connsiteX2" fmla="*/ 16206 w 22945"/>
              <a:gd name="connsiteY2" fmla="*/ 177892 h 339914"/>
              <a:gd name="connsiteX3" fmla="*/ 19381 w 22945"/>
              <a:gd name="connsiteY3" fmla="*/ 339817 h 339914"/>
              <a:gd name="connsiteX4" fmla="*/ 22556 w 22945"/>
              <a:gd name="connsiteY4" fmla="*/ 152492 h 339914"/>
              <a:gd name="connsiteX5" fmla="*/ 9856 w 22945"/>
              <a:gd name="connsiteY5" fmla="*/ 127092 h 339914"/>
              <a:gd name="connsiteX6" fmla="*/ 331 w 22945"/>
              <a:gd name="connsiteY6" fmla="*/ 92 h 33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45" h="339914">
                <a:moveTo>
                  <a:pt x="331" y="92"/>
                </a:moveTo>
                <a:cubicBezTo>
                  <a:pt x="-727" y="3796"/>
                  <a:pt x="860" y="119684"/>
                  <a:pt x="3506" y="149317"/>
                </a:cubicBezTo>
                <a:cubicBezTo>
                  <a:pt x="6152" y="178950"/>
                  <a:pt x="13560" y="146142"/>
                  <a:pt x="16206" y="177892"/>
                </a:cubicBezTo>
                <a:cubicBezTo>
                  <a:pt x="18852" y="209642"/>
                  <a:pt x="18323" y="344050"/>
                  <a:pt x="19381" y="339817"/>
                </a:cubicBezTo>
                <a:cubicBezTo>
                  <a:pt x="20439" y="335584"/>
                  <a:pt x="24143" y="187946"/>
                  <a:pt x="22556" y="152492"/>
                </a:cubicBezTo>
                <a:cubicBezTo>
                  <a:pt x="20969" y="117038"/>
                  <a:pt x="14089" y="149317"/>
                  <a:pt x="9856" y="127092"/>
                </a:cubicBezTo>
                <a:cubicBezTo>
                  <a:pt x="5623" y="104867"/>
                  <a:pt x="1389" y="-3612"/>
                  <a:pt x="33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49258167-C7B5-2042-A045-F2A3B53A7384}"/>
              </a:ext>
            </a:extLst>
          </p:cNvPr>
          <p:cNvSpPr/>
          <p:nvPr/>
        </p:nvSpPr>
        <p:spPr>
          <a:xfrm>
            <a:off x="3509652" y="2717064"/>
            <a:ext cx="65166" cy="359937"/>
          </a:xfrm>
          <a:custGeom>
            <a:avLst/>
            <a:gdLst>
              <a:gd name="connsiteX0" fmla="*/ 62223 w 65166"/>
              <a:gd name="connsiteY0" fmla="*/ 736 h 359937"/>
              <a:gd name="connsiteX1" fmla="*/ 59048 w 65166"/>
              <a:gd name="connsiteY1" fmla="*/ 121386 h 359937"/>
              <a:gd name="connsiteX2" fmla="*/ 8248 w 65166"/>
              <a:gd name="connsiteY2" fmla="*/ 270611 h 359937"/>
              <a:gd name="connsiteX3" fmla="*/ 1898 w 65166"/>
              <a:gd name="connsiteY3" fmla="*/ 359511 h 359937"/>
              <a:gd name="connsiteX4" fmla="*/ 27298 w 65166"/>
              <a:gd name="connsiteY4" fmla="*/ 235686 h 359937"/>
              <a:gd name="connsiteX5" fmla="*/ 62223 w 65166"/>
              <a:gd name="connsiteY5" fmla="*/ 178536 h 359937"/>
              <a:gd name="connsiteX6" fmla="*/ 62223 w 65166"/>
              <a:gd name="connsiteY6" fmla="*/ 736 h 35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66" h="359937">
                <a:moveTo>
                  <a:pt x="62223" y="736"/>
                </a:moveTo>
                <a:cubicBezTo>
                  <a:pt x="61694" y="-8789"/>
                  <a:pt x="68044" y="76407"/>
                  <a:pt x="59048" y="121386"/>
                </a:cubicBezTo>
                <a:cubicBezTo>
                  <a:pt x="50052" y="166365"/>
                  <a:pt x="17773" y="230924"/>
                  <a:pt x="8248" y="270611"/>
                </a:cubicBezTo>
                <a:cubicBezTo>
                  <a:pt x="-1277" y="310299"/>
                  <a:pt x="-1277" y="365332"/>
                  <a:pt x="1898" y="359511"/>
                </a:cubicBezTo>
                <a:cubicBezTo>
                  <a:pt x="5073" y="353690"/>
                  <a:pt x="17244" y="265848"/>
                  <a:pt x="27298" y="235686"/>
                </a:cubicBezTo>
                <a:cubicBezTo>
                  <a:pt x="37352" y="205524"/>
                  <a:pt x="55873" y="212932"/>
                  <a:pt x="62223" y="178536"/>
                </a:cubicBezTo>
                <a:cubicBezTo>
                  <a:pt x="68573" y="144140"/>
                  <a:pt x="62752" y="10261"/>
                  <a:pt x="62223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797779BB-71B6-C89A-6E1B-C0AE6542E938}"/>
              </a:ext>
            </a:extLst>
          </p:cNvPr>
          <p:cNvSpPr/>
          <p:nvPr/>
        </p:nvSpPr>
        <p:spPr>
          <a:xfrm>
            <a:off x="4044849" y="3257522"/>
            <a:ext cx="29918" cy="174688"/>
          </a:xfrm>
          <a:custGeom>
            <a:avLst/>
            <a:gdLst>
              <a:gd name="connsiteX0" fmla="*/ 19151 w 29918"/>
              <a:gd name="connsiteY0" fmla="*/ 28 h 174688"/>
              <a:gd name="connsiteX1" fmla="*/ 19151 w 29918"/>
              <a:gd name="connsiteY1" fmla="*/ 95278 h 174688"/>
              <a:gd name="connsiteX2" fmla="*/ 101 w 29918"/>
              <a:gd name="connsiteY2" fmla="*/ 174653 h 174688"/>
              <a:gd name="connsiteX3" fmla="*/ 28676 w 29918"/>
              <a:gd name="connsiteY3" fmla="*/ 85753 h 174688"/>
              <a:gd name="connsiteX4" fmla="*/ 19151 w 29918"/>
              <a:gd name="connsiteY4" fmla="*/ 28 h 17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18" h="174688">
                <a:moveTo>
                  <a:pt x="19151" y="28"/>
                </a:moveTo>
                <a:cubicBezTo>
                  <a:pt x="17564" y="1615"/>
                  <a:pt x="22326" y="66174"/>
                  <a:pt x="19151" y="95278"/>
                </a:cubicBezTo>
                <a:cubicBezTo>
                  <a:pt x="15976" y="124382"/>
                  <a:pt x="-1486" y="176240"/>
                  <a:pt x="101" y="174653"/>
                </a:cubicBezTo>
                <a:cubicBezTo>
                  <a:pt x="1688" y="173066"/>
                  <a:pt x="23384" y="109036"/>
                  <a:pt x="28676" y="85753"/>
                </a:cubicBezTo>
                <a:cubicBezTo>
                  <a:pt x="33968" y="62470"/>
                  <a:pt x="20738" y="-1559"/>
                  <a:pt x="19151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82BB8A42-A48D-A735-2E17-317C91AECD69}"/>
              </a:ext>
            </a:extLst>
          </p:cNvPr>
          <p:cNvSpPr/>
          <p:nvPr/>
        </p:nvSpPr>
        <p:spPr>
          <a:xfrm>
            <a:off x="4120494" y="3197225"/>
            <a:ext cx="189877" cy="33932"/>
          </a:xfrm>
          <a:custGeom>
            <a:avLst/>
            <a:gdLst>
              <a:gd name="connsiteX0" fmla="*/ 656 w 189877"/>
              <a:gd name="connsiteY0" fmla="*/ 28575 h 33932"/>
              <a:gd name="connsiteX1" fmla="*/ 99081 w 189877"/>
              <a:gd name="connsiteY1" fmla="*/ 31750 h 33932"/>
              <a:gd name="connsiteX2" fmla="*/ 187981 w 189877"/>
              <a:gd name="connsiteY2" fmla="*/ 0 h 33932"/>
              <a:gd name="connsiteX3" fmla="*/ 149881 w 189877"/>
              <a:gd name="connsiteY3" fmla="*/ 31750 h 33932"/>
              <a:gd name="connsiteX4" fmla="*/ 656 w 189877"/>
              <a:gd name="connsiteY4" fmla="*/ 28575 h 3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877" h="33932">
                <a:moveTo>
                  <a:pt x="656" y="28575"/>
                </a:moveTo>
                <a:cubicBezTo>
                  <a:pt x="-7811" y="28575"/>
                  <a:pt x="67860" y="36512"/>
                  <a:pt x="99081" y="31750"/>
                </a:cubicBezTo>
                <a:cubicBezTo>
                  <a:pt x="130302" y="26988"/>
                  <a:pt x="179514" y="0"/>
                  <a:pt x="187981" y="0"/>
                </a:cubicBezTo>
                <a:cubicBezTo>
                  <a:pt x="196448" y="0"/>
                  <a:pt x="175281" y="25400"/>
                  <a:pt x="149881" y="31750"/>
                </a:cubicBezTo>
                <a:cubicBezTo>
                  <a:pt x="124481" y="38100"/>
                  <a:pt x="9123" y="28575"/>
                  <a:pt x="656" y="28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0FD18697-FE46-D931-9954-6439D50311E3}"/>
              </a:ext>
            </a:extLst>
          </p:cNvPr>
          <p:cNvSpPr/>
          <p:nvPr/>
        </p:nvSpPr>
        <p:spPr>
          <a:xfrm>
            <a:off x="4385847" y="3022469"/>
            <a:ext cx="65577" cy="165382"/>
          </a:xfrm>
          <a:custGeom>
            <a:avLst/>
            <a:gdLst>
              <a:gd name="connsiteX0" fmla="*/ 65503 w 65577"/>
              <a:gd name="connsiteY0" fmla="*/ 131 h 165382"/>
              <a:gd name="connsiteX1" fmla="*/ 14703 w 65577"/>
              <a:gd name="connsiteY1" fmla="*/ 79506 h 165382"/>
              <a:gd name="connsiteX2" fmla="*/ 8353 w 65577"/>
              <a:gd name="connsiteY2" fmla="*/ 165231 h 165382"/>
              <a:gd name="connsiteX3" fmla="*/ 2003 w 65577"/>
              <a:gd name="connsiteY3" fmla="*/ 98556 h 165382"/>
              <a:gd name="connsiteX4" fmla="*/ 65503 w 65577"/>
              <a:gd name="connsiteY4" fmla="*/ 131 h 16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77" h="165382">
                <a:moveTo>
                  <a:pt x="65503" y="131"/>
                </a:moveTo>
                <a:cubicBezTo>
                  <a:pt x="67620" y="-3044"/>
                  <a:pt x="24228" y="51989"/>
                  <a:pt x="14703" y="79506"/>
                </a:cubicBezTo>
                <a:cubicBezTo>
                  <a:pt x="5178" y="107023"/>
                  <a:pt x="10470" y="162056"/>
                  <a:pt x="8353" y="165231"/>
                </a:cubicBezTo>
                <a:cubicBezTo>
                  <a:pt x="6236" y="168406"/>
                  <a:pt x="-4347" y="120781"/>
                  <a:pt x="2003" y="98556"/>
                </a:cubicBezTo>
                <a:cubicBezTo>
                  <a:pt x="8353" y="76331"/>
                  <a:pt x="63386" y="3306"/>
                  <a:pt x="65503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3E546589-ED90-34A9-8AC7-F183A8537F5A}"/>
              </a:ext>
            </a:extLst>
          </p:cNvPr>
          <p:cNvSpPr/>
          <p:nvPr/>
        </p:nvSpPr>
        <p:spPr>
          <a:xfrm>
            <a:off x="4511351" y="2825733"/>
            <a:ext cx="13024" cy="308295"/>
          </a:xfrm>
          <a:custGeom>
            <a:avLst/>
            <a:gdLst>
              <a:gd name="connsiteX0" fmla="*/ 324 w 13024"/>
              <a:gd name="connsiteY0" fmla="*/ 17 h 308295"/>
              <a:gd name="connsiteX1" fmla="*/ 13024 w 13024"/>
              <a:gd name="connsiteY1" fmla="*/ 250842 h 308295"/>
              <a:gd name="connsiteX2" fmla="*/ 324 w 13024"/>
              <a:gd name="connsiteY2" fmla="*/ 307992 h 308295"/>
              <a:gd name="connsiteX3" fmla="*/ 3499 w 13024"/>
              <a:gd name="connsiteY3" fmla="*/ 238142 h 308295"/>
              <a:gd name="connsiteX4" fmla="*/ 324 w 13024"/>
              <a:gd name="connsiteY4" fmla="*/ 17 h 3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4" h="308295">
                <a:moveTo>
                  <a:pt x="324" y="17"/>
                </a:moveTo>
                <a:cubicBezTo>
                  <a:pt x="1912" y="2134"/>
                  <a:pt x="13024" y="199513"/>
                  <a:pt x="13024" y="250842"/>
                </a:cubicBezTo>
                <a:cubicBezTo>
                  <a:pt x="13024" y="302171"/>
                  <a:pt x="1912" y="310109"/>
                  <a:pt x="324" y="307992"/>
                </a:cubicBezTo>
                <a:cubicBezTo>
                  <a:pt x="-1264" y="305875"/>
                  <a:pt x="3499" y="282592"/>
                  <a:pt x="3499" y="238142"/>
                </a:cubicBezTo>
                <a:cubicBezTo>
                  <a:pt x="3499" y="193692"/>
                  <a:pt x="-1264" y="-2100"/>
                  <a:pt x="32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3FF2AA6-4145-C29D-D817-5CFD4C4E1033}"/>
              </a:ext>
            </a:extLst>
          </p:cNvPr>
          <p:cNvSpPr/>
          <p:nvPr/>
        </p:nvSpPr>
        <p:spPr>
          <a:xfrm>
            <a:off x="3580871" y="2454275"/>
            <a:ext cx="191029" cy="282704"/>
          </a:xfrm>
          <a:custGeom>
            <a:avLst/>
            <a:gdLst>
              <a:gd name="connsiteX0" fmla="*/ 191029 w 191029"/>
              <a:gd name="connsiteY0" fmla="*/ 0 h 282704"/>
              <a:gd name="connsiteX1" fmla="*/ 86254 w 191029"/>
              <a:gd name="connsiteY1" fmla="*/ 123825 h 282704"/>
              <a:gd name="connsiteX2" fmla="*/ 19579 w 191029"/>
              <a:gd name="connsiteY2" fmla="*/ 203200 h 282704"/>
              <a:gd name="connsiteX3" fmla="*/ 529 w 191029"/>
              <a:gd name="connsiteY3" fmla="*/ 282575 h 282704"/>
              <a:gd name="connsiteX4" fmla="*/ 35454 w 191029"/>
              <a:gd name="connsiteY4" fmla="*/ 184150 h 282704"/>
              <a:gd name="connsiteX5" fmla="*/ 191029 w 191029"/>
              <a:gd name="connsiteY5" fmla="*/ 0 h 28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029" h="282704">
                <a:moveTo>
                  <a:pt x="191029" y="0"/>
                </a:moveTo>
                <a:lnTo>
                  <a:pt x="86254" y="123825"/>
                </a:lnTo>
                <a:cubicBezTo>
                  <a:pt x="57679" y="157692"/>
                  <a:pt x="33866" y="176742"/>
                  <a:pt x="19579" y="203200"/>
                </a:cubicBezTo>
                <a:cubicBezTo>
                  <a:pt x="5292" y="229658"/>
                  <a:pt x="-2117" y="285750"/>
                  <a:pt x="529" y="282575"/>
                </a:cubicBezTo>
                <a:cubicBezTo>
                  <a:pt x="3175" y="279400"/>
                  <a:pt x="9525" y="225954"/>
                  <a:pt x="35454" y="184150"/>
                </a:cubicBezTo>
                <a:cubicBezTo>
                  <a:pt x="61383" y="142346"/>
                  <a:pt x="182562" y="10054"/>
                  <a:pt x="1910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6548610-50C5-CC06-A74B-DF4610EA5D5F}"/>
              </a:ext>
            </a:extLst>
          </p:cNvPr>
          <p:cNvSpPr/>
          <p:nvPr/>
        </p:nvSpPr>
        <p:spPr>
          <a:xfrm>
            <a:off x="3819059" y="2736675"/>
            <a:ext cx="107317" cy="48920"/>
          </a:xfrm>
          <a:custGeom>
            <a:avLst/>
            <a:gdLst>
              <a:gd name="connsiteX0" fmla="*/ 466 w 107317"/>
              <a:gd name="connsiteY0" fmla="*/ 47800 h 48920"/>
              <a:gd name="connsiteX1" fmla="*/ 105241 w 107317"/>
              <a:gd name="connsiteY1" fmla="*/ 175 h 48920"/>
              <a:gd name="connsiteX2" fmla="*/ 67141 w 107317"/>
              <a:gd name="connsiteY2" fmla="*/ 31925 h 48920"/>
              <a:gd name="connsiteX3" fmla="*/ 466 w 107317"/>
              <a:gd name="connsiteY3" fmla="*/ 47800 h 4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317" h="48920">
                <a:moveTo>
                  <a:pt x="466" y="47800"/>
                </a:moveTo>
                <a:cubicBezTo>
                  <a:pt x="6816" y="42508"/>
                  <a:pt x="94128" y="2821"/>
                  <a:pt x="105241" y="175"/>
                </a:cubicBezTo>
                <a:cubicBezTo>
                  <a:pt x="116354" y="-2471"/>
                  <a:pt x="79841" y="25575"/>
                  <a:pt x="67141" y="31925"/>
                </a:cubicBezTo>
                <a:cubicBezTo>
                  <a:pt x="54441" y="38275"/>
                  <a:pt x="-5884" y="53092"/>
                  <a:pt x="466" y="47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5E289A9-F6A0-4D35-34C7-D7A4D5F0139A}"/>
              </a:ext>
            </a:extLst>
          </p:cNvPr>
          <p:cNvSpPr/>
          <p:nvPr/>
        </p:nvSpPr>
        <p:spPr>
          <a:xfrm>
            <a:off x="4041311" y="2744923"/>
            <a:ext cx="143898" cy="77660"/>
          </a:xfrm>
          <a:custGeom>
            <a:avLst/>
            <a:gdLst>
              <a:gd name="connsiteX0" fmla="*/ 143339 w 143898"/>
              <a:gd name="connsiteY0" fmla="*/ 1452 h 77660"/>
              <a:gd name="connsiteX1" fmla="*/ 6814 w 143898"/>
              <a:gd name="connsiteY1" fmla="*/ 39552 h 77660"/>
              <a:gd name="connsiteX2" fmla="*/ 86189 w 143898"/>
              <a:gd name="connsiteY2" fmla="*/ 77652 h 77660"/>
              <a:gd name="connsiteX3" fmla="*/ 464 w 143898"/>
              <a:gd name="connsiteY3" fmla="*/ 42727 h 77660"/>
              <a:gd name="connsiteX4" fmla="*/ 54439 w 143898"/>
              <a:gd name="connsiteY4" fmla="*/ 10977 h 77660"/>
              <a:gd name="connsiteX5" fmla="*/ 143339 w 143898"/>
              <a:gd name="connsiteY5" fmla="*/ 1452 h 7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898" h="77660">
                <a:moveTo>
                  <a:pt x="143339" y="1452"/>
                </a:moveTo>
                <a:cubicBezTo>
                  <a:pt x="135401" y="6215"/>
                  <a:pt x="16339" y="26852"/>
                  <a:pt x="6814" y="39552"/>
                </a:cubicBezTo>
                <a:cubicBezTo>
                  <a:pt x="-2711" y="52252"/>
                  <a:pt x="87247" y="77123"/>
                  <a:pt x="86189" y="77652"/>
                </a:cubicBezTo>
                <a:cubicBezTo>
                  <a:pt x="85131" y="78181"/>
                  <a:pt x="5756" y="53840"/>
                  <a:pt x="464" y="42727"/>
                </a:cubicBezTo>
                <a:cubicBezTo>
                  <a:pt x="-4828" y="31615"/>
                  <a:pt x="36447" y="17327"/>
                  <a:pt x="54439" y="10977"/>
                </a:cubicBezTo>
                <a:cubicBezTo>
                  <a:pt x="72431" y="4627"/>
                  <a:pt x="151277" y="-3311"/>
                  <a:pt x="143339" y="1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E2B12004-A0F2-96F8-6020-D1C8A0C7E858}"/>
              </a:ext>
            </a:extLst>
          </p:cNvPr>
          <p:cNvSpPr/>
          <p:nvPr/>
        </p:nvSpPr>
        <p:spPr>
          <a:xfrm>
            <a:off x="3876142" y="2454119"/>
            <a:ext cx="345407" cy="32023"/>
          </a:xfrm>
          <a:custGeom>
            <a:avLst/>
            <a:gdLst>
              <a:gd name="connsiteX0" fmla="*/ 533 w 345407"/>
              <a:gd name="connsiteY0" fmla="*/ 156 h 32023"/>
              <a:gd name="connsiteX1" fmla="*/ 111658 w 345407"/>
              <a:gd name="connsiteY1" fmla="*/ 19206 h 32023"/>
              <a:gd name="connsiteX2" fmla="*/ 343433 w 345407"/>
              <a:gd name="connsiteY2" fmla="*/ 6506 h 32023"/>
              <a:gd name="connsiteX3" fmla="*/ 219608 w 345407"/>
              <a:gd name="connsiteY3" fmla="*/ 28731 h 32023"/>
              <a:gd name="connsiteX4" fmla="*/ 152933 w 345407"/>
              <a:gd name="connsiteY4" fmla="*/ 31906 h 32023"/>
              <a:gd name="connsiteX5" fmla="*/ 533 w 345407"/>
              <a:gd name="connsiteY5" fmla="*/ 156 h 3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407" h="32023">
                <a:moveTo>
                  <a:pt x="533" y="156"/>
                </a:moveTo>
                <a:cubicBezTo>
                  <a:pt x="-6346" y="-1961"/>
                  <a:pt x="54508" y="18148"/>
                  <a:pt x="111658" y="19206"/>
                </a:cubicBezTo>
                <a:cubicBezTo>
                  <a:pt x="168808" y="20264"/>
                  <a:pt x="325441" y="4919"/>
                  <a:pt x="343433" y="6506"/>
                </a:cubicBezTo>
                <a:cubicBezTo>
                  <a:pt x="361425" y="8094"/>
                  <a:pt x="251358" y="24498"/>
                  <a:pt x="219608" y="28731"/>
                </a:cubicBezTo>
                <a:cubicBezTo>
                  <a:pt x="187858" y="32964"/>
                  <a:pt x="187858" y="31906"/>
                  <a:pt x="152933" y="31906"/>
                </a:cubicBezTo>
                <a:cubicBezTo>
                  <a:pt x="118008" y="31906"/>
                  <a:pt x="7412" y="2273"/>
                  <a:pt x="533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3BE7FC9-9683-3097-CE70-22BBFB345506}"/>
              </a:ext>
            </a:extLst>
          </p:cNvPr>
          <p:cNvSpPr/>
          <p:nvPr/>
        </p:nvSpPr>
        <p:spPr>
          <a:xfrm>
            <a:off x="4361297" y="2548918"/>
            <a:ext cx="137680" cy="213614"/>
          </a:xfrm>
          <a:custGeom>
            <a:avLst/>
            <a:gdLst>
              <a:gd name="connsiteX0" fmla="*/ 7503 w 137680"/>
              <a:gd name="connsiteY0" fmla="*/ 607 h 213614"/>
              <a:gd name="connsiteX1" fmla="*/ 10678 w 137680"/>
              <a:gd name="connsiteY1" fmla="*/ 67282 h 213614"/>
              <a:gd name="connsiteX2" fmla="*/ 137678 w 137680"/>
              <a:gd name="connsiteY2" fmla="*/ 213332 h 213614"/>
              <a:gd name="connsiteX3" fmla="*/ 13853 w 137680"/>
              <a:gd name="connsiteY3" fmla="*/ 102207 h 213614"/>
              <a:gd name="connsiteX4" fmla="*/ 7503 w 137680"/>
              <a:gd name="connsiteY4" fmla="*/ 607 h 21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680" h="213614">
                <a:moveTo>
                  <a:pt x="7503" y="607"/>
                </a:moveTo>
                <a:cubicBezTo>
                  <a:pt x="6974" y="-5214"/>
                  <a:pt x="-11018" y="31828"/>
                  <a:pt x="10678" y="67282"/>
                </a:cubicBezTo>
                <a:cubicBezTo>
                  <a:pt x="32374" y="102736"/>
                  <a:pt x="137149" y="207511"/>
                  <a:pt x="137678" y="213332"/>
                </a:cubicBezTo>
                <a:cubicBezTo>
                  <a:pt x="138207" y="219153"/>
                  <a:pt x="37136" y="133428"/>
                  <a:pt x="13853" y="102207"/>
                </a:cubicBezTo>
                <a:cubicBezTo>
                  <a:pt x="-9430" y="70986"/>
                  <a:pt x="8032" y="6428"/>
                  <a:pt x="7503" y="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CAB7354-F95B-6767-EA8B-EC053528D918}"/>
              </a:ext>
            </a:extLst>
          </p:cNvPr>
          <p:cNvSpPr/>
          <p:nvPr/>
        </p:nvSpPr>
        <p:spPr>
          <a:xfrm>
            <a:off x="4161330" y="2539979"/>
            <a:ext cx="67789" cy="166153"/>
          </a:xfrm>
          <a:custGeom>
            <a:avLst/>
            <a:gdLst>
              <a:gd name="connsiteX0" fmla="*/ 58245 w 67789"/>
              <a:gd name="connsiteY0" fmla="*/ 21 h 166153"/>
              <a:gd name="connsiteX1" fmla="*/ 4270 w 67789"/>
              <a:gd name="connsiteY1" fmla="*/ 114321 h 166153"/>
              <a:gd name="connsiteX2" fmla="*/ 10620 w 67789"/>
              <a:gd name="connsiteY2" fmla="*/ 165121 h 166153"/>
              <a:gd name="connsiteX3" fmla="*/ 67770 w 67789"/>
              <a:gd name="connsiteY3" fmla="*/ 149246 h 166153"/>
              <a:gd name="connsiteX4" fmla="*/ 16970 w 67789"/>
              <a:gd name="connsiteY4" fmla="*/ 158771 h 166153"/>
              <a:gd name="connsiteX5" fmla="*/ 10620 w 67789"/>
              <a:gd name="connsiteY5" fmla="*/ 123846 h 166153"/>
              <a:gd name="connsiteX6" fmla="*/ 58245 w 67789"/>
              <a:gd name="connsiteY6" fmla="*/ 21 h 16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89" h="166153">
                <a:moveTo>
                  <a:pt x="58245" y="21"/>
                </a:moveTo>
                <a:cubicBezTo>
                  <a:pt x="57187" y="-1567"/>
                  <a:pt x="12207" y="86805"/>
                  <a:pt x="4270" y="114321"/>
                </a:cubicBezTo>
                <a:cubicBezTo>
                  <a:pt x="-3667" y="141837"/>
                  <a:pt x="37" y="159300"/>
                  <a:pt x="10620" y="165121"/>
                </a:cubicBezTo>
                <a:cubicBezTo>
                  <a:pt x="21203" y="170942"/>
                  <a:pt x="66712" y="150304"/>
                  <a:pt x="67770" y="149246"/>
                </a:cubicBezTo>
                <a:cubicBezTo>
                  <a:pt x="68828" y="148188"/>
                  <a:pt x="26495" y="163004"/>
                  <a:pt x="16970" y="158771"/>
                </a:cubicBezTo>
                <a:cubicBezTo>
                  <a:pt x="7445" y="154538"/>
                  <a:pt x="4799" y="148717"/>
                  <a:pt x="10620" y="123846"/>
                </a:cubicBezTo>
                <a:cubicBezTo>
                  <a:pt x="16441" y="98975"/>
                  <a:pt x="59303" y="1609"/>
                  <a:pt x="58245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BEF712AD-42F3-7F54-DBBB-E199A0A82BA5}"/>
              </a:ext>
            </a:extLst>
          </p:cNvPr>
          <p:cNvSpPr/>
          <p:nvPr/>
        </p:nvSpPr>
        <p:spPr>
          <a:xfrm>
            <a:off x="3806592" y="2508239"/>
            <a:ext cx="162222" cy="152436"/>
          </a:xfrm>
          <a:custGeom>
            <a:avLst/>
            <a:gdLst>
              <a:gd name="connsiteX0" fmla="*/ 233 w 162222"/>
              <a:gd name="connsiteY0" fmla="*/ 11 h 152436"/>
              <a:gd name="connsiteX1" fmla="*/ 44683 w 162222"/>
              <a:gd name="connsiteY1" fmla="*/ 95261 h 152436"/>
              <a:gd name="connsiteX2" fmla="*/ 162158 w 162222"/>
              <a:gd name="connsiteY2" fmla="*/ 152411 h 152436"/>
              <a:gd name="connsiteX3" fmla="*/ 60558 w 162222"/>
              <a:gd name="connsiteY3" fmla="*/ 101611 h 152436"/>
              <a:gd name="connsiteX4" fmla="*/ 233 w 162222"/>
              <a:gd name="connsiteY4" fmla="*/ 11 h 15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22" h="152436">
                <a:moveTo>
                  <a:pt x="233" y="11"/>
                </a:moveTo>
                <a:cubicBezTo>
                  <a:pt x="-2413" y="-1047"/>
                  <a:pt x="17696" y="69861"/>
                  <a:pt x="44683" y="95261"/>
                </a:cubicBezTo>
                <a:cubicBezTo>
                  <a:pt x="71671" y="120661"/>
                  <a:pt x="159512" y="151353"/>
                  <a:pt x="162158" y="152411"/>
                </a:cubicBezTo>
                <a:cubicBezTo>
                  <a:pt x="164804" y="153469"/>
                  <a:pt x="85429" y="121190"/>
                  <a:pt x="60558" y="101611"/>
                </a:cubicBezTo>
                <a:cubicBezTo>
                  <a:pt x="35687" y="82032"/>
                  <a:pt x="2879" y="1069"/>
                  <a:pt x="23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EC208AF-904A-6DD5-285E-80B6E0B6CFEB}"/>
              </a:ext>
            </a:extLst>
          </p:cNvPr>
          <p:cNvSpPr/>
          <p:nvPr/>
        </p:nvSpPr>
        <p:spPr>
          <a:xfrm>
            <a:off x="4527539" y="3087936"/>
            <a:ext cx="152442" cy="74399"/>
          </a:xfrm>
          <a:custGeom>
            <a:avLst/>
            <a:gdLst>
              <a:gd name="connsiteX0" fmla="*/ 11 w 152442"/>
              <a:gd name="connsiteY0" fmla="*/ 74364 h 74399"/>
              <a:gd name="connsiteX1" fmla="*/ 98436 w 152442"/>
              <a:gd name="connsiteY1" fmla="*/ 4514 h 74399"/>
              <a:gd name="connsiteX2" fmla="*/ 152411 w 152442"/>
              <a:gd name="connsiteY2" fmla="*/ 7689 h 74399"/>
              <a:gd name="connsiteX3" fmla="*/ 104786 w 152442"/>
              <a:gd name="connsiteY3" fmla="*/ 14039 h 74399"/>
              <a:gd name="connsiteX4" fmla="*/ 11 w 152442"/>
              <a:gd name="connsiteY4" fmla="*/ 74364 h 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42" h="74399">
                <a:moveTo>
                  <a:pt x="11" y="74364"/>
                </a:moveTo>
                <a:cubicBezTo>
                  <a:pt x="-1047" y="72776"/>
                  <a:pt x="73036" y="15626"/>
                  <a:pt x="98436" y="4514"/>
                </a:cubicBezTo>
                <a:cubicBezTo>
                  <a:pt x="123836" y="-6598"/>
                  <a:pt x="151353" y="6101"/>
                  <a:pt x="152411" y="7689"/>
                </a:cubicBezTo>
                <a:cubicBezTo>
                  <a:pt x="153469" y="9277"/>
                  <a:pt x="127540" y="4514"/>
                  <a:pt x="104786" y="14039"/>
                </a:cubicBezTo>
                <a:cubicBezTo>
                  <a:pt x="82032" y="23564"/>
                  <a:pt x="1069" y="75952"/>
                  <a:pt x="11" y="74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ED19FE6-4AFB-42FC-B3C3-9CBD1CFB824D}"/>
              </a:ext>
            </a:extLst>
          </p:cNvPr>
          <p:cNvSpPr/>
          <p:nvPr/>
        </p:nvSpPr>
        <p:spPr>
          <a:xfrm>
            <a:off x="4514777" y="3130502"/>
            <a:ext cx="194090" cy="346773"/>
          </a:xfrm>
          <a:custGeom>
            <a:avLst/>
            <a:gdLst>
              <a:gd name="connsiteX0" fmla="*/ 193748 w 194090"/>
              <a:gd name="connsiteY0" fmla="*/ 48 h 346773"/>
              <a:gd name="connsiteX1" fmla="*/ 177873 w 194090"/>
              <a:gd name="connsiteY1" fmla="*/ 104823 h 346773"/>
              <a:gd name="connsiteX2" fmla="*/ 111198 w 194090"/>
              <a:gd name="connsiteY2" fmla="*/ 234998 h 346773"/>
              <a:gd name="connsiteX3" fmla="*/ 73 w 194090"/>
              <a:gd name="connsiteY3" fmla="*/ 346123 h 346773"/>
              <a:gd name="connsiteX4" fmla="*/ 95323 w 194090"/>
              <a:gd name="connsiteY4" fmla="*/ 273098 h 346773"/>
              <a:gd name="connsiteX5" fmla="*/ 168348 w 194090"/>
              <a:gd name="connsiteY5" fmla="*/ 117523 h 346773"/>
              <a:gd name="connsiteX6" fmla="*/ 193748 w 194090"/>
              <a:gd name="connsiteY6" fmla="*/ 48 h 3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90" h="346773">
                <a:moveTo>
                  <a:pt x="193748" y="48"/>
                </a:moveTo>
                <a:cubicBezTo>
                  <a:pt x="195336" y="-2069"/>
                  <a:pt x="191631" y="65665"/>
                  <a:pt x="177873" y="104823"/>
                </a:cubicBezTo>
                <a:cubicBezTo>
                  <a:pt x="164115" y="143981"/>
                  <a:pt x="140831" y="194782"/>
                  <a:pt x="111198" y="234998"/>
                </a:cubicBezTo>
                <a:cubicBezTo>
                  <a:pt x="81565" y="275214"/>
                  <a:pt x="2719" y="339773"/>
                  <a:pt x="73" y="346123"/>
                </a:cubicBezTo>
                <a:cubicBezTo>
                  <a:pt x="-2573" y="352473"/>
                  <a:pt x="67277" y="311198"/>
                  <a:pt x="95323" y="273098"/>
                </a:cubicBezTo>
                <a:cubicBezTo>
                  <a:pt x="123369" y="234998"/>
                  <a:pt x="154590" y="158798"/>
                  <a:pt x="168348" y="117523"/>
                </a:cubicBezTo>
                <a:cubicBezTo>
                  <a:pt x="182106" y="76248"/>
                  <a:pt x="192160" y="2165"/>
                  <a:pt x="193748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98FB2BE6-847B-ABCE-4555-CF0B53DCEC99}"/>
              </a:ext>
            </a:extLst>
          </p:cNvPr>
          <p:cNvSpPr/>
          <p:nvPr/>
        </p:nvSpPr>
        <p:spPr>
          <a:xfrm>
            <a:off x="4441825" y="3441694"/>
            <a:ext cx="111125" cy="35296"/>
          </a:xfrm>
          <a:custGeom>
            <a:avLst/>
            <a:gdLst>
              <a:gd name="connsiteX0" fmla="*/ 0 w 111125"/>
              <a:gd name="connsiteY0" fmla="*/ 6 h 35296"/>
              <a:gd name="connsiteX1" fmla="*/ 63500 w 111125"/>
              <a:gd name="connsiteY1" fmla="*/ 34931 h 35296"/>
              <a:gd name="connsiteX2" fmla="*/ 111125 w 111125"/>
              <a:gd name="connsiteY2" fmla="*/ 19056 h 35296"/>
              <a:gd name="connsiteX3" fmla="*/ 63500 w 111125"/>
              <a:gd name="connsiteY3" fmla="*/ 31756 h 35296"/>
              <a:gd name="connsiteX4" fmla="*/ 0 w 111125"/>
              <a:gd name="connsiteY4" fmla="*/ 6 h 3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25" h="35296">
                <a:moveTo>
                  <a:pt x="0" y="6"/>
                </a:moveTo>
                <a:cubicBezTo>
                  <a:pt x="0" y="535"/>
                  <a:pt x="44979" y="31756"/>
                  <a:pt x="63500" y="34931"/>
                </a:cubicBezTo>
                <a:cubicBezTo>
                  <a:pt x="82021" y="38106"/>
                  <a:pt x="111125" y="19585"/>
                  <a:pt x="111125" y="19056"/>
                </a:cubicBezTo>
                <a:cubicBezTo>
                  <a:pt x="111125" y="18527"/>
                  <a:pt x="78317" y="31756"/>
                  <a:pt x="63500" y="31756"/>
                </a:cubicBezTo>
                <a:cubicBezTo>
                  <a:pt x="48683" y="31756"/>
                  <a:pt x="0" y="-523"/>
                  <a:pt x="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9C3E06EB-BC2B-4D63-0D43-F135FA06E1F7}"/>
              </a:ext>
            </a:extLst>
          </p:cNvPr>
          <p:cNvSpPr/>
          <p:nvPr/>
        </p:nvSpPr>
        <p:spPr>
          <a:xfrm>
            <a:off x="4546151" y="3134871"/>
            <a:ext cx="147792" cy="87768"/>
          </a:xfrm>
          <a:custGeom>
            <a:avLst/>
            <a:gdLst>
              <a:gd name="connsiteX0" fmla="*/ 449 w 147792"/>
              <a:gd name="connsiteY0" fmla="*/ 87754 h 87768"/>
              <a:gd name="connsiteX1" fmla="*/ 82999 w 147792"/>
              <a:gd name="connsiteY1" fmla="*/ 14729 h 87768"/>
              <a:gd name="connsiteX2" fmla="*/ 143324 w 147792"/>
              <a:gd name="connsiteY2" fmla="*/ 17904 h 87768"/>
              <a:gd name="connsiteX3" fmla="*/ 143324 w 147792"/>
              <a:gd name="connsiteY3" fmla="*/ 68704 h 87768"/>
              <a:gd name="connsiteX4" fmla="*/ 143324 w 147792"/>
              <a:gd name="connsiteY4" fmla="*/ 43304 h 87768"/>
              <a:gd name="connsiteX5" fmla="*/ 136974 w 147792"/>
              <a:gd name="connsiteY5" fmla="*/ 5204 h 87768"/>
              <a:gd name="connsiteX6" fmla="*/ 98874 w 147792"/>
              <a:gd name="connsiteY6" fmla="*/ 2029 h 87768"/>
              <a:gd name="connsiteX7" fmla="*/ 51249 w 147792"/>
              <a:gd name="connsiteY7" fmla="*/ 21079 h 87768"/>
              <a:gd name="connsiteX8" fmla="*/ 449 w 147792"/>
              <a:gd name="connsiteY8" fmla="*/ 87754 h 8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792" h="87768">
                <a:moveTo>
                  <a:pt x="449" y="87754"/>
                </a:moveTo>
                <a:cubicBezTo>
                  <a:pt x="5740" y="86696"/>
                  <a:pt x="59186" y="26371"/>
                  <a:pt x="82999" y="14729"/>
                </a:cubicBezTo>
                <a:cubicBezTo>
                  <a:pt x="106812" y="3087"/>
                  <a:pt x="133270" y="8908"/>
                  <a:pt x="143324" y="17904"/>
                </a:cubicBezTo>
                <a:cubicBezTo>
                  <a:pt x="153378" y="26900"/>
                  <a:pt x="143324" y="68704"/>
                  <a:pt x="143324" y="68704"/>
                </a:cubicBezTo>
                <a:cubicBezTo>
                  <a:pt x="143324" y="72937"/>
                  <a:pt x="144382" y="53887"/>
                  <a:pt x="143324" y="43304"/>
                </a:cubicBezTo>
                <a:cubicBezTo>
                  <a:pt x="142266" y="32721"/>
                  <a:pt x="144382" y="12083"/>
                  <a:pt x="136974" y="5204"/>
                </a:cubicBezTo>
                <a:cubicBezTo>
                  <a:pt x="129566" y="-1675"/>
                  <a:pt x="113161" y="-617"/>
                  <a:pt x="98874" y="2029"/>
                </a:cubicBezTo>
                <a:cubicBezTo>
                  <a:pt x="84587" y="4675"/>
                  <a:pt x="64478" y="10496"/>
                  <a:pt x="51249" y="21079"/>
                </a:cubicBezTo>
                <a:cubicBezTo>
                  <a:pt x="38020" y="31662"/>
                  <a:pt x="-4842" y="88812"/>
                  <a:pt x="449" y="87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680EC8F3-157B-6C4E-06A8-31E92E1F34B8}"/>
              </a:ext>
            </a:extLst>
          </p:cNvPr>
          <p:cNvSpPr/>
          <p:nvPr/>
        </p:nvSpPr>
        <p:spPr>
          <a:xfrm>
            <a:off x="4489244" y="3197132"/>
            <a:ext cx="149727" cy="182367"/>
          </a:xfrm>
          <a:custGeom>
            <a:avLst/>
            <a:gdLst>
              <a:gd name="connsiteX0" fmla="*/ 117681 w 149727"/>
              <a:gd name="connsiteY0" fmla="*/ 93 h 182367"/>
              <a:gd name="connsiteX1" fmla="*/ 149431 w 149727"/>
              <a:gd name="connsiteY1" fmla="*/ 73118 h 182367"/>
              <a:gd name="connsiteX2" fmla="*/ 130381 w 149727"/>
              <a:gd name="connsiteY2" fmla="*/ 127093 h 182367"/>
              <a:gd name="connsiteX3" fmla="*/ 79581 w 149727"/>
              <a:gd name="connsiteY3" fmla="*/ 174718 h 182367"/>
              <a:gd name="connsiteX4" fmla="*/ 206 w 149727"/>
              <a:gd name="connsiteY4" fmla="*/ 181068 h 182367"/>
              <a:gd name="connsiteX5" fmla="*/ 104981 w 149727"/>
              <a:gd name="connsiteY5" fmla="*/ 162018 h 182367"/>
              <a:gd name="connsiteX6" fmla="*/ 139906 w 149727"/>
              <a:gd name="connsiteY6" fmla="*/ 88993 h 182367"/>
              <a:gd name="connsiteX7" fmla="*/ 117681 w 149727"/>
              <a:gd name="connsiteY7" fmla="*/ 93 h 18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727" h="182367">
                <a:moveTo>
                  <a:pt x="117681" y="93"/>
                </a:moveTo>
                <a:cubicBezTo>
                  <a:pt x="119269" y="-2553"/>
                  <a:pt x="147314" y="51951"/>
                  <a:pt x="149431" y="73118"/>
                </a:cubicBezTo>
                <a:cubicBezTo>
                  <a:pt x="151548" y="94285"/>
                  <a:pt x="142023" y="110160"/>
                  <a:pt x="130381" y="127093"/>
                </a:cubicBezTo>
                <a:cubicBezTo>
                  <a:pt x="118739" y="144026"/>
                  <a:pt x="101277" y="165722"/>
                  <a:pt x="79581" y="174718"/>
                </a:cubicBezTo>
                <a:cubicBezTo>
                  <a:pt x="57885" y="183714"/>
                  <a:pt x="-4027" y="183185"/>
                  <a:pt x="206" y="181068"/>
                </a:cubicBezTo>
                <a:cubicBezTo>
                  <a:pt x="4439" y="178951"/>
                  <a:pt x="81698" y="177364"/>
                  <a:pt x="104981" y="162018"/>
                </a:cubicBezTo>
                <a:cubicBezTo>
                  <a:pt x="128264" y="146672"/>
                  <a:pt x="134614" y="113335"/>
                  <a:pt x="139906" y="88993"/>
                </a:cubicBezTo>
                <a:cubicBezTo>
                  <a:pt x="145198" y="64651"/>
                  <a:pt x="116093" y="2739"/>
                  <a:pt x="117681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DB34EC79-030E-D2E3-485C-F1A80543BBCF}"/>
              </a:ext>
            </a:extLst>
          </p:cNvPr>
          <p:cNvSpPr/>
          <p:nvPr/>
        </p:nvSpPr>
        <p:spPr>
          <a:xfrm>
            <a:off x="4529666" y="3222622"/>
            <a:ext cx="83620" cy="130260"/>
          </a:xfrm>
          <a:custGeom>
            <a:avLst/>
            <a:gdLst>
              <a:gd name="connsiteX0" fmla="*/ 1059 w 83620"/>
              <a:gd name="connsiteY0" fmla="*/ 3 h 130260"/>
              <a:gd name="connsiteX1" fmla="*/ 48684 w 83620"/>
              <a:gd name="connsiteY1" fmla="*/ 79378 h 130260"/>
              <a:gd name="connsiteX2" fmla="*/ 7409 w 83620"/>
              <a:gd name="connsiteY2" fmla="*/ 130178 h 130260"/>
              <a:gd name="connsiteX3" fmla="*/ 83609 w 83620"/>
              <a:gd name="connsiteY3" fmla="*/ 92078 h 130260"/>
              <a:gd name="connsiteX4" fmla="*/ 1059 w 83620"/>
              <a:gd name="connsiteY4" fmla="*/ 123828 h 130260"/>
              <a:gd name="connsiteX5" fmla="*/ 35984 w 83620"/>
              <a:gd name="connsiteY5" fmla="*/ 76203 h 130260"/>
              <a:gd name="connsiteX6" fmla="*/ 1059 w 83620"/>
              <a:gd name="connsiteY6" fmla="*/ 3 h 13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620" h="130260">
                <a:moveTo>
                  <a:pt x="1059" y="3"/>
                </a:moveTo>
                <a:cubicBezTo>
                  <a:pt x="3176" y="532"/>
                  <a:pt x="47626" y="57682"/>
                  <a:pt x="48684" y="79378"/>
                </a:cubicBezTo>
                <a:cubicBezTo>
                  <a:pt x="49742" y="101074"/>
                  <a:pt x="1588" y="128061"/>
                  <a:pt x="7409" y="130178"/>
                </a:cubicBezTo>
                <a:cubicBezTo>
                  <a:pt x="13230" y="132295"/>
                  <a:pt x="84667" y="93136"/>
                  <a:pt x="83609" y="92078"/>
                </a:cubicBezTo>
                <a:cubicBezTo>
                  <a:pt x="82551" y="91020"/>
                  <a:pt x="8996" y="126474"/>
                  <a:pt x="1059" y="123828"/>
                </a:cubicBezTo>
                <a:cubicBezTo>
                  <a:pt x="-6878" y="121182"/>
                  <a:pt x="32280" y="92607"/>
                  <a:pt x="35984" y="76203"/>
                </a:cubicBezTo>
                <a:cubicBezTo>
                  <a:pt x="39688" y="59799"/>
                  <a:pt x="-1058" y="-526"/>
                  <a:pt x="105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F4E9474-33DF-7E5C-40F3-B2DA93072C63}"/>
              </a:ext>
            </a:extLst>
          </p:cNvPr>
          <p:cNvSpPr/>
          <p:nvPr/>
        </p:nvSpPr>
        <p:spPr>
          <a:xfrm>
            <a:off x="4463620" y="3200381"/>
            <a:ext cx="86790" cy="235394"/>
          </a:xfrm>
          <a:custGeom>
            <a:avLst/>
            <a:gdLst>
              <a:gd name="connsiteX0" fmla="*/ 54405 w 86790"/>
              <a:gd name="connsiteY0" fmla="*/ 19 h 235394"/>
              <a:gd name="connsiteX1" fmla="*/ 63930 w 86790"/>
              <a:gd name="connsiteY1" fmla="*/ 76219 h 235394"/>
              <a:gd name="connsiteX2" fmla="*/ 430 w 86790"/>
              <a:gd name="connsiteY2" fmla="*/ 206394 h 235394"/>
              <a:gd name="connsiteX3" fmla="*/ 38530 w 86790"/>
              <a:gd name="connsiteY3" fmla="*/ 177819 h 235394"/>
              <a:gd name="connsiteX4" fmla="*/ 86155 w 86790"/>
              <a:gd name="connsiteY4" fmla="*/ 234969 h 235394"/>
              <a:gd name="connsiteX5" fmla="*/ 63930 w 86790"/>
              <a:gd name="connsiteY5" fmla="*/ 203219 h 235394"/>
              <a:gd name="connsiteX6" fmla="*/ 35355 w 86790"/>
              <a:gd name="connsiteY6" fmla="*/ 190519 h 235394"/>
              <a:gd name="connsiteX7" fmla="*/ 38530 w 86790"/>
              <a:gd name="connsiteY7" fmla="*/ 158769 h 235394"/>
              <a:gd name="connsiteX8" fmla="*/ 70280 w 86790"/>
              <a:gd name="connsiteY8" fmla="*/ 82569 h 235394"/>
              <a:gd name="connsiteX9" fmla="*/ 54405 w 86790"/>
              <a:gd name="connsiteY9" fmla="*/ 19 h 23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90" h="235394">
                <a:moveTo>
                  <a:pt x="54405" y="19"/>
                </a:moveTo>
                <a:cubicBezTo>
                  <a:pt x="53347" y="-1039"/>
                  <a:pt x="72926" y="41823"/>
                  <a:pt x="63930" y="76219"/>
                </a:cubicBezTo>
                <a:cubicBezTo>
                  <a:pt x="54934" y="110615"/>
                  <a:pt x="4663" y="189461"/>
                  <a:pt x="430" y="206394"/>
                </a:cubicBezTo>
                <a:cubicBezTo>
                  <a:pt x="-3803" y="223327"/>
                  <a:pt x="24242" y="173056"/>
                  <a:pt x="38530" y="177819"/>
                </a:cubicBezTo>
                <a:cubicBezTo>
                  <a:pt x="52818" y="182582"/>
                  <a:pt x="81922" y="230736"/>
                  <a:pt x="86155" y="234969"/>
                </a:cubicBezTo>
                <a:cubicBezTo>
                  <a:pt x="90388" y="239202"/>
                  <a:pt x="72397" y="210627"/>
                  <a:pt x="63930" y="203219"/>
                </a:cubicBezTo>
                <a:cubicBezTo>
                  <a:pt x="55463" y="195811"/>
                  <a:pt x="39588" y="197927"/>
                  <a:pt x="35355" y="190519"/>
                </a:cubicBezTo>
                <a:cubicBezTo>
                  <a:pt x="31122" y="183111"/>
                  <a:pt x="32709" y="176761"/>
                  <a:pt x="38530" y="158769"/>
                </a:cubicBezTo>
                <a:cubicBezTo>
                  <a:pt x="44351" y="140777"/>
                  <a:pt x="64988" y="103206"/>
                  <a:pt x="70280" y="82569"/>
                </a:cubicBezTo>
                <a:cubicBezTo>
                  <a:pt x="75572" y="61932"/>
                  <a:pt x="55463" y="1077"/>
                  <a:pt x="5440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48811635-D6BC-A259-9D3E-88255B67F28B}"/>
              </a:ext>
            </a:extLst>
          </p:cNvPr>
          <p:cNvSpPr/>
          <p:nvPr/>
        </p:nvSpPr>
        <p:spPr>
          <a:xfrm>
            <a:off x="3432163" y="2850604"/>
            <a:ext cx="90445" cy="206953"/>
          </a:xfrm>
          <a:custGeom>
            <a:avLst/>
            <a:gdLst>
              <a:gd name="connsiteX0" fmla="*/ 88912 w 90445"/>
              <a:gd name="connsiteY0" fmla="*/ 105321 h 206953"/>
              <a:gd name="connsiteX1" fmla="*/ 82562 w 90445"/>
              <a:gd name="connsiteY1" fmla="*/ 35471 h 206953"/>
              <a:gd name="connsiteX2" fmla="*/ 34937 w 90445"/>
              <a:gd name="connsiteY2" fmla="*/ 19596 h 206953"/>
              <a:gd name="connsiteX3" fmla="*/ 15887 w 90445"/>
              <a:gd name="connsiteY3" fmla="*/ 48171 h 206953"/>
              <a:gd name="connsiteX4" fmla="*/ 12712 w 90445"/>
              <a:gd name="connsiteY4" fmla="*/ 114846 h 206953"/>
              <a:gd name="connsiteX5" fmla="*/ 25412 w 90445"/>
              <a:gd name="connsiteY5" fmla="*/ 206921 h 206953"/>
              <a:gd name="connsiteX6" fmla="*/ 3187 w 90445"/>
              <a:gd name="connsiteY6" fmla="*/ 124371 h 206953"/>
              <a:gd name="connsiteX7" fmla="*/ 3187 w 90445"/>
              <a:gd name="connsiteY7" fmla="*/ 48171 h 206953"/>
              <a:gd name="connsiteX8" fmla="*/ 31762 w 90445"/>
              <a:gd name="connsiteY8" fmla="*/ 546 h 206953"/>
              <a:gd name="connsiteX9" fmla="*/ 66687 w 90445"/>
              <a:gd name="connsiteY9" fmla="*/ 25946 h 206953"/>
              <a:gd name="connsiteX10" fmla="*/ 88912 w 90445"/>
              <a:gd name="connsiteY10" fmla="*/ 105321 h 20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445" h="206953">
                <a:moveTo>
                  <a:pt x="88912" y="105321"/>
                </a:moveTo>
                <a:cubicBezTo>
                  <a:pt x="91558" y="106909"/>
                  <a:pt x="91558" y="49758"/>
                  <a:pt x="82562" y="35471"/>
                </a:cubicBezTo>
                <a:cubicBezTo>
                  <a:pt x="73566" y="21184"/>
                  <a:pt x="46049" y="17479"/>
                  <a:pt x="34937" y="19596"/>
                </a:cubicBezTo>
                <a:cubicBezTo>
                  <a:pt x="23825" y="21713"/>
                  <a:pt x="19591" y="32296"/>
                  <a:pt x="15887" y="48171"/>
                </a:cubicBezTo>
                <a:cubicBezTo>
                  <a:pt x="12183" y="64046"/>
                  <a:pt x="11124" y="88388"/>
                  <a:pt x="12712" y="114846"/>
                </a:cubicBezTo>
                <a:cubicBezTo>
                  <a:pt x="14299" y="141304"/>
                  <a:pt x="26999" y="205334"/>
                  <a:pt x="25412" y="206921"/>
                </a:cubicBezTo>
                <a:cubicBezTo>
                  <a:pt x="23825" y="208508"/>
                  <a:pt x="6891" y="150829"/>
                  <a:pt x="3187" y="124371"/>
                </a:cubicBezTo>
                <a:cubicBezTo>
                  <a:pt x="-517" y="97913"/>
                  <a:pt x="-1575" y="68808"/>
                  <a:pt x="3187" y="48171"/>
                </a:cubicBezTo>
                <a:cubicBezTo>
                  <a:pt x="7949" y="27534"/>
                  <a:pt x="21179" y="4250"/>
                  <a:pt x="31762" y="546"/>
                </a:cubicBezTo>
                <a:cubicBezTo>
                  <a:pt x="42345" y="-3158"/>
                  <a:pt x="59279" y="12717"/>
                  <a:pt x="66687" y="25946"/>
                </a:cubicBezTo>
                <a:cubicBezTo>
                  <a:pt x="74095" y="39175"/>
                  <a:pt x="86266" y="103733"/>
                  <a:pt x="88912" y="105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1873D2E-C614-146E-0959-11EFC301431D}"/>
              </a:ext>
            </a:extLst>
          </p:cNvPr>
          <p:cNvSpPr/>
          <p:nvPr/>
        </p:nvSpPr>
        <p:spPr>
          <a:xfrm>
            <a:off x="3457912" y="3054295"/>
            <a:ext cx="37770" cy="226089"/>
          </a:xfrm>
          <a:custGeom>
            <a:avLst/>
            <a:gdLst>
              <a:gd name="connsiteX0" fmla="*/ 6013 w 37770"/>
              <a:gd name="connsiteY0" fmla="*/ 55 h 226089"/>
              <a:gd name="connsiteX1" fmla="*/ 6013 w 37770"/>
              <a:gd name="connsiteY1" fmla="*/ 130230 h 226089"/>
              <a:gd name="connsiteX2" fmla="*/ 37763 w 37770"/>
              <a:gd name="connsiteY2" fmla="*/ 225480 h 226089"/>
              <a:gd name="connsiteX3" fmla="*/ 2838 w 37770"/>
              <a:gd name="connsiteY3" fmla="*/ 168330 h 226089"/>
              <a:gd name="connsiteX4" fmla="*/ 2838 w 37770"/>
              <a:gd name="connsiteY4" fmla="*/ 114355 h 226089"/>
              <a:gd name="connsiteX5" fmla="*/ 6013 w 37770"/>
              <a:gd name="connsiteY5" fmla="*/ 55 h 22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70" h="226089">
                <a:moveTo>
                  <a:pt x="6013" y="55"/>
                </a:moveTo>
                <a:cubicBezTo>
                  <a:pt x="6542" y="2701"/>
                  <a:pt x="721" y="92659"/>
                  <a:pt x="6013" y="130230"/>
                </a:cubicBezTo>
                <a:cubicBezTo>
                  <a:pt x="11305" y="167801"/>
                  <a:pt x="38292" y="219130"/>
                  <a:pt x="37763" y="225480"/>
                </a:cubicBezTo>
                <a:cubicBezTo>
                  <a:pt x="37234" y="231830"/>
                  <a:pt x="8659" y="186851"/>
                  <a:pt x="2838" y="168330"/>
                </a:cubicBezTo>
                <a:cubicBezTo>
                  <a:pt x="-2983" y="149809"/>
                  <a:pt x="1780" y="138697"/>
                  <a:pt x="2838" y="114355"/>
                </a:cubicBezTo>
                <a:cubicBezTo>
                  <a:pt x="3896" y="90013"/>
                  <a:pt x="5484" y="-2591"/>
                  <a:pt x="601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8E9C14E-7B49-9B1E-63BA-EFEA4E8B09A4}"/>
              </a:ext>
            </a:extLst>
          </p:cNvPr>
          <p:cNvSpPr/>
          <p:nvPr/>
        </p:nvSpPr>
        <p:spPr>
          <a:xfrm>
            <a:off x="3473420" y="2890460"/>
            <a:ext cx="34955" cy="262737"/>
          </a:xfrm>
          <a:custGeom>
            <a:avLst/>
            <a:gdLst>
              <a:gd name="connsiteX0" fmla="*/ 30 w 34955"/>
              <a:gd name="connsiteY0" fmla="*/ 1965 h 262737"/>
              <a:gd name="connsiteX1" fmla="*/ 28605 w 34955"/>
              <a:gd name="connsiteY1" fmla="*/ 55940 h 262737"/>
              <a:gd name="connsiteX2" fmla="*/ 19080 w 34955"/>
              <a:gd name="connsiteY2" fmla="*/ 262315 h 262737"/>
              <a:gd name="connsiteX3" fmla="*/ 34955 w 34955"/>
              <a:gd name="connsiteY3" fmla="*/ 106740 h 262737"/>
              <a:gd name="connsiteX4" fmla="*/ 30 w 34955"/>
              <a:gd name="connsiteY4" fmla="*/ 1965 h 26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55" h="262737">
                <a:moveTo>
                  <a:pt x="30" y="1965"/>
                </a:moveTo>
                <a:cubicBezTo>
                  <a:pt x="-1028" y="-6502"/>
                  <a:pt x="25430" y="12548"/>
                  <a:pt x="28605" y="55940"/>
                </a:cubicBezTo>
                <a:cubicBezTo>
                  <a:pt x="31780" y="99332"/>
                  <a:pt x="18022" y="253848"/>
                  <a:pt x="19080" y="262315"/>
                </a:cubicBezTo>
                <a:cubicBezTo>
                  <a:pt x="20138" y="270782"/>
                  <a:pt x="34955" y="149602"/>
                  <a:pt x="34955" y="106740"/>
                </a:cubicBezTo>
                <a:cubicBezTo>
                  <a:pt x="34955" y="63878"/>
                  <a:pt x="1088" y="10432"/>
                  <a:pt x="30" y="1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BC455813-4FE8-6C43-459F-81A212469DDE}"/>
              </a:ext>
            </a:extLst>
          </p:cNvPr>
          <p:cNvSpPr/>
          <p:nvPr/>
        </p:nvSpPr>
        <p:spPr>
          <a:xfrm>
            <a:off x="3460153" y="2917689"/>
            <a:ext cx="23387" cy="236141"/>
          </a:xfrm>
          <a:custGeom>
            <a:avLst/>
            <a:gdLst>
              <a:gd name="connsiteX0" fmla="*/ 6947 w 23387"/>
              <a:gd name="connsiteY0" fmla="*/ 136 h 236141"/>
              <a:gd name="connsiteX1" fmla="*/ 597 w 23387"/>
              <a:gd name="connsiteY1" fmla="*/ 89036 h 236141"/>
              <a:gd name="connsiteX2" fmla="*/ 22822 w 23387"/>
              <a:gd name="connsiteY2" fmla="*/ 235086 h 236141"/>
              <a:gd name="connsiteX3" fmla="*/ 16472 w 23387"/>
              <a:gd name="connsiteY3" fmla="*/ 152536 h 236141"/>
              <a:gd name="connsiteX4" fmla="*/ 13297 w 23387"/>
              <a:gd name="connsiteY4" fmla="*/ 108086 h 236141"/>
              <a:gd name="connsiteX5" fmla="*/ 6947 w 23387"/>
              <a:gd name="connsiteY5" fmla="*/ 136 h 2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87" h="236141">
                <a:moveTo>
                  <a:pt x="6947" y="136"/>
                </a:moveTo>
                <a:cubicBezTo>
                  <a:pt x="4830" y="-3039"/>
                  <a:pt x="-2049" y="49878"/>
                  <a:pt x="597" y="89036"/>
                </a:cubicBezTo>
                <a:cubicBezTo>
                  <a:pt x="3243" y="128194"/>
                  <a:pt x="20176" y="224503"/>
                  <a:pt x="22822" y="235086"/>
                </a:cubicBezTo>
                <a:cubicBezTo>
                  <a:pt x="25468" y="245669"/>
                  <a:pt x="18059" y="173703"/>
                  <a:pt x="16472" y="152536"/>
                </a:cubicBezTo>
                <a:cubicBezTo>
                  <a:pt x="14885" y="131369"/>
                  <a:pt x="14355" y="128194"/>
                  <a:pt x="13297" y="108086"/>
                </a:cubicBezTo>
                <a:cubicBezTo>
                  <a:pt x="12239" y="87978"/>
                  <a:pt x="9064" y="3311"/>
                  <a:pt x="6947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275DABF-78AE-50F1-9319-B68EC1D4C835}"/>
              </a:ext>
            </a:extLst>
          </p:cNvPr>
          <p:cNvSpPr/>
          <p:nvPr/>
        </p:nvSpPr>
        <p:spPr>
          <a:xfrm>
            <a:off x="3546298" y="2326872"/>
            <a:ext cx="197148" cy="529808"/>
          </a:xfrm>
          <a:custGeom>
            <a:avLst/>
            <a:gdLst>
              <a:gd name="connsiteX0" fmla="*/ 197027 w 197148"/>
              <a:gd name="connsiteY0" fmla="*/ 403 h 529808"/>
              <a:gd name="connsiteX1" fmla="*/ 63677 w 197148"/>
              <a:gd name="connsiteY1" fmla="*/ 168678 h 529808"/>
              <a:gd name="connsiteX2" fmla="*/ 19227 w 197148"/>
              <a:gd name="connsiteY2" fmla="*/ 298853 h 529808"/>
              <a:gd name="connsiteX3" fmla="*/ 177 w 197148"/>
              <a:gd name="connsiteY3" fmla="*/ 406803 h 529808"/>
              <a:gd name="connsiteX4" fmla="*/ 9702 w 197148"/>
              <a:gd name="connsiteY4" fmla="*/ 527453 h 529808"/>
              <a:gd name="connsiteX5" fmla="*/ 9702 w 197148"/>
              <a:gd name="connsiteY5" fmla="*/ 292503 h 529808"/>
              <a:gd name="connsiteX6" fmla="*/ 38277 w 197148"/>
              <a:gd name="connsiteY6" fmla="*/ 219478 h 529808"/>
              <a:gd name="connsiteX7" fmla="*/ 197027 w 197148"/>
              <a:gd name="connsiteY7" fmla="*/ 403 h 52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148" h="529808">
                <a:moveTo>
                  <a:pt x="197027" y="403"/>
                </a:moveTo>
                <a:cubicBezTo>
                  <a:pt x="201260" y="-8064"/>
                  <a:pt x="93310" y="118936"/>
                  <a:pt x="63677" y="168678"/>
                </a:cubicBezTo>
                <a:cubicBezTo>
                  <a:pt x="34044" y="218420"/>
                  <a:pt x="29810" y="259166"/>
                  <a:pt x="19227" y="298853"/>
                </a:cubicBezTo>
                <a:cubicBezTo>
                  <a:pt x="8644" y="338541"/>
                  <a:pt x="1765" y="368703"/>
                  <a:pt x="177" y="406803"/>
                </a:cubicBezTo>
                <a:cubicBezTo>
                  <a:pt x="-1411" y="444903"/>
                  <a:pt x="8115" y="546503"/>
                  <a:pt x="9702" y="527453"/>
                </a:cubicBezTo>
                <a:cubicBezTo>
                  <a:pt x="11289" y="508403"/>
                  <a:pt x="4940" y="343832"/>
                  <a:pt x="9702" y="292503"/>
                </a:cubicBezTo>
                <a:cubicBezTo>
                  <a:pt x="14464" y="241174"/>
                  <a:pt x="8644" y="262870"/>
                  <a:pt x="38277" y="219478"/>
                </a:cubicBezTo>
                <a:cubicBezTo>
                  <a:pt x="67910" y="176086"/>
                  <a:pt x="192794" y="8870"/>
                  <a:pt x="197027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2EBFBFAF-2A5D-D66D-684D-5315B26B860C}"/>
              </a:ext>
            </a:extLst>
          </p:cNvPr>
          <p:cNvSpPr/>
          <p:nvPr/>
        </p:nvSpPr>
        <p:spPr>
          <a:xfrm>
            <a:off x="3781276" y="2149189"/>
            <a:ext cx="304989" cy="251191"/>
          </a:xfrm>
          <a:custGeom>
            <a:avLst/>
            <a:gdLst>
              <a:gd name="connsiteX0" fmla="*/ 149 w 304989"/>
              <a:gd name="connsiteY0" fmla="*/ 251111 h 251191"/>
              <a:gd name="connsiteX1" fmla="*/ 41424 w 304989"/>
              <a:gd name="connsiteY1" fmla="*/ 124111 h 251191"/>
              <a:gd name="connsiteX2" fmla="*/ 136674 w 304989"/>
              <a:gd name="connsiteY2" fmla="*/ 41561 h 251191"/>
              <a:gd name="connsiteX3" fmla="*/ 304949 w 304989"/>
              <a:gd name="connsiteY3" fmla="*/ 286 h 251191"/>
              <a:gd name="connsiteX4" fmla="*/ 120799 w 304989"/>
              <a:gd name="connsiteY4" fmla="*/ 60611 h 251191"/>
              <a:gd name="connsiteX5" fmla="*/ 79524 w 304989"/>
              <a:gd name="connsiteY5" fmla="*/ 108236 h 251191"/>
              <a:gd name="connsiteX6" fmla="*/ 54124 w 304989"/>
              <a:gd name="connsiteY6" fmla="*/ 143161 h 251191"/>
              <a:gd name="connsiteX7" fmla="*/ 149 w 304989"/>
              <a:gd name="connsiteY7" fmla="*/ 251111 h 25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989" h="251191">
                <a:moveTo>
                  <a:pt x="149" y="251111"/>
                </a:moveTo>
                <a:cubicBezTo>
                  <a:pt x="-1968" y="247936"/>
                  <a:pt x="18670" y="159036"/>
                  <a:pt x="41424" y="124111"/>
                </a:cubicBezTo>
                <a:cubicBezTo>
                  <a:pt x="64178" y="89186"/>
                  <a:pt x="92753" y="62198"/>
                  <a:pt x="136674" y="41561"/>
                </a:cubicBezTo>
                <a:cubicBezTo>
                  <a:pt x="180595" y="20924"/>
                  <a:pt x="307595" y="-2889"/>
                  <a:pt x="304949" y="286"/>
                </a:cubicBezTo>
                <a:cubicBezTo>
                  <a:pt x="302303" y="3461"/>
                  <a:pt x="158370" y="42619"/>
                  <a:pt x="120799" y="60611"/>
                </a:cubicBezTo>
                <a:cubicBezTo>
                  <a:pt x="83228" y="78603"/>
                  <a:pt x="90637" y="94478"/>
                  <a:pt x="79524" y="108236"/>
                </a:cubicBezTo>
                <a:cubicBezTo>
                  <a:pt x="68411" y="121994"/>
                  <a:pt x="66824" y="123582"/>
                  <a:pt x="54124" y="143161"/>
                </a:cubicBezTo>
                <a:cubicBezTo>
                  <a:pt x="41424" y="162740"/>
                  <a:pt x="2266" y="254286"/>
                  <a:pt x="149" y="251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85828876-01AC-E927-583E-D1D0EF167A22}"/>
              </a:ext>
            </a:extLst>
          </p:cNvPr>
          <p:cNvSpPr/>
          <p:nvPr/>
        </p:nvSpPr>
        <p:spPr>
          <a:xfrm>
            <a:off x="3938368" y="2144020"/>
            <a:ext cx="275942" cy="275392"/>
          </a:xfrm>
          <a:custGeom>
            <a:avLst/>
            <a:gdLst>
              <a:gd name="connsiteX0" fmla="*/ 1807 w 275942"/>
              <a:gd name="connsiteY0" fmla="*/ 275330 h 275392"/>
              <a:gd name="connsiteX1" fmla="*/ 68482 w 275942"/>
              <a:gd name="connsiteY1" fmla="*/ 103880 h 275392"/>
              <a:gd name="connsiteX2" fmla="*/ 274857 w 275942"/>
              <a:gd name="connsiteY2" fmla="*/ 2280 h 275392"/>
              <a:gd name="connsiteX3" fmla="*/ 144682 w 275942"/>
              <a:gd name="connsiteY3" fmla="*/ 40380 h 275392"/>
              <a:gd name="connsiteX4" fmla="*/ 30382 w 275942"/>
              <a:gd name="connsiteY4" fmla="*/ 122930 h 275392"/>
              <a:gd name="connsiteX5" fmla="*/ 1807 w 275942"/>
              <a:gd name="connsiteY5" fmla="*/ 275330 h 27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942" h="275392">
                <a:moveTo>
                  <a:pt x="1807" y="275330"/>
                </a:moveTo>
                <a:cubicBezTo>
                  <a:pt x="8157" y="272155"/>
                  <a:pt x="22974" y="149388"/>
                  <a:pt x="68482" y="103880"/>
                </a:cubicBezTo>
                <a:cubicBezTo>
                  <a:pt x="113990" y="58372"/>
                  <a:pt x="262157" y="12863"/>
                  <a:pt x="274857" y="2280"/>
                </a:cubicBezTo>
                <a:cubicBezTo>
                  <a:pt x="287557" y="-8303"/>
                  <a:pt x="185428" y="20272"/>
                  <a:pt x="144682" y="40380"/>
                </a:cubicBezTo>
                <a:cubicBezTo>
                  <a:pt x="103936" y="60488"/>
                  <a:pt x="54724" y="86417"/>
                  <a:pt x="30382" y="122930"/>
                </a:cubicBezTo>
                <a:cubicBezTo>
                  <a:pt x="6040" y="159442"/>
                  <a:pt x="-4543" y="278505"/>
                  <a:pt x="1807" y="275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73790ED8-E53E-1E96-000C-32B9CC26D7F4}"/>
              </a:ext>
            </a:extLst>
          </p:cNvPr>
          <p:cNvSpPr/>
          <p:nvPr/>
        </p:nvSpPr>
        <p:spPr>
          <a:xfrm>
            <a:off x="4111578" y="2244198"/>
            <a:ext cx="327327" cy="184699"/>
          </a:xfrm>
          <a:custGeom>
            <a:avLst/>
            <a:gdLst>
              <a:gd name="connsiteX0" fmla="*/ 47 w 327327"/>
              <a:gd name="connsiteY0" fmla="*/ 184677 h 184699"/>
              <a:gd name="connsiteX1" fmla="*/ 149272 w 327327"/>
              <a:gd name="connsiteY1" fmla="*/ 73552 h 184699"/>
              <a:gd name="connsiteX2" fmla="*/ 327072 w 327327"/>
              <a:gd name="connsiteY2" fmla="*/ 527 h 184699"/>
              <a:gd name="connsiteX3" fmla="*/ 187372 w 327327"/>
              <a:gd name="connsiteY3" fmla="*/ 41802 h 184699"/>
              <a:gd name="connsiteX4" fmla="*/ 133397 w 327327"/>
              <a:gd name="connsiteY4" fmla="*/ 64027 h 184699"/>
              <a:gd name="connsiteX5" fmla="*/ 47 w 327327"/>
              <a:gd name="connsiteY5" fmla="*/ 184677 h 18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327" h="184699">
                <a:moveTo>
                  <a:pt x="47" y="184677"/>
                </a:moveTo>
                <a:cubicBezTo>
                  <a:pt x="2693" y="186265"/>
                  <a:pt x="94768" y="104244"/>
                  <a:pt x="149272" y="73552"/>
                </a:cubicBezTo>
                <a:cubicBezTo>
                  <a:pt x="203776" y="42860"/>
                  <a:pt x="320722" y="5819"/>
                  <a:pt x="327072" y="527"/>
                </a:cubicBezTo>
                <a:cubicBezTo>
                  <a:pt x="333422" y="-4765"/>
                  <a:pt x="219651" y="31219"/>
                  <a:pt x="187372" y="41802"/>
                </a:cubicBezTo>
                <a:cubicBezTo>
                  <a:pt x="155093" y="52385"/>
                  <a:pt x="160385" y="43389"/>
                  <a:pt x="133397" y="64027"/>
                </a:cubicBezTo>
                <a:cubicBezTo>
                  <a:pt x="106409" y="84665"/>
                  <a:pt x="-2599" y="183089"/>
                  <a:pt x="47" y="184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7F277DF5-40AC-8F02-3554-30A4048E0F46}"/>
              </a:ext>
            </a:extLst>
          </p:cNvPr>
          <p:cNvSpPr/>
          <p:nvPr/>
        </p:nvSpPr>
        <p:spPr>
          <a:xfrm>
            <a:off x="4054475" y="2178733"/>
            <a:ext cx="353475" cy="189853"/>
          </a:xfrm>
          <a:custGeom>
            <a:avLst/>
            <a:gdLst>
              <a:gd name="connsiteX0" fmla="*/ 0 w 353475"/>
              <a:gd name="connsiteY0" fmla="*/ 189817 h 189853"/>
              <a:gd name="connsiteX1" fmla="*/ 247650 w 353475"/>
              <a:gd name="connsiteY1" fmla="*/ 5667 h 189853"/>
              <a:gd name="connsiteX2" fmla="*/ 352425 w 353475"/>
              <a:gd name="connsiteY2" fmla="*/ 43767 h 189853"/>
              <a:gd name="connsiteX3" fmla="*/ 298450 w 353475"/>
              <a:gd name="connsiteY3" fmla="*/ 8842 h 189853"/>
              <a:gd name="connsiteX4" fmla="*/ 247650 w 353475"/>
              <a:gd name="connsiteY4" fmla="*/ 21542 h 189853"/>
              <a:gd name="connsiteX5" fmla="*/ 0 w 353475"/>
              <a:gd name="connsiteY5" fmla="*/ 189817 h 18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75" h="189853">
                <a:moveTo>
                  <a:pt x="0" y="189817"/>
                </a:moveTo>
                <a:cubicBezTo>
                  <a:pt x="0" y="187171"/>
                  <a:pt x="188913" y="30009"/>
                  <a:pt x="247650" y="5667"/>
                </a:cubicBezTo>
                <a:cubicBezTo>
                  <a:pt x="306387" y="-18675"/>
                  <a:pt x="343958" y="43238"/>
                  <a:pt x="352425" y="43767"/>
                </a:cubicBezTo>
                <a:cubicBezTo>
                  <a:pt x="360892" y="44296"/>
                  <a:pt x="315912" y="12546"/>
                  <a:pt x="298450" y="8842"/>
                </a:cubicBezTo>
                <a:cubicBezTo>
                  <a:pt x="280988" y="5138"/>
                  <a:pt x="293158" y="-7033"/>
                  <a:pt x="247650" y="21542"/>
                </a:cubicBezTo>
                <a:cubicBezTo>
                  <a:pt x="202142" y="50117"/>
                  <a:pt x="0" y="192463"/>
                  <a:pt x="0" y="189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EA8E8E8-13B8-93B1-A3BF-7E7694ED58E3}"/>
              </a:ext>
            </a:extLst>
          </p:cNvPr>
          <p:cNvSpPr/>
          <p:nvPr/>
        </p:nvSpPr>
        <p:spPr>
          <a:xfrm>
            <a:off x="4009532" y="2159164"/>
            <a:ext cx="299348" cy="238003"/>
          </a:xfrm>
          <a:custGeom>
            <a:avLst/>
            <a:gdLst>
              <a:gd name="connsiteX0" fmla="*/ 493 w 299348"/>
              <a:gd name="connsiteY0" fmla="*/ 237961 h 238003"/>
              <a:gd name="connsiteX1" fmla="*/ 98918 w 299348"/>
              <a:gd name="connsiteY1" fmla="*/ 79211 h 238003"/>
              <a:gd name="connsiteX2" fmla="*/ 232268 w 299348"/>
              <a:gd name="connsiteY2" fmla="*/ 6186 h 238003"/>
              <a:gd name="connsiteX3" fmla="*/ 298943 w 299348"/>
              <a:gd name="connsiteY3" fmla="*/ 6186 h 238003"/>
              <a:gd name="connsiteX4" fmla="*/ 203693 w 299348"/>
              <a:gd name="connsiteY4" fmla="*/ 25236 h 238003"/>
              <a:gd name="connsiteX5" fmla="*/ 140193 w 299348"/>
              <a:gd name="connsiteY5" fmla="*/ 63336 h 238003"/>
              <a:gd name="connsiteX6" fmla="*/ 493 w 299348"/>
              <a:gd name="connsiteY6" fmla="*/ 237961 h 23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348" h="238003">
                <a:moveTo>
                  <a:pt x="493" y="237961"/>
                </a:moveTo>
                <a:cubicBezTo>
                  <a:pt x="-6386" y="240607"/>
                  <a:pt x="60289" y="117840"/>
                  <a:pt x="98918" y="79211"/>
                </a:cubicBezTo>
                <a:cubicBezTo>
                  <a:pt x="137547" y="40582"/>
                  <a:pt x="198931" y="18357"/>
                  <a:pt x="232268" y="6186"/>
                </a:cubicBezTo>
                <a:cubicBezTo>
                  <a:pt x="265605" y="-5985"/>
                  <a:pt x="303705" y="3011"/>
                  <a:pt x="298943" y="6186"/>
                </a:cubicBezTo>
                <a:cubicBezTo>
                  <a:pt x="294181" y="9361"/>
                  <a:pt x="230151" y="15711"/>
                  <a:pt x="203693" y="25236"/>
                </a:cubicBezTo>
                <a:cubicBezTo>
                  <a:pt x="177235" y="34761"/>
                  <a:pt x="171414" y="33174"/>
                  <a:pt x="140193" y="63336"/>
                </a:cubicBezTo>
                <a:cubicBezTo>
                  <a:pt x="108972" y="93498"/>
                  <a:pt x="7372" y="235315"/>
                  <a:pt x="493" y="237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1618FF15-EA6C-4CC9-C04D-9347E16DBE60}"/>
              </a:ext>
            </a:extLst>
          </p:cNvPr>
          <p:cNvSpPr/>
          <p:nvPr/>
        </p:nvSpPr>
        <p:spPr>
          <a:xfrm>
            <a:off x="4285900" y="2259931"/>
            <a:ext cx="286205" cy="163223"/>
          </a:xfrm>
          <a:custGeom>
            <a:avLst/>
            <a:gdLst>
              <a:gd name="connsiteX0" fmla="*/ 3525 w 286205"/>
              <a:gd name="connsiteY0" fmla="*/ 162594 h 163223"/>
              <a:gd name="connsiteX1" fmla="*/ 194025 w 286205"/>
              <a:gd name="connsiteY1" fmla="*/ 70519 h 163223"/>
              <a:gd name="connsiteX2" fmla="*/ 286100 w 286205"/>
              <a:gd name="connsiteY2" fmla="*/ 92744 h 163223"/>
              <a:gd name="connsiteX3" fmla="*/ 178150 w 286205"/>
              <a:gd name="connsiteY3" fmla="*/ 669 h 163223"/>
              <a:gd name="connsiteX4" fmla="*/ 216250 w 286205"/>
              <a:gd name="connsiteY4" fmla="*/ 51469 h 163223"/>
              <a:gd name="connsiteX5" fmla="*/ 174975 w 286205"/>
              <a:gd name="connsiteY5" fmla="*/ 57819 h 163223"/>
              <a:gd name="connsiteX6" fmla="*/ 76550 w 286205"/>
              <a:gd name="connsiteY6" fmla="*/ 108619 h 163223"/>
              <a:gd name="connsiteX7" fmla="*/ 3525 w 286205"/>
              <a:gd name="connsiteY7" fmla="*/ 162594 h 16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205" h="163223">
                <a:moveTo>
                  <a:pt x="3525" y="162594"/>
                </a:moveTo>
                <a:cubicBezTo>
                  <a:pt x="23104" y="156244"/>
                  <a:pt x="146929" y="82161"/>
                  <a:pt x="194025" y="70519"/>
                </a:cubicBezTo>
                <a:cubicBezTo>
                  <a:pt x="241121" y="58877"/>
                  <a:pt x="288746" y="104386"/>
                  <a:pt x="286100" y="92744"/>
                </a:cubicBezTo>
                <a:cubicBezTo>
                  <a:pt x="283454" y="81102"/>
                  <a:pt x="189792" y="7548"/>
                  <a:pt x="178150" y="669"/>
                </a:cubicBezTo>
                <a:cubicBezTo>
                  <a:pt x="166508" y="-6210"/>
                  <a:pt x="216779" y="41944"/>
                  <a:pt x="216250" y="51469"/>
                </a:cubicBezTo>
                <a:cubicBezTo>
                  <a:pt x="215721" y="60994"/>
                  <a:pt x="198258" y="48294"/>
                  <a:pt x="174975" y="57819"/>
                </a:cubicBezTo>
                <a:cubicBezTo>
                  <a:pt x="151692" y="67344"/>
                  <a:pt x="101950" y="91686"/>
                  <a:pt x="76550" y="108619"/>
                </a:cubicBezTo>
                <a:cubicBezTo>
                  <a:pt x="51150" y="125552"/>
                  <a:pt x="-16054" y="168944"/>
                  <a:pt x="3525" y="162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43C2E9B-ABC5-8EAF-421B-CBD79E618E02}"/>
              </a:ext>
            </a:extLst>
          </p:cNvPr>
          <p:cNvSpPr/>
          <p:nvPr/>
        </p:nvSpPr>
        <p:spPr>
          <a:xfrm>
            <a:off x="4416348" y="2352546"/>
            <a:ext cx="143155" cy="163900"/>
          </a:xfrm>
          <a:custGeom>
            <a:avLst/>
            <a:gdLst>
              <a:gd name="connsiteX0" fmla="*/ 77 w 143155"/>
              <a:gd name="connsiteY0" fmla="*/ 162054 h 163900"/>
              <a:gd name="connsiteX1" fmla="*/ 95327 w 143155"/>
              <a:gd name="connsiteY1" fmla="*/ 95379 h 163900"/>
              <a:gd name="connsiteX2" fmla="*/ 142952 w 143155"/>
              <a:gd name="connsiteY2" fmla="*/ 129 h 163900"/>
              <a:gd name="connsiteX3" fmla="*/ 111202 w 143155"/>
              <a:gd name="connsiteY3" fmla="*/ 76329 h 163900"/>
              <a:gd name="connsiteX4" fmla="*/ 79452 w 143155"/>
              <a:gd name="connsiteY4" fmla="*/ 139829 h 163900"/>
              <a:gd name="connsiteX5" fmla="*/ 77 w 143155"/>
              <a:gd name="connsiteY5" fmla="*/ 162054 h 16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155" h="163900">
                <a:moveTo>
                  <a:pt x="77" y="162054"/>
                </a:moveTo>
                <a:cubicBezTo>
                  <a:pt x="2723" y="154646"/>
                  <a:pt x="71515" y="122366"/>
                  <a:pt x="95327" y="95379"/>
                </a:cubicBezTo>
                <a:cubicBezTo>
                  <a:pt x="119139" y="68392"/>
                  <a:pt x="140306" y="3304"/>
                  <a:pt x="142952" y="129"/>
                </a:cubicBezTo>
                <a:cubicBezTo>
                  <a:pt x="145598" y="-3046"/>
                  <a:pt x="121785" y="53046"/>
                  <a:pt x="111202" y="76329"/>
                </a:cubicBezTo>
                <a:cubicBezTo>
                  <a:pt x="100619" y="99612"/>
                  <a:pt x="95856" y="126600"/>
                  <a:pt x="79452" y="139829"/>
                </a:cubicBezTo>
                <a:cubicBezTo>
                  <a:pt x="63048" y="153058"/>
                  <a:pt x="-2569" y="169462"/>
                  <a:pt x="77" y="162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4D453F5A-2DB2-CBD7-5F1F-6F98CC2558D6}"/>
              </a:ext>
            </a:extLst>
          </p:cNvPr>
          <p:cNvSpPr/>
          <p:nvPr/>
        </p:nvSpPr>
        <p:spPr>
          <a:xfrm>
            <a:off x="4479898" y="2428873"/>
            <a:ext cx="127165" cy="247654"/>
          </a:xfrm>
          <a:custGeom>
            <a:avLst/>
            <a:gdLst>
              <a:gd name="connsiteX0" fmla="*/ 127027 w 127165"/>
              <a:gd name="connsiteY0" fmla="*/ 2 h 247654"/>
              <a:gd name="connsiteX1" fmla="*/ 95277 w 127165"/>
              <a:gd name="connsiteY1" fmla="*/ 123827 h 247654"/>
              <a:gd name="connsiteX2" fmla="*/ 27 w 127165"/>
              <a:gd name="connsiteY2" fmla="*/ 247652 h 247654"/>
              <a:gd name="connsiteX3" fmla="*/ 85752 w 127165"/>
              <a:gd name="connsiteY3" fmla="*/ 120652 h 247654"/>
              <a:gd name="connsiteX4" fmla="*/ 127027 w 127165"/>
              <a:gd name="connsiteY4" fmla="*/ 2 h 24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65" h="247654">
                <a:moveTo>
                  <a:pt x="127027" y="2"/>
                </a:moveTo>
                <a:cubicBezTo>
                  <a:pt x="128614" y="531"/>
                  <a:pt x="116444" y="82552"/>
                  <a:pt x="95277" y="123827"/>
                </a:cubicBezTo>
                <a:cubicBezTo>
                  <a:pt x="74110" y="165102"/>
                  <a:pt x="1614" y="248181"/>
                  <a:pt x="27" y="247652"/>
                </a:cubicBezTo>
                <a:cubicBezTo>
                  <a:pt x="-1560" y="247123"/>
                  <a:pt x="66702" y="157164"/>
                  <a:pt x="85752" y="120652"/>
                </a:cubicBezTo>
                <a:cubicBezTo>
                  <a:pt x="104802" y="84140"/>
                  <a:pt x="125440" y="-527"/>
                  <a:pt x="12702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5BEB7EB-32A0-E545-63D6-20FDC80AC1CF}"/>
              </a:ext>
            </a:extLst>
          </p:cNvPr>
          <p:cNvSpPr/>
          <p:nvPr/>
        </p:nvSpPr>
        <p:spPr>
          <a:xfrm>
            <a:off x="4501989" y="2517615"/>
            <a:ext cx="197041" cy="279568"/>
          </a:xfrm>
          <a:custGeom>
            <a:avLst/>
            <a:gdLst>
              <a:gd name="connsiteX0" fmla="*/ 197011 w 197041"/>
              <a:gd name="connsiteY0" fmla="*/ 160 h 279568"/>
              <a:gd name="connsiteX1" fmla="*/ 152561 w 197041"/>
              <a:gd name="connsiteY1" fmla="*/ 114460 h 279568"/>
              <a:gd name="connsiteX2" fmla="*/ 82711 w 197041"/>
              <a:gd name="connsiteY2" fmla="*/ 228760 h 279568"/>
              <a:gd name="connsiteX3" fmla="*/ 161 w 197041"/>
              <a:gd name="connsiteY3" fmla="*/ 279560 h 279568"/>
              <a:gd name="connsiteX4" fmla="*/ 104936 w 197041"/>
              <a:gd name="connsiteY4" fmla="*/ 225585 h 279568"/>
              <a:gd name="connsiteX5" fmla="*/ 146211 w 197041"/>
              <a:gd name="connsiteY5" fmla="*/ 139860 h 279568"/>
              <a:gd name="connsiteX6" fmla="*/ 197011 w 197041"/>
              <a:gd name="connsiteY6" fmla="*/ 160 h 27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041" h="279568">
                <a:moveTo>
                  <a:pt x="197011" y="160"/>
                </a:moveTo>
                <a:cubicBezTo>
                  <a:pt x="198069" y="-4073"/>
                  <a:pt x="171611" y="76360"/>
                  <a:pt x="152561" y="114460"/>
                </a:cubicBezTo>
                <a:cubicBezTo>
                  <a:pt x="133511" y="152560"/>
                  <a:pt x="108111" y="201243"/>
                  <a:pt x="82711" y="228760"/>
                </a:cubicBezTo>
                <a:cubicBezTo>
                  <a:pt x="57311" y="256277"/>
                  <a:pt x="-3543" y="280089"/>
                  <a:pt x="161" y="279560"/>
                </a:cubicBezTo>
                <a:cubicBezTo>
                  <a:pt x="3865" y="279031"/>
                  <a:pt x="80594" y="248868"/>
                  <a:pt x="104936" y="225585"/>
                </a:cubicBezTo>
                <a:cubicBezTo>
                  <a:pt x="129278" y="202302"/>
                  <a:pt x="130865" y="173727"/>
                  <a:pt x="146211" y="139860"/>
                </a:cubicBezTo>
                <a:cubicBezTo>
                  <a:pt x="161557" y="105993"/>
                  <a:pt x="195953" y="4393"/>
                  <a:pt x="197011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821605E3-74EA-8FDD-7AFC-5E55BE82C4B3}"/>
              </a:ext>
            </a:extLst>
          </p:cNvPr>
          <p:cNvSpPr/>
          <p:nvPr/>
        </p:nvSpPr>
        <p:spPr>
          <a:xfrm>
            <a:off x="4540191" y="2635243"/>
            <a:ext cx="212927" cy="377901"/>
          </a:xfrm>
          <a:custGeom>
            <a:avLst/>
            <a:gdLst>
              <a:gd name="connsiteX0" fmla="*/ 212784 w 212927"/>
              <a:gd name="connsiteY0" fmla="*/ 7 h 377901"/>
              <a:gd name="connsiteX1" fmla="*/ 152459 w 212927"/>
              <a:gd name="connsiteY1" fmla="*/ 158757 h 377901"/>
              <a:gd name="connsiteX2" fmla="*/ 41334 w 212927"/>
              <a:gd name="connsiteY2" fmla="*/ 269882 h 377901"/>
              <a:gd name="connsiteX3" fmla="*/ 59 w 212927"/>
              <a:gd name="connsiteY3" fmla="*/ 377832 h 377901"/>
              <a:gd name="connsiteX4" fmla="*/ 34984 w 212927"/>
              <a:gd name="connsiteY4" fmla="*/ 254007 h 377901"/>
              <a:gd name="connsiteX5" fmla="*/ 136584 w 212927"/>
              <a:gd name="connsiteY5" fmla="*/ 165107 h 377901"/>
              <a:gd name="connsiteX6" fmla="*/ 212784 w 212927"/>
              <a:gd name="connsiteY6" fmla="*/ 7 h 37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927" h="377901">
                <a:moveTo>
                  <a:pt x="212784" y="7"/>
                </a:moveTo>
                <a:cubicBezTo>
                  <a:pt x="215430" y="-1051"/>
                  <a:pt x="181034" y="113778"/>
                  <a:pt x="152459" y="158757"/>
                </a:cubicBezTo>
                <a:cubicBezTo>
                  <a:pt x="123884" y="203736"/>
                  <a:pt x="66734" y="233370"/>
                  <a:pt x="41334" y="269882"/>
                </a:cubicBezTo>
                <a:cubicBezTo>
                  <a:pt x="15934" y="306394"/>
                  <a:pt x="1117" y="380478"/>
                  <a:pt x="59" y="377832"/>
                </a:cubicBezTo>
                <a:cubicBezTo>
                  <a:pt x="-999" y="375186"/>
                  <a:pt x="12230" y="289461"/>
                  <a:pt x="34984" y="254007"/>
                </a:cubicBezTo>
                <a:cubicBezTo>
                  <a:pt x="57738" y="218553"/>
                  <a:pt x="109067" y="203207"/>
                  <a:pt x="136584" y="165107"/>
                </a:cubicBezTo>
                <a:cubicBezTo>
                  <a:pt x="164101" y="127007"/>
                  <a:pt x="210138" y="1065"/>
                  <a:pt x="2127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27C85BC8-98AD-43D3-8DB5-4424B1CA11A5}"/>
              </a:ext>
            </a:extLst>
          </p:cNvPr>
          <p:cNvSpPr/>
          <p:nvPr/>
        </p:nvSpPr>
        <p:spPr>
          <a:xfrm>
            <a:off x="4533545" y="2803495"/>
            <a:ext cx="194057" cy="276498"/>
          </a:xfrm>
          <a:custGeom>
            <a:avLst/>
            <a:gdLst>
              <a:gd name="connsiteX0" fmla="*/ 194030 w 194057"/>
              <a:gd name="connsiteY0" fmla="*/ 30 h 276498"/>
              <a:gd name="connsiteX1" fmla="*/ 133705 w 194057"/>
              <a:gd name="connsiteY1" fmla="*/ 142905 h 276498"/>
              <a:gd name="connsiteX2" fmla="*/ 355 w 194057"/>
              <a:gd name="connsiteY2" fmla="*/ 276255 h 276498"/>
              <a:gd name="connsiteX3" fmla="*/ 95605 w 194057"/>
              <a:gd name="connsiteY3" fmla="*/ 174655 h 276498"/>
              <a:gd name="connsiteX4" fmla="*/ 127355 w 194057"/>
              <a:gd name="connsiteY4" fmla="*/ 130205 h 276498"/>
              <a:gd name="connsiteX5" fmla="*/ 194030 w 194057"/>
              <a:gd name="connsiteY5" fmla="*/ 30 h 27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057" h="276498">
                <a:moveTo>
                  <a:pt x="194030" y="30"/>
                </a:moveTo>
                <a:cubicBezTo>
                  <a:pt x="195088" y="2147"/>
                  <a:pt x="165984" y="96868"/>
                  <a:pt x="133705" y="142905"/>
                </a:cubicBezTo>
                <a:cubicBezTo>
                  <a:pt x="101426" y="188942"/>
                  <a:pt x="6705" y="270963"/>
                  <a:pt x="355" y="276255"/>
                </a:cubicBezTo>
                <a:cubicBezTo>
                  <a:pt x="-5995" y="281547"/>
                  <a:pt x="74438" y="198997"/>
                  <a:pt x="95605" y="174655"/>
                </a:cubicBezTo>
                <a:cubicBezTo>
                  <a:pt x="116772" y="150313"/>
                  <a:pt x="113067" y="152959"/>
                  <a:pt x="127355" y="130205"/>
                </a:cubicBezTo>
                <a:cubicBezTo>
                  <a:pt x="141642" y="107451"/>
                  <a:pt x="192972" y="-2087"/>
                  <a:pt x="19403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502120E8-B70F-4770-A02F-20609C9226C9}"/>
              </a:ext>
            </a:extLst>
          </p:cNvPr>
          <p:cNvSpPr/>
          <p:nvPr/>
        </p:nvSpPr>
        <p:spPr>
          <a:xfrm>
            <a:off x="4546039" y="2984370"/>
            <a:ext cx="165894" cy="168485"/>
          </a:xfrm>
          <a:custGeom>
            <a:avLst/>
            <a:gdLst>
              <a:gd name="connsiteX0" fmla="*/ 165661 w 165894"/>
              <a:gd name="connsiteY0" fmla="*/ 130 h 168485"/>
              <a:gd name="connsiteX1" fmla="*/ 73586 w 165894"/>
              <a:gd name="connsiteY1" fmla="*/ 63630 h 168485"/>
              <a:gd name="connsiteX2" fmla="*/ 561 w 165894"/>
              <a:gd name="connsiteY2" fmla="*/ 168405 h 168485"/>
              <a:gd name="connsiteX3" fmla="*/ 45011 w 165894"/>
              <a:gd name="connsiteY3" fmla="*/ 79505 h 168485"/>
              <a:gd name="connsiteX4" fmla="*/ 165661 w 165894"/>
              <a:gd name="connsiteY4" fmla="*/ 130 h 16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94" h="168485">
                <a:moveTo>
                  <a:pt x="165661" y="130"/>
                </a:moveTo>
                <a:cubicBezTo>
                  <a:pt x="170423" y="-2516"/>
                  <a:pt x="101103" y="35584"/>
                  <a:pt x="73586" y="63630"/>
                </a:cubicBezTo>
                <a:cubicBezTo>
                  <a:pt x="46069" y="91676"/>
                  <a:pt x="5323" y="165759"/>
                  <a:pt x="561" y="168405"/>
                </a:cubicBezTo>
                <a:cubicBezTo>
                  <a:pt x="-4201" y="171051"/>
                  <a:pt x="22257" y="107551"/>
                  <a:pt x="45011" y="79505"/>
                </a:cubicBezTo>
                <a:cubicBezTo>
                  <a:pt x="67765" y="51459"/>
                  <a:pt x="160899" y="2776"/>
                  <a:pt x="165661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80972EC-4DBB-5EA1-9EB8-7FF98EE9F587}"/>
              </a:ext>
            </a:extLst>
          </p:cNvPr>
          <p:cNvSpPr txBox="1"/>
          <p:nvPr/>
        </p:nvSpPr>
        <p:spPr>
          <a:xfrm>
            <a:off x="3586083" y="2599959"/>
            <a:ext cx="276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.</a:t>
            </a:r>
            <a:endParaRPr kumimoji="1" lang="ja-JP" altLang="en-US" sz="2800">
              <a:solidFill>
                <a:schemeClr val="bg1"/>
              </a:solidFill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9C26871-D62A-0369-B74E-39E4681CAD68}"/>
              </a:ext>
            </a:extLst>
          </p:cNvPr>
          <p:cNvSpPr txBox="1"/>
          <p:nvPr/>
        </p:nvSpPr>
        <p:spPr>
          <a:xfrm>
            <a:off x="3976608" y="2679334"/>
            <a:ext cx="276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.</a:t>
            </a:r>
            <a:endParaRPr kumimoji="1" lang="ja-JP" altLang="en-US" sz="2800">
              <a:solidFill>
                <a:schemeClr val="bg1"/>
              </a:solidFill>
            </a:endParaRPr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F40B12CA-C193-0711-A00B-2425501C04C9}"/>
              </a:ext>
            </a:extLst>
          </p:cNvPr>
          <p:cNvSpPr/>
          <p:nvPr/>
        </p:nvSpPr>
        <p:spPr>
          <a:xfrm>
            <a:off x="4546407" y="2277420"/>
            <a:ext cx="499694" cy="285838"/>
          </a:xfrm>
          <a:custGeom>
            <a:avLst/>
            <a:gdLst>
              <a:gd name="connsiteX0" fmla="*/ 193 w 499694"/>
              <a:gd name="connsiteY0" fmla="*/ 11755 h 285838"/>
              <a:gd name="connsiteX1" fmla="*/ 165293 w 499694"/>
              <a:gd name="connsiteY1" fmla="*/ 24455 h 285838"/>
              <a:gd name="connsiteX2" fmla="*/ 498668 w 499694"/>
              <a:gd name="connsiteY2" fmla="*/ 284805 h 285838"/>
              <a:gd name="connsiteX3" fmla="*/ 270068 w 499694"/>
              <a:gd name="connsiteY3" fmla="*/ 116530 h 285838"/>
              <a:gd name="connsiteX4" fmla="*/ 285943 w 499694"/>
              <a:gd name="connsiteY4" fmla="*/ 145105 h 285838"/>
              <a:gd name="connsiteX5" fmla="*/ 184343 w 499694"/>
              <a:gd name="connsiteY5" fmla="*/ 59380 h 285838"/>
              <a:gd name="connsiteX6" fmla="*/ 244668 w 499694"/>
              <a:gd name="connsiteY6" fmla="*/ 84780 h 285838"/>
              <a:gd name="connsiteX7" fmla="*/ 133543 w 499694"/>
              <a:gd name="connsiteY7" fmla="*/ 30805 h 285838"/>
              <a:gd name="connsiteX8" fmla="*/ 193 w 499694"/>
              <a:gd name="connsiteY8" fmla="*/ 11755 h 2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694" h="285838">
                <a:moveTo>
                  <a:pt x="193" y="11755"/>
                </a:moveTo>
                <a:cubicBezTo>
                  <a:pt x="5484" y="10697"/>
                  <a:pt x="82214" y="-21053"/>
                  <a:pt x="165293" y="24455"/>
                </a:cubicBezTo>
                <a:cubicBezTo>
                  <a:pt x="248372" y="69963"/>
                  <a:pt x="481206" y="269459"/>
                  <a:pt x="498668" y="284805"/>
                </a:cubicBezTo>
                <a:cubicBezTo>
                  <a:pt x="516130" y="300151"/>
                  <a:pt x="305522" y="139813"/>
                  <a:pt x="270068" y="116530"/>
                </a:cubicBezTo>
                <a:cubicBezTo>
                  <a:pt x="234614" y="93247"/>
                  <a:pt x="300230" y="154630"/>
                  <a:pt x="285943" y="145105"/>
                </a:cubicBezTo>
                <a:cubicBezTo>
                  <a:pt x="271656" y="135580"/>
                  <a:pt x="191222" y="69434"/>
                  <a:pt x="184343" y="59380"/>
                </a:cubicBezTo>
                <a:cubicBezTo>
                  <a:pt x="177464" y="49326"/>
                  <a:pt x="253135" y="89543"/>
                  <a:pt x="244668" y="84780"/>
                </a:cubicBezTo>
                <a:cubicBezTo>
                  <a:pt x="236201" y="80017"/>
                  <a:pt x="167410" y="42976"/>
                  <a:pt x="133543" y="30805"/>
                </a:cubicBezTo>
                <a:cubicBezTo>
                  <a:pt x="99676" y="18634"/>
                  <a:pt x="-5098" y="12813"/>
                  <a:pt x="193" y="11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1C60644A-E548-E4E1-1757-84A8D96420E8}"/>
              </a:ext>
            </a:extLst>
          </p:cNvPr>
          <p:cNvSpPr/>
          <p:nvPr/>
        </p:nvSpPr>
        <p:spPr>
          <a:xfrm>
            <a:off x="4600441" y="1999533"/>
            <a:ext cx="50940" cy="273787"/>
          </a:xfrm>
          <a:custGeom>
            <a:avLst/>
            <a:gdLst>
              <a:gd name="connsiteX0" fmla="*/ 50934 w 50940"/>
              <a:gd name="connsiteY0" fmla="*/ 717 h 273787"/>
              <a:gd name="connsiteX1" fmla="*/ 12834 w 50940"/>
              <a:gd name="connsiteY1" fmla="*/ 70567 h 273787"/>
              <a:gd name="connsiteX2" fmla="*/ 134 w 50940"/>
              <a:gd name="connsiteY2" fmla="*/ 273767 h 273787"/>
              <a:gd name="connsiteX3" fmla="*/ 19184 w 50940"/>
              <a:gd name="connsiteY3" fmla="*/ 83267 h 273787"/>
              <a:gd name="connsiteX4" fmla="*/ 16009 w 50940"/>
              <a:gd name="connsiteY4" fmla="*/ 105492 h 273787"/>
              <a:gd name="connsiteX5" fmla="*/ 50934 w 50940"/>
              <a:gd name="connsiteY5" fmla="*/ 717 h 27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" h="273787">
                <a:moveTo>
                  <a:pt x="50934" y="717"/>
                </a:moveTo>
                <a:cubicBezTo>
                  <a:pt x="50405" y="-5104"/>
                  <a:pt x="21301" y="25059"/>
                  <a:pt x="12834" y="70567"/>
                </a:cubicBezTo>
                <a:cubicBezTo>
                  <a:pt x="4367" y="116075"/>
                  <a:pt x="-924" y="271650"/>
                  <a:pt x="134" y="273767"/>
                </a:cubicBezTo>
                <a:cubicBezTo>
                  <a:pt x="1192" y="275884"/>
                  <a:pt x="16538" y="111313"/>
                  <a:pt x="19184" y="83267"/>
                </a:cubicBezTo>
                <a:cubicBezTo>
                  <a:pt x="21830" y="55221"/>
                  <a:pt x="13363" y="115017"/>
                  <a:pt x="16009" y="105492"/>
                </a:cubicBezTo>
                <a:cubicBezTo>
                  <a:pt x="18655" y="95967"/>
                  <a:pt x="51463" y="6538"/>
                  <a:pt x="5093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8570DAB-E7BD-E784-307D-9BE8B1B14FA5}"/>
              </a:ext>
            </a:extLst>
          </p:cNvPr>
          <p:cNvSpPr/>
          <p:nvPr/>
        </p:nvSpPr>
        <p:spPr>
          <a:xfrm>
            <a:off x="4581141" y="2304744"/>
            <a:ext cx="255231" cy="308640"/>
          </a:xfrm>
          <a:custGeom>
            <a:avLst/>
            <a:gdLst>
              <a:gd name="connsiteX0" fmla="*/ 384 w 255231"/>
              <a:gd name="connsiteY0" fmla="*/ 306 h 308640"/>
              <a:gd name="connsiteX1" fmla="*/ 149609 w 255231"/>
              <a:gd name="connsiteY1" fmla="*/ 76506 h 308640"/>
              <a:gd name="connsiteX2" fmla="*/ 254384 w 255231"/>
              <a:gd name="connsiteY2" fmla="*/ 308281 h 308640"/>
              <a:gd name="connsiteX3" fmla="*/ 200409 w 255231"/>
              <a:gd name="connsiteY3" fmla="*/ 130481 h 308640"/>
              <a:gd name="connsiteX4" fmla="*/ 225809 w 255231"/>
              <a:gd name="connsiteY4" fmla="*/ 162231 h 308640"/>
              <a:gd name="connsiteX5" fmla="*/ 171834 w 255231"/>
              <a:gd name="connsiteY5" fmla="*/ 79681 h 308640"/>
              <a:gd name="connsiteX6" fmla="*/ 190884 w 255231"/>
              <a:gd name="connsiteY6" fmla="*/ 108256 h 308640"/>
              <a:gd name="connsiteX7" fmla="*/ 108334 w 255231"/>
              <a:gd name="connsiteY7" fmla="*/ 51106 h 308640"/>
              <a:gd name="connsiteX8" fmla="*/ 384 w 255231"/>
              <a:gd name="connsiteY8" fmla="*/ 306 h 30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231" h="308640">
                <a:moveTo>
                  <a:pt x="384" y="306"/>
                </a:moveTo>
                <a:cubicBezTo>
                  <a:pt x="7263" y="4539"/>
                  <a:pt x="107276" y="25177"/>
                  <a:pt x="149609" y="76506"/>
                </a:cubicBezTo>
                <a:cubicBezTo>
                  <a:pt x="191942" y="127835"/>
                  <a:pt x="245917" y="299285"/>
                  <a:pt x="254384" y="308281"/>
                </a:cubicBezTo>
                <a:cubicBezTo>
                  <a:pt x="262851" y="317277"/>
                  <a:pt x="205171" y="154823"/>
                  <a:pt x="200409" y="130481"/>
                </a:cubicBezTo>
                <a:cubicBezTo>
                  <a:pt x="195647" y="106139"/>
                  <a:pt x="230572" y="170698"/>
                  <a:pt x="225809" y="162231"/>
                </a:cubicBezTo>
                <a:cubicBezTo>
                  <a:pt x="221046" y="153764"/>
                  <a:pt x="177655" y="88677"/>
                  <a:pt x="171834" y="79681"/>
                </a:cubicBezTo>
                <a:cubicBezTo>
                  <a:pt x="166013" y="70685"/>
                  <a:pt x="201467" y="113019"/>
                  <a:pt x="190884" y="108256"/>
                </a:cubicBezTo>
                <a:cubicBezTo>
                  <a:pt x="180301" y="103494"/>
                  <a:pt x="135851" y="65394"/>
                  <a:pt x="108334" y="51106"/>
                </a:cubicBezTo>
                <a:cubicBezTo>
                  <a:pt x="80817" y="36819"/>
                  <a:pt x="-6495" y="-3927"/>
                  <a:pt x="384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3C513AD1-1A24-7045-9937-314F5E84DBD9}"/>
              </a:ext>
            </a:extLst>
          </p:cNvPr>
          <p:cNvSpPr/>
          <p:nvPr/>
        </p:nvSpPr>
        <p:spPr>
          <a:xfrm>
            <a:off x="4214043" y="3597413"/>
            <a:ext cx="160038" cy="517382"/>
          </a:xfrm>
          <a:custGeom>
            <a:avLst/>
            <a:gdLst>
              <a:gd name="connsiteX0" fmla="*/ 157932 w 160038"/>
              <a:gd name="connsiteY0" fmla="*/ 12562 h 517382"/>
              <a:gd name="connsiteX1" fmla="*/ 2357 w 160038"/>
              <a:gd name="connsiteY1" fmla="*/ 511037 h 517382"/>
              <a:gd name="connsiteX2" fmla="*/ 65857 w 160038"/>
              <a:gd name="connsiteY2" fmla="*/ 285612 h 517382"/>
              <a:gd name="connsiteX3" fmla="*/ 91257 w 160038"/>
              <a:gd name="connsiteY3" fmla="*/ 158612 h 517382"/>
              <a:gd name="connsiteX4" fmla="*/ 157932 w 160038"/>
              <a:gd name="connsiteY4" fmla="*/ 12562 h 51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38" h="517382">
                <a:moveTo>
                  <a:pt x="157932" y="12562"/>
                </a:moveTo>
                <a:cubicBezTo>
                  <a:pt x="143115" y="71300"/>
                  <a:pt x="17703" y="465529"/>
                  <a:pt x="2357" y="511037"/>
                </a:cubicBezTo>
                <a:cubicBezTo>
                  <a:pt x="-12989" y="556545"/>
                  <a:pt x="51040" y="344350"/>
                  <a:pt x="65857" y="285612"/>
                </a:cubicBezTo>
                <a:cubicBezTo>
                  <a:pt x="80674" y="226874"/>
                  <a:pt x="77499" y="199358"/>
                  <a:pt x="91257" y="158612"/>
                </a:cubicBezTo>
                <a:cubicBezTo>
                  <a:pt x="105015" y="117866"/>
                  <a:pt x="172749" y="-46176"/>
                  <a:pt x="157932" y="12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B742E7EC-1DEC-E78B-35C5-1CF177570231}"/>
              </a:ext>
            </a:extLst>
          </p:cNvPr>
          <p:cNvSpPr/>
          <p:nvPr/>
        </p:nvSpPr>
        <p:spPr>
          <a:xfrm>
            <a:off x="3479800" y="3661175"/>
            <a:ext cx="28776" cy="308371"/>
          </a:xfrm>
          <a:custGeom>
            <a:avLst/>
            <a:gdLst>
              <a:gd name="connsiteX0" fmla="*/ 25400 w 28776"/>
              <a:gd name="connsiteY0" fmla="*/ 9125 h 308371"/>
              <a:gd name="connsiteX1" fmla="*/ 0 w 28776"/>
              <a:gd name="connsiteY1" fmla="*/ 307575 h 308371"/>
              <a:gd name="connsiteX2" fmla="*/ 25400 w 28776"/>
              <a:gd name="connsiteY2" fmla="*/ 94850 h 308371"/>
              <a:gd name="connsiteX3" fmla="*/ 25400 w 28776"/>
              <a:gd name="connsiteY3" fmla="*/ 9125 h 30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76" h="308371">
                <a:moveTo>
                  <a:pt x="25400" y="9125"/>
                </a:moveTo>
                <a:cubicBezTo>
                  <a:pt x="21167" y="44579"/>
                  <a:pt x="0" y="293288"/>
                  <a:pt x="0" y="307575"/>
                </a:cubicBezTo>
                <a:cubicBezTo>
                  <a:pt x="0" y="321862"/>
                  <a:pt x="20638" y="139829"/>
                  <a:pt x="25400" y="94850"/>
                </a:cubicBezTo>
                <a:cubicBezTo>
                  <a:pt x="30162" y="49871"/>
                  <a:pt x="29633" y="-26329"/>
                  <a:pt x="25400" y="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02C24A5E-0257-4F58-FDB8-F39ECDCB69A4}"/>
              </a:ext>
            </a:extLst>
          </p:cNvPr>
          <p:cNvSpPr/>
          <p:nvPr/>
        </p:nvSpPr>
        <p:spPr>
          <a:xfrm>
            <a:off x="4000458" y="3746500"/>
            <a:ext cx="209650" cy="161925"/>
          </a:xfrm>
          <a:custGeom>
            <a:avLst/>
            <a:gdLst>
              <a:gd name="connsiteX0" fmla="*/ 209592 w 209650"/>
              <a:gd name="connsiteY0" fmla="*/ 0 h 161925"/>
              <a:gd name="connsiteX1" fmla="*/ 120692 w 209650"/>
              <a:gd name="connsiteY1" fmla="*/ 92075 h 161925"/>
              <a:gd name="connsiteX2" fmla="*/ 42 w 209650"/>
              <a:gd name="connsiteY2" fmla="*/ 161925 h 161925"/>
              <a:gd name="connsiteX3" fmla="*/ 107992 w 209650"/>
              <a:gd name="connsiteY3" fmla="*/ 92075 h 161925"/>
              <a:gd name="connsiteX4" fmla="*/ 209592 w 209650"/>
              <a:gd name="connsiteY4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50" h="161925">
                <a:moveTo>
                  <a:pt x="209592" y="0"/>
                </a:moveTo>
                <a:cubicBezTo>
                  <a:pt x="211709" y="0"/>
                  <a:pt x="155617" y="65088"/>
                  <a:pt x="120692" y="92075"/>
                </a:cubicBezTo>
                <a:cubicBezTo>
                  <a:pt x="85767" y="119063"/>
                  <a:pt x="2159" y="161925"/>
                  <a:pt x="42" y="161925"/>
                </a:cubicBezTo>
                <a:cubicBezTo>
                  <a:pt x="-2075" y="161925"/>
                  <a:pt x="75184" y="116946"/>
                  <a:pt x="107992" y="92075"/>
                </a:cubicBezTo>
                <a:cubicBezTo>
                  <a:pt x="140800" y="67204"/>
                  <a:pt x="207475" y="0"/>
                  <a:pt x="2095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140CBE3D-FEEA-1331-EA80-646BF8DB0211}"/>
              </a:ext>
            </a:extLst>
          </p:cNvPr>
          <p:cNvSpPr/>
          <p:nvPr/>
        </p:nvSpPr>
        <p:spPr>
          <a:xfrm>
            <a:off x="3713943" y="3712336"/>
            <a:ext cx="133016" cy="165483"/>
          </a:xfrm>
          <a:custGeom>
            <a:avLst/>
            <a:gdLst>
              <a:gd name="connsiteX0" fmla="*/ 807 w 133016"/>
              <a:gd name="connsiteY0" fmla="*/ 2414 h 165483"/>
              <a:gd name="connsiteX1" fmla="*/ 130982 w 133016"/>
              <a:gd name="connsiteY1" fmla="*/ 164339 h 165483"/>
              <a:gd name="connsiteX2" fmla="*/ 77007 w 133016"/>
              <a:gd name="connsiteY2" fmla="*/ 72264 h 165483"/>
              <a:gd name="connsiteX3" fmla="*/ 807 w 133016"/>
              <a:gd name="connsiteY3" fmla="*/ 2414 h 16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016" h="165483">
                <a:moveTo>
                  <a:pt x="807" y="2414"/>
                </a:moveTo>
                <a:cubicBezTo>
                  <a:pt x="9803" y="17760"/>
                  <a:pt x="118282" y="152697"/>
                  <a:pt x="130982" y="164339"/>
                </a:cubicBezTo>
                <a:cubicBezTo>
                  <a:pt x="143682" y="175981"/>
                  <a:pt x="93411" y="95547"/>
                  <a:pt x="77007" y="72264"/>
                </a:cubicBezTo>
                <a:cubicBezTo>
                  <a:pt x="60603" y="48981"/>
                  <a:pt x="-8189" y="-12932"/>
                  <a:pt x="807" y="2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63097063-7B86-E0C4-E8EC-7E959ECB0A88}"/>
              </a:ext>
            </a:extLst>
          </p:cNvPr>
          <p:cNvSpPr/>
          <p:nvPr/>
        </p:nvSpPr>
        <p:spPr>
          <a:xfrm>
            <a:off x="3397025" y="3565517"/>
            <a:ext cx="146347" cy="282592"/>
          </a:xfrm>
          <a:custGeom>
            <a:avLst/>
            <a:gdLst>
              <a:gd name="connsiteX0" fmla="*/ 146275 w 146347"/>
              <a:gd name="connsiteY0" fmla="*/ 8 h 282592"/>
              <a:gd name="connsiteX1" fmla="*/ 54200 w 146347"/>
              <a:gd name="connsiteY1" fmla="*/ 149233 h 282592"/>
              <a:gd name="connsiteX2" fmla="*/ 225 w 146347"/>
              <a:gd name="connsiteY2" fmla="*/ 282583 h 282592"/>
              <a:gd name="connsiteX3" fmla="*/ 38325 w 146347"/>
              <a:gd name="connsiteY3" fmla="*/ 155583 h 282592"/>
              <a:gd name="connsiteX4" fmla="*/ 146275 w 146347"/>
              <a:gd name="connsiteY4" fmla="*/ 8 h 28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47" h="282592">
                <a:moveTo>
                  <a:pt x="146275" y="8"/>
                </a:moveTo>
                <a:cubicBezTo>
                  <a:pt x="148921" y="-1050"/>
                  <a:pt x="78542" y="102137"/>
                  <a:pt x="54200" y="149233"/>
                </a:cubicBezTo>
                <a:cubicBezTo>
                  <a:pt x="29858" y="196329"/>
                  <a:pt x="2871" y="281525"/>
                  <a:pt x="225" y="282583"/>
                </a:cubicBezTo>
                <a:cubicBezTo>
                  <a:pt x="-2421" y="283641"/>
                  <a:pt x="18746" y="198975"/>
                  <a:pt x="38325" y="155583"/>
                </a:cubicBezTo>
                <a:cubicBezTo>
                  <a:pt x="57904" y="112191"/>
                  <a:pt x="143629" y="1066"/>
                  <a:pt x="14627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AF4A93A6-98D1-B4BE-E28F-F71077BC65A3}"/>
              </a:ext>
            </a:extLst>
          </p:cNvPr>
          <p:cNvSpPr/>
          <p:nvPr/>
        </p:nvSpPr>
        <p:spPr>
          <a:xfrm>
            <a:off x="3666983" y="3831353"/>
            <a:ext cx="22376" cy="297485"/>
          </a:xfrm>
          <a:custGeom>
            <a:avLst/>
            <a:gdLst>
              <a:gd name="connsiteX0" fmla="*/ 142 w 22376"/>
              <a:gd name="connsiteY0" fmla="*/ 872 h 297485"/>
              <a:gd name="connsiteX1" fmla="*/ 12842 w 22376"/>
              <a:gd name="connsiteY1" fmla="*/ 197722 h 297485"/>
              <a:gd name="connsiteX2" fmla="*/ 12842 w 22376"/>
              <a:gd name="connsiteY2" fmla="*/ 296147 h 297485"/>
              <a:gd name="connsiteX3" fmla="*/ 22367 w 22376"/>
              <a:gd name="connsiteY3" fmla="*/ 131047 h 297485"/>
              <a:gd name="connsiteX4" fmla="*/ 142 w 22376"/>
              <a:gd name="connsiteY4" fmla="*/ 872 h 29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76" h="297485">
                <a:moveTo>
                  <a:pt x="142" y="872"/>
                </a:moveTo>
                <a:cubicBezTo>
                  <a:pt x="-1445" y="11984"/>
                  <a:pt x="10725" y="148510"/>
                  <a:pt x="12842" y="197722"/>
                </a:cubicBezTo>
                <a:cubicBezTo>
                  <a:pt x="14959" y="246934"/>
                  <a:pt x="11255" y="307259"/>
                  <a:pt x="12842" y="296147"/>
                </a:cubicBezTo>
                <a:cubicBezTo>
                  <a:pt x="14429" y="285035"/>
                  <a:pt x="21838" y="174439"/>
                  <a:pt x="22367" y="131047"/>
                </a:cubicBezTo>
                <a:cubicBezTo>
                  <a:pt x="22896" y="87655"/>
                  <a:pt x="1729" y="-10240"/>
                  <a:pt x="142" y="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D3DC245E-815F-948C-6D75-CCE33D47099C}"/>
              </a:ext>
            </a:extLst>
          </p:cNvPr>
          <p:cNvSpPr/>
          <p:nvPr/>
        </p:nvSpPr>
        <p:spPr>
          <a:xfrm>
            <a:off x="3885914" y="3933607"/>
            <a:ext cx="36664" cy="246444"/>
          </a:xfrm>
          <a:custGeom>
            <a:avLst/>
            <a:gdLst>
              <a:gd name="connsiteX0" fmla="*/ 32036 w 36664"/>
              <a:gd name="connsiteY0" fmla="*/ 218 h 246444"/>
              <a:gd name="connsiteX1" fmla="*/ 19336 w 36664"/>
              <a:gd name="connsiteY1" fmla="*/ 200243 h 246444"/>
              <a:gd name="connsiteX2" fmla="*/ 286 w 36664"/>
              <a:gd name="connsiteY2" fmla="*/ 244693 h 246444"/>
              <a:gd name="connsiteX3" fmla="*/ 35211 w 36664"/>
              <a:gd name="connsiteY3" fmla="*/ 162143 h 246444"/>
              <a:gd name="connsiteX4" fmla="*/ 32036 w 36664"/>
              <a:gd name="connsiteY4" fmla="*/ 218 h 24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64" h="246444">
                <a:moveTo>
                  <a:pt x="32036" y="218"/>
                </a:moveTo>
                <a:cubicBezTo>
                  <a:pt x="29390" y="6568"/>
                  <a:pt x="24628" y="159497"/>
                  <a:pt x="19336" y="200243"/>
                </a:cubicBezTo>
                <a:cubicBezTo>
                  <a:pt x="14044" y="240989"/>
                  <a:pt x="-2360" y="251043"/>
                  <a:pt x="286" y="244693"/>
                </a:cubicBezTo>
                <a:cubicBezTo>
                  <a:pt x="2932" y="238343"/>
                  <a:pt x="31507" y="196539"/>
                  <a:pt x="35211" y="162143"/>
                </a:cubicBezTo>
                <a:cubicBezTo>
                  <a:pt x="38915" y="127747"/>
                  <a:pt x="34682" y="-6132"/>
                  <a:pt x="32036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2C48AB37-BCF7-2DB2-68F9-9BE580984966}"/>
              </a:ext>
            </a:extLst>
          </p:cNvPr>
          <p:cNvSpPr/>
          <p:nvPr/>
        </p:nvSpPr>
        <p:spPr>
          <a:xfrm>
            <a:off x="3879727" y="3889326"/>
            <a:ext cx="101769" cy="473256"/>
          </a:xfrm>
          <a:custGeom>
            <a:avLst/>
            <a:gdLst>
              <a:gd name="connsiteX0" fmla="*/ 82673 w 101769"/>
              <a:gd name="connsiteY0" fmla="*/ 49 h 473256"/>
              <a:gd name="connsiteX1" fmla="*/ 85848 w 101769"/>
              <a:gd name="connsiteY1" fmla="*/ 257224 h 473256"/>
              <a:gd name="connsiteX2" fmla="*/ 69973 w 101769"/>
              <a:gd name="connsiteY2" fmla="*/ 342949 h 473256"/>
              <a:gd name="connsiteX3" fmla="*/ 123 w 101769"/>
              <a:gd name="connsiteY3" fmla="*/ 473124 h 473256"/>
              <a:gd name="connsiteX4" fmla="*/ 89023 w 101769"/>
              <a:gd name="connsiteY4" fmla="*/ 317549 h 473256"/>
              <a:gd name="connsiteX5" fmla="*/ 101723 w 101769"/>
              <a:gd name="connsiteY5" fmla="*/ 279449 h 473256"/>
              <a:gd name="connsiteX6" fmla="*/ 82673 w 101769"/>
              <a:gd name="connsiteY6" fmla="*/ 49 h 47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69" h="473256">
                <a:moveTo>
                  <a:pt x="82673" y="49"/>
                </a:moveTo>
                <a:cubicBezTo>
                  <a:pt x="80027" y="-3655"/>
                  <a:pt x="87965" y="200074"/>
                  <a:pt x="85848" y="257224"/>
                </a:cubicBezTo>
                <a:cubicBezTo>
                  <a:pt x="83731" y="314374"/>
                  <a:pt x="84260" y="306966"/>
                  <a:pt x="69973" y="342949"/>
                </a:cubicBezTo>
                <a:cubicBezTo>
                  <a:pt x="55686" y="378932"/>
                  <a:pt x="-3052" y="477357"/>
                  <a:pt x="123" y="473124"/>
                </a:cubicBezTo>
                <a:cubicBezTo>
                  <a:pt x="3298" y="468891"/>
                  <a:pt x="72090" y="349828"/>
                  <a:pt x="89023" y="317549"/>
                </a:cubicBezTo>
                <a:cubicBezTo>
                  <a:pt x="105956" y="285270"/>
                  <a:pt x="100665" y="327603"/>
                  <a:pt x="101723" y="279449"/>
                </a:cubicBezTo>
                <a:cubicBezTo>
                  <a:pt x="102781" y="231295"/>
                  <a:pt x="85319" y="3753"/>
                  <a:pt x="8267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3278D659-2143-98C6-CF78-ED13F96A5FE5}"/>
              </a:ext>
            </a:extLst>
          </p:cNvPr>
          <p:cNvSpPr/>
          <p:nvPr/>
        </p:nvSpPr>
        <p:spPr>
          <a:xfrm>
            <a:off x="3695576" y="3921125"/>
            <a:ext cx="80366" cy="174625"/>
          </a:xfrm>
          <a:custGeom>
            <a:avLst/>
            <a:gdLst>
              <a:gd name="connsiteX0" fmla="*/ 79499 w 80366"/>
              <a:gd name="connsiteY0" fmla="*/ 0 h 174625"/>
              <a:gd name="connsiteX1" fmla="*/ 50924 w 80366"/>
              <a:gd name="connsiteY1" fmla="*/ 88900 h 174625"/>
              <a:gd name="connsiteX2" fmla="*/ 124 w 80366"/>
              <a:gd name="connsiteY2" fmla="*/ 174625 h 174625"/>
              <a:gd name="connsiteX3" fmla="*/ 66799 w 80366"/>
              <a:gd name="connsiteY3" fmla="*/ 88900 h 174625"/>
              <a:gd name="connsiteX4" fmla="*/ 79499 w 80366"/>
              <a:gd name="connsiteY4" fmla="*/ 0 h 1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66" h="174625">
                <a:moveTo>
                  <a:pt x="79499" y="0"/>
                </a:moveTo>
                <a:cubicBezTo>
                  <a:pt x="76853" y="0"/>
                  <a:pt x="64153" y="59796"/>
                  <a:pt x="50924" y="88900"/>
                </a:cubicBezTo>
                <a:cubicBezTo>
                  <a:pt x="37695" y="118004"/>
                  <a:pt x="-2522" y="174625"/>
                  <a:pt x="124" y="174625"/>
                </a:cubicBezTo>
                <a:cubicBezTo>
                  <a:pt x="2770" y="174625"/>
                  <a:pt x="54628" y="112713"/>
                  <a:pt x="66799" y="88900"/>
                </a:cubicBezTo>
                <a:cubicBezTo>
                  <a:pt x="78970" y="65088"/>
                  <a:pt x="82145" y="0"/>
                  <a:pt x="794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7248957F-43CD-BE5D-6507-84396908B34D}"/>
              </a:ext>
            </a:extLst>
          </p:cNvPr>
          <p:cNvSpPr/>
          <p:nvPr/>
        </p:nvSpPr>
        <p:spPr>
          <a:xfrm>
            <a:off x="3508254" y="3644239"/>
            <a:ext cx="85862" cy="357492"/>
          </a:xfrm>
          <a:custGeom>
            <a:avLst/>
            <a:gdLst>
              <a:gd name="connsiteX0" fmla="*/ 85846 w 85862"/>
              <a:gd name="connsiteY0" fmla="*/ 661 h 357492"/>
              <a:gd name="connsiteX1" fmla="*/ 19171 w 85862"/>
              <a:gd name="connsiteY1" fmla="*/ 241961 h 357492"/>
              <a:gd name="connsiteX2" fmla="*/ 121 w 85862"/>
              <a:gd name="connsiteY2" fmla="*/ 356261 h 357492"/>
              <a:gd name="connsiteX3" fmla="*/ 25521 w 85862"/>
              <a:gd name="connsiteY3" fmla="*/ 175286 h 357492"/>
              <a:gd name="connsiteX4" fmla="*/ 85846 w 85862"/>
              <a:gd name="connsiteY4" fmla="*/ 661 h 35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62" h="357492">
                <a:moveTo>
                  <a:pt x="85846" y="661"/>
                </a:moveTo>
                <a:cubicBezTo>
                  <a:pt x="84788" y="11773"/>
                  <a:pt x="33458" y="182694"/>
                  <a:pt x="19171" y="241961"/>
                </a:cubicBezTo>
                <a:cubicBezTo>
                  <a:pt x="4884" y="301228"/>
                  <a:pt x="-937" y="367373"/>
                  <a:pt x="121" y="356261"/>
                </a:cubicBezTo>
                <a:cubicBezTo>
                  <a:pt x="1179" y="345149"/>
                  <a:pt x="14409" y="229261"/>
                  <a:pt x="25521" y="175286"/>
                </a:cubicBezTo>
                <a:cubicBezTo>
                  <a:pt x="36633" y="121311"/>
                  <a:pt x="86904" y="-10451"/>
                  <a:pt x="85846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B980CE01-1397-A6D4-6DFA-5AB62723B9FE}"/>
              </a:ext>
            </a:extLst>
          </p:cNvPr>
          <p:cNvSpPr/>
          <p:nvPr/>
        </p:nvSpPr>
        <p:spPr>
          <a:xfrm>
            <a:off x="3450791" y="3762158"/>
            <a:ext cx="35433" cy="489337"/>
          </a:xfrm>
          <a:custGeom>
            <a:avLst/>
            <a:gdLst>
              <a:gd name="connsiteX0" fmla="*/ 19484 w 35433"/>
              <a:gd name="connsiteY0" fmla="*/ 217 h 489337"/>
              <a:gd name="connsiteX1" fmla="*/ 9959 w 35433"/>
              <a:gd name="connsiteY1" fmla="*/ 209767 h 489337"/>
              <a:gd name="connsiteX2" fmla="*/ 35359 w 35433"/>
              <a:gd name="connsiteY2" fmla="*/ 489167 h 489337"/>
              <a:gd name="connsiteX3" fmla="*/ 434 w 35433"/>
              <a:gd name="connsiteY3" fmla="*/ 247867 h 489337"/>
              <a:gd name="connsiteX4" fmla="*/ 19484 w 35433"/>
              <a:gd name="connsiteY4" fmla="*/ 217 h 48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33" h="489337">
                <a:moveTo>
                  <a:pt x="19484" y="217"/>
                </a:moveTo>
                <a:cubicBezTo>
                  <a:pt x="21072" y="-6133"/>
                  <a:pt x="7313" y="128275"/>
                  <a:pt x="9959" y="209767"/>
                </a:cubicBezTo>
                <a:cubicBezTo>
                  <a:pt x="12605" y="291259"/>
                  <a:pt x="36947" y="482817"/>
                  <a:pt x="35359" y="489167"/>
                </a:cubicBezTo>
                <a:cubicBezTo>
                  <a:pt x="33772" y="495517"/>
                  <a:pt x="4138" y="322480"/>
                  <a:pt x="434" y="247867"/>
                </a:cubicBezTo>
                <a:cubicBezTo>
                  <a:pt x="-3270" y="173255"/>
                  <a:pt x="17896" y="6567"/>
                  <a:pt x="19484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C0AEEEFC-FA2F-512E-D8DD-7796007E8AB2}"/>
              </a:ext>
            </a:extLst>
          </p:cNvPr>
          <p:cNvSpPr/>
          <p:nvPr/>
        </p:nvSpPr>
        <p:spPr>
          <a:xfrm>
            <a:off x="3660762" y="4323721"/>
            <a:ext cx="31890" cy="296926"/>
          </a:xfrm>
          <a:custGeom>
            <a:avLst/>
            <a:gdLst>
              <a:gd name="connsiteX0" fmla="*/ 13 w 31890"/>
              <a:gd name="connsiteY0" fmla="*/ 3804 h 296926"/>
              <a:gd name="connsiteX1" fmla="*/ 22238 w 31890"/>
              <a:gd name="connsiteY1" fmla="*/ 210179 h 296926"/>
              <a:gd name="connsiteX2" fmla="*/ 25413 w 31890"/>
              <a:gd name="connsiteY2" fmla="*/ 295904 h 296926"/>
              <a:gd name="connsiteX3" fmla="*/ 31763 w 31890"/>
              <a:gd name="connsiteY3" fmla="*/ 159379 h 296926"/>
              <a:gd name="connsiteX4" fmla="*/ 19063 w 31890"/>
              <a:gd name="connsiteY4" fmla="*/ 80004 h 296926"/>
              <a:gd name="connsiteX5" fmla="*/ 13 w 31890"/>
              <a:gd name="connsiteY5" fmla="*/ 3804 h 29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90" h="296926">
                <a:moveTo>
                  <a:pt x="13" y="3804"/>
                </a:moveTo>
                <a:cubicBezTo>
                  <a:pt x="542" y="25500"/>
                  <a:pt x="18005" y="161496"/>
                  <a:pt x="22238" y="210179"/>
                </a:cubicBezTo>
                <a:cubicBezTo>
                  <a:pt x="26471" y="258862"/>
                  <a:pt x="23826" y="304371"/>
                  <a:pt x="25413" y="295904"/>
                </a:cubicBezTo>
                <a:cubicBezTo>
                  <a:pt x="27000" y="287437"/>
                  <a:pt x="32821" y="195362"/>
                  <a:pt x="31763" y="159379"/>
                </a:cubicBezTo>
                <a:cubicBezTo>
                  <a:pt x="30705" y="123396"/>
                  <a:pt x="23825" y="100641"/>
                  <a:pt x="19063" y="80004"/>
                </a:cubicBezTo>
                <a:cubicBezTo>
                  <a:pt x="14301" y="59367"/>
                  <a:pt x="-516" y="-17892"/>
                  <a:pt x="13" y="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F13524EB-1D58-6EAA-023D-B942BB2E0544}"/>
              </a:ext>
            </a:extLst>
          </p:cNvPr>
          <p:cNvSpPr/>
          <p:nvPr/>
        </p:nvSpPr>
        <p:spPr>
          <a:xfrm>
            <a:off x="4004051" y="4177451"/>
            <a:ext cx="276423" cy="188918"/>
          </a:xfrm>
          <a:custGeom>
            <a:avLst/>
            <a:gdLst>
              <a:gd name="connsiteX0" fmla="*/ 275849 w 276423"/>
              <a:gd name="connsiteY0" fmla="*/ 849 h 188918"/>
              <a:gd name="connsiteX1" fmla="*/ 9149 w 276423"/>
              <a:gd name="connsiteY1" fmla="*/ 184999 h 188918"/>
              <a:gd name="connsiteX2" fmla="*/ 78999 w 276423"/>
              <a:gd name="connsiteY2" fmla="*/ 118324 h 188918"/>
              <a:gd name="connsiteX3" fmla="*/ 275849 w 276423"/>
              <a:gd name="connsiteY3" fmla="*/ 849 h 18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423" h="188918">
                <a:moveTo>
                  <a:pt x="275849" y="849"/>
                </a:moveTo>
                <a:cubicBezTo>
                  <a:pt x="264207" y="11962"/>
                  <a:pt x="41957" y="165420"/>
                  <a:pt x="9149" y="184999"/>
                </a:cubicBezTo>
                <a:cubicBezTo>
                  <a:pt x="-23659" y="204578"/>
                  <a:pt x="39311" y="145841"/>
                  <a:pt x="78999" y="118324"/>
                </a:cubicBezTo>
                <a:cubicBezTo>
                  <a:pt x="118687" y="90807"/>
                  <a:pt x="287491" y="-10264"/>
                  <a:pt x="275849" y="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CB60635C-8F64-B469-99CD-AD60E36D18B7}"/>
              </a:ext>
            </a:extLst>
          </p:cNvPr>
          <p:cNvSpPr/>
          <p:nvPr/>
        </p:nvSpPr>
        <p:spPr>
          <a:xfrm>
            <a:off x="3817519" y="4285215"/>
            <a:ext cx="151547" cy="254468"/>
          </a:xfrm>
          <a:custGeom>
            <a:avLst/>
            <a:gdLst>
              <a:gd name="connsiteX0" fmla="*/ 151231 w 151547"/>
              <a:gd name="connsiteY0" fmla="*/ 1035 h 254468"/>
              <a:gd name="connsiteX1" fmla="*/ 5181 w 151547"/>
              <a:gd name="connsiteY1" fmla="*/ 248685 h 254468"/>
              <a:gd name="connsiteX2" fmla="*/ 43281 w 151547"/>
              <a:gd name="connsiteY2" fmla="*/ 162960 h 254468"/>
              <a:gd name="connsiteX3" fmla="*/ 151231 w 151547"/>
              <a:gd name="connsiteY3" fmla="*/ 1035 h 25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547" h="254468">
                <a:moveTo>
                  <a:pt x="151231" y="1035"/>
                </a:moveTo>
                <a:cubicBezTo>
                  <a:pt x="144881" y="15323"/>
                  <a:pt x="23173" y="221698"/>
                  <a:pt x="5181" y="248685"/>
                </a:cubicBezTo>
                <a:cubicBezTo>
                  <a:pt x="-12811" y="275672"/>
                  <a:pt x="19998" y="201589"/>
                  <a:pt x="43281" y="162960"/>
                </a:cubicBezTo>
                <a:cubicBezTo>
                  <a:pt x="66564" y="124331"/>
                  <a:pt x="157581" y="-13253"/>
                  <a:pt x="151231" y="1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68BFE7E9-F461-7393-49FA-80C2A72A3EC8}"/>
              </a:ext>
            </a:extLst>
          </p:cNvPr>
          <p:cNvSpPr/>
          <p:nvPr/>
        </p:nvSpPr>
        <p:spPr>
          <a:xfrm>
            <a:off x="3756020" y="4320982"/>
            <a:ext cx="168282" cy="171705"/>
          </a:xfrm>
          <a:custGeom>
            <a:avLst/>
            <a:gdLst>
              <a:gd name="connsiteX0" fmla="*/ 168280 w 168282"/>
              <a:gd name="connsiteY0" fmla="*/ 193 h 171705"/>
              <a:gd name="connsiteX1" fmla="*/ 66680 w 168282"/>
              <a:gd name="connsiteY1" fmla="*/ 50993 h 171705"/>
              <a:gd name="connsiteX2" fmla="*/ 5 w 168282"/>
              <a:gd name="connsiteY2" fmla="*/ 171643 h 171705"/>
              <a:gd name="connsiteX3" fmla="*/ 63505 w 168282"/>
              <a:gd name="connsiteY3" fmla="*/ 66868 h 171705"/>
              <a:gd name="connsiteX4" fmla="*/ 168280 w 168282"/>
              <a:gd name="connsiteY4" fmla="*/ 193 h 171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82" h="171705">
                <a:moveTo>
                  <a:pt x="168280" y="193"/>
                </a:moveTo>
                <a:cubicBezTo>
                  <a:pt x="168809" y="-2453"/>
                  <a:pt x="94726" y="22418"/>
                  <a:pt x="66680" y="50993"/>
                </a:cubicBezTo>
                <a:cubicBezTo>
                  <a:pt x="38634" y="79568"/>
                  <a:pt x="534" y="168997"/>
                  <a:pt x="5" y="171643"/>
                </a:cubicBezTo>
                <a:cubicBezTo>
                  <a:pt x="-524" y="174289"/>
                  <a:pt x="40222" y="92797"/>
                  <a:pt x="63505" y="66868"/>
                </a:cubicBezTo>
                <a:cubicBezTo>
                  <a:pt x="86788" y="40939"/>
                  <a:pt x="167751" y="2839"/>
                  <a:pt x="168280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63A96002-A860-67A4-DC99-D528C27EDA1B}"/>
              </a:ext>
            </a:extLst>
          </p:cNvPr>
          <p:cNvSpPr/>
          <p:nvPr/>
        </p:nvSpPr>
        <p:spPr>
          <a:xfrm>
            <a:off x="4075618" y="3445219"/>
            <a:ext cx="245306" cy="201104"/>
          </a:xfrm>
          <a:custGeom>
            <a:avLst/>
            <a:gdLst>
              <a:gd name="connsiteX0" fmla="*/ 236032 w 245306"/>
              <a:gd name="connsiteY0" fmla="*/ 6006 h 201104"/>
              <a:gd name="connsiteX1" fmla="*/ 1082 w 245306"/>
              <a:gd name="connsiteY1" fmla="*/ 199681 h 201104"/>
              <a:gd name="connsiteX2" fmla="*/ 150307 w 245306"/>
              <a:gd name="connsiteY2" fmla="*/ 91731 h 201104"/>
              <a:gd name="connsiteX3" fmla="*/ 194757 w 245306"/>
              <a:gd name="connsiteY3" fmla="*/ 50456 h 201104"/>
              <a:gd name="connsiteX4" fmla="*/ 236032 w 245306"/>
              <a:gd name="connsiteY4" fmla="*/ 6006 h 20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306" h="201104">
                <a:moveTo>
                  <a:pt x="236032" y="6006"/>
                </a:moveTo>
                <a:cubicBezTo>
                  <a:pt x="203753" y="30877"/>
                  <a:pt x="15369" y="185394"/>
                  <a:pt x="1082" y="199681"/>
                </a:cubicBezTo>
                <a:cubicBezTo>
                  <a:pt x="-13205" y="213968"/>
                  <a:pt x="118028" y="116602"/>
                  <a:pt x="150307" y="91731"/>
                </a:cubicBezTo>
                <a:cubicBezTo>
                  <a:pt x="182586" y="66860"/>
                  <a:pt x="182586" y="59981"/>
                  <a:pt x="194757" y="50456"/>
                </a:cubicBezTo>
                <a:cubicBezTo>
                  <a:pt x="206928" y="40931"/>
                  <a:pt x="268311" y="-18865"/>
                  <a:pt x="236032" y="6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F3B67B91-4C97-F70F-B6D9-38F970624167}"/>
              </a:ext>
            </a:extLst>
          </p:cNvPr>
          <p:cNvSpPr/>
          <p:nvPr/>
        </p:nvSpPr>
        <p:spPr>
          <a:xfrm>
            <a:off x="4184556" y="3269336"/>
            <a:ext cx="210850" cy="98340"/>
          </a:xfrm>
          <a:custGeom>
            <a:avLst/>
            <a:gdLst>
              <a:gd name="connsiteX0" fmla="*/ 94 w 210850"/>
              <a:gd name="connsiteY0" fmla="*/ 92989 h 98340"/>
              <a:gd name="connsiteX1" fmla="*/ 85819 w 210850"/>
              <a:gd name="connsiteY1" fmla="*/ 89814 h 98340"/>
              <a:gd name="connsiteX2" fmla="*/ 209644 w 210850"/>
              <a:gd name="connsiteY2" fmla="*/ 914 h 98340"/>
              <a:gd name="connsiteX3" fmla="*/ 146144 w 210850"/>
              <a:gd name="connsiteY3" fmla="*/ 45364 h 98340"/>
              <a:gd name="connsiteX4" fmla="*/ 101694 w 210850"/>
              <a:gd name="connsiteY4" fmla="*/ 73939 h 98340"/>
              <a:gd name="connsiteX5" fmla="*/ 94 w 210850"/>
              <a:gd name="connsiteY5" fmla="*/ 92989 h 9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850" h="98340">
                <a:moveTo>
                  <a:pt x="94" y="92989"/>
                </a:moveTo>
                <a:cubicBezTo>
                  <a:pt x="-2552" y="95635"/>
                  <a:pt x="50894" y="105160"/>
                  <a:pt x="85819" y="89814"/>
                </a:cubicBezTo>
                <a:cubicBezTo>
                  <a:pt x="120744" y="74468"/>
                  <a:pt x="199590" y="8322"/>
                  <a:pt x="209644" y="914"/>
                </a:cubicBezTo>
                <a:cubicBezTo>
                  <a:pt x="219698" y="-6494"/>
                  <a:pt x="164136" y="33193"/>
                  <a:pt x="146144" y="45364"/>
                </a:cubicBezTo>
                <a:cubicBezTo>
                  <a:pt x="128152" y="57535"/>
                  <a:pt x="118098" y="66531"/>
                  <a:pt x="101694" y="73939"/>
                </a:cubicBezTo>
                <a:cubicBezTo>
                  <a:pt x="85290" y="81347"/>
                  <a:pt x="2740" y="90343"/>
                  <a:pt x="94" y="92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AF720E83-A357-2B90-15CD-0A201A49D945}"/>
              </a:ext>
            </a:extLst>
          </p:cNvPr>
          <p:cNvSpPr/>
          <p:nvPr/>
        </p:nvSpPr>
        <p:spPr>
          <a:xfrm>
            <a:off x="4292554" y="3333743"/>
            <a:ext cx="63835" cy="263545"/>
          </a:xfrm>
          <a:custGeom>
            <a:avLst/>
            <a:gdLst>
              <a:gd name="connsiteX0" fmla="*/ 60371 w 63835"/>
              <a:gd name="connsiteY0" fmla="*/ 7 h 263545"/>
              <a:gd name="connsiteX1" fmla="*/ 47671 w 63835"/>
              <a:gd name="connsiteY1" fmla="*/ 158757 h 263545"/>
              <a:gd name="connsiteX2" fmla="*/ 46 w 63835"/>
              <a:gd name="connsiteY2" fmla="*/ 263532 h 263545"/>
              <a:gd name="connsiteX3" fmla="*/ 57196 w 63835"/>
              <a:gd name="connsiteY3" fmla="*/ 152407 h 263545"/>
              <a:gd name="connsiteX4" fmla="*/ 60371 w 63835"/>
              <a:gd name="connsiteY4" fmla="*/ 7 h 26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35" h="263545">
                <a:moveTo>
                  <a:pt x="60371" y="7"/>
                </a:moveTo>
                <a:cubicBezTo>
                  <a:pt x="58783" y="1065"/>
                  <a:pt x="57725" y="114836"/>
                  <a:pt x="47671" y="158757"/>
                </a:cubicBezTo>
                <a:cubicBezTo>
                  <a:pt x="37617" y="202678"/>
                  <a:pt x="-1542" y="264590"/>
                  <a:pt x="46" y="263532"/>
                </a:cubicBezTo>
                <a:cubicBezTo>
                  <a:pt x="1634" y="262474"/>
                  <a:pt x="45554" y="191036"/>
                  <a:pt x="57196" y="152407"/>
                </a:cubicBezTo>
                <a:cubicBezTo>
                  <a:pt x="68838" y="113778"/>
                  <a:pt x="61959" y="-1051"/>
                  <a:pt x="6037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331619F5-2DA6-1DF4-520B-36D9A0E7258F}"/>
              </a:ext>
            </a:extLst>
          </p:cNvPr>
          <p:cNvSpPr/>
          <p:nvPr/>
        </p:nvSpPr>
        <p:spPr>
          <a:xfrm>
            <a:off x="3663950" y="2978064"/>
            <a:ext cx="171450" cy="31853"/>
          </a:xfrm>
          <a:custGeom>
            <a:avLst/>
            <a:gdLst>
              <a:gd name="connsiteX0" fmla="*/ 0 w 171450"/>
              <a:gd name="connsiteY0" fmla="*/ 86 h 31853"/>
              <a:gd name="connsiteX1" fmla="*/ 114300 w 171450"/>
              <a:gd name="connsiteY1" fmla="*/ 22311 h 31853"/>
              <a:gd name="connsiteX2" fmla="*/ 171450 w 171450"/>
              <a:gd name="connsiteY2" fmla="*/ 19136 h 31853"/>
              <a:gd name="connsiteX3" fmla="*/ 114300 w 171450"/>
              <a:gd name="connsiteY3" fmla="*/ 31836 h 31853"/>
              <a:gd name="connsiteX4" fmla="*/ 0 w 171450"/>
              <a:gd name="connsiteY4" fmla="*/ 86 h 3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50" h="31853">
                <a:moveTo>
                  <a:pt x="0" y="86"/>
                </a:moveTo>
                <a:cubicBezTo>
                  <a:pt x="0" y="-1501"/>
                  <a:pt x="85725" y="19136"/>
                  <a:pt x="114300" y="22311"/>
                </a:cubicBezTo>
                <a:cubicBezTo>
                  <a:pt x="142875" y="25486"/>
                  <a:pt x="171450" y="17549"/>
                  <a:pt x="171450" y="19136"/>
                </a:cubicBezTo>
                <a:cubicBezTo>
                  <a:pt x="171450" y="20723"/>
                  <a:pt x="137583" y="32365"/>
                  <a:pt x="114300" y="31836"/>
                </a:cubicBezTo>
                <a:cubicBezTo>
                  <a:pt x="91017" y="31307"/>
                  <a:pt x="0" y="1673"/>
                  <a:pt x="0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50B33CAD-13BB-5957-78AD-CD4719621E68}"/>
              </a:ext>
            </a:extLst>
          </p:cNvPr>
          <p:cNvSpPr/>
          <p:nvPr/>
        </p:nvSpPr>
        <p:spPr>
          <a:xfrm>
            <a:off x="3676292" y="3005535"/>
            <a:ext cx="130752" cy="10801"/>
          </a:xfrm>
          <a:custGeom>
            <a:avLst/>
            <a:gdLst>
              <a:gd name="connsiteX0" fmla="*/ 358 w 130752"/>
              <a:gd name="connsiteY0" fmla="*/ 1190 h 10801"/>
              <a:gd name="connsiteX1" fmla="*/ 127358 w 130752"/>
              <a:gd name="connsiteY1" fmla="*/ 1190 h 10801"/>
              <a:gd name="connsiteX2" fmla="*/ 89258 w 130752"/>
              <a:gd name="connsiteY2" fmla="*/ 10715 h 10801"/>
              <a:gd name="connsiteX3" fmla="*/ 358 w 130752"/>
              <a:gd name="connsiteY3" fmla="*/ 1190 h 1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752" h="10801">
                <a:moveTo>
                  <a:pt x="358" y="1190"/>
                </a:moveTo>
                <a:cubicBezTo>
                  <a:pt x="6708" y="-398"/>
                  <a:pt x="112541" y="-397"/>
                  <a:pt x="127358" y="1190"/>
                </a:cubicBezTo>
                <a:cubicBezTo>
                  <a:pt x="142175" y="2777"/>
                  <a:pt x="104604" y="9657"/>
                  <a:pt x="89258" y="10715"/>
                </a:cubicBezTo>
                <a:cubicBezTo>
                  <a:pt x="73912" y="11773"/>
                  <a:pt x="-5992" y="2778"/>
                  <a:pt x="358" y="1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D082B4E0-8729-4773-5F73-A40E45E39D96}"/>
              </a:ext>
            </a:extLst>
          </p:cNvPr>
          <p:cNvSpPr/>
          <p:nvPr/>
        </p:nvSpPr>
        <p:spPr>
          <a:xfrm>
            <a:off x="3616302" y="2865957"/>
            <a:ext cx="209603" cy="58238"/>
          </a:xfrm>
          <a:custGeom>
            <a:avLst/>
            <a:gdLst>
              <a:gd name="connsiteX0" fmla="*/ 23 w 209603"/>
              <a:gd name="connsiteY0" fmla="*/ 4243 h 58238"/>
              <a:gd name="connsiteX1" fmla="*/ 111148 w 209603"/>
              <a:gd name="connsiteY1" fmla="*/ 4243 h 58238"/>
              <a:gd name="connsiteX2" fmla="*/ 209573 w 209603"/>
              <a:gd name="connsiteY2" fmla="*/ 58218 h 58238"/>
              <a:gd name="connsiteX3" fmla="*/ 120673 w 209603"/>
              <a:gd name="connsiteY3" fmla="*/ 10593 h 58238"/>
              <a:gd name="connsiteX4" fmla="*/ 23 w 209603"/>
              <a:gd name="connsiteY4" fmla="*/ 4243 h 5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03" h="58238">
                <a:moveTo>
                  <a:pt x="23" y="4243"/>
                </a:moveTo>
                <a:cubicBezTo>
                  <a:pt x="-1565" y="3185"/>
                  <a:pt x="76223" y="-4753"/>
                  <a:pt x="111148" y="4243"/>
                </a:cubicBezTo>
                <a:cubicBezTo>
                  <a:pt x="146073" y="13239"/>
                  <a:pt x="207985" y="57160"/>
                  <a:pt x="209573" y="58218"/>
                </a:cubicBezTo>
                <a:cubicBezTo>
                  <a:pt x="211161" y="59276"/>
                  <a:pt x="150306" y="18530"/>
                  <a:pt x="120673" y="10593"/>
                </a:cubicBezTo>
                <a:cubicBezTo>
                  <a:pt x="91040" y="2656"/>
                  <a:pt x="1611" y="5301"/>
                  <a:pt x="23" y="4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3F1F604-9BA5-5F3D-B224-EE236CF3530F}"/>
              </a:ext>
            </a:extLst>
          </p:cNvPr>
          <p:cNvSpPr txBox="1"/>
          <p:nvPr/>
        </p:nvSpPr>
        <p:spPr>
          <a:xfrm rot="21010044">
            <a:off x="3565469" y="287830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solidFill>
                  <a:schemeClr val="bg1"/>
                </a:solidFill>
              </a:rPr>
              <a:t>〜</a:t>
            </a:r>
            <a:endParaRPr kumimoji="1" lang="ja-JP" altLang="en-US" sz="800">
              <a:solidFill>
                <a:schemeClr val="bg1"/>
              </a:solidFill>
            </a:endParaRPr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B822B8E2-CDF5-53E3-749E-20C050A5C11D}"/>
              </a:ext>
            </a:extLst>
          </p:cNvPr>
          <p:cNvSpPr/>
          <p:nvPr/>
        </p:nvSpPr>
        <p:spPr>
          <a:xfrm>
            <a:off x="3692510" y="3285893"/>
            <a:ext cx="95269" cy="80116"/>
          </a:xfrm>
          <a:custGeom>
            <a:avLst/>
            <a:gdLst>
              <a:gd name="connsiteX0" fmla="*/ 95265 w 95269"/>
              <a:gd name="connsiteY0" fmla="*/ 232 h 80116"/>
              <a:gd name="connsiteX1" fmla="*/ 28590 w 95269"/>
              <a:gd name="connsiteY1" fmla="*/ 57382 h 80116"/>
              <a:gd name="connsiteX2" fmla="*/ 15 w 95269"/>
              <a:gd name="connsiteY2" fmla="*/ 79607 h 80116"/>
              <a:gd name="connsiteX3" fmla="*/ 31765 w 95269"/>
              <a:gd name="connsiteY3" fmla="*/ 38332 h 80116"/>
              <a:gd name="connsiteX4" fmla="*/ 95265 w 95269"/>
              <a:gd name="connsiteY4" fmla="*/ 232 h 8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69" h="80116">
                <a:moveTo>
                  <a:pt x="95265" y="232"/>
                </a:moveTo>
                <a:cubicBezTo>
                  <a:pt x="94736" y="3407"/>
                  <a:pt x="44465" y="44153"/>
                  <a:pt x="28590" y="57382"/>
                </a:cubicBezTo>
                <a:cubicBezTo>
                  <a:pt x="12715" y="70611"/>
                  <a:pt x="-514" y="82782"/>
                  <a:pt x="15" y="79607"/>
                </a:cubicBezTo>
                <a:cubicBezTo>
                  <a:pt x="544" y="76432"/>
                  <a:pt x="19065" y="49444"/>
                  <a:pt x="31765" y="38332"/>
                </a:cubicBezTo>
                <a:cubicBezTo>
                  <a:pt x="44465" y="27220"/>
                  <a:pt x="95794" y="-2943"/>
                  <a:pt x="95265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8ECC40EA-8A8A-70B7-DBE1-579EBE6D4A07}"/>
              </a:ext>
            </a:extLst>
          </p:cNvPr>
          <p:cNvSpPr/>
          <p:nvPr/>
        </p:nvSpPr>
        <p:spPr>
          <a:xfrm>
            <a:off x="3946492" y="3374956"/>
            <a:ext cx="82596" cy="149356"/>
          </a:xfrm>
          <a:custGeom>
            <a:avLst/>
            <a:gdLst>
              <a:gd name="connsiteX0" fmla="*/ 33 w 82596"/>
              <a:gd name="connsiteY0" fmla="*/ 69 h 149356"/>
              <a:gd name="connsiteX1" fmla="*/ 73058 w 82596"/>
              <a:gd name="connsiteY1" fmla="*/ 101669 h 149356"/>
              <a:gd name="connsiteX2" fmla="*/ 66708 w 82596"/>
              <a:gd name="connsiteY2" fmla="*/ 149294 h 149356"/>
              <a:gd name="connsiteX3" fmla="*/ 82583 w 82596"/>
              <a:gd name="connsiteY3" fmla="*/ 111194 h 149356"/>
              <a:gd name="connsiteX4" fmla="*/ 63533 w 82596"/>
              <a:gd name="connsiteY4" fmla="*/ 85794 h 149356"/>
              <a:gd name="connsiteX5" fmla="*/ 33 w 82596"/>
              <a:gd name="connsiteY5" fmla="*/ 69 h 14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96" h="149356">
                <a:moveTo>
                  <a:pt x="33" y="69"/>
                </a:moveTo>
                <a:cubicBezTo>
                  <a:pt x="1621" y="2715"/>
                  <a:pt x="61946" y="76798"/>
                  <a:pt x="73058" y="101669"/>
                </a:cubicBezTo>
                <a:cubicBezTo>
                  <a:pt x="84170" y="126540"/>
                  <a:pt x="65121" y="147707"/>
                  <a:pt x="66708" y="149294"/>
                </a:cubicBezTo>
                <a:cubicBezTo>
                  <a:pt x="68295" y="150881"/>
                  <a:pt x="83112" y="121777"/>
                  <a:pt x="82583" y="111194"/>
                </a:cubicBezTo>
                <a:cubicBezTo>
                  <a:pt x="82054" y="100611"/>
                  <a:pt x="73058" y="100611"/>
                  <a:pt x="63533" y="85794"/>
                </a:cubicBezTo>
                <a:cubicBezTo>
                  <a:pt x="54008" y="70977"/>
                  <a:pt x="-1555" y="-2577"/>
                  <a:pt x="33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E5906F21-1195-82E0-27E1-1337BBCADE40}"/>
              </a:ext>
            </a:extLst>
          </p:cNvPr>
          <p:cNvSpPr/>
          <p:nvPr/>
        </p:nvSpPr>
        <p:spPr>
          <a:xfrm>
            <a:off x="3612784" y="3377629"/>
            <a:ext cx="92505" cy="175216"/>
          </a:xfrm>
          <a:custGeom>
            <a:avLst/>
            <a:gdLst>
              <a:gd name="connsiteX0" fmla="*/ 366 w 92505"/>
              <a:gd name="connsiteY0" fmla="*/ 571 h 175216"/>
              <a:gd name="connsiteX1" fmla="*/ 28941 w 92505"/>
              <a:gd name="connsiteY1" fmla="*/ 70421 h 175216"/>
              <a:gd name="connsiteX2" fmla="*/ 41641 w 92505"/>
              <a:gd name="connsiteY2" fmla="*/ 118046 h 175216"/>
              <a:gd name="connsiteX3" fmla="*/ 92441 w 92505"/>
              <a:gd name="connsiteY3" fmla="*/ 175196 h 175216"/>
              <a:gd name="connsiteX4" fmla="*/ 51166 w 92505"/>
              <a:gd name="connsiteY4" fmla="*/ 111696 h 175216"/>
              <a:gd name="connsiteX5" fmla="*/ 366 w 92505"/>
              <a:gd name="connsiteY5" fmla="*/ 571 h 17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05" h="175216">
                <a:moveTo>
                  <a:pt x="366" y="571"/>
                </a:moveTo>
                <a:cubicBezTo>
                  <a:pt x="-3338" y="-6308"/>
                  <a:pt x="22062" y="50842"/>
                  <a:pt x="28941" y="70421"/>
                </a:cubicBezTo>
                <a:cubicBezTo>
                  <a:pt x="35820" y="90000"/>
                  <a:pt x="31058" y="100584"/>
                  <a:pt x="41641" y="118046"/>
                </a:cubicBezTo>
                <a:cubicBezTo>
                  <a:pt x="52224" y="135509"/>
                  <a:pt x="90853" y="176254"/>
                  <a:pt x="92441" y="175196"/>
                </a:cubicBezTo>
                <a:cubicBezTo>
                  <a:pt x="94029" y="174138"/>
                  <a:pt x="65983" y="134979"/>
                  <a:pt x="51166" y="111696"/>
                </a:cubicBezTo>
                <a:cubicBezTo>
                  <a:pt x="36349" y="88413"/>
                  <a:pt x="4070" y="7450"/>
                  <a:pt x="366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449ADEFD-DD37-4776-C49C-AE33F40C24E6}"/>
              </a:ext>
            </a:extLst>
          </p:cNvPr>
          <p:cNvSpPr/>
          <p:nvPr/>
        </p:nvSpPr>
        <p:spPr>
          <a:xfrm>
            <a:off x="3609911" y="3082246"/>
            <a:ext cx="174689" cy="38806"/>
          </a:xfrm>
          <a:custGeom>
            <a:avLst/>
            <a:gdLst>
              <a:gd name="connsiteX0" fmla="*/ 64 w 174689"/>
              <a:gd name="connsiteY0" fmla="*/ 679 h 38806"/>
              <a:gd name="connsiteX1" fmla="*/ 73089 w 174689"/>
              <a:gd name="connsiteY1" fmla="*/ 13379 h 38806"/>
              <a:gd name="connsiteX2" fmla="*/ 146114 w 174689"/>
              <a:gd name="connsiteY2" fmla="*/ 679 h 38806"/>
              <a:gd name="connsiteX3" fmla="*/ 174689 w 174689"/>
              <a:gd name="connsiteY3" fmla="*/ 38779 h 38806"/>
              <a:gd name="connsiteX4" fmla="*/ 146114 w 174689"/>
              <a:gd name="connsiteY4" fmla="*/ 7029 h 38806"/>
              <a:gd name="connsiteX5" fmla="*/ 85789 w 174689"/>
              <a:gd name="connsiteY5" fmla="*/ 19729 h 38806"/>
              <a:gd name="connsiteX6" fmla="*/ 64 w 174689"/>
              <a:gd name="connsiteY6" fmla="*/ 679 h 3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89" h="38806">
                <a:moveTo>
                  <a:pt x="64" y="679"/>
                </a:moveTo>
                <a:cubicBezTo>
                  <a:pt x="-2053" y="-379"/>
                  <a:pt x="48747" y="13379"/>
                  <a:pt x="73089" y="13379"/>
                </a:cubicBezTo>
                <a:cubicBezTo>
                  <a:pt x="97431" y="13379"/>
                  <a:pt x="129181" y="-3554"/>
                  <a:pt x="146114" y="679"/>
                </a:cubicBezTo>
                <a:cubicBezTo>
                  <a:pt x="163047" y="4912"/>
                  <a:pt x="174689" y="37721"/>
                  <a:pt x="174689" y="38779"/>
                </a:cubicBezTo>
                <a:cubicBezTo>
                  <a:pt x="174689" y="39837"/>
                  <a:pt x="160931" y="10204"/>
                  <a:pt x="146114" y="7029"/>
                </a:cubicBezTo>
                <a:cubicBezTo>
                  <a:pt x="131297" y="3854"/>
                  <a:pt x="103251" y="20258"/>
                  <a:pt x="85789" y="19729"/>
                </a:cubicBezTo>
                <a:cubicBezTo>
                  <a:pt x="68327" y="19200"/>
                  <a:pt x="2181" y="1737"/>
                  <a:pt x="64" y="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38AE9F40-4E0D-348B-FCC4-32734C77B990}"/>
              </a:ext>
            </a:extLst>
          </p:cNvPr>
          <p:cNvSpPr/>
          <p:nvPr/>
        </p:nvSpPr>
        <p:spPr>
          <a:xfrm>
            <a:off x="3552817" y="3431997"/>
            <a:ext cx="130186" cy="149671"/>
          </a:xfrm>
          <a:custGeom>
            <a:avLst/>
            <a:gdLst>
              <a:gd name="connsiteX0" fmla="*/ 8 w 130186"/>
              <a:gd name="connsiteY0" fmla="*/ 178 h 149671"/>
              <a:gd name="connsiteX1" fmla="*/ 44458 w 130186"/>
              <a:gd name="connsiteY1" fmla="*/ 76378 h 149671"/>
              <a:gd name="connsiteX2" fmla="*/ 130183 w 130186"/>
              <a:gd name="connsiteY2" fmla="*/ 149403 h 149671"/>
              <a:gd name="connsiteX3" fmla="*/ 41283 w 130186"/>
              <a:gd name="connsiteY3" fmla="*/ 98603 h 149671"/>
              <a:gd name="connsiteX4" fmla="*/ 8 w 130186"/>
              <a:gd name="connsiteY4" fmla="*/ 178 h 1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86" h="149671">
                <a:moveTo>
                  <a:pt x="8" y="178"/>
                </a:moveTo>
                <a:cubicBezTo>
                  <a:pt x="537" y="-3526"/>
                  <a:pt x="22762" y="51507"/>
                  <a:pt x="44458" y="76378"/>
                </a:cubicBezTo>
                <a:cubicBezTo>
                  <a:pt x="66154" y="101249"/>
                  <a:pt x="130712" y="145699"/>
                  <a:pt x="130183" y="149403"/>
                </a:cubicBezTo>
                <a:cubicBezTo>
                  <a:pt x="129654" y="153107"/>
                  <a:pt x="58745" y="117653"/>
                  <a:pt x="41283" y="98603"/>
                </a:cubicBezTo>
                <a:cubicBezTo>
                  <a:pt x="23821" y="79553"/>
                  <a:pt x="-521" y="3882"/>
                  <a:pt x="8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B6C168A5-4998-4636-7B50-37AAF4DCF895}"/>
              </a:ext>
            </a:extLst>
          </p:cNvPr>
          <p:cNvSpPr/>
          <p:nvPr/>
        </p:nvSpPr>
        <p:spPr>
          <a:xfrm>
            <a:off x="4009963" y="4257665"/>
            <a:ext cx="254496" cy="215922"/>
          </a:xfrm>
          <a:custGeom>
            <a:avLst/>
            <a:gdLst>
              <a:gd name="connsiteX0" fmla="*/ 250887 w 254496"/>
              <a:gd name="connsiteY0" fmla="*/ 10 h 215922"/>
              <a:gd name="connsiteX1" fmla="*/ 200087 w 254496"/>
              <a:gd name="connsiteY1" fmla="*/ 114310 h 215922"/>
              <a:gd name="connsiteX2" fmla="*/ 62 w 254496"/>
              <a:gd name="connsiteY2" fmla="*/ 215910 h 215922"/>
              <a:gd name="connsiteX3" fmla="*/ 222312 w 254496"/>
              <a:gd name="connsiteY3" fmla="*/ 120660 h 215922"/>
              <a:gd name="connsiteX4" fmla="*/ 250887 w 254496"/>
              <a:gd name="connsiteY4" fmla="*/ 10 h 21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496" h="215922">
                <a:moveTo>
                  <a:pt x="250887" y="10"/>
                </a:moveTo>
                <a:cubicBezTo>
                  <a:pt x="247183" y="-1048"/>
                  <a:pt x="241891" y="78327"/>
                  <a:pt x="200087" y="114310"/>
                </a:cubicBezTo>
                <a:cubicBezTo>
                  <a:pt x="158283" y="150293"/>
                  <a:pt x="-3642" y="214852"/>
                  <a:pt x="62" y="215910"/>
                </a:cubicBezTo>
                <a:cubicBezTo>
                  <a:pt x="3766" y="216968"/>
                  <a:pt x="180508" y="151351"/>
                  <a:pt x="222312" y="120660"/>
                </a:cubicBezTo>
                <a:cubicBezTo>
                  <a:pt x="264116" y="89969"/>
                  <a:pt x="254591" y="1068"/>
                  <a:pt x="25088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FF14A726-0EF8-00F3-320B-758AF8249B00}"/>
              </a:ext>
            </a:extLst>
          </p:cNvPr>
          <p:cNvSpPr/>
          <p:nvPr/>
        </p:nvSpPr>
        <p:spPr>
          <a:xfrm>
            <a:off x="3437915" y="4377941"/>
            <a:ext cx="203935" cy="109083"/>
          </a:xfrm>
          <a:custGeom>
            <a:avLst/>
            <a:gdLst>
              <a:gd name="connsiteX0" fmla="*/ 610 w 203935"/>
              <a:gd name="connsiteY0" fmla="*/ 384 h 109083"/>
              <a:gd name="connsiteX1" fmla="*/ 48235 w 203935"/>
              <a:gd name="connsiteY1" fmla="*/ 54359 h 109083"/>
              <a:gd name="connsiteX2" fmla="*/ 203810 w 203935"/>
              <a:gd name="connsiteY2" fmla="*/ 108334 h 109083"/>
              <a:gd name="connsiteX3" fmla="*/ 73635 w 203935"/>
              <a:gd name="connsiteY3" fmla="*/ 82934 h 109083"/>
              <a:gd name="connsiteX4" fmla="*/ 610 w 203935"/>
              <a:gd name="connsiteY4" fmla="*/ 384 h 10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35" h="109083">
                <a:moveTo>
                  <a:pt x="610" y="384"/>
                </a:moveTo>
                <a:cubicBezTo>
                  <a:pt x="-3623" y="-4378"/>
                  <a:pt x="14368" y="36367"/>
                  <a:pt x="48235" y="54359"/>
                </a:cubicBezTo>
                <a:cubicBezTo>
                  <a:pt x="82102" y="72351"/>
                  <a:pt x="199577" y="103572"/>
                  <a:pt x="203810" y="108334"/>
                </a:cubicBezTo>
                <a:cubicBezTo>
                  <a:pt x="208043" y="113096"/>
                  <a:pt x="103797" y="94046"/>
                  <a:pt x="73635" y="82934"/>
                </a:cubicBezTo>
                <a:cubicBezTo>
                  <a:pt x="43473" y="71822"/>
                  <a:pt x="4843" y="5146"/>
                  <a:pt x="610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6301797F-6822-5561-5A1E-A9A82C973046}"/>
              </a:ext>
            </a:extLst>
          </p:cNvPr>
          <p:cNvSpPr/>
          <p:nvPr/>
        </p:nvSpPr>
        <p:spPr>
          <a:xfrm>
            <a:off x="3357526" y="4930769"/>
            <a:ext cx="338191" cy="454916"/>
          </a:xfrm>
          <a:custGeom>
            <a:avLst/>
            <a:gdLst>
              <a:gd name="connsiteX0" fmla="*/ 338174 w 338191"/>
              <a:gd name="connsiteY0" fmla="*/ 6 h 454916"/>
              <a:gd name="connsiteX1" fmla="*/ 192124 w 338191"/>
              <a:gd name="connsiteY1" fmla="*/ 200031 h 454916"/>
              <a:gd name="connsiteX2" fmla="*/ 100049 w 338191"/>
              <a:gd name="connsiteY2" fmla="*/ 314331 h 454916"/>
              <a:gd name="connsiteX3" fmla="*/ 1624 w 338191"/>
              <a:gd name="connsiteY3" fmla="*/ 454031 h 454916"/>
              <a:gd name="connsiteX4" fmla="*/ 49249 w 338191"/>
              <a:gd name="connsiteY4" fmla="*/ 365131 h 454916"/>
              <a:gd name="connsiteX5" fmla="*/ 182599 w 338191"/>
              <a:gd name="connsiteY5" fmla="*/ 193681 h 454916"/>
              <a:gd name="connsiteX6" fmla="*/ 338174 w 338191"/>
              <a:gd name="connsiteY6" fmla="*/ 6 h 45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191" h="454916">
                <a:moveTo>
                  <a:pt x="338174" y="6"/>
                </a:moveTo>
                <a:cubicBezTo>
                  <a:pt x="339762" y="1064"/>
                  <a:pt x="231811" y="147644"/>
                  <a:pt x="192124" y="200031"/>
                </a:cubicBezTo>
                <a:cubicBezTo>
                  <a:pt x="152436" y="252419"/>
                  <a:pt x="131799" y="271998"/>
                  <a:pt x="100049" y="314331"/>
                </a:cubicBezTo>
                <a:cubicBezTo>
                  <a:pt x="68299" y="356664"/>
                  <a:pt x="10091" y="445564"/>
                  <a:pt x="1624" y="454031"/>
                </a:cubicBezTo>
                <a:cubicBezTo>
                  <a:pt x="-6843" y="462498"/>
                  <a:pt x="19087" y="408523"/>
                  <a:pt x="49249" y="365131"/>
                </a:cubicBezTo>
                <a:cubicBezTo>
                  <a:pt x="79411" y="321739"/>
                  <a:pt x="137091" y="250302"/>
                  <a:pt x="182599" y="193681"/>
                </a:cubicBezTo>
                <a:cubicBezTo>
                  <a:pt x="228107" y="137060"/>
                  <a:pt x="336586" y="-1052"/>
                  <a:pt x="33817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2DE731EB-E1B2-98DE-6F4B-BABA18EF787F}"/>
              </a:ext>
            </a:extLst>
          </p:cNvPr>
          <p:cNvSpPr/>
          <p:nvPr/>
        </p:nvSpPr>
        <p:spPr>
          <a:xfrm>
            <a:off x="3944030" y="4381500"/>
            <a:ext cx="94581" cy="238125"/>
          </a:xfrm>
          <a:custGeom>
            <a:avLst/>
            <a:gdLst>
              <a:gd name="connsiteX0" fmla="*/ 24720 w 94581"/>
              <a:gd name="connsiteY0" fmla="*/ 0 h 238125"/>
              <a:gd name="connsiteX1" fmla="*/ 2495 w 94581"/>
              <a:gd name="connsiteY1" fmla="*/ 117475 h 238125"/>
              <a:gd name="connsiteX2" fmla="*/ 94570 w 94581"/>
              <a:gd name="connsiteY2" fmla="*/ 238125 h 238125"/>
              <a:gd name="connsiteX3" fmla="*/ 8845 w 94581"/>
              <a:gd name="connsiteY3" fmla="*/ 117475 h 238125"/>
              <a:gd name="connsiteX4" fmla="*/ 24720 w 94581"/>
              <a:gd name="connsiteY4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81" h="238125">
                <a:moveTo>
                  <a:pt x="24720" y="0"/>
                </a:moveTo>
                <a:cubicBezTo>
                  <a:pt x="23662" y="0"/>
                  <a:pt x="-9147" y="77788"/>
                  <a:pt x="2495" y="117475"/>
                </a:cubicBezTo>
                <a:cubicBezTo>
                  <a:pt x="14137" y="157163"/>
                  <a:pt x="93512" y="238125"/>
                  <a:pt x="94570" y="238125"/>
                </a:cubicBezTo>
                <a:cubicBezTo>
                  <a:pt x="95628" y="238125"/>
                  <a:pt x="20487" y="150812"/>
                  <a:pt x="8845" y="117475"/>
                </a:cubicBezTo>
                <a:cubicBezTo>
                  <a:pt x="-2797" y="84138"/>
                  <a:pt x="25778" y="0"/>
                  <a:pt x="247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937DB33A-6D57-1725-CF53-2A6B4EBE6B75}"/>
              </a:ext>
            </a:extLst>
          </p:cNvPr>
          <p:cNvSpPr/>
          <p:nvPr/>
        </p:nvSpPr>
        <p:spPr>
          <a:xfrm>
            <a:off x="4054445" y="4492597"/>
            <a:ext cx="206629" cy="57232"/>
          </a:xfrm>
          <a:custGeom>
            <a:avLst/>
            <a:gdLst>
              <a:gd name="connsiteX0" fmla="*/ 30 w 206629"/>
              <a:gd name="connsiteY0" fmla="*/ 28 h 57232"/>
              <a:gd name="connsiteX1" fmla="*/ 76230 w 206629"/>
              <a:gd name="connsiteY1" fmla="*/ 15903 h 57232"/>
              <a:gd name="connsiteX2" fmla="*/ 44480 w 206629"/>
              <a:gd name="connsiteY2" fmla="*/ 57178 h 57232"/>
              <a:gd name="connsiteX3" fmla="*/ 206405 w 206629"/>
              <a:gd name="connsiteY3" fmla="*/ 6378 h 57232"/>
              <a:gd name="connsiteX4" fmla="*/ 82580 w 206629"/>
              <a:gd name="connsiteY4" fmla="*/ 38128 h 57232"/>
              <a:gd name="connsiteX5" fmla="*/ 66705 w 206629"/>
              <a:gd name="connsiteY5" fmla="*/ 19078 h 57232"/>
              <a:gd name="connsiteX6" fmla="*/ 30 w 206629"/>
              <a:gd name="connsiteY6" fmla="*/ 28 h 5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629" h="57232">
                <a:moveTo>
                  <a:pt x="30" y="28"/>
                </a:moveTo>
                <a:cubicBezTo>
                  <a:pt x="1617" y="-501"/>
                  <a:pt x="68822" y="6378"/>
                  <a:pt x="76230" y="15903"/>
                </a:cubicBezTo>
                <a:cubicBezTo>
                  <a:pt x="83638" y="25428"/>
                  <a:pt x="22784" y="58765"/>
                  <a:pt x="44480" y="57178"/>
                </a:cubicBezTo>
                <a:cubicBezTo>
                  <a:pt x="66176" y="55591"/>
                  <a:pt x="200055" y="9553"/>
                  <a:pt x="206405" y="6378"/>
                </a:cubicBezTo>
                <a:cubicBezTo>
                  <a:pt x="212755" y="3203"/>
                  <a:pt x="82580" y="38128"/>
                  <a:pt x="82580" y="38128"/>
                </a:cubicBezTo>
                <a:cubicBezTo>
                  <a:pt x="59297" y="40245"/>
                  <a:pt x="74113" y="24370"/>
                  <a:pt x="66705" y="19078"/>
                </a:cubicBezTo>
                <a:cubicBezTo>
                  <a:pt x="59297" y="13786"/>
                  <a:pt x="-1557" y="557"/>
                  <a:pt x="30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4279D704-2E06-4DB4-C731-807D5CAA4E31}"/>
              </a:ext>
            </a:extLst>
          </p:cNvPr>
          <p:cNvSpPr/>
          <p:nvPr/>
        </p:nvSpPr>
        <p:spPr>
          <a:xfrm>
            <a:off x="3816233" y="4892671"/>
            <a:ext cx="200263" cy="58097"/>
          </a:xfrm>
          <a:custGeom>
            <a:avLst/>
            <a:gdLst>
              <a:gd name="connsiteX0" fmla="*/ 117 w 200263"/>
              <a:gd name="connsiteY0" fmla="*/ 4 h 58097"/>
              <a:gd name="connsiteX1" fmla="*/ 92192 w 200263"/>
              <a:gd name="connsiteY1" fmla="*/ 53979 h 58097"/>
              <a:gd name="connsiteX2" fmla="*/ 200142 w 200263"/>
              <a:gd name="connsiteY2" fmla="*/ 53979 h 58097"/>
              <a:gd name="connsiteX3" fmla="*/ 111242 w 200263"/>
              <a:gd name="connsiteY3" fmla="*/ 50804 h 58097"/>
              <a:gd name="connsiteX4" fmla="*/ 117 w 200263"/>
              <a:gd name="connsiteY4" fmla="*/ 4 h 5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263" h="58097">
                <a:moveTo>
                  <a:pt x="117" y="4"/>
                </a:moveTo>
                <a:cubicBezTo>
                  <a:pt x="-3058" y="533"/>
                  <a:pt x="58855" y="44983"/>
                  <a:pt x="92192" y="53979"/>
                </a:cubicBezTo>
                <a:cubicBezTo>
                  <a:pt x="125529" y="62975"/>
                  <a:pt x="196967" y="54508"/>
                  <a:pt x="200142" y="53979"/>
                </a:cubicBezTo>
                <a:cubicBezTo>
                  <a:pt x="203317" y="53450"/>
                  <a:pt x="143521" y="58212"/>
                  <a:pt x="111242" y="50804"/>
                </a:cubicBezTo>
                <a:cubicBezTo>
                  <a:pt x="78963" y="43396"/>
                  <a:pt x="3292" y="-525"/>
                  <a:pt x="11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78BF52B5-CB41-84D1-5127-99F1CB380361}"/>
              </a:ext>
            </a:extLst>
          </p:cNvPr>
          <p:cNvSpPr/>
          <p:nvPr/>
        </p:nvSpPr>
        <p:spPr>
          <a:xfrm>
            <a:off x="3726031" y="5067298"/>
            <a:ext cx="39599" cy="257179"/>
          </a:xfrm>
          <a:custGeom>
            <a:avLst/>
            <a:gdLst>
              <a:gd name="connsiteX0" fmla="*/ 39519 w 39599"/>
              <a:gd name="connsiteY0" fmla="*/ 2 h 257179"/>
              <a:gd name="connsiteX1" fmla="*/ 4594 w 39599"/>
              <a:gd name="connsiteY1" fmla="*/ 130177 h 257179"/>
              <a:gd name="connsiteX2" fmla="*/ 1419 w 39599"/>
              <a:gd name="connsiteY2" fmla="*/ 257177 h 257179"/>
              <a:gd name="connsiteX3" fmla="*/ 14119 w 39599"/>
              <a:gd name="connsiteY3" fmla="*/ 133352 h 257179"/>
              <a:gd name="connsiteX4" fmla="*/ 39519 w 39599"/>
              <a:gd name="connsiteY4" fmla="*/ 2 h 25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599" h="257179">
                <a:moveTo>
                  <a:pt x="39519" y="2"/>
                </a:moveTo>
                <a:cubicBezTo>
                  <a:pt x="37932" y="-527"/>
                  <a:pt x="10944" y="87315"/>
                  <a:pt x="4594" y="130177"/>
                </a:cubicBezTo>
                <a:cubicBezTo>
                  <a:pt x="-1756" y="173039"/>
                  <a:pt x="-168" y="256648"/>
                  <a:pt x="1419" y="257177"/>
                </a:cubicBezTo>
                <a:cubicBezTo>
                  <a:pt x="3006" y="257706"/>
                  <a:pt x="9357" y="170923"/>
                  <a:pt x="14119" y="133352"/>
                </a:cubicBezTo>
                <a:cubicBezTo>
                  <a:pt x="18881" y="95781"/>
                  <a:pt x="41106" y="531"/>
                  <a:pt x="3951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914ACA8B-0210-CA0D-79AB-F046424544B9}"/>
              </a:ext>
            </a:extLst>
          </p:cNvPr>
          <p:cNvSpPr/>
          <p:nvPr/>
        </p:nvSpPr>
        <p:spPr>
          <a:xfrm>
            <a:off x="4409939" y="3616270"/>
            <a:ext cx="102628" cy="469979"/>
          </a:xfrm>
          <a:custGeom>
            <a:avLst/>
            <a:gdLst>
              <a:gd name="connsiteX0" fmla="*/ 136 w 102628"/>
              <a:gd name="connsiteY0" fmla="*/ 55 h 469979"/>
              <a:gd name="connsiteX1" fmla="*/ 66811 w 102628"/>
              <a:gd name="connsiteY1" fmla="*/ 168330 h 469979"/>
              <a:gd name="connsiteX2" fmla="*/ 101736 w 102628"/>
              <a:gd name="connsiteY2" fmla="*/ 469955 h 469979"/>
              <a:gd name="connsiteX3" fmla="*/ 85861 w 102628"/>
              <a:gd name="connsiteY3" fmla="*/ 184205 h 469979"/>
              <a:gd name="connsiteX4" fmla="*/ 136 w 102628"/>
              <a:gd name="connsiteY4" fmla="*/ 55 h 46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28" h="469979">
                <a:moveTo>
                  <a:pt x="136" y="55"/>
                </a:moveTo>
                <a:cubicBezTo>
                  <a:pt x="-3039" y="-2591"/>
                  <a:pt x="49878" y="90013"/>
                  <a:pt x="66811" y="168330"/>
                </a:cubicBezTo>
                <a:cubicBezTo>
                  <a:pt x="83744" y="246647"/>
                  <a:pt x="98561" y="467309"/>
                  <a:pt x="101736" y="469955"/>
                </a:cubicBezTo>
                <a:cubicBezTo>
                  <a:pt x="104911" y="472601"/>
                  <a:pt x="99619" y="257230"/>
                  <a:pt x="85861" y="184205"/>
                </a:cubicBezTo>
                <a:cubicBezTo>
                  <a:pt x="72103" y="111180"/>
                  <a:pt x="3311" y="2701"/>
                  <a:pt x="136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6F946A99-98BE-447C-9AF8-FEE8E9FC8A36}"/>
              </a:ext>
            </a:extLst>
          </p:cNvPr>
          <p:cNvSpPr/>
          <p:nvPr/>
        </p:nvSpPr>
        <p:spPr>
          <a:xfrm>
            <a:off x="4391009" y="3665922"/>
            <a:ext cx="83046" cy="639474"/>
          </a:xfrm>
          <a:custGeom>
            <a:avLst/>
            <a:gdLst>
              <a:gd name="connsiteX0" fmla="*/ 16 w 83046"/>
              <a:gd name="connsiteY0" fmla="*/ 1203 h 639474"/>
              <a:gd name="connsiteX1" fmla="*/ 63516 w 83046"/>
              <a:gd name="connsiteY1" fmla="*/ 213928 h 639474"/>
              <a:gd name="connsiteX2" fmla="*/ 73041 w 83046"/>
              <a:gd name="connsiteY2" fmla="*/ 639378 h 639474"/>
              <a:gd name="connsiteX3" fmla="*/ 82566 w 83046"/>
              <a:gd name="connsiteY3" fmla="*/ 252028 h 639474"/>
              <a:gd name="connsiteX4" fmla="*/ 57166 w 83046"/>
              <a:gd name="connsiteY4" fmla="*/ 131378 h 639474"/>
              <a:gd name="connsiteX5" fmla="*/ 16 w 83046"/>
              <a:gd name="connsiteY5" fmla="*/ 1203 h 63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46" h="639474">
                <a:moveTo>
                  <a:pt x="16" y="1203"/>
                </a:moveTo>
                <a:cubicBezTo>
                  <a:pt x="1074" y="14961"/>
                  <a:pt x="51345" y="107566"/>
                  <a:pt x="63516" y="213928"/>
                </a:cubicBezTo>
                <a:cubicBezTo>
                  <a:pt x="75687" y="320291"/>
                  <a:pt x="69866" y="633028"/>
                  <a:pt x="73041" y="639378"/>
                </a:cubicBezTo>
                <a:cubicBezTo>
                  <a:pt x="76216" y="645728"/>
                  <a:pt x="85212" y="336695"/>
                  <a:pt x="82566" y="252028"/>
                </a:cubicBezTo>
                <a:cubicBezTo>
                  <a:pt x="79920" y="167361"/>
                  <a:pt x="66691" y="167361"/>
                  <a:pt x="57166" y="131378"/>
                </a:cubicBezTo>
                <a:cubicBezTo>
                  <a:pt x="47641" y="95395"/>
                  <a:pt x="-1042" y="-12555"/>
                  <a:pt x="16" y="1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4F95962C-9F7D-11B7-1A6A-A7D1193AAF28}"/>
              </a:ext>
            </a:extLst>
          </p:cNvPr>
          <p:cNvSpPr/>
          <p:nvPr/>
        </p:nvSpPr>
        <p:spPr>
          <a:xfrm>
            <a:off x="4441735" y="4072157"/>
            <a:ext cx="79650" cy="595439"/>
          </a:xfrm>
          <a:custGeom>
            <a:avLst/>
            <a:gdLst>
              <a:gd name="connsiteX0" fmla="*/ 79465 w 79650"/>
              <a:gd name="connsiteY0" fmla="*/ 4543 h 595439"/>
              <a:gd name="connsiteX1" fmla="*/ 57240 w 79650"/>
              <a:gd name="connsiteY1" fmla="*/ 376018 h 595439"/>
              <a:gd name="connsiteX2" fmla="*/ 90 w 79650"/>
              <a:gd name="connsiteY2" fmla="*/ 595093 h 595439"/>
              <a:gd name="connsiteX3" fmla="*/ 44540 w 79650"/>
              <a:gd name="connsiteY3" fmla="*/ 420468 h 595439"/>
              <a:gd name="connsiteX4" fmla="*/ 66765 w 79650"/>
              <a:gd name="connsiteY4" fmla="*/ 182343 h 595439"/>
              <a:gd name="connsiteX5" fmla="*/ 79465 w 79650"/>
              <a:gd name="connsiteY5" fmla="*/ 4543 h 59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50" h="595439">
                <a:moveTo>
                  <a:pt x="79465" y="4543"/>
                </a:moveTo>
                <a:cubicBezTo>
                  <a:pt x="77878" y="36822"/>
                  <a:pt x="70469" y="277593"/>
                  <a:pt x="57240" y="376018"/>
                </a:cubicBezTo>
                <a:cubicBezTo>
                  <a:pt x="44011" y="474443"/>
                  <a:pt x="2207" y="587685"/>
                  <a:pt x="90" y="595093"/>
                </a:cubicBezTo>
                <a:cubicBezTo>
                  <a:pt x="-2027" y="602501"/>
                  <a:pt x="33428" y="489260"/>
                  <a:pt x="44540" y="420468"/>
                </a:cubicBezTo>
                <a:cubicBezTo>
                  <a:pt x="55652" y="351676"/>
                  <a:pt x="61473" y="244256"/>
                  <a:pt x="66765" y="182343"/>
                </a:cubicBezTo>
                <a:cubicBezTo>
                  <a:pt x="72057" y="120431"/>
                  <a:pt x="81052" y="-27736"/>
                  <a:pt x="79465" y="4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97AE054B-4075-8349-3FF4-A7C8E5D2E4BD}"/>
              </a:ext>
            </a:extLst>
          </p:cNvPr>
          <p:cNvSpPr/>
          <p:nvPr/>
        </p:nvSpPr>
        <p:spPr>
          <a:xfrm>
            <a:off x="4375146" y="4289143"/>
            <a:ext cx="81363" cy="733777"/>
          </a:xfrm>
          <a:custGeom>
            <a:avLst/>
            <a:gdLst>
              <a:gd name="connsiteX0" fmla="*/ 79379 w 81363"/>
              <a:gd name="connsiteY0" fmla="*/ 282 h 733777"/>
              <a:gd name="connsiteX1" fmla="*/ 63504 w 81363"/>
              <a:gd name="connsiteY1" fmla="*/ 336832 h 733777"/>
              <a:gd name="connsiteX2" fmla="*/ 4 w 81363"/>
              <a:gd name="connsiteY2" fmla="*/ 733707 h 733777"/>
              <a:gd name="connsiteX3" fmla="*/ 66679 w 81363"/>
              <a:gd name="connsiteY3" fmla="*/ 368582 h 733777"/>
              <a:gd name="connsiteX4" fmla="*/ 79379 w 81363"/>
              <a:gd name="connsiteY4" fmla="*/ 279682 h 733777"/>
              <a:gd name="connsiteX5" fmla="*/ 79379 w 81363"/>
              <a:gd name="connsiteY5" fmla="*/ 282 h 73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63" h="733777">
                <a:moveTo>
                  <a:pt x="79379" y="282"/>
                </a:moveTo>
                <a:cubicBezTo>
                  <a:pt x="76733" y="9807"/>
                  <a:pt x="76733" y="214595"/>
                  <a:pt x="63504" y="336832"/>
                </a:cubicBezTo>
                <a:cubicBezTo>
                  <a:pt x="50275" y="459069"/>
                  <a:pt x="-525" y="728415"/>
                  <a:pt x="4" y="733707"/>
                </a:cubicBezTo>
                <a:cubicBezTo>
                  <a:pt x="533" y="738999"/>
                  <a:pt x="53450" y="444253"/>
                  <a:pt x="66679" y="368582"/>
                </a:cubicBezTo>
                <a:cubicBezTo>
                  <a:pt x="79908" y="292911"/>
                  <a:pt x="76733" y="334715"/>
                  <a:pt x="79379" y="279682"/>
                </a:cubicBezTo>
                <a:cubicBezTo>
                  <a:pt x="82025" y="224649"/>
                  <a:pt x="82025" y="-9243"/>
                  <a:pt x="79379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B25687AD-6542-054A-61C5-4EB3A6782669}"/>
              </a:ext>
            </a:extLst>
          </p:cNvPr>
          <p:cNvSpPr/>
          <p:nvPr/>
        </p:nvSpPr>
        <p:spPr>
          <a:xfrm>
            <a:off x="4306743" y="5021694"/>
            <a:ext cx="68454" cy="411046"/>
          </a:xfrm>
          <a:custGeom>
            <a:avLst/>
            <a:gdLst>
              <a:gd name="connsiteX0" fmla="*/ 68407 w 68454"/>
              <a:gd name="connsiteY0" fmla="*/ 4331 h 411046"/>
              <a:gd name="connsiteX1" fmla="*/ 36657 w 68454"/>
              <a:gd name="connsiteY1" fmla="*/ 124981 h 411046"/>
              <a:gd name="connsiteX2" fmla="*/ 11257 w 68454"/>
              <a:gd name="connsiteY2" fmla="*/ 305956 h 411046"/>
              <a:gd name="connsiteX3" fmla="*/ 8082 w 68454"/>
              <a:gd name="connsiteY3" fmla="*/ 410731 h 411046"/>
              <a:gd name="connsiteX4" fmla="*/ 1732 w 68454"/>
              <a:gd name="connsiteY4" fmla="*/ 274206 h 411046"/>
              <a:gd name="connsiteX5" fmla="*/ 43007 w 68454"/>
              <a:gd name="connsiteY5" fmla="*/ 48781 h 411046"/>
              <a:gd name="connsiteX6" fmla="*/ 68407 w 68454"/>
              <a:gd name="connsiteY6" fmla="*/ 4331 h 41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4" h="411046">
                <a:moveTo>
                  <a:pt x="68407" y="4331"/>
                </a:moveTo>
                <a:cubicBezTo>
                  <a:pt x="67349" y="17031"/>
                  <a:pt x="46182" y="74710"/>
                  <a:pt x="36657" y="124981"/>
                </a:cubicBezTo>
                <a:cubicBezTo>
                  <a:pt x="27132" y="175252"/>
                  <a:pt x="16019" y="258331"/>
                  <a:pt x="11257" y="305956"/>
                </a:cubicBezTo>
                <a:cubicBezTo>
                  <a:pt x="6495" y="353581"/>
                  <a:pt x="9669" y="416023"/>
                  <a:pt x="8082" y="410731"/>
                </a:cubicBezTo>
                <a:cubicBezTo>
                  <a:pt x="6495" y="405439"/>
                  <a:pt x="-4089" y="334531"/>
                  <a:pt x="1732" y="274206"/>
                </a:cubicBezTo>
                <a:cubicBezTo>
                  <a:pt x="7553" y="213881"/>
                  <a:pt x="33482" y="90585"/>
                  <a:pt x="43007" y="48781"/>
                </a:cubicBezTo>
                <a:cubicBezTo>
                  <a:pt x="52532" y="6977"/>
                  <a:pt x="69465" y="-8369"/>
                  <a:pt x="68407" y="4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E4881687-12A5-E873-CFBC-49DCBC32F0BA}"/>
              </a:ext>
            </a:extLst>
          </p:cNvPr>
          <p:cNvSpPr/>
          <p:nvPr/>
        </p:nvSpPr>
        <p:spPr>
          <a:xfrm>
            <a:off x="3933824" y="5433971"/>
            <a:ext cx="387644" cy="392228"/>
          </a:xfrm>
          <a:custGeom>
            <a:avLst/>
            <a:gdLst>
              <a:gd name="connsiteX0" fmla="*/ 387351 w 387644"/>
              <a:gd name="connsiteY0" fmla="*/ 4804 h 392228"/>
              <a:gd name="connsiteX1" fmla="*/ 330201 w 387644"/>
              <a:gd name="connsiteY1" fmla="*/ 160379 h 392228"/>
              <a:gd name="connsiteX2" fmla="*/ 260351 w 387644"/>
              <a:gd name="connsiteY2" fmla="*/ 287379 h 392228"/>
              <a:gd name="connsiteX3" fmla="*/ 1 w 387644"/>
              <a:gd name="connsiteY3" fmla="*/ 392154 h 392228"/>
              <a:gd name="connsiteX4" fmla="*/ 263526 w 387644"/>
              <a:gd name="connsiteY4" fmla="*/ 271504 h 392228"/>
              <a:gd name="connsiteX5" fmla="*/ 349251 w 387644"/>
              <a:gd name="connsiteY5" fmla="*/ 58779 h 392228"/>
              <a:gd name="connsiteX6" fmla="*/ 387351 w 387644"/>
              <a:gd name="connsiteY6" fmla="*/ 4804 h 3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644" h="392228">
                <a:moveTo>
                  <a:pt x="387351" y="4804"/>
                </a:moveTo>
                <a:cubicBezTo>
                  <a:pt x="384176" y="21737"/>
                  <a:pt x="351368" y="113283"/>
                  <a:pt x="330201" y="160379"/>
                </a:cubicBezTo>
                <a:cubicBezTo>
                  <a:pt x="309034" y="207475"/>
                  <a:pt x="315384" y="248750"/>
                  <a:pt x="260351" y="287379"/>
                </a:cubicBezTo>
                <a:cubicBezTo>
                  <a:pt x="205318" y="326008"/>
                  <a:pt x="-528" y="394800"/>
                  <a:pt x="1" y="392154"/>
                </a:cubicBezTo>
                <a:cubicBezTo>
                  <a:pt x="530" y="389508"/>
                  <a:pt x="205318" y="327066"/>
                  <a:pt x="263526" y="271504"/>
                </a:cubicBezTo>
                <a:cubicBezTo>
                  <a:pt x="321734" y="215942"/>
                  <a:pt x="331259" y="99525"/>
                  <a:pt x="349251" y="58779"/>
                </a:cubicBezTo>
                <a:cubicBezTo>
                  <a:pt x="367243" y="18033"/>
                  <a:pt x="390526" y="-12129"/>
                  <a:pt x="387351" y="4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A23B6ECB-3BB1-A109-6EC5-797B205E208E}"/>
              </a:ext>
            </a:extLst>
          </p:cNvPr>
          <p:cNvSpPr/>
          <p:nvPr/>
        </p:nvSpPr>
        <p:spPr>
          <a:xfrm>
            <a:off x="3575050" y="5819077"/>
            <a:ext cx="422275" cy="17342"/>
          </a:xfrm>
          <a:custGeom>
            <a:avLst/>
            <a:gdLst>
              <a:gd name="connsiteX0" fmla="*/ 0 w 422275"/>
              <a:gd name="connsiteY0" fmla="*/ 16573 h 17342"/>
              <a:gd name="connsiteX1" fmla="*/ 250825 w 422275"/>
              <a:gd name="connsiteY1" fmla="*/ 698 h 17342"/>
              <a:gd name="connsiteX2" fmla="*/ 422275 w 422275"/>
              <a:gd name="connsiteY2" fmla="*/ 3873 h 17342"/>
              <a:gd name="connsiteX3" fmla="*/ 250825 w 422275"/>
              <a:gd name="connsiteY3" fmla="*/ 13398 h 17342"/>
              <a:gd name="connsiteX4" fmla="*/ 0 w 422275"/>
              <a:gd name="connsiteY4" fmla="*/ 16573 h 1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" h="17342">
                <a:moveTo>
                  <a:pt x="0" y="16573"/>
                </a:moveTo>
                <a:cubicBezTo>
                  <a:pt x="0" y="14456"/>
                  <a:pt x="180446" y="2815"/>
                  <a:pt x="250825" y="698"/>
                </a:cubicBezTo>
                <a:cubicBezTo>
                  <a:pt x="321204" y="-1419"/>
                  <a:pt x="422275" y="1756"/>
                  <a:pt x="422275" y="3873"/>
                </a:cubicBezTo>
                <a:cubicBezTo>
                  <a:pt x="422275" y="5990"/>
                  <a:pt x="314854" y="10752"/>
                  <a:pt x="250825" y="13398"/>
                </a:cubicBezTo>
                <a:cubicBezTo>
                  <a:pt x="186796" y="16044"/>
                  <a:pt x="0" y="18690"/>
                  <a:pt x="0" y="16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4F46877B-C229-3F3B-687B-48AD9E5C6420}"/>
              </a:ext>
            </a:extLst>
          </p:cNvPr>
          <p:cNvSpPr/>
          <p:nvPr/>
        </p:nvSpPr>
        <p:spPr>
          <a:xfrm>
            <a:off x="4333708" y="3818999"/>
            <a:ext cx="44623" cy="642355"/>
          </a:xfrm>
          <a:custGeom>
            <a:avLst/>
            <a:gdLst>
              <a:gd name="connsiteX0" fmla="*/ 167 w 44623"/>
              <a:gd name="connsiteY0" fmla="*/ 526 h 642355"/>
              <a:gd name="connsiteX1" fmla="*/ 28742 w 44623"/>
              <a:gd name="connsiteY1" fmla="*/ 343426 h 642355"/>
              <a:gd name="connsiteX2" fmla="*/ 9692 w 44623"/>
              <a:gd name="connsiteY2" fmla="*/ 641876 h 642355"/>
              <a:gd name="connsiteX3" fmla="*/ 44617 w 44623"/>
              <a:gd name="connsiteY3" fmla="*/ 273576 h 642355"/>
              <a:gd name="connsiteX4" fmla="*/ 167 w 44623"/>
              <a:gd name="connsiteY4" fmla="*/ 526 h 64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23" h="642355">
                <a:moveTo>
                  <a:pt x="167" y="526"/>
                </a:moveTo>
                <a:cubicBezTo>
                  <a:pt x="-2479" y="12168"/>
                  <a:pt x="27155" y="236534"/>
                  <a:pt x="28742" y="343426"/>
                </a:cubicBezTo>
                <a:cubicBezTo>
                  <a:pt x="30330" y="450318"/>
                  <a:pt x="7046" y="653518"/>
                  <a:pt x="9692" y="641876"/>
                </a:cubicBezTo>
                <a:cubicBezTo>
                  <a:pt x="12338" y="630234"/>
                  <a:pt x="45146" y="374118"/>
                  <a:pt x="44617" y="273576"/>
                </a:cubicBezTo>
                <a:cubicBezTo>
                  <a:pt x="44088" y="173034"/>
                  <a:pt x="2813" y="-11116"/>
                  <a:pt x="167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5DFBDDD8-ED34-6062-037E-454D4140F26E}"/>
              </a:ext>
            </a:extLst>
          </p:cNvPr>
          <p:cNvSpPr/>
          <p:nvPr/>
        </p:nvSpPr>
        <p:spPr>
          <a:xfrm>
            <a:off x="4279688" y="3828023"/>
            <a:ext cx="57848" cy="720101"/>
          </a:xfrm>
          <a:custGeom>
            <a:avLst/>
            <a:gdLst>
              <a:gd name="connsiteX0" fmla="*/ 28787 w 57848"/>
              <a:gd name="connsiteY0" fmla="*/ 1027 h 720101"/>
              <a:gd name="connsiteX1" fmla="*/ 57362 w 57848"/>
              <a:gd name="connsiteY1" fmla="*/ 356627 h 720101"/>
              <a:gd name="connsiteX2" fmla="*/ 212 w 57848"/>
              <a:gd name="connsiteY2" fmla="*/ 718577 h 720101"/>
              <a:gd name="connsiteX3" fmla="*/ 38312 w 57848"/>
              <a:gd name="connsiteY3" fmla="*/ 477277 h 720101"/>
              <a:gd name="connsiteX4" fmla="*/ 47837 w 57848"/>
              <a:gd name="connsiteY4" fmla="*/ 255027 h 720101"/>
              <a:gd name="connsiteX5" fmla="*/ 28787 w 57848"/>
              <a:gd name="connsiteY5" fmla="*/ 1027 h 72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48" h="720101">
                <a:moveTo>
                  <a:pt x="28787" y="1027"/>
                </a:moveTo>
                <a:cubicBezTo>
                  <a:pt x="30375" y="17960"/>
                  <a:pt x="62124" y="237036"/>
                  <a:pt x="57362" y="356627"/>
                </a:cubicBezTo>
                <a:cubicBezTo>
                  <a:pt x="52600" y="476218"/>
                  <a:pt x="212" y="718577"/>
                  <a:pt x="212" y="718577"/>
                </a:cubicBezTo>
                <a:cubicBezTo>
                  <a:pt x="-2963" y="738685"/>
                  <a:pt x="30375" y="554535"/>
                  <a:pt x="38312" y="477277"/>
                </a:cubicBezTo>
                <a:cubicBezTo>
                  <a:pt x="46249" y="400019"/>
                  <a:pt x="48366" y="329110"/>
                  <a:pt x="47837" y="255027"/>
                </a:cubicBezTo>
                <a:cubicBezTo>
                  <a:pt x="47308" y="180944"/>
                  <a:pt x="27199" y="-15906"/>
                  <a:pt x="28787" y="1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FA2033C8-05AA-8EB5-979A-8FBAA526F5E0}"/>
              </a:ext>
            </a:extLst>
          </p:cNvPr>
          <p:cNvSpPr/>
          <p:nvPr/>
        </p:nvSpPr>
        <p:spPr>
          <a:xfrm>
            <a:off x="3980482" y="4455698"/>
            <a:ext cx="366662" cy="757891"/>
          </a:xfrm>
          <a:custGeom>
            <a:avLst/>
            <a:gdLst>
              <a:gd name="connsiteX0" fmla="*/ 366093 w 366662"/>
              <a:gd name="connsiteY0" fmla="*/ 2002 h 757891"/>
              <a:gd name="connsiteX1" fmla="*/ 254968 w 366662"/>
              <a:gd name="connsiteY1" fmla="*/ 367127 h 757891"/>
              <a:gd name="connsiteX2" fmla="*/ 968 w 366662"/>
              <a:gd name="connsiteY2" fmla="*/ 754477 h 757891"/>
              <a:gd name="connsiteX3" fmla="*/ 172418 w 366662"/>
              <a:gd name="connsiteY3" fmla="*/ 538577 h 757891"/>
              <a:gd name="connsiteX4" fmla="*/ 293068 w 366662"/>
              <a:gd name="connsiteY4" fmla="*/ 233777 h 757891"/>
              <a:gd name="connsiteX5" fmla="*/ 366093 w 366662"/>
              <a:gd name="connsiteY5" fmla="*/ 2002 h 75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662" h="757891">
                <a:moveTo>
                  <a:pt x="366093" y="2002"/>
                </a:moveTo>
                <a:cubicBezTo>
                  <a:pt x="359743" y="24227"/>
                  <a:pt x="315822" y="241715"/>
                  <a:pt x="254968" y="367127"/>
                </a:cubicBezTo>
                <a:cubicBezTo>
                  <a:pt x="194114" y="492539"/>
                  <a:pt x="14726" y="725902"/>
                  <a:pt x="968" y="754477"/>
                </a:cubicBezTo>
                <a:cubicBezTo>
                  <a:pt x="-12790" y="783052"/>
                  <a:pt x="123735" y="625360"/>
                  <a:pt x="172418" y="538577"/>
                </a:cubicBezTo>
                <a:cubicBezTo>
                  <a:pt x="221101" y="451794"/>
                  <a:pt x="261847" y="319502"/>
                  <a:pt x="293068" y="233777"/>
                </a:cubicBezTo>
                <a:cubicBezTo>
                  <a:pt x="324289" y="148052"/>
                  <a:pt x="372443" y="-20223"/>
                  <a:pt x="366093" y="2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D1953E0-DB23-204E-D2D6-EE149CE27454}"/>
              </a:ext>
            </a:extLst>
          </p:cNvPr>
          <p:cNvSpPr/>
          <p:nvPr/>
        </p:nvSpPr>
        <p:spPr>
          <a:xfrm>
            <a:off x="3915530" y="4494442"/>
            <a:ext cx="390261" cy="790535"/>
          </a:xfrm>
          <a:custGeom>
            <a:avLst/>
            <a:gdLst>
              <a:gd name="connsiteX0" fmla="*/ 389770 w 390261"/>
              <a:gd name="connsiteY0" fmla="*/ 1358 h 790535"/>
              <a:gd name="connsiteX1" fmla="*/ 240545 w 390261"/>
              <a:gd name="connsiteY1" fmla="*/ 391883 h 790535"/>
              <a:gd name="connsiteX2" fmla="*/ 56395 w 390261"/>
              <a:gd name="connsiteY2" fmla="*/ 706208 h 790535"/>
              <a:gd name="connsiteX3" fmla="*/ 5595 w 390261"/>
              <a:gd name="connsiteY3" fmla="*/ 779233 h 790535"/>
              <a:gd name="connsiteX4" fmla="*/ 167520 w 390261"/>
              <a:gd name="connsiteY4" fmla="*/ 512533 h 790535"/>
              <a:gd name="connsiteX5" fmla="*/ 284995 w 390261"/>
              <a:gd name="connsiteY5" fmla="*/ 271233 h 790535"/>
              <a:gd name="connsiteX6" fmla="*/ 389770 w 390261"/>
              <a:gd name="connsiteY6" fmla="*/ 1358 h 79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261" h="790535">
                <a:moveTo>
                  <a:pt x="389770" y="1358"/>
                </a:moveTo>
                <a:cubicBezTo>
                  <a:pt x="382362" y="21466"/>
                  <a:pt x="296107" y="274408"/>
                  <a:pt x="240545" y="391883"/>
                </a:cubicBezTo>
                <a:cubicBezTo>
                  <a:pt x="184983" y="509358"/>
                  <a:pt x="95553" y="641650"/>
                  <a:pt x="56395" y="706208"/>
                </a:cubicBezTo>
                <a:cubicBezTo>
                  <a:pt x="17237" y="770766"/>
                  <a:pt x="-12926" y="811512"/>
                  <a:pt x="5595" y="779233"/>
                </a:cubicBezTo>
                <a:cubicBezTo>
                  <a:pt x="24116" y="746954"/>
                  <a:pt x="120953" y="597200"/>
                  <a:pt x="167520" y="512533"/>
                </a:cubicBezTo>
                <a:cubicBezTo>
                  <a:pt x="214087" y="427866"/>
                  <a:pt x="251128" y="352725"/>
                  <a:pt x="284995" y="271233"/>
                </a:cubicBezTo>
                <a:cubicBezTo>
                  <a:pt x="318862" y="189741"/>
                  <a:pt x="397178" y="-18750"/>
                  <a:pt x="389770" y="1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4C04F49A-970D-B407-EC47-0AFEE49DA817}"/>
              </a:ext>
            </a:extLst>
          </p:cNvPr>
          <p:cNvSpPr/>
          <p:nvPr/>
        </p:nvSpPr>
        <p:spPr>
          <a:xfrm>
            <a:off x="3525736" y="5213178"/>
            <a:ext cx="452621" cy="248195"/>
          </a:xfrm>
          <a:custGeom>
            <a:avLst/>
            <a:gdLst>
              <a:gd name="connsiteX0" fmla="*/ 1689 w 452621"/>
              <a:gd name="connsiteY0" fmla="*/ 247822 h 248195"/>
              <a:gd name="connsiteX1" fmla="*/ 303314 w 452621"/>
              <a:gd name="connsiteY1" fmla="*/ 149397 h 248195"/>
              <a:gd name="connsiteX2" fmla="*/ 452539 w 452621"/>
              <a:gd name="connsiteY2" fmla="*/ 172 h 248195"/>
              <a:gd name="connsiteX3" fmla="*/ 322364 w 452621"/>
              <a:gd name="connsiteY3" fmla="*/ 120822 h 248195"/>
              <a:gd name="connsiteX4" fmla="*/ 185839 w 452621"/>
              <a:gd name="connsiteY4" fmla="*/ 181147 h 248195"/>
              <a:gd name="connsiteX5" fmla="*/ 1689 w 452621"/>
              <a:gd name="connsiteY5" fmla="*/ 247822 h 24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621" h="248195">
                <a:moveTo>
                  <a:pt x="1689" y="247822"/>
                </a:moveTo>
                <a:cubicBezTo>
                  <a:pt x="21268" y="242530"/>
                  <a:pt x="228172" y="190672"/>
                  <a:pt x="303314" y="149397"/>
                </a:cubicBezTo>
                <a:cubicBezTo>
                  <a:pt x="378456" y="108122"/>
                  <a:pt x="449364" y="4934"/>
                  <a:pt x="452539" y="172"/>
                </a:cubicBezTo>
                <a:cubicBezTo>
                  <a:pt x="455714" y="-4590"/>
                  <a:pt x="366814" y="90660"/>
                  <a:pt x="322364" y="120822"/>
                </a:cubicBezTo>
                <a:cubicBezTo>
                  <a:pt x="277914" y="150984"/>
                  <a:pt x="233464" y="161568"/>
                  <a:pt x="185839" y="181147"/>
                </a:cubicBezTo>
                <a:cubicBezTo>
                  <a:pt x="138214" y="200726"/>
                  <a:pt x="-17890" y="253114"/>
                  <a:pt x="1689" y="247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077BA8C2-6C60-F88D-1DB6-E4294F2E8334}"/>
              </a:ext>
            </a:extLst>
          </p:cNvPr>
          <p:cNvSpPr/>
          <p:nvPr/>
        </p:nvSpPr>
        <p:spPr>
          <a:xfrm>
            <a:off x="3460742" y="5149047"/>
            <a:ext cx="539022" cy="277501"/>
          </a:xfrm>
          <a:custGeom>
            <a:avLst/>
            <a:gdLst>
              <a:gd name="connsiteX0" fmla="*/ 8 w 539022"/>
              <a:gd name="connsiteY0" fmla="*/ 277028 h 277501"/>
              <a:gd name="connsiteX1" fmla="*/ 282583 w 539022"/>
              <a:gd name="connsiteY1" fmla="*/ 216703 h 277501"/>
              <a:gd name="connsiteX2" fmla="*/ 536583 w 539022"/>
              <a:gd name="connsiteY2" fmla="*/ 803 h 277501"/>
              <a:gd name="connsiteX3" fmla="*/ 403233 w 539022"/>
              <a:gd name="connsiteY3" fmla="*/ 146853 h 277501"/>
              <a:gd name="connsiteX4" fmla="*/ 273058 w 539022"/>
              <a:gd name="connsiteY4" fmla="*/ 238928 h 277501"/>
              <a:gd name="connsiteX5" fmla="*/ 8 w 539022"/>
              <a:gd name="connsiteY5" fmla="*/ 277028 h 27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022" h="277501">
                <a:moveTo>
                  <a:pt x="8" y="277028"/>
                </a:moveTo>
                <a:cubicBezTo>
                  <a:pt x="1595" y="273324"/>
                  <a:pt x="193154" y="262740"/>
                  <a:pt x="282583" y="216703"/>
                </a:cubicBezTo>
                <a:cubicBezTo>
                  <a:pt x="372012" y="170666"/>
                  <a:pt x="516475" y="12445"/>
                  <a:pt x="536583" y="803"/>
                </a:cubicBezTo>
                <a:cubicBezTo>
                  <a:pt x="556691" y="-10839"/>
                  <a:pt x="447154" y="107165"/>
                  <a:pt x="403233" y="146853"/>
                </a:cubicBezTo>
                <a:cubicBezTo>
                  <a:pt x="359312" y="186540"/>
                  <a:pt x="335500" y="215645"/>
                  <a:pt x="273058" y="238928"/>
                </a:cubicBezTo>
                <a:cubicBezTo>
                  <a:pt x="210616" y="262211"/>
                  <a:pt x="-1579" y="280732"/>
                  <a:pt x="8" y="277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2FBAEDA2-BE03-9C98-81DA-81AFDF613147}"/>
              </a:ext>
            </a:extLst>
          </p:cNvPr>
          <p:cNvSpPr/>
          <p:nvPr/>
        </p:nvSpPr>
        <p:spPr>
          <a:xfrm>
            <a:off x="3844810" y="3594086"/>
            <a:ext cx="101291" cy="19064"/>
          </a:xfrm>
          <a:custGeom>
            <a:avLst/>
            <a:gdLst>
              <a:gd name="connsiteX0" fmla="*/ 115 w 101291"/>
              <a:gd name="connsiteY0" fmla="*/ 14 h 19064"/>
              <a:gd name="connsiteX1" fmla="*/ 89015 w 101291"/>
              <a:gd name="connsiteY1" fmla="*/ 15889 h 19064"/>
              <a:gd name="connsiteX2" fmla="*/ 98540 w 101291"/>
              <a:gd name="connsiteY2" fmla="*/ 15889 h 19064"/>
              <a:gd name="connsiteX3" fmla="*/ 69965 w 101291"/>
              <a:gd name="connsiteY3" fmla="*/ 19064 h 19064"/>
              <a:gd name="connsiteX4" fmla="*/ 115 w 101291"/>
              <a:gd name="connsiteY4" fmla="*/ 14 h 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291" h="19064">
                <a:moveTo>
                  <a:pt x="115" y="14"/>
                </a:moveTo>
                <a:cubicBezTo>
                  <a:pt x="3290" y="-515"/>
                  <a:pt x="72611" y="13243"/>
                  <a:pt x="89015" y="15889"/>
                </a:cubicBezTo>
                <a:cubicBezTo>
                  <a:pt x="105419" y="18535"/>
                  <a:pt x="101715" y="15360"/>
                  <a:pt x="98540" y="15889"/>
                </a:cubicBezTo>
                <a:cubicBezTo>
                  <a:pt x="95365" y="16418"/>
                  <a:pt x="79490" y="19064"/>
                  <a:pt x="69965" y="19064"/>
                </a:cubicBezTo>
                <a:cubicBezTo>
                  <a:pt x="60440" y="19064"/>
                  <a:pt x="-3060" y="543"/>
                  <a:pt x="11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B8728BED-FD84-DDD3-7F6B-FEC41307FE21}"/>
              </a:ext>
            </a:extLst>
          </p:cNvPr>
          <p:cNvSpPr/>
          <p:nvPr/>
        </p:nvSpPr>
        <p:spPr>
          <a:xfrm>
            <a:off x="4704190" y="3593540"/>
            <a:ext cx="198512" cy="200688"/>
          </a:xfrm>
          <a:custGeom>
            <a:avLst/>
            <a:gdLst>
              <a:gd name="connsiteX0" fmla="*/ 1160 w 198512"/>
              <a:gd name="connsiteY0" fmla="*/ 560 h 200688"/>
              <a:gd name="connsiteX1" fmla="*/ 156735 w 198512"/>
              <a:gd name="connsiteY1" fmla="*/ 121210 h 200688"/>
              <a:gd name="connsiteX2" fmla="*/ 198010 w 198512"/>
              <a:gd name="connsiteY2" fmla="*/ 200585 h 200688"/>
              <a:gd name="connsiteX3" fmla="*/ 137685 w 198512"/>
              <a:gd name="connsiteY3" fmla="*/ 105335 h 200688"/>
              <a:gd name="connsiteX4" fmla="*/ 86885 w 198512"/>
              <a:gd name="connsiteY4" fmla="*/ 76760 h 200688"/>
              <a:gd name="connsiteX5" fmla="*/ 1160 w 198512"/>
              <a:gd name="connsiteY5" fmla="*/ 560 h 20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512" h="200688">
                <a:moveTo>
                  <a:pt x="1160" y="560"/>
                </a:moveTo>
                <a:cubicBezTo>
                  <a:pt x="12802" y="7968"/>
                  <a:pt x="123927" y="87873"/>
                  <a:pt x="156735" y="121210"/>
                </a:cubicBezTo>
                <a:cubicBezTo>
                  <a:pt x="189543" y="154548"/>
                  <a:pt x="201185" y="203231"/>
                  <a:pt x="198010" y="200585"/>
                </a:cubicBezTo>
                <a:cubicBezTo>
                  <a:pt x="194835" y="197939"/>
                  <a:pt x="156206" y="125972"/>
                  <a:pt x="137685" y="105335"/>
                </a:cubicBezTo>
                <a:cubicBezTo>
                  <a:pt x="119164" y="84698"/>
                  <a:pt x="104877" y="92106"/>
                  <a:pt x="86885" y="76760"/>
                </a:cubicBezTo>
                <a:cubicBezTo>
                  <a:pt x="68893" y="61414"/>
                  <a:pt x="-10482" y="-6848"/>
                  <a:pt x="1160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89208BF9-7D18-E6AB-02BC-3AA092A6F67E}"/>
              </a:ext>
            </a:extLst>
          </p:cNvPr>
          <p:cNvSpPr/>
          <p:nvPr/>
        </p:nvSpPr>
        <p:spPr>
          <a:xfrm>
            <a:off x="4917823" y="3825719"/>
            <a:ext cx="91968" cy="425669"/>
          </a:xfrm>
          <a:custGeom>
            <a:avLst/>
            <a:gdLst>
              <a:gd name="connsiteX0" fmla="*/ 3427 w 91968"/>
              <a:gd name="connsiteY0" fmla="*/ 156 h 425669"/>
              <a:gd name="connsiteX1" fmla="*/ 66927 w 91968"/>
              <a:gd name="connsiteY1" fmla="*/ 149381 h 425669"/>
              <a:gd name="connsiteX2" fmla="*/ 57402 w 91968"/>
              <a:gd name="connsiteY2" fmla="*/ 301781 h 425669"/>
              <a:gd name="connsiteX3" fmla="*/ 252 w 91968"/>
              <a:gd name="connsiteY3" fmla="*/ 425606 h 425669"/>
              <a:gd name="connsiteX4" fmla="*/ 82802 w 91968"/>
              <a:gd name="connsiteY4" fmla="*/ 285906 h 425669"/>
              <a:gd name="connsiteX5" fmla="*/ 82802 w 91968"/>
              <a:gd name="connsiteY5" fmla="*/ 123981 h 425669"/>
              <a:gd name="connsiteX6" fmla="*/ 3427 w 91968"/>
              <a:gd name="connsiteY6" fmla="*/ 156 h 42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68" h="425669">
                <a:moveTo>
                  <a:pt x="3427" y="156"/>
                </a:moveTo>
                <a:cubicBezTo>
                  <a:pt x="781" y="4389"/>
                  <a:pt x="57931" y="99110"/>
                  <a:pt x="66927" y="149381"/>
                </a:cubicBezTo>
                <a:cubicBezTo>
                  <a:pt x="75923" y="199652"/>
                  <a:pt x="68514" y="255744"/>
                  <a:pt x="57402" y="301781"/>
                </a:cubicBezTo>
                <a:cubicBezTo>
                  <a:pt x="46290" y="347818"/>
                  <a:pt x="-3981" y="428252"/>
                  <a:pt x="252" y="425606"/>
                </a:cubicBezTo>
                <a:cubicBezTo>
                  <a:pt x="4485" y="422960"/>
                  <a:pt x="69044" y="336177"/>
                  <a:pt x="82802" y="285906"/>
                </a:cubicBezTo>
                <a:cubicBezTo>
                  <a:pt x="96560" y="235635"/>
                  <a:pt x="93385" y="169489"/>
                  <a:pt x="82802" y="123981"/>
                </a:cubicBezTo>
                <a:cubicBezTo>
                  <a:pt x="72219" y="78473"/>
                  <a:pt x="6073" y="-4077"/>
                  <a:pt x="3427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F592E314-BEC9-C86D-E3A5-84B86EC4A8E0}"/>
              </a:ext>
            </a:extLst>
          </p:cNvPr>
          <p:cNvSpPr/>
          <p:nvPr/>
        </p:nvSpPr>
        <p:spPr>
          <a:xfrm>
            <a:off x="4664073" y="4279772"/>
            <a:ext cx="232099" cy="168436"/>
          </a:xfrm>
          <a:custGeom>
            <a:avLst/>
            <a:gdLst>
              <a:gd name="connsiteX0" fmla="*/ 231777 w 232099"/>
              <a:gd name="connsiteY0" fmla="*/ 128 h 168436"/>
              <a:gd name="connsiteX1" fmla="*/ 158752 w 232099"/>
              <a:gd name="connsiteY1" fmla="*/ 69978 h 168436"/>
              <a:gd name="connsiteX2" fmla="*/ 130177 w 232099"/>
              <a:gd name="connsiteY2" fmla="*/ 98553 h 168436"/>
              <a:gd name="connsiteX3" fmla="*/ 2 w 232099"/>
              <a:gd name="connsiteY3" fmla="*/ 168403 h 168436"/>
              <a:gd name="connsiteX4" fmla="*/ 127002 w 232099"/>
              <a:gd name="connsiteY4" fmla="*/ 89028 h 168436"/>
              <a:gd name="connsiteX5" fmla="*/ 231777 w 232099"/>
              <a:gd name="connsiteY5" fmla="*/ 128 h 16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099" h="168436">
                <a:moveTo>
                  <a:pt x="231777" y="128"/>
                </a:moveTo>
                <a:cubicBezTo>
                  <a:pt x="237069" y="-3047"/>
                  <a:pt x="175685" y="53574"/>
                  <a:pt x="158752" y="69978"/>
                </a:cubicBezTo>
                <a:cubicBezTo>
                  <a:pt x="141819" y="86382"/>
                  <a:pt x="156635" y="82149"/>
                  <a:pt x="130177" y="98553"/>
                </a:cubicBezTo>
                <a:cubicBezTo>
                  <a:pt x="103719" y="114957"/>
                  <a:pt x="531" y="169990"/>
                  <a:pt x="2" y="168403"/>
                </a:cubicBezTo>
                <a:cubicBezTo>
                  <a:pt x="-527" y="166816"/>
                  <a:pt x="91548" y="115486"/>
                  <a:pt x="127002" y="89028"/>
                </a:cubicBezTo>
                <a:cubicBezTo>
                  <a:pt x="162456" y="62570"/>
                  <a:pt x="226485" y="3303"/>
                  <a:pt x="231777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2A9BD6AF-7B47-6D67-E9D9-EE733DDCAD59}"/>
              </a:ext>
            </a:extLst>
          </p:cNvPr>
          <p:cNvSpPr/>
          <p:nvPr/>
        </p:nvSpPr>
        <p:spPr>
          <a:xfrm>
            <a:off x="4555405" y="4130453"/>
            <a:ext cx="159574" cy="219554"/>
          </a:xfrm>
          <a:custGeom>
            <a:avLst/>
            <a:gdLst>
              <a:gd name="connsiteX0" fmla="*/ 32470 w 159574"/>
              <a:gd name="connsiteY0" fmla="*/ 222 h 219554"/>
              <a:gd name="connsiteX1" fmla="*/ 7070 w 159574"/>
              <a:gd name="connsiteY1" fmla="*/ 117697 h 219554"/>
              <a:gd name="connsiteX2" fmla="*/ 41995 w 159574"/>
              <a:gd name="connsiteY2" fmla="*/ 193897 h 219554"/>
              <a:gd name="connsiteX3" fmla="*/ 159470 w 159574"/>
              <a:gd name="connsiteY3" fmla="*/ 219297 h 219554"/>
              <a:gd name="connsiteX4" fmla="*/ 19770 w 159574"/>
              <a:gd name="connsiteY4" fmla="*/ 203422 h 219554"/>
              <a:gd name="connsiteX5" fmla="*/ 720 w 159574"/>
              <a:gd name="connsiteY5" fmla="*/ 149447 h 219554"/>
              <a:gd name="connsiteX6" fmla="*/ 32470 w 159574"/>
              <a:gd name="connsiteY6" fmla="*/ 222 h 21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574" h="219554">
                <a:moveTo>
                  <a:pt x="32470" y="222"/>
                </a:moveTo>
                <a:cubicBezTo>
                  <a:pt x="33528" y="-5069"/>
                  <a:pt x="5483" y="85418"/>
                  <a:pt x="7070" y="117697"/>
                </a:cubicBezTo>
                <a:cubicBezTo>
                  <a:pt x="8657" y="149976"/>
                  <a:pt x="16595" y="176964"/>
                  <a:pt x="41995" y="193897"/>
                </a:cubicBezTo>
                <a:cubicBezTo>
                  <a:pt x="67395" y="210830"/>
                  <a:pt x="163174" y="217710"/>
                  <a:pt x="159470" y="219297"/>
                </a:cubicBezTo>
                <a:cubicBezTo>
                  <a:pt x="155766" y="220884"/>
                  <a:pt x="46228" y="215064"/>
                  <a:pt x="19770" y="203422"/>
                </a:cubicBezTo>
                <a:cubicBezTo>
                  <a:pt x="-6688" y="191780"/>
                  <a:pt x="1249" y="179080"/>
                  <a:pt x="720" y="149447"/>
                </a:cubicBezTo>
                <a:cubicBezTo>
                  <a:pt x="191" y="119814"/>
                  <a:pt x="31412" y="5513"/>
                  <a:pt x="32470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5C7227CF-933D-E364-8F13-F4D15CC3A579}"/>
              </a:ext>
            </a:extLst>
          </p:cNvPr>
          <p:cNvSpPr/>
          <p:nvPr/>
        </p:nvSpPr>
        <p:spPr>
          <a:xfrm>
            <a:off x="4383986" y="4453985"/>
            <a:ext cx="255239" cy="556686"/>
          </a:xfrm>
          <a:custGeom>
            <a:avLst/>
            <a:gdLst>
              <a:gd name="connsiteX0" fmla="*/ 254689 w 255239"/>
              <a:gd name="connsiteY0" fmla="*/ 540 h 556686"/>
              <a:gd name="connsiteX1" fmla="*/ 140389 w 255239"/>
              <a:gd name="connsiteY1" fmla="*/ 245015 h 556686"/>
              <a:gd name="connsiteX2" fmla="*/ 689 w 255239"/>
              <a:gd name="connsiteY2" fmla="*/ 556165 h 556686"/>
              <a:gd name="connsiteX3" fmla="*/ 92764 w 255239"/>
              <a:gd name="connsiteY3" fmla="*/ 311690 h 556686"/>
              <a:gd name="connsiteX4" fmla="*/ 254689 w 255239"/>
              <a:gd name="connsiteY4" fmla="*/ 540 h 55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39" h="556686">
                <a:moveTo>
                  <a:pt x="254689" y="540"/>
                </a:moveTo>
                <a:cubicBezTo>
                  <a:pt x="262627" y="-10573"/>
                  <a:pt x="182722" y="152411"/>
                  <a:pt x="140389" y="245015"/>
                </a:cubicBezTo>
                <a:cubicBezTo>
                  <a:pt x="98056" y="337619"/>
                  <a:pt x="8626" y="545053"/>
                  <a:pt x="689" y="556165"/>
                </a:cubicBezTo>
                <a:cubicBezTo>
                  <a:pt x="-7249" y="567278"/>
                  <a:pt x="55193" y="397944"/>
                  <a:pt x="92764" y="311690"/>
                </a:cubicBezTo>
                <a:cubicBezTo>
                  <a:pt x="130335" y="225436"/>
                  <a:pt x="246751" y="11653"/>
                  <a:pt x="254689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792D167B-B92A-4CAF-8E71-EE980050EAA1}"/>
              </a:ext>
            </a:extLst>
          </p:cNvPr>
          <p:cNvSpPr/>
          <p:nvPr/>
        </p:nvSpPr>
        <p:spPr>
          <a:xfrm>
            <a:off x="4603602" y="3453918"/>
            <a:ext cx="86148" cy="235700"/>
          </a:xfrm>
          <a:custGeom>
            <a:avLst/>
            <a:gdLst>
              <a:gd name="connsiteX0" fmla="*/ 148 w 86148"/>
              <a:gd name="connsiteY0" fmla="*/ 482 h 235700"/>
              <a:gd name="connsiteX1" fmla="*/ 57298 w 86148"/>
              <a:gd name="connsiteY1" fmla="*/ 111607 h 235700"/>
              <a:gd name="connsiteX2" fmla="*/ 85873 w 86148"/>
              <a:gd name="connsiteY2" fmla="*/ 235432 h 235700"/>
              <a:gd name="connsiteX3" fmla="*/ 41423 w 86148"/>
              <a:gd name="connsiteY3" fmla="*/ 76682 h 235700"/>
              <a:gd name="connsiteX4" fmla="*/ 148 w 86148"/>
              <a:gd name="connsiteY4" fmla="*/ 482 h 23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48" h="235700">
                <a:moveTo>
                  <a:pt x="148" y="482"/>
                </a:moveTo>
                <a:cubicBezTo>
                  <a:pt x="2794" y="6303"/>
                  <a:pt x="43011" y="72449"/>
                  <a:pt x="57298" y="111607"/>
                </a:cubicBezTo>
                <a:cubicBezTo>
                  <a:pt x="71585" y="150765"/>
                  <a:pt x="88519" y="241253"/>
                  <a:pt x="85873" y="235432"/>
                </a:cubicBezTo>
                <a:cubicBezTo>
                  <a:pt x="83227" y="229611"/>
                  <a:pt x="52006" y="110549"/>
                  <a:pt x="41423" y="76682"/>
                </a:cubicBezTo>
                <a:cubicBezTo>
                  <a:pt x="30840" y="42815"/>
                  <a:pt x="-2498" y="-5339"/>
                  <a:pt x="148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93AF4854-7F3D-8371-B55D-50B85E9D301A}"/>
              </a:ext>
            </a:extLst>
          </p:cNvPr>
          <p:cNvSpPr/>
          <p:nvPr/>
        </p:nvSpPr>
        <p:spPr>
          <a:xfrm>
            <a:off x="4650924" y="3377353"/>
            <a:ext cx="477358" cy="830243"/>
          </a:xfrm>
          <a:custGeom>
            <a:avLst/>
            <a:gdLst>
              <a:gd name="connsiteX0" fmla="*/ 451 w 477358"/>
              <a:gd name="connsiteY0" fmla="*/ 847 h 830243"/>
              <a:gd name="connsiteX1" fmla="*/ 95701 w 477358"/>
              <a:gd name="connsiteY1" fmla="*/ 80222 h 830243"/>
              <a:gd name="connsiteX2" fmla="*/ 171901 w 477358"/>
              <a:gd name="connsiteY2" fmla="*/ 140547 h 830243"/>
              <a:gd name="connsiteX3" fmla="*/ 359226 w 477358"/>
              <a:gd name="connsiteY3" fmla="*/ 480272 h 830243"/>
              <a:gd name="connsiteX4" fmla="*/ 476701 w 477358"/>
              <a:gd name="connsiteY4" fmla="*/ 829522 h 830243"/>
              <a:gd name="connsiteX5" fmla="*/ 308426 w 477358"/>
              <a:gd name="connsiteY5" fmla="*/ 385022 h 830243"/>
              <a:gd name="connsiteX6" fmla="*/ 136976 w 477358"/>
              <a:gd name="connsiteY6" fmla="*/ 134197 h 830243"/>
              <a:gd name="connsiteX7" fmla="*/ 451 w 477358"/>
              <a:gd name="connsiteY7" fmla="*/ 847 h 83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358" h="830243">
                <a:moveTo>
                  <a:pt x="451" y="847"/>
                </a:moveTo>
                <a:cubicBezTo>
                  <a:pt x="-6428" y="-8149"/>
                  <a:pt x="67126" y="56939"/>
                  <a:pt x="95701" y="80222"/>
                </a:cubicBezTo>
                <a:cubicBezTo>
                  <a:pt x="124276" y="103505"/>
                  <a:pt x="127980" y="73872"/>
                  <a:pt x="171901" y="140547"/>
                </a:cubicBezTo>
                <a:cubicBezTo>
                  <a:pt x="215822" y="207222"/>
                  <a:pt x="308426" y="365443"/>
                  <a:pt x="359226" y="480272"/>
                </a:cubicBezTo>
                <a:cubicBezTo>
                  <a:pt x="410026" y="595101"/>
                  <a:pt x="485168" y="845397"/>
                  <a:pt x="476701" y="829522"/>
                </a:cubicBezTo>
                <a:cubicBezTo>
                  <a:pt x="468234" y="813647"/>
                  <a:pt x="365047" y="500910"/>
                  <a:pt x="308426" y="385022"/>
                </a:cubicBezTo>
                <a:cubicBezTo>
                  <a:pt x="251805" y="269135"/>
                  <a:pt x="185130" y="193464"/>
                  <a:pt x="136976" y="134197"/>
                </a:cubicBezTo>
                <a:cubicBezTo>
                  <a:pt x="88822" y="74930"/>
                  <a:pt x="7330" y="9843"/>
                  <a:pt x="451" y="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768FC91D-7E00-430C-3C79-0DCF7884E0B8}"/>
              </a:ext>
            </a:extLst>
          </p:cNvPr>
          <p:cNvSpPr/>
          <p:nvPr/>
        </p:nvSpPr>
        <p:spPr>
          <a:xfrm>
            <a:off x="4873623" y="4314748"/>
            <a:ext cx="225431" cy="419249"/>
          </a:xfrm>
          <a:custGeom>
            <a:avLst/>
            <a:gdLst>
              <a:gd name="connsiteX0" fmla="*/ 2 w 225431"/>
              <a:gd name="connsiteY0" fmla="*/ 77 h 419249"/>
              <a:gd name="connsiteX1" fmla="*/ 139702 w 225431"/>
              <a:gd name="connsiteY1" fmla="*/ 196927 h 419249"/>
              <a:gd name="connsiteX2" fmla="*/ 225427 w 225431"/>
              <a:gd name="connsiteY2" fmla="*/ 419177 h 419249"/>
              <a:gd name="connsiteX3" fmla="*/ 142877 w 225431"/>
              <a:gd name="connsiteY3" fmla="*/ 219152 h 419249"/>
              <a:gd name="connsiteX4" fmla="*/ 2 w 225431"/>
              <a:gd name="connsiteY4" fmla="*/ 77 h 41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31" h="419249">
                <a:moveTo>
                  <a:pt x="2" y="77"/>
                </a:moveTo>
                <a:cubicBezTo>
                  <a:pt x="-527" y="-3627"/>
                  <a:pt x="102131" y="127077"/>
                  <a:pt x="139702" y="196927"/>
                </a:cubicBezTo>
                <a:cubicBezTo>
                  <a:pt x="177273" y="266777"/>
                  <a:pt x="224898" y="415473"/>
                  <a:pt x="225427" y="419177"/>
                </a:cubicBezTo>
                <a:cubicBezTo>
                  <a:pt x="225956" y="422881"/>
                  <a:pt x="178331" y="283181"/>
                  <a:pt x="142877" y="219152"/>
                </a:cubicBezTo>
                <a:cubicBezTo>
                  <a:pt x="107423" y="155123"/>
                  <a:pt x="531" y="3781"/>
                  <a:pt x="2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0D436DDC-D101-39E0-E2F5-8C4E9CCD3795}"/>
              </a:ext>
            </a:extLst>
          </p:cNvPr>
          <p:cNvSpPr/>
          <p:nvPr/>
        </p:nvSpPr>
        <p:spPr>
          <a:xfrm>
            <a:off x="5153023" y="4235427"/>
            <a:ext cx="99019" cy="222299"/>
          </a:xfrm>
          <a:custGeom>
            <a:avLst/>
            <a:gdLst>
              <a:gd name="connsiteX0" fmla="*/ 2 w 99019"/>
              <a:gd name="connsiteY0" fmla="*/ 23 h 222299"/>
              <a:gd name="connsiteX1" fmla="*/ 85727 w 99019"/>
              <a:gd name="connsiteY1" fmla="*/ 114323 h 222299"/>
              <a:gd name="connsiteX2" fmla="*/ 98427 w 99019"/>
              <a:gd name="connsiteY2" fmla="*/ 222273 h 222299"/>
              <a:gd name="connsiteX3" fmla="*/ 82552 w 99019"/>
              <a:gd name="connsiteY3" fmla="*/ 123848 h 222299"/>
              <a:gd name="connsiteX4" fmla="*/ 2 w 99019"/>
              <a:gd name="connsiteY4" fmla="*/ 23 h 22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9" h="222299">
                <a:moveTo>
                  <a:pt x="2" y="23"/>
                </a:moveTo>
                <a:cubicBezTo>
                  <a:pt x="531" y="-1564"/>
                  <a:pt x="69323" y="77281"/>
                  <a:pt x="85727" y="114323"/>
                </a:cubicBezTo>
                <a:cubicBezTo>
                  <a:pt x="102131" y="151365"/>
                  <a:pt x="98956" y="220686"/>
                  <a:pt x="98427" y="222273"/>
                </a:cubicBezTo>
                <a:cubicBezTo>
                  <a:pt x="97898" y="223860"/>
                  <a:pt x="95781" y="154010"/>
                  <a:pt x="82552" y="123848"/>
                </a:cubicBezTo>
                <a:cubicBezTo>
                  <a:pt x="69323" y="93686"/>
                  <a:pt x="-527" y="1610"/>
                  <a:pt x="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DA52D506-F15E-1663-D9FC-C39CA4754D9B}"/>
              </a:ext>
            </a:extLst>
          </p:cNvPr>
          <p:cNvSpPr/>
          <p:nvPr/>
        </p:nvSpPr>
        <p:spPr>
          <a:xfrm>
            <a:off x="5156182" y="4305212"/>
            <a:ext cx="65306" cy="152620"/>
          </a:xfrm>
          <a:custGeom>
            <a:avLst/>
            <a:gdLst>
              <a:gd name="connsiteX0" fmla="*/ 18 w 65306"/>
              <a:gd name="connsiteY0" fmla="*/ 88 h 152620"/>
              <a:gd name="connsiteX1" fmla="*/ 53993 w 65306"/>
              <a:gd name="connsiteY1" fmla="*/ 92163 h 152620"/>
              <a:gd name="connsiteX2" fmla="*/ 63518 w 65306"/>
              <a:gd name="connsiteY2" fmla="*/ 152488 h 152620"/>
              <a:gd name="connsiteX3" fmla="*/ 60343 w 65306"/>
              <a:gd name="connsiteY3" fmla="*/ 76288 h 152620"/>
              <a:gd name="connsiteX4" fmla="*/ 18 w 65306"/>
              <a:gd name="connsiteY4" fmla="*/ 88 h 15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06" h="152620">
                <a:moveTo>
                  <a:pt x="18" y="88"/>
                </a:moveTo>
                <a:cubicBezTo>
                  <a:pt x="-1040" y="2734"/>
                  <a:pt x="43410" y="66763"/>
                  <a:pt x="53993" y="92163"/>
                </a:cubicBezTo>
                <a:cubicBezTo>
                  <a:pt x="64576" y="117563"/>
                  <a:pt x="62460" y="155134"/>
                  <a:pt x="63518" y="152488"/>
                </a:cubicBezTo>
                <a:cubicBezTo>
                  <a:pt x="64576" y="149842"/>
                  <a:pt x="68280" y="97984"/>
                  <a:pt x="60343" y="76288"/>
                </a:cubicBezTo>
                <a:cubicBezTo>
                  <a:pt x="52406" y="54592"/>
                  <a:pt x="1076" y="-2558"/>
                  <a:pt x="18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FB4F78E7-2049-9625-2240-DE64EAC5F2D4}"/>
              </a:ext>
            </a:extLst>
          </p:cNvPr>
          <p:cNvSpPr/>
          <p:nvPr/>
        </p:nvSpPr>
        <p:spPr>
          <a:xfrm>
            <a:off x="4567247" y="3768483"/>
            <a:ext cx="201097" cy="88422"/>
          </a:xfrm>
          <a:custGeom>
            <a:avLst/>
            <a:gdLst>
              <a:gd name="connsiteX0" fmla="*/ 1578 w 201097"/>
              <a:gd name="connsiteY0" fmla="*/ 242 h 88422"/>
              <a:gd name="connsiteX1" fmla="*/ 198428 w 201097"/>
              <a:gd name="connsiteY1" fmla="*/ 85967 h 88422"/>
              <a:gd name="connsiteX2" fmla="*/ 109528 w 201097"/>
              <a:gd name="connsiteY2" fmla="*/ 60567 h 88422"/>
              <a:gd name="connsiteX3" fmla="*/ 1578 w 201097"/>
              <a:gd name="connsiteY3" fmla="*/ 242 h 8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97" h="88422">
                <a:moveTo>
                  <a:pt x="1578" y="242"/>
                </a:moveTo>
                <a:cubicBezTo>
                  <a:pt x="16395" y="4475"/>
                  <a:pt x="180436" y="75913"/>
                  <a:pt x="198428" y="85967"/>
                </a:cubicBezTo>
                <a:cubicBezTo>
                  <a:pt x="216420" y="96021"/>
                  <a:pt x="138632" y="72738"/>
                  <a:pt x="109528" y="60567"/>
                </a:cubicBezTo>
                <a:cubicBezTo>
                  <a:pt x="80424" y="48396"/>
                  <a:pt x="-13239" y="-3991"/>
                  <a:pt x="1578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423F6337-2739-0137-800F-445F64B7CE80}"/>
              </a:ext>
            </a:extLst>
          </p:cNvPr>
          <p:cNvSpPr/>
          <p:nvPr/>
        </p:nvSpPr>
        <p:spPr>
          <a:xfrm>
            <a:off x="4784583" y="3765548"/>
            <a:ext cx="139907" cy="124746"/>
          </a:xfrm>
          <a:custGeom>
            <a:avLst/>
            <a:gdLst>
              <a:gd name="connsiteX0" fmla="*/ 142 w 139907"/>
              <a:gd name="connsiteY0" fmla="*/ 2 h 124746"/>
              <a:gd name="connsiteX1" fmla="*/ 54117 w 139907"/>
              <a:gd name="connsiteY1" fmla="*/ 88902 h 124746"/>
              <a:gd name="connsiteX2" fmla="*/ 31892 w 139907"/>
              <a:gd name="connsiteY2" fmla="*/ 123827 h 124746"/>
              <a:gd name="connsiteX3" fmla="*/ 139842 w 139907"/>
              <a:gd name="connsiteY3" fmla="*/ 114302 h 124746"/>
              <a:gd name="connsiteX4" fmla="*/ 47767 w 139907"/>
              <a:gd name="connsiteY4" fmla="*/ 111127 h 124746"/>
              <a:gd name="connsiteX5" fmla="*/ 38242 w 139907"/>
              <a:gd name="connsiteY5" fmla="*/ 85727 h 124746"/>
              <a:gd name="connsiteX6" fmla="*/ 142 w 139907"/>
              <a:gd name="connsiteY6" fmla="*/ 2 h 12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07" h="124746">
                <a:moveTo>
                  <a:pt x="142" y="2"/>
                </a:moveTo>
                <a:cubicBezTo>
                  <a:pt x="2788" y="531"/>
                  <a:pt x="48825" y="68265"/>
                  <a:pt x="54117" y="88902"/>
                </a:cubicBezTo>
                <a:cubicBezTo>
                  <a:pt x="59409" y="109539"/>
                  <a:pt x="17605" y="119594"/>
                  <a:pt x="31892" y="123827"/>
                </a:cubicBezTo>
                <a:cubicBezTo>
                  <a:pt x="46179" y="128060"/>
                  <a:pt x="137196" y="116419"/>
                  <a:pt x="139842" y="114302"/>
                </a:cubicBezTo>
                <a:cubicBezTo>
                  <a:pt x="142488" y="112185"/>
                  <a:pt x="64700" y="115889"/>
                  <a:pt x="47767" y="111127"/>
                </a:cubicBezTo>
                <a:cubicBezTo>
                  <a:pt x="30834" y="106365"/>
                  <a:pt x="44063" y="98956"/>
                  <a:pt x="38242" y="85727"/>
                </a:cubicBezTo>
                <a:cubicBezTo>
                  <a:pt x="32421" y="72498"/>
                  <a:pt x="-2504" y="-527"/>
                  <a:pt x="14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55FDD650-0246-EAE7-B45F-C8DBD702E0D0}"/>
              </a:ext>
            </a:extLst>
          </p:cNvPr>
          <p:cNvSpPr/>
          <p:nvPr/>
        </p:nvSpPr>
        <p:spPr>
          <a:xfrm>
            <a:off x="4676420" y="3888975"/>
            <a:ext cx="152757" cy="187860"/>
          </a:xfrm>
          <a:custGeom>
            <a:avLst/>
            <a:gdLst>
              <a:gd name="connsiteX0" fmla="*/ 67030 w 152757"/>
              <a:gd name="connsiteY0" fmla="*/ 400 h 187860"/>
              <a:gd name="connsiteX1" fmla="*/ 54330 w 152757"/>
              <a:gd name="connsiteY1" fmla="*/ 89300 h 187860"/>
              <a:gd name="connsiteX2" fmla="*/ 355 w 152757"/>
              <a:gd name="connsiteY2" fmla="*/ 146450 h 187860"/>
              <a:gd name="connsiteX3" fmla="*/ 38455 w 152757"/>
              <a:gd name="connsiteY3" fmla="*/ 149625 h 187860"/>
              <a:gd name="connsiteX4" fmla="*/ 152755 w 152757"/>
              <a:gd name="connsiteY4" fmla="*/ 187725 h 187860"/>
              <a:gd name="connsiteX5" fmla="*/ 35280 w 152757"/>
              <a:gd name="connsiteY5" fmla="*/ 162325 h 187860"/>
              <a:gd name="connsiteX6" fmla="*/ 355 w 152757"/>
              <a:gd name="connsiteY6" fmla="*/ 162325 h 187860"/>
              <a:gd name="connsiteX7" fmla="*/ 51155 w 152757"/>
              <a:gd name="connsiteY7" fmla="*/ 127400 h 187860"/>
              <a:gd name="connsiteX8" fmla="*/ 67030 w 152757"/>
              <a:gd name="connsiteY8" fmla="*/ 400 h 18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757" h="187860">
                <a:moveTo>
                  <a:pt x="67030" y="400"/>
                </a:moveTo>
                <a:cubicBezTo>
                  <a:pt x="67559" y="-5950"/>
                  <a:pt x="65442" y="64958"/>
                  <a:pt x="54330" y="89300"/>
                </a:cubicBezTo>
                <a:cubicBezTo>
                  <a:pt x="43218" y="113642"/>
                  <a:pt x="3001" y="136396"/>
                  <a:pt x="355" y="146450"/>
                </a:cubicBezTo>
                <a:cubicBezTo>
                  <a:pt x="-2291" y="156504"/>
                  <a:pt x="13055" y="142746"/>
                  <a:pt x="38455" y="149625"/>
                </a:cubicBezTo>
                <a:cubicBezTo>
                  <a:pt x="63855" y="156504"/>
                  <a:pt x="153284" y="185608"/>
                  <a:pt x="152755" y="187725"/>
                </a:cubicBezTo>
                <a:cubicBezTo>
                  <a:pt x="152226" y="189842"/>
                  <a:pt x="60680" y="166558"/>
                  <a:pt x="35280" y="162325"/>
                </a:cubicBezTo>
                <a:cubicBezTo>
                  <a:pt x="9880" y="158092"/>
                  <a:pt x="-2291" y="168146"/>
                  <a:pt x="355" y="162325"/>
                </a:cubicBezTo>
                <a:cubicBezTo>
                  <a:pt x="3001" y="156504"/>
                  <a:pt x="38984" y="149096"/>
                  <a:pt x="51155" y="127400"/>
                </a:cubicBezTo>
                <a:cubicBezTo>
                  <a:pt x="63326" y="105704"/>
                  <a:pt x="66501" y="6750"/>
                  <a:pt x="67030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6A3B1F8C-BAB2-5545-8B1F-7FE9AE7FCABA}"/>
              </a:ext>
            </a:extLst>
          </p:cNvPr>
          <p:cNvSpPr/>
          <p:nvPr/>
        </p:nvSpPr>
        <p:spPr>
          <a:xfrm>
            <a:off x="5276833" y="4467225"/>
            <a:ext cx="353618" cy="232088"/>
          </a:xfrm>
          <a:custGeom>
            <a:avLst/>
            <a:gdLst>
              <a:gd name="connsiteX0" fmla="*/ 17 w 353618"/>
              <a:gd name="connsiteY0" fmla="*/ 0 h 232088"/>
              <a:gd name="connsiteX1" fmla="*/ 88917 w 353618"/>
              <a:gd name="connsiteY1" fmla="*/ 73025 h 232088"/>
              <a:gd name="connsiteX2" fmla="*/ 263542 w 353618"/>
              <a:gd name="connsiteY2" fmla="*/ 152400 h 232088"/>
              <a:gd name="connsiteX3" fmla="*/ 352442 w 353618"/>
              <a:gd name="connsiteY3" fmla="*/ 231775 h 232088"/>
              <a:gd name="connsiteX4" fmla="*/ 307992 w 353618"/>
              <a:gd name="connsiteY4" fmla="*/ 177800 h 232088"/>
              <a:gd name="connsiteX5" fmla="*/ 215917 w 353618"/>
              <a:gd name="connsiteY5" fmla="*/ 120650 h 232088"/>
              <a:gd name="connsiteX6" fmla="*/ 95267 w 353618"/>
              <a:gd name="connsiteY6" fmla="*/ 73025 h 232088"/>
              <a:gd name="connsiteX7" fmla="*/ 17 w 353618"/>
              <a:gd name="connsiteY7" fmla="*/ 0 h 23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18" h="232088">
                <a:moveTo>
                  <a:pt x="17" y="0"/>
                </a:moveTo>
                <a:cubicBezTo>
                  <a:pt x="-1041" y="0"/>
                  <a:pt x="44996" y="47625"/>
                  <a:pt x="88917" y="73025"/>
                </a:cubicBezTo>
                <a:cubicBezTo>
                  <a:pt x="132838" y="98425"/>
                  <a:pt x="219621" y="125942"/>
                  <a:pt x="263542" y="152400"/>
                </a:cubicBezTo>
                <a:cubicBezTo>
                  <a:pt x="307463" y="178858"/>
                  <a:pt x="345034" y="227542"/>
                  <a:pt x="352442" y="231775"/>
                </a:cubicBezTo>
                <a:cubicBezTo>
                  <a:pt x="359850" y="236008"/>
                  <a:pt x="330746" y="196321"/>
                  <a:pt x="307992" y="177800"/>
                </a:cubicBezTo>
                <a:cubicBezTo>
                  <a:pt x="285238" y="159279"/>
                  <a:pt x="251371" y="138112"/>
                  <a:pt x="215917" y="120650"/>
                </a:cubicBezTo>
                <a:cubicBezTo>
                  <a:pt x="180463" y="103188"/>
                  <a:pt x="126488" y="89958"/>
                  <a:pt x="95267" y="73025"/>
                </a:cubicBezTo>
                <a:cubicBezTo>
                  <a:pt x="64046" y="56092"/>
                  <a:pt x="1075" y="0"/>
                  <a:pt x="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75254C2-8C66-9F32-40CA-1F1D8ED75C90}"/>
              </a:ext>
            </a:extLst>
          </p:cNvPr>
          <p:cNvSpPr/>
          <p:nvPr/>
        </p:nvSpPr>
        <p:spPr>
          <a:xfrm>
            <a:off x="5403706" y="4587855"/>
            <a:ext cx="184623" cy="111654"/>
          </a:xfrm>
          <a:custGeom>
            <a:avLst/>
            <a:gdLst>
              <a:gd name="connsiteX0" fmla="*/ 144 w 184623"/>
              <a:gd name="connsiteY0" fmla="*/ 20 h 111654"/>
              <a:gd name="connsiteX1" fmla="*/ 127144 w 184623"/>
              <a:gd name="connsiteY1" fmla="*/ 57170 h 111654"/>
              <a:gd name="connsiteX2" fmla="*/ 184294 w 184623"/>
              <a:gd name="connsiteY2" fmla="*/ 111145 h 111654"/>
              <a:gd name="connsiteX3" fmla="*/ 149369 w 184623"/>
              <a:gd name="connsiteY3" fmla="*/ 82570 h 111654"/>
              <a:gd name="connsiteX4" fmla="*/ 123969 w 184623"/>
              <a:gd name="connsiteY4" fmla="*/ 53995 h 111654"/>
              <a:gd name="connsiteX5" fmla="*/ 101744 w 184623"/>
              <a:gd name="connsiteY5" fmla="*/ 63520 h 111654"/>
              <a:gd name="connsiteX6" fmla="*/ 144 w 184623"/>
              <a:gd name="connsiteY6" fmla="*/ 20 h 11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623" h="111654">
                <a:moveTo>
                  <a:pt x="144" y="20"/>
                </a:moveTo>
                <a:cubicBezTo>
                  <a:pt x="4377" y="-1038"/>
                  <a:pt x="96453" y="38649"/>
                  <a:pt x="127144" y="57170"/>
                </a:cubicBezTo>
                <a:cubicBezTo>
                  <a:pt x="157835" y="75691"/>
                  <a:pt x="180590" y="106912"/>
                  <a:pt x="184294" y="111145"/>
                </a:cubicBezTo>
                <a:cubicBezTo>
                  <a:pt x="187998" y="115378"/>
                  <a:pt x="159423" y="92095"/>
                  <a:pt x="149369" y="82570"/>
                </a:cubicBezTo>
                <a:cubicBezTo>
                  <a:pt x="139315" y="73045"/>
                  <a:pt x="131907" y="57170"/>
                  <a:pt x="123969" y="53995"/>
                </a:cubicBezTo>
                <a:cubicBezTo>
                  <a:pt x="116031" y="50820"/>
                  <a:pt x="117619" y="70399"/>
                  <a:pt x="101744" y="63520"/>
                </a:cubicBezTo>
                <a:cubicBezTo>
                  <a:pt x="85869" y="56641"/>
                  <a:pt x="-4089" y="1078"/>
                  <a:pt x="14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5AAB1CE4-648A-08D6-38D6-2616E8E2A79D}"/>
              </a:ext>
            </a:extLst>
          </p:cNvPr>
          <p:cNvSpPr/>
          <p:nvPr/>
        </p:nvSpPr>
        <p:spPr>
          <a:xfrm>
            <a:off x="5594111" y="4701479"/>
            <a:ext cx="122289" cy="169364"/>
          </a:xfrm>
          <a:custGeom>
            <a:avLst/>
            <a:gdLst>
              <a:gd name="connsiteX0" fmla="*/ 239 w 122289"/>
              <a:gd name="connsiteY0" fmla="*/ 696 h 169364"/>
              <a:gd name="connsiteX1" fmla="*/ 82789 w 122289"/>
              <a:gd name="connsiteY1" fmla="*/ 54671 h 169364"/>
              <a:gd name="connsiteX2" fmla="*/ 117714 w 122289"/>
              <a:gd name="connsiteY2" fmla="*/ 168971 h 169364"/>
              <a:gd name="connsiteX3" fmla="*/ 111364 w 122289"/>
              <a:gd name="connsiteY3" fmla="*/ 89596 h 169364"/>
              <a:gd name="connsiteX4" fmla="*/ 239 w 122289"/>
              <a:gd name="connsiteY4" fmla="*/ 696 h 16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89" h="169364">
                <a:moveTo>
                  <a:pt x="239" y="696"/>
                </a:moveTo>
                <a:cubicBezTo>
                  <a:pt x="-4523" y="-5125"/>
                  <a:pt x="63210" y="26625"/>
                  <a:pt x="82789" y="54671"/>
                </a:cubicBezTo>
                <a:cubicBezTo>
                  <a:pt x="102368" y="82717"/>
                  <a:pt x="112952" y="163150"/>
                  <a:pt x="117714" y="168971"/>
                </a:cubicBezTo>
                <a:cubicBezTo>
                  <a:pt x="122476" y="174792"/>
                  <a:pt x="127239" y="114467"/>
                  <a:pt x="111364" y="89596"/>
                </a:cubicBezTo>
                <a:cubicBezTo>
                  <a:pt x="95489" y="64725"/>
                  <a:pt x="5001" y="6517"/>
                  <a:pt x="239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23BF8E69-C6EA-4BFB-2079-742AFA5D457A}"/>
              </a:ext>
            </a:extLst>
          </p:cNvPr>
          <p:cNvSpPr/>
          <p:nvPr/>
        </p:nvSpPr>
        <p:spPr>
          <a:xfrm>
            <a:off x="5584825" y="4781455"/>
            <a:ext cx="136940" cy="181147"/>
          </a:xfrm>
          <a:custGeom>
            <a:avLst/>
            <a:gdLst>
              <a:gd name="connsiteX0" fmla="*/ 0 w 136940"/>
              <a:gd name="connsiteY0" fmla="*/ 95 h 181147"/>
              <a:gd name="connsiteX1" fmla="*/ 98425 w 136940"/>
              <a:gd name="connsiteY1" fmla="*/ 82645 h 181147"/>
              <a:gd name="connsiteX2" fmla="*/ 136525 w 136940"/>
              <a:gd name="connsiteY2" fmla="*/ 181070 h 181147"/>
              <a:gd name="connsiteX3" fmla="*/ 117475 w 136940"/>
              <a:gd name="connsiteY3" fmla="*/ 98520 h 181147"/>
              <a:gd name="connsiteX4" fmla="*/ 98425 w 136940"/>
              <a:gd name="connsiteY4" fmla="*/ 66770 h 181147"/>
              <a:gd name="connsiteX5" fmla="*/ 0 w 136940"/>
              <a:gd name="connsiteY5" fmla="*/ 95 h 18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940" h="181147">
                <a:moveTo>
                  <a:pt x="0" y="95"/>
                </a:moveTo>
                <a:cubicBezTo>
                  <a:pt x="0" y="2741"/>
                  <a:pt x="75671" y="52483"/>
                  <a:pt x="98425" y="82645"/>
                </a:cubicBezTo>
                <a:cubicBezTo>
                  <a:pt x="121179" y="112807"/>
                  <a:pt x="133350" y="178424"/>
                  <a:pt x="136525" y="181070"/>
                </a:cubicBezTo>
                <a:cubicBezTo>
                  <a:pt x="139700" y="183716"/>
                  <a:pt x="123825" y="117570"/>
                  <a:pt x="117475" y="98520"/>
                </a:cubicBezTo>
                <a:cubicBezTo>
                  <a:pt x="111125" y="79470"/>
                  <a:pt x="112713" y="83174"/>
                  <a:pt x="98425" y="66770"/>
                </a:cubicBezTo>
                <a:cubicBezTo>
                  <a:pt x="84137" y="50366"/>
                  <a:pt x="0" y="-2551"/>
                  <a:pt x="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0964FA70-42F9-D7CD-9E6D-9118C020AFEF}"/>
              </a:ext>
            </a:extLst>
          </p:cNvPr>
          <p:cNvSpPr/>
          <p:nvPr/>
        </p:nvSpPr>
        <p:spPr>
          <a:xfrm>
            <a:off x="5718959" y="4987872"/>
            <a:ext cx="50778" cy="225626"/>
          </a:xfrm>
          <a:custGeom>
            <a:avLst/>
            <a:gdLst>
              <a:gd name="connsiteX0" fmla="*/ 2391 w 50778"/>
              <a:gd name="connsiteY0" fmla="*/ 53 h 225626"/>
              <a:gd name="connsiteX1" fmla="*/ 5566 w 50778"/>
              <a:gd name="connsiteY1" fmla="*/ 60378 h 225626"/>
              <a:gd name="connsiteX2" fmla="*/ 50016 w 50778"/>
              <a:gd name="connsiteY2" fmla="*/ 111178 h 225626"/>
              <a:gd name="connsiteX3" fmla="*/ 34141 w 50778"/>
              <a:gd name="connsiteY3" fmla="*/ 225478 h 225626"/>
              <a:gd name="connsiteX4" fmla="*/ 40491 w 50778"/>
              <a:gd name="connsiteY4" fmla="*/ 133403 h 225626"/>
              <a:gd name="connsiteX5" fmla="*/ 21441 w 50778"/>
              <a:gd name="connsiteY5" fmla="*/ 50853 h 225626"/>
              <a:gd name="connsiteX6" fmla="*/ 2391 w 50778"/>
              <a:gd name="connsiteY6" fmla="*/ 53 h 22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78" h="225626">
                <a:moveTo>
                  <a:pt x="2391" y="53"/>
                </a:moveTo>
                <a:cubicBezTo>
                  <a:pt x="-255" y="1641"/>
                  <a:pt x="-2371" y="41857"/>
                  <a:pt x="5566" y="60378"/>
                </a:cubicBezTo>
                <a:cubicBezTo>
                  <a:pt x="13503" y="78899"/>
                  <a:pt x="45254" y="83661"/>
                  <a:pt x="50016" y="111178"/>
                </a:cubicBezTo>
                <a:cubicBezTo>
                  <a:pt x="54778" y="138695"/>
                  <a:pt x="35728" y="221774"/>
                  <a:pt x="34141" y="225478"/>
                </a:cubicBezTo>
                <a:cubicBezTo>
                  <a:pt x="32554" y="229182"/>
                  <a:pt x="42608" y="162507"/>
                  <a:pt x="40491" y="133403"/>
                </a:cubicBezTo>
                <a:cubicBezTo>
                  <a:pt x="38374" y="104299"/>
                  <a:pt x="27791" y="69374"/>
                  <a:pt x="21441" y="50853"/>
                </a:cubicBezTo>
                <a:cubicBezTo>
                  <a:pt x="15091" y="32332"/>
                  <a:pt x="5037" y="-1535"/>
                  <a:pt x="239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C9AD5368-04D3-B1C9-1ECC-67B047FCECE7}"/>
              </a:ext>
            </a:extLst>
          </p:cNvPr>
          <p:cNvSpPr/>
          <p:nvPr/>
        </p:nvSpPr>
        <p:spPr>
          <a:xfrm>
            <a:off x="5505423" y="5221594"/>
            <a:ext cx="245920" cy="217206"/>
          </a:xfrm>
          <a:custGeom>
            <a:avLst/>
            <a:gdLst>
              <a:gd name="connsiteX0" fmla="*/ 244502 w 245920"/>
              <a:gd name="connsiteY0" fmla="*/ 1281 h 217206"/>
              <a:gd name="connsiteX1" fmla="*/ 190527 w 245920"/>
              <a:gd name="connsiteY1" fmla="*/ 83831 h 217206"/>
              <a:gd name="connsiteX2" fmla="*/ 107977 w 245920"/>
              <a:gd name="connsiteY2" fmla="*/ 140981 h 217206"/>
              <a:gd name="connsiteX3" fmla="*/ 57177 w 245920"/>
              <a:gd name="connsiteY3" fmla="*/ 169556 h 217206"/>
              <a:gd name="connsiteX4" fmla="*/ 27 w 245920"/>
              <a:gd name="connsiteY4" fmla="*/ 217181 h 217206"/>
              <a:gd name="connsiteX5" fmla="*/ 50827 w 245920"/>
              <a:gd name="connsiteY5" fmla="*/ 175906 h 217206"/>
              <a:gd name="connsiteX6" fmla="*/ 133377 w 245920"/>
              <a:gd name="connsiteY6" fmla="*/ 153681 h 217206"/>
              <a:gd name="connsiteX7" fmla="*/ 244502 w 245920"/>
              <a:gd name="connsiteY7" fmla="*/ 1281 h 21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920" h="217206">
                <a:moveTo>
                  <a:pt x="244502" y="1281"/>
                </a:moveTo>
                <a:cubicBezTo>
                  <a:pt x="254027" y="-10361"/>
                  <a:pt x="213281" y="60548"/>
                  <a:pt x="190527" y="83831"/>
                </a:cubicBezTo>
                <a:cubicBezTo>
                  <a:pt x="167773" y="107114"/>
                  <a:pt x="130202" y="126693"/>
                  <a:pt x="107977" y="140981"/>
                </a:cubicBezTo>
                <a:cubicBezTo>
                  <a:pt x="85752" y="155269"/>
                  <a:pt x="75169" y="156856"/>
                  <a:pt x="57177" y="169556"/>
                </a:cubicBezTo>
                <a:cubicBezTo>
                  <a:pt x="39185" y="182256"/>
                  <a:pt x="1085" y="216123"/>
                  <a:pt x="27" y="217181"/>
                </a:cubicBezTo>
                <a:cubicBezTo>
                  <a:pt x="-1031" y="218239"/>
                  <a:pt x="28602" y="186489"/>
                  <a:pt x="50827" y="175906"/>
                </a:cubicBezTo>
                <a:cubicBezTo>
                  <a:pt x="73052" y="165323"/>
                  <a:pt x="102156" y="180139"/>
                  <a:pt x="133377" y="153681"/>
                </a:cubicBezTo>
                <a:cubicBezTo>
                  <a:pt x="164598" y="127223"/>
                  <a:pt x="234977" y="12923"/>
                  <a:pt x="244502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08FAD90-48C4-8E66-EDB0-126E57C2D5CC}"/>
              </a:ext>
            </a:extLst>
          </p:cNvPr>
          <p:cNvSpPr/>
          <p:nvPr/>
        </p:nvSpPr>
        <p:spPr>
          <a:xfrm>
            <a:off x="5451301" y="4873572"/>
            <a:ext cx="122335" cy="111230"/>
          </a:xfrm>
          <a:custGeom>
            <a:avLst/>
            <a:gdLst>
              <a:gd name="connsiteX0" fmla="*/ 174 w 122335"/>
              <a:gd name="connsiteY0" fmla="*/ 53 h 111230"/>
              <a:gd name="connsiteX1" fmla="*/ 89074 w 122335"/>
              <a:gd name="connsiteY1" fmla="*/ 50853 h 111230"/>
              <a:gd name="connsiteX2" fmla="*/ 114474 w 122335"/>
              <a:gd name="connsiteY2" fmla="*/ 111178 h 111230"/>
              <a:gd name="connsiteX3" fmla="*/ 114474 w 122335"/>
              <a:gd name="connsiteY3" fmla="*/ 60378 h 111230"/>
              <a:gd name="connsiteX4" fmla="*/ 174 w 122335"/>
              <a:gd name="connsiteY4" fmla="*/ 53 h 111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35" h="111230">
                <a:moveTo>
                  <a:pt x="174" y="53"/>
                </a:moveTo>
                <a:cubicBezTo>
                  <a:pt x="-4059" y="-1534"/>
                  <a:pt x="70024" y="32332"/>
                  <a:pt x="89074" y="50853"/>
                </a:cubicBezTo>
                <a:cubicBezTo>
                  <a:pt x="108124" y="69374"/>
                  <a:pt x="110241" y="109591"/>
                  <a:pt x="114474" y="111178"/>
                </a:cubicBezTo>
                <a:cubicBezTo>
                  <a:pt x="118707" y="112765"/>
                  <a:pt x="129820" y="77840"/>
                  <a:pt x="114474" y="60378"/>
                </a:cubicBezTo>
                <a:cubicBezTo>
                  <a:pt x="99128" y="42916"/>
                  <a:pt x="4407" y="1640"/>
                  <a:pt x="17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C73E3E64-46C2-7862-3606-E4711337E615}"/>
              </a:ext>
            </a:extLst>
          </p:cNvPr>
          <p:cNvSpPr/>
          <p:nvPr/>
        </p:nvSpPr>
        <p:spPr>
          <a:xfrm>
            <a:off x="5540341" y="4997437"/>
            <a:ext cx="76500" cy="165129"/>
          </a:xfrm>
          <a:custGeom>
            <a:avLst/>
            <a:gdLst>
              <a:gd name="connsiteX0" fmla="*/ 34 w 76500"/>
              <a:gd name="connsiteY0" fmla="*/ 13 h 165129"/>
              <a:gd name="connsiteX1" fmla="*/ 63534 w 76500"/>
              <a:gd name="connsiteY1" fmla="*/ 85738 h 165129"/>
              <a:gd name="connsiteX2" fmla="*/ 73059 w 76500"/>
              <a:gd name="connsiteY2" fmla="*/ 165113 h 165129"/>
              <a:gd name="connsiteX3" fmla="*/ 73059 w 76500"/>
              <a:gd name="connsiteY3" fmla="*/ 92088 h 165129"/>
              <a:gd name="connsiteX4" fmla="*/ 34 w 76500"/>
              <a:gd name="connsiteY4" fmla="*/ 13 h 16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00" h="165129">
                <a:moveTo>
                  <a:pt x="34" y="13"/>
                </a:moveTo>
                <a:cubicBezTo>
                  <a:pt x="-1554" y="-1045"/>
                  <a:pt x="51363" y="58221"/>
                  <a:pt x="63534" y="85738"/>
                </a:cubicBezTo>
                <a:cubicBezTo>
                  <a:pt x="75705" y="113255"/>
                  <a:pt x="71471" y="164055"/>
                  <a:pt x="73059" y="165113"/>
                </a:cubicBezTo>
                <a:cubicBezTo>
                  <a:pt x="74647" y="166171"/>
                  <a:pt x="79938" y="115900"/>
                  <a:pt x="73059" y="92088"/>
                </a:cubicBezTo>
                <a:cubicBezTo>
                  <a:pt x="66180" y="68276"/>
                  <a:pt x="1622" y="1071"/>
                  <a:pt x="3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CA25C1A-B826-C7B2-7EA0-F56CF2D237E9}"/>
              </a:ext>
            </a:extLst>
          </p:cNvPr>
          <p:cNvSpPr/>
          <p:nvPr/>
        </p:nvSpPr>
        <p:spPr>
          <a:xfrm>
            <a:off x="5469965" y="5172038"/>
            <a:ext cx="152972" cy="212835"/>
          </a:xfrm>
          <a:custGeom>
            <a:avLst/>
            <a:gdLst>
              <a:gd name="connsiteX0" fmla="*/ 152960 w 152972"/>
              <a:gd name="connsiteY0" fmla="*/ 37 h 212835"/>
              <a:gd name="connsiteX1" fmla="*/ 121210 w 152972"/>
              <a:gd name="connsiteY1" fmla="*/ 66712 h 212835"/>
              <a:gd name="connsiteX2" fmla="*/ 57710 w 152972"/>
              <a:gd name="connsiteY2" fmla="*/ 111162 h 212835"/>
              <a:gd name="connsiteX3" fmla="*/ 560 w 152972"/>
              <a:gd name="connsiteY3" fmla="*/ 212762 h 212835"/>
              <a:gd name="connsiteX4" fmla="*/ 32310 w 152972"/>
              <a:gd name="connsiteY4" fmla="*/ 127037 h 212835"/>
              <a:gd name="connsiteX5" fmla="*/ 92635 w 152972"/>
              <a:gd name="connsiteY5" fmla="*/ 98462 h 212835"/>
              <a:gd name="connsiteX6" fmla="*/ 118035 w 152972"/>
              <a:gd name="connsiteY6" fmla="*/ 76237 h 212835"/>
              <a:gd name="connsiteX7" fmla="*/ 152960 w 152972"/>
              <a:gd name="connsiteY7" fmla="*/ 37 h 21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972" h="212835">
                <a:moveTo>
                  <a:pt x="152960" y="37"/>
                </a:moveTo>
                <a:cubicBezTo>
                  <a:pt x="153489" y="-1550"/>
                  <a:pt x="137085" y="48191"/>
                  <a:pt x="121210" y="66712"/>
                </a:cubicBezTo>
                <a:cubicBezTo>
                  <a:pt x="105335" y="85233"/>
                  <a:pt x="77818" y="86820"/>
                  <a:pt x="57710" y="111162"/>
                </a:cubicBezTo>
                <a:cubicBezTo>
                  <a:pt x="37602" y="135504"/>
                  <a:pt x="4793" y="210116"/>
                  <a:pt x="560" y="212762"/>
                </a:cubicBezTo>
                <a:cubicBezTo>
                  <a:pt x="-3673" y="215408"/>
                  <a:pt x="16964" y="146087"/>
                  <a:pt x="32310" y="127037"/>
                </a:cubicBezTo>
                <a:cubicBezTo>
                  <a:pt x="47656" y="107987"/>
                  <a:pt x="78347" y="106929"/>
                  <a:pt x="92635" y="98462"/>
                </a:cubicBezTo>
                <a:cubicBezTo>
                  <a:pt x="106923" y="89995"/>
                  <a:pt x="106393" y="86820"/>
                  <a:pt x="118035" y="76237"/>
                </a:cubicBezTo>
                <a:cubicBezTo>
                  <a:pt x="129677" y="65654"/>
                  <a:pt x="152431" y="1624"/>
                  <a:pt x="152960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00F0EC66-D8A5-D78C-EE6A-923091CB58DE}"/>
              </a:ext>
            </a:extLst>
          </p:cNvPr>
          <p:cNvSpPr/>
          <p:nvPr/>
        </p:nvSpPr>
        <p:spPr>
          <a:xfrm>
            <a:off x="5472907" y="5371678"/>
            <a:ext cx="80319" cy="96304"/>
          </a:xfrm>
          <a:custGeom>
            <a:avLst/>
            <a:gdLst>
              <a:gd name="connsiteX0" fmla="*/ 793 w 80319"/>
              <a:gd name="connsiteY0" fmla="*/ 422 h 96304"/>
              <a:gd name="connsiteX1" fmla="*/ 7143 w 80319"/>
              <a:gd name="connsiteY1" fmla="*/ 60747 h 96304"/>
              <a:gd name="connsiteX2" fmla="*/ 38893 w 80319"/>
              <a:gd name="connsiteY2" fmla="*/ 60747 h 96304"/>
              <a:gd name="connsiteX3" fmla="*/ 80168 w 80319"/>
              <a:gd name="connsiteY3" fmla="*/ 16297 h 96304"/>
              <a:gd name="connsiteX4" fmla="*/ 51593 w 80319"/>
              <a:gd name="connsiteY4" fmla="*/ 63922 h 96304"/>
              <a:gd name="connsiteX5" fmla="*/ 19843 w 80319"/>
              <a:gd name="connsiteY5" fmla="*/ 95672 h 96304"/>
              <a:gd name="connsiteX6" fmla="*/ 793 w 80319"/>
              <a:gd name="connsiteY6" fmla="*/ 422 h 9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19" h="96304">
                <a:moveTo>
                  <a:pt x="793" y="422"/>
                </a:moveTo>
                <a:cubicBezTo>
                  <a:pt x="-1324" y="-5399"/>
                  <a:pt x="793" y="50693"/>
                  <a:pt x="7143" y="60747"/>
                </a:cubicBezTo>
                <a:cubicBezTo>
                  <a:pt x="13493" y="70801"/>
                  <a:pt x="26722" y="68155"/>
                  <a:pt x="38893" y="60747"/>
                </a:cubicBezTo>
                <a:cubicBezTo>
                  <a:pt x="51064" y="53339"/>
                  <a:pt x="78051" y="15768"/>
                  <a:pt x="80168" y="16297"/>
                </a:cubicBezTo>
                <a:cubicBezTo>
                  <a:pt x="82285" y="16826"/>
                  <a:pt x="61647" y="50693"/>
                  <a:pt x="51593" y="63922"/>
                </a:cubicBezTo>
                <a:cubicBezTo>
                  <a:pt x="41539" y="77151"/>
                  <a:pt x="26722" y="100434"/>
                  <a:pt x="19843" y="95672"/>
                </a:cubicBezTo>
                <a:cubicBezTo>
                  <a:pt x="12964" y="90910"/>
                  <a:pt x="2910" y="6243"/>
                  <a:pt x="793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1723838-9F77-CCB1-BB73-BF9663B89018}"/>
              </a:ext>
            </a:extLst>
          </p:cNvPr>
          <p:cNvSpPr/>
          <p:nvPr/>
        </p:nvSpPr>
        <p:spPr>
          <a:xfrm>
            <a:off x="5610202" y="5070291"/>
            <a:ext cx="48118" cy="89271"/>
          </a:xfrm>
          <a:custGeom>
            <a:avLst/>
            <a:gdLst>
              <a:gd name="connsiteX0" fmla="*/ 23 w 48118"/>
              <a:gd name="connsiteY0" fmla="*/ 184 h 89271"/>
              <a:gd name="connsiteX1" fmla="*/ 41298 w 48118"/>
              <a:gd name="connsiteY1" fmla="*/ 50984 h 89271"/>
              <a:gd name="connsiteX2" fmla="*/ 47648 w 48118"/>
              <a:gd name="connsiteY2" fmla="*/ 89084 h 89271"/>
              <a:gd name="connsiteX3" fmla="*/ 47648 w 48118"/>
              <a:gd name="connsiteY3" fmla="*/ 35109 h 89271"/>
              <a:gd name="connsiteX4" fmla="*/ 23 w 48118"/>
              <a:gd name="connsiteY4" fmla="*/ 184 h 89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18" h="89271">
                <a:moveTo>
                  <a:pt x="23" y="184"/>
                </a:moveTo>
                <a:cubicBezTo>
                  <a:pt x="-1035" y="2830"/>
                  <a:pt x="33361" y="36167"/>
                  <a:pt x="41298" y="50984"/>
                </a:cubicBezTo>
                <a:cubicBezTo>
                  <a:pt x="49236" y="65801"/>
                  <a:pt x="46590" y="91730"/>
                  <a:pt x="47648" y="89084"/>
                </a:cubicBezTo>
                <a:cubicBezTo>
                  <a:pt x="48706" y="86438"/>
                  <a:pt x="47648" y="35109"/>
                  <a:pt x="47648" y="35109"/>
                </a:cubicBezTo>
                <a:cubicBezTo>
                  <a:pt x="44473" y="23996"/>
                  <a:pt x="1081" y="-2462"/>
                  <a:pt x="23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FB00B68-BDEB-4ABD-3CFE-076CC0F8C610}"/>
              </a:ext>
            </a:extLst>
          </p:cNvPr>
          <p:cNvSpPr/>
          <p:nvPr/>
        </p:nvSpPr>
        <p:spPr>
          <a:xfrm>
            <a:off x="5616211" y="5140325"/>
            <a:ext cx="99101" cy="62621"/>
          </a:xfrm>
          <a:custGeom>
            <a:avLst/>
            <a:gdLst>
              <a:gd name="connsiteX0" fmla="*/ 364 w 99101"/>
              <a:gd name="connsiteY0" fmla="*/ 0 h 62621"/>
              <a:gd name="connsiteX1" fmla="*/ 38464 w 99101"/>
              <a:gd name="connsiteY1" fmla="*/ 57150 h 62621"/>
              <a:gd name="connsiteX2" fmla="*/ 98789 w 99101"/>
              <a:gd name="connsiteY2" fmla="*/ 60325 h 62621"/>
              <a:gd name="connsiteX3" fmla="*/ 60689 w 99101"/>
              <a:gd name="connsiteY3" fmla="*/ 57150 h 62621"/>
              <a:gd name="connsiteX4" fmla="*/ 364 w 99101"/>
              <a:gd name="connsiteY4" fmla="*/ 0 h 6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01" h="62621">
                <a:moveTo>
                  <a:pt x="364" y="0"/>
                </a:moveTo>
                <a:cubicBezTo>
                  <a:pt x="-3340" y="0"/>
                  <a:pt x="22060" y="47096"/>
                  <a:pt x="38464" y="57150"/>
                </a:cubicBezTo>
                <a:cubicBezTo>
                  <a:pt x="54868" y="67204"/>
                  <a:pt x="95085" y="60325"/>
                  <a:pt x="98789" y="60325"/>
                </a:cubicBezTo>
                <a:cubicBezTo>
                  <a:pt x="102493" y="60325"/>
                  <a:pt x="72331" y="62442"/>
                  <a:pt x="60689" y="57150"/>
                </a:cubicBezTo>
                <a:cubicBezTo>
                  <a:pt x="49047" y="51858"/>
                  <a:pt x="4068" y="0"/>
                  <a:pt x="3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6C196F6-E182-2295-80E6-481EC065E87B}"/>
              </a:ext>
            </a:extLst>
          </p:cNvPr>
          <p:cNvSpPr/>
          <p:nvPr/>
        </p:nvSpPr>
        <p:spPr>
          <a:xfrm>
            <a:off x="5575300" y="5264125"/>
            <a:ext cx="75024" cy="60350"/>
          </a:xfrm>
          <a:custGeom>
            <a:avLst/>
            <a:gdLst>
              <a:gd name="connsiteX0" fmla="*/ 0 w 75024"/>
              <a:gd name="connsiteY0" fmla="*/ 25 h 60350"/>
              <a:gd name="connsiteX1" fmla="*/ 69850 w 75024"/>
              <a:gd name="connsiteY1" fmla="*/ 44475 h 60350"/>
              <a:gd name="connsiteX2" fmla="*/ 69850 w 75024"/>
              <a:gd name="connsiteY2" fmla="*/ 60350 h 60350"/>
              <a:gd name="connsiteX3" fmla="*/ 69850 w 75024"/>
              <a:gd name="connsiteY3" fmla="*/ 38125 h 60350"/>
              <a:gd name="connsiteX4" fmla="*/ 0 w 75024"/>
              <a:gd name="connsiteY4" fmla="*/ 25 h 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24" h="60350">
                <a:moveTo>
                  <a:pt x="0" y="25"/>
                </a:moveTo>
                <a:cubicBezTo>
                  <a:pt x="0" y="1083"/>
                  <a:pt x="69850" y="44475"/>
                  <a:pt x="69850" y="44475"/>
                </a:cubicBezTo>
                <a:cubicBezTo>
                  <a:pt x="81492" y="54529"/>
                  <a:pt x="69850" y="60350"/>
                  <a:pt x="69850" y="60350"/>
                </a:cubicBezTo>
                <a:cubicBezTo>
                  <a:pt x="69850" y="59292"/>
                  <a:pt x="75142" y="45533"/>
                  <a:pt x="69850" y="38125"/>
                </a:cubicBezTo>
                <a:cubicBezTo>
                  <a:pt x="64558" y="30717"/>
                  <a:pt x="0" y="-1033"/>
                  <a:pt x="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0BB54FC-D3F9-97E1-D5AA-2B8854D965A5}"/>
              </a:ext>
            </a:extLst>
          </p:cNvPr>
          <p:cNvSpPr/>
          <p:nvPr/>
        </p:nvSpPr>
        <p:spPr>
          <a:xfrm>
            <a:off x="5511732" y="5309591"/>
            <a:ext cx="98541" cy="68859"/>
          </a:xfrm>
          <a:custGeom>
            <a:avLst/>
            <a:gdLst>
              <a:gd name="connsiteX0" fmla="*/ 68 w 98541"/>
              <a:gd name="connsiteY0" fmla="*/ 68859 h 68859"/>
              <a:gd name="connsiteX1" fmla="*/ 41343 w 98541"/>
              <a:gd name="connsiteY1" fmla="*/ 2184 h 68859"/>
              <a:gd name="connsiteX2" fmla="*/ 98493 w 98541"/>
              <a:gd name="connsiteY2" fmla="*/ 14884 h 68859"/>
              <a:gd name="connsiteX3" fmla="*/ 50868 w 98541"/>
              <a:gd name="connsiteY3" fmla="*/ 2184 h 68859"/>
              <a:gd name="connsiteX4" fmla="*/ 68 w 98541"/>
              <a:gd name="connsiteY4" fmla="*/ 68859 h 6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41" h="68859">
                <a:moveTo>
                  <a:pt x="68" y="68859"/>
                </a:moveTo>
                <a:cubicBezTo>
                  <a:pt x="-1519" y="68859"/>
                  <a:pt x="24939" y="11180"/>
                  <a:pt x="41343" y="2184"/>
                </a:cubicBezTo>
                <a:cubicBezTo>
                  <a:pt x="57747" y="-6812"/>
                  <a:pt x="96906" y="14884"/>
                  <a:pt x="98493" y="14884"/>
                </a:cubicBezTo>
                <a:cubicBezTo>
                  <a:pt x="100080" y="14884"/>
                  <a:pt x="61981" y="-991"/>
                  <a:pt x="50868" y="2184"/>
                </a:cubicBezTo>
                <a:cubicBezTo>
                  <a:pt x="39755" y="5359"/>
                  <a:pt x="1655" y="68859"/>
                  <a:pt x="68" y="68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E0106A0-C82E-79EC-0508-FC3E4CFA48F1}"/>
              </a:ext>
            </a:extLst>
          </p:cNvPr>
          <p:cNvSpPr/>
          <p:nvPr/>
        </p:nvSpPr>
        <p:spPr>
          <a:xfrm>
            <a:off x="5718152" y="4879791"/>
            <a:ext cx="28618" cy="178166"/>
          </a:xfrm>
          <a:custGeom>
            <a:avLst/>
            <a:gdLst>
              <a:gd name="connsiteX0" fmla="*/ 23 w 28618"/>
              <a:gd name="connsiteY0" fmla="*/ 184 h 178166"/>
              <a:gd name="connsiteX1" fmla="*/ 12723 w 28618"/>
              <a:gd name="connsiteY1" fmla="*/ 98609 h 178166"/>
              <a:gd name="connsiteX2" fmla="*/ 28598 w 28618"/>
              <a:gd name="connsiteY2" fmla="*/ 177984 h 178166"/>
              <a:gd name="connsiteX3" fmla="*/ 15898 w 28618"/>
              <a:gd name="connsiteY3" fmla="*/ 76384 h 178166"/>
              <a:gd name="connsiteX4" fmla="*/ 23 w 28618"/>
              <a:gd name="connsiteY4" fmla="*/ 184 h 17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18" h="178166">
                <a:moveTo>
                  <a:pt x="23" y="184"/>
                </a:moveTo>
                <a:cubicBezTo>
                  <a:pt x="-506" y="3888"/>
                  <a:pt x="7961" y="68976"/>
                  <a:pt x="12723" y="98609"/>
                </a:cubicBezTo>
                <a:cubicBezTo>
                  <a:pt x="17485" y="128242"/>
                  <a:pt x="28069" y="181688"/>
                  <a:pt x="28598" y="177984"/>
                </a:cubicBezTo>
                <a:cubicBezTo>
                  <a:pt x="29127" y="174280"/>
                  <a:pt x="19073" y="103372"/>
                  <a:pt x="15898" y="76384"/>
                </a:cubicBezTo>
                <a:cubicBezTo>
                  <a:pt x="12723" y="49396"/>
                  <a:pt x="552" y="-3520"/>
                  <a:pt x="23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047F907-6118-7F46-DF4E-75AEFC83DFA3}"/>
              </a:ext>
            </a:extLst>
          </p:cNvPr>
          <p:cNvSpPr/>
          <p:nvPr/>
        </p:nvSpPr>
        <p:spPr>
          <a:xfrm>
            <a:off x="5521190" y="5067298"/>
            <a:ext cx="67035" cy="215905"/>
          </a:xfrm>
          <a:custGeom>
            <a:avLst/>
            <a:gdLst>
              <a:gd name="connsiteX0" fmla="*/ 66810 w 67035"/>
              <a:gd name="connsiteY0" fmla="*/ 2 h 215905"/>
              <a:gd name="connsiteX1" fmla="*/ 44585 w 67035"/>
              <a:gd name="connsiteY1" fmla="*/ 114302 h 215905"/>
              <a:gd name="connsiteX2" fmla="*/ 135 w 67035"/>
              <a:gd name="connsiteY2" fmla="*/ 215902 h 215905"/>
              <a:gd name="connsiteX3" fmla="*/ 31885 w 67035"/>
              <a:gd name="connsiteY3" fmla="*/ 111127 h 215905"/>
              <a:gd name="connsiteX4" fmla="*/ 66810 w 67035"/>
              <a:gd name="connsiteY4" fmla="*/ 2 h 2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35" h="215905">
                <a:moveTo>
                  <a:pt x="66810" y="2"/>
                </a:moveTo>
                <a:cubicBezTo>
                  <a:pt x="68927" y="531"/>
                  <a:pt x="55698" y="78319"/>
                  <a:pt x="44585" y="114302"/>
                </a:cubicBezTo>
                <a:cubicBezTo>
                  <a:pt x="33472" y="150285"/>
                  <a:pt x="2252" y="216431"/>
                  <a:pt x="135" y="215902"/>
                </a:cubicBezTo>
                <a:cubicBezTo>
                  <a:pt x="-1982" y="215373"/>
                  <a:pt x="21302" y="141290"/>
                  <a:pt x="31885" y="111127"/>
                </a:cubicBezTo>
                <a:cubicBezTo>
                  <a:pt x="42468" y="80965"/>
                  <a:pt x="64693" y="-527"/>
                  <a:pt x="6681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3324A115-44B3-5580-D391-4475C6152BC4}"/>
              </a:ext>
            </a:extLst>
          </p:cNvPr>
          <p:cNvSpPr/>
          <p:nvPr/>
        </p:nvSpPr>
        <p:spPr>
          <a:xfrm>
            <a:off x="5454650" y="5054489"/>
            <a:ext cx="115059" cy="292419"/>
          </a:xfrm>
          <a:custGeom>
            <a:avLst/>
            <a:gdLst>
              <a:gd name="connsiteX0" fmla="*/ 114300 w 115059"/>
              <a:gd name="connsiteY0" fmla="*/ 111 h 292419"/>
              <a:gd name="connsiteX1" fmla="*/ 98425 w 115059"/>
              <a:gd name="connsiteY1" fmla="*/ 120761 h 292419"/>
              <a:gd name="connsiteX2" fmla="*/ 60325 w 115059"/>
              <a:gd name="connsiteY2" fmla="*/ 206486 h 292419"/>
              <a:gd name="connsiteX3" fmla="*/ 0 w 115059"/>
              <a:gd name="connsiteY3" fmla="*/ 292211 h 292419"/>
              <a:gd name="connsiteX4" fmla="*/ 60325 w 115059"/>
              <a:gd name="connsiteY4" fmla="*/ 181086 h 292419"/>
              <a:gd name="connsiteX5" fmla="*/ 76200 w 115059"/>
              <a:gd name="connsiteY5" fmla="*/ 142986 h 292419"/>
              <a:gd name="connsiteX6" fmla="*/ 114300 w 115059"/>
              <a:gd name="connsiteY6" fmla="*/ 111 h 2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59" h="292419">
                <a:moveTo>
                  <a:pt x="114300" y="111"/>
                </a:moveTo>
                <a:cubicBezTo>
                  <a:pt x="118004" y="-3593"/>
                  <a:pt x="107421" y="86365"/>
                  <a:pt x="98425" y="120761"/>
                </a:cubicBezTo>
                <a:cubicBezTo>
                  <a:pt x="89429" y="155157"/>
                  <a:pt x="76729" y="177911"/>
                  <a:pt x="60325" y="206486"/>
                </a:cubicBezTo>
                <a:cubicBezTo>
                  <a:pt x="43921" y="235061"/>
                  <a:pt x="0" y="296444"/>
                  <a:pt x="0" y="292211"/>
                </a:cubicBezTo>
                <a:cubicBezTo>
                  <a:pt x="0" y="287978"/>
                  <a:pt x="47625" y="205957"/>
                  <a:pt x="60325" y="181086"/>
                </a:cubicBezTo>
                <a:cubicBezTo>
                  <a:pt x="73025" y="156215"/>
                  <a:pt x="67733" y="166798"/>
                  <a:pt x="76200" y="142986"/>
                </a:cubicBezTo>
                <a:cubicBezTo>
                  <a:pt x="84667" y="119174"/>
                  <a:pt x="110596" y="3815"/>
                  <a:pt x="114300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81BE060D-0FFE-2C78-26ED-288941698AA6}"/>
              </a:ext>
            </a:extLst>
          </p:cNvPr>
          <p:cNvSpPr/>
          <p:nvPr/>
        </p:nvSpPr>
        <p:spPr>
          <a:xfrm>
            <a:off x="5480033" y="4962487"/>
            <a:ext cx="13106" cy="117574"/>
          </a:xfrm>
          <a:custGeom>
            <a:avLst/>
            <a:gdLst>
              <a:gd name="connsiteX0" fmla="*/ 12717 w 13106"/>
              <a:gd name="connsiteY0" fmla="*/ 38 h 117574"/>
              <a:gd name="connsiteX1" fmla="*/ 9542 w 13106"/>
              <a:gd name="connsiteY1" fmla="*/ 69888 h 117574"/>
              <a:gd name="connsiteX2" fmla="*/ 6367 w 13106"/>
              <a:gd name="connsiteY2" fmla="*/ 117513 h 117574"/>
              <a:gd name="connsiteX3" fmla="*/ 17 w 13106"/>
              <a:gd name="connsiteY3" fmla="*/ 60363 h 117574"/>
              <a:gd name="connsiteX4" fmla="*/ 12717 w 13106"/>
              <a:gd name="connsiteY4" fmla="*/ 38 h 11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6" h="117574">
                <a:moveTo>
                  <a:pt x="12717" y="38"/>
                </a:moveTo>
                <a:cubicBezTo>
                  <a:pt x="14304" y="1625"/>
                  <a:pt x="10600" y="50309"/>
                  <a:pt x="9542" y="69888"/>
                </a:cubicBezTo>
                <a:cubicBezTo>
                  <a:pt x="8484" y="89467"/>
                  <a:pt x="7954" y="119100"/>
                  <a:pt x="6367" y="117513"/>
                </a:cubicBezTo>
                <a:cubicBezTo>
                  <a:pt x="4780" y="115926"/>
                  <a:pt x="546" y="74121"/>
                  <a:pt x="17" y="60363"/>
                </a:cubicBezTo>
                <a:cubicBezTo>
                  <a:pt x="-512" y="46605"/>
                  <a:pt x="11130" y="-1549"/>
                  <a:pt x="1271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523F185-4389-70C4-C3C1-35B6895D244B}"/>
              </a:ext>
            </a:extLst>
          </p:cNvPr>
          <p:cNvSpPr/>
          <p:nvPr/>
        </p:nvSpPr>
        <p:spPr>
          <a:xfrm>
            <a:off x="5420364" y="5174580"/>
            <a:ext cx="47008" cy="181645"/>
          </a:xfrm>
          <a:custGeom>
            <a:avLst/>
            <a:gdLst>
              <a:gd name="connsiteX0" fmla="*/ 37461 w 47008"/>
              <a:gd name="connsiteY0" fmla="*/ 670 h 181645"/>
              <a:gd name="connsiteX1" fmla="*/ 8886 w 47008"/>
              <a:gd name="connsiteY1" fmla="*/ 89570 h 181645"/>
              <a:gd name="connsiteX2" fmla="*/ 2536 w 47008"/>
              <a:gd name="connsiteY2" fmla="*/ 140370 h 181645"/>
              <a:gd name="connsiteX3" fmla="*/ 46986 w 47008"/>
              <a:gd name="connsiteY3" fmla="*/ 181645 h 181645"/>
              <a:gd name="connsiteX4" fmla="*/ 8886 w 47008"/>
              <a:gd name="connsiteY4" fmla="*/ 140370 h 181645"/>
              <a:gd name="connsiteX5" fmla="*/ 37461 w 47008"/>
              <a:gd name="connsiteY5" fmla="*/ 670 h 18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08" h="181645">
                <a:moveTo>
                  <a:pt x="37461" y="670"/>
                </a:moveTo>
                <a:cubicBezTo>
                  <a:pt x="37461" y="-7797"/>
                  <a:pt x="14707" y="66287"/>
                  <a:pt x="8886" y="89570"/>
                </a:cubicBezTo>
                <a:cubicBezTo>
                  <a:pt x="3065" y="112853"/>
                  <a:pt x="-3814" y="125024"/>
                  <a:pt x="2536" y="140370"/>
                </a:cubicBezTo>
                <a:cubicBezTo>
                  <a:pt x="8886" y="155716"/>
                  <a:pt x="45928" y="181645"/>
                  <a:pt x="46986" y="181645"/>
                </a:cubicBezTo>
                <a:cubicBezTo>
                  <a:pt x="48044" y="181645"/>
                  <a:pt x="12061" y="163653"/>
                  <a:pt x="8886" y="140370"/>
                </a:cubicBezTo>
                <a:cubicBezTo>
                  <a:pt x="5711" y="117087"/>
                  <a:pt x="37461" y="9137"/>
                  <a:pt x="37461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204F0CA-4F32-BB86-226E-8672D081859A}"/>
              </a:ext>
            </a:extLst>
          </p:cNvPr>
          <p:cNvSpPr/>
          <p:nvPr/>
        </p:nvSpPr>
        <p:spPr>
          <a:xfrm>
            <a:off x="5330153" y="4758885"/>
            <a:ext cx="318501" cy="149921"/>
          </a:xfrm>
          <a:custGeom>
            <a:avLst/>
            <a:gdLst>
              <a:gd name="connsiteX0" fmla="*/ 672 w 318501"/>
              <a:gd name="connsiteY0" fmla="*/ 440 h 149921"/>
              <a:gd name="connsiteX1" fmla="*/ 232447 w 318501"/>
              <a:gd name="connsiteY1" fmla="*/ 79815 h 149921"/>
              <a:gd name="connsiteX2" fmla="*/ 318172 w 318501"/>
              <a:gd name="connsiteY2" fmla="*/ 149665 h 149921"/>
              <a:gd name="connsiteX3" fmla="*/ 207047 w 318501"/>
              <a:gd name="connsiteY3" fmla="*/ 54415 h 149921"/>
              <a:gd name="connsiteX4" fmla="*/ 162597 w 318501"/>
              <a:gd name="connsiteY4" fmla="*/ 48065 h 149921"/>
              <a:gd name="connsiteX5" fmla="*/ 672 w 318501"/>
              <a:gd name="connsiteY5" fmla="*/ 440 h 14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501" h="149921">
                <a:moveTo>
                  <a:pt x="672" y="440"/>
                </a:moveTo>
                <a:cubicBezTo>
                  <a:pt x="12314" y="5732"/>
                  <a:pt x="179530" y="54944"/>
                  <a:pt x="232447" y="79815"/>
                </a:cubicBezTo>
                <a:cubicBezTo>
                  <a:pt x="285364" y="104686"/>
                  <a:pt x="322405" y="153898"/>
                  <a:pt x="318172" y="149665"/>
                </a:cubicBezTo>
                <a:cubicBezTo>
                  <a:pt x="313939" y="145432"/>
                  <a:pt x="232976" y="71348"/>
                  <a:pt x="207047" y="54415"/>
                </a:cubicBezTo>
                <a:cubicBezTo>
                  <a:pt x="181118" y="37482"/>
                  <a:pt x="193289" y="57061"/>
                  <a:pt x="162597" y="48065"/>
                </a:cubicBezTo>
                <a:cubicBezTo>
                  <a:pt x="131905" y="39069"/>
                  <a:pt x="-10970" y="-4852"/>
                  <a:pt x="672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EC682186-5007-E84B-E135-A4ECCD038087}"/>
              </a:ext>
            </a:extLst>
          </p:cNvPr>
          <p:cNvSpPr/>
          <p:nvPr/>
        </p:nvSpPr>
        <p:spPr>
          <a:xfrm>
            <a:off x="5349867" y="4723536"/>
            <a:ext cx="212754" cy="32657"/>
          </a:xfrm>
          <a:custGeom>
            <a:avLst/>
            <a:gdLst>
              <a:gd name="connsiteX0" fmla="*/ 8 w 212754"/>
              <a:gd name="connsiteY0" fmla="*/ 864 h 32657"/>
              <a:gd name="connsiteX1" fmla="*/ 139708 w 212754"/>
              <a:gd name="connsiteY1" fmla="*/ 4039 h 32657"/>
              <a:gd name="connsiteX2" fmla="*/ 212733 w 212754"/>
              <a:gd name="connsiteY2" fmla="*/ 32614 h 32657"/>
              <a:gd name="connsiteX3" fmla="*/ 133358 w 212754"/>
              <a:gd name="connsiteY3" fmla="*/ 10389 h 32657"/>
              <a:gd name="connsiteX4" fmla="*/ 8 w 212754"/>
              <a:gd name="connsiteY4" fmla="*/ 864 h 3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54" h="32657">
                <a:moveTo>
                  <a:pt x="8" y="864"/>
                </a:moveTo>
                <a:cubicBezTo>
                  <a:pt x="1066" y="-194"/>
                  <a:pt x="104254" y="-1253"/>
                  <a:pt x="139708" y="4039"/>
                </a:cubicBezTo>
                <a:cubicBezTo>
                  <a:pt x="175162" y="9331"/>
                  <a:pt x="213791" y="31556"/>
                  <a:pt x="212733" y="32614"/>
                </a:cubicBezTo>
                <a:cubicBezTo>
                  <a:pt x="211675" y="33672"/>
                  <a:pt x="166695" y="15151"/>
                  <a:pt x="133358" y="10389"/>
                </a:cubicBezTo>
                <a:cubicBezTo>
                  <a:pt x="100021" y="5627"/>
                  <a:pt x="-1050" y="1922"/>
                  <a:pt x="8" y="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C41A8EAE-D9AB-56FB-AD59-911C2412CE8D}"/>
              </a:ext>
            </a:extLst>
          </p:cNvPr>
          <p:cNvSpPr/>
          <p:nvPr/>
        </p:nvSpPr>
        <p:spPr>
          <a:xfrm>
            <a:off x="5435521" y="4676629"/>
            <a:ext cx="245209" cy="143157"/>
          </a:xfrm>
          <a:custGeom>
            <a:avLst/>
            <a:gdLst>
              <a:gd name="connsiteX0" fmla="*/ 79 w 245209"/>
              <a:gd name="connsiteY0" fmla="*/ 146 h 143157"/>
              <a:gd name="connsiteX1" fmla="*/ 174704 w 245209"/>
              <a:gd name="connsiteY1" fmla="*/ 79521 h 143157"/>
              <a:gd name="connsiteX2" fmla="*/ 244554 w 245209"/>
              <a:gd name="connsiteY2" fmla="*/ 143021 h 143157"/>
              <a:gd name="connsiteX3" fmla="*/ 206454 w 245209"/>
              <a:gd name="connsiteY3" fmla="*/ 95396 h 143157"/>
              <a:gd name="connsiteX4" fmla="*/ 152479 w 245209"/>
              <a:gd name="connsiteY4" fmla="*/ 60471 h 143157"/>
              <a:gd name="connsiteX5" fmla="*/ 79 w 245209"/>
              <a:gd name="connsiteY5" fmla="*/ 146 h 14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209" h="143157">
                <a:moveTo>
                  <a:pt x="79" y="146"/>
                </a:moveTo>
                <a:cubicBezTo>
                  <a:pt x="3783" y="3321"/>
                  <a:pt x="133958" y="55709"/>
                  <a:pt x="174704" y="79521"/>
                </a:cubicBezTo>
                <a:cubicBezTo>
                  <a:pt x="215450" y="103333"/>
                  <a:pt x="239262" y="140375"/>
                  <a:pt x="244554" y="143021"/>
                </a:cubicBezTo>
                <a:cubicBezTo>
                  <a:pt x="249846" y="145667"/>
                  <a:pt x="221800" y="109154"/>
                  <a:pt x="206454" y="95396"/>
                </a:cubicBezTo>
                <a:cubicBezTo>
                  <a:pt x="191108" y="81638"/>
                  <a:pt x="181583" y="74758"/>
                  <a:pt x="152479" y="60471"/>
                </a:cubicBezTo>
                <a:cubicBezTo>
                  <a:pt x="123375" y="46184"/>
                  <a:pt x="-3625" y="-3029"/>
                  <a:pt x="79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DD857BF-255C-C8D9-441C-8DEA71377573}"/>
              </a:ext>
            </a:extLst>
          </p:cNvPr>
          <p:cNvSpPr/>
          <p:nvPr/>
        </p:nvSpPr>
        <p:spPr>
          <a:xfrm>
            <a:off x="5409349" y="4857524"/>
            <a:ext cx="54979" cy="92604"/>
          </a:xfrm>
          <a:custGeom>
            <a:avLst/>
            <a:gdLst>
              <a:gd name="connsiteX0" fmla="*/ 26251 w 54979"/>
              <a:gd name="connsiteY0" fmla="*/ 92301 h 92604"/>
              <a:gd name="connsiteX1" fmla="*/ 4026 w 54979"/>
              <a:gd name="connsiteY1" fmla="*/ 31976 h 92604"/>
              <a:gd name="connsiteX2" fmla="*/ 16726 w 54979"/>
              <a:gd name="connsiteY2" fmla="*/ 22451 h 92604"/>
              <a:gd name="connsiteX3" fmla="*/ 54826 w 54979"/>
              <a:gd name="connsiteY3" fmla="*/ 31976 h 92604"/>
              <a:gd name="connsiteX4" fmla="*/ 851 w 54979"/>
              <a:gd name="connsiteY4" fmla="*/ 226 h 92604"/>
              <a:gd name="connsiteX5" fmla="*/ 26251 w 54979"/>
              <a:gd name="connsiteY5" fmla="*/ 92301 h 9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79" h="92604">
                <a:moveTo>
                  <a:pt x="26251" y="92301"/>
                </a:moveTo>
                <a:cubicBezTo>
                  <a:pt x="26780" y="97593"/>
                  <a:pt x="4026" y="31976"/>
                  <a:pt x="4026" y="31976"/>
                </a:cubicBezTo>
                <a:cubicBezTo>
                  <a:pt x="2439" y="20334"/>
                  <a:pt x="8259" y="22451"/>
                  <a:pt x="16726" y="22451"/>
                </a:cubicBezTo>
                <a:cubicBezTo>
                  <a:pt x="25193" y="22451"/>
                  <a:pt x="57472" y="35680"/>
                  <a:pt x="54826" y="31976"/>
                </a:cubicBezTo>
                <a:cubicBezTo>
                  <a:pt x="52180" y="28272"/>
                  <a:pt x="7201" y="-2949"/>
                  <a:pt x="851" y="226"/>
                </a:cubicBezTo>
                <a:cubicBezTo>
                  <a:pt x="-5499" y="3401"/>
                  <a:pt x="25722" y="87009"/>
                  <a:pt x="26251" y="92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A74F6962-58A1-3087-7D53-AEEF97DA3130}"/>
              </a:ext>
            </a:extLst>
          </p:cNvPr>
          <p:cNvSpPr/>
          <p:nvPr/>
        </p:nvSpPr>
        <p:spPr>
          <a:xfrm>
            <a:off x="5089600" y="4708292"/>
            <a:ext cx="228559" cy="327658"/>
          </a:xfrm>
          <a:custGeom>
            <a:avLst/>
            <a:gdLst>
              <a:gd name="connsiteX0" fmla="*/ 9450 w 228559"/>
              <a:gd name="connsiteY0" fmla="*/ 233 h 327658"/>
              <a:gd name="connsiteX1" fmla="*/ 3100 w 228559"/>
              <a:gd name="connsiteY1" fmla="*/ 73258 h 327658"/>
              <a:gd name="connsiteX2" fmla="*/ 63425 w 228559"/>
              <a:gd name="connsiteY2" fmla="*/ 136758 h 327658"/>
              <a:gd name="connsiteX3" fmla="*/ 228525 w 228559"/>
              <a:gd name="connsiteY3" fmla="*/ 327258 h 327658"/>
              <a:gd name="connsiteX4" fmla="*/ 79300 w 228559"/>
              <a:gd name="connsiteY4" fmla="*/ 190733 h 327658"/>
              <a:gd name="connsiteX5" fmla="*/ 98350 w 228559"/>
              <a:gd name="connsiteY5" fmla="*/ 193908 h 327658"/>
              <a:gd name="connsiteX6" fmla="*/ 15800 w 228559"/>
              <a:gd name="connsiteY6" fmla="*/ 98658 h 327658"/>
              <a:gd name="connsiteX7" fmla="*/ 9450 w 228559"/>
              <a:gd name="connsiteY7" fmla="*/ 233 h 32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559" h="327658">
                <a:moveTo>
                  <a:pt x="9450" y="233"/>
                </a:moveTo>
                <a:cubicBezTo>
                  <a:pt x="7333" y="-4000"/>
                  <a:pt x="-5896" y="50504"/>
                  <a:pt x="3100" y="73258"/>
                </a:cubicBezTo>
                <a:cubicBezTo>
                  <a:pt x="12096" y="96012"/>
                  <a:pt x="25854" y="94425"/>
                  <a:pt x="63425" y="136758"/>
                </a:cubicBezTo>
                <a:cubicBezTo>
                  <a:pt x="100996" y="179091"/>
                  <a:pt x="225879" y="318262"/>
                  <a:pt x="228525" y="327258"/>
                </a:cubicBezTo>
                <a:cubicBezTo>
                  <a:pt x="231171" y="336254"/>
                  <a:pt x="79300" y="190733"/>
                  <a:pt x="79300" y="190733"/>
                </a:cubicBezTo>
                <a:cubicBezTo>
                  <a:pt x="57604" y="168508"/>
                  <a:pt x="108933" y="209254"/>
                  <a:pt x="98350" y="193908"/>
                </a:cubicBezTo>
                <a:cubicBezTo>
                  <a:pt x="87767" y="178562"/>
                  <a:pt x="30087" y="123000"/>
                  <a:pt x="15800" y="98658"/>
                </a:cubicBezTo>
                <a:cubicBezTo>
                  <a:pt x="1513" y="74316"/>
                  <a:pt x="11567" y="4466"/>
                  <a:pt x="9450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8997E6E1-9D74-FB15-8DAD-6DD1453787F7}"/>
              </a:ext>
            </a:extLst>
          </p:cNvPr>
          <p:cNvSpPr/>
          <p:nvPr/>
        </p:nvSpPr>
        <p:spPr>
          <a:xfrm>
            <a:off x="5452502" y="4955752"/>
            <a:ext cx="47526" cy="213849"/>
          </a:xfrm>
          <a:custGeom>
            <a:avLst/>
            <a:gdLst>
              <a:gd name="connsiteX0" fmla="*/ 5323 w 47526"/>
              <a:gd name="connsiteY0" fmla="*/ 423 h 213849"/>
              <a:gd name="connsiteX1" fmla="*/ 2148 w 47526"/>
              <a:gd name="connsiteY1" fmla="*/ 70273 h 213849"/>
              <a:gd name="connsiteX2" fmla="*/ 37073 w 47526"/>
              <a:gd name="connsiteY2" fmla="*/ 178223 h 213849"/>
              <a:gd name="connsiteX3" fmla="*/ 40248 w 47526"/>
              <a:gd name="connsiteY3" fmla="*/ 213148 h 213849"/>
              <a:gd name="connsiteX4" fmla="*/ 46598 w 47526"/>
              <a:gd name="connsiteY4" fmla="*/ 152823 h 213849"/>
              <a:gd name="connsiteX5" fmla="*/ 18023 w 47526"/>
              <a:gd name="connsiteY5" fmla="*/ 102023 h 213849"/>
              <a:gd name="connsiteX6" fmla="*/ 5323 w 47526"/>
              <a:gd name="connsiteY6" fmla="*/ 423 h 21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26" h="213849">
                <a:moveTo>
                  <a:pt x="5323" y="423"/>
                </a:moveTo>
                <a:cubicBezTo>
                  <a:pt x="2677" y="-4869"/>
                  <a:pt x="-3144" y="40640"/>
                  <a:pt x="2148" y="70273"/>
                </a:cubicBezTo>
                <a:cubicBezTo>
                  <a:pt x="7440" y="99906"/>
                  <a:pt x="30723" y="154411"/>
                  <a:pt x="37073" y="178223"/>
                </a:cubicBezTo>
                <a:cubicBezTo>
                  <a:pt x="43423" y="202035"/>
                  <a:pt x="38661" y="217381"/>
                  <a:pt x="40248" y="213148"/>
                </a:cubicBezTo>
                <a:cubicBezTo>
                  <a:pt x="41835" y="208915"/>
                  <a:pt x="50302" y="171344"/>
                  <a:pt x="46598" y="152823"/>
                </a:cubicBezTo>
                <a:cubicBezTo>
                  <a:pt x="42894" y="134302"/>
                  <a:pt x="23315" y="121602"/>
                  <a:pt x="18023" y="102023"/>
                </a:cubicBezTo>
                <a:cubicBezTo>
                  <a:pt x="12731" y="82444"/>
                  <a:pt x="7969" y="5715"/>
                  <a:pt x="5323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22712025-7BA7-3E3B-ADC1-6180CCC0BD93}"/>
              </a:ext>
            </a:extLst>
          </p:cNvPr>
          <p:cNvSpPr/>
          <p:nvPr/>
        </p:nvSpPr>
        <p:spPr>
          <a:xfrm>
            <a:off x="5333527" y="5051425"/>
            <a:ext cx="153493" cy="152483"/>
          </a:xfrm>
          <a:custGeom>
            <a:avLst/>
            <a:gdLst>
              <a:gd name="connsiteX0" fmla="*/ 473 w 153493"/>
              <a:gd name="connsiteY0" fmla="*/ 0 h 152483"/>
              <a:gd name="connsiteX1" fmla="*/ 13173 w 153493"/>
              <a:gd name="connsiteY1" fmla="*/ 85725 h 152483"/>
              <a:gd name="connsiteX2" fmla="*/ 13173 w 153493"/>
              <a:gd name="connsiteY2" fmla="*/ 120650 h 152483"/>
              <a:gd name="connsiteX3" fmla="*/ 67148 w 153493"/>
              <a:gd name="connsiteY3" fmla="*/ 152400 h 152483"/>
              <a:gd name="connsiteX4" fmla="*/ 152873 w 153493"/>
              <a:gd name="connsiteY4" fmla="*/ 130175 h 152483"/>
              <a:gd name="connsiteX5" fmla="*/ 102073 w 153493"/>
              <a:gd name="connsiteY5" fmla="*/ 139700 h 152483"/>
              <a:gd name="connsiteX6" fmla="*/ 32223 w 153493"/>
              <a:gd name="connsiteY6" fmla="*/ 130175 h 152483"/>
              <a:gd name="connsiteX7" fmla="*/ 32223 w 153493"/>
              <a:gd name="connsiteY7" fmla="*/ 85725 h 152483"/>
              <a:gd name="connsiteX8" fmla="*/ 473 w 153493"/>
              <a:gd name="connsiteY8" fmla="*/ 0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493" h="152483">
                <a:moveTo>
                  <a:pt x="473" y="0"/>
                </a:moveTo>
                <a:cubicBezTo>
                  <a:pt x="-2702" y="0"/>
                  <a:pt x="11056" y="65617"/>
                  <a:pt x="13173" y="85725"/>
                </a:cubicBezTo>
                <a:cubicBezTo>
                  <a:pt x="15290" y="105833"/>
                  <a:pt x="4177" y="109538"/>
                  <a:pt x="13173" y="120650"/>
                </a:cubicBezTo>
                <a:cubicBezTo>
                  <a:pt x="22169" y="131762"/>
                  <a:pt x="43865" y="150813"/>
                  <a:pt x="67148" y="152400"/>
                </a:cubicBezTo>
                <a:cubicBezTo>
                  <a:pt x="90431" y="153988"/>
                  <a:pt x="147052" y="132292"/>
                  <a:pt x="152873" y="130175"/>
                </a:cubicBezTo>
                <a:cubicBezTo>
                  <a:pt x="158694" y="128058"/>
                  <a:pt x="122181" y="139700"/>
                  <a:pt x="102073" y="139700"/>
                </a:cubicBezTo>
                <a:cubicBezTo>
                  <a:pt x="81965" y="139700"/>
                  <a:pt x="43865" y="139171"/>
                  <a:pt x="32223" y="130175"/>
                </a:cubicBezTo>
                <a:cubicBezTo>
                  <a:pt x="20581" y="121179"/>
                  <a:pt x="35927" y="104246"/>
                  <a:pt x="32223" y="85725"/>
                </a:cubicBezTo>
                <a:cubicBezTo>
                  <a:pt x="28519" y="67204"/>
                  <a:pt x="3648" y="0"/>
                  <a:pt x="47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46D863BE-E2C0-4AC4-9747-E808C2B33196}"/>
              </a:ext>
            </a:extLst>
          </p:cNvPr>
          <p:cNvSpPr/>
          <p:nvPr/>
        </p:nvSpPr>
        <p:spPr>
          <a:xfrm>
            <a:off x="5257786" y="4886283"/>
            <a:ext cx="165114" cy="133507"/>
          </a:xfrm>
          <a:custGeom>
            <a:avLst/>
            <a:gdLst>
              <a:gd name="connsiteX0" fmla="*/ 14 w 165114"/>
              <a:gd name="connsiteY0" fmla="*/ 42 h 133507"/>
              <a:gd name="connsiteX1" fmla="*/ 76214 w 165114"/>
              <a:gd name="connsiteY1" fmla="*/ 95292 h 133507"/>
              <a:gd name="connsiteX2" fmla="*/ 85739 w 165114"/>
              <a:gd name="connsiteY2" fmla="*/ 120692 h 133507"/>
              <a:gd name="connsiteX3" fmla="*/ 165114 w 165114"/>
              <a:gd name="connsiteY3" fmla="*/ 117517 h 133507"/>
              <a:gd name="connsiteX4" fmla="*/ 85739 w 165114"/>
              <a:gd name="connsiteY4" fmla="*/ 133392 h 133507"/>
              <a:gd name="connsiteX5" fmla="*/ 69864 w 165114"/>
              <a:gd name="connsiteY5" fmla="*/ 107992 h 133507"/>
              <a:gd name="connsiteX6" fmla="*/ 14 w 165114"/>
              <a:gd name="connsiteY6" fmla="*/ 42 h 13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14" h="133507">
                <a:moveTo>
                  <a:pt x="14" y="42"/>
                </a:moveTo>
                <a:cubicBezTo>
                  <a:pt x="1072" y="-2075"/>
                  <a:pt x="61927" y="75184"/>
                  <a:pt x="76214" y="95292"/>
                </a:cubicBezTo>
                <a:cubicBezTo>
                  <a:pt x="90501" y="115400"/>
                  <a:pt x="70922" y="116988"/>
                  <a:pt x="85739" y="120692"/>
                </a:cubicBezTo>
                <a:cubicBezTo>
                  <a:pt x="100556" y="124396"/>
                  <a:pt x="165114" y="115400"/>
                  <a:pt x="165114" y="117517"/>
                </a:cubicBezTo>
                <a:cubicBezTo>
                  <a:pt x="165114" y="119634"/>
                  <a:pt x="101614" y="134980"/>
                  <a:pt x="85739" y="133392"/>
                </a:cubicBezTo>
                <a:cubicBezTo>
                  <a:pt x="69864" y="131805"/>
                  <a:pt x="82564" y="126513"/>
                  <a:pt x="69864" y="107992"/>
                </a:cubicBezTo>
                <a:cubicBezTo>
                  <a:pt x="57164" y="89471"/>
                  <a:pt x="-1044" y="2159"/>
                  <a:pt x="14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2AC63E7C-4B7F-7712-59DF-949092013442}"/>
              </a:ext>
            </a:extLst>
          </p:cNvPr>
          <p:cNvSpPr/>
          <p:nvPr/>
        </p:nvSpPr>
        <p:spPr>
          <a:xfrm>
            <a:off x="5337175" y="4930538"/>
            <a:ext cx="95250" cy="28985"/>
          </a:xfrm>
          <a:custGeom>
            <a:avLst/>
            <a:gdLst>
              <a:gd name="connsiteX0" fmla="*/ 0 w 95250"/>
              <a:gd name="connsiteY0" fmla="*/ 28812 h 28985"/>
              <a:gd name="connsiteX1" fmla="*/ 66675 w 95250"/>
              <a:gd name="connsiteY1" fmla="*/ 12937 h 28985"/>
              <a:gd name="connsiteX2" fmla="*/ 95250 w 95250"/>
              <a:gd name="connsiteY2" fmla="*/ 28812 h 28985"/>
              <a:gd name="connsiteX3" fmla="*/ 66675 w 95250"/>
              <a:gd name="connsiteY3" fmla="*/ 237 h 28985"/>
              <a:gd name="connsiteX4" fmla="*/ 0 w 95250"/>
              <a:gd name="connsiteY4" fmla="*/ 28812 h 2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50" h="28985">
                <a:moveTo>
                  <a:pt x="0" y="28812"/>
                </a:moveTo>
                <a:cubicBezTo>
                  <a:pt x="0" y="30929"/>
                  <a:pt x="50800" y="12937"/>
                  <a:pt x="66675" y="12937"/>
                </a:cubicBezTo>
                <a:cubicBezTo>
                  <a:pt x="82550" y="12937"/>
                  <a:pt x="95250" y="30929"/>
                  <a:pt x="95250" y="28812"/>
                </a:cubicBezTo>
                <a:cubicBezTo>
                  <a:pt x="95250" y="26695"/>
                  <a:pt x="76729" y="3412"/>
                  <a:pt x="66675" y="237"/>
                </a:cubicBezTo>
                <a:cubicBezTo>
                  <a:pt x="56621" y="-2938"/>
                  <a:pt x="0" y="26695"/>
                  <a:pt x="0" y="28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174DA87B-BF9D-2599-7539-5316E560D352}"/>
              </a:ext>
            </a:extLst>
          </p:cNvPr>
          <p:cNvSpPr/>
          <p:nvPr/>
        </p:nvSpPr>
        <p:spPr>
          <a:xfrm>
            <a:off x="5130577" y="4616395"/>
            <a:ext cx="193898" cy="131613"/>
          </a:xfrm>
          <a:custGeom>
            <a:avLst/>
            <a:gdLst>
              <a:gd name="connsiteX0" fmla="*/ 117698 w 193898"/>
              <a:gd name="connsiteY0" fmla="*/ 55 h 131613"/>
              <a:gd name="connsiteX1" fmla="*/ 54198 w 193898"/>
              <a:gd name="connsiteY1" fmla="*/ 76255 h 131613"/>
              <a:gd name="connsiteX2" fmla="*/ 9748 w 193898"/>
              <a:gd name="connsiteY2" fmla="*/ 117530 h 131613"/>
              <a:gd name="connsiteX3" fmla="*/ 47848 w 193898"/>
              <a:gd name="connsiteY3" fmla="*/ 101655 h 131613"/>
              <a:gd name="connsiteX4" fmla="*/ 193898 w 193898"/>
              <a:gd name="connsiteY4" fmla="*/ 88955 h 131613"/>
              <a:gd name="connsiteX5" fmla="*/ 47848 w 193898"/>
              <a:gd name="connsiteY5" fmla="*/ 117530 h 131613"/>
              <a:gd name="connsiteX6" fmla="*/ 223 w 193898"/>
              <a:gd name="connsiteY6" fmla="*/ 130230 h 131613"/>
              <a:gd name="connsiteX7" fmla="*/ 28798 w 193898"/>
              <a:gd name="connsiteY7" fmla="*/ 85780 h 131613"/>
              <a:gd name="connsiteX8" fmla="*/ 38323 w 193898"/>
              <a:gd name="connsiteY8" fmla="*/ 88955 h 131613"/>
              <a:gd name="connsiteX9" fmla="*/ 117698 w 193898"/>
              <a:gd name="connsiteY9" fmla="*/ 55 h 13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898" h="131613">
                <a:moveTo>
                  <a:pt x="117698" y="55"/>
                </a:moveTo>
                <a:cubicBezTo>
                  <a:pt x="120344" y="-2062"/>
                  <a:pt x="72190" y="56676"/>
                  <a:pt x="54198" y="76255"/>
                </a:cubicBezTo>
                <a:cubicBezTo>
                  <a:pt x="36206" y="95834"/>
                  <a:pt x="10806" y="113297"/>
                  <a:pt x="9748" y="117530"/>
                </a:cubicBezTo>
                <a:cubicBezTo>
                  <a:pt x="8690" y="121763"/>
                  <a:pt x="17157" y="106417"/>
                  <a:pt x="47848" y="101655"/>
                </a:cubicBezTo>
                <a:cubicBezTo>
                  <a:pt x="78539" y="96893"/>
                  <a:pt x="193898" y="86309"/>
                  <a:pt x="193898" y="88955"/>
                </a:cubicBezTo>
                <a:cubicBezTo>
                  <a:pt x="193898" y="91601"/>
                  <a:pt x="80127" y="110651"/>
                  <a:pt x="47848" y="117530"/>
                </a:cubicBezTo>
                <a:cubicBezTo>
                  <a:pt x="15569" y="124409"/>
                  <a:pt x="3398" y="135522"/>
                  <a:pt x="223" y="130230"/>
                </a:cubicBezTo>
                <a:cubicBezTo>
                  <a:pt x="-2952" y="124938"/>
                  <a:pt x="28798" y="85780"/>
                  <a:pt x="28798" y="85780"/>
                </a:cubicBezTo>
                <a:cubicBezTo>
                  <a:pt x="35148" y="78901"/>
                  <a:pt x="26152" y="99538"/>
                  <a:pt x="38323" y="88955"/>
                </a:cubicBezTo>
                <a:cubicBezTo>
                  <a:pt x="50494" y="78372"/>
                  <a:pt x="115052" y="2172"/>
                  <a:pt x="117698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74E3A4E5-27DD-FB27-A3F9-5153A2EF81F9}"/>
              </a:ext>
            </a:extLst>
          </p:cNvPr>
          <p:cNvSpPr/>
          <p:nvPr/>
        </p:nvSpPr>
        <p:spPr>
          <a:xfrm>
            <a:off x="5141706" y="4339981"/>
            <a:ext cx="98117" cy="209519"/>
          </a:xfrm>
          <a:custGeom>
            <a:avLst/>
            <a:gdLst>
              <a:gd name="connsiteX0" fmla="*/ 1794 w 98117"/>
              <a:gd name="connsiteY0" fmla="*/ 244 h 209519"/>
              <a:gd name="connsiteX1" fmla="*/ 11319 w 98117"/>
              <a:gd name="connsiteY1" fmla="*/ 111369 h 209519"/>
              <a:gd name="connsiteX2" fmla="*/ 97044 w 98117"/>
              <a:gd name="connsiteY2" fmla="*/ 206619 h 209519"/>
              <a:gd name="connsiteX3" fmla="*/ 55769 w 98117"/>
              <a:gd name="connsiteY3" fmla="*/ 181219 h 209519"/>
              <a:gd name="connsiteX4" fmla="*/ 1794 w 98117"/>
              <a:gd name="connsiteY4" fmla="*/ 143119 h 209519"/>
              <a:gd name="connsiteX5" fmla="*/ 11319 w 98117"/>
              <a:gd name="connsiteY5" fmla="*/ 143119 h 209519"/>
              <a:gd name="connsiteX6" fmla="*/ 1794 w 98117"/>
              <a:gd name="connsiteY6" fmla="*/ 244 h 20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17" h="209519">
                <a:moveTo>
                  <a:pt x="1794" y="244"/>
                </a:moveTo>
                <a:cubicBezTo>
                  <a:pt x="1794" y="-5048"/>
                  <a:pt x="-4556" y="76973"/>
                  <a:pt x="11319" y="111369"/>
                </a:cubicBezTo>
                <a:cubicBezTo>
                  <a:pt x="27194" y="145765"/>
                  <a:pt x="89636" y="194977"/>
                  <a:pt x="97044" y="206619"/>
                </a:cubicBezTo>
                <a:cubicBezTo>
                  <a:pt x="104452" y="218261"/>
                  <a:pt x="71644" y="191802"/>
                  <a:pt x="55769" y="181219"/>
                </a:cubicBezTo>
                <a:cubicBezTo>
                  <a:pt x="39894" y="170636"/>
                  <a:pt x="1794" y="143119"/>
                  <a:pt x="1794" y="143119"/>
                </a:cubicBezTo>
                <a:cubicBezTo>
                  <a:pt x="-5614" y="136769"/>
                  <a:pt x="12377" y="161110"/>
                  <a:pt x="11319" y="143119"/>
                </a:cubicBezTo>
                <a:cubicBezTo>
                  <a:pt x="10261" y="125128"/>
                  <a:pt x="1794" y="5536"/>
                  <a:pt x="1794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BD6210BA-9364-EF7C-BBC4-08DC2D8A72FF}"/>
              </a:ext>
            </a:extLst>
          </p:cNvPr>
          <p:cNvSpPr/>
          <p:nvPr/>
        </p:nvSpPr>
        <p:spPr>
          <a:xfrm>
            <a:off x="5025933" y="4165596"/>
            <a:ext cx="120149" cy="476912"/>
          </a:xfrm>
          <a:custGeom>
            <a:avLst/>
            <a:gdLst>
              <a:gd name="connsiteX0" fmla="*/ 92 w 120149"/>
              <a:gd name="connsiteY0" fmla="*/ 4 h 476912"/>
              <a:gd name="connsiteX1" fmla="*/ 41367 w 120149"/>
              <a:gd name="connsiteY1" fmla="*/ 228604 h 476912"/>
              <a:gd name="connsiteX2" fmla="*/ 50892 w 120149"/>
              <a:gd name="connsiteY2" fmla="*/ 288929 h 476912"/>
              <a:gd name="connsiteX3" fmla="*/ 98517 w 120149"/>
              <a:gd name="connsiteY3" fmla="*/ 403229 h 476912"/>
              <a:gd name="connsiteX4" fmla="*/ 117567 w 120149"/>
              <a:gd name="connsiteY4" fmla="*/ 476254 h 476912"/>
              <a:gd name="connsiteX5" fmla="*/ 114392 w 120149"/>
              <a:gd name="connsiteY5" fmla="*/ 431804 h 476912"/>
              <a:gd name="connsiteX6" fmla="*/ 66767 w 120149"/>
              <a:gd name="connsiteY6" fmla="*/ 311154 h 476912"/>
              <a:gd name="connsiteX7" fmla="*/ 54067 w 120149"/>
              <a:gd name="connsiteY7" fmla="*/ 234954 h 476912"/>
              <a:gd name="connsiteX8" fmla="*/ 92 w 120149"/>
              <a:gd name="connsiteY8" fmla="*/ 4 h 47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149" h="476912">
                <a:moveTo>
                  <a:pt x="92" y="4"/>
                </a:moveTo>
                <a:cubicBezTo>
                  <a:pt x="-2025" y="-1054"/>
                  <a:pt x="32900" y="180450"/>
                  <a:pt x="41367" y="228604"/>
                </a:cubicBezTo>
                <a:cubicBezTo>
                  <a:pt x="49834" y="276758"/>
                  <a:pt x="41367" y="259825"/>
                  <a:pt x="50892" y="288929"/>
                </a:cubicBezTo>
                <a:cubicBezTo>
                  <a:pt x="60417" y="318033"/>
                  <a:pt x="87405" y="372008"/>
                  <a:pt x="98517" y="403229"/>
                </a:cubicBezTo>
                <a:cubicBezTo>
                  <a:pt x="109629" y="434450"/>
                  <a:pt x="114921" y="471492"/>
                  <a:pt x="117567" y="476254"/>
                </a:cubicBezTo>
                <a:cubicBezTo>
                  <a:pt x="120213" y="481016"/>
                  <a:pt x="122859" y="459321"/>
                  <a:pt x="114392" y="431804"/>
                </a:cubicBezTo>
                <a:cubicBezTo>
                  <a:pt x="105925" y="404287"/>
                  <a:pt x="76821" y="343962"/>
                  <a:pt x="66767" y="311154"/>
                </a:cubicBezTo>
                <a:cubicBezTo>
                  <a:pt x="56713" y="278346"/>
                  <a:pt x="62534" y="282050"/>
                  <a:pt x="54067" y="234954"/>
                </a:cubicBezTo>
                <a:cubicBezTo>
                  <a:pt x="45600" y="187858"/>
                  <a:pt x="2209" y="1062"/>
                  <a:pt x="9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ED79BAC-95D0-1F4B-8BF5-F6E0AE86DF8B}"/>
              </a:ext>
            </a:extLst>
          </p:cNvPr>
          <p:cNvSpPr/>
          <p:nvPr/>
        </p:nvSpPr>
        <p:spPr>
          <a:xfrm>
            <a:off x="2719022" y="3604336"/>
            <a:ext cx="762402" cy="88454"/>
          </a:xfrm>
          <a:custGeom>
            <a:avLst/>
            <a:gdLst>
              <a:gd name="connsiteX0" fmla="*/ 5128 w 762402"/>
              <a:gd name="connsiteY0" fmla="*/ 88189 h 88454"/>
              <a:gd name="connsiteX1" fmla="*/ 94028 w 762402"/>
              <a:gd name="connsiteY1" fmla="*/ 31039 h 88454"/>
              <a:gd name="connsiteX2" fmla="*/ 259128 w 762402"/>
              <a:gd name="connsiteY2" fmla="*/ 5639 h 88454"/>
              <a:gd name="connsiteX3" fmla="*/ 249603 w 762402"/>
              <a:gd name="connsiteY3" fmla="*/ 11989 h 88454"/>
              <a:gd name="connsiteX4" fmla="*/ 421053 w 762402"/>
              <a:gd name="connsiteY4" fmla="*/ 40564 h 88454"/>
              <a:gd name="connsiteX5" fmla="*/ 417878 w 762402"/>
              <a:gd name="connsiteY5" fmla="*/ 43739 h 88454"/>
              <a:gd name="connsiteX6" fmla="*/ 560753 w 762402"/>
              <a:gd name="connsiteY6" fmla="*/ 40564 h 88454"/>
              <a:gd name="connsiteX7" fmla="*/ 509953 w 762402"/>
              <a:gd name="connsiteY7" fmla="*/ 40564 h 88454"/>
              <a:gd name="connsiteX8" fmla="*/ 614728 w 762402"/>
              <a:gd name="connsiteY8" fmla="*/ 11989 h 88454"/>
              <a:gd name="connsiteX9" fmla="*/ 589328 w 762402"/>
              <a:gd name="connsiteY9" fmla="*/ 15164 h 88454"/>
              <a:gd name="connsiteX10" fmla="*/ 760778 w 762402"/>
              <a:gd name="connsiteY10" fmla="*/ 15164 h 88454"/>
              <a:gd name="connsiteX11" fmla="*/ 668703 w 762402"/>
              <a:gd name="connsiteY11" fmla="*/ 5639 h 88454"/>
              <a:gd name="connsiteX12" fmla="*/ 554403 w 762402"/>
              <a:gd name="connsiteY12" fmla="*/ 18339 h 88454"/>
              <a:gd name="connsiteX13" fmla="*/ 449628 w 762402"/>
              <a:gd name="connsiteY13" fmla="*/ 31039 h 88454"/>
              <a:gd name="connsiteX14" fmla="*/ 490903 w 762402"/>
              <a:gd name="connsiteY14" fmla="*/ 27864 h 88454"/>
              <a:gd name="connsiteX15" fmla="*/ 297228 w 762402"/>
              <a:gd name="connsiteY15" fmla="*/ 5639 h 88454"/>
              <a:gd name="connsiteX16" fmla="*/ 243253 w 762402"/>
              <a:gd name="connsiteY16" fmla="*/ 5639 h 88454"/>
              <a:gd name="connsiteX17" fmla="*/ 5128 w 762402"/>
              <a:gd name="connsiteY17" fmla="*/ 88189 h 8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2402" h="88454">
                <a:moveTo>
                  <a:pt x="5128" y="88189"/>
                </a:moveTo>
                <a:cubicBezTo>
                  <a:pt x="-19743" y="92422"/>
                  <a:pt x="51695" y="44797"/>
                  <a:pt x="94028" y="31039"/>
                </a:cubicBezTo>
                <a:cubicBezTo>
                  <a:pt x="136361" y="17281"/>
                  <a:pt x="259128" y="5639"/>
                  <a:pt x="259128" y="5639"/>
                </a:cubicBezTo>
                <a:cubicBezTo>
                  <a:pt x="285057" y="2464"/>
                  <a:pt x="222615" y="6168"/>
                  <a:pt x="249603" y="11989"/>
                </a:cubicBezTo>
                <a:cubicBezTo>
                  <a:pt x="276591" y="17810"/>
                  <a:pt x="393007" y="35272"/>
                  <a:pt x="421053" y="40564"/>
                </a:cubicBezTo>
                <a:cubicBezTo>
                  <a:pt x="449099" y="45856"/>
                  <a:pt x="394595" y="43739"/>
                  <a:pt x="417878" y="43739"/>
                </a:cubicBezTo>
                <a:cubicBezTo>
                  <a:pt x="441161" y="43739"/>
                  <a:pt x="545407" y="41093"/>
                  <a:pt x="560753" y="40564"/>
                </a:cubicBezTo>
                <a:cubicBezTo>
                  <a:pt x="576099" y="40035"/>
                  <a:pt x="500957" y="45326"/>
                  <a:pt x="509953" y="40564"/>
                </a:cubicBezTo>
                <a:cubicBezTo>
                  <a:pt x="518949" y="35802"/>
                  <a:pt x="601499" y="16222"/>
                  <a:pt x="614728" y="11989"/>
                </a:cubicBezTo>
                <a:cubicBezTo>
                  <a:pt x="627957" y="7756"/>
                  <a:pt x="564986" y="14635"/>
                  <a:pt x="589328" y="15164"/>
                </a:cubicBezTo>
                <a:cubicBezTo>
                  <a:pt x="613670" y="15693"/>
                  <a:pt x="747549" y="16751"/>
                  <a:pt x="760778" y="15164"/>
                </a:cubicBezTo>
                <a:cubicBezTo>
                  <a:pt x="774007" y="13577"/>
                  <a:pt x="703099" y="5110"/>
                  <a:pt x="668703" y="5639"/>
                </a:cubicBezTo>
                <a:cubicBezTo>
                  <a:pt x="634307" y="6168"/>
                  <a:pt x="554403" y="18339"/>
                  <a:pt x="554403" y="18339"/>
                </a:cubicBezTo>
                <a:lnTo>
                  <a:pt x="449628" y="31039"/>
                </a:lnTo>
                <a:cubicBezTo>
                  <a:pt x="439045" y="32626"/>
                  <a:pt x="516303" y="32097"/>
                  <a:pt x="490903" y="27864"/>
                </a:cubicBezTo>
                <a:cubicBezTo>
                  <a:pt x="465503" y="23631"/>
                  <a:pt x="338503" y="9343"/>
                  <a:pt x="297228" y="5639"/>
                </a:cubicBezTo>
                <a:cubicBezTo>
                  <a:pt x="255953" y="1935"/>
                  <a:pt x="286645" y="-4944"/>
                  <a:pt x="243253" y="5639"/>
                </a:cubicBezTo>
                <a:cubicBezTo>
                  <a:pt x="199861" y="16222"/>
                  <a:pt x="29999" y="83956"/>
                  <a:pt x="5128" y="8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619CDF5-9976-F2CB-30DA-2A381BB32479}"/>
              </a:ext>
            </a:extLst>
          </p:cNvPr>
          <p:cNvSpPr/>
          <p:nvPr/>
        </p:nvSpPr>
        <p:spPr>
          <a:xfrm>
            <a:off x="3366884" y="3622211"/>
            <a:ext cx="290984" cy="806924"/>
          </a:xfrm>
          <a:custGeom>
            <a:avLst/>
            <a:gdLst>
              <a:gd name="connsiteX0" fmla="*/ 87516 w 290984"/>
              <a:gd name="connsiteY0" fmla="*/ 464 h 806924"/>
              <a:gd name="connsiteX1" fmla="*/ 11316 w 290984"/>
              <a:gd name="connsiteY1" fmla="*/ 102064 h 806924"/>
              <a:gd name="connsiteX2" fmla="*/ 17666 w 290984"/>
              <a:gd name="connsiteY2" fmla="*/ 86189 h 806924"/>
              <a:gd name="connsiteX3" fmla="*/ 1791 w 290984"/>
              <a:gd name="connsiteY3" fmla="*/ 375114 h 806924"/>
              <a:gd name="connsiteX4" fmla="*/ 1791 w 290984"/>
              <a:gd name="connsiteY4" fmla="*/ 362414 h 806924"/>
              <a:gd name="connsiteX5" fmla="*/ 14491 w 290984"/>
              <a:gd name="connsiteY5" fmla="*/ 651339 h 806924"/>
              <a:gd name="connsiteX6" fmla="*/ 14491 w 290984"/>
              <a:gd name="connsiteY6" fmla="*/ 638639 h 806924"/>
              <a:gd name="connsiteX7" fmla="*/ 11316 w 290984"/>
              <a:gd name="connsiteY7" fmla="*/ 775164 h 806924"/>
              <a:gd name="connsiteX8" fmla="*/ 20841 w 290984"/>
              <a:gd name="connsiteY8" fmla="*/ 746589 h 806924"/>
              <a:gd name="connsiteX9" fmla="*/ 17666 w 290984"/>
              <a:gd name="connsiteY9" fmla="*/ 771989 h 806924"/>
              <a:gd name="connsiteX10" fmla="*/ 119266 w 290984"/>
              <a:gd name="connsiteY10" fmla="*/ 737064 h 806924"/>
              <a:gd name="connsiteX11" fmla="*/ 93866 w 290984"/>
              <a:gd name="connsiteY11" fmla="*/ 718014 h 806924"/>
              <a:gd name="connsiteX12" fmla="*/ 211341 w 290984"/>
              <a:gd name="connsiteY12" fmla="*/ 714839 h 806924"/>
              <a:gd name="connsiteX13" fmla="*/ 290716 w 290984"/>
              <a:gd name="connsiteY13" fmla="*/ 806914 h 806924"/>
              <a:gd name="connsiteX14" fmla="*/ 236741 w 290984"/>
              <a:gd name="connsiteY14" fmla="*/ 708489 h 806924"/>
              <a:gd name="connsiteX15" fmla="*/ 224041 w 290984"/>
              <a:gd name="connsiteY15" fmla="*/ 575139 h 806924"/>
              <a:gd name="connsiteX16" fmla="*/ 220866 w 290984"/>
              <a:gd name="connsiteY16" fmla="*/ 648164 h 806924"/>
              <a:gd name="connsiteX17" fmla="*/ 109741 w 290984"/>
              <a:gd name="connsiteY17" fmla="*/ 692614 h 806924"/>
              <a:gd name="connsiteX18" fmla="*/ 52591 w 290984"/>
              <a:gd name="connsiteY18" fmla="*/ 524339 h 806924"/>
              <a:gd name="connsiteX19" fmla="*/ 84341 w 290984"/>
              <a:gd name="connsiteY19" fmla="*/ 552914 h 806924"/>
              <a:gd name="connsiteX20" fmla="*/ 36716 w 290984"/>
              <a:gd name="connsiteY20" fmla="*/ 311614 h 806924"/>
              <a:gd name="connsiteX21" fmla="*/ 27191 w 290984"/>
              <a:gd name="connsiteY21" fmla="*/ 152864 h 806924"/>
              <a:gd name="connsiteX22" fmla="*/ 87516 w 290984"/>
              <a:gd name="connsiteY22" fmla="*/ 464 h 8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0984" h="806924">
                <a:moveTo>
                  <a:pt x="87516" y="464"/>
                </a:moveTo>
                <a:cubicBezTo>
                  <a:pt x="84870" y="-8003"/>
                  <a:pt x="11316" y="102064"/>
                  <a:pt x="11316" y="102064"/>
                </a:cubicBezTo>
                <a:cubicBezTo>
                  <a:pt x="-326" y="116351"/>
                  <a:pt x="19253" y="40681"/>
                  <a:pt x="17666" y="86189"/>
                </a:cubicBezTo>
                <a:cubicBezTo>
                  <a:pt x="16078" y="131697"/>
                  <a:pt x="4437" y="329077"/>
                  <a:pt x="1791" y="375114"/>
                </a:cubicBezTo>
                <a:cubicBezTo>
                  <a:pt x="-855" y="421151"/>
                  <a:pt x="-326" y="316377"/>
                  <a:pt x="1791" y="362414"/>
                </a:cubicBezTo>
                <a:cubicBezTo>
                  <a:pt x="3908" y="408451"/>
                  <a:pt x="14491" y="651339"/>
                  <a:pt x="14491" y="651339"/>
                </a:cubicBezTo>
                <a:cubicBezTo>
                  <a:pt x="16608" y="697376"/>
                  <a:pt x="15020" y="618002"/>
                  <a:pt x="14491" y="638639"/>
                </a:cubicBezTo>
                <a:cubicBezTo>
                  <a:pt x="13962" y="659276"/>
                  <a:pt x="10258" y="757173"/>
                  <a:pt x="11316" y="775164"/>
                </a:cubicBezTo>
                <a:cubicBezTo>
                  <a:pt x="12374" y="793155"/>
                  <a:pt x="19783" y="747118"/>
                  <a:pt x="20841" y="746589"/>
                </a:cubicBezTo>
                <a:cubicBezTo>
                  <a:pt x="21899" y="746060"/>
                  <a:pt x="1262" y="773576"/>
                  <a:pt x="17666" y="771989"/>
                </a:cubicBezTo>
                <a:cubicBezTo>
                  <a:pt x="34070" y="770402"/>
                  <a:pt x="106566" y="746060"/>
                  <a:pt x="119266" y="737064"/>
                </a:cubicBezTo>
                <a:cubicBezTo>
                  <a:pt x="131966" y="728068"/>
                  <a:pt x="78520" y="721718"/>
                  <a:pt x="93866" y="718014"/>
                </a:cubicBezTo>
                <a:cubicBezTo>
                  <a:pt x="109212" y="714310"/>
                  <a:pt x="178533" y="700022"/>
                  <a:pt x="211341" y="714839"/>
                </a:cubicBezTo>
                <a:cubicBezTo>
                  <a:pt x="244149" y="729656"/>
                  <a:pt x="286483" y="807972"/>
                  <a:pt x="290716" y="806914"/>
                </a:cubicBezTo>
                <a:cubicBezTo>
                  <a:pt x="294949" y="805856"/>
                  <a:pt x="247853" y="747118"/>
                  <a:pt x="236741" y="708489"/>
                </a:cubicBezTo>
                <a:cubicBezTo>
                  <a:pt x="225629" y="669860"/>
                  <a:pt x="226687" y="585193"/>
                  <a:pt x="224041" y="575139"/>
                </a:cubicBezTo>
                <a:cubicBezTo>
                  <a:pt x="221395" y="565085"/>
                  <a:pt x="239916" y="628585"/>
                  <a:pt x="220866" y="648164"/>
                </a:cubicBezTo>
                <a:cubicBezTo>
                  <a:pt x="201816" y="667743"/>
                  <a:pt x="137787" y="713252"/>
                  <a:pt x="109741" y="692614"/>
                </a:cubicBezTo>
                <a:cubicBezTo>
                  <a:pt x="81695" y="671977"/>
                  <a:pt x="56824" y="547622"/>
                  <a:pt x="52591" y="524339"/>
                </a:cubicBezTo>
                <a:cubicBezTo>
                  <a:pt x="48358" y="501056"/>
                  <a:pt x="86987" y="588368"/>
                  <a:pt x="84341" y="552914"/>
                </a:cubicBezTo>
                <a:cubicBezTo>
                  <a:pt x="81695" y="517460"/>
                  <a:pt x="46241" y="378289"/>
                  <a:pt x="36716" y="311614"/>
                </a:cubicBezTo>
                <a:cubicBezTo>
                  <a:pt x="27191" y="244939"/>
                  <a:pt x="20841" y="199960"/>
                  <a:pt x="27191" y="152864"/>
                </a:cubicBezTo>
                <a:cubicBezTo>
                  <a:pt x="33541" y="105768"/>
                  <a:pt x="90162" y="8931"/>
                  <a:pt x="87516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157A4ABB-7653-C536-8859-93B808928411}"/>
              </a:ext>
            </a:extLst>
          </p:cNvPr>
          <p:cNvSpPr/>
          <p:nvPr/>
        </p:nvSpPr>
        <p:spPr>
          <a:xfrm>
            <a:off x="3238160" y="3623601"/>
            <a:ext cx="175222" cy="1411095"/>
          </a:xfrm>
          <a:custGeom>
            <a:avLst/>
            <a:gdLst>
              <a:gd name="connsiteX0" fmla="*/ 174965 w 175222"/>
              <a:gd name="connsiteY0" fmla="*/ 2249 h 1411095"/>
              <a:gd name="connsiteX1" fmla="*/ 114640 w 175222"/>
              <a:gd name="connsiteY1" fmla="*/ 91149 h 1411095"/>
              <a:gd name="connsiteX2" fmla="*/ 82890 w 175222"/>
              <a:gd name="connsiteY2" fmla="*/ 281649 h 1411095"/>
              <a:gd name="connsiteX3" fmla="*/ 101940 w 175222"/>
              <a:gd name="connsiteY3" fmla="*/ 205449 h 1411095"/>
              <a:gd name="connsiteX4" fmla="*/ 95590 w 175222"/>
              <a:gd name="connsiteY4" fmla="*/ 595974 h 1411095"/>
              <a:gd name="connsiteX5" fmla="*/ 95590 w 175222"/>
              <a:gd name="connsiteY5" fmla="*/ 529299 h 1411095"/>
              <a:gd name="connsiteX6" fmla="*/ 105115 w 175222"/>
              <a:gd name="connsiteY6" fmla="*/ 853149 h 1411095"/>
              <a:gd name="connsiteX7" fmla="*/ 111465 w 175222"/>
              <a:gd name="connsiteY7" fmla="*/ 843624 h 1411095"/>
              <a:gd name="connsiteX8" fmla="*/ 54315 w 175222"/>
              <a:gd name="connsiteY8" fmla="*/ 1189699 h 1411095"/>
              <a:gd name="connsiteX9" fmla="*/ 340 w 175222"/>
              <a:gd name="connsiteY9" fmla="*/ 1402424 h 1411095"/>
              <a:gd name="connsiteX10" fmla="*/ 35265 w 175222"/>
              <a:gd name="connsiteY10" fmla="*/ 1297649 h 1411095"/>
              <a:gd name="connsiteX11" fmla="*/ 111465 w 175222"/>
              <a:gd name="connsiteY11" fmla="*/ 662649 h 1411095"/>
              <a:gd name="connsiteX12" fmla="*/ 101940 w 175222"/>
              <a:gd name="connsiteY12" fmla="*/ 659474 h 1411095"/>
              <a:gd name="connsiteX13" fmla="*/ 79715 w 175222"/>
              <a:gd name="connsiteY13" fmla="*/ 313399 h 1411095"/>
              <a:gd name="connsiteX14" fmla="*/ 89240 w 175222"/>
              <a:gd name="connsiteY14" fmla="*/ 335624 h 1411095"/>
              <a:gd name="connsiteX15" fmla="*/ 89240 w 175222"/>
              <a:gd name="connsiteY15" fmla="*/ 176874 h 1411095"/>
              <a:gd name="connsiteX16" fmla="*/ 174965 w 175222"/>
              <a:gd name="connsiteY16" fmla="*/ 2249 h 141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5222" h="1411095">
                <a:moveTo>
                  <a:pt x="174965" y="2249"/>
                </a:moveTo>
                <a:cubicBezTo>
                  <a:pt x="179198" y="-12038"/>
                  <a:pt x="129986" y="44582"/>
                  <a:pt x="114640" y="91149"/>
                </a:cubicBezTo>
                <a:cubicBezTo>
                  <a:pt x="99294" y="137716"/>
                  <a:pt x="85007" y="262599"/>
                  <a:pt x="82890" y="281649"/>
                </a:cubicBezTo>
                <a:cubicBezTo>
                  <a:pt x="80773" y="300699"/>
                  <a:pt x="99823" y="153062"/>
                  <a:pt x="101940" y="205449"/>
                </a:cubicBezTo>
                <a:cubicBezTo>
                  <a:pt x="104057" y="257836"/>
                  <a:pt x="96648" y="541999"/>
                  <a:pt x="95590" y="595974"/>
                </a:cubicBezTo>
                <a:cubicBezTo>
                  <a:pt x="94532" y="649949"/>
                  <a:pt x="94003" y="486437"/>
                  <a:pt x="95590" y="529299"/>
                </a:cubicBezTo>
                <a:cubicBezTo>
                  <a:pt x="97177" y="572161"/>
                  <a:pt x="102469" y="800762"/>
                  <a:pt x="105115" y="853149"/>
                </a:cubicBezTo>
                <a:cubicBezTo>
                  <a:pt x="107761" y="905537"/>
                  <a:pt x="119932" y="787532"/>
                  <a:pt x="111465" y="843624"/>
                </a:cubicBezTo>
                <a:cubicBezTo>
                  <a:pt x="102998" y="899716"/>
                  <a:pt x="72836" y="1096566"/>
                  <a:pt x="54315" y="1189699"/>
                </a:cubicBezTo>
                <a:cubicBezTo>
                  <a:pt x="35794" y="1282832"/>
                  <a:pt x="3515" y="1384432"/>
                  <a:pt x="340" y="1402424"/>
                </a:cubicBezTo>
                <a:cubicBezTo>
                  <a:pt x="-2835" y="1420416"/>
                  <a:pt x="16744" y="1420945"/>
                  <a:pt x="35265" y="1297649"/>
                </a:cubicBezTo>
                <a:cubicBezTo>
                  <a:pt x="53786" y="1174353"/>
                  <a:pt x="100353" y="769011"/>
                  <a:pt x="111465" y="662649"/>
                </a:cubicBezTo>
                <a:cubicBezTo>
                  <a:pt x="122577" y="556287"/>
                  <a:pt x="107232" y="717682"/>
                  <a:pt x="101940" y="659474"/>
                </a:cubicBezTo>
                <a:cubicBezTo>
                  <a:pt x="96648" y="601266"/>
                  <a:pt x="81832" y="367374"/>
                  <a:pt x="79715" y="313399"/>
                </a:cubicBezTo>
                <a:cubicBezTo>
                  <a:pt x="77598" y="259424"/>
                  <a:pt x="87653" y="358378"/>
                  <a:pt x="89240" y="335624"/>
                </a:cubicBezTo>
                <a:cubicBezTo>
                  <a:pt x="90827" y="312870"/>
                  <a:pt x="77598" y="231378"/>
                  <a:pt x="89240" y="176874"/>
                </a:cubicBezTo>
                <a:cubicBezTo>
                  <a:pt x="100882" y="122370"/>
                  <a:pt x="170732" y="16536"/>
                  <a:pt x="174965" y="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D62F000D-6792-B8B0-32F1-222CF632335D}"/>
              </a:ext>
            </a:extLst>
          </p:cNvPr>
          <p:cNvSpPr/>
          <p:nvPr/>
        </p:nvSpPr>
        <p:spPr>
          <a:xfrm>
            <a:off x="2869594" y="3655674"/>
            <a:ext cx="336475" cy="744988"/>
          </a:xfrm>
          <a:custGeom>
            <a:avLst/>
            <a:gdLst>
              <a:gd name="connsiteX0" fmla="*/ 606 w 336475"/>
              <a:gd name="connsiteY0" fmla="*/ 1926 h 744988"/>
              <a:gd name="connsiteX1" fmla="*/ 232381 w 336475"/>
              <a:gd name="connsiteY1" fmla="*/ 290851 h 744988"/>
              <a:gd name="connsiteX2" fmla="*/ 248256 w 336475"/>
              <a:gd name="connsiteY2" fmla="*/ 408326 h 744988"/>
              <a:gd name="connsiteX3" fmla="*/ 333981 w 336475"/>
              <a:gd name="connsiteY3" fmla="*/ 735351 h 744988"/>
              <a:gd name="connsiteX4" fmla="*/ 308581 w 336475"/>
              <a:gd name="connsiteY4" fmla="*/ 636926 h 744988"/>
              <a:gd name="connsiteX5" fmla="*/ 257781 w 336475"/>
              <a:gd name="connsiteY5" fmla="*/ 417851 h 744988"/>
              <a:gd name="connsiteX6" fmla="*/ 311756 w 336475"/>
              <a:gd name="connsiteY6" fmla="*/ 598826 h 744988"/>
              <a:gd name="connsiteX7" fmla="*/ 248256 w 336475"/>
              <a:gd name="connsiteY7" fmla="*/ 443251 h 744988"/>
              <a:gd name="connsiteX8" fmla="*/ 206981 w 336475"/>
              <a:gd name="connsiteY8" fmla="*/ 300376 h 744988"/>
              <a:gd name="connsiteX9" fmla="*/ 165706 w 336475"/>
              <a:gd name="connsiteY9" fmla="*/ 170201 h 744988"/>
              <a:gd name="connsiteX10" fmla="*/ 606 w 336475"/>
              <a:gd name="connsiteY10" fmla="*/ 1926 h 74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475" h="744988">
                <a:moveTo>
                  <a:pt x="606" y="1926"/>
                </a:moveTo>
                <a:cubicBezTo>
                  <a:pt x="11718" y="22034"/>
                  <a:pt x="191106" y="223118"/>
                  <a:pt x="232381" y="290851"/>
                </a:cubicBezTo>
                <a:cubicBezTo>
                  <a:pt x="273656" y="358584"/>
                  <a:pt x="231323" y="334243"/>
                  <a:pt x="248256" y="408326"/>
                </a:cubicBezTo>
                <a:cubicBezTo>
                  <a:pt x="265189" y="482409"/>
                  <a:pt x="323927" y="697251"/>
                  <a:pt x="333981" y="735351"/>
                </a:cubicBezTo>
                <a:cubicBezTo>
                  <a:pt x="344035" y="773451"/>
                  <a:pt x="321281" y="689843"/>
                  <a:pt x="308581" y="636926"/>
                </a:cubicBezTo>
                <a:cubicBezTo>
                  <a:pt x="295881" y="584009"/>
                  <a:pt x="257252" y="424201"/>
                  <a:pt x="257781" y="417851"/>
                </a:cubicBezTo>
                <a:cubicBezTo>
                  <a:pt x="258310" y="411501"/>
                  <a:pt x="313343" y="594593"/>
                  <a:pt x="311756" y="598826"/>
                </a:cubicBezTo>
                <a:cubicBezTo>
                  <a:pt x="310169" y="603059"/>
                  <a:pt x="265719" y="492993"/>
                  <a:pt x="248256" y="443251"/>
                </a:cubicBezTo>
                <a:cubicBezTo>
                  <a:pt x="230794" y="393509"/>
                  <a:pt x="220739" y="345884"/>
                  <a:pt x="206981" y="300376"/>
                </a:cubicBezTo>
                <a:cubicBezTo>
                  <a:pt x="193223" y="254868"/>
                  <a:pt x="196927" y="215709"/>
                  <a:pt x="165706" y="170201"/>
                </a:cubicBezTo>
                <a:cubicBezTo>
                  <a:pt x="134485" y="124693"/>
                  <a:pt x="-10506" y="-18182"/>
                  <a:pt x="606" y="1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E9FDCF40-871E-26A0-48D3-A7134CD47BAC}"/>
              </a:ext>
            </a:extLst>
          </p:cNvPr>
          <p:cNvSpPr/>
          <p:nvPr/>
        </p:nvSpPr>
        <p:spPr>
          <a:xfrm>
            <a:off x="3289207" y="3936965"/>
            <a:ext cx="29177" cy="454260"/>
          </a:xfrm>
          <a:custGeom>
            <a:avLst/>
            <a:gdLst>
              <a:gd name="connsiteX0" fmla="*/ 19143 w 29177"/>
              <a:gd name="connsiteY0" fmla="*/ 35 h 454260"/>
              <a:gd name="connsiteX1" fmla="*/ 93 w 29177"/>
              <a:gd name="connsiteY1" fmla="*/ 133385 h 454260"/>
              <a:gd name="connsiteX2" fmla="*/ 28668 w 29177"/>
              <a:gd name="connsiteY2" fmla="*/ 260385 h 454260"/>
              <a:gd name="connsiteX3" fmla="*/ 19143 w 29177"/>
              <a:gd name="connsiteY3" fmla="*/ 454060 h 454260"/>
              <a:gd name="connsiteX4" fmla="*/ 28668 w 29177"/>
              <a:gd name="connsiteY4" fmla="*/ 222285 h 454260"/>
              <a:gd name="connsiteX5" fmla="*/ 19143 w 29177"/>
              <a:gd name="connsiteY5" fmla="*/ 238160 h 454260"/>
              <a:gd name="connsiteX6" fmla="*/ 9618 w 29177"/>
              <a:gd name="connsiteY6" fmla="*/ 146085 h 454260"/>
              <a:gd name="connsiteX7" fmla="*/ 19143 w 29177"/>
              <a:gd name="connsiteY7" fmla="*/ 35 h 45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77" h="454260">
                <a:moveTo>
                  <a:pt x="19143" y="35"/>
                </a:moveTo>
                <a:cubicBezTo>
                  <a:pt x="17555" y="-2082"/>
                  <a:pt x="-1495" y="89993"/>
                  <a:pt x="93" y="133385"/>
                </a:cubicBezTo>
                <a:cubicBezTo>
                  <a:pt x="1680" y="176777"/>
                  <a:pt x="25493" y="206939"/>
                  <a:pt x="28668" y="260385"/>
                </a:cubicBezTo>
                <a:cubicBezTo>
                  <a:pt x="31843" y="313831"/>
                  <a:pt x="19143" y="460410"/>
                  <a:pt x="19143" y="454060"/>
                </a:cubicBezTo>
                <a:cubicBezTo>
                  <a:pt x="19143" y="447710"/>
                  <a:pt x="28668" y="258268"/>
                  <a:pt x="28668" y="222285"/>
                </a:cubicBezTo>
                <a:cubicBezTo>
                  <a:pt x="28668" y="186302"/>
                  <a:pt x="22318" y="250860"/>
                  <a:pt x="19143" y="238160"/>
                </a:cubicBezTo>
                <a:cubicBezTo>
                  <a:pt x="15968" y="225460"/>
                  <a:pt x="8560" y="180481"/>
                  <a:pt x="9618" y="146085"/>
                </a:cubicBezTo>
                <a:cubicBezTo>
                  <a:pt x="10676" y="111689"/>
                  <a:pt x="20731" y="2152"/>
                  <a:pt x="1914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0116821D-D479-9F5E-E1DC-605239CCB81B}"/>
              </a:ext>
            </a:extLst>
          </p:cNvPr>
          <p:cNvSpPr/>
          <p:nvPr/>
        </p:nvSpPr>
        <p:spPr>
          <a:xfrm>
            <a:off x="3215842" y="4266396"/>
            <a:ext cx="64064" cy="443696"/>
          </a:xfrm>
          <a:custGeom>
            <a:avLst/>
            <a:gdLst>
              <a:gd name="connsiteX0" fmla="*/ 433 w 64064"/>
              <a:gd name="connsiteY0" fmla="*/ 804 h 443696"/>
              <a:gd name="connsiteX1" fmla="*/ 54408 w 64064"/>
              <a:gd name="connsiteY1" fmla="*/ 277029 h 443696"/>
              <a:gd name="connsiteX2" fmla="*/ 60758 w 64064"/>
              <a:gd name="connsiteY2" fmla="*/ 442129 h 443696"/>
              <a:gd name="connsiteX3" fmla="*/ 60758 w 64064"/>
              <a:gd name="connsiteY3" fmla="*/ 350054 h 443696"/>
              <a:gd name="connsiteX4" fmla="*/ 19483 w 64064"/>
              <a:gd name="connsiteY4" fmla="*/ 184954 h 443696"/>
              <a:gd name="connsiteX5" fmla="*/ 29008 w 64064"/>
              <a:gd name="connsiteY5" fmla="*/ 191304 h 443696"/>
              <a:gd name="connsiteX6" fmla="*/ 433 w 64064"/>
              <a:gd name="connsiteY6" fmla="*/ 804 h 44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64" h="443696">
                <a:moveTo>
                  <a:pt x="433" y="804"/>
                </a:moveTo>
                <a:cubicBezTo>
                  <a:pt x="4666" y="15091"/>
                  <a:pt x="44354" y="203475"/>
                  <a:pt x="54408" y="277029"/>
                </a:cubicBezTo>
                <a:cubicBezTo>
                  <a:pt x="64462" y="350583"/>
                  <a:pt x="59700" y="429958"/>
                  <a:pt x="60758" y="442129"/>
                </a:cubicBezTo>
                <a:cubicBezTo>
                  <a:pt x="61816" y="454300"/>
                  <a:pt x="67637" y="392917"/>
                  <a:pt x="60758" y="350054"/>
                </a:cubicBezTo>
                <a:cubicBezTo>
                  <a:pt x="53879" y="307192"/>
                  <a:pt x="19483" y="184954"/>
                  <a:pt x="19483" y="184954"/>
                </a:cubicBezTo>
                <a:cubicBezTo>
                  <a:pt x="14191" y="158496"/>
                  <a:pt x="33770" y="215646"/>
                  <a:pt x="29008" y="191304"/>
                </a:cubicBezTo>
                <a:cubicBezTo>
                  <a:pt x="24246" y="166962"/>
                  <a:pt x="-3800" y="-13483"/>
                  <a:pt x="433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C03AF0B0-379A-D63A-F4B1-81374D19CE6B}"/>
              </a:ext>
            </a:extLst>
          </p:cNvPr>
          <p:cNvSpPr/>
          <p:nvPr/>
        </p:nvSpPr>
        <p:spPr>
          <a:xfrm>
            <a:off x="3097690" y="4714859"/>
            <a:ext cx="191635" cy="340030"/>
          </a:xfrm>
          <a:custGeom>
            <a:avLst/>
            <a:gdLst>
              <a:gd name="connsiteX0" fmla="*/ 191610 w 191635"/>
              <a:gd name="connsiteY0" fmla="*/ 16 h 340030"/>
              <a:gd name="connsiteX1" fmla="*/ 153510 w 191635"/>
              <a:gd name="connsiteY1" fmla="*/ 142891 h 340030"/>
              <a:gd name="connsiteX2" fmla="*/ 147160 w 191635"/>
              <a:gd name="connsiteY2" fmla="*/ 196866 h 340030"/>
              <a:gd name="connsiteX3" fmla="*/ 1110 w 191635"/>
              <a:gd name="connsiteY3" fmla="*/ 339741 h 340030"/>
              <a:gd name="connsiteX4" fmla="*/ 77310 w 191635"/>
              <a:gd name="connsiteY4" fmla="*/ 234966 h 340030"/>
              <a:gd name="connsiteX5" fmla="*/ 26510 w 191635"/>
              <a:gd name="connsiteY5" fmla="*/ 273066 h 340030"/>
              <a:gd name="connsiteX6" fmla="*/ 150335 w 191635"/>
              <a:gd name="connsiteY6" fmla="*/ 28591 h 340030"/>
              <a:gd name="connsiteX7" fmla="*/ 86835 w 191635"/>
              <a:gd name="connsiteY7" fmla="*/ 203216 h 340030"/>
              <a:gd name="connsiteX8" fmla="*/ 147160 w 191635"/>
              <a:gd name="connsiteY8" fmla="*/ 152416 h 340030"/>
              <a:gd name="connsiteX9" fmla="*/ 191610 w 191635"/>
              <a:gd name="connsiteY9" fmla="*/ 16 h 34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635" h="340030">
                <a:moveTo>
                  <a:pt x="191610" y="16"/>
                </a:moveTo>
                <a:cubicBezTo>
                  <a:pt x="192668" y="-1572"/>
                  <a:pt x="160918" y="110083"/>
                  <a:pt x="153510" y="142891"/>
                </a:cubicBezTo>
                <a:cubicBezTo>
                  <a:pt x="146102" y="175699"/>
                  <a:pt x="172560" y="164058"/>
                  <a:pt x="147160" y="196866"/>
                </a:cubicBezTo>
                <a:cubicBezTo>
                  <a:pt x="121760" y="229674"/>
                  <a:pt x="12752" y="333391"/>
                  <a:pt x="1110" y="339741"/>
                </a:cubicBezTo>
                <a:cubicBezTo>
                  <a:pt x="-10532" y="346091"/>
                  <a:pt x="73077" y="246079"/>
                  <a:pt x="77310" y="234966"/>
                </a:cubicBezTo>
                <a:cubicBezTo>
                  <a:pt x="81543" y="223854"/>
                  <a:pt x="14339" y="307462"/>
                  <a:pt x="26510" y="273066"/>
                </a:cubicBezTo>
                <a:cubicBezTo>
                  <a:pt x="38681" y="238670"/>
                  <a:pt x="140281" y="40233"/>
                  <a:pt x="150335" y="28591"/>
                </a:cubicBezTo>
                <a:cubicBezTo>
                  <a:pt x="160389" y="16949"/>
                  <a:pt x="87364" y="182579"/>
                  <a:pt x="86835" y="203216"/>
                </a:cubicBezTo>
                <a:cubicBezTo>
                  <a:pt x="86306" y="223853"/>
                  <a:pt x="133402" y="180462"/>
                  <a:pt x="147160" y="152416"/>
                </a:cubicBezTo>
                <a:cubicBezTo>
                  <a:pt x="160918" y="124370"/>
                  <a:pt x="190552" y="1604"/>
                  <a:pt x="19161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94160A09-9F37-17BE-D7E4-989E8694B209}"/>
              </a:ext>
            </a:extLst>
          </p:cNvPr>
          <p:cNvSpPr/>
          <p:nvPr/>
        </p:nvSpPr>
        <p:spPr>
          <a:xfrm>
            <a:off x="2914590" y="3644556"/>
            <a:ext cx="316754" cy="653418"/>
          </a:xfrm>
          <a:custGeom>
            <a:avLst/>
            <a:gdLst>
              <a:gd name="connsiteX0" fmla="*/ 60 w 316754"/>
              <a:gd name="connsiteY0" fmla="*/ 344 h 653418"/>
              <a:gd name="connsiteX1" fmla="*/ 215960 w 316754"/>
              <a:gd name="connsiteY1" fmla="*/ 298794 h 653418"/>
              <a:gd name="connsiteX2" fmla="*/ 215960 w 316754"/>
              <a:gd name="connsiteY2" fmla="*/ 270219 h 653418"/>
              <a:gd name="connsiteX3" fmla="*/ 263585 w 316754"/>
              <a:gd name="connsiteY3" fmla="*/ 435319 h 653418"/>
              <a:gd name="connsiteX4" fmla="*/ 314385 w 316754"/>
              <a:gd name="connsiteY4" fmla="*/ 648044 h 653418"/>
              <a:gd name="connsiteX5" fmla="*/ 298510 w 316754"/>
              <a:gd name="connsiteY5" fmla="*/ 559144 h 653418"/>
              <a:gd name="connsiteX6" fmla="*/ 212785 w 316754"/>
              <a:gd name="connsiteY6" fmla="*/ 235294 h 653418"/>
              <a:gd name="connsiteX7" fmla="*/ 193735 w 316754"/>
              <a:gd name="connsiteY7" fmla="*/ 238469 h 653418"/>
              <a:gd name="connsiteX8" fmla="*/ 60 w 316754"/>
              <a:gd name="connsiteY8" fmla="*/ 344 h 65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754" h="653418">
                <a:moveTo>
                  <a:pt x="60" y="344"/>
                </a:moveTo>
                <a:cubicBezTo>
                  <a:pt x="3764" y="10398"/>
                  <a:pt x="179977" y="253815"/>
                  <a:pt x="215960" y="298794"/>
                </a:cubicBezTo>
                <a:cubicBezTo>
                  <a:pt x="251943" y="343773"/>
                  <a:pt x="208023" y="247465"/>
                  <a:pt x="215960" y="270219"/>
                </a:cubicBezTo>
                <a:cubicBezTo>
                  <a:pt x="223898" y="292973"/>
                  <a:pt x="247181" y="372348"/>
                  <a:pt x="263585" y="435319"/>
                </a:cubicBezTo>
                <a:cubicBezTo>
                  <a:pt x="279989" y="498290"/>
                  <a:pt x="308564" y="627407"/>
                  <a:pt x="314385" y="648044"/>
                </a:cubicBezTo>
                <a:cubicBezTo>
                  <a:pt x="320206" y="668681"/>
                  <a:pt x="315443" y="627936"/>
                  <a:pt x="298510" y="559144"/>
                </a:cubicBezTo>
                <a:cubicBezTo>
                  <a:pt x="281577" y="490352"/>
                  <a:pt x="230247" y="288740"/>
                  <a:pt x="212785" y="235294"/>
                </a:cubicBezTo>
                <a:cubicBezTo>
                  <a:pt x="195323" y="181848"/>
                  <a:pt x="224956" y="273394"/>
                  <a:pt x="193735" y="238469"/>
                </a:cubicBezTo>
                <a:cubicBezTo>
                  <a:pt x="162514" y="203544"/>
                  <a:pt x="-3644" y="-9710"/>
                  <a:pt x="60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1288DCC4-9AC7-07F6-6A3A-ED8F4BFE787C}"/>
              </a:ext>
            </a:extLst>
          </p:cNvPr>
          <p:cNvSpPr/>
          <p:nvPr/>
        </p:nvSpPr>
        <p:spPr>
          <a:xfrm>
            <a:off x="2349186" y="3704906"/>
            <a:ext cx="376132" cy="467780"/>
          </a:xfrm>
          <a:custGeom>
            <a:avLst/>
            <a:gdLst>
              <a:gd name="connsiteX0" fmla="*/ 374964 w 376132"/>
              <a:gd name="connsiteY0" fmla="*/ 319 h 467780"/>
              <a:gd name="connsiteX1" fmla="*/ 152714 w 376132"/>
              <a:gd name="connsiteY1" fmla="*/ 286069 h 467780"/>
              <a:gd name="connsiteX2" fmla="*/ 165414 w 376132"/>
              <a:gd name="connsiteY2" fmla="*/ 267019 h 467780"/>
              <a:gd name="connsiteX3" fmla="*/ 314 w 376132"/>
              <a:gd name="connsiteY3" fmla="*/ 467044 h 467780"/>
              <a:gd name="connsiteX4" fmla="*/ 127314 w 376132"/>
              <a:gd name="connsiteY4" fmla="*/ 330519 h 467780"/>
              <a:gd name="connsiteX5" fmla="*/ 251139 w 376132"/>
              <a:gd name="connsiteY5" fmla="*/ 222569 h 467780"/>
              <a:gd name="connsiteX6" fmla="*/ 241614 w 376132"/>
              <a:gd name="connsiteY6" fmla="*/ 228919 h 467780"/>
              <a:gd name="connsiteX7" fmla="*/ 374964 w 376132"/>
              <a:gd name="connsiteY7" fmla="*/ 319 h 46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132" h="467780">
                <a:moveTo>
                  <a:pt x="374964" y="319"/>
                </a:moveTo>
                <a:cubicBezTo>
                  <a:pt x="360147" y="9844"/>
                  <a:pt x="187639" y="241619"/>
                  <a:pt x="152714" y="286069"/>
                </a:cubicBezTo>
                <a:cubicBezTo>
                  <a:pt x="117789" y="330519"/>
                  <a:pt x="190814" y="236856"/>
                  <a:pt x="165414" y="267019"/>
                </a:cubicBezTo>
                <a:cubicBezTo>
                  <a:pt x="140014" y="297182"/>
                  <a:pt x="6664" y="456461"/>
                  <a:pt x="314" y="467044"/>
                </a:cubicBezTo>
                <a:cubicBezTo>
                  <a:pt x="-6036" y="477627"/>
                  <a:pt x="85510" y="371265"/>
                  <a:pt x="127314" y="330519"/>
                </a:cubicBezTo>
                <a:cubicBezTo>
                  <a:pt x="169118" y="289773"/>
                  <a:pt x="251139" y="222569"/>
                  <a:pt x="251139" y="222569"/>
                </a:cubicBezTo>
                <a:cubicBezTo>
                  <a:pt x="270189" y="205636"/>
                  <a:pt x="224152" y="260669"/>
                  <a:pt x="241614" y="228919"/>
                </a:cubicBezTo>
                <a:cubicBezTo>
                  <a:pt x="259076" y="197169"/>
                  <a:pt x="389781" y="-9206"/>
                  <a:pt x="374964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96C6590-760D-EBD3-89B4-8AA770B13782}"/>
              </a:ext>
            </a:extLst>
          </p:cNvPr>
          <p:cNvSpPr/>
          <p:nvPr/>
        </p:nvSpPr>
        <p:spPr>
          <a:xfrm>
            <a:off x="2186318" y="3714750"/>
            <a:ext cx="525132" cy="686272"/>
          </a:xfrm>
          <a:custGeom>
            <a:avLst/>
            <a:gdLst>
              <a:gd name="connsiteX0" fmla="*/ 525132 w 525132"/>
              <a:gd name="connsiteY0" fmla="*/ 0 h 686272"/>
              <a:gd name="connsiteX1" fmla="*/ 414007 w 525132"/>
              <a:gd name="connsiteY1" fmla="*/ 123825 h 686272"/>
              <a:gd name="connsiteX2" fmla="*/ 312407 w 525132"/>
              <a:gd name="connsiteY2" fmla="*/ 228600 h 686272"/>
              <a:gd name="connsiteX3" fmla="*/ 160007 w 525132"/>
              <a:gd name="connsiteY3" fmla="*/ 393700 h 686272"/>
              <a:gd name="connsiteX4" fmla="*/ 207632 w 525132"/>
              <a:gd name="connsiteY4" fmla="*/ 365125 h 686272"/>
              <a:gd name="connsiteX5" fmla="*/ 83807 w 525132"/>
              <a:gd name="connsiteY5" fmla="*/ 504825 h 686272"/>
              <a:gd name="connsiteX6" fmla="*/ 1257 w 525132"/>
              <a:gd name="connsiteY6" fmla="*/ 685800 h 686272"/>
              <a:gd name="connsiteX7" fmla="*/ 147307 w 525132"/>
              <a:gd name="connsiteY7" fmla="*/ 447675 h 686272"/>
              <a:gd name="connsiteX8" fmla="*/ 242557 w 525132"/>
              <a:gd name="connsiteY8" fmla="*/ 323850 h 686272"/>
              <a:gd name="connsiteX9" fmla="*/ 233032 w 525132"/>
              <a:gd name="connsiteY9" fmla="*/ 336550 h 686272"/>
              <a:gd name="connsiteX10" fmla="*/ 309232 w 525132"/>
              <a:gd name="connsiteY10" fmla="*/ 247650 h 686272"/>
              <a:gd name="connsiteX11" fmla="*/ 525132 w 525132"/>
              <a:gd name="connsiteY11" fmla="*/ 0 h 68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5132" h="686272">
                <a:moveTo>
                  <a:pt x="525132" y="0"/>
                </a:moveTo>
                <a:cubicBezTo>
                  <a:pt x="487296" y="42862"/>
                  <a:pt x="449461" y="85725"/>
                  <a:pt x="414007" y="123825"/>
                </a:cubicBezTo>
                <a:cubicBezTo>
                  <a:pt x="378553" y="161925"/>
                  <a:pt x="354740" y="183621"/>
                  <a:pt x="312407" y="228600"/>
                </a:cubicBezTo>
                <a:cubicBezTo>
                  <a:pt x="270074" y="273579"/>
                  <a:pt x="177469" y="370946"/>
                  <a:pt x="160007" y="393700"/>
                </a:cubicBezTo>
                <a:cubicBezTo>
                  <a:pt x="142544" y="416454"/>
                  <a:pt x="220332" y="346604"/>
                  <a:pt x="207632" y="365125"/>
                </a:cubicBezTo>
                <a:cubicBezTo>
                  <a:pt x="194932" y="383646"/>
                  <a:pt x="118203" y="451379"/>
                  <a:pt x="83807" y="504825"/>
                </a:cubicBezTo>
                <a:cubicBezTo>
                  <a:pt x="49411" y="558271"/>
                  <a:pt x="-9326" y="695325"/>
                  <a:pt x="1257" y="685800"/>
                </a:cubicBezTo>
                <a:cubicBezTo>
                  <a:pt x="11840" y="676275"/>
                  <a:pt x="107090" y="508000"/>
                  <a:pt x="147307" y="447675"/>
                </a:cubicBezTo>
                <a:cubicBezTo>
                  <a:pt x="187524" y="387350"/>
                  <a:pt x="242557" y="323850"/>
                  <a:pt x="242557" y="323850"/>
                </a:cubicBezTo>
                <a:cubicBezTo>
                  <a:pt x="256844" y="305329"/>
                  <a:pt x="221920" y="349250"/>
                  <a:pt x="233032" y="336550"/>
                </a:cubicBezTo>
                <a:cubicBezTo>
                  <a:pt x="244144" y="323850"/>
                  <a:pt x="309232" y="247650"/>
                  <a:pt x="309232" y="247650"/>
                </a:cubicBezTo>
                <a:lnTo>
                  <a:pt x="5251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E3F6AF86-BAAA-B155-A4D2-8756FF5B5349}"/>
              </a:ext>
            </a:extLst>
          </p:cNvPr>
          <p:cNvSpPr/>
          <p:nvPr/>
        </p:nvSpPr>
        <p:spPr>
          <a:xfrm>
            <a:off x="2340194" y="4063985"/>
            <a:ext cx="152197" cy="855124"/>
          </a:xfrm>
          <a:custGeom>
            <a:avLst/>
            <a:gdLst>
              <a:gd name="connsiteX0" fmla="*/ 152181 w 152197"/>
              <a:gd name="connsiteY0" fmla="*/ 15 h 855124"/>
              <a:gd name="connsiteX1" fmla="*/ 18831 w 152197"/>
              <a:gd name="connsiteY1" fmla="*/ 165115 h 855124"/>
              <a:gd name="connsiteX2" fmla="*/ 15656 w 152197"/>
              <a:gd name="connsiteY2" fmla="*/ 298465 h 855124"/>
              <a:gd name="connsiteX3" fmla="*/ 9306 w 152197"/>
              <a:gd name="connsiteY3" fmla="*/ 250840 h 855124"/>
              <a:gd name="connsiteX4" fmla="*/ 9306 w 152197"/>
              <a:gd name="connsiteY4" fmla="*/ 514365 h 855124"/>
              <a:gd name="connsiteX5" fmla="*/ 22006 w 152197"/>
              <a:gd name="connsiteY5" fmla="*/ 854090 h 855124"/>
              <a:gd name="connsiteX6" fmla="*/ 31531 w 152197"/>
              <a:gd name="connsiteY6" fmla="*/ 606440 h 855124"/>
              <a:gd name="connsiteX7" fmla="*/ 22006 w 152197"/>
              <a:gd name="connsiteY7" fmla="*/ 228615 h 855124"/>
              <a:gd name="connsiteX8" fmla="*/ 12481 w 152197"/>
              <a:gd name="connsiteY8" fmla="*/ 241315 h 855124"/>
              <a:gd name="connsiteX9" fmla="*/ 9306 w 152197"/>
              <a:gd name="connsiteY9" fmla="*/ 155590 h 855124"/>
              <a:gd name="connsiteX10" fmla="*/ 152181 w 152197"/>
              <a:gd name="connsiteY10" fmla="*/ 15 h 85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197" h="855124">
                <a:moveTo>
                  <a:pt x="152181" y="15"/>
                </a:moveTo>
                <a:cubicBezTo>
                  <a:pt x="153768" y="1602"/>
                  <a:pt x="41585" y="115373"/>
                  <a:pt x="18831" y="165115"/>
                </a:cubicBezTo>
                <a:cubicBezTo>
                  <a:pt x="-3923" y="214857"/>
                  <a:pt x="17243" y="284178"/>
                  <a:pt x="15656" y="298465"/>
                </a:cubicBezTo>
                <a:cubicBezTo>
                  <a:pt x="14069" y="312752"/>
                  <a:pt x="10364" y="214857"/>
                  <a:pt x="9306" y="250840"/>
                </a:cubicBezTo>
                <a:cubicBezTo>
                  <a:pt x="8248" y="286823"/>
                  <a:pt x="7189" y="413823"/>
                  <a:pt x="9306" y="514365"/>
                </a:cubicBezTo>
                <a:cubicBezTo>
                  <a:pt x="11423" y="614907"/>
                  <a:pt x="18302" y="838744"/>
                  <a:pt x="22006" y="854090"/>
                </a:cubicBezTo>
                <a:cubicBezTo>
                  <a:pt x="25710" y="869436"/>
                  <a:pt x="31531" y="710686"/>
                  <a:pt x="31531" y="606440"/>
                </a:cubicBezTo>
                <a:cubicBezTo>
                  <a:pt x="31531" y="502194"/>
                  <a:pt x="25181" y="289469"/>
                  <a:pt x="22006" y="228615"/>
                </a:cubicBezTo>
                <a:cubicBezTo>
                  <a:pt x="18831" y="167761"/>
                  <a:pt x="14598" y="253486"/>
                  <a:pt x="12481" y="241315"/>
                </a:cubicBezTo>
                <a:cubicBezTo>
                  <a:pt x="10364" y="229144"/>
                  <a:pt x="-12390" y="190515"/>
                  <a:pt x="9306" y="155590"/>
                </a:cubicBezTo>
                <a:cubicBezTo>
                  <a:pt x="31002" y="120665"/>
                  <a:pt x="150594" y="-1572"/>
                  <a:pt x="15218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8698DD5B-4277-F171-F72E-0C92BC4895FF}"/>
              </a:ext>
            </a:extLst>
          </p:cNvPr>
          <p:cNvSpPr/>
          <p:nvPr/>
        </p:nvSpPr>
        <p:spPr>
          <a:xfrm>
            <a:off x="2432726" y="3927334"/>
            <a:ext cx="253478" cy="302436"/>
          </a:xfrm>
          <a:custGeom>
            <a:avLst/>
            <a:gdLst>
              <a:gd name="connsiteX0" fmla="*/ 250149 w 253478"/>
              <a:gd name="connsiteY0" fmla="*/ 3316 h 302436"/>
              <a:gd name="connsiteX1" fmla="*/ 2499 w 253478"/>
              <a:gd name="connsiteY1" fmla="*/ 298591 h 302436"/>
              <a:gd name="connsiteX2" fmla="*/ 123149 w 253478"/>
              <a:gd name="connsiteY2" fmla="*/ 177941 h 302436"/>
              <a:gd name="connsiteX3" fmla="*/ 135849 w 253478"/>
              <a:gd name="connsiteY3" fmla="*/ 273191 h 302436"/>
              <a:gd name="connsiteX4" fmla="*/ 145374 w 253478"/>
              <a:gd name="connsiteY4" fmla="*/ 146191 h 302436"/>
              <a:gd name="connsiteX5" fmla="*/ 250149 w 253478"/>
              <a:gd name="connsiteY5" fmla="*/ 3316 h 30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478" h="302436">
                <a:moveTo>
                  <a:pt x="250149" y="3316"/>
                </a:moveTo>
                <a:cubicBezTo>
                  <a:pt x="226336" y="28716"/>
                  <a:pt x="23666" y="269487"/>
                  <a:pt x="2499" y="298591"/>
                </a:cubicBezTo>
                <a:cubicBezTo>
                  <a:pt x="-18668" y="327695"/>
                  <a:pt x="100924" y="182174"/>
                  <a:pt x="123149" y="177941"/>
                </a:cubicBezTo>
                <a:cubicBezTo>
                  <a:pt x="145374" y="173708"/>
                  <a:pt x="132145" y="278483"/>
                  <a:pt x="135849" y="273191"/>
                </a:cubicBezTo>
                <a:cubicBezTo>
                  <a:pt x="139553" y="267899"/>
                  <a:pt x="127911" y="186937"/>
                  <a:pt x="145374" y="146191"/>
                </a:cubicBezTo>
                <a:cubicBezTo>
                  <a:pt x="162836" y="105445"/>
                  <a:pt x="273962" y="-22084"/>
                  <a:pt x="250149" y="3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838D8AFF-399D-FA70-C68D-5E9BBFEC8C78}"/>
              </a:ext>
            </a:extLst>
          </p:cNvPr>
          <p:cNvSpPr/>
          <p:nvPr/>
        </p:nvSpPr>
        <p:spPr>
          <a:xfrm>
            <a:off x="2866934" y="3914625"/>
            <a:ext cx="197512" cy="238284"/>
          </a:xfrm>
          <a:custGeom>
            <a:avLst/>
            <a:gdLst>
              <a:gd name="connsiteX0" fmla="*/ 174716 w 197512"/>
              <a:gd name="connsiteY0" fmla="*/ 150 h 238284"/>
              <a:gd name="connsiteX1" fmla="*/ 171541 w 197512"/>
              <a:gd name="connsiteY1" fmla="*/ 82700 h 238284"/>
              <a:gd name="connsiteX2" fmla="*/ 196941 w 197512"/>
              <a:gd name="connsiteY2" fmla="*/ 123975 h 238284"/>
              <a:gd name="connsiteX3" fmla="*/ 142966 w 197512"/>
              <a:gd name="connsiteY3" fmla="*/ 114450 h 238284"/>
              <a:gd name="connsiteX4" fmla="*/ 9616 w 197512"/>
              <a:gd name="connsiteY4" fmla="*/ 117625 h 238284"/>
              <a:gd name="connsiteX5" fmla="*/ 73116 w 197512"/>
              <a:gd name="connsiteY5" fmla="*/ 130325 h 238284"/>
              <a:gd name="connsiteX6" fmla="*/ 91 w 197512"/>
              <a:gd name="connsiteY6" fmla="*/ 238275 h 238284"/>
              <a:gd name="connsiteX7" fmla="*/ 60416 w 197512"/>
              <a:gd name="connsiteY7" fmla="*/ 123975 h 238284"/>
              <a:gd name="connsiteX8" fmla="*/ 165191 w 197512"/>
              <a:gd name="connsiteY8" fmla="*/ 133500 h 238284"/>
              <a:gd name="connsiteX9" fmla="*/ 152491 w 197512"/>
              <a:gd name="connsiteY9" fmla="*/ 104925 h 238284"/>
              <a:gd name="connsiteX10" fmla="*/ 174716 w 197512"/>
              <a:gd name="connsiteY10" fmla="*/ 150 h 23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2" h="238284">
                <a:moveTo>
                  <a:pt x="174716" y="150"/>
                </a:moveTo>
                <a:cubicBezTo>
                  <a:pt x="177891" y="-3554"/>
                  <a:pt x="167837" y="62062"/>
                  <a:pt x="171541" y="82700"/>
                </a:cubicBezTo>
                <a:cubicBezTo>
                  <a:pt x="175245" y="103338"/>
                  <a:pt x="201704" y="118683"/>
                  <a:pt x="196941" y="123975"/>
                </a:cubicBezTo>
                <a:cubicBezTo>
                  <a:pt x="192179" y="129267"/>
                  <a:pt x="174187" y="115508"/>
                  <a:pt x="142966" y="114450"/>
                </a:cubicBezTo>
                <a:cubicBezTo>
                  <a:pt x="111745" y="113392"/>
                  <a:pt x="21258" y="114979"/>
                  <a:pt x="9616" y="117625"/>
                </a:cubicBezTo>
                <a:cubicBezTo>
                  <a:pt x="-2026" y="120271"/>
                  <a:pt x="74703" y="110217"/>
                  <a:pt x="73116" y="130325"/>
                </a:cubicBezTo>
                <a:cubicBezTo>
                  <a:pt x="71528" y="150433"/>
                  <a:pt x="2208" y="239333"/>
                  <a:pt x="91" y="238275"/>
                </a:cubicBezTo>
                <a:cubicBezTo>
                  <a:pt x="-2026" y="237217"/>
                  <a:pt x="32899" y="141438"/>
                  <a:pt x="60416" y="123975"/>
                </a:cubicBezTo>
                <a:cubicBezTo>
                  <a:pt x="87933" y="106513"/>
                  <a:pt x="149845" y="136675"/>
                  <a:pt x="165191" y="133500"/>
                </a:cubicBezTo>
                <a:cubicBezTo>
                  <a:pt x="180537" y="130325"/>
                  <a:pt x="152491" y="122387"/>
                  <a:pt x="152491" y="104925"/>
                </a:cubicBezTo>
                <a:cubicBezTo>
                  <a:pt x="152491" y="87463"/>
                  <a:pt x="171541" y="3854"/>
                  <a:pt x="174716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39436057-3711-FB6E-9AFB-708A2FCE28A4}"/>
              </a:ext>
            </a:extLst>
          </p:cNvPr>
          <p:cNvSpPr/>
          <p:nvPr/>
        </p:nvSpPr>
        <p:spPr>
          <a:xfrm>
            <a:off x="3123864" y="4266525"/>
            <a:ext cx="109567" cy="334396"/>
          </a:xfrm>
          <a:custGeom>
            <a:avLst/>
            <a:gdLst>
              <a:gd name="connsiteX0" fmla="*/ 336 w 109567"/>
              <a:gd name="connsiteY0" fmla="*/ 675 h 334396"/>
              <a:gd name="connsiteX1" fmla="*/ 60661 w 109567"/>
              <a:gd name="connsiteY1" fmla="*/ 111800 h 334396"/>
              <a:gd name="connsiteX2" fmla="*/ 108286 w 109567"/>
              <a:gd name="connsiteY2" fmla="*/ 334050 h 334396"/>
              <a:gd name="connsiteX3" fmla="*/ 89236 w 109567"/>
              <a:gd name="connsiteY3" fmla="*/ 159425 h 334396"/>
              <a:gd name="connsiteX4" fmla="*/ 336 w 109567"/>
              <a:gd name="connsiteY4" fmla="*/ 675 h 33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67" h="334396">
                <a:moveTo>
                  <a:pt x="336" y="675"/>
                </a:moveTo>
                <a:cubicBezTo>
                  <a:pt x="-4427" y="-7263"/>
                  <a:pt x="42669" y="56238"/>
                  <a:pt x="60661" y="111800"/>
                </a:cubicBezTo>
                <a:cubicBezTo>
                  <a:pt x="78653" y="167362"/>
                  <a:pt x="103524" y="326113"/>
                  <a:pt x="108286" y="334050"/>
                </a:cubicBezTo>
                <a:cubicBezTo>
                  <a:pt x="113049" y="341988"/>
                  <a:pt x="104053" y="211283"/>
                  <a:pt x="89236" y="159425"/>
                </a:cubicBezTo>
                <a:cubicBezTo>
                  <a:pt x="74419" y="107567"/>
                  <a:pt x="5099" y="8613"/>
                  <a:pt x="336" y="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27BFA30-A10C-FD49-04B6-59A22EFD01F2}"/>
              </a:ext>
            </a:extLst>
          </p:cNvPr>
          <p:cNvSpPr/>
          <p:nvPr/>
        </p:nvSpPr>
        <p:spPr>
          <a:xfrm>
            <a:off x="2438400" y="4321047"/>
            <a:ext cx="64141" cy="768176"/>
          </a:xfrm>
          <a:custGeom>
            <a:avLst/>
            <a:gdLst>
              <a:gd name="connsiteX0" fmla="*/ 57150 w 64141"/>
              <a:gd name="connsiteY0" fmla="*/ 128 h 768176"/>
              <a:gd name="connsiteX1" fmla="*/ 25400 w 64141"/>
              <a:gd name="connsiteY1" fmla="*/ 209678 h 768176"/>
              <a:gd name="connsiteX2" fmla="*/ 60325 w 64141"/>
              <a:gd name="connsiteY2" fmla="*/ 724028 h 768176"/>
              <a:gd name="connsiteX3" fmla="*/ 57150 w 64141"/>
              <a:gd name="connsiteY3" fmla="*/ 676403 h 768176"/>
              <a:gd name="connsiteX4" fmla="*/ 6350 w 64141"/>
              <a:gd name="connsiteY4" fmla="*/ 155703 h 768176"/>
              <a:gd name="connsiteX5" fmla="*/ 6350 w 64141"/>
              <a:gd name="connsiteY5" fmla="*/ 177928 h 768176"/>
              <a:gd name="connsiteX6" fmla="*/ 57150 w 64141"/>
              <a:gd name="connsiteY6" fmla="*/ 128 h 76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41" h="768176">
                <a:moveTo>
                  <a:pt x="57150" y="128"/>
                </a:moveTo>
                <a:cubicBezTo>
                  <a:pt x="60325" y="5420"/>
                  <a:pt x="24871" y="89028"/>
                  <a:pt x="25400" y="209678"/>
                </a:cubicBezTo>
                <a:cubicBezTo>
                  <a:pt x="25929" y="330328"/>
                  <a:pt x="55033" y="646241"/>
                  <a:pt x="60325" y="724028"/>
                </a:cubicBezTo>
                <a:cubicBezTo>
                  <a:pt x="65617" y="801815"/>
                  <a:pt x="66146" y="771124"/>
                  <a:pt x="57150" y="676403"/>
                </a:cubicBezTo>
                <a:cubicBezTo>
                  <a:pt x="48154" y="581682"/>
                  <a:pt x="14817" y="238782"/>
                  <a:pt x="6350" y="155703"/>
                </a:cubicBezTo>
                <a:cubicBezTo>
                  <a:pt x="-2117" y="72624"/>
                  <a:pt x="-2117" y="201740"/>
                  <a:pt x="6350" y="177928"/>
                </a:cubicBezTo>
                <a:cubicBezTo>
                  <a:pt x="14817" y="154116"/>
                  <a:pt x="53975" y="-5164"/>
                  <a:pt x="5715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7A571F58-E92B-C689-6D6B-4F23AAB855CC}"/>
              </a:ext>
            </a:extLst>
          </p:cNvPr>
          <p:cNvSpPr/>
          <p:nvPr/>
        </p:nvSpPr>
        <p:spPr>
          <a:xfrm>
            <a:off x="2887940" y="4535518"/>
            <a:ext cx="239717" cy="439256"/>
          </a:xfrm>
          <a:custGeom>
            <a:avLst/>
            <a:gdLst>
              <a:gd name="connsiteX0" fmla="*/ 207685 w 239717"/>
              <a:gd name="connsiteY0" fmla="*/ 125382 h 439256"/>
              <a:gd name="connsiteX1" fmla="*/ 239435 w 239717"/>
              <a:gd name="connsiteY1" fmla="*/ 287307 h 439256"/>
              <a:gd name="connsiteX2" fmla="*/ 185460 w 239717"/>
              <a:gd name="connsiteY2" fmla="*/ 436532 h 439256"/>
              <a:gd name="connsiteX3" fmla="*/ 182285 w 239717"/>
              <a:gd name="connsiteY3" fmla="*/ 373032 h 439256"/>
              <a:gd name="connsiteX4" fmla="*/ 185460 w 239717"/>
              <a:gd name="connsiteY4" fmla="*/ 239682 h 439256"/>
              <a:gd name="connsiteX5" fmla="*/ 4485 w 239717"/>
              <a:gd name="connsiteY5" fmla="*/ 7907 h 439256"/>
              <a:gd name="connsiteX6" fmla="*/ 64810 w 239717"/>
              <a:gd name="connsiteY6" fmla="*/ 68232 h 439256"/>
              <a:gd name="connsiteX7" fmla="*/ 172760 w 239717"/>
              <a:gd name="connsiteY7" fmla="*/ 207932 h 439256"/>
              <a:gd name="connsiteX8" fmla="*/ 188635 w 239717"/>
              <a:gd name="connsiteY8" fmla="*/ 341282 h 439256"/>
              <a:gd name="connsiteX9" fmla="*/ 194985 w 239717"/>
              <a:gd name="connsiteY9" fmla="*/ 423832 h 439256"/>
              <a:gd name="connsiteX10" fmla="*/ 229910 w 239717"/>
              <a:gd name="connsiteY10" fmla="*/ 322232 h 439256"/>
              <a:gd name="connsiteX11" fmla="*/ 207685 w 239717"/>
              <a:gd name="connsiteY11" fmla="*/ 125382 h 43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717" h="439256">
                <a:moveTo>
                  <a:pt x="207685" y="125382"/>
                </a:moveTo>
                <a:cubicBezTo>
                  <a:pt x="209273" y="119561"/>
                  <a:pt x="243139" y="235449"/>
                  <a:pt x="239435" y="287307"/>
                </a:cubicBezTo>
                <a:cubicBezTo>
                  <a:pt x="235731" y="339165"/>
                  <a:pt x="194985" y="422245"/>
                  <a:pt x="185460" y="436532"/>
                </a:cubicBezTo>
                <a:cubicBezTo>
                  <a:pt x="175935" y="450819"/>
                  <a:pt x="182285" y="405840"/>
                  <a:pt x="182285" y="373032"/>
                </a:cubicBezTo>
                <a:cubicBezTo>
                  <a:pt x="182285" y="340224"/>
                  <a:pt x="215093" y="300536"/>
                  <a:pt x="185460" y="239682"/>
                </a:cubicBezTo>
                <a:cubicBezTo>
                  <a:pt x="155827" y="178828"/>
                  <a:pt x="24593" y="36482"/>
                  <a:pt x="4485" y="7907"/>
                </a:cubicBezTo>
                <a:cubicBezTo>
                  <a:pt x="-15623" y="-20668"/>
                  <a:pt x="36764" y="34894"/>
                  <a:pt x="64810" y="68232"/>
                </a:cubicBezTo>
                <a:cubicBezTo>
                  <a:pt x="92856" y="101570"/>
                  <a:pt x="152122" y="162424"/>
                  <a:pt x="172760" y="207932"/>
                </a:cubicBezTo>
                <a:cubicBezTo>
                  <a:pt x="193398" y="253440"/>
                  <a:pt x="184931" y="305299"/>
                  <a:pt x="188635" y="341282"/>
                </a:cubicBezTo>
                <a:cubicBezTo>
                  <a:pt x="192339" y="377265"/>
                  <a:pt x="188106" y="427007"/>
                  <a:pt x="194985" y="423832"/>
                </a:cubicBezTo>
                <a:cubicBezTo>
                  <a:pt x="201864" y="420657"/>
                  <a:pt x="227264" y="365624"/>
                  <a:pt x="229910" y="322232"/>
                </a:cubicBezTo>
                <a:cubicBezTo>
                  <a:pt x="232556" y="278840"/>
                  <a:pt x="206097" y="131203"/>
                  <a:pt x="207685" y="125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0A98D79-BEEA-8294-E95B-8C4CD07821F1}"/>
              </a:ext>
            </a:extLst>
          </p:cNvPr>
          <p:cNvSpPr/>
          <p:nvPr/>
        </p:nvSpPr>
        <p:spPr>
          <a:xfrm>
            <a:off x="2803406" y="5044427"/>
            <a:ext cx="282995" cy="223056"/>
          </a:xfrm>
          <a:custGeom>
            <a:avLst/>
            <a:gdLst>
              <a:gd name="connsiteX0" fmla="*/ 282694 w 282995"/>
              <a:gd name="connsiteY0" fmla="*/ 648 h 223056"/>
              <a:gd name="connsiteX1" fmla="*/ 104894 w 282995"/>
              <a:gd name="connsiteY1" fmla="*/ 108598 h 223056"/>
              <a:gd name="connsiteX2" fmla="*/ 119 w 282995"/>
              <a:gd name="connsiteY2" fmla="*/ 222898 h 223056"/>
              <a:gd name="connsiteX3" fmla="*/ 123944 w 282995"/>
              <a:gd name="connsiteY3" fmla="*/ 83198 h 223056"/>
              <a:gd name="connsiteX4" fmla="*/ 79494 w 282995"/>
              <a:gd name="connsiteY4" fmla="*/ 86373 h 223056"/>
              <a:gd name="connsiteX5" fmla="*/ 146169 w 282995"/>
              <a:gd name="connsiteY5" fmla="*/ 64148 h 223056"/>
              <a:gd name="connsiteX6" fmla="*/ 282694 w 282995"/>
              <a:gd name="connsiteY6" fmla="*/ 648 h 22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95" h="223056">
                <a:moveTo>
                  <a:pt x="282694" y="648"/>
                </a:moveTo>
                <a:cubicBezTo>
                  <a:pt x="275815" y="8056"/>
                  <a:pt x="151990" y="71556"/>
                  <a:pt x="104894" y="108598"/>
                </a:cubicBezTo>
                <a:cubicBezTo>
                  <a:pt x="57798" y="145640"/>
                  <a:pt x="-3056" y="227131"/>
                  <a:pt x="119" y="222898"/>
                </a:cubicBezTo>
                <a:cubicBezTo>
                  <a:pt x="3294" y="218665"/>
                  <a:pt x="110715" y="105952"/>
                  <a:pt x="123944" y="83198"/>
                </a:cubicBezTo>
                <a:cubicBezTo>
                  <a:pt x="137173" y="60444"/>
                  <a:pt x="75790" y="89548"/>
                  <a:pt x="79494" y="86373"/>
                </a:cubicBezTo>
                <a:cubicBezTo>
                  <a:pt x="83198" y="83198"/>
                  <a:pt x="115477" y="76848"/>
                  <a:pt x="146169" y="64148"/>
                </a:cubicBezTo>
                <a:cubicBezTo>
                  <a:pt x="176861" y="51448"/>
                  <a:pt x="289573" y="-6760"/>
                  <a:pt x="282694" y="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1247B1DB-6409-BA25-8501-E72A0067F032}"/>
              </a:ext>
            </a:extLst>
          </p:cNvPr>
          <p:cNvSpPr/>
          <p:nvPr/>
        </p:nvSpPr>
        <p:spPr>
          <a:xfrm>
            <a:off x="3107278" y="5060444"/>
            <a:ext cx="90684" cy="927936"/>
          </a:xfrm>
          <a:custGeom>
            <a:avLst/>
            <a:gdLst>
              <a:gd name="connsiteX0" fmla="*/ 13747 w 90684"/>
              <a:gd name="connsiteY0" fmla="*/ 13206 h 927936"/>
              <a:gd name="connsiteX1" fmla="*/ 1047 w 90684"/>
              <a:gd name="connsiteY1" fmla="*/ 86231 h 927936"/>
              <a:gd name="connsiteX2" fmla="*/ 45497 w 90684"/>
              <a:gd name="connsiteY2" fmla="*/ 518031 h 927936"/>
              <a:gd name="connsiteX3" fmla="*/ 39147 w 90684"/>
              <a:gd name="connsiteY3" fmla="*/ 464056 h 927936"/>
              <a:gd name="connsiteX4" fmla="*/ 80422 w 90684"/>
              <a:gd name="connsiteY4" fmla="*/ 727581 h 927936"/>
              <a:gd name="connsiteX5" fmla="*/ 39147 w 90684"/>
              <a:gd name="connsiteY5" fmla="*/ 921256 h 927936"/>
              <a:gd name="connsiteX6" fmla="*/ 55022 w 90684"/>
              <a:gd name="connsiteY6" fmla="*/ 867281 h 927936"/>
              <a:gd name="connsiteX7" fmla="*/ 89947 w 90684"/>
              <a:gd name="connsiteY7" fmla="*/ 711706 h 927936"/>
              <a:gd name="connsiteX8" fmla="*/ 74072 w 90684"/>
              <a:gd name="connsiteY8" fmla="*/ 730756 h 927936"/>
              <a:gd name="connsiteX9" fmla="*/ 20097 w 90684"/>
              <a:gd name="connsiteY9" fmla="*/ 460881 h 927936"/>
              <a:gd name="connsiteX10" fmla="*/ 26447 w 90684"/>
              <a:gd name="connsiteY10" fmla="*/ 483106 h 927936"/>
              <a:gd name="connsiteX11" fmla="*/ 10572 w 90684"/>
              <a:gd name="connsiteY11" fmla="*/ 264031 h 927936"/>
              <a:gd name="connsiteX12" fmla="*/ 13747 w 90684"/>
              <a:gd name="connsiteY12" fmla="*/ 13206 h 92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684" h="927936">
                <a:moveTo>
                  <a:pt x="13747" y="13206"/>
                </a:moveTo>
                <a:cubicBezTo>
                  <a:pt x="12160" y="-16427"/>
                  <a:pt x="-4245" y="2093"/>
                  <a:pt x="1047" y="86231"/>
                </a:cubicBezTo>
                <a:cubicBezTo>
                  <a:pt x="6339" y="170369"/>
                  <a:pt x="39147" y="455060"/>
                  <a:pt x="45497" y="518031"/>
                </a:cubicBezTo>
                <a:cubicBezTo>
                  <a:pt x="51847" y="581002"/>
                  <a:pt x="33326" y="429131"/>
                  <a:pt x="39147" y="464056"/>
                </a:cubicBezTo>
                <a:cubicBezTo>
                  <a:pt x="44968" y="498981"/>
                  <a:pt x="80422" y="651381"/>
                  <a:pt x="80422" y="727581"/>
                </a:cubicBezTo>
                <a:cubicBezTo>
                  <a:pt x="80422" y="803781"/>
                  <a:pt x="43380" y="897973"/>
                  <a:pt x="39147" y="921256"/>
                </a:cubicBezTo>
                <a:cubicBezTo>
                  <a:pt x="34914" y="944539"/>
                  <a:pt x="46555" y="902206"/>
                  <a:pt x="55022" y="867281"/>
                </a:cubicBezTo>
                <a:cubicBezTo>
                  <a:pt x="63489" y="832356"/>
                  <a:pt x="86772" y="734460"/>
                  <a:pt x="89947" y="711706"/>
                </a:cubicBezTo>
                <a:cubicBezTo>
                  <a:pt x="93122" y="688952"/>
                  <a:pt x="85714" y="772560"/>
                  <a:pt x="74072" y="730756"/>
                </a:cubicBezTo>
                <a:cubicBezTo>
                  <a:pt x="62430" y="688952"/>
                  <a:pt x="28034" y="502156"/>
                  <a:pt x="20097" y="460881"/>
                </a:cubicBezTo>
                <a:cubicBezTo>
                  <a:pt x="12160" y="419606"/>
                  <a:pt x="28035" y="515914"/>
                  <a:pt x="26447" y="483106"/>
                </a:cubicBezTo>
                <a:cubicBezTo>
                  <a:pt x="24860" y="450298"/>
                  <a:pt x="15864" y="339173"/>
                  <a:pt x="10572" y="264031"/>
                </a:cubicBezTo>
                <a:cubicBezTo>
                  <a:pt x="5280" y="188889"/>
                  <a:pt x="15334" y="42839"/>
                  <a:pt x="13747" y="13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D656E70-A54F-B159-9E25-49F6A22EFF7C}"/>
              </a:ext>
            </a:extLst>
          </p:cNvPr>
          <p:cNvSpPr/>
          <p:nvPr/>
        </p:nvSpPr>
        <p:spPr>
          <a:xfrm>
            <a:off x="2364823" y="4816339"/>
            <a:ext cx="142661" cy="969684"/>
          </a:xfrm>
          <a:custGeom>
            <a:avLst/>
            <a:gdLst>
              <a:gd name="connsiteX0" fmla="*/ 25952 w 142661"/>
              <a:gd name="connsiteY0" fmla="*/ 136 h 969684"/>
              <a:gd name="connsiteX1" fmla="*/ 552 w 142661"/>
              <a:gd name="connsiteY1" fmla="*/ 177936 h 969684"/>
              <a:gd name="connsiteX2" fmla="*/ 54527 w 142661"/>
              <a:gd name="connsiteY2" fmla="*/ 520836 h 969684"/>
              <a:gd name="connsiteX3" fmla="*/ 38652 w 142661"/>
              <a:gd name="connsiteY3" fmla="*/ 460511 h 969684"/>
              <a:gd name="connsiteX4" fmla="*/ 137077 w 142661"/>
              <a:gd name="connsiteY4" fmla="*/ 958986 h 969684"/>
              <a:gd name="connsiteX5" fmla="*/ 124377 w 142661"/>
              <a:gd name="connsiteY5" fmla="*/ 784361 h 969684"/>
              <a:gd name="connsiteX6" fmla="*/ 73577 w 142661"/>
              <a:gd name="connsiteY6" fmla="*/ 574811 h 969684"/>
              <a:gd name="connsiteX7" fmla="*/ 86277 w 142661"/>
              <a:gd name="connsiteY7" fmla="*/ 590686 h 969684"/>
              <a:gd name="connsiteX8" fmla="*/ 38652 w 142661"/>
              <a:gd name="connsiteY8" fmla="*/ 447811 h 969684"/>
              <a:gd name="connsiteX9" fmla="*/ 22777 w 142661"/>
              <a:gd name="connsiteY9" fmla="*/ 231911 h 969684"/>
              <a:gd name="connsiteX10" fmla="*/ 16427 w 142661"/>
              <a:gd name="connsiteY10" fmla="*/ 203336 h 969684"/>
              <a:gd name="connsiteX11" fmla="*/ 25952 w 142661"/>
              <a:gd name="connsiteY11" fmla="*/ 136 h 96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661" h="969684">
                <a:moveTo>
                  <a:pt x="25952" y="136"/>
                </a:moveTo>
                <a:cubicBezTo>
                  <a:pt x="23306" y="-4097"/>
                  <a:pt x="-4210" y="91153"/>
                  <a:pt x="552" y="177936"/>
                </a:cubicBezTo>
                <a:cubicBezTo>
                  <a:pt x="5314" y="264719"/>
                  <a:pt x="48177" y="473740"/>
                  <a:pt x="54527" y="520836"/>
                </a:cubicBezTo>
                <a:cubicBezTo>
                  <a:pt x="60877" y="567932"/>
                  <a:pt x="24894" y="387486"/>
                  <a:pt x="38652" y="460511"/>
                </a:cubicBezTo>
                <a:cubicBezTo>
                  <a:pt x="52410" y="533536"/>
                  <a:pt x="122790" y="905011"/>
                  <a:pt x="137077" y="958986"/>
                </a:cubicBezTo>
                <a:cubicBezTo>
                  <a:pt x="151365" y="1012961"/>
                  <a:pt x="134960" y="848390"/>
                  <a:pt x="124377" y="784361"/>
                </a:cubicBezTo>
                <a:cubicBezTo>
                  <a:pt x="113794" y="720332"/>
                  <a:pt x="73577" y="574811"/>
                  <a:pt x="73577" y="574811"/>
                </a:cubicBezTo>
                <a:cubicBezTo>
                  <a:pt x="67227" y="542532"/>
                  <a:pt x="92098" y="611853"/>
                  <a:pt x="86277" y="590686"/>
                </a:cubicBezTo>
                <a:cubicBezTo>
                  <a:pt x="80456" y="569519"/>
                  <a:pt x="49235" y="507607"/>
                  <a:pt x="38652" y="447811"/>
                </a:cubicBezTo>
                <a:cubicBezTo>
                  <a:pt x="28069" y="388015"/>
                  <a:pt x="26481" y="272657"/>
                  <a:pt x="22777" y="231911"/>
                </a:cubicBezTo>
                <a:cubicBezTo>
                  <a:pt x="19073" y="191165"/>
                  <a:pt x="15369" y="237732"/>
                  <a:pt x="16427" y="203336"/>
                </a:cubicBezTo>
                <a:cubicBezTo>
                  <a:pt x="17485" y="168940"/>
                  <a:pt x="28598" y="4369"/>
                  <a:pt x="25952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1600D2A-E6BC-2B30-8139-B93904A27774}"/>
              </a:ext>
            </a:extLst>
          </p:cNvPr>
          <p:cNvSpPr/>
          <p:nvPr/>
        </p:nvSpPr>
        <p:spPr>
          <a:xfrm>
            <a:off x="3095625" y="5768303"/>
            <a:ext cx="104982" cy="264271"/>
          </a:xfrm>
          <a:custGeom>
            <a:avLst/>
            <a:gdLst>
              <a:gd name="connsiteX0" fmla="*/ 104775 w 104982"/>
              <a:gd name="connsiteY0" fmla="*/ 672 h 264271"/>
              <a:gd name="connsiteX1" fmla="*/ 79375 w 104982"/>
              <a:gd name="connsiteY1" fmla="*/ 92747 h 264271"/>
              <a:gd name="connsiteX2" fmla="*/ 82550 w 104982"/>
              <a:gd name="connsiteY2" fmla="*/ 194347 h 264271"/>
              <a:gd name="connsiteX3" fmla="*/ 0 w 104982"/>
              <a:gd name="connsiteY3" fmla="*/ 264197 h 264271"/>
              <a:gd name="connsiteX4" fmla="*/ 82550 w 104982"/>
              <a:gd name="connsiteY4" fmla="*/ 181647 h 264271"/>
              <a:gd name="connsiteX5" fmla="*/ 101600 w 104982"/>
              <a:gd name="connsiteY5" fmla="*/ 146722 h 264271"/>
              <a:gd name="connsiteX6" fmla="*/ 92075 w 104982"/>
              <a:gd name="connsiteY6" fmla="*/ 54647 h 264271"/>
              <a:gd name="connsiteX7" fmla="*/ 104775 w 104982"/>
              <a:gd name="connsiteY7" fmla="*/ 672 h 26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82" h="264271">
                <a:moveTo>
                  <a:pt x="104775" y="672"/>
                </a:moveTo>
                <a:cubicBezTo>
                  <a:pt x="102658" y="7022"/>
                  <a:pt x="83079" y="60468"/>
                  <a:pt x="79375" y="92747"/>
                </a:cubicBezTo>
                <a:cubicBezTo>
                  <a:pt x="75671" y="125026"/>
                  <a:pt x="95779" y="165772"/>
                  <a:pt x="82550" y="194347"/>
                </a:cubicBezTo>
                <a:cubicBezTo>
                  <a:pt x="69321" y="222922"/>
                  <a:pt x="0" y="266314"/>
                  <a:pt x="0" y="264197"/>
                </a:cubicBezTo>
                <a:cubicBezTo>
                  <a:pt x="0" y="262080"/>
                  <a:pt x="65617" y="201226"/>
                  <a:pt x="82550" y="181647"/>
                </a:cubicBezTo>
                <a:cubicBezTo>
                  <a:pt x="99483" y="162068"/>
                  <a:pt x="100013" y="167889"/>
                  <a:pt x="101600" y="146722"/>
                </a:cubicBezTo>
                <a:cubicBezTo>
                  <a:pt x="103187" y="125555"/>
                  <a:pt x="92075" y="74755"/>
                  <a:pt x="92075" y="54647"/>
                </a:cubicBezTo>
                <a:cubicBezTo>
                  <a:pt x="92075" y="34539"/>
                  <a:pt x="106892" y="-5678"/>
                  <a:pt x="104775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864BDBC-4F85-F1F9-8BCC-A67061E81066}"/>
              </a:ext>
            </a:extLst>
          </p:cNvPr>
          <p:cNvSpPr/>
          <p:nvPr/>
        </p:nvSpPr>
        <p:spPr>
          <a:xfrm>
            <a:off x="2514080" y="5797422"/>
            <a:ext cx="216485" cy="720853"/>
          </a:xfrm>
          <a:custGeom>
            <a:avLst/>
            <a:gdLst>
              <a:gd name="connsiteX0" fmla="*/ 520 w 216485"/>
              <a:gd name="connsiteY0" fmla="*/ 128 h 720853"/>
              <a:gd name="connsiteX1" fmla="*/ 67195 w 216485"/>
              <a:gd name="connsiteY1" fmla="*/ 308103 h 720853"/>
              <a:gd name="connsiteX2" fmla="*/ 216420 w 216485"/>
              <a:gd name="connsiteY2" fmla="*/ 720853 h 720853"/>
              <a:gd name="connsiteX3" fmla="*/ 86245 w 216485"/>
              <a:gd name="connsiteY3" fmla="*/ 311278 h 720853"/>
              <a:gd name="connsiteX4" fmla="*/ 98945 w 216485"/>
              <a:gd name="connsiteY4" fmla="*/ 343028 h 720853"/>
              <a:gd name="connsiteX5" fmla="*/ 520 w 216485"/>
              <a:gd name="connsiteY5" fmla="*/ 128 h 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485" h="720853">
                <a:moveTo>
                  <a:pt x="520" y="128"/>
                </a:moveTo>
                <a:cubicBezTo>
                  <a:pt x="-4772" y="-5693"/>
                  <a:pt x="31212" y="187982"/>
                  <a:pt x="67195" y="308103"/>
                </a:cubicBezTo>
                <a:cubicBezTo>
                  <a:pt x="103178" y="428224"/>
                  <a:pt x="213245" y="720324"/>
                  <a:pt x="216420" y="720853"/>
                </a:cubicBezTo>
                <a:cubicBezTo>
                  <a:pt x="219595" y="721382"/>
                  <a:pt x="105824" y="374249"/>
                  <a:pt x="86245" y="311278"/>
                </a:cubicBezTo>
                <a:cubicBezTo>
                  <a:pt x="66666" y="248307"/>
                  <a:pt x="109528" y="390124"/>
                  <a:pt x="98945" y="343028"/>
                </a:cubicBezTo>
                <a:cubicBezTo>
                  <a:pt x="88362" y="295932"/>
                  <a:pt x="5812" y="5949"/>
                  <a:pt x="52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FFE71CCD-7072-C77A-533A-4EF536A3FF27}"/>
              </a:ext>
            </a:extLst>
          </p:cNvPr>
          <p:cNvSpPr/>
          <p:nvPr/>
        </p:nvSpPr>
        <p:spPr>
          <a:xfrm>
            <a:off x="3092448" y="5916550"/>
            <a:ext cx="853769" cy="509086"/>
          </a:xfrm>
          <a:custGeom>
            <a:avLst/>
            <a:gdLst>
              <a:gd name="connsiteX0" fmla="*/ 79377 w 853769"/>
              <a:gd name="connsiteY0" fmla="*/ 1650 h 509086"/>
              <a:gd name="connsiteX1" fmla="*/ 104777 w 853769"/>
              <a:gd name="connsiteY1" fmla="*/ 109600 h 509086"/>
              <a:gd name="connsiteX2" fmla="*/ 127002 w 853769"/>
              <a:gd name="connsiteY2" fmla="*/ 204850 h 509086"/>
              <a:gd name="connsiteX3" fmla="*/ 2 w 853769"/>
              <a:gd name="connsiteY3" fmla="*/ 239775 h 509086"/>
              <a:gd name="connsiteX4" fmla="*/ 123827 w 853769"/>
              <a:gd name="connsiteY4" fmla="*/ 208025 h 509086"/>
              <a:gd name="connsiteX5" fmla="*/ 193677 w 853769"/>
              <a:gd name="connsiteY5" fmla="*/ 214375 h 509086"/>
              <a:gd name="connsiteX6" fmla="*/ 317502 w 853769"/>
              <a:gd name="connsiteY6" fmla="*/ 265175 h 509086"/>
              <a:gd name="connsiteX7" fmla="*/ 812802 w 853769"/>
              <a:gd name="connsiteY7" fmla="*/ 487425 h 509086"/>
              <a:gd name="connsiteX8" fmla="*/ 774702 w 853769"/>
              <a:gd name="connsiteY8" fmla="*/ 474725 h 509086"/>
              <a:gd name="connsiteX9" fmla="*/ 368302 w 853769"/>
              <a:gd name="connsiteY9" fmla="*/ 258825 h 509086"/>
              <a:gd name="connsiteX10" fmla="*/ 371477 w 853769"/>
              <a:gd name="connsiteY10" fmla="*/ 271525 h 509086"/>
              <a:gd name="connsiteX11" fmla="*/ 161927 w 853769"/>
              <a:gd name="connsiteY11" fmla="*/ 188975 h 509086"/>
              <a:gd name="connsiteX12" fmla="*/ 161927 w 853769"/>
              <a:gd name="connsiteY12" fmla="*/ 198500 h 509086"/>
              <a:gd name="connsiteX13" fmla="*/ 79377 w 853769"/>
              <a:gd name="connsiteY13" fmla="*/ 1650 h 50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3769" h="509086">
                <a:moveTo>
                  <a:pt x="79377" y="1650"/>
                </a:moveTo>
                <a:cubicBezTo>
                  <a:pt x="69852" y="-13167"/>
                  <a:pt x="96840" y="75733"/>
                  <a:pt x="104777" y="109600"/>
                </a:cubicBezTo>
                <a:cubicBezTo>
                  <a:pt x="112715" y="143467"/>
                  <a:pt x="144464" y="183154"/>
                  <a:pt x="127002" y="204850"/>
                </a:cubicBezTo>
                <a:cubicBezTo>
                  <a:pt x="109540" y="226546"/>
                  <a:pt x="531" y="239246"/>
                  <a:pt x="2" y="239775"/>
                </a:cubicBezTo>
                <a:cubicBezTo>
                  <a:pt x="-527" y="240304"/>
                  <a:pt x="91548" y="212258"/>
                  <a:pt x="123827" y="208025"/>
                </a:cubicBezTo>
                <a:cubicBezTo>
                  <a:pt x="156106" y="203792"/>
                  <a:pt x="161398" y="204850"/>
                  <a:pt x="193677" y="214375"/>
                </a:cubicBezTo>
                <a:cubicBezTo>
                  <a:pt x="225956" y="223900"/>
                  <a:pt x="317502" y="265175"/>
                  <a:pt x="317502" y="265175"/>
                </a:cubicBezTo>
                <a:lnTo>
                  <a:pt x="812802" y="487425"/>
                </a:lnTo>
                <a:cubicBezTo>
                  <a:pt x="889002" y="522350"/>
                  <a:pt x="848785" y="512825"/>
                  <a:pt x="774702" y="474725"/>
                </a:cubicBezTo>
                <a:cubicBezTo>
                  <a:pt x="700619" y="436625"/>
                  <a:pt x="368302" y="258825"/>
                  <a:pt x="368302" y="258825"/>
                </a:cubicBezTo>
                <a:cubicBezTo>
                  <a:pt x="301098" y="224958"/>
                  <a:pt x="405873" y="283167"/>
                  <a:pt x="371477" y="271525"/>
                </a:cubicBezTo>
                <a:cubicBezTo>
                  <a:pt x="337081" y="259883"/>
                  <a:pt x="161927" y="188975"/>
                  <a:pt x="161927" y="188975"/>
                </a:cubicBezTo>
                <a:cubicBezTo>
                  <a:pt x="127002" y="176804"/>
                  <a:pt x="173039" y="223900"/>
                  <a:pt x="161927" y="198500"/>
                </a:cubicBezTo>
                <a:cubicBezTo>
                  <a:pt x="150815" y="173100"/>
                  <a:pt x="88902" y="16467"/>
                  <a:pt x="79377" y="1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715B4FD-1CED-8F8F-068A-859EA09308D2}"/>
              </a:ext>
            </a:extLst>
          </p:cNvPr>
          <p:cNvSpPr/>
          <p:nvPr/>
        </p:nvSpPr>
        <p:spPr>
          <a:xfrm>
            <a:off x="2746312" y="6515804"/>
            <a:ext cx="557993" cy="202887"/>
          </a:xfrm>
          <a:custGeom>
            <a:avLst/>
            <a:gdLst>
              <a:gd name="connsiteX0" fmla="*/ 63 w 557993"/>
              <a:gd name="connsiteY0" fmla="*/ 15171 h 202887"/>
              <a:gd name="connsiteX1" fmla="*/ 244538 w 557993"/>
              <a:gd name="connsiteY1" fmla="*/ 107246 h 202887"/>
              <a:gd name="connsiteX2" fmla="*/ 193738 w 557993"/>
              <a:gd name="connsiteY2" fmla="*/ 104071 h 202887"/>
              <a:gd name="connsiteX3" fmla="*/ 552513 w 557993"/>
              <a:gd name="connsiteY3" fmla="*/ 202496 h 202887"/>
              <a:gd name="connsiteX4" fmla="*/ 412813 w 557993"/>
              <a:gd name="connsiteY4" fmla="*/ 138996 h 202887"/>
              <a:gd name="connsiteX5" fmla="*/ 438213 w 557993"/>
              <a:gd name="connsiteY5" fmla="*/ 151696 h 202887"/>
              <a:gd name="connsiteX6" fmla="*/ 206438 w 557993"/>
              <a:gd name="connsiteY6" fmla="*/ 50096 h 202887"/>
              <a:gd name="connsiteX7" fmla="*/ 231838 w 557993"/>
              <a:gd name="connsiteY7" fmla="*/ 62796 h 202887"/>
              <a:gd name="connsiteX8" fmla="*/ 108013 w 557993"/>
              <a:gd name="connsiteY8" fmla="*/ 24696 h 202887"/>
              <a:gd name="connsiteX9" fmla="*/ 219138 w 557993"/>
              <a:gd name="connsiteY9" fmla="*/ 2471 h 202887"/>
              <a:gd name="connsiteX10" fmla="*/ 63 w 557993"/>
              <a:gd name="connsiteY10" fmla="*/ 15171 h 20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993" h="202887">
                <a:moveTo>
                  <a:pt x="63" y="15171"/>
                </a:moveTo>
                <a:cubicBezTo>
                  <a:pt x="4296" y="32633"/>
                  <a:pt x="212259" y="92429"/>
                  <a:pt x="244538" y="107246"/>
                </a:cubicBezTo>
                <a:cubicBezTo>
                  <a:pt x="276817" y="122063"/>
                  <a:pt x="142409" y="88196"/>
                  <a:pt x="193738" y="104071"/>
                </a:cubicBezTo>
                <a:cubicBezTo>
                  <a:pt x="245067" y="119946"/>
                  <a:pt x="516001" y="196675"/>
                  <a:pt x="552513" y="202496"/>
                </a:cubicBezTo>
                <a:cubicBezTo>
                  <a:pt x="589025" y="208317"/>
                  <a:pt x="431863" y="147463"/>
                  <a:pt x="412813" y="138996"/>
                </a:cubicBezTo>
                <a:cubicBezTo>
                  <a:pt x="393763" y="130529"/>
                  <a:pt x="438213" y="151696"/>
                  <a:pt x="438213" y="151696"/>
                </a:cubicBezTo>
                <a:lnTo>
                  <a:pt x="206438" y="50096"/>
                </a:lnTo>
                <a:cubicBezTo>
                  <a:pt x="172042" y="35279"/>
                  <a:pt x="248242" y="67029"/>
                  <a:pt x="231838" y="62796"/>
                </a:cubicBezTo>
                <a:cubicBezTo>
                  <a:pt x="215434" y="58563"/>
                  <a:pt x="110130" y="34750"/>
                  <a:pt x="108013" y="24696"/>
                </a:cubicBezTo>
                <a:cubicBezTo>
                  <a:pt x="105896" y="14642"/>
                  <a:pt x="232367" y="6704"/>
                  <a:pt x="219138" y="2471"/>
                </a:cubicBezTo>
                <a:cubicBezTo>
                  <a:pt x="205909" y="-1762"/>
                  <a:pt x="-4170" y="-2291"/>
                  <a:pt x="63" y="15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92D9464A-F5DA-E6AF-5F0F-E9D367B6BBE1}"/>
              </a:ext>
            </a:extLst>
          </p:cNvPr>
          <p:cNvSpPr/>
          <p:nvPr/>
        </p:nvSpPr>
        <p:spPr>
          <a:xfrm>
            <a:off x="3105640" y="6518506"/>
            <a:ext cx="439252" cy="115617"/>
          </a:xfrm>
          <a:custGeom>
            <a:avLst/>
            <a:gdLst>
              <a:gd name="connsiteX0" fmla="*/ 2685 w 439252"/>
              <a:gd name="connsiteY0" fmla="*/ 18819 h 115617"/>
              <a:gd name="connsiteX1" fmla="*/ 348760 w 439252"/>
              <a:gd name="connsiteY1" fmla="*/ 98194 h 115617"/>
              <a:gd name="connsiteX2" fmla="*/ 424960 w 439252"/>
              <a:gd name="connsiteY2" fmla="*/ 107719 h 115617"/>
              <a:gd name="connsiteX3" fmla="*/ 116985 w 439252"/>
              <a:gd name="connsiteY3" fmla="*/ 2944 h 115617"/>
              <a:gd name="connsiteX4" fmla="*/ 183660 w 439252"/>
              <a:gd name="connsiteY4" fmla="*/ 28344 h 115617"/>
              <a:gd name="connsiteX5" fmla="*/ 2685 w 439252"/>
              <a:gd name="connsiteY5" fmla="*/ 18819 h 11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252" h="115617">
                <a:moveTo>
                  <a:pt x="2685" y="18819"/>
                </a:moveTo>
                <a:cubicBezTo>
                  <a:pt x="30202" y="30461"/>
                  <a:pt x="278381" y="83377"/>
                  <a:pt x="348760" y="98194"/>
                </a:cubicBezTo>
                <a:cubicBezTo>
                  <a:pt x="419139" y="113011"/>
                  <a:pt x="463589" y="123594"/>
                  <a:pt x="424960" y="107719"/>
                </a:cubicBezTo>
                <a:cubicBezTo>
                  <a:pt x="386331" y="91844"/>
                  <a:pt x="157202" y="16173"/>
                  <a:pt x="116985" y="2944"/>
                </a:cubicBezTo>
                <a:cubicBezTo>
                  <a:pt x="76768" y="-10285"/>
                  <a:pt x="199535" y="25169"/>
                  <a:pt x="183660" y="28344"/>
                </a:cubicBezTo>
                <a:cubicBezTo>
                  <a:pt x="167785" y="31519"/>
                  <a:pt x="-24832" y="7177"/>
                  <a:pt x="2685" y="18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3A9BAC33-6C24-2DDF-9E06-A792D5C6A1B9}"/>
              </a:ext>
            </a:extLst>
          </p:cNvPr>
          <p:cNvSpPr/>
          <p:nvPr/>
        </p:nvSpPr>
        <p:spPr>
          <a:xfrm>
            <a:off x="2987084" y="6572224"/>
            <a:ext cx="1085504" cy="283900"/>
          </a:xfrm>
          <a:custGeom>
            <a:avLst/>
            <a:gdLst>
              <a:gd name="connsiteX0" fmla="*/ 219666 w 1085504"/>
              <a:gd name="connsiteY0" fmla="*/ 54001 h 283900"/>
              <a:gd name="connsiteX1" fmla="*/ 810216 w 1085504"/>
              <a:gd name="connsiteY1" fmla="*/ 171476 h 283900"/>
              <a:gd name="connsiteX2" fmla="*/ 680041 w 1085504"/>
              <a:gd name="connsiteY2" fmla="*/ 120676 h 283900"/>
              <a:gd name="connsiteX3" fmla="*/ 934041 w 1085504"/>
              <a:gd name="connsiteY3" fmla="*/ 177826 h 283900"/>
              <a:gd name="connsiteX4" fmla="*/ 1083266 w 1085504"/>
              <a:gd name="connsiteY4" fmla="*/ 146076 h 283900"/>
              <a:gd name="connsiteX5" fmla="*/ 822916 w 1085504"/>
              <a:gd name="connsiteY5" fmla="*/ 212751 h 283900"/>
              <a:gd name="connsiteX6" fmla="*/ 638766 w 1085504"/>
              <a:gd name="connsiteY6" fmla="*/ 279426 h 283900"/>
              <a:gd name="connsiteX7" fmla="*/ 702266 w 1085504"/>
              <a:gd name="connsiteY7" fmla="*/ 260376 h 283900"/>
              <a:gd name="connsiteX8" fmla="*/ 238716 w 1085504"/>
              <a:gd name="connsiteY8" fmla="*/ 120676 h 283900"/>
              <a:gd name="connsiteX9" fmla="*/ 375241 w 1085504"/>
              <a:gd name="connsiteY9" fmla="*/ 142901 h 283900"/>
              <a:gd name="connsiteX10" fmla="*/ 591 w 1085504"/>
              <a:gd name="connsiteY10" fmla="*/ 26 h 283900"/>
              <a:gd name="connsiteX11" fmla="*/ 476841 w 1085504"/>
              <a:gd name="connsiteY11" fmla="*/ 155601 h 283900"/>
              <a:gd name="connsiteX12" fmla="*/ 406991 w 1085504"/>
              <a:gd name="connsiteY12" fmla="*/ 111151 h 283900"/>
              <a:gd name="connsiteX13" fmla="*/ 219666 w 1085504"/>
              <a:gd name="connsiteY13" fmla="*/ 54001 h 28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504" h="283900">
                <a:moveTo>
                  <a:pt x="219666" y="54001"/>
                </a:moveTo>
                <a:cubicBezTo>
                  <a:pt x="286870" y="64055"/>
                  <a:pt x="733487" y="160364"/>
                  <a:pt x="810216" y="171476"/>
                </a:cubicBezTo>
                <a:cubicBezTo>
                  <a:pt x="886945" y="182589"/>
                  <a:pt x="659404" y="119618"/>
                  <a:pt x="680041" y="120676"/>
                </a:cubicBezTo>
                <a:cubicBezTo>
                  <a:pt x="700678" y="121734"/>
                  <a:pt x="866837" y="173593"/>
                  <a:pt x="934041" y="177826"/>
                </a:cubicBezTo>
                <a:cubicBezTo>
                  <a:pt x="1001245" y="182059"/>
                  <a:pt x="1101787" y="140255"/>
                  <a:pt x="1083266" y="146076"/>
                </a:cubicBezTo>
                <a:cubicBezTo>
                  <a:pt x="1064745" y="151897"/>
                  <a:pt x="896999" y="190526"/>
                  <a:pt x="822916" y="212751"/>
                </a:cubicBezTo>
                <a:cubicBezTo>
                  <a:pt x="748833" y="234976"/>
                  <a:pt x="658874" y="271489"/>
                  <a:pt x="638766" y="279426"/>
                </a:cubicBezTo>
                <a:cubicBezTo>
                  <a:pt x="618658" y="287363"/>
                  <a:pt x="768941" y="286834"/>
                  <a:pt x="702266" y="260376"/>
                </a:cubicBezTo>
                <a:cubicBezTo>
                  <a:pt x="635591" y="233918"/>
                  <a:pt x="293220" y="140255"/>
                  <a:pt x="238716" y="120676"/>
                </a:cubicBezTo>
                <a:cubicBezTo>
                  <a:pt x="184212" y="101097"/>
                  <a:pt x="414929" y="163009"/>
                  <a:pt x="375241" y="142901"/>
                </a:cubicBezTo>
                <a:cubicBezTo>
                  <a:pt x="335553" y="122793"/>
                  <a:pt x="-16342" y="-2091"/>
                  <a:pt x="591" y="26"/>
                </a:cubicBezTo>
                <a:cubicBezTo>
                  <a:pt x="17524" y="2143"/>
                  <a:pt x="409108" y="137080"/>
                  <a:pt x="476841" y="155601"/>
                </a:cubicBezTo>
                <a:cubicBezTo>
                  <a:pt x="544574" y="174122"/>
                  <a:pt x="447208" y="129672"/>
                  <a:pt x="406991" y="111151"/>
                </a:cubicBezTo>
                <a:cubicBezTo>
                  <a:pt x="366774" y="92630"/>
                  <a:pt x="152462" y="43947"/>
                  <a:pt x="219666" y="54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AE9A0DFD-B118-A224-DDF2-7FFB3C3C4D8C}"/>
              </a:ext>
            </a:extLst>
          </p:cNvPr>
          <p:cNvSpPr/>
          <p:nvPr/>
        </p:nvSpPr>
        <p:spPr>
          <a:xfrm>
            <a:off x="3732762" y="6807168"/>
            <a:ext cx="1026575" cy="232021"/>
          </a:xfrm>
          <a:custGeom>
            <a:avLst/>
            <a:gdLst>
              <a:gd name="connsiteX0" fmla="*/ 4213 w 1026575"/>
              <a:gd name="connsiteY0" fmla="*/ 25432 h 232021"/>
              <a:gd name="connsiteX1" fmla="*/ 369338 w 1026575"/>
              <a:gd name="connsiteY1" fmla="*/ 32 h 232021"/>
              <a:gd name="connsiteX2" fmla="*/ 299488 w 1026575"/>
              <a:gd name="connsiteY2" fmla="*/ 22257 h 232021"/>
              <a:gd name="connsiteX3" fmla="*/ 582063 w 1026575"/>
              <a:gd name="connsiteY3" fmla="*/ 101632 h 232021"/>
              <a:gd name="connsiteX4" fmla="*/ 489988 w 1026575"/>
              <a:gd name="connsiteY4" fmla="*/ 88932 h 232021"/>
              <a:gd name="connsiteX5" fmla="*/ 813838 w 1026575"/>
              <a:gd name="connsiteY5" fmla="*/ 152432 h 232021"/>
              <a:gd name="connsiteX6" fmla="*/ 928138 w 1026575"/>
              <a:gd name="connsiteY6" fmla="*/ 187357 h 232021"/>
              <a:gd name="connsiteX7" fmla="*/ 1026563 w 1026575"/>
              <a:gd name="connsiteY7" fmla="*/ 231807 h 232021"/>
              <a:gd name="connsiteX8" fmla="*/ 921788 w 1026575"/>
              <a:gd name="connsiteY8" fmla="*/ 200057 h 232021"/>
              <a:gd name="connsiteX9" fmla="*/ 486813 w 1026575"/>
              <a:gd name="connsiteY9" fmla="*/ 111157 h 232021"/>
              <a:gd name="connsiteX10" fmla="*/ 458238 w 1026575"/>
              <a:gd name="connsiteY10" fmla="*/ 117507 h 232021"/>
              <a:gd name="connsiteX11" fmla="*/ 48663 w 1026575"/>
              <a:gd name="connsiteY11" fmla="*/ 73057 h 232021"/>
              <a:gd name="connsiteX12" fmla="*/ 162963 w 1026575"/>
              <a:gd name="connsiteY12" fmla="*/ 50832 h 232021"/>
              <a:gd name="connsiteX13" fmla="*/ 4213 w 1026575"/>
              <a:gd name="connsiteY13" fmla="*/ 25432 h 23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6575" h="232021">
                <a:moveTo>
                  <a:pt x="4213" y="25432"/>
                </a:moveTo>
                <a:cubicBezTo>
                  <a:pt x="38609" y="16965"/>
                  <a:pt x="320126" y="561"/>
                  <a:pt x="369338" y="32"/>
                </a:cubicBezTo>
                <a:cubicBezTo>
                  <a:pt x="418550" y="-497"/>
                  <a:pt x="264034" y="5324"/>
                  <a:pt x="299488" y="22257"/>
                </a:cubicBezTo>
                <a:cubicBezTo>
                  <a:pt x="334942" y="39190"/>
                  <a:pt x="550313" y="90520"/>
                  <a:pt x="582063" y="101632"/>
                </a:cubicBezTo>
                <a:cubicBezTo>
                  <a:pt x="613813" y="112744"/>
                  <a:pt x="451359" y="80465"/>
                  <a:pt x="489988" y="88932"/>
                </a:cubicBezTo>
                <a:cubicBezTo>
                  <a:pt x="528617" y="97399"/>
                  <a:pt x="740813" y="136028"/>
                  <a:pt x="813838" y="152432"/>
                </a:cubicBezTo>
                <a:cubicBezTo>
                  <a:pt x="886863" y="168836"/>
                  <a:pt x="892684" y="174128"/>
                  <a:pt x="928138" y="187357"/>
                </a:cubicBezTo>
                <a:cubicBezTo>
                  <a:pt x="963592" y="200586"/>
                  <a:pt x="1027621" y="229690"/>
                  <a:pt x="1026563" y="231807"/>
                </a:cubicBezTo>
                <a:cubicBezTo>
                  <a:pt x="1025505" y="233924"/>
                  <a:pt x="1011746" y="220165"/>
                  <a:pt x="921788" y="200057"/>
                </a:cubicBezTo>
                <a:cubicBezTo>
                  <a:pt x="831830" y="179949"/>
                  <a:pt x="564071" y="124915"/>
                  <a:pt x="486813" y="111157"/>
                </a:cubicBezTo>
                <a:cubicBezTo>
                  <a:pt x="409555" y="97399"/>
                  <a:pt x="531263" y="123857"/>
                  <a:pt x="458238" y="117507"/>
                </a:cubicBezTo>
                <a:cubicBezTo>
                  <a:pt x="385213" y="111157"/>
                  <a:pt x="97875" y="84169"/>
                  <a:pt x="48663" y="73057"/>
                </a:cubicBezTo>
                <a:cubicBezTo>
                  <a:pt x="-549" y="61945"/>
                  <a:pt x="168784" y="56653"/>
                  <a:pt x="162963" y="50832"/>
                </a:cubicBezTo>
                <a:cubicBezTo>
                  <a:pt x="157142" y="45011"/>
                  <a:pt x="-30183" y="33899"/>
                  <a:pt x="4213" y="25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1D161CD-8D18-FEB8-1EB7-A7FE8A051F48}"/>
              </a:ext>
            </a:extLst>
          </p:cNvPr>
          <p:cNvSpPr/>
          <p:nvPr/>
        </p:nvSpPr>
        <p:spPr>
          <a:xfrm>
            <a:off x="3965095" y="6435409"/>
            <a:ext cx="894586" cy="194372"/>
          </a:xfrm>
          <a:custGeom>
            <a:avLst/>
            <a:gdLst>
              <a:gd name="connsiteX0" fmla="*/ 480 w 894586"/>
              <a:gd name="connsiteY0" fmla="*/ 316 h 194372"/>
              <a:gd name="connsiteX1" fmla="*/ 229080 w 894586"/>
              <a:gd name="connsiteY1" fmla="*/ 66991 h 194372"/>
              <a:gd name="connsiteX2" fmla="*/ 622780 w 894586"/>
              <a:gd name="connsiteY2" fmla="*/ 127316 h 194372"/>
              <a:gd name="connsiteX3" fmla="*/ 495780 w 894586"/>
              <a:gd name="connsiteY3" fmla="*/ 133666 h 194372"/>
              <a:gd name="connsiteX4" fmla="*/ 794230 w 894586"/>
              <a:gd name="connsiteY4" fmla="*/ 174941 h 194372"/>
              <a:gd name="connsiteX5" fmla="*/ 886305 w 894586"/>
              <a:gd name="connsiteY5" fmla="*/ 193991 h 194372"/>
              <a:gd name="connsiteX6" fmla="*/ 613255 w 894586"/>
              <a:gd name="connsiteY6" fmla="*/ 159066 h 194372"/>
              <a:gd name="connsiteX7" fmla="*/ 384655 w 894586"/>
              <a:gd name="connsiteY7" fmla="*/ 120966 h 194372"/>
              <a:gd name="connsiteX8" fmla="*/ 416405 w 894586"/>
              <a:gd name="connsiteY8" fmla="*/ 117791 h 194372"/>
              <a:gd name="connsiteX9" fmla="*/ 175105 w 894586"/>
              <a:gd name="connsiteY9" fmla="*/ 44766 h 194372"/>
              <a:gd name="connsiteX10" fmla="*/ 480 w 894586"/>
              <a:gd name="connsiteY10" fmla="*/ 316 h 1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4586" h="194372">
                <a:moveTo>
                  <a:pt x="480" y="316"/>
                </a:moveTo>
                <a:cubicBezTo>
                  <a:pt x="9476" y="4020"/>
                  <a:pt x="125363" y="45824"/>
                  <a:pt x="229080" y="66991"/>
                </a:cubicBezTo>
                <a:cubicBezTo>
                  <a:pt x="332797" y="88158"/>
                  <a:pt x="578330" y="116203"/>
                  <a:pt x="622780" y="127316"/>
                </a:cubicBezTo>
                <a:cubicBezTo>
                  <a:pt x="667230" y="138429"/>
                  <a:pt x="467205" y="125728"/>
                  <a:pt x="495780" y="133666"/>
                </a:cubicBezTo>
                <a:cubicBezTo>
                  <a:pt x="524355" y="141604"/>
                  <a:pt x="729143" y="164887"/>
                  <a:pt x="794230" y="174941"/>
                </a:cubicBezTo>
                <a:cubicBezTo>
                  <a:pt x="859317" y="184995"/>
                  <a:pt x="916467" y="196637"/>
                  <a:pt x="886305" y="193991"/>
                </a:cubicBezTo>
                <a:cubicBezTo>
                  <a:pt x="856143" y="191345"/>
                  <a:pt x="696863" y="171237"/>
                  <a:pt x="613255" y="159066"/>
                </a:cubicBezTo>
                <a:cubicBezTo>
                  <a:pt x="529647" y="146895"/>
                  <a:pt x="417463" y="127845"/>
                  <a:pt x="384655" y="120966"/>
                </a:cubicBezTo>
                <a:cubicBezTo>
                  <a:pt x="351847" y="114087"/>
                  <a:pt x="451330" y="130491"/>
                  <a:pt x="416405" y="117791"/>
                </a:cubicBezTo>
                <a:cubicBezTo>
                  <a:pt x="381480" y="105091"/>
                  <a:pt x="239134" y="63287"/>
                  <a:pt x="175105" y="44766"/>
                </a:cubicBezTo>
                <a:cubicBezTo>
                  <a:pt x="111076" y="26245"/>
                  <a:pt x="-8516" y="-3388"/>
                  <a:pt x="48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0559C724-8B1C-8F58-887D-E77F122F16AD}"/>
              </a:ext>
            </a:extLst>
          </p:cNvPr>
          <p:cNvSpPr/>
          <p:nvPr/>
        </p:nvSpPr>
        <p:spPr>
          <a:xfrm>
            <a:off x="2712712" y="5995049"/>
            <a:ext cx="341806" cy="63852"/>
          </a:xfrm>
          <a:custGeom>
            <a:avLst/>
            <a:gdLst>
              <a:gd name="connsiteX0" fmla="*/ 232 w 341806"/>
              <a:gd name="connsiteY0" fmla="*/ 12425 h 63852"/>
              <a:gd name="connsiteX1" fmla="*/ 168320 w 341806"/>
              <a:gd name="connsiteY1" fmla="*/ 12425 h 63852"/>
              <a:gd name="connsiteX2" fmla="*/ 339770 w 341806"/>
              <a:gd name="connsiteY2" fmla="*/ 62851 h 63852"/>
              <a:gd name="connsiteX3" fmla="*/ 259088 w 341806"/>
              <a:gd name="connsiteY3" fmla="*/ 42680 h 63852"/>
              <a:gd name="connsiteX4" fmla="*/ 205300 w 341806"/>
              <a:gd name="connsiteY4" fmla="*/ 2339 h 63852"/>
              <a:gd name="connsiteX5" fmla="*/ 232 w 341806"/>
              <a:gd name="connsiteY5" fmla="*/ 12425 h 6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806" h="63852">
                <a:moveTo>
                  <a:pt x="232" y="12425"/>
                </a:moveTo>
                <a:cubicBezTo>
                  <a:pt x="-5931" y="14106"/>
                  <a:pt x="111730" y="4021"/>
                  <a:pt x="168320" y="12425"/>
                </a:cubicBezTo>
                <a:cubicBezTo>
                  <a:pt x="224910" y="20829"/>
                  <a:pt x="324642" y="57809"/>
                  <a:pt x="339770" y="62851"/>
                </a:cubicBezTo>
                <a:cubicBezTo>
                  <a:pt x="354898" y="67893"/>
                  <a:pt x="281499" y="52765"/>
                  <a:pt x="259088" y="42680"/>
                </a:cubicBezTo>
                <a:cubicBezTo>
                  <a:pt x="236677" y="32595"/>
                  <a:pt x="241719" y="10743"/>
                  <a:pt x="205300" y="2339"/>
                </a:cubicBezTo>
                <a:cubicBezTo>
                  <a:pt x="168881" y="-6065"/>
                  <a:pt x="6395" y="10744"/>
                  <a:pt x="232" y="12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14619E04-01F6-5297-30BD-394A96AFF666}"/>
              </a:ext>
            </a:extLst>
          </p:cNvPr>
          <p:cNvSpPr/>
          <p:nvPr/>
        </p:nvSpPr>
        <p:spPr>
          <a:xfrm>
            <a:off x="2605358" y="4312789"/>
            <a:ext cx="410664" cy="141619"/>
          </a:xfrm>
          <a:custGeom>
            <a:avLst/>
            <a:gdLst>
              <a:gd name="connsiteX0" fmla="*/ 10 w 410664"/>
              <a:gd name="connsiteY0" fmla="*/ 10440 h 141619"/>
              <a:gd name="connsiteX1" fmla="*/ 211801 w 410664"/>
              <a:gd name="connsiteY1" fmla="*/ 355 h 141619"/>
              <a:gd name="connsiteX2" fmla="*/ 73968 w 410664"/>
              <a:gd name="connsiteY2" fmla="*/ 23887 h 141619"/>
              <a:gd name="connsiteX3" fmla="*/ 268951 w 410664"/>
              <a:gd name="connsiteY3" fmla="*/ 13802 h 141619"/>
              <a:gd name="connsiteX4" fmla="*/ 352995 w 410664"/>
              <a:gd name="connsiteY4" fmla="*/ 70952 h 141619"/>
              <a:gd name="connsiteX5" fmla="*/ 410145 w 410664"/>
              <a:gd name="connsiteY5" fmla="*/ 141549 h 141619"/>
              <a:gd name="connsiteX6" fmla="*/ 369804 w 410664"/>
              <a:gd name="connsiteY6" fmla="*/ 57505 h 141619"/>
              <a:gd name="connsiteX7" fmla="*/ 198354 w 410664"/>
              <a:gd name="connsiteY7" fmla="*/ 10440 h 141619"/>
              <a:gd name="connsiteX8" fmla="*/ 221886 w 410664"/>
              <a:gd name="connsiteY8" fmla="*/ 20526 h 141619"/>
              <a:gd name="connsiteX9" fmla="*/ 10 w 410664"/>
              <a:gd name="connsiteY9" fmla="*/ 10440 h 14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664" h="141619">
                <a:moveTo>
                  <a:pt x="10" y="10440"/>
                </a:moveTo>
                <a:cubicBezTo>
                  <a:pt x="-1671" y="7078"/>
                  <a:pt x="199475" y="-1886"/>
                  <a:pt x="211801" y="355"/>
                </a:cubicBezTo>
                <a:cubicBezTo>
                  <a:pt x="224127" y="2596"/>
                  <a:pt x="64443" y="21646"/>
                  <a:pt x="73968" y="23887"/>
                </a:cubicBezTo>
                <a:cubicBezTo>
                  <a:pt x="83493" y="26128"/>
                  <a:pt x="222447" y="5958"/>
                  <a:pt x="268951" y="13802"/>
                </a:cubicBezTo>
                <a:cubicBezTo>
                  <a:pt x="315455" y="21646"/>
                  <a:pt x="329463" y="49661"/>
                  <a:pt x="352995" y="70952"/>
                </a:cubicBezTo>
                <a:cubicBezTo>
                  <a:pt x="376527" y="92243"/>
                  <a:pt x="407344" y="143790"/>
                  <a:pt x="410145" y="141549"/>
                </a:cubicBezTo>
                <a:cubicBezTo>
                  <a:pt x="412947" y="139308"/>
                  <a:pt x="405102" y="79356"/>
                  <a:pt x="369804" y="57505"/>
                </a:cubicBezTo>
                <a:cubicBezTo>
                  <a:pt x="334506" y="35654"/>
                  <a:pt x="223007" y="16603"/>
                  <a:pt x="198354" y="10440"/>
                </a:cubicBezTo>
                <a:cubicBezTo>
                  <a:pt x="173701" y="4277"/>
                  <a:pt x="248780" y="21086"/>
                  <a:pt x="221886" y="20526"/>
                </a:cubicBezTo>
                <a:cubicBezTo>
                  <a:pt x="194992" y="19966"/>
                  <a:pt x="1691" y="13802"/>
                  <a:pt x="10" y="10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08C688DA-D802-9945-8EAB-32DA1AE01F49}"/>
              </a:ext>
            </a:extLst>
          </p:cNvPr>
          <p:cNvSpPr/>
          <p:nvPr/>
        </p:nvSpPr>
        <p:spPr>
          <a:xfrm>
            <a:off x="2585089" y="4901156"/>
            <a:ext cx="246605" cy="397464"/>
          </a:xfrm>
          <a:custGeom>
            <a:avLst/>
            <a:gdLst>
              <a:gd name="connsiteX0" fmla="*/ 108 w 246605"/>
              <a:gd name="connsiteY0" fmla="*/ 297 h 397464"/>
              <a:gd name="connsiteX1" fmla="*/ 47173 w 246605"/>
              <a:gd name="connsiteY1" fmla="*/ 191918 h 397464"/>
              <a:gd name="connsiteX2" fmla="*/ 185005 w 246605"/>
              <a:gd name="connsiteY2" fmla="*/ 299494 h 397464"/>
              <a:gd name="connsiteX3" fmla="*/ 245517 w 246605"/>
              <a:gd name="connsiteY3" fmla="*/ 396985 h 397464"/>
              <a:gd name="connsiteX4" fmla="*/ 215261 w 246605"/>
              <a:gd name="connsiteY4" fmla="*/ 333112 h 397464"/>
              <a:gd name="connsiteX5" fmla="*/ 111046 w 246605"/>
              <a:gd name="connsiteY5" fmla="*/ 249068 h 397464"/>
              <a:gd name="connsiteX6" fmla="*/ 57258 w 246605"/>
              <a:gd name="connsiteY6" fmla="*/ 238982 h 397464"/>
              <a:gd name="connsiteX7" fmla="*/ 108 w 246605"/>
              <a:gd name="connsiteY7" fmla="*/ 297 h 39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605" h="397464">
                <a:moveTo>
                  <a:pt x="108" y="297"/>
                </a:moveTo>
                <a:cubicBezTo>
                  <a:pt x="-1573" y="-7547"/>
                  <a:pt x="16357" y="142052"/>
                  <a:pt x="47173" y="191918"/>
                </a:cubicBezTo>
                <a:cubicBezTo>
                  <a:pt x="77989" y="241784"/>
                  <a:pt x="151948" y="265316"/>
                  <a:pt x="185005" y="299494"/>
                </a:cubicBezTo>
                <a:cubicBezTo>
                  <a:pt x="218062" y="333672"/>
                  <a:pt x="240474" y="391382"/>
                  <a:pt x="245517" y="396985"/>
                </a:cubicBezTo>
                <a:cubicBezTo>
                  <a:pt x="250560" y="402588"/>
                  <a:pt x="237673" y="357765"/>
                  <a:pt x="215261" y="333112"/>
                </a:cubicBezTo>
                <a:cubicBezTo>
                  <a:pt x="192849" y="308459"/>
                  <a:pt x="137380" y="264756"/>
                  <a:pt x="111046" y="249068"/>
                </a:cubicBezTo>
                <a:cubicBezTo>
                  <a:pt x="84712" y="233380"/>
                  <a:pt x="74067" y="273720"/>
                  <a:pt x="57258" y="238982"/>
                </a:cubicBezTo>
                <a:cubicBezTo>
                  <a:pt x="40449" y="204244"/>
                  <a:pt x="1789" y="8141"/>
                  <a:pt x="108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FB936D21-A88B-A218-F3BD-1995F36A68DC}"/>
              </a:ext>
            </a:extLst>
          </p:cNvPr>
          <p:cNvSpPr/>
          <p:nvPr/>
        </p:nvSpPr>
        <p:spPr>
          <a:xfrm>
            <a:off x="2507789" y="5348503"/>
            <a:ext cx="218791" cy="312734"/>
          </a:xfrm>
          <a:custGeom>
            <a:avLst/>
            <a:gdLst>
              <a:gd name="connsiteX0" fmla="*/ 87 w 218791"/>
              <a:gd name="connsiteY0" fmla="*/ 65 h 312734"/>
              <a:gd name="connsiteX1" fmla="*/ 127835 w 218791"/>
              <a:gd name="connsiteY1" fmla="*/ 114365 h 312734"/>
              <a:gd name="connsiteX2" fmla="*/ 218602 w 218791"/>
              <a:gd name="connsiteY2" fmla="*/ 312709 h 312734"/>
              <a:gd name="connsiteX3" fmla="*/ 148005 w 218791"/>
              <a:gd name="connsiteY3" fmla="*/ 100918 h 312734"/>
              <a:gd name="connsiteX4" fmla="*/ 87 w 218791"/>
              <a:gd name="connsiteY4" fmla="*/ 65 h 31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791" h="312734">
                <a:moveTo>
                  <a:pt x="87" y="65"/>
                </a:moveTo>
                <a:cubicBezTo>
                  <a:pt x="-3275" y="2306"/>
                  <a:pt x="91416" y="62258"/>
                  <a:pt x="127835" y="114365"/>
                </a:cubicBezTo>
                <a:cubicBezTo>
                  <a:pt x="164254" y="166472"/>
                  <a:pt x="215240" y="314950"/>
                  <a:pt x="218602" y="312709"/>
                </a:cubicBezTo>
                <a:cubicBezTo>
                  <a:pt x="221964" y="310468"/>
                  <a:pt x="179942" y="148543"/>
                  <a:pt x="148005" y="100918"/>
                </a:cubicBezTo>
                <a:cubicBezTo>
                  <a:pt x="116068" y="53293"/>
                  <a:pt x="3449" y="-2176"/>
                  <a:pt x="87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8EE0EAF5-8530-FA63-79F7-13349008EA00}"/>
              </a:ext>
            </a:extLst>
          </p:cNvPr>
          <p:cNvSpPr/>
          <p:nvPr/>
        </p:nvSpPr>
        <p:spPr>
          <a:xfrm>
            <a:off x="2806916" y="5402353"/>
            <a:ext cx="212087" cy="265610"/>
          </a:xfrm>
          <a:custGeom>
            <a:avLst/>
            <a:gdLst>
              <a:gd name="connsiteX0" fmla="*/ 158 w 212087"/>
              <a:gd name="connsiteY0" fmla="*/ 3 h 265610"/>
              <a:gd name="connsiteX1" fmla="*/ 117819 w 212087"/>
              <a:gd name="connsiteY1" fmla="*/ 77323 h 265610"/>
              <a:gd name="connsiteX2" fmla="*/ 191778 w 212087"/>
              <a:gd name="connsiteY2" fmla="*/ 94132 h 265610"/>
              <a:gd name="connsiteX3" fmla="*/ 211949 w 212087"/>
              <a:gd name="connsiteY3" fmla="*/ 265582 h 265610"/>
              <a:gd name="connsiteX4" fmla="*/ 185055 w 212087"/>
              <a:gd name="connsiteY4" fmla="*/ 107579 h 265610"/>
              <a:gd name="connsiteX5" fmla="*/ 94287 w 212087"/>
              <a:gd name="connsiteY5" fmla="*/ 80685 h 265610"/>
              <a:gd name="connsiteX6" fmla="*/ 158 w 212087"/>
              <a:gd name="connsiteY6" fmla="*/ 3 h 26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87" h="265610">
                <a:moveTo>
                  <a:pt x="158" y="3"/>
                </a:moveTo>
                <a:cubicBezTo>
                  <a:pt x="4080" y="-557"/>
                  <a:pt x="85882" y="61635"/>
                  <a:pt x="117819" y="77323"/>
                </a:cubicBezTo>
                <a:cubicBezTo>
                  <a:pt x="149756" y="93011"/>
                  <a:pt x="176090" y="62756"/>
                  <a:pt x="191778" y="94132"/>
                </a:cubicBezTo>
                <a:cubicBezTo>
                  <a:pt x="207466" y="125509"/>
                  <a:pt x="213070" y="263341"/>
                  <a:pt x="211949" y="265582"/>
                </a:cubicBezTo>
                <a:cubicBezTo>
                  <a:pt x="210829" y="267823"/>
                  <a:pt x="204665" y="138395"/>
                  <a:pt x="185055" y="107579"/>
                </a:cubicBezTo>
                <a:cubicBezTo>
                  <a:pt x="165445" y="76763"/>
                  <a:pt x="122302" y="95253"/>
                  <a:pt x="94287" y="80685"/>
                </a:cubicBezTo>
                <a:cubicBezTo>
                  <a:pt x="66272" y="66117"/>
                  <a:pt x="-3764" y="563"/>
                  <a:pt x="15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429E60A3-44D8-231D-2E16-3FA9AD316401}"/>
              </a:ext>
            </a:extLst>
          </p:cNvPr>
          <p:cNvSpPr/>
          <p:nvPr/>
        </p:nvSpPr>
        <p:spPr>
          <a:xfrm>
            <a:off x="2790079" y="6304962"/>
            <a:ext cx="497743" cy="95861"/>
          </a:xfrm>
          <a:custGeom>
            <a:avLst/>
            <a:gdLst>
              <a:gd name="connsiteX0" fmla="*/ 186 w 497743"/>
              <a:gd name="connsiteY0" fmla="*/ 1709 h 95861"/>
              <a:gd name="connsiteX1" fmla="*/ 161550 w 497743"/>
              <a:gd name="connsiteY1" fmla="*/ 8432 h 95861"/>
              <a:gd name="connsiteX2" fmla="*/ 111124 w 497743"/>
              <a:gd name="connsiteY2" fmla="*/ 28603 h 95861"/>
              <a:gd name="connsiteX3" fmla="*/ 164912 w 497743"/>
              <a:gd name="connsiteY3" fmla="*/ 65582 h 95861"/>
              <a:gd name="connsiteX4" fmla="*/ 366618 w 497743"/>
              <a:gd name="connsiteY4" fmla="*/ 31964 h 95861"/>
              <a:gd name="connsiteX5" fmla="*/ 285936 w 497743"/>
              <a:gd name="connsiteY5" fmla="*/ 58859 h 95861"/>
              <a:gd name="connsiteX6" fmla="*/ 363256 w 497743"/>
              <a:gd name="connsiteY6" fmla="*/ 79029 h 95861"/>
              <a:gd name="connsiteX7" fmla="*/ 497727 w 497743"/>
              <a:gd name="connsiteY7" fmla="*/ 89114 h 95861"/>
              <a:gd name="connsiteX8" fmla="*/ 369980 w 497743"/>
              <a:gd name="connsiteY8" fmla="*/ 85753 h 95861"/>
              <a:gd name="connsiteX9" fmla="*/ 67421 w 497743"/>
              <a:gd name="connsiteY9" fmla="*/ 95838 h 95861"/>
              <a:gd name="connsiteX10" fmla="*/ 144742 w 497743"/>
              <a:gd name="connsiteY10" fmla="*/ 82391 h 95861"/>
              <a:gd name="connsiteX11" fmla="*/ 97677 w 497743"/>
              <a:gd name="connsiteY11" fmla="*/ 48773 h 95861"/>
              <a:gd name="connsiteX12" fmla="*/ 127933 w 497743"/>
              <a:gd name="connsiteY12" fmla="*/ 38688 h 95861"/>
              <a:gd name="connsiteX13" fmla="*/ 186 w 497743"/>
              <a:gd name="connsiteY13" fmla="*/ 1709 h 9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7743" h="95861">
                <a:moveTo>
                  <a:pt x="186" y="1709"/>
                </a:moveTo>
                <a:cubicBezTo>
                  <a:pt x="5789" y="-3334"/>
                  <a:pt x="143060" y="3950"/>
                  <a:pt x="161550" y="8432"/>
                </a:cubicBezTo>
                <a:cubicBezTo>
                  <a:pt x="180040" y="12914"/>
                  <a:pt x="110564" y="19078"/>
                  <a:pt x="111124" y="28603"/>
                </a:cubicBezTo>
                <a:cubicBezTo>
                  <a:pt x="111684" y="38128"/>
                  <a:pt x="122330" y="65022"/>
                  <a:pt x="164912" y="65582"/>
                </a:cubicBezTo>
                <a:cubicBezTo>
                  <a:pt x="207494" y="66142"/>
                  <a:pt x="346447" y="33084"/>
                  <a:pt x="366618" y="31964"/>
                </a:cubicBezTo>
                <a:cubicBezTo>
                  <a:pt x="386789" y="30844"/>
                  <a:pt x="286496" y="51015"/>
                  <a:pt x="285936" y="58859"/>
                </a:cubicBezTo>
                <a:cubicBezTo>
                  <a:pt x="285376" y="66703"/>
                  <a:pt x="327958" y="73987"/>
                  <a:pt x="363256" y="79029"/>
                </a:cubicBezTo>
                <a:cubicBezTo>
                  <a:pt x="398554" y="84071"/>
                  <a:pt x="496606" y="87993"/>
                  <a:pt x="497727" y="89114"/>
                </a:cubicBezTo>
                <a:cubicBezTo>
                  <a:pt x="498848" y="90235"/>
                  <a:pt x="441698" y="84632"/>
                  <a:pt x="369980" y="85753"/>
                </a:cubicBezTo>
                <a:cubicBezTo>
                  <a:pt x="298262" y="86874"/>
                  <a:pt x="104961" y="96398"/>
                  <a:pt x="67421" y="95838"/>
                </a:cubicBezTo>
                <a:cubicBezTo>
                  <a:pt x="29881" y="95278"/>
                  <a:pt x="139699" y="90235"/>
                  <a:pt x="144742" y="82391"/>
                </a:cubicBezTo>
                <a:cubicBezTo>
                  <a:pt x="149785" y="74547"/>
                  <a:pt x="100479" y="56057"/>
                  <a:pt x="97677" y="48773"/>
                </a:cubicBezTo>
                <a:cubicBezTo>
                  <a:pt x="94876" y="41489"/>
                  <a:pt x="139139" y="43731"/>
                  <a:pt x="127933" y="38688"/>
                </a:cubicBezTo>
                <a:cubicBezTo>
                  <a:pt x="116727" y="33645"/>
                  <a:pt x="-5417" y="6752"/>
                  <a:pt x="186" y="1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EB7FEFA6-5F11-A5A6-CB07-BBA410B0D90C}"/>
              </a:ext>
            </a:extLst>
          </p:cNvPr>
          <p:cNvSpPr/>
          <p:nvPr/>
        </p:nvSpPr>
        <p:spPr>
          <a:xfrm>
            <a:off x="3240596" y="6410689"/>
            <a:ext cx="414676" cy="88052"/>
          </a:xfrm>
          <a:custGeom>
            <a:avLst/>
            <a:gdLst>
              <a:gd name="connsiteX0" fmla="*/ 145 w 414676"/>
              <a:gd name="connsiteY0" fmla="*/ 196 h 88052"/>
              <a:gd name="connsiteX1" fmla="*/ 141339 w 414676"/>
              <a:gd name="connsiteY1" fmla="*/ 60708 h 88052"/>
              <a:gd name="connsiteX2" fmla="*/ 413642 w 414676"/>
              <a:gd name="connsiteY2" fmla="*/ 50623 h 88052"/>
              <a:gd name="connsiteX3" fmla="*/ 232107 w 414676"/>
              <a:gd name="connsiteY3" fmla="*/ 77517 h 88052"/>
              <a:gd name="connsiteX4" fmla="*/ 164872 w 414676"/>
              <a:gd name="connsiteY4" fmla="*/ 84240 h 88052"/>
              <a:gd name="connsiteX5" fmla="*/ 145 w 414676"/>
              <a:gd name="connsiteY5" fmla="*/ 196 h 8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676" h="88052">
                <a:moveTo>
                  <a:pt x="145" y="196"/>
                </a:moveTo>
                <a:cubicBezTo>
                  <a:pt x="-3777" y="-3726"/>
                  <a:pt x="72423" y="52304"/>
                  <a:pt x="141339" y="60708"/>
                </a:cubicBezTo>
                <a:cubicBezTo>
                  <a:pt x="210255" y="69113"/>
                  <a:pt x="398514" y="47821"/>
                  <a:pt x="413642" y="50623"/>
                </a:cubicBezTo>
                <a:cubicBezTo>
                  <a:pt x="428770" y="53425"/>
                  <a:pt x="273569" y="71914"/>
                  <a:pt x="232107" y="77517"/>
                </a:cubicBezTo>
                <a:cubicBezTo>
                  <a:pt x="190645" y="83120"/>
                  <a:pt x="199050" y="93765"/>
                  <a:pt x="164872" y="84240"/>
                </a:cubicBezTo>
                <a:cubicBezTo>
                  <a:pt x="130694" y="74715"/>
                  <a:pt x="4067" y="4118"/>
                  <a:pt x="145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0A99C63-58B0-2117-2F0A-2049FE7B1987}"/>
              </a:ext>
            </a:extLst>
          </p:cNvPr>
          <p:cNvSpPr/>
          <p:nvPr/>
        </p:nvSpPr>
        <p:spPr>
          <a:xfrm>
            <a:off x="3221149" y="6473898"/>
            <a:ext cx="641586" cy="239909"/>
          </a:xfrm>
          <a:custGeom>
            <a:avLst/>
            <a:gdLst>
              <a:gd name="connsiteX0" fmla="*/ 2783 w 641586"/>
              <a:gd name="connsiteY0" fmla="*/ 861 h 239909"/>
              <a:gd name="connsiteX1" fmla="*/ 238107 w 641586"/>
              <a:gd name="connsiteY1" fmla="*/ 58011 h 239909"/>
              <a:gd name="connsiteX2" fmla="*/ 382663 w 641586"/>
              <a:gd name="connsiteY2" fmla="*/ 131970 h 239909"/>
              <a:gd name="connsiteX3" fmla="*/ 328875 w 641586"/>
              <a:gd name="connsiteY3" fmla="*/ 105076 h 239909"/>
              <a:gd name="connsiteX4" fmla="*/ 507048 w 641586"/>
              <a:gd name="connsiteY4" fmla="*/ 192481 h 239909"/>
              <a:gd name="connsiteX5" fmla="*/ 641519 w 641586"/>
              <a:gd name="connsiteY5" fmla="*/ 239546 h 239909"/>
              <a:gd name="connsiteX6" fmla="*/ 490239 w 641586"/>
              <a:gd name="connsiteY6" fmla="*/ 168949 h 239909"/>
              <a:gd name="connsiteX7" fmla="*/ 318789 w 641586"/>
              <a:gd name="connsiteY7" fmla="*/ 125246 h 239909"/>
              <a:gd name="connsiteX8" fmla="*/ 369216 w 641586"/>
              <a:gd name="connsiteY8" fmla="*/ 128608 h 239909"/>
              <a:gd name="connsiteX9" fmla="*/ 123807 w 641586"/>
              <a:gd name="connsiteY9" fmla="*/ 31117 h 239909"/>
              <a:gd name="connsiteX10" fmla="*/ 2783 w 641586"/>
              <a:gd name="connsiteY10" fmla="*/ 861 h 23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586" h="239909">
                <a:moveTo>
                  <a:pt x="2783" y="861"/>
                </a:moveTo>
                <a:cubicBezTo>
                  <a:pt x="21833" y="5343"/>
                  <a:pt x="174794" y="36160"/>
                  <a:pt x="238107" y="58011"/>
                </a:cubicBezTo>
                <a:cubicBezTo>
                  <a:pt x="301420" y="79862"/>
                  <a:pt x="367535" y="124126"/>
                  <a:pt x="382663" y="131970"/>
                </a:cubicBezTo>
                <a:cubicBezTo>
                  <a:pt x="397791" y="139814"/>
                  <a:pt x="328875" y="105076"/>
                  <a:pt x="328875" y="105076"/>
                </a:cubicBezTo>
                <a:cubicBezTo>
                  <a:pt x="349606" y="115161"/>
                  <a:pt x="454941" y="170069"/>
                  <a:pt x="507048" y="192481"/>
                </a:cubicBezTo>
                <a:cubicBezTo>
                  <a:pt x="559155" y="214893"/>
                  <a:pt x="644320" y="243468"/>
                  <a:pt x="641519" y="239546"/>
                </a:cubicBezTo>
                <a:cubicBezTo>
                  <a:pt x="638718" y="235624"/>
                  <a:pt x="544027" y="187999"/>
                  <a:pt x="490239" y="168949"/>
                </a:cubicBezTo>
                <a:cubicBezTo>
                  <a:pt x="436451" y="149899"/>
                  <a:pt x="338959" y="131969"/>
                  <a:pt x="318789" y="125246"/>
                </a:cubicBezTo>
                <a:cubicBezTo>
                  <a:pt x="298619" y="118523"/>
                  <a:pt x="401713" y="144296"/>
                  <a:pt x="369216" y="128608"/>
                </a:cubicBezTo>
                <a:cubicBezTo>
                  <a:pt x="336719" y="112920"/>
                  <a:pt x="180957" y="52408"/>
                  <a:pt x="123807" y="31117"/>
                </a:cubicBezTo>
                <a:cubicBezTo>
                  <a:pt x="66657" y="9826"/>
                  <a:pt x="-16267" y="-3621"/>
                  <a:pt x="2783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4BB79B45-666C-E1A7-7431-5E4198901731}"/>
              </a:ext>
            </a:extLst>
          </p:cNvPr>
          <p:cNvSpPr/>
          <p:nvPr/>
        </p:nvSpPr>
        <p:spPr>
          <a:xfrm>
            <a:off x="3606755" y="6513110"/>
            <a:ext cx="481564" cy="87059"/>
          </a:xfrm>
          <a:custGeom>
            <a:avLst/>
            <a:gdLst>
              <a:gd name="connsiteX0" fmla="*/ 419 w 481564"/>
              <a:gd name="connsiteY0" fmla="*/ 15437 h 87059"/>
              <a:gd name="connsiteX1" fmla="*/ 168507 w 481564"/>
              <a:gd name="connsiteY1" fmla="*/ 35608 h 87059"/>
              <a:gd name="connsiteX2" fmla="*/ 323148 w 481564"/>
              <a:gd name="connsiteY2" fmla="*/ 25522 h 87059"/>
              <a:gd name="connsiteX3" fmla="*/ 245827 w 481564"/>
              <a:gd name="connsiteY3" fmla="*/ 1990 h 87059"/>
              <a:gd name="connsiteX4" fmla="*/ 477789 w 481564"/>
              <a:gd name="connsiteY4" fmla="*/ 82672 h 87059"/>
              <a:gd name="connsiteX5" fmla="*/ 373574 w 481564"/>
              <a:gd name="connsiteY5" fmla="*/ 59140 h 87059"/>
              <a:gd name="connsiteX6" fmla="*/ 165145 w 481564"/>
              <a:gd name="connsiteY6" fmla="*/ 86034 h 87059"/>
              <a:gd name="connsiteX7" fmla="*/ 242466 w 481564"/>
              <a:gd name="connsiteY7" fmla="*/ 79311 h 87059"/>
              <a:gd name="connsiteX8" fmla="*/ 67654 w 481564"/>
              <a:gd name="connsiteY8" fmla="*/ 59140 h 87059"/>
              <a:gd name="connsiteX9" fmla="*/ 118080 w 481564"/>
              <a:gd name="connsiteY9" fmla="*/ 59140 h 87059"/>
              <a:gd name="connsiteX10" fmla="*/ 419 w 481564"/>
              <a:gd name="connsiteY10" fmla="*/ 15437 h 8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1564" h="87059">
                <a:moveTo>
                  <a:pt x="419" y="15437"/>
                </a:moveTo>
                <a:cubicBezTo>
                  <a:pt x="8823" y="11515"/>
                  <a:pt x="114719" y="33927"/>
                  <a:pt x="168507" y="35608"/>
                </a:cubicBezTo>
                <a:cubicBezTo>
                  <a:pt x="222295" y="37289"/>
                  <a:pt x="310261" y="31125"/>
                  <a:pt x="323148" y="25522"/>
                </a:cubicBezTo>
                <a:cubicBezTo>
                  <a:pt x="336035" y="19919"/>
                  <a:pt x="220054" y="-7535"/>
                  <a:pt x="245827" y="1990"/>
                </a:cubicBezTo>
                <a:cubicBezTo>
                  <a:pt x="271600" y="11515"/>
                  <a:pt x="456498" y="73147"/>
                  <a:pt x="477789" y="82672"/>
                </a:cubicBezTo>
                <a:cubicBezTo>
                  <a:pt x="499080" y="92197"/>
                  <a:pt x="425681" y="58580"/>
                  <a:pt x="373574" y="59140"/>
                </a:cubicBezTo>
                <a:cubicBezTo>
                  <a:pt x="321467" y="59700"/>
                  <a:pt x="186996" y="82672"/>
                  <a:pt x="165145" y="86034"/>
                </a:cubicBezTo>
                <a:cubicBezTo>
                  <a:pt x="143294" y="89396"/>
                  <a:pt x="258714" y="83793"/>
                  <a:pt x="242466" y="79311"/>
                </a:cubicBezTo>
                <a:cubicBezTo>
                  <a:pt x="226218" y="74829"/>
                  <a:pt x="88385" y="62502"/>
                  <a:pt x="67654" y="59140"/>
                </a:cubicBezTo>
                <a:cubicBezTo>
                  <a:pt x="46923" y="55778"/>
                  <a:pt x="123683" y="64743"/>
                  <a:pt x="118080" y="59140"/>
                </a:cubicBezTo>
                <a:cubicBezTo>
                  <a:pt x="112477" y="53537"/>
                  <a:pt x="-7985" y="19359"/>
                  <a:pt x="419" y="1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B117821-AD60-EE9E-A09E-3F2365E306A7}"/>
              </a:ext>
            </a:extLst>
          </p:cNvPr>
          <p:cNvSpPr/>
          <p:nvPr/>
        </p:nvSpPr>
        <p:spPr>
          <a:xfrm>
            <a:off x="4134971" y="6585697"/>
            <a:ext cx="407098" cy="111614"/>
          </a:xfrm>
          <a:custGeom>
            <a:avLst/>
            <a:gdLst>
              <a:gd name="connsiteX0" fmla="*/ 0 w 407098"/>
              <a:gd name="connsiteY0" fmla="*/ 0 h 111614"/>
              <a:gd name="connsiteX1" fmla="*/ 312644 w 407098"/>
              <a:gd name="connsiteY1" fmla="*/ 63874 h 111614"/>
              <a:gd name="connsiteX2" fmla="*/ 406773 w 407098"/>
              <a:gd name="connsiteY2" fmla="*/ 110938 h 111614"/>
              <a:gd name="connsiteX3" fmla="*/ 336176 w 407098"/>
              <a:gd name="connsiteY3" fmla="*/ 90768 h 111614"/>
              <a:gd name="connsiteX4" fmla="*/ 151279 w 407098"/>
              <a:gd name="connsiteY4" fmla="*/ 77321 h 111614"/>
              <a:gd name="connsiteX5" fmla="*/ 248770 w 407098"/>
              <a:gd name="connsiteY5" fmla="*/ 80682 h 111614"/>
              <a:gd name="connsiteX6" fmla="*/ 194982 w 407098"/>
              <a:gd name="connsiteY6" fmla="*/ 60512 h 111614"/>
              <a:gd name="connsiteX7" fmla="*/ 0 w 407098"/>
              <a:gd name="connsiteY7" fmla="*/ 0 h 111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098" h="111614">
                <a:moveTo>
                  <a:pt x="0" y="0"/>
                </a:moveTo>
                <a:cubicBezTo>
                  <a:pt x="122424" y="22692"/>
                  <a:pt x="244849" y="45384"/>
                  <a:pt x="312644" y="63874"/>
                </a:cubicBezTo>
                <a:cubicBezTo>
                  <a:pt x="380439" y="82364"/>
                  <a:pt x="402851" y="106456"/>
                  <a:pt x="406773" y="110938"/>
                </a:cubicBezTo>
                <a:cubicBezTo>
                  <a:pt x="410695" y="115420"/>
                  <a:pt x="378758" y="96371"/>
                  <a:pt x="336176" y="90768"/>
                </a:cubicBezTo>
                <a:cubicBezTo>
                  <a:pt x="293594" y="85165"/>
                  <a:pt x="165847" y="79002"/>
                  <a:pt x="151279" y="77321"/>
                </a:cubicBezTo>
                <a:cubicBezTo>
                  <a:pt x="136711" y="75640"/>
                  <a:pt x="241486" y="83484"/>
                  <a:pt x="248770" y="80682"/>
                </a:cubicBezTo>
                <a:lnTo>
                  <a:pt x="194982" y="6051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5B03EE3F-71AB-41E8-CB64-89C172D4386D}"/>
              </a:ext>
            </a:extLst>
          </p:cNvPr>
          <p:cNvSpPr/>
          <p:nvPr/>
        </p:nvSpPr>
        <p:spPr>
          <a:xfrm>
            <a:off x="4013756" y="6649257"/>
            <a:ext cx="428803" cy="72192"/>
          </a:xfrm>
          <a:custGeom>
            <a:avLst/>
            <a:gdLst>
              <a:gd name="connsiteX0" fmla="*/ 191 w 428803"/>
              <a:gd name="connsiteY0" fmla="*/ 44017 h 72192"/>
              <a:gd name="connsiteX1" fmla="*/ 114491 w 428803"/>
              <a:gd name="connsiteY1" fmla="*/ 314 h 72192"/>
              <a:gd name="connsiteX2" fmla="*/ 427135 w 428803"/>
              <a:gd name="connsiteY2" fmla="*/ 70911 h 72192"/>
              <a:gd name="connsiteX3" fmla="*/ 232153 w 428803"/>
              <a:gd name="connsiteY3" fmla="*/ 44017 h 72192"/>
              <a:gd name="connsiteX4" fmla="*/ 90959 w 428803"/>
              <a:gd name="connsiteY4" fmla="*/ 20484 h 72192"/>
              <a:gd name="connsiteX5" fmla="*/ 191 w 428803"/>
              <a:gd name="connsiteY5" fmla="*/ 44017 h 7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803" h="72192">
                <a:moveTo>
                  <a:pt x="191" y="44017"/>
                </a:moveTo>
                <a:cubicBezTo>
                  <a:pt x="4113" y="40655"/>
                  <a:pt x="43334" y="-4168"/>
                  <a:pt x="114491" y="314"/>
                </a:cubicBezTo>
                <a:cubicBezTo>
                  <a:pt x="185648" y="4796"/>
                  <a:pt x="407525" y="63627"/>
                  <a:pt x="427135" y="70911"/>
                </a:cubicBezTo>
                <a:cubicBezTo>
                  <a:pt x="446745" y="78195"/>
                  <a:pt x="288182" y="52422"/>
                  <a:pt x="232153" y="44017"/>
                </a:cubicBezTo>
                <a:cubicBezTo>
                  <a:pt x="176124" y="35612"/>
                  <a:pt x="128499" y="21605"/>
                  <a:pt x="90959" y="20484"/>
                </a:cubicBezTo>
                <a:cubicBezTo>
                  <a:pt x="53419" y="19363"/>
                  <a:pt x="-3731" y="47379"/>
                  <a:pt x="191" y="44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E671CE8-0976-8519-6471-EE1B091C4A30}"/>
              </a:ext>
            </a:extLst>
          </p:cNvPr>
          <p:cNvSpPr/>
          <p:nvPr/>
        </p:nvSpPr>
        <p:spPr>
          <a:xfrm>
            <a:off x="3920834" y="6756814"/>
            <a:ext cx="506564" cy="54839"/>
          </a:xfrm>
          <a:custGeom>
            <a:avLst/>
            <a:gdLst>
              <a:gd name="connsiteX0" fmla="*/ 12431 w 506564"/>
              <a:gd name="connsiteY0" fmla="*/ 30589 h 54839"/>
              <a:gd name="connsiteX1" fmla="*/ 298181 w 506564"/>
              <a:gd name="connsiteY1" fmla="*/ 333 h 54839"/>
              <a:gd name="connsiteX2" fmla="*/ 503248 w 506564"/>
              <a:gd name="connsiteY2" fmla="*/ 54121 h 54839"/>
              <a:gd name="connsiteX3" fmla="*/ 415842 w 506564"/>
              <a:gd name="connsiteY3" fmla="*/ 30589 h 54839"/>
              <a:gd name="connsiteX4" fmla="*/ 294819 w 506564"/>
              <a:gd name="connsiteY4" fmla="*/ 20504 h 54839"/>
              <a:gd name="connsiteX5" fmla="*/ 72942 w 506564"/>
              <a:gd name="connsiteY5" fmla="*/ 13780 h 54839"/>
              <a:gd name="connsiteX6" fmla="*/ 12431 w 506564"/>
              <a:gd name="connsiteY6" fmla="*/ 30589 h 5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564" h="54839">
                <a:moveTo>
                  <a:pt x="12431" y="30589"/>
                </a:moveTo>
                <a:cubicBezTo>
                  <a:pt x="49971" y="28348"/>
                  <a:pt x="216378" y="-3589"/>
                  <a:pt x="298181" y="333"/>
                </a:cubicBezTo>
                <a:cubicBezTo>
                  <a:pt x="379984" y="4255"/>
                  <a:pt x="483638" y="49078"/>
                  <a:pt x="503248" y="54121"/>
                </a:cubicBezTo>
                <a:cubicBezTo>
                  <a:pt x="522858" y="59164"/>
                  <a:pt x="450580" y="36192"/>
                  <a:pt x="415842" y="30589"/>
                </a:cubicBezTo>
                <a:cubicBezTo>
                  <a:pt x="381104" y="24986"/>
                  <a:pt x="351969" y="23305"/>
                  <a:pt x="294819" y="20504"/>
                </a:cubicBezTo>
                <a:cubicBezTo>
                  <a:pt x="237669" y="17703"/>
                  <a:pt x="115524" y="14340"/>
                  <a:pt x="72942" y="13780"/>
                </a:cubicBezTo>
                <a:cubicBezTo>
                  <a:pt x="30360" y="13220"/>
                  <a:pt x="-25109" y="32830"/>
                  <a:pt x="12431" y="30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A72F2390-D8C8-6961-26D3-2C9428A2DED7}"/>
              </a:ext>
            </a:extLst>
          </p:cNvPr>
          <p:cNvSpPr/>
          <p:nvPr/>
        </p:nvSpPr>
        <p:spPr>
          <a:xfrm>
            <a:off x="4771921" y="6619291"/>
            <a:ext cx="450954" cy="23296"/>
          </a:xfrm>
          <a:custGeom>
            <a:avLst/>
            <a:gdLst>
              <a:gd name="connsiteX0" fmla="*/ 104 w 450954"/>
              <a:gd name="connsiteY0" fmla="*/ 22809 h 23296"/>
              <a:gd name="connsiteX1" fmla="*/ 266804 w 450954"/>
              <a:gd name="connsiteY1" fmla="*/ 16459 h 23296"/>
              <a:gd name="connsiteX2" fmla="*/ 450954 w 450954"/>
              <a:gd name="connsiteY2" fmla="*/ 22809 h 23296"/>
              <a:gd name="connsiteX3" fmla="*/ 333479 w 450954"/>
              <a:gd name="connsiteY3" fmla="*/ 6934 h 23296"/>
              <a:gd name="connsiteX4" fmla="*/ 292204 w 450954"/>
              <a:gd name="connsiteY4" fmla="*/ 3759 h 23296"/>
              <a:gd name="connsiteX5" fmla="*/ 235054 w 450954"/>
              <a:gd name="connsiteY5" fmla="*/ 584 h 23296"/>
              <a:gd name="connsiteX6" fmla="*/ 104 w 450954"/>
              <a:gd name="connsiteY6" fmla="*/ 22809 h 2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954" h="23296">
                <a:moveTo>
                  <a:pt x="104" y="22809"/>
                </a:moveTo>
                <a:cubicBezTo>
                  <a:pt x="5396" y="25455"/>
                  <a:pt x="191662" y="16459"/>
                  <a:pt x="266804" y="16459"/>
                </a:cubicBezTo>
                <a:cubicBezTo>
                  <a:pt x="341946" y="16459"/>
                  <a:pt x="439842" y="24396"/>
                  <a:pt x="450954" y="22809"/>
                </a:cubicBezTo>
                <a:lnTo>
                  <a:pt x="333479" y="6934"/>
                </a:lnTo>
                <a:cubicBezTo>
                  <a:pt x="307021" y="3759"/>
                  <a:pt x="292204" y="3759"/>
                  <a:pt x="292204" y="3759"/>
                </a:cubicBezTo>
                <a:cubicBezTo>
                  <a:pt x="275800" y="2701"/>
                  <a:pt x="277916" y="-1533"/>
                  <a:pt x="235054" y="584"/>
                </a:cubicBezTo>
                <a:cubicBezTo>
                  <a:pt x="192192" y="2701"/>
                  <a:pt x="-5188" y="20163"/>
                  <a:pt x="104" y="2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63039A81-4A31-6EFC-F6C6-3A08922ED4AB}"/>
              </a:ext>
            </a:extLst>
          </p:cNvPr>
          <p:cNvSpPr/>
          <p:nvPr/>
        </p:nvSpPr>
        <p:spPr>
          <a:xfrm>
            <a:off x="5213263" y="6641939"/>
            <a:ext cx="416014" cy="79656"/>
          </a:xfrm>
          <a:custGeom>
            <a:avLst/>
            <a:gdLst>
              <a:gd name="connsiteX0" fmla="*/ 87 w 416014"/>
              <a:gd name="connsiteY0" fmla="*/ 9686 h 79656"/>
              <a:gd name="connsiteX1" fmla="*/ 158837 w 416014"/>
              <a:gd name="connsiteY1" fmla="*/ 9686 h 79656"/>
              <a:gd name="connsiteX2" fmla="*/ 289012 w 416014"/>
              <a:gd name="connsiteY2" fmla="*/ 28736 h 79656"/>
              <a:gd name="connsiteX3" fmla="*/ 416012 w 416014"/>
              <a:gd name="connsiteY3" fmla="*/ 79536 h 79656"/>
              <a:gd name="connsiteX4" fmla="*/ 285837 w 416014"/>
              <a:gd name="connsiteY4" fmla="*/ 12861 h 79656"/>
              <a:gd name="connsiteX5" fmla="*/ 181062 w 416014"/>
              <a:gd name="connsiteY5" fmla="*/ 161 h 79656"/>
              <a:gd name="connsiteX6" fmla="*/ 87 w 416014"/>
              <a:gd name="connsiteY6" fmla="*/ 9686 h 7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014" h="79656">
                <a:moveTo>
                  <a:pt x="87" y="9686"/>
                </a:moveTo>
                <a:cubicBezTo>
                  <a:pt x="-3617" y="11273"/>
                  <a:pt x="110683" y="6511"/>
                  <a:pt x="158837" y="9686"/>
                </a:cubicBezTo>
                <a:cubicBezTo>
                  <a:pt x="206991" y="12861"/>
                  <a:pt x="246150" y="17094"/>
                  <a:pt x="289012" y="28736"/>
                </a:cubicBezTo>
                <a:cubicBezTo>
                  <a:pt x="331874" y="40378"/>
                  <a:pt x="416541" y="82182"/>
                  <a:pt x="416012" y="79536"/>
                </a:cubicBezTo>
                <a:cubicBezTo>
                  <a:pt x="415483" y="76890"/>
                  <a:pt x="324995" y="26090"/>
                  <a:pt x="285837" y="12861"/>
                </a:cubicBezTo>
                <a:cubicBezTo>
                  <a:pt x="246679" y="-368"/>
                  <a:pt x="223924" y="-368"/>
                  <a:pt x="181062" y="161"/>
                </a:cubicBezTo>
                <a:cubicBezTo>
                  <a:pt x="138200" y="690"/>
                  <a:pt x="3791" y="8099"/>
                  <a:pt x="87" y="9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AB23415E-ABD2-4837-96B8-770E43CF8936}"/>
              </a:ext>
            </a:extLst>
          </p:cNvPr>
          <p:cNvSpPr/>
          <p:nvPr/>
        </p:nvSpPr>
        <p:spPr>
          <a:xfrm>
            <a:off x="5638596" y="6730932"/>
            <a:ext cx="44666" cy="158823"/>
          </a:xfrm>
          <a:custGeom>
            <a:avLst/>
            <a:gdLst>
              <a:gd name="connsiteX0" fmla="*/ 9729 w 44666"/>
              <a:gd name="connsiteY0" fmla="*/ 68 h 158823"/>
              <a:gd name="connsiteX1" fmla="*/ 38304 w 44666"/>
              <a:gd name="connsiteY1" fmla="*/ 73093 h 158823"/>
              <a:gd name="connsiteX2" fmla="*/ 41479 w 44666"/>
              <a:gd name="connsiteY2" fmla="*/ 104843 h 158823"/>
              <a:gd name="connsiteX3" fmla="*/ 204 w 44666"/>
              <a:gd name="connsiteY3" fmla="*/ 158818 h 158823"/>
              <a:gd name="connsiteX4" fmla="*/ 25604 w 44666"/>
              <a:gd name="connsiteY4" fmla="*/ 108018 h 158823"/>
              <a:gd name="connsiteX5" fmla="*/ 25604 w 44666"/>
              <a:gd name="connsiteY5" fmla="*/ 60393 h 158823"/>
              <a:gd name="connsiteX6" fmla="*/ 9729 w 44666"/>
              <a:gd name="connsiteY6" fmla="*/ 68 h 15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66" h="158823">
                <a:moveTo>
                  <a:pt x="9729" y="68"/>
                </a:moveTo>
                <a:cubicBezTo>
                  <a:pt x="11846" y="2185"/>
                  <a:pt x="33012" y="55631"/>
                  <a:pt x="38304" y="73093"/>
                </a:cubicBezTo>
                <a:cubicBezTo>
                  <a:pt x="43596" y="90555"/>
                  <a:pt x="47829" y="90555"/>
                  <a:pt x="41479" y="104843"/>
                </a:cubicBezTo>
                <a:cubicBezTo>
                  <a:pt x="35129" y="119131"/>
                  <a:pt x="2850" y="158289"/>
                  <a:pt x="204" y="158818"/>
                </a:cubicBezTo>
                <a:cubicBezTo>
                  <a:pt x="-2442" y="159347"/>
                  <a:pt x="21371" y="124422"/>
                  <a:pt x="25604" y="108018"/>
                </a:cubicBezTo>
                <a:cubicBezTo>
                  <a:pt x="29837" y="91614"/>
                  <a:pt x="26662" y="75210"/>
                  <a:pt x="25604" y="60393"/>
                </a:cubicBezTo>
                <a:cubicBezTo>
                  <a:pt x="24546" y="45576"/>
                  <a:pt x="7612" y="-2049"/>
                  <a:pt x="972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1F2A753B-6CBC-E6E2-378D-1BAA1676F147}"/>
              </a:ext>
            </a:extLst>
          </p:cNvPr>
          <p:cNvSpPr/>
          <p:nvPr/>
        </p:nvSpPr>
        <p:spPr>
          <a:xfrm>
            <a:off x="5419608" y="6806717"/>
            <a:ext cx="264400" cy="48750"/>
          </a:xfrm>
          <a:custGeom>
            <a:avLst/>
            <a:gdLst>
              <a:gd name="connsiteX0" fmla="*/ 117 w 264400"/>
              <a:gd name="connsiteY0" fmla="*/ 483 h 48750"/>
              <a:gd name="connsiteX1" fmla="*/ 95367 w 264400"/>
              <a:gd name="connsiteY1" fmla="*/ 6833 h 48750"/>
              <a:gd name="connsiteX2" fmla="*/ 82667 w 264400"/>
              <a:gd name="connsiteY2" fmla="*/ 48108 h 48750"/>
              <a:gd name="connsiteX3" fmla="*/ 263642 w 264400"/>
              <a:gd name="connsiteY3" fmla="*/ 32233 h 48750"/>
              <a:gd name="connsiteX4" fmla="*/ 146167 w 264400"/>
              <a:gd name="connsiteY4" fmla="*/ 35408 h 48750"/>
              <a:gd name="connsiteX5" fmla="*/ 114417 w 264400"/>
              <a:gd name="connsiteY5" fmla="*/ 29058 h 48750"/>
              <a:gd name="connsiteX6" fmla="*/ 117592 w 264400"/>
              <a:gd name="connsiteY6" fmla="*/ 3658 h 48750"/>
              <a:gd name="connsiteX7" fmla="*/ 117 w 264400"/>
              <a:gd name="connsiteY7" fmla="*/ 483 h 4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400" h="48750">
                <a:moveTo>
                  <a:pt x="117" y="483"/>
                </a:moveTo>
                <a:cubicBezTo>
                  <a:pt x="-3587" y="1012"/>
                  <a:pt x="81609" y="-1105"/>
                  <a:pt x="95367" y="6833"/>
                </a:cubicBezTo>
                <a:cubicBezTo>
                  <a:pt x="109125" y="14771"/>
                  <a:pt x="54621" y="43875"/>
                  <a:pt x="82667" y="48108"/>
                </a:cubicBezTo>
                <a:cubicBezTo>
                  <a:pt x="110713" y="52341"/>
                  <a:pt x="253059" y="34350"/>
                  <a:pt x="263642" y="32233"/>
                </a:cubicBezTo>
                <a:cubicBezTo>
                  <a:pt x="274225" y="30116"/>
                  <a:pt x="171038" y="35937"/>
                  <a:pt x="146167" y="35408"/>
                </a:cubicBezTo>
                <a:cubicBezTo>
                  <a:pt x="121296" y="34879"/>
                  <a:pt x="119180" y="34350"/>
                  <a:pt x="114417" y="29058"/>
                </a:cubicBezTo>
                <a:cubicBezTo>
                  <a:pt x="109655" y="23766"/>
                  <a:pt x="130821" y="8420"/>
                  <a:pt x="117592" y="3658"/>
                </a:cubicBezTo>
                <a:cubicBezTo>
                  <a:pt x="104363" y="-1104"/>
                  <a:pt x="3821" y="-46"/>
                  <a:pt x="117" y="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A1785E1-6A15-A56C-23F9-2EFA24C0997A}"/>
              </a:ext>
            </a:extLst>
          </p:cNvPr>
          <p:cNvSpPr/>
          <p:nvPr/>
        </p:nvSpPr>
        <p:spPr>
          <a:xfrm>
            <a:off x="5383643" y="6847471"/>
            <a:ext cx="130426" cy="226472"/>
          </a:xfrm>
          <a:custGeom>
            <a:avLst/>
            <a:gdLst>
              <a:gd name="connsiteX0" fmla="*/ 1157 w 130426"/>
              <a:gd name="connsiteY0" fmla="*/ 4179 h 226472"/>
              <a:gd name="connsiteX1" fmla="*/ 67832 w 130426"/>
              <a:gd name="connsiteY1" fmla="*/ 48629 h 226472"/>
              <a:gd name="connsiteX2" fmla="*/ 112282 w 130426"/>
              <a:gd name="connsiteY2" fmla="*/ 156579 h 226472"/>
              <a:gd name="connsiteX3" fmla="*/ 109107 w 130426"/>
              <a:gd name="connsiteY3" fmla="*/ 226429 h 226472"/>
              <a:gd name="connsiteX4" fmla="*/ 128157 w 130426"/>
              <a:gd name="connsiteY4" fmla="*/ 147054 h 226472"/>
              <a:gd name="connsiteX5" fmla="*/ 1157 w 130426"/>
              <a:gd name="connsiteY5" fmla="*/ 4179 h 2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26" h="226472">
                <a:moveTo>
                  <a:pt x="1157" y="4179"/>
                </a:moveTo>
                <a:cubicBezTo>
                  <a:pt x="-8897" y="-12225"/>
                  <a:pt x="49311" y="23229"/>
                  <a:pt x="67832" y="48629"/>
                </a:cubicBezTo>
                <a:cubicBezTo>
                  <a:pt x="86353" y="74029"/>
                  <a:pt x="105403" y="126946"/>
                  <a:pt x="112282" y="156579"/>
                </a:cubicBezTo>
                <a:cubicBezTo>
                  <a:pt x="119161" y="186212"/>
                  <a:pt x="106461" y="228017"/>
                  <a:pt x="109107" y="226429"/>
                </a:cubicBezTo>
                <a:cubicBezTo>
                  <a:pt x="111753" y="224842"/>
                  <a:pt x="138211" y="181979"/>
                  <a:pt x="128157" y="147054"/>
                </a:cubicBezTo>
                <a:cubicBezTo>
                  <a:pt x="118103" y="112129"/>
                  <a:pt x="11211" y="20583"/>
                  <a:pt x="1157" y="4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69E3DD4-EC6D-873C-F269-4C7A62DE44EC}"/>
              </a:ext>
            </a:extLst>
          </p:cNvPr>
          <p:cNvSpPr/>
          <p:nvPr/>
        </p:nvSpPr>
        <p:spPr>
          <a:xfrm>
            <a:off x="5298865" y="6999056"/>
            <a:ext cx="219440" cy="102399"/>
          </a:xfrm>
          <a:custGeom>
            <a:avLst/>
            <a:gdLst>
              <a:gd name="connsiteX0" fmla="*/ 210 w 219440"/>
              <a:gd name="connsiteY0" fmla="*/ 1819 h 102399"/>
              <a:gd name="connsiteX1" fmla="*/ 76410 w 219440"/>
              <a:gd name="connsiteY1" fmla="*/ 36744 h 102399"/>
              <a:gd name="connsiteX2" fmla="*/ 117685 w 219440"/>
              <a:gd name="connsiteY2" fmla="*/ 65319 h 102399"/>
              <a:gd name="connsiteX3" fmla="*/ 219285 w 219440"/>
              <a:gd name="connsiteY3" fmla="*/ 62144 h 102399"/>
              <a:gd name="connsiteX4" fmla="*/ 139910 w 219440"/>
              <a:gd name="connsiteY4" fmla="*/ 90719 h 102399"/>
              <a:gd name="connsiteX5" fmla="*/ 101810 w 219440"/>
              <a:gd name="connsiteY5" fmla="*/ 97069 h 102399"/>
              <a:gd name="connsiteX6" fmla="*/ 210 w 219440"/>
              <a:gd name="connsiteY6" fmla="*/ 1819 h 10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440" h="102399">
                <a:moveTo>
                  <a:pt x="210" y="1819"/>
                </a:moveTo>
                <a:cubicBezTo>
                  <a:pt x="-4023" y="-8235"/>
                  <a:pt x="56831" y="26161"/>
                  <a:pt x="76410" y="36744"/>
                </a:cubicBezTo>
                <a:cubicBezTo>
                  <a:pt x="95989" y="47327"/>
                  <a:pt x="93873" y="61086"/>
                  <a:pt x="117685" y="65319"/>
                </a:cubicBezTo>
                <a:cubicBezTo>
                  <a:pt x="141497" y="69552"/>
                  <a:pt x="215581" y="57911"/>
                  <a:pt x="219285" y="62144"/>
                </a:cubicBezTo>
                <a:cubicBezTo>
                  <a:pt x="222989" y="66377"/>
                  <a:pt x="159489" y="84898"/>
                  <a:pt x="139910" y="90719"/>
                </a:cubicBezTo>
                <a:cubicBezTo>
                  <a:pt x="120331" y="96540"/>
                  <a:pt x="123506" y="109769"/>
                  <a:pt x="101810" y="97069"/>
                </a:cubicBezTo>
                <a:cubicBezTo>
                  <a:pt x="80114" y="84369"/>
                  <a:pt x="4443" y="11873"/>
                  <a:pt x="210" y="1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F7D5E183-0722-7EA3-6536-59D0D6AD664B}"/>
              </a:ext>
            </a:extLst>
          </p:cNvPr>
          <p:cNvSpPr/>
          <p:nvPr/>
        </p:nvSpPr>
        <p:spPr>
          <a:xfrm>
            <a:off x="5283138" y="6810347"/>
            <a:ext cx="110889" cy="130289"/>
          </a:xfrm>
          <a:custGeom>
            <a:avLst/>
            <a:gdLst>
              <a:gd name="connsiteX0" fmla="*/ 73087 w 110889"/>
              <a:gd name="connsiteY0" fmla="*/ 28 h 130289"/>
              <a:gd name="connsiteX1" fmla="*/ 92137 w 110889"/>
              <a:gd name="connsiteY1" fmla="*/ 85753 h 130289"/>
              <a:gd name="connsiteX2" fmla="*/ 62 w 110889"/>
              <a:gd name="connsiteY2" fmla="*/ 130203 h 130289"/>
              <a:gd name="connsiteX3" fmla="*/ 108012 w 110889"/>
              <a:gd name="connsiteY3" fmla="*/ 95278 h 130289"/>
              <a:gd name="connsiteX4" fmla="*/ 73087 w 110889"/>
              <a:gd name="connsiteY4" fmla="*/ 28 h 130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889" h="130289">
                <a:moveTo>
                  <a:pt x="73087" y="28"/>
                </a:moveTo>
                <a:cubicBezTo>
                  <a:pt x="70441" y="-1560"/>
                  <a:pt x="104308" y="64057"/>
                  <a:pt x="92137" y="85753"/>
                </a:cubicBezTo>
                <a:cubicBezTo>
                  <a:pt x="79966" y="107449"/>
                  <a:pt x="-2584" y="128616"/>
                  <a:pt x="62" y="130203"/>
                </a:cubicBezTo>
                <a:cubicBezTo>
                  <a:pt x="2708" y="131791"/>
                  <a:pt x="93195" y="111153"/>
                  <a:pt x="108012" y="95278"/>
                </a:cubicBezTo>
                <a:cubicBezTo>
                  <a:pt x="122829" y="79403"/>
                  <a:pt x="75733" y="1616"/>
                  <a:pt x="73087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51A6B31C-3A7F-0C37-FD59-7B6D3F7BBA26}"/>
              </a:ext>
            </a:extLst>
          </p:cNvPr>
          <p:cNvSpPr/>
          <p:nvPr/>
        </p:nvSpPr>
        <p:spPr>
          <a:xfrm>
            <a:off x="4801363" y="6722428"/>
            <a:ext cx="495399" cy="25044"/>
          </a:xfrm>
          <a:custGeom>
            <a:avLst/>
            <a:gdLst>
              <a:gd name="connsiteX0" fmla="*/ 2412 w 495399"/>
              <a:gd name="connsiteY0" fmla="*/ 24447 h 25044"/>
              <a:gd name="connsiteX1" fmla="*/ 418337 w 495399"/>
              <a:gd name="connsiteY1" fmla="*/ 2222 h 25044"/>
              <a:gd name="connsiteX2" fmla="*/ 481837 w 495399"/>
              <a:gd name="connsiteY2" fmla="*/ 2222 h 25044"/>
              <a:gd name="connsiteX3" fmla="*/ 253237 w 495399"/>
              <a:gd name="connsiteY3" fmla="*/ 14922 h 25044"/>
              <a:gd name="connsiteX4" fmla="*/ 246887 w 495399"/>
              <a:gd name="connsiteY4" fmla="*/ 18097 h 25044"/>
              <a:gd name="connsiteX5" fmla="*/ 2412 w 495399"/>
              <a:gd name="connsiteY5" fmla="*/ 24447 h 2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399" h="25044">
                <a:moveTo>
                  <a:pt x="2412" y="24447"/>
                </a:moveTo>
                <a:cubicBezTo>
                  <a:pt x="30987" y="21801"/>
                  <a:pt x="338433" y="5926"/>
                  <a:pt x="418337" y="2222"/>
                </a:cubicBezTo>
                <a:cubicBezTo>
                  <a:pt x="498241" y="-1482"/>
                  <a:pt x="509354" y="105"/>
                  <a:pt x="481837" y="2222"/>
                </a:cubicBezTo>
                <a:cubicBezTo>
                  <a:pt x="454320" y="4339"/>
                  <a:pt x="253237" y="14922"/>
                  <a:pt x="253237" y="14922"/>
                </a:cubicBezTo>
                <a:cubicBezTo>
                  <a:pt x="214079" y="17568"/>
                  <a:pt x="286045" y="15980"/>
                  <a:pt x="246887" y="18097"/>
                </a:cubicBezTo>
                <a:cubicBezTo>
                  <a:pt x="207729" y="20214"/>
                  <a:pt x="-26163" y="27093"/>
                  <a:pt x="2412" y="24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E98B6BCE-470E-CC16-53AA-483B5AB33284}"/>
              </a:ext>
            </a:extLst>
          </p:cNvPr>
          <p:cNvSpPr/>
          <p:nvPr/>
        </p:nvSpPr>
        <p:spPr>
          <a:xfrm>
            <a:off x="4911515" y="6708759"/>
            <a:ext cx="531212" cy="69936"/>
          </a:xfrm>
          <a:custGeom>
            <a:avLst/>
            <a:gdLst>
              <a:gd name="connsiteX0" fmla="*/ 530435 w 531212"/>
              <a:gd name="connsiteY0" fmla="*/ 16 h 69936"/>
              <a:gd name="connsiteX1" fmla="*/ 485985 w 531212"/>
              <a:gd name="connsiteY1" fmla="*/ 57166 h 69936"/>
              <a:gd name="connsiteX2" fmla="*/ 397085 w 531212"/>
              <a:gd name="connsiteY2" fmla="*/ 50816 h 69936"/>
              <a:gd name="connsiteX3" fmla="*/ 327235 w 531212"/>
              <a:gd name="connsiteY3" fmla="*/ 44466 h 69936"/>
              <a:gd name="connsiteX4" fmla="*/ 352635 w 531212"/>
              <a:gd name="connsiteY4" fmla="*/ 50816 h 69936"/>
              <a:gd name="connsiteX5" fmla="*/ 241510 w 531212"/>
              <a:gd name="connsiteY5" fmla="*/ 50816 h 69936"/>
              <a:gd name="connsiteX6" fmla="*/ 210 w 531212"/>
              <a:gd name="connsiteY6" fmla="*/ 69866 h 69936"/>
              <a:gd name="connsiteX7" fmla="*/ 285960 w 531212"/>
              <a:gd name="connsiteY7" fmla="*/ 57166 h 69936"/>
              <a:gd name="connsiteX8" fmla="*/ 390735 w 531212"/>
              <a:gd name="connsiteY8" fmla="*/ 53991 h 69936"/>
              <a:gd name="connsiteX9" fmla="*/ 451060 w 531212"/>
              <a:gd name="connsiteY9" fmla="*/ 63516 h 69936"/>
              <a:gd name="connsiteX10" fmla="*/ 530435 w 531212"/>
              <a:gd name="connsiteY10" fmla="*/ 16 h 6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212" h="69936">
                <a:moveTo>
                  <a:pt x="530435" y="16"/>
                </a:moveTo>
                <a:cubicBezTo>
                  <a:pt x="536256" y="-1042"/>
                  <a:pt x="508210" y="48699"/>
                  <a:pt x="485985" y="57166"/>
                </a:cubicBezTo>
                <a:cubicBezTo>
                  <a:pt x="463760" y="65633"/>
                  <a:pt x="423543" y="52933"/>
                  <a:pt x="397085" y="50816"/>
                </a:cubicBezTo>
                <a:cubicBezTo>
                  <a:pt x="370627" y="48699"/>
                  <a:pt x="334643" y="44466"/>
                  <a:pt x="327235" y="44466"/>
                </a:cubicBezTo>
                <a:cubicBezTo>
                  <a:pt x="319827" y="44466"/>
                  <a:pt x="366922" y="49758"/>
                  <a:pt x="352635" y="50816"/>
                </a:cubicBezTo>
                <a:cubicBezTo>
                  <a:pt x="338348" y="51874"/>
                  <a:pt x="300247" y="47641"/>
                  <a:pt x="241510" y="50816"/>
                </a:cubicBezTo>
                <a:cubicBezTo>
                  <a:pt x="182772" y="53991"/>
                  <a:pt x="-7198" y="68808"/>
                  <a:pt x="210" y="69866"/>
                </a:cubicBezTo>
                <a:cubicBezTo>
                  <a:pt x="7618" y="70924"/>
                  <a:pt x="220873" y="59812"/>
                  <a:pt x="285960" y="57166"/>
                </a:cubicBezTo>
                <a:cubicBezTo>
                  <a:pt x="351047" y="54520"/>
                  <a:pt x="363218" y="52933"/>
                  <a:pt x="390735" y="53991"/>
                </a:cubicBezTo>
                <a:cubicBezTo>
                  <a:pt x="418252" y="55049"/>
                  <a:pt x="429893" y="66691"/>
                  <a:pt x="451060" y="63516"/>
                </a:cubicBezTo>
                <a:cubicBezTo>
                  <a:pt x="472227" y="60341"/>
                  <a:pt x="524614" y="1074"/>
                  <a:pt x="530435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0F55532-E55F-B9D4-07CA-30A83C3760A4}"/>
              </a:ext>
            </a:extLst>
          </p:cNvPr>
          <p:cNvSpPr/>
          <p:nvPr/>
        </p:nvSpPr>
        <p:spPr>
          <a:xfrm>
            <a:off x="4962492" y="6846697"/>
            <a:ext cx="296107" cy="81156"/>
          </a:xfrm>
          <a:custGeom>
            <a:avLst/>
            <a:gdLst>
              <a:gd name="connsiteX0" fmla="*/ 33 w 296107"/>
              <a:gd name="connsiteY0" fmla="*/ 14478 h 81156"/>
              <a:gd name="connsiteX1" fmla="*/ 146083 w 296107"/>
              <a:gd name="connsiteY1" fmla="*/ 14478 h 81156"/>
              <a:gd name="connsiteX2" fmla="*/ 295308 w 296107"/>
              <a:gd name="connsiteY2" fmla="*/ 81153 h 81156"/>
              <a:gd name="connsiteX3" fmla="*/ 206408 w 296107"/>
              <a:gd name="connsiteY3" fmla="*/ 11303 h 81156"/>
              <a:gd name="connsiteX4" fmla="*/ 228633 w 296107"/>
              <a:gd name="connsiteY4" fmla="*/ 55753 h 81156"/>
              <a:gd name="connsiteX5" fmla="*/ 158783 w 296107"/>
              <a:gd name="connsiteY5" fmla="*/ 1778 h 81156"/>
              <a:gd name="connsiteX6" fmla="*/ 33 w 296107"/>
              <a:gd name="connsiteY6" fmla="*/ 14478 h 8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107" h="81156">
                <a:moveTo>
                  <a:pt x="33" y="14478"/>
                </a:moveTo>
                <a:cubicBezTo>
                  <a:pt x="-2084" y="16595"/>
                  <a:pt x="96871" y="3366"/>
                  <a:pt x="146083" y="14478"/>
                </a:cubicBezTo>
                <a:cubicBezTo>
                  <a:pt x="195295" y="25590"/>
                  <a:pt x="285254" y="81682"/>
                  <a:pt x="295308" y="81153"/>
                </a:cubicBezTo>
                <a:cubicBezTo>
                  <a:pt x="305362" y="80624"/>
                  <a:pt x="217521" y="15536"/>
                  <a:pt x="206408" y="11303"/>
                </a:cubicBezTo>
                <a:cubicBezTo>
                  <a:pt x="195296" y="7070"/>
                  <a:pt x="236571" y="57341"/>
                  <a:pt x="228633" y="55753"/>
                </a:cubicBezTo>
                <a:cubicBezTo>
                  <a:pt x="220695" y="54165"/>
                  <a:pt x="190533" y="9186"/>
                  <a:pt x="158783" y="1778"/>
                </a:cubicBezTo>
                <a:cubicBezTo>
                  <a:pt x="127033" y="-5630"/>
                  <a:pt x="2150" y="12361"/>
                  <a:pt x="33" y="14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8F0EED9-410B-F1F3-3983-9A05042BE6A7}"/>
              </a:ext>
            </a:extLst>
          </p:cNvPr>
          <p:cNvSpPr/>
          <p:nvPr/>
        </p:nvSpPr>
        <p:spPr>
          <a:xfrm>
            <a:off x="5278849" y="6943164"/>
            <a:ext cx="112455" cy="219716"/>
          </a:xfrm>
          <a:custGeom>
            <a:avLst/>
            <a:gdLst>
              <a:gd name="connsiteX0" fmla="*/ 1176 w 112455"/>
              <a:gd name="connsiteY0" fmla="*/ 561 h 219716"/>
              <a:gd name="connsiteX1" fmla="*/ 7526 w 112455"/>
              <a:gd name="connsiteY1" fmla="*/ 60886 h 219716"/>
              <a:gd name="connsiteX2" fmla="*/ 51976 w 112455"/>
              <a:gd name="connsiteY2" fmla="*/ 105336 h 219716"/>
              <a:gd name="connsiteX3" fmla="*/ 99601 w 112455"/>
              <a:gd name="connsiteY3" fmla="*/ 162486 h 219716"/>
              <a:gd name="connsiteX4" fmla="*/ 80551 w 112455"/>
              <a:gd name="connsiteY4" fmla="*/ 219636 h 219716"/>
              <a:gd name="connsiteX5" fmla="*/ 112301 w 112455"/>
              <a:gd name="connsiteY5" fmla="*/ 149786 h 219716"/>
              <a:gd name="connsiteX6" fmla="*/ 64676 w 112455"/>
              <a:gd name="connsiteY6" fmla="*/ 98986 h 219716"/>
              <a:gd name="connsiteX7" fmla="*/ 20226 w 112455"/>
              <a:gd name="connsiteY7" fmla="*/ 98986 h 219716"/>
              <a:gd name="connsiteX8" fmla="*/ 1176 w 112455"/>
              <a:gd name="connsiteY8" fmla="*/ 561 h 21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455" h="219716">
                <a:moveTo>
                  <a:pt x="1176" y="561"/>
                </a:moveTo>
                <a:cubicBezTo>
                  <a:pt x="-941" y="-5789"/>
                  <a:pt x="-941" y="43424"/>
                  <a:pt x="7526" y="60886"/>
                </a:cubicBezTo>
                <a:cubicBezTo>
                  <a:pt x="15993" y="78348"/>
                  <a:pt x="36630" y="88403"/>
                  <a:pt x="51976" y="105336"/>
                </a:cubicBezTo>
                <a:cubicBezTo>
                  <a:pt x="67322" y="122269"/>
                  <a:pt x="94839" y="143436"/>
                  <a:pt x="99601" y="162486"/>
                </a:cubicBezTo>
                <a:cubicBezTo>
                  <a:pt x="104363" y="181536"/>
                  <a:pt x="78434" y="221753"/>
                  <a:pt x="80551" y="219636"/>
                </a:cubicBezTo>
                <a:cubicBezTo>
                  <a:pt x="82668" y="217519"/>
                  <a:pt x="114947" y="169894"/>
                  <a:pt x="112301" y="149786"/>
                </a:cubicBezTo>
                <a:cubicBezTo>
                  <a:pt x="109655" y="129678"/>
                  <a:pt x="80022" y="107453"/>
                  <a:pt x="64676" y="98986"/>
                </a:cubicBezTo>
                <a:cubicBezTo>
                  <a:pt x="49330" y="90519"/>
                  <a:pt x="29751" y="111686"/>
                  <a:pt x="20226" y="98986"/>
                </a:cubicBezTo>
                <a:cubicBezTo>
                  <a:pt x="10701" y="86286"/>
                  <a:pt x="3293" y="6911"/>
                  <a:pt x="1176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239F93B-6C97-8ACB-5702-549BDF76D35C}"/>
              </a:ext>
            </a:extLst>
          </p:cNvPr>
          <p:cNvSpPr/>
          <p:nvPr/>
        </p:nvSpPr>
        <p:spPr>
          <a:xfrm>
            <a:off x="5199230" y="7086369"/>
            <a:ext cx="182832" cy="81025"/>
          </a:xfrm>
          <a:custGeom>
            <a:avLst/>
            <a:gdLst>
              <a:gd name="connsiteX0" fmla="*/ 7770 w 182832"/>
              <a:gd name="connsiteY0" fmla="*/ 231 h 81025"/>
              <a:gd name="connsiteX1" fmla="*/ 77620 w 182832"/>
              <a:gd name="connsiteY1" fmla="*/ 51031 h 81025"/>
              <a:gd name="connsiteX2" fmla="*/ 118895 w 182832"/>
              <a:gd name="connsiteY2" fmla="*/ 76431 h 81025"/>
              <a:gd name="connsiteX3" fmla="*/ 182395 w 182832"/>
              <a:gd name="connsiteY3" fmla="*/ 41506 h 81025"/>
              <a:gd name="connsiteX4" fmla="*/ 144295 w 182832"/>
              <a:gd name="connsiteY4" fmla="*/ 76431 h 81025"/>
              <a:gd name="connsiteX5" fmla="*/ 93495 w 182832"/>
              <a:gd name="connsiteY5" fmla="*/ 79606 h 81025"/>
              <a:gd name="connsiteX6" fmla="*/ 61745 w 182832"/>
              <a:gd name="connsiteY6" fmla="*/ 66906 h 81025"/>
              <a:gd name="connsiteX7" fmla="*/ 71270 w 182832"/>
              <a:gd name="connsiteY7" fmla="*/ 73256 h 81025"/>
              <a:gd name="connsiteX8" fmla="*/ 7770 w 182832"/>
              <a:gd name="connsiteY8" fmla="*/ 73256 h 81025"/>
              <a:gd name="connsiteX9" fmla="*/ 7770 w 182832"/>
              <a:gd name="connsiteY9" fmla="*/ 231 h 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832" h="81025">
                <a:moveTo>
                  <a:pt x="7770" y="231"/>
                </a:moveTo>
                <a:cubicBezTo>
                  <a:pt x="19412" y="-3473"/>
                  <a:pt x="59099" y="38331"/>
                  <a:pt x="77620" y="51031"/>
                </a:cubicBezTo>
                <a:cubicBezTo>
                  <a:pt x="96141" y="63731"/>
                  <a:pt x="101433" y="78018"/>
                  <a:pt x="118895" y="76431"/>
                </a:cubicBezTo>
                <a:cubicBezTo>
                  <a:pt x="136357" y="74844"/>
                  <a:pt x="178162" y="41506"/>
                  <a:pt x="182395" y="41506"/>
                </a:cubicBezTo>
                <a:cubicBezTo>
                  <a:pt x="186628" y="41506"/>
                  <a:pt x="159112" y="70081"/>
                  <a:pt x="144295" y="76431"/>
                </a:cubicBezTo>
                <a:cubicBezTo>
                  <a:pt x="129478" y="82781"/>
                  <a:pt x="107253" y="81193"/>
                  <a:pt x="93495" y="79606"/>
                </a:cubicBezTo>
                <a:cubicBezTo>
                  <a:pt x="79737" y="78019"/>
                  <a:pt x="61745" y="66906"/>
                  <a:pt x="61745" y="66906"/>
                </a:cubicBezTo>
                <a:cubicBezTo>
                  <a:pt x="58041" y="65848"/>
                  <a:pt x="80266" y="72198"/>
                  <a:pt x="71270" y="73256"/>
                </a:cubicBezTo>
                <a:cubicBezTo>
                  <a:pt x="62274" y="74314"/>
                  <a:pt x="16766" y="81723"/>
                  <a:pt x="7770" y="73256"/>
                </a:cubicBezTo>
                <a:cubicBezTo>
                  <a:pt x="-1226" y="64789"/>
                  <a:pt x="-3872" y="3935"/>
                  <a:pt x="7770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3E658814-FF67-BCF6-BF90-4B640E85D33C}"/>
              </a:ext>
            </a:extLst>
          </p:cNvPr>
          <p:cNvSpPr/>
          <p:nvPr/>
        </p:nvSpPr>
        <p:spPr>
          <a:xfrm>
            <a:off x="4978357" y="6924675"/>
            <a:ext cx="308535" cy="120686"/>
          </a:xfrm>
          <a:custGeom>
            <a:avLst/>
            <a:gdLst>
              <a:gd name="connsiteX0" fmla="*/ 43 w 308535"/>
              <a:gd name="connsiteY0" fmla="*/ 0 h 120686"/>
              <a:gd name="connsiteX1" fmla="*/ 120693 w 308535"/>
              <a:gd name="connsiteY1" fmla="*/ 82550 h 120686"/>
              <a:gd name="connsiteX2" fmla="*/ 279443 w 308535"/>
              <a:gd name="connsiteY2" fmla="*/ 104775 h 120686"/>
              <a:gd name="connsiteX3" fmla="*/ 228643 w 308535"/>
              <a:gd name="connsiteY3" fmla="*/ 120650 h 120686"/>
              <a:gd name="connsiteX4" fmla="*/ 276268 w 308535"/>
              <a:gd name="connsiteY4" fmla="*/ 107950 h 120686"/>
              <a:gd name="connsiteX5" fmla="*/ 308018 w 308535"/>
              <a:gd name="connsiteY5" fmla="*/ 73025 h 120686"/>
              <a:gd name="connsiteX6" fmla="*/ 250868 w 308535"/>
              <a:gd name="connsiteY6" fmla="*/ 107950 h 120686"/>
              <a:gd name="connsiteX7" fmla="*/ 165143 w 308535"/>
              <a:gd name="connsiteY7" fmla="*/ 88900 h 120686"/>
              <a:gd name="connsiteX8" fmla="*/ 130218 w 308535"/>
              <a:gd name="connsiteY8" fmla="*/ 73025 h 120686"/>
              <a:gd name="connsiteX9" fmla="*/ 133393 w 308535"/>
              <a:gd name="connsiteY9" fmla="*/ 82550 h 120686"/>
              <a:gd name="connsiteX10" fmla="*/ 43 w 308535"/>
              <a:gd name="connsiteY10" fmla="*/ 0 h 12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535" h="120686">
                <a:moveTo>
                  <a:pt x="43" y="0"/>
                </a:moveTo>
                <a:cubicBezTo>
                  <a:pt x="-2074" y="0"/>
                  <a:pt x="74126" y="65087"/>
                  <a:pt x="120693" y="82550"/>
                </a:cubicBezTo>
                <a:cubicBezTo>
                  <a:pt x="167260" y="100013"/>
                  <a:pt x="261451" y="98425"/>
                  <a:pt x="279443" y="104775"/>
                </a:cubicBezTo>
                <a:cubicBezTo>
                  <a:pt x="297435" y="111125"/>
                  <a:pt x="229172" y="120121"/>
                  <a:pt x="228643" y="120650"/>
                </a:cubicBezTo>
                <a:cubicBezTo>
                  <a:pt x="228114" y="121179"/>
                  <a:pt x="263039" y="115887"/>
                  <a:pt x="276268" y="107950"/>
                </a:cubicBezTo>
                <a:cubicBezTo>
                  <a:pt x="289497" y="100013"/>
                  <a:pt x="312251" y="73025"/>
                  <a:pt x="308018" y="73025"/>
                </a:cubicBezTo>
                <a:cubicBezTo>
                  <a:pt x="303785" y="73025"/>
                  <a:pt x="274680" y="105304"/>
                  <a:pt x="250868" y="107950"/>
                </a:cubicBezTo>
                <a:cubicBezTo>
                  <a:pt x="227056" y="110596"/>
                  <a:pt x="185251" y="94721"/>
                  <a:pt x="165143" y="88900"/>
                </a:cubicBezTo>
                <a:cubicBezTo>
                  <a:pt x="145035" y="83079"/>
                  <a:pt x="135509" y="74083"/>
                  <a:pt x="130218" y="73025"/>
                </a:cubicBezTo>
                <a:cubicBezTo>
                  <a:pt x="124927" y="71967"/>
                  <a:pt x="152443" y="92075"/>
                  <a:pt x="133393" y="82550"/>
                </a:cubicBezTo>
                <a:cubicBezTo>
                  <a:pt x="114343" y="73025"/>
                  <a:pt x="2160" y="0"/>
                  <a:pt x="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2B020B7B-C34A-54D0-039B-8FAF6096A073}"/>
              </a:ext>
            </a:extLst>
          </p:cNvPr>
          <p:cNvSpPr/>
          <p:nvPr/>
        </p:nvSpPr>
        <p:spPr>
          <a:xfrm>
            <a:off x="4622401" y="6975057"/>
            <a:ext cx="651274" cy="270175"/>
          </a:xfrm>
          <a:custGeom>
            <a:avLst/>
            <a:gdLst>
              <a:gd name="connsiteX0" fmla="*/ 399 w 651274"/>
              <a:gd name="connsiteY0" fmla="*/ 418 h 270175"/>
              <a:gd name="connsiteX1" fmla="*/ 165499 w 651274"/>
              <a:gd name="connsiteY1" fmla="*/ 76618 h 270175"/>
              <a:gd name="connsiteX2" fmla="*/ 152799 w 651274"/>
              <a:gd name="connsiteY2" fmla="*/ 89318 h 270175"/>
              <a:gd name="connsiteX3" fmla="*/ 235349 w 651274"/>
              <a:gd name="connsiteY3" fmla="*/ 181393 h 270175"/>
              <a:gd name="connsiteX4" fmla="*/ 394099 w 651274"/>
              <a:gd name="connsiteY4" fmla="*/ 213143 h 270175"/>
              <a:gd name="connsiteX5" fmla="*/ 390924 w 651274"/>
              <a:gd name="connsiteY5" fmla="*/ 216318 h 270175"/>
              <a:gd name="connsiteX6" fmla="*/ 495699 w 651274"/>
              <a:gd name="connsiteY6" fmla="*/ 260768 h 270175"/>
              <a:gd name="connsiteX7" fmla="*/ 571899 w 651274"/>
              <a:gd name="connsiteY7" fmla="*/ 267118 h 270175"/>
              <a:gd name="connsiteX8" fmla="*/ 651274 w 651274"/>
              <a:gd name="connsiteY8" fmla="*/ 267118 h 270175"/>
              <a:gd name="connsiteX9" fmla="*/ 568724 w 651274"/>
              <a:gd name="connsiteY9" fmla="*/ 267118 h 270175"/>
              <a:gd name="connsiteX10" fmla="*/ 286149 w 651274"/>
              <a:gd name="connsiteY10" fmla="*/ 225843 h 270175"/>
              <a:gd name="connsiteX11" fmla="*/ 282974 w 651274"/>
              <a:gd name="connsiteY11" fmla="*/ 216318 h 270175"/>
              <a:gd name="connsiteX12" fmla="*/ 98824 w 651274"/>
              <a:gd name="connsiteY12" fmla="*/ 102018 h 270175"/>
              <a:gd name="connsiteX13" fmla="*/ 117874 w 651274"/>
              <a:gd name="connsiteY13" fmla="*/ 114718 h 270175"/>
              <a:gd name="connsiteX14" fmla="*/ 399 w 651274"/>
              <a:gd name="connsiteY14" fmla="*/ 418 h 27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1274" h="270175">
                <a:moveTo>
                  <a:pt x="399" y="418"/>
                </a:moveTo>
                <a:cubicBezTo>
                  <a:pt x="8336" y="-5932"/>
                  <a:pt x="140099" y="61801"/>
                  <a:pt x="165499" y="76618"/>
                </a:cubicBezTo>
                <a:cubicBezTo>
                  <a:pt x="190899" y="91435"/>
                  <a:pt x="141157" y="71856"/>
                  <a:pt x="152799" y="89318"/>
                </a:cubicBezTo>
                <a:cubicBezTo>
                  <a:pt x="164441" y="106780"/>
                  <a:pt x="195133" y="160756"/>
                  <a:pt x="235349" y="181393"/>
                </a:cubicBezTo>
                <a:cubicBezTo>
                  <a:pt x="275565" y="202030"/>
                  <a:pt x="368170" y="207322"/>
                  <a:pt x="394099" y="213143"/>
                </a:cubicBezTo>
                <a:cubicBezTo>
                  <a:pt x="420028" y="218964"/>
                  <a:pt x="373991" y="208381"/>
                  <a:pt x="390924" y="216318"/>
                </a:cubicBezTo>
                <a:cubicBezTo>
                  <a:pt x="407857" y="224255"/>
                  <a:pt x="465537" y="252301"/>
                  <a:pt x="495699" y="260768"/>
                </a:cubicBezTo>
                <a:cubicBezTo>
                  <a:pt x="525862" y="269235"/>
                  <a:pt x="545970" y="266060"/>
                  <a:pt x="571899" y="267118"/>
                </a:cubicBezTo>
                <a:cubicBezTo>
                  <a:pt x="597828" y="268176"/>
                  <a:pt x="651274" y="267118"/>
                  <a:pt x="651274" y="267118"/>
                </a:cubicBezTo>
                <a:cubicBezTo>
                  <a:pt x="650745" y="267118"/>
                  <a:pt x="629578" y="273997"/>
                  <a:pt x="568724" y="267118"/>
                </a:cubicBezTo>
                <a:cubicBezTo>
                  <a:pt x="507870" y="260239"/>
                  <a:pt x="333774" y="234310"/>
                  <a:pt x="286149" y="225843"/>
                </a:cubicBezTo>
                <a:cubicBezTo>
                  <a:pt x="238524" y="217376"/>
                  <a:pt x="314195" y="236955"/>
                  <a:pt x="282974" y="216318"/>
                </a:cubicBezTo>
                <a:cubicBezTo>
                  <a:pt x="251753" y="195681"/>
                  <a:pt x="126341" y="118951"/>
                  <a:pt x="98824" y="102018"/>
                </a:cubicBezTo>
                <a:cubicBezTo>
                  <a:pt x="71307" y="85085"/>
                  <a:pt x="130574" y="125301"/>
                  <a:pt x="117874" y="114718"/>
                </a:cubicBezTo>
                <a:cubicBezTo>
                  <a:pt x="105174" y="104135"/>
                  <a:pt x="-7538" y="6768"/>
                  <a:pt x="399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43A0D2F7-49FF-76AE-8838-0EF6F91EBF3A}"/>
              </a:ext>
            </a:extLst>
          </p:cNvPr>
          <p:cNvSpPr/>
          <p:nvPr/>
        </p:nvSpPr>
        <p:spPr>
          <a:xfrm>
            <a:off x="5143401" y="7118146"/>
            <a:ext cx="130308" cy="140531"/>
          </a:xfrm>
          <a:custGeom>
            <a:avLst/>
            <a:gdLst>
              <a:gd name="connsiteX0" fmla="*/ 76299 w 130308"/>
              <a:gd name="connsiteY0" fmla="*/ 204 h 140531"/>
              <a:gd name="connsiteX1" fmla="*/ 120749 w 130308"/>
              <a:gd name="connsiteY1" fmla="*/ 98629 h 140531"/>
              <a:gd name="connsiteX2" fmla="*/ 111224 w 130308"/>
              <a:gd name="connsiteY2" fmla="*/ 139904 h 140531"/>
              <a:gd name="connsiteX3" fmla="*/ 99 w 130308"/>
              <a:gd name="connsiteY3" fmla="*/ 124029 h 140531"/>
              <a:gd name="connsiteX4" fmla="*/ 92174 w 130308"/>
              <a:gd name="connsiteY4" fmla="*/ 130379 h 140531"/>
              <a:gd name="connsiteX5" fmla="*/ 130274 w 130308"/>
              <a:gd name="connsiteY5" fmla="*/ 127204 h 140531"/>
              <a:gd name="connsiteX6" fmla="*/ 76299 w 130308"/>
              <a:gd name="connsiteY6" fmla="*/ 204 h 14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308" h="140531">
                <a:moveTo>
                  <a:pt x="76299" y="204"/>
                </a:moveTo>
                <a:cubicBezTo>
                  <a:pt x="74712" y="-4558"/>
                  <a:pt x="114928" y="75346"/>
                  <a:pt x="120749" y="98629"/>
                </a:cubicBezTo>
                <a:cubicBezTo>
                  <a:pt x="126570" y="121912"/>
                  <a:pt x="131332" y="135671"/>
                  <a:pt x="111224" y="139904"/>
                </a:cubicBezTo>
                <a:cubicBezTo>
                  <a:pt x="91116" y="144137"/>
                  <a:pt x="3274" y="125616"/>
                  <a:pt x="99" y="124029"/>
                </a:cubicBezTo>
                <a:cubicBezTo>
                  <a:pt x="-3076" y="122442"/>
                  <a:pt x="70478" y="129850"/>
                  <a:pt x="92174" y="130379"/>
                </a:cubicBezTo>
                <a:cubicBezTo>
                  <a:pt x="113870" y="130908"/>
                  <a:pt x="128687" y="144666"/>
                  <a:pt x="130274" y="127204"/>
                </a:cubicBezTo>
                <a:cubicBezTo>
                  <a:pt x="131861" y="109742"/>
                  <a:pt x="77886" y="4966"/>
                  <a:pt x="76299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7B551C2E-27D9-57EF-7F0B-0CDD3DDB2874}"/>
              </a:ext>
            </a:extLst>
          </p:cNvPr>
          <p:cNvSpPr/>
          <p:nvPr/>
        </p:nvSpPr>
        <p:spPr>
          <a:xfrm>
            <a:off x="4883033" y="7045314"/>
            <a:ext cx="332795" cy="114791"/>
          </a:xfrm>
          <a:custGeom>
            <a:avLst/>
            <a:gdLst>
              <a:gd name="connsiteX0" fmla="*/ 117 w 332795"/>
              <a:gd name="connsiteY0" fmla="*/ 11 h 114791"/>
              <a:gd name="connsiteX1" fmla="*/ 190617 w 332795"/>
              <a:gd name="connsiteY1" fmla="*/ 95261 h 114791"/>
              <a:gd name="connsiteX2" fmla="*/ 120767 w 332795"/>
              <a:gd name="connsiteY2" fmla="*/ 104786 h 114791"/>
              <a:gd name="connsiteX3" fmla="*/ 330317 w 332795"/>
              <a:gd name="connsiteY3" fmla="*/ 114311 h 114791"/>
              <a:gd name="connsiteX4" fmla="*/ 222367 w 332795"/>
              <a:gd name="connsiteY4" fmla="*/ 88911 h 114791"/>
              <a:gd name="connsiteX5" fmla="*/ 117 w 332795"/>
              <a:gd name="connsiteY5" fmla="*/ 11 h 1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795" h="114791">
                <a:moveTo>
                  <a:pt x="117" y="11"/>
                </a:moveTo>
                <a:cubicBezTo>
                  <a:pt x="-5174" y="1069"/>
                  <a:pt x="170509" y="77799"/>
                  <a:pt x="190617" y="95261"/>
                </a:cubicBezTo>
                <a:cubicBezTo>
                  <a:pt x="210725" y="112723"/>
                  <a:pt x="97484" y="101611"/>
                  <a:pt x="120767" y="104786"/>
                </a:cubicBezTo>
                <a:cubicBezTo>
                  <a:pt x="144050" y="107961"/>
                  <a:pt x="313384" y="116957"/>
                  <a:pt x="330317" y="114311"/>
                </a:cubicBezTo>
                <a:cubicBezTo>
                  <a:pt x="347250" y="111665"/>
                  <a:pt x="273696" y="107432"/>
                  <a:pt x="222367" y="88911"/>
                </a:cubicBezTo>
                <a:cubicBezTo>
                  <a:pt x="171038" y="70390"/>
                  <a:pt x="5408" y="-1047"/>
                  <a:pt x="11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818BD577-5845-DDA4-7951-12CEAE767AF7}"/>
              </a:ext>
            </a:extLst>
          </p:cNvPr>
          <p:cNvSpPr/>
          <p:nvPr/>
        </p:nvSpPr>
        <p:spPr>
          <a:xfrm>
            <a:off x="4606604" y="6701842"/>
            <a:ext cx="374972" cy="222141"/>
          </a:xfrm>
          <a:custGeom>
            <a:avLst/>
            <a:gdLst>
              <a:gd name="connsiteX0" fmla="*/ 321 w 374972"/>
              <a:gd name="connsiteY0" fmla="*/ 583 h 222141"/>
              <a:gd name="connsiteX1" fmla="*/ 105096 w 374972"/>
              <a:gd name="connsiteY1" fmla="*/ 83133 h 222141"/>
              <a:gd name="connsiteX2" fmla="*/ 216221 w 374972"/>
              <a:gd name="connsiteY2" fmla="*/ 203783 h 222141"/>
              <a:gd name="connsiteX3" fmla="*/ 374971 w 374972"/>
              <a:gd name="connsiteY3" fmla="*/ 216483 h 222141"/>
              <a:gd name="connsiteX4" fmla="*/ 219396 w 374972"/>
              <a:gd name="connsiteY4" fmla="*/ 219658 h 222141"/>
              <a:gd name="connsiteX5" fmla="*/ 178121 w 374972"/>
              <a:gd name="connsiteY5" fmla="*/ 219658 h 222141"/>
              <a:gd name="connsiteX6" fmla="*/ 190821 w 374972"/>
              <a:gd name="connsiteY6" fmla="*/ 213308 h 222141"/>
              <a:gd name="connsiteX7" fmla="*/ 140021 w 374972"/>
              <a:gd name="connsiteY7" fmla="*/ 124408 h 222141"/>
              <a:gd name="connsiteX8" fmla="*/ 321 w 374972"/>
              <a:gd name="connsiteY8" fmla="*/ 583 h 22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972" h="222141">
                <a:moveTo>
                  <a:pt x="321" y="583"/>
                </a:moveTo>
                <a:cubicBezTo>
                  <a:pt x="-5500" y="-6296"/>
                  <a:pt x="69113" y="49266"/>
                  <a:pt x="105096" y="83133"/>
                </a:cubicBezTo>
                <a:cubicBezTo>
                  <a:pt x="141079" y="117000"/>
                  <a:pt x="171242" y="181558"/>
                  <a:pt x="216221" y="203783"/>
                </a:cubicBezTo>
                <a:cubicBezTo>
                  <a:pt x="261200" y="226008"/>
                  <a:pt x="374442" y="213837"/>
                  <a:pt x="374971" y="216483"/>
                </a:cubicBezTo>
                <a:cubicBezTo>
                  <a:pt x="375500" y="219129"/>
                  <a:pt x="252204" y="219129"/>
                  <a:pt x="219396" y="219658"/>
                </a:cubicBezTo>
                <a:cubicBezTo>
                  <a:pt x="186588" y="220187"/>
                  <a:pt x="178121" y="219658"/>
                  <a:pt x="178121" y="219658"/>
                </a:cubicBezTo>
                <a:cubicBezTo>
                  <a:pt x="173359" y="218600"/>
                  <a:pt x="197171" y="229183"/>
                  <a:pt x="190821" y="213308"/>
                </a:cubicBezTo>
                <a:cubicBezTo>
                  <a:pt x="184471" y="197433"/>
                  <a:pt x="167008" y="156687"/>
                  <a:pt x="140021" y="124408"/>
                </a:cubicBezTo>
                <a:cubicBezTo>
                  <a:pt x="113034" y="92129"/>
                  <a:pt x="6142" y="7462"/>
                  <a:pt x="321" y="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BAC9B50-771A-F09E-E6CA-7975375448B5}"/>
              </a:ext>
            </a:extLst>
          </p:cNvPr>
          <p:cNvSpPr/>
          <p:nvPr/>
        </p:nvSpPr>
        <p:spPr>
          <a:xfrm>
            <a:off x="4161798" y="6810268"/>
            <a:ext cx="364469" cy="85836"/>
          </a:xfrm>
          <a:custGeom>
            <a:avLst/>
            <a:gdLst>
              <a:gd name="connsiteX0" fmla="*/ 627 w 364469"/>
              <a:gd name="connsiteY0" fmla="*/ 107 h 85836"/>
              <a:gd name="connsiteX1" fmla="*/ 356227 w 364469"/>
              <a:gd name="connsiteY1" fmla="*/ 19157 h 85836"/>
              <a:gd name="connsiteX2" fmla="*/ 257802 w 364469"/>
              <a:gd name="connsiteY2" fmla="*/ 25507 h 85836"/>
              <a:gd name="connsiteX3" fmla="*/ 337177 w 364469"/>
              <a:gd name="connsiteY3" fmla="*/ 85832 h 85836"/>
              <a:gd name="connsiteX4" fmla="*/ 270502 w 364469"/>
              <a:gd name="connsiteY4" fmla="*/ 28682 h 85836"/>
              <a:gd name="connsiteX5" fmla="*/ 627 w 364469"/>
              <a:gd name="connsiteY5" fmla="*/ 107 h 85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469" h="85836">
                <a:moveTo>
                  <a:pt x="627" y="107"/>
                </a:moveTo>
                <a:cubicBezTo>
                  <a:pt x="14914" y="-1480"/>
                  <a:pt x="313365" y="14924"/>
                  <a:pt x="356227" y="19157"/>
                </a:cubicBezTo>
                <a:cubicBezTo>
                  <a:pt x="399090" y="23390"/>
                  <a:pt x="260977" y="14394"/>
                  <a:pt x="257802" y="25507"/>
                </a:cubicBezTo>
                <a:cubicBezTo>
                  <a:pt x="254627" y="36620"/>
                  <a:pt x="335060" y="85303"/>
                  <a:pt x="337177" y="85832"/>
                </a:cubicBezTo>
                <a:cubicBezTo>
                  <a:pt x="339294" y="86361"/>
                  <a:pt x="320773" y="41382"/>
                  <a:pt x="270502" y="28682"/>
                </a:cubicBezTo>
                <a:cubicBezTo>
                  <a:pt x="220231" y="15982"/>
                  <a:pt x="-13660" y="1694"/>
                  <a:pt x="627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E52B472-31A9-E934-222A-3FC08C0942C1}"/>
              </a:ext>
            </a:extLst>
          </p:cNvPr>
          <p:cNvSpPr/>
          <p:nvPr/>
        </p:nvSpPr>
        <p:spPr>
          <a:xfrm>
            <a:off x="4835328" y="6657893"/>
            <a:ext cx="393987" cy="38189"/>
          </a:xfrm>
          <a:custGeom>
            <a:avLst/>
            <a:gdLst>
              <a:gd name="connsiteX0" fmla="*/ 197 w 393987"/>
              <a:gd name="connsiteY0" fmla="*/ 3257 h 38189"/>
              <a:gd name="connsiteX1" fmla="*/ 371672 w 393987"/>
              <a:gd name="connsiteY1" fmla="*/ 82 h 38189"/>
              <a:gd name="connsiteX2" fmla="*/ 336747 w 393987"/>
              <a:gd name="connsiteY2" fmla="*/ 6432 h 38189"/>
              <a:gd name="connsiteX3" fmla="*/ 393897 w 393987"/>
              <a:gd name="connsiteY3" fmla="*/ 38182 h 38189"/>
              <a:gd name="connsiteX4" fmla="*/ 320872 w 393987"/>
              <a:gd name="connsiteY4" fmla="*/ 9607 h 38189"/>
              <a:gd name="connsiteX5" fmla="*/ 197 w 393987"/>
              <a:gd name="connsiteY5" fmla="*/ 3257 h 3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987" h="38189">
                <a:moveTo>
                  <a:pt x="197" y="3257"/>
                </a:moveTo>
                <a:cubicBezTo>
                  <a:pt x="8664" y="1670"/>
                  <a:pt x="315580" y="-447"/>
                  <a:pt x="371672" y="82"/>
                </a:cubicBezTo>
                <a:cubicBezTo>
                  <a:pt x="427764" y="611"/>
                  <a:pt x="333043" y="82"/>
                  <a:pt x="336747" y="6432"/>
                </a:cubicBezTo>
                <a:cubicBezTo>
                  <a:pt x="340451" y="12782"/>
                  <a:pt x="396543" y="37653"/>
                  <a:pt x="393897" y="38182"/>
                </a:cubicBezTo>
                <a:cubicBezTo>
                  <a:pt x="391251" y="38711"/>
                  <a:pt x="383314" y="12782"/>
                  <a:pt x="320872" y="9607"/>
                </a:cubicBezTo>
                <a:cubicBezTo>
                  <a:pt x="258430" y="6432"/>
                  <a:pt x="-8270" y="4844"/>
                  <a:pt x="197" y="3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94F24EEF-B2B3-31EC-A2B1-F083B29B776C}"/>
              </a:ext>
            </a:extLst>
          </p:cNvPr>
          <p:cNvSpPr/>
          <p:nvPr/>
        </p:nvSpPr>
        <p:spPr>
          <a:xfrm>
            <a:off x="4907230" y="6873570"/>
            <a:ext cx="237081" cy="32055"/>
          </a:xfrm>
          <a:custGeom>
            <a:avLst/>
            <a:gdLst>
              <a:gd name="connsiteX0" fmla="*/ 4495 w 237081"/>
              <a:gd name="connsiteY0" fmla="*/ 305 h 32055"/>
              <a:gd name="connsiteX1" fmla="*/ 166420 w 237081"/>
              <a:gd name="connsiteY1" fmla="*/ 16180 h 32055"/>
              <a:gd name="connsiteX2" fmla="*/ 233095 w 237081"/>
              <a:gd name="connsiteY2" fmla="*/ 19355 h 32055"/>
              <a:gd name="connsiteX3" fmla="*/ 58470 w 237081"/>
              <a:gd name="connsiteY3" fmla="*/ 32055 h 32055"/>
              <a:gd name="connsiteX4" fmla="*/ 4495 w 237081"/>
              <a:gd name="connsiteY4" fmla="*/ 305 h 3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081" h="32055">
                <a:moveTo>
                  <a:pt x="4495" y="305"/>
                </a:moveTo>
                <a:cubicBezTo>
                  <a:pt x="22487" y="-2341"/>
                  <a:pt x="128320" y="13005"/>
                  <a:pt x="166420" y="16180"/>
                </a:cubicBezTo>
                <a:cubicBezTo>
                  <a:pt x="204520" y="19355"/>
                  <a:pt x="251087" y="16709"/>
                  <a:pt x="233095" y="19355"/>
                </a:cubicBezTo>
                <a:cubicBezTo>
                  <a:pt x="215103" y="22001"/>
                  <a:pt x="58470" y="32055"/>
                  <a:pt x="58470" y="32055"/>
                </a:cubicBezTo>
                <a:cubicBezTo>
                  <a:pt x="26191" y="32055"/>
                  <a:pt x="-13497" y="2951"/>
                  <a:pt x="449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A21FAC8C-8F5F-E727-275C-913B2AB79B07}"/>
              </a:ext>
            </a:extLst>
          </p:cNvPr>
          <p:cNvSpPr/>
          <p:nvPr/>
        </p:nvSpPr>
        <p:spPr>
          <a:xfrm>
            <a:off x="2178809" y="4359241"/>
            <a:ext cx="194379" cy="544693"/>
          </a:xfrm>
          <a:custGeom>
            <a:avLst/>
            <a:gdLst>
              <a:gd name="connsiteX0" fmla="*/ 34166 w 194379"/>
              <a:gd name="connsiteY0" fmla="*/ 34 h 544693"/>
              <a:gd name="connsiteX1" fmla="*/ 27816 w 194379"/>
              <a:gd name="connsiteY1" fmla="*/ 346109 h 544693"/>
              <a:gd name="connsiteX2" fmla="*/ 34166 w 194379"/>
              <a:gd name="connsiteY2" fmla="*/ 311184 h 544693"/>
              <a:gd name="connsiteX3" fmla="*/ 81791 w 194379"/>
              <a:gd name="connsiteY3" fmla="*/ 403259 h 544693"/>
              <a:gd name="connsiteX4" fmla="*/ 189741 w 194379"/>
              <a:gd name="connsiteY4" fmla="*/ 539784 h 544693"/>
              <a:gd name="connsiteX5" fmla="*/ 157991 w 194379"/>
              <a:gd name="connsiteY5" fmla="*/ 495334 h 544693"/>
              <a:gd name="connsiteX6" fmla="*/ 8766 w 194379"/>
              <a:gd name="connsiteY6" fmla="*/ 314359 h 544693"/>
              <a:gd name="connsiteX7" fmla="*/ 18291 w 194379"/>
              <a:gd name="connsiteY7" fmla="*/ 368334 h 544693"/>
              <a:gd name="connsiteX8" fmla="*/ 34166 w 194379"/>
              <a:gd name="connsiteY8" fmla="*/ 34 h 54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379" h="544693">
                <a:moveTo>
                  <a:pt x="34166" y="34"/>
                </a:moveTo>
                <a:cubicBezTo>
                  <a:pt x="35753" y="-3670"/>
                  <a:pt x="27816" y="294251"/>
                  <a:pt x="27816" y="346109"/>
                </a:cubicBezTo>
                <a:cubicBezTo>
                  <a:pt x="27816" y="397967"/>
                  <a:pt x="25170" y="301659"/>
                  <a:pt x="34166" y="311184"/>
                </a:cubicBezTo>
                <a:cubicBezTo>
                  <a:pt x="43162" y="320709"/>
                  <a:pt x="55862" y="365159"/>
                  <a:pt x="81791" y="403259"/>
                </a:cubicBezTo>
                <a:cubicBezTo>
                  <a:pt x="107720" y="441359"/>
                  <a:pt x="177041" y="524438"/>
                  <a:pt x="189741" y="539784"/>
                </a:cubicBezTo>
                <a:cubicBezTo>
                  <a:pt x="202441" y="555130"/>
                  <a:pt x="188153" y="532905"/>
                  <a:pt x="157991" y="495334"/>
                </a:cubicBezTo>
                <a:cubicBezTo>
                  <a:pt x="127829" y="457763"/>
                  <a:pt x="32049" y="335526"/>
                  <a:pt x="8766" y="314359"/>
                </a:cubicBezTo>
                <a:cubicBezTo>
                  <a:pt x="-14517" y="293192"/>
                  <a:pt x="15645" y="412784"/>
                  <a:pt x="18291" y="368334"/>
                </a:cubicBezTo>
                <a:cubicBezTo>
                  <a:pt x="20937" y="323884"/>
                  <a:pt x="32579" y="3738"/>
                  <a:pt x="3416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59672FB8-84FD-07A5-3F5E-766DA0A1E031}"/>
              </a:ext>
            </a:extLst>
          </p:cNvPr>
          <p:cNvSpPr/>
          <p:nvPr/>
        </p:nvSpPr>
        <p:spPr>
          <a:xfrm>
            <a:off x="1984168" y="4387321"/>
            <a:ext cx="223325" cy="156112"/>
          </a:xfrm>
          <a:custGeom>
            <a:avLst/>
            <a:gdLst>
              <a:gd name="connsiteX0" fmla="*/ 222457 w 223325"/>
              <a:gd name="connsiteY0" fmla="*/ 529 h 156112"/>
              <a:gd name="connsiteX1" fmla="*/ 187532 w 223325"/>
              <a:gd name="connsiteY1" fmla="*/ 83079 h 156112"/>
              <a:gd name="connsiteX2" fmla="*/ 155782 w 223325"/>
              <a:gd name="connsiteY2" fmla="*/ 105304 h 156112"/>
              <a:gd name="connsiteX3" fmla="*/ 207 w 223325"/>
              <a:gd name="connsiteY3" fmla="*/ 140229 h 156112"/>
              <a:gd name="connsiteX4" fmla="*/ 120857 w 223325"/>
              <a:gd name="connsiteY4" fmla="*/ 130704 h 156112"/>
              <a:gd name="connsiteX5" fmla="*/ 47832 w 223325"/>
              <a:gd name="connsiteY5" fmla="*/ 156104 h 156112"/>
              <a:gd name="connsiteX6" fmla="*/ 149432 w 223325"/>
              <a:gd name="connsiteY6" fmla="*/ 127529 h 156112"/>
              <a:gd name="connsiteX7" fmla="*/ 222457 w 223325"/>
              <a:gd name="connsiteY7" fmla="*/ 529 h 15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25" h="156112">
                <a:moveTo>
                  <a:pt x="222457" y="529"/>
                </a:moveTo>
                <a:cubicBezTo>
                  <a:pt x="228807" y="-6879"/>
                  <a:pt x="198644" y="65617"/>
                  <a:pt x="187532" y="83079"/>
                </a:cubicBezTo>
                <a:cubicBezTo>
                  <a:pt x="176420" y="100541"/>
                  <a:pt x="187003" y="95779"/>
                  <a:pt x="155782" y="105304"/>
                </a:cubicBezTo>
                <a:cubicBezTo>
                  <a:pt x="124561" y="114829"/>
                  <a:pt x="6028" y="135996"/>
                  <a:pt x="207" y="140229"/>
                </a:cubicBezTo>
                <a:cubicBezTo>
                  <a:pt x="-5614" y="144462"/>
                  <a:pt x="112920" y="128058"/>
                  <a:pt x="120857" y="130704"/>
                </a:cubicBezTo>
                <a:cubicBezTo>
                  <a:pt x="128794" y="133350"/>
                  <a:pt x="43069" y="156633"/>
                  <a:pt x="47832" y="156104"/>
                </a:cubicBezTo>
                <a:cubicBezTo>
                  <a:pt x="52594" y="155575"/>
                  <a:pt x="121915" y="147108"/>
                  <a:pt x="149432" y="127529"/>
                </a:cubicBezTo>
                <a:cubicBezTo>
                  <a:pt x="176949" y="107950"/>
                  <a:pt x="216107" y="7937"/>
                  <a:pt x="222457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723E1BBC-5FCC-D900-587C-0AF07054A81C}"/>
              </a:ext>
            </a:extLst>
          </p:cNvPr>
          <p:cNvSpPr/>
          <p:nvPr/>
        </p:nvSpPr>
        <p:spPr>
          <a:xfrm>
            <a:off x="1533835" y="4561329"/>
            <a:ext cx="498954" cy="903692"/>
          </a:xfrm>
          <a:custGeom>
            <a:avLst/>
            <a:gdLst>
              <a:gd name="connsiteX0" fmla="*/ 482290 w 498954"/>
              <a:gd name="connsiteY0" fmla="*/ 1146 h 903692"/>
              <a:gd name="connsiteX1" fmla="*/ 491815 w 498954"/>
              <a:gd name="connsiteY1" fmla="*/ 96396 h 903692"/>
              <a:gd name="connsiteX2" fmla="*/ 371165 w 498954"/>
              <a:gd name="connsiteY2" fmla="*/ 245621 h 903692"/>
              <a:gd name="connsiteX3" fmla="*/ 418790 w 498954"/>
              <a:gd name="connsiteY3" fmla="*/ 204346 h 903692"/>
              <a:gd name="connsiteX4" fmla="*/ 314015 w 498954"/>
              <a:gd name="connsiteY4" fmla="*/ 404371 h 903692"/>
              <a:gd name="connsiteX5" fmla="*/ 263215 w 498954"/>
              <a:gd name="connsiteY5" fmla="*/ 518671 h 903692"/>
              <a:gd name="connsiteX6" fmla="*/ 272740 w 498954"/>
              <a:gd name="connsiteY6" fmla="*/ 467871 h 903692"/>
              <a:gd name="connsiteX7" fmla="*/ 336240 w 498954"/>
              <a:gd name="connsiteY7" fmla="*/ 312296 h 903692"/>
              <a:gd name="connsiteX8" fmla="*/ 272740 w 498954"/>
              <a:gd name="connsiteY8" fmla="*/ 417071 h 903692"/>
              <a:gd name="connsiteX9" fmla="*/ 209240 w 498954"/>
              <a:gd name="connsiteY9" fmla="*/ 493271 h 903692"/>
              <a:gd name="connsiteX10" fmla="*/ 174315 w 498954"/>
              <a:gd name="connsiteY10" fmla="*/ 613921 h 903692"/>
              <a:gd name="connsiteX11" fmla="*/ 202890 w 498954"/>
              <a:gd name="connsiteY11" fmla="*/ 556771 h 903692"/>
              <a:gd name="connsiteX12" fmla="*/ 82240 w 498954"/>
              <a:gd name="connsiteY12" fmla="*/ 725046 h 903692"/>
              <a:gd name="connsiteX13" fmla="*/ 6040 w 498954"/>
              <a:gd name="connsiteY13" fmla="*/ 836171 h 903692"/>
              <a:gd name="connsiteX14" fmla="*/ 12390 w 498954"/>
              <a:gd name="connsiteY14" fmla="*/ 893321 h 903692"/>
              <a:gd name="connsiteX15" fmla="*/ 72715 w 498954"/>
              <a:gd name="connsiteY15" fmla="*/ 623446 h 903692"/>
              <a:gd name="connsiteX16" fmla="*/ 294965 w 498954"/>
              <a:gd name="connsiteY16" fmla="*/ 410721 h 903692"/>
              <a:gd name="connsiteX17" fmla="*/ 253690 w 498954"/>
              <a:gd name="connsiteY17" fmla="*/ 464696 h 903692"/>
              <a:gd name="connsiteX18" fmla="*/ 383865 w 498954"/>
              <a:gd name="connsiteY18" fmla="*/ 328171 h 903692"/>
              <a:gd name="connsiteX19" fmla="*/ 367990 w 498954"/>
              <a:gd name="connsiteY19" fmla="*/ 328171 h 903692"/>
              <a:gd name="connsiteX20" fmla="*/ 485465 w 498954"/>
              <a:gd name="connsiteY20" fmla="*/ 134496 h 903692"/>
              <a:gd name="connsiteX21" fmla="*/ 460065 w 498954"/>
              <a:gd name="connsiteY21" fmla="*/ 159896 h 903692"/>
              <a:gd name="connsiteX22" fmla="*/ 482290 w 498954"/>
              <a:gd name="connsiteY22" fmla="*/ 1146 h 90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8954" h="903692">
                <a:moveTo>
                  <a:pt x="482290" y="1146"/>
                </a:moveTo>
                <a:cubicBezTo>
                  <a:pt x="487582" y="-9437"/>
                  <a:pt x="510336" y="55650"/>
                  <a:pt x="491815" y="96396"/>
                </a:cubicBezTo>
                <a:cubicBezTo>
                  <a:pt x="473294" y="137142"/>
                  <a:pt x="383336" y="227629"/>
                  <a:pt x="371165" y="245621"/>
                </a:cubicBezTo>
                <a:cubicBezTo>
                  <a:pt x="358994" y="263613"/>
                  <a:pt x="428315" y="177888"/>
                  <a:pt x="418790" y="204346"/>
                </a:cubicBezTo>
                <a:cubicBezTo>
                  <a:pt x="409265" y="230804"/>
                  <a:pt x="339944" y="351984"/>
                  <a:pt x="314015" y="404371"/>
                </a:cubicBezTo>
                <a:cubicBezTo>
                  <a:pt x="288086" y="456758"/>
                  <a:pt x="270094" y="508088"/>
                  <a:pt x="263215" y="518671"/>
                </a:cubicBezTo>
                <a:cubicBezTo>
                  <a:pt x="256336" y="529254"/>
                  <a:pt x="260569" y="502267"/>
                  <a:pt x="272740" y="467871"/>
                </a:cubicBezTo>
                <a:cubicBezTo>
                  <a:pt x="284911" y="433475"/>
                  <a:pt x="336240" y="320763"/>
                  <a:pt x="336240" y="312296"/>
                </a:cubicBezTo>
                <a:cubicBezTo>
                  <a:pt x="336240" y="303829"/>
                  <a:pt x="293907" y="386909"/>
                  <a:pt x="272740" y="417071"/>
                </a:cubicBezTo>
                <a:cubicBezTo>
                  <a:pt x="251573" y="447233"/>
                  <a:pt x="225644" y="460463"/>
                  <a:pt x="209240" y="493271"/>
                </a:cubicBezTo>
                <a:cubicBezTo>
                  <a:pt x="192836" y="526079"/>
                  <a:pt x="175373" y="603338"/>
                  <a:pt x="174315" y="613921"/>
                </a:cubicBezTo>
                <a:cubicBezTo>
                  <a:pt x="173257" y="624504"/>
                  <a:pt x="218236" y="538250"/>
                  <a:pt x="202890" y="556771"/>
                </a:cubicBezTo>
                <a:cubicBezTo>
                  <a:pt x="187544" y="575292"/>
                  <a:pt x="115048" y="678479"/>
                  <a:pt x="82240" y="725046"/>
                </a:cubicBezTo>
                <a:cubicBezTo>
                  <a:pt x="49432" y="771613"/>
                  <a:pt x="17682" y="808125"/>
                  <a:pt x="6040" y="836171"/>
                </a:cubicBezTo>
                <a:cubicBezTo>
                  <a:pt x="-5602" y="864217"/>
                  <a:pt x="1277" y="928775"/>
                  <a:pt x="12390" y="893321"/>
                </a:cubicBezTo>
                <a:cubicBezTo>
                  <a:pt x="23502" y="857867"/>
                  <a:pt x="25619" y="703879"/>
                  <a:pt x="72715" y="623446"/>
                </a:cubicBezTo>
                <a:cubicBezTo>
                  <a:pt x="119811" y="543013"/>
                  <a:pt x="264803" y="437179"/>
                  <a:pt x="294965" y="410721"/>
                </a:cubicBezTo>
                <a:cubicBezTo>
                  <a:pt x="325127" y="384263"/>
                  <a:pt x="238873" y="478454"/>
                  <a:pt x="253690" y="464696"/>
                </a:cubicBezTo>
                <a:cubicBezTo>
                  <a:pt x="268507" y="450938"/>
                  <a:pt x="364815" y="350925"/>
                  <a:pt x="383865" y="328171"/>
                </a:cubicBezTo>
                <a:cubicBezTo>
                  <a:pt x="402915" y="305417"/>
                  <a:pt x="351057" y="360450"/>
                  <a:pt x="367990" y="328171"/>
                </a:cubicBezTo>
                <a:cubicBezTo>
                  <a:pt x="384923" y="295892"/>
                  <a:pt x="470119" y="162542"/>
                  <a:pt x="485465" y="134496"/>
                </a:cubicBezTo>
                <a:cubicBezTo>
                  <a:pt x="500811" y="106450"/>
                  <a:pt x="460065" y="178417"/>
                  <a:pt x="460065" y="159896"/>
                </a:cubicBezTo>
                <a:cubicBezTo>
                  <a:pt x="460065" y="141375"/>
                  <a:pt x="476998" y="11729"/>
                  <a:pt x="482290" y="1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F9CF5FF-692B-C1AC-1F95-B965EA92486E}"/>
              </a:ext>
            </a:extLst>
          </p:cNvPr>
          <p:cNvSpPr/>
          <p:nvPr/>
        </p:nvSpPr>
        <p:spPr>
          <a:xfrm>
            <a:off x="1125560" y="5124386"/>
            <a:ext cx="567054" cy="809671"/>
          </a:xfrm>
          <a:custGeom>
            <a:avLst/>
            <a:gdLst>
              <a:gd name="connsiteX0" fmla="*/ 566715 w 567054"/>
              <a:gd name="connsiteY0" fmla="*/ 64 h 809671"/>
              <a:gd name="connsiteX1" fmla="*/ 388915 w 567054"/>
              <a:gd name="connsiteY1" fmla="*/ 123889 h 809671"/>
              <a:gd name="connsiteX2" fmla="*/ 173015 w 567054"/>
              <a:gd name="connsiteY2" fmla="*/ 212789 h 809671"/>
              <a:gd name="connsiteX3" fmla="*/ 96815 w 567054"/>
              <a:gd name="connsiteY3" fmla="*/ 228664 h 809671"/>
              <a:gd name="connsiteX4" fmla="*/ 369865 w 567054"/>
              <a:gd name="connsiteY4" fmla="*/ 181039 h 809671"/>
              <a:gd name="connsiteX5" fmla="*/ 214290 w 567054"/>
              <a:gd name="connsiteY5" fmla="*/ 222314 h 809671"/>
              <a:gd name="connsiteX6" fmla="*/ 322240 w 567054"/>
              <a:gd name="connsiteY6" fmla="*/ 215964 h 809671"/>
              <a:gd name="connsiteX7" fmla="*/ 103165 w 567054"/>
              <a:gd name="connsiteY7" fmla="*/ 269939 h 809671"/>
              <a:gd name="connsiteX8" fmla="*/ 1565 w 567054"/>
              <a:gd name="connsiteY8" fmla="*/ 355664 h 809671"/>
              <a:gd name="connsiteX9" fmla="*/ 42840 w 567054"/>
              <a:gd name="connsiteY9" fmla="*/ 336614 h 809671"/>
              <a:gd name="connsiteX10" fmla="*/ 61890 w 567054"/>
              <a:gd name="connsiteY10" fmla="*/ 415989 h 809671"/>
              <a:gd name="connsiteX11" fmla="*/ 61890 w 567054"/>
              <a:gd name="connsiteY11" fmla="*/ 400114 h 809671"/>
              <a:gd name="connsiteX12" fmla="*/ 52365 w 567054"/>
              <a:gd name="connsiteY12" fmla="*/ 539814 h 809671"/>
              <a:gd name="connsiteX13" fmla="*/ 77765 w 567054"/>
              <a:gd name="connsiteY13" fmla="*/ 466789 h 809671"/>
              <a:gd name="connsiteX14" fmla="*/ 192065 w 567054"/>
              <a:gd name="connsiteY14" fmla="*/ 692214 h 809671"/>
              <a:gd name="connsiteX15" fmla="*/ 192065 w 567054"/>
              <a:gd name="connsiteY15" fmla="*/ 806514 h 809671"/>
              <a:gd name="connsiteX16" fmla="*/ 182540 w 567054"/>
              <a:gd name="connsiteY16" fmla="*/ 736664 h 809671"/>
              <a:gd name="connsiteX17" fmla="*/ 223815 w 567054"/>
              <a:gd name="connsiteY17" fmla="*/ 339789 h 809671"/>
              <a:gd name="connsiteX18" fmla="*/ 249215 w 567054"/>
              <a:gd name="connsiteY18" fmla="*/ 479489 h 809671"/>
              <a:gd name="connsiteX19" fmla="*/ 280965 w 567054"/>
              <a:gd name="connsiteY19" fmla="*/ 339789 h 809671"/>
              <a:gd name="connsiteX20" fmla="*/ 325415 w 567054"/>
              <a:gd name="connsiteY20" fmla="*/ 495364 h 809671"/>
              <a:gd name="connsiteX21" fmla="*/ 306365 w 567054"/>
              <a:gd name="connsiteY21" fmla="*/ 314389 h 809671"/>
              <a:gd name="connsiteX22" fmla="*/ 430190 w 567054"/>
              <a:gd name="connsiteY22" fmla="*/ 193739 h 809671"/>
              <a:gd name="connsiteX23" fmla="*/ 423840 w 567054"/>
              <a:gd name="connsiteY23" fmla="*/ 193739 h 809671"/>
              <a:gd name="connsiteX24" fmla="*/ 433365 w 567054"/>
              <a:gd name="connsiteY24" fmla="*/ 108014 h 809671"/>
              <a:gd name="connsiteX25" fmla="*/ 566715 w 567054"/>
              <a:gd name="connsiteY25" fmla="*/ 64 h 80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67054" h="809671">
                <a:moveTo>
                  <a:pt x="566715" y="64"/>
                </a:moveTo>
                <a:cubicBezTo>
                  <a:pt x="559307" y="2710"/>
                  <a:pt x="454532" y="88435"/>
                  <a:pt x="388915" y="123889"/>
                </a:cubicBezTo>
                <a:cubicBezTo>
                  <a:pt x="323298" y="159343"/>
                  <a:pt x="221698" y="195327"/>
                  <a:pt x="173015" y="212789"/>
                </a:cubicBezTo>
                <a:cubicBezTo>
                  <a:pt x="124332" y="230251"/>
                  <a:pt x="64007" y="233956"/>
                  <a:pt x="96815" y="228664"/>
                </a:cubicBezTo>
                <a:cubicBezTo>
                  <a:pt x="129623" y="223372"/>
                  <a:pt x="350286" y="182097"/>
                  <a:pt x="369865" y="181039"/>
                </a:cubicBezTo>
                <a:cubicBezTo>
                  <a:pt x="389444" y="179981"/>
                  <a:pt x="222227" y="216493"/>
                  <a:pt x="214290" y="222314"/>
                </a:cubicBezTo>
                <a:cubicBezTo>
                  <a:pt x="206353" y="228135"/>
                  <a:pt x="340761" y="208027"/>
                  <a:pt x="322240" y="215964"/>
                </a:cubicBezTo>
                <a:cubicBezTo>
                  <a:pt x="303719" y="223901"/>
                  <a:pt x="156611" y="246656"/>
                  <a:pt x="103165" y="269939"/>
                </a:cubicBezTo>
                <a:cubicBezTo>
                  <a:pt x="49719" y="293222"/>
                  <a:pt x="11619" y="344552"/>
                  <a:pt x="1565" y="355664"/>
                </a:cubicBezTo>
                <a:cubicBezTo>
                  <a:pt x="-8489" y="366776"/>
                  <a:pt x="32786" y="326560"/>
                  <a:pt x="42840" y="336614"/>
                </a:cubicBezTo>
                <a:cubicBezTo>
                  <a:pt x="52894" y="346668"/>
                  <a:pt x="58715" y="405406"/>
                  <a:pt x="61890" y="415989"/>
                </a:cubicBezTo>
                <a:cubicBezTo>
                  <a:pt x="65065" y="426572"/>
                  <a:pt x="63477" y="379477"/>
                  <a:pt x="61890" y="400114"/>
                </a:cubicBezTo>
                <a:cubicBezTo>
                  <a:pt x="60303" y="420751"/>
                  <a:pt x="49719" y="528701"/>
                  <a:pt x="52365" y="539814"/>
                </a:cubicBezTo>
                <a:cubicBezTo>
                  <a:pt x="55011" y="550927"/>
                  <a:pt x="54482" y="441389"/>
                  <a:pt x="77765" y="466789"/>
                </a:cubicBezTo>
                <a:cubicBezTo>
                  <a:pt x="101048" y="492189"/>
                  <a:pt x="173015" y="635593"/>
                  <a:pt x="192065" y="692214"/>
                </a:cubicBezTo>
                <a:cubicBezTo>
                  <a:pt x="211115" y="748835"/>
                  <a:pt x="193652" y="799106"/>
                  <a:pt x="192065" y="806514"/>
                </a:cubicBezTo>
                <a:cubicBezTo>
                  <a:pt x="190478" y="813922"/>
                  <a:pt x="177248" y="814451"/>
                  <a:pt x="182540" y="736664"/>
                </a:cubicBezTo>
                <a:cubicBezTo>
                  <a:pt x="187832" y="658877"/>
                  <a:pt x="212703" y="382651"/>
                  <a:pt x="223815" y="339789"/>
                </a:cubicBezTo>
                <a:cubicBezTo>
                  <a:pt x="234927" y="296927"/>
                  <a:pt x="239690" y="479489"/>
                  <a:pt x="249215" y="479489"/>
                </a:cubicBezTo>
                <a:cubicBezTo>
                  <a:pt x="258740" y="479489"/>
                  <a:pt x="268265" y="337143"/>
                  <a:pt x="280965" y="339789"/>
                </a:cubicBezTo>
                <a:cubicBezTo>
                  <a:pt x="293665" y="342435"/>
                  <a:pt x="321182" y="499597"/>
                  <a:pt x="325415" y="495364"/>
                </a:cubicBezTo>
                <a:cubicBezTo>
                  <a:pt x="329648" y="491131"/>
                  <a:pt x="288903" y="364660"/>
                  <a:pt x="306365" y="314389"/>
                </a:cubicBezTo>
                <a:cubicBezTo>
                  <a:pt x="323827" y="264118"/>
                  <a:pt x="410611" y="213847"/>
                  <a:pt x="430190" y="193739"/>
                </a:cubicBezTo>
                <a:cubicBezTo>
                  <a:pt x="449769" y="173631"/>
                  <a:pt x="423311" y="208027"/>
                  <a:pt x="423840" y="193739"/>
                </a:cubicBezTo>
                <a:cubicBezTo>
                  <a:pt x="424369" y="179452"/>
                  <a:pt x="408494" y="138706"/>
                  <a:pt x="433365" y="108014"/>
                </a:cubicBezTo>
                <a:cubicBezTo>
                  <a:pt x="458236" y="77322"/>
                  <a:pt x="574123" y="-2582"/>
                  <a:pt x="566715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E1753AB-DEC2-E964-5E03-57237E21662A}"/>
              </a:ext>
            </a:extLst>
          </p:cNvPr>
          <p:cNvSpPr/>
          <p:nvPr/>
        </p:nvSpPr>
        <p:spPr>
          <a:xfrm>
            <a:off x="1653784" y="5114826"/>
            <a:ext cx="146524" cy="580369"/>
          </a:xfrm>
          <a:custGeom>
            <a:avLst/>
            <a:gdLst>
              <a:gd name="connsiteX0" fmla="*/ 67066 w 146524"/>
              <a:gd name="connsiteY0" fmla="*/ 99 h 580369"/>
              <a:gd name="connsiteX1" fmla="*/ 28966 w 146524"/>
              <a:gd name="connsiteY1" fmla="*/ 114399 h 580369"/>
              <a:gd name="connsiteX2" fmla="*/ 38491 w 146524"/>
              <a:gd name="connsiteY2" fmla="*/ 101699 h 580369"/>
              <a:gd name="connsiteX3" fmla="*/ 44841 w 146524"/>
              <a:gd name="connsiteY3" fmla="*/ 177899 h 580369"/>
              <a:gd name="connsiteX4" fmla="*/ 108341 w 146524"/>
              <a:gd name="connsiteY4" fmla="*/ 346174 h 580369"/>
              <a:gd name="connsiteX5" fmla="*/ 44841 w 146524"/>
              <a:gd name="connsiteY5" fmla="*/ 269974 h 580369"/>
              <a:gd name="connsiteX6" fmla="*/ 117866 w 146524"/>
              <a:gd name="connsiteY6" fmla="*/ 422374 h 580369"/>
              <a:gd name="connsiteX7" fmla="*/ 105166 w 146524"/>
              <a:gd name="connsiteY7" fmla="*/ 406499 h 580369"/>
              <a:gd name="connsiteX8" fmla="*/ 146441 w 146524"/>
              <a:gd name="connsiteY8" fmla="*/ 577949 h 580369"/>
              <a:gd name="connsiteX9" fmla="*/ 92466 w 146524"/>
              <a:gd name="connsiteY9" fmla="*/ 479524 h 580369"/>
              <a:gd name="connsiteX10" fmla="*/ 6741 w 146524"/>
              <a:gd name="connsiteY10" fmla="*/ 117574 h 580369"/>
              <a:gd name="connsiteX11" fmla="*/ 13091 w 146524"/>
              <a:gd name="connsiteY11" fmla="*/ 136624 h 580369"/>
              <a:gd name="connsiteX12" fmla="*/ 67066 w 146524"/>
              <a:gd name="connsiteY12" fmla="*/ 99 h 58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524" h="580369">
                <a:moveTo>
                  <a:pt x="67066" y="99"/>
                </a:moveTo>
                <a:cubicBezTo>
                  <a:pt x="69712" y="-3605"/>
                  <a:pt x="33728" y="97466"/>
                  <a:pt x="28966" y="114399"/>
                </a:cubicBezTo>
                <a:cubicBezTo>
                  <a:pt x="24204" y="131332"/>
                  <a:pt x="35845" y="91116"/>
                  <a:pt x="38491" y="101699"/>
                </a:cubicBezTo>
                <a:cubicBezTo>
                  <a:pt x="41137" y="112282"/>
                  <a:pt x="33199" y="137153"/>
                  <a:pt x="44841" y="177899"/>
                </a:cubicBezTo>
                <a:cubicBezTo>
                  <a:pt x="56483" y="218645"/>
                  <a:pt x="108341" y="330828"/>
                  <a:pt x="108341" y="346174"/>
                </a:cubicBezTo>
                <a:cubicBezTo>
                  <a:pt x="108341" y="361520"/>
                  <a:pt x="43254" y="257274"/>
                  <a:pt x="44841" y="269974"/>
                </a:cubicBezTo>
                <a:cubicBezTo>
                  <a:pt x="46428" y="282674"/>
                  <a:pt x="107812" y="399620"/>
                  <a:pt x="117866" y="422374"/>
                </a:cubicBezTo>
                <a:cubicBezTo>
                  <a:pt x="127920" y="445128"/>
                  <a:pt x="100404" y="380570"/>
                  <a:pt x="105166" y="406499"/>
                </a:cubicBezTo>
                <a:cubicBezTo>
                  <a:pt x="109928" y="432428"/>
                  <a:pt x="148558" y="565778"/>
                  <a:pt x="146441" y="577949"/>
                </a:cubicBezTo>
                <a:cubicBezTo>
                  <a:pt x="144324" y="590120"/>
                  <a:pt x="115749" y="556253"/>
                  <a:pt x="92466" y="479524"/>
                </a:cubicBezTo>
                <a:cubicBezTo>
                  <a:pt x="69183" y="402795"/>
                  <a:pt x="19970" y="174724"/>
                  <a:pt x="6741" y="117574"/>
                </a:cubicBezTo>
                <a:cubicBezTo>
                  <a:pt x="-6488" y="60424"/>
                  <a:pt x="1979" y="151440"/>
                  <a:pt x="13091" y="136624"/>
                </a:cubicBezTo>
                <a:cubicBezTo>
                  <a:pt x="24203" y="121808"/>
                  <a:pt x="64420" y="3803"/>
                  <a:pt x="67066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E5F857B8-E7DA-16D5-C41A-7E29C4935E0D}"/>
              </a:ext>
            </a:extLst>
          </p:cNvPr>
          <p:cNvSpPr/>
          <p:nvPr/>
        </p:nvSpPr>
        <p:spPr>
          <a:xfrm>
            <a:off x="1806922" y="5693662"/>
            <a:ext cx="889415" cy="695399"/>
          </a:xfrm>
          <a:custGeom>
            <a:avLst/>
            <a:gdLst>
              <a:gd name="connsiteX0" fmla="*/ 2828 w 889415"/>
              <a:gd name="connsiteY0" fmla="*/ 5463 h 695399"/>
              <a:gd name="connsiteX1" fmla="*/ 145703 w 889415"/>
              <a:gd name="connsiteY1" fmla="*/ 167388 h 695399"/>
              <a:gd name="connsiteX2" fmla="*/ 272703 w 889415"/>
              <a:gd name="connsiteY2" fmla="*/ 335663 h 695399"/>
              <a:gd name="connsiteX3" fmla="*/ 260003 w 889415"/>
              <a:gd name="connsiteY3" fmla="*/ 313438 h 695399"/>
              <a:gd name="connsiteX4" fmla="*/ 460028 w 889415"/>
              <a:gd name="connsiteY4" fmla="*/ 465838 h 695399"/>
              <a:gd name="connsiteX5" fmla="*/ 437803 w 889415"/>
              <a:gd name="connsiteY5" fmla="*/ 446788 h 695399"/>
              <a:gd name="connsiteX6" fmla="*/ 869603 w 889415"/>
              <a:gd name="connsiteY6" fmla="*/ 684913 h 695399"/>
              <a:gd name="connsiteX7" fmla="*/ 821978 w 889415"/>
              <a:gd name="connsiteY7" fmla="*/ 656338 h 695399"/>
              <a:gd name="connsiteX8" fmla="*/ 275878 w 889415"/>
              <a:gd name="connsiteY8" fmla="*/ 373763 h 695399"/>
              <a:gd name="connsiteX9" fmla="*/ 282228 w 889415"/>
              <a:gd name="connsiteY9" fmla="*/ 376938 h 695399"/>
              <a:gd name="connsiteX10" fmla="*/ 2828 w 889415"/>
              <a:gd name="connsiteY10" fmla="*/ 5463 h 69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9415" h="695399">
                <a:moveTo>
                  <a:pt x="2828" y="5463"/>
                </a:moveTo>
                <a:cubicBezTo>
                  <a:pt x="-19926" y="-29462"/>
                  <a:pt x="100724" y="112355"/>
                  <a:pt x="145703" y="167388"/>
                </a:cubicBezTo>
                <a:cubicBezTo>
                  <a:pt x="190682" y="222421"/>
                  <a:pt x="253653" y="311321"/>
                  <a:pt x="272703" y="335663"/>
                </a:cubicBezTo>
                <a:cubicBezTo>
                  <a:pt x="291753" y="360005"/>
                  <a:pt x="228782" y="291742"/>
                  <a:pt x="260003" y="313438"/>
                </a:cubicBezTo>
                <a:cubicBezTo>
                  <a:pt x="291224" y="335134"/>
                  <a:pt x="430395" y="443613"/>
                  <a:pt x="460028" y="465838"/>
                </a:cubicBezTo>
                <a:cubicBezTo>
                  <a:pt x="489661" y="488063"/>
                  <a:pt x="369541" y="410276"/>
                  <a:pt x="437803" y="446788"/>
                </a:cubicBezTo>
                <a:cubicBezTo>
                  <a:pt x="506065" y="483300"/>
                  <a:pt x="805574" y="649988"/>
                  <a:pt x="869603" y="684913"/>
                </a:cubicBezTo>
                <a:cubicBezTo>
                  <a:pt x="933632" y="719838"/>
                  <a:pt x="821978" y="656338"/>
                  <a:pt x="821978" y="656338"/>
                </a:cubicBezTo>
                <a:lnTo>
                  <a:pt x="275878" y="373763"/>
                </a:lnTo>
                <a:cubicBezTo>
                  <a:pt x="185920" y="327196"/>
                  <a:pt x="324032" y="437263"/>
                  <a:pt x="282228" y="376938"/>
                </a:cubicBezTo>
                <a:cubicBezTo>
                  <a:pt x="240424" y="316613"/>
                  <a:pt x="25582" y="40388"/>
                  <a:pt x="2828" y="5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B52F47F-7AC5-B5DA-B35B-2DDF25C87451}"/>
              </a:ext>
            </a:extLst>
          </p:cNvPr>
          <p:cNvSpPr/>
          <p:nvPr/>
        </p:nvSpPr>
        <p:spPr>
          <a:xfrm>
            <a:off x="2158456" y="6181101"/>
            <a:ext cx="345412" cy="128099"/>
          </a:xfrm>
          <a:custGeom>
            <a:avLst/>
            <a:gdLst>
              <a:gd name="connsiteX0" fmla="*/ 544 w 345412"/>
              <a:gd name="connsiteY0" fmla="*/ 41899 h 128099"/>
              <a:gd name="connsiteX1" fmla="*/ 213269 w 345412"/>
              <a:gd name="connsiteY1" fmla="*/ 60949 h 128099"/>
              <a:gd name="connsiteX2" fmla="*/ 175169 w 345412"/>
              <a:gd name="connsiteY2" fmla="*/ 624 h 128099"/>
              <a:gd name="connsiteX3" fmla="*/ 343444 w 345412"/>
              <a:gd name="connsiteY3" fmla="*/ 105399 h 128099"/>
              <a:gd name="connsiteX4" fmla="*/ 264069 w 345412"/>
              <a:gd name="connsiteY4" fmla="*/ 99049 h 128099"/>
              <a:gd name="connsiteX5" fmla="*/ 216444 w 345412"/>
              <a:gd name="connsiteY5" fmla="*/ 118099 h 128099"/>
              <a:gd name="connsiteX6" fmla="*/ 286294 w 345412"/>
              <a:gd name="connsiteY6" fmla="*/ 124449 h 128099"/>
              <a:gd name="connsiteX7" fmla="*/ 544 w 345412"/>
              <a:gd name="connsiteY7" fmla="*/ 41899 h 12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412" h="128099">
                <a:moveTo>
                  <a:pt x="544" y="41899"/>
                </a:moveTo>
                <a:cubicBezTo>
                  <a:pt x="-11627" y="31316"/>
                  <a:pt x="184165" y="67828"/>
                  <a:pt x="213269" y="60949"/>
                </a:cubicBezTo>
                <a:cubicBezTo>
                  <a:pt x="242373" y="54070"/>
                  <a:pt x="153473" y="-6784"/>
                  <a:pt x="175169" y="624"/>
                </a:cubicBezTo>
                <a:cubicBezTo>
                  <a:pt x="196865" y="8032"/>
                  <a:pt x="328627" y="88995"/>
                  <a:pt x="343444" y="105399"/>
                </a:cubicBezTo>
                <a:cubicBezTo>
                  <a:pt x="358261" y="121803"/>
                  <a:pt x="285236" y="96932"/>
                  <a:pt x="264069" y="99049"/>
                </a:cubicBezTo>
                <a:cubicBezTo>
                  <a:pt x="242902" y="101166"/>
                  <a:pt x="212740" y="113866"/>
                  <a:pt x="216444" y="118099"/>
                </a:cubicBezTo>
                <a:cubicBezTo>
                  <a:pt x="220148" y="122332"/>
                  <a:pt x="319102" y="133974"/>
                  <a:pt x="286294" y="124449"/>
                </a:cubicBezTo>
                <a:cubicBezTo>
                  <a:pt x="253486" y="114924"/>
                  <a:pt x="12715" y="52482"/>
                  <a:pt x="544" y="41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4AE19911-3180-2C67-6B7F-3DF92EB49B84}"/>
              </a:ext>
            </a:extLst>
          </p:cNvPr>
          <p:cNvSpPr/>
          <p:nvPr/>
        </p:nvSpPr>
        <p:spPr>
          <a:xfrm>
            <a:off x="2474433" y="6260565"/>
            <a:ext cx="200984" cy="113862"/>
          </a:xfrm>
          <a:custGeom>
            <a:avLst/>
            <a:gdLst>
              <a:gd name="connsiteX0" fmla="*/ 2067 w 200984"/>
              <a:gd name="connsiteY0" fmla="*/ 535 h 113862"/>
              <a:gd name="connsiteX1" fmla="*/ 198917 w 200984"/>
              <a:gd name="connsiteY1" fmla="*/ 111660 h 113862"/>
              <a:gd name="connsiteX2" fmla="*/ 100492 w 200984"/>
              <a:gd name="connsiteY2" fmla="*/ 70385 h 113862"/>
              <a:gd name="connsiteX3" fmla="*/ 2067 w 200984"/>
              <a:gd name="connsiteY3" fmla="*/ 535 h 11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984" h="113862">
                <a:moveTo>
                  <a:pt x="2067" y="535"/>
                </a:moveTo>
                <a:cubicBezTo>
                  <a:pt x="18471" y="7414"/>
                  <a:pt x="182513" y="100018"/>
                  <a:pt x="198917" y="111660"/>
                </a:cubicBezTo>
                <a:cubicBezTo>
                  <a:pt x="215321" y="123302"/>
                  <a:pt x="129596" y="85731"/>
                  <a:pt x="100492" y="70385"/>
                </a:cubicBezTo>
                <a:cubicBezTo>
                  <a:pt x="71388" y="55039"/>
                  <a:pt x="-14337" y="-6344"/>
                  <a:pt x="2067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8C7B2A3C-0D19-E942-B91C-BF757DCB9159}"/>
              </a:ext>
            </a:extLst>
          </p:cNvPr>
          <p:cNvSpPr/>
          <p:nvPr/>
        </p:nvSpPr>
        <p:spPr>
          <a:xfrm>
            <a:off x="1555750" y="5378444"/>
            <a:ext cx="581384" cy="913221"/>
          </a:xfrm>
          <a:custGeom>
            <a:avLst/>
            <a:gdLst>
              <a:gd name="connsiteX0" fmla="*/ 22225 w 581384"/>
              <a:gd name="connsiteY0" fmla="*/ 6 h 913221"/>
              <a:gd name="connsiteX1" fmla="*/ 28575 w 581384"/>
              <a:gd name="connsiteY1" fmla="*/ 146056 h 913221"/>
              <a:gd name="connsiteX2" fmla="*/ 15875 w 581384"/>
              <a:gd name="connsiteY2" fmla="*/ 127006 h 913221"/>
              <a:gd name="connsiteX3" fmla="*/ 228600 w 581384"/>
              <a:gd name="connsiteY3" fmla="*/ 482606 h 913221"/>
              <a:gd name="connsiteX4" fmla="*/ 228600 w 581384"/>
              <a:gd name="connsiteY4" fmla="*/ 454031 h 913221"/>
              <a:gd name="connsiteX5" fmla="*/ 323850 w 581384"/>
              <a:gd name="connsiteY5" fmla="*/ 577856 h 913221"/>
              <a:gd name="connsiteX6" fmla="*/ 311150 w 581384"/>
              <a:gd name="connsiteY6" fmla="*/ 549281 h 913221"/>
              <a:gd name="connsiteX7" fmla="*/ 568325 w 581384"/>
              <a:gd name="connsiteY7" fmla="*/ 895356 h 913221"/>
              <a:gd name="connsiteX8" fmla="*/ 546100 w 581384"/>
              <a:gd name="connsiteY8" fmla="*/ 866781 h 913221"/>
              <a:gd name="connsiteX9" fmla="*/ 101600 w 581384"/>
              <a:gd name="connsiteY9" fmla="*/ 352431 h 913221"/>
              <a:gd name="connsiteX10" fmla="*/ 136525 w 581384"/>
              <a:gd name="connsiteY10" fmla="*/ 381006 h 913221"/>
              <a:gd name="connsiteX11" fmla="*/ 25400 w 581384"/>
              <a:gd name="connsiteY11" fmla="*/ 190506 h 913221"/>
              <a:gd name="connsiteX12" fmla="*/ 0 w 581384"/>
              <a:gd name="connsiteY12" fmla="*/ 152406 h 913221"/>
              <a:gd name="connsiteX13" fmla="*/ 22225 w 581384"/>
              <a:gd name="connsiteY13" fmla="*/ 6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1384" h="913221">
                <a:moveTo>
                  <a:pt x="22225" y="6"/>
                </a:moveTo>
                <a:cubicBezTo>
                  <a:pt x="26987" y="-1052"/>
                  <a:pt x="29633" y="124889"/>
                  <a:pt x="28575" y="146056"/>
                </a:cubicBezTo>
                <a:cubicBezTo>
                  <a:pt x="27517" y="167223"/>
                  <a:pt x="-17463" y="70914"/>
                  <a:pt x="15875" y="127006"/>
                </a:cubicBezTo>
                <a:cubicBezTo>
                  <a:pt x="49213" y="183098"/>
                  <a:pt x="193146" y="428102"/>
                  <a:pt x="228600" y="482606"/>
                </a:cubicBezTo>
                <a:cubicBezTo>
                  <a:pt x="264054" y="537110"/>
                  <a:pt x="212725" y="438156"/>
                  <a:pt x="228600" y="454031"/>
                </a:cubicBezTo>
                <a:cubicBezTo>
                  <a:pt x="244475" y="469906"/>
                  <a:pt x="310092" y="561981"/>
                  <a:pt x="323850" y="577856"/>
                </a:cubicBezTo>
                <a:cubicBezTo>
                  <a:pt x="337608" y="593731"/>
                  <a:pt x="270404" y="496365"/>
                  <a:pt x="311150" y="549281"/>
                </a:cubicBezTo>
                <a:cubicBezTo>
                  <a:pt x="351896" y="602197"/>
                  <a:pt x="568325" y="895356"/>
                  <a:pt x="568325" y="895356"/>
                </a:cubicBezTo>
                <a:cubicBezTo>
                  <a:pt x="607483" y="948273"/>
                  <a:pt x="546100" y="866781"/>
                  <a:pt x="546100" y="866781"/>
                </a:cubicBezTo>
                <a:lnTo>
                  <a:pt x="101600" y="352431"/>
                </a:lnTo>
                <a:cubicBezTo>
                  <a:pt x="33338" y="271469"/>
                  <a:pt x="149225" y="407993"/>
                  <a:pt x="136525" y="381006"/>
                </a:cubicBezTo>
                <a:cubicBezTo>
                  <a:pt x="123825" y="354019"/>
                  <a:pt x="48154" y="228606"/>
                  <a:pt x="25400" y="190506"/>
                </a:cubicBezTo>
                <a:cubicBezTo>
                  <a:pt x="2646" y="152406"/>
                  <a:pt x="0" y="180981"/>
                  <a:pt x="0" y="152406"/>
                </a:cubicBezTo>
                <a:cubicBezTo>
                  <a:pt x="0" y="123831"/>
                  <a:pt x="17463" y="1064"/>
                  <a:pt x="2222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25604F6A-7C0A-D7C6-A7C4-F78925B1F040}"/>
              </a:ext>
            </a:extLst>
          </p:cNvPr>
          <p:cNvSpPr/>
          <p:nvPr/>
        </p:nvSpPr>
        <p:spPr>
          <a:xfrm>
            <a:off x="2055761" y="6168896"/>
            <a:ext cx="781381" cy="379326"/>
          </a:xfrm>
          <a:custGeom>
            <a:avLst/>
            <a:gdLst>
              <a:gd name="connsiteX0" fmla="*/ 1639 w 781381"/>
              <a:gd name="connsiteY0" fmla="*/ 129 h 379326"/>
              <a:gd name="connsiteX1" fmla="*/ 347714 w 781381"/>
              <a:gd name="connsiteY1" fmla="*/ 241429 h 379326"/>
              <a:gd name="connsiteX2" fmla="*/ 309614 w 781381"/>
              <a:gd name="connsiteY2" fmla="*/ 225554 h 379326"/>
              <a:gd name="connsiteX3" fmla="*/ 585839 w 781381"/>
              <a:gd name="connsiteY3" fmla="*/ 327154 h 379326"/>
              <a:gd name="connsiteX4" fmla="*/ 528689 w 781381"/>
              <a:gd name="connsiteY4" fmla="*/ 292229 h 379326"/>
              <a:gd name="connsiteX5" fmla="*/ 779514 w 781381"/>
              <a:gd name="connsiteY5" fmla="*/ 371604 h 379326"/>
              <a:gd name="connsiteX6" fmla="*/ 617589 w 781381"/>
              <a:gd name="connsiteY6" fmla="*/ 352554 h 379326"/>
              <a:gd name="connsiteX7" fmla="*/ 169914 w 781381"/>
              <a:gd name="connsiteY7" fmla="*/ 162054 h 379326"/>
              <a:gd name="connsiteX8" fmla="*/ 214364 w 781381"/>
              <a:gd name="connsiteY8" fmla="*/ 206504 h 379326"/>
              <a:gd name="connsiteX9" fmla="*/ 1639 w 781381"/>
              <a:gd name="connsiteY9" fmla="*/ 129 h 37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1381" h="379326">
                <a:moveTo>
                  <a:pt x="1639" y="129"/>
                </a:moveTo>
                <a:cubicBezTo>
                  <a:pt x="23864" y="5950"/>
                  <a:pt x="296385" y="203858"/>
                  <a:pt x="347714" y="241429"/>
                </a:cubicBezTo>
                <a:cubicBezTo>
                  <a:pt x="399043" y="279000"/>
                  <a:pt x="309614" y="225554"/>
                  <a:pt x="309614" y="225554"/>
                </a:cubicBezTo>
                <a:lnTo>
                  <a:pt x="585839" y="327154"/>
                </a:lnTo>
                <a:cubicBezTo>
                  <a:pt x="622351" y="338266"/>
                  <a:pt x="496410" y="284821"/>
                  <a:pt x="528689" y="292229"/>
                </a:cubicBezTo>
                <a:cubicBezTo>
                  <a:pt x="560968" y="299637"/>
                  <a:pt x="764697" y="361550"/>
                  <a:pt x="779514" y="371604"/>
                </a:cubicBezTo>
                <a:cubicBezTo>
                  <a:pt x="794331" y="381658"/>
                  <a:pt x="719189" y="387479"/>
                  <a:pt x="617589" y="352554"/>
                </a:cubicBezTo>
                <a:cubicBezTo>
                  <a:pt x="515989" y="317629"/>
                  <a:pt x="237118" y="186396"/>
                  <a:pt x="169914" y="162054"/>
                </a:cubicBezTo>
                <a:cubicBezTo>
                  <a:pt x="102710" y="137712"/>
                  <a:pt x="238706" y="227141"/>
                  <a:pt x="214364" y="206504"/>
                </a:cubicBezTo>
                <a:cubicBezTo>
                  <a:pt x="190022" y="185867"/>
                  <a:pt x="-20586" y="-5692"/>
                  <a:pt x="1639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BFC0447-7E6A-B3C0-3737-EAE5E32D4FFD}"/>
              </a:ext>
            </a:extLst>
          </p:cNvPr>
          <p:cNvSpPr/>
          <p:nvPr/>
        </p:nvSpPr>
        <p:spPr>
          <a:xfrm>
            <a:off x="3788861" y="5830114"/>
            <a:ext cx="78773" cy="523871"/>
          </a:xfrm>
          <a:custGeom>
            <a:avLst/>
            <a:gdLst>
              <a:gd name="connsiteX0" fmla="*/ 14789 w 78773"/>
              <a:gd name="connsiteY0" fmla="*/ 5536 h 523871"/>
              <a:gd name="connsiteX1" fmla="*/ 2089 w 78773"/>
              <a:gd name="connsiteY1" fmla="*/ 100786 h 523871"/>
              <a:gd name="connsiteX2" fmla="*/ 56064 w 78773"/>
              <a:gd name="connsiteY2" fmla="*/ 361136 h 523871"/>
              <a:gd name="connsiteX3" fmla="*/ 46539 w 78773"/>
              <a:gd name="connsiteY3" fmla="*/ 319861 h 523871"/>
              <a:gd name="connsiteX4" fmla="*/ 71939 w 78773"/>
              <a:gd name="connsiteY4" fmla="*/ 437336 h 523871"/>
              <a:gd name="connsiteX5" fmla="*/ 78289 w 78773"/>
              <a:gd name="connsiteY5" fmla="*/ 523061 h 523871"/>
              <a:gd name="connsiteX6" fmla="*/ 75114 w 78773"/>
              <a:gd name="connsiteY6" fmla="*/ 465911 h 523871"/>
              <a:gd name="connsiteX7" fmla="*/ 49714 w 78773"/>
              <a:gd name="connsiteY7" fmla="*/ 246836 h 523871"/>
              <a:gd name="connsiteX8" fmla="*/ 14789 w 78773"/>
              <a:gd name="connsiteY8" fmla="*/ 5536 h 5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73" h="523871">
                <a:moveTo>
                  <a:pt x="14789" y="5536"/>
                </a:moveTo>
                <a:cubicBezTo>
                  <a:pt x="6852" y="-18806"/>
                  <a:pt x="-4790" y="41519"/>
                  <a:pt x="2089" y="100786"/>
                </a:cubicBezTo>
                <a:cubicBezTo>
                  <a:pt x="8968" y="160053"/>
                  <a:pt x="48656" y="324624"/>
                  <a:pt x="56064" y="361136"/>
                </a:cubicBezTo>
                <a:cubicBezTo>
                  <a:pt x="63472" y="397648"/>
                  <a:pt x="43893" y="307161"/>
                  <a:pt x="46539" y="319861"/>
                </a:cubicBezTo>
                <a:cubicBezTo>
                  <a:pt x="49185" y="332561"/>
                  <a:pt x="66647" y="403469"/>
                  <a:pt x="71939" y="437336"/>
                </a:cubicBezTo>
                <a:cubicBezTo>
                  <a:pt x="77231" y="471203"/>
                  <a:pt x="77760" y="518299"/>
                  <a:pt x="78289" y="523061"/>
                </a:cubicBezTo>
                <a:cubicBezTo>
                  <a:pt x="78818" y="527824"/>
                  <a:pt x="79877" y="511949"/>
                  <a:pt x="75114" y="465911"/>
                </a:cubicBezTo>
                <a:cubicBezTo>
                  <a:pt x="70352" y="419874"/>
                  <a:pt x="62943" y="317744"/>
                  <a:pt x="49714" y="246836"/>
                </a:cubicBezTo>
                <a:cubicBezTo>
                  <a:pt x="36485" y="175928"/>
                  <a:pt x="22726" y="29878"/>
                  <a:pt x="14789" y="5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CC0F555A-B397-054F-7546-69667E949C67}"/>
              </a:ext>
            </a:extLst>
          </p:cNvPr>
          <p:cNvSpPr/>
          <p:nvPr/>
        </p:nvSpPr>
        <p:spPr>
          <a:xfrm>
            <a:off x="3711572" y="5816599"/>
            <a:ext cx="96220" cy="509427"/>
          </a:xfrm>
          <a:custGeom>
            <a:avLst/>
            <a:gdLst>
              <a:gd name="connsiteX0" fmla="*/ 73028 w 96220"/>
              <a:gd name="connsiteY0" fmla="*/ 1 h 509427"/>
              <a:gd name="connsiteX1" fmla="*/ 79378 w 96220"/>
              <a:gd name="connsiteY1" fmla="*/ 142876 h 509427"/>
              <a:gd name="connsiteX2" fmla="*/ 76203 w 96220"/>
              <a:gd name="connsiteY2" fmla="*/ 384176 h 509427"/>
              <a:gd name="connsiteX3" fmla="*/ 95253 w 96220"/>
              <a:gd name="connsiteY3" fmla="*/ 314326 h 509427"/>
              <a:gd name="connsiteX4" fmla="*/ 41278 w 96220"/>
              <a:gd name="connsiteY4" fmla="*/ 508001 h 509427"/>
              <a:gd name="connsiteX5" fmla="*/ 63503 w 96220"/>
              <a:gd name="connsiteY5" fmla="*/ 396876 h 509427"/>
              <a:gd name="connsiteX6" fmla="*/ 76203 w 96220"/>
              <a:gd name="connsiteY6" fmla="*/ 295276 h 509427"/>
              <a:gd name="connsiteX7" fmla="*/ 3 w 96220"/>
              <a:gd name="connsiteY7" fmla="*/ 127001 h 509427"/>
              <a:gd name="connsiteX8" fmla="*/ 73028 w 96220"/>
              <a:gd name="connsiteY8" fmla="*/ 222251 h 509427"/>
              <a:gd name="connsiteX9" fmla="*/ 57153 w 96220"/>
              <a:gd name="connsiteY9" fmla="*/ 139701 h 509427"/>
              <a:gd name="connsiteX10" fmla="*/ 73028 w 96220"/>
              <a:gd name="connsiteY10" fmla="*/ 1 h 50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20" h="509427">
                <a:moveTo>
                  <a:pt x="73028" y="1"/>
                </a:moveTo>
                <a:cubicBezTo>
                  <a:pt x="76732" y="530"/>
                  <a:pt x="78849" y="78847"/>
                  <a:pt x="79378" y="142876"/>
                </a:cubicBezTo>
                <a:cubicBezTo>
                  <a:pt x="79907" y="206905"/>
                  <a:pt x="73557" y="355601"/>
                  <a:pt x="76203" y="384176"/>
                </a:cubicBezTo>
                <a:cubicBezTo>
                  <a:pt x="78849" y="412751"/>
                  <a:pt x="101074" y="293689"/>
                  <a:pt x="95253" y="314326"/>
                </a:cubicBezTo>
                <a:cubicBezTo>
                  <a:pt x="89432" y="334963"/>
                  <a:pt x="46570" y="494243"/>
                  <a:pt x="41278" y="508001"/>
                </a:cubicBezTo>
                <a:cubicBezTo>
                  <a:pt x="35986" y="521759"/>
                  <a:pt x="57682" y="432330"/>
                  <a:pt x="63503" y="396876"/>
                </a:cubicBezTo>
                <a:cubicBezTo>
                  <a:pt x="69324" y="361422"/>
                  <a:pt x="86786" y="340255"/>
                  <a:pt x="76203" y="295276"/>
                </a:cubicBezTo>
                <a:cubicBezTo>
                  <a:pt x="65620" y="250297"/>
                  <a:pt x="532" y="139172"/>
                  <a:pt x="3" y="127001"/>
                </a:cubicBezTo>
                <a:cubicBezTo>
                  <a:pt x="-526" y="114830"/>
                  <a:pt x="63503" y="220134"/>
                  <a:pt x="73028" y="222251"/>
                </a:cubicBezTo>
                <a:cubicBezTo>
                  <a:pt x="82553" y="224368"/>
                  <a:pt x="56095" y="168805"/>
                  <a:pt x="57153" y="139701"/>
                </a:cubicBezTo>
                <a:cubicBezTo>
                  <a:pt x="58211" y="110597"/>
                  <a:pt x="69324" y="-528"/>
                  <a:pt x="7302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2D5EC3A-A1A7-7077-D30C-5F59046BA9BA}"/>
              </a:ext>
            </a:extLst>
          </p:cNvPr>
          <p:cNvSpPr/>
          <p:nvPr/>
        </p:nvSpPr>
        <p:spPr>
          <a:xfrm>
            <a:off x="3619373" y="5861288"/>
            <a:ext cx="139877" cy="433522"/>
          </a:xfrm>
          <a:custGeom>
            <a:avLst/>
            <a:gdLst>
              <a:gd name="connsiteX0" fmla="*/ 139827 w 139877"/>
              <a:gd name="connsiteY0" fmla="*/ 2937 h 433522"/>
              <a:gd name="connsiteX1" fmla="*/ 85852 w 139877"/>
              <a:gd name="connsiteY1" fmla="*/ 95012 h 433522"/>
              <a:gd name="connsiteX2" fmla="*/ 127 w 139877"/>
              <a:gd name="connsiteY2" fmla="*/ 387112 h 433522"/>
              <a:gd name="connsiteX3" fmla="*/ 66802 w 139877"/>
              <a:gd name="connsiteY3" fmla="*/ 183912 h 433522"/>
              <a:gd name="connsiteX4" fmla="*/ 76327 w 139877"/>
              <a:gd name="connsiteY4" fmla="*/ 422037 h 433522"/>
              <a:gd name="connsiteX5" fmla="*/ 28702 w 139877"/>
              <a:gd name="connsiteY5" fmla="*/ 380762 h 433522"/>
              <a:gd name="connsiteX6" fmla="*/ 82677 w 139877"/>
              <a:gd name="connsiteY6" fmla="*/ 247412 h 433522"/>
              <a:gd name="connsiteX7" fmla="*/ 95377 w 139877"/>
              <a:gd name="connsiteY7" fmla="*/ 183912 h 433522"/>
              <a:gd name="connsiteX8" fmla="*/ 139827 w 139877"/>
              <a:gd name="connsiteY8" fmla="*/ 2937 h 43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877" h="433522">
                <a:moveTo>
                  <a:pt x="139827" y="2937"/>
                </a:moveTo>
                <a:cubicBezTo>
                  <a:pt x="138240" y="-11880"/>
                  <a:pt x="109135" y="30983"/>
                  <a:pt x="85852" y="95012"/>
                </a:cubicBezTo>
                <a:cubicBezTo>
                  <a:pt x="62569" y="159041"/>
                  <a:pt x="3302" y="372295"/>
                  <a:pt x="127" y="387112"/>
                </a:cubicBezTo>
                <a:cubicBezTo>
                  <a:pt x="-3048" y="401929"/>
                  <a:pt x="54102" y="178091"/>
                  <a:pt x="66802" y="183912"/>
                </a:cubicBezTo>
                <a:cubicBezTo>
                  <a:pt x="79502" y="189733"/>
                  <a:pt x="82677" y="389229"/>
                  <a:pt x="76327" y="422037"/>
                </a:cubicBezTo>
                <a:cubicBezTo>
                  <a:pt x="69977" y="454845"/>
                  <a:pt x="27644" y="409866"/>
                  <a:pt x="28702" y="380762"/>
                </a:cubicBezTo>
                <a:cubicBezTo>
                  <a:pt x="29760" y="351658"/>
                  <a:pt x="71564" y="280220"/>
                  <a:pt x="82677" y="247412"/>
                </a:cubicBezTo>
                <a:cubicBezTo>
                  <a:pt x="93789" y="214604"/>
                  <a:pt x="85323" y="220954"/>
                  <a:pt x="95377" y="183912"/>
                </a:cubicBezTo>
                <a:cubicBezTo>
                  <a:pt x="105431" y="146870"/>
                  <a:pt x="141414" y="17754"/>
                  <a:pt x="139827" y="2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AEE7235-F594-5F67-A815-1E8D7EDB31C5}"/>
              </a:ext>
            </a:extLst>
          </p:cNvPr>
          <p:cNvSpPr/>
          <p:nvPr/>
        </p:nvSpPr>
        <p:spPr>
          <a:xfrm>
            <a:off x="3197828" y="5841995"/>
            <a:ext cx="523417" cy="38693"/>
          </a:xfrm>
          <a:custGeom>
            <a:avLst/>
            <a:gdLst>
              <a:gd name="connsiteX0" fmla="*/ 5747 w 523417"/>
              <a:gd name="connsiteY0" fmla="*/ 5 h 38693"/>
              <a:gd name="connsiteX1" fmla="*/ 205772 w 523417"/>
              <a:gd name="connsiteY1" fmla="*/ 38105 h 38693"/>
              <a:gd name="connsiteX2" fmla="*/ 523272 w 523417"/>
              <a:gd name="connsiteY2" fmla="*/ 22230 h 38693"/>
              <a:gd name="connsiteX3" fmla="*/ 164497 w 523417"/>
              <a:gd name="connsiteY3" fmla="*/ 9530 h 38693"/>
              <a:gd name="connsiteX4" fmla="*/ 428022 w 523417"/>
              <a:gd name="connsiteY4" fmla="*/ 34930 h 38693"/>
              <a:gd name="connsiteX5" fmla="*/ 5747 w 523417"/>
              <a:gd name="connsiteY5" fmla="*/ 5 h 3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417" h="38693">
                <a:moveTo>
                  <a:pt x="5747" y="5"/>
                </a:moveTo>
                <a:cubicBezTo>
                  <a:pt x="-31295" y="534"/>
                  <a:pt x="119518" y="34401"/>
                  <a:pt x="205772" y="38105"/>
                </a:cubicBezTo>
                <a:cubicBezTo>
                  <a:pt x="292026" y="41809"/>
                  <a:pt x="530151" y="26992"/>
                  <a:pt x="523272" y="22230"/>
                </a:cubicBezTo>
                <a:cubicBezTo>
                  <a:pt x="516393" y="17468"/>
                  <a:pt x="180372" y="7413"/>
                  <a:pt x="164497" y="9530"/>
                </a:cubicBezTo>
                <a:cubicBezTo>
                  <a:pt x="148622" y="11647"/>
                  <a:pt x="449718" y="35459"/>
                  <a:pt x="428022" y="34930"/>
                </a:cubicBezTo>
                <a:cubicBezTo>
                  <a:pt x="406326" y="34401"/>
                  <a:pt x="42789" y="-524"/>
                  <a:pt x="574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5AAD4296-1F2D-E188-0F52-50E0ED2DFCB0}"/>
              </a:ext>
            </a:extLst>
          </p:cNvPr>
          <p:cNvSpPr/>
          <p:nvPr/>
        </p:nvSpPr>
        <p:spPr>
          <a:xfrm>
            <a:off x="3225781" y="5886129"/>
            <a:ext cx="477765" cy="325121"/>
          </a:xfrm>
          <a:custGeom>
            <a:avLst/>
            <a:gdLst>
              <a:gd name="connsiteX0" fmla="*/ 19 w 477765"/>
              <a:gd name="connsiteY0" fmla="*/ 66996 h 325121"/>
              <a:gd name="connsiteX1" fmla="*/ 431819 w 477765"/>
              <a:gd name="connsiteY1" fmla="*/ 321 h 325121"/>
              <a:gd name="connsiteX2" fmla="*/ 323869 w 477765"/>
              <a:gd name="connsiteY2" fmla="*/ 47946 h 325121"/>
              <a:gd name="connsiteX3" fmla="*/ 98444 w 477765"/>
              <a:gd name="connsiteY3" fmla="*/ 181296 h 325121"/>
              <a:gd name="connsiteX4" fmla="*/ 438169 w 477765"/>
              <a:gd name="connsiteY4" fmla="*/ 41596 h 325121"/>
              <a:gd name="connsiteX5" fmla="*/ 184169 w 477765"/>
              <a:gd name="connsiteY5" fmla="*/ 187646 h 325121"/>
              <a:gd name="connsiteX6" fmla="*/ 431819 w 477765"/>
              <a:gd name="connsiteY6" fmla="*/ 101921 h 325121"/>
              <a:gd name="connsiteX7" fmla="*/ 177819 w 477765"/>
              <a:gd name="connsiteY7" fmla="*/ 254321 h 325121"/>
              <a:gd name="connsiteX8" fmla="*/ 415944 w 477765"/>
              <a:gd name="connsiteY8" fmla="*/ 159071 h 325121"/>
              <a:gd name="connsiteX9" fmla="*/ 282594 w 477765"/>
              <a:gd name="connsiteY9" fmla="*/ 276546 h 325121"/>
              <a:gd name="connsiteX10" fmla="*/ 422294 w 477765"/>
              <a:gd name="connsiteY10" fmla="*/ 228921 h 325121"/>
              <a:gd name="connsiteX11" fmla="*/ 276244 w 477765"/>
              <a:gd name="connsiteY11" fmla="*/ 324171 h 325121"/>
              <a:gd name="connsiteX12" fmla="*/ 466744 w 477765"/>
              <a:gd name="connsiteY12" fmla="*/ 159071 h 325121"/>
              <a:gd name="connsiteX13" fmla="*/ 193694 w 477765"/>
              <a:gd name="connsiteY13" fmla="*/ 244796 h 325121"/>
              <a:gd name="connsiteX14" fmla="*/ 476269 w 477765"/>
              <a:gd name="connsiteY14" fmla="*/ 57471 h 325121"/>
              <a:gd name="connsiteX15" fmla="*/ 41294 w 477765"/>
              <a:gd name="connsiteY15" fmla="*/ 171771 h 325121"/>
              <a:gd name="connsiteX16" fmla="*/ 450869 w 477765"/>
              <a:gd name="connsiteY16" fmla="*/ 3496 h 325121"/>
              <a:gd name="connsiteX17" fmla="*/ 19 w 477765"/>
              <a:gd name="connsiteY17" fmla="*/ 66996 h 32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7765" h="325121">
                <a:moveTo>
                  <a:pt x="19" y="66996"/>
                </a:moveTo>
                <a:cubicBezTo>
                  <a:pt x="-3156" y="66467"/>
                  <a:pt x="377844" y="3496"/>
                  <a:pt x="431819" y="321"/>
                </a:cubicBezTo>
                <a:cubicBezTo>
                  <a:pt x="485794" y="-2854"/>
                  <a:pt x="379431" y="17784"/>
                  <a:pt x="323869" y="47946"/>
                </a:cubicBezTo>
                <a:cubicBezTo>
                  <a:pt x="268307" y="78108"/>
                  <a:pt x="79394" y="182354"/>
                  <a:pt x="98444" y="181296"/>
                </a:cubicBezTo>
                <a:cubicBezTo>
                  <a:pt x="117494" y="180238"/>
                  <a:pt x="423882" y="40538"/>
                  <a:pt x="438169" y="41596"/>
                </a:cubicBezTo>
                <a:cubicBezTo>
                  <a:pt x="452456" y="42654"/>
                  <a:pt x="185227" y="177592"/>
                  <a:pt x="184169" y="187646"/>
                </a:cubicBezTo>
                <a:cubicBezTo>
                  <a:pt x="183111" y="197700"/>
                  <a:pt x="432877" y="90809"/>
                  <a:pt x="431819" y="101921"/>
                </a:cubicBezTo>
                <a:cubicBezTo>
                  <a:pt x="430761" y="113033"/>
                  <a:pt x="180465" y="244796"/>
                  <a:pt x="177819" y="254321"/>
                </a:cubicBezTo>
                <a:cubicBezTo>
                  <a:pt x="175173" y="263846"/>
                  <a:pt x="398482" y="155367"/>
                  <a:pt x="415944" y="159071"/>
                </a:cubicBezTo>
                <a:cubicBezTo>
                  <a:pt x="433406" y="162775"/>
                  <a:pt x="281536" y="264904"/>
                  <a:pt x="282594" y="276546"/>
                </a:cubicBezTo>
                <a:cubicBezTo>
                  <a:pt x="283652" y="288188"/>
                  <a:pt x="423352" y="220984"/>
                  <a:pt x="422294" y="228921"/>
                </a:cubicBezTo>
                <a:cubicBezTo>
                  <a:pt x="421236" y="236858"/>
                  <a:pt x="268836" y="335813"/>
                  <a:pt x="276244" y="324171"/>
                </a:cubicBezTo>
                <a:cubicBezTo>
                  <a:pt x="283652" y="312529"/>
                  <a:pt x="480502" y="172300"/>
                  <a:pt x="466744" y="159071"/>
                </a:cubicBezTo>
                <a:cubicBezTo>
                  <a:pt x="452986" y="145842"/>
                  <a:pt x="192107" y="261729"/>
                  <a:pt x="193694" y="244796"/>
                </a:cubicBezTo>
                <a:cubicBezTo>
                  <a:pt x="195282" y="227863"/>
                  <a:pt x="501669" y="69642"/>
                  <a:pt x="476269" y="57471"/>
                </a:cubicBezTo>
                <a:cubicBezTo>
                  <a:pt x="450869" y="45300"/>
                  <a:pt x="45527" y="180767"/>
                  <a:pt x="41294" y="171771"/>
                </a:cubicBezTo>
                <a:cubicBezTo>
                  <a:pt x="37061" y="162775"/>
                  <a:pt x="452986" y="22017"/>
                  <a:pt x="450869" y="3496"/>
                </a:cubicBezTo>
                <a:cubicBezTo>
                  <a:pt x="448752" y="-15025"/>
                  <a:pt x="3194" y="67525"/>
                  <a:pt x="19" y="66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C872877-F82B-7655-D924-62E674729CA0}"/>
              </a:ext>
            </a:extLst>
          </p:cNvPr>
          <p:cNvSpPr/>
          <p:nvPr/>
        </p:nvSpPr>
        <p:spPr>
          <a:xfrm>
            <a:off x="1409300" y="4564024"/>
            <a:ext cx="581820" cy="198491"/>
          </a:xfrm>
          <a:custGeom>
            <a:avLst/>
            <a:gdLst>
              <a:gd name="connsiteX0" fmla="*/ 581425 w 581820"/>
              <a:gd name="connsiteY0" fmla="*/ 42901 h 198491"/>
              <a:gd name="connsiteX1" fmla="*/ 425850 w 581820"/>
              <a:gd name="connsiteY1" fmla="*/ 30201 h 198491"/>
              <a:gd name="connsiteX2" fmla="*/ 194075 w 581820"/>
              <a:gd name="connsiteY2" fmla="*/ 20676 h 198491"/>
              <a:gd name="connsiteX3" fmla="*/ 289325 w 581820"/>
              <a:gd name="connsiteY3" fmla="*/ 14326 h 198491"/>
              <a:gd name="connsiteX4" fmla="*/ 152800 w 581820"/>
              <a:gd name="connsiteY4" fmla="*/ 46076 h 198491"/>
              <a:gd name="connsiteX5" fmla="*/ 400 w 581820"/>
              <a:gd name="connsiteY5" fmla="*/ 198476 h 198491"/>
              <a:gd name="connsiteX6" fmla="*/ 200425 w 581820"/>
              <a:gd name="connsiteY6" fmla="*/ 36551 h 198491"/>
              <a:gd name="connsiteX7" fmla="*/ 165500 w 581820"/>
              <a:gd name="connsiteY7" fmla="*/ 49251 h 198491"/>
              <a:gd name="connsiteX8" fmla="*/ 384575 w 581820"/>
              <a:gd name="connsiteY8" fmla="*/ 1626 h 198491"/>
              <a:gd name="connsiteX9" fmla="*/ 381400 w 581820"/>
              <a:gd name="connsiteY9" fmla="*/ 14326 h 198491"/>
              <a:gd name="connsiteX10" fmla="*/ 581425 w 581820"/>
              <a:gd name="connsiteY10" fmla="*/ 42901 h 1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820" h="198491">
                <a:moveTo>
                  <a:pt x="581425" y="42901"/>
                </a:moveTo>
                <a:cubicBezTo>
                  <a:pt x="588833" y="45547"/>
                  <a:pt x="490408" y="33905"/>
                  <a:pt x="425850" y="30201"/>
                </a:cubicBezTo>
                <a:cubicBezTo>
                  <a:pt x="361292" y="26497"/>
                  <a:pt x="216829" y="23322"/>
                  <a:pt x="194075" y="20676"/>
                </a:cubicBezTo>
                <a:cubicBezTo>
                  <a:pt x="171321" y="18030"/>
                  <a:pt x="296204" y="10093"/>
                  <a:pt x="289325" y="14326"/>
                </a:cubicBezTo>
                <a:cubicBezTo>
                  <a:pt x="282446" y="18559"/>
                  <a:pt x="200954" y="15384"/>
                  <a:pt x="152800" y="46076"/>
                </a:cubicBezTo>
                <a:cubicBezTo>
                  <a:pt x="104646" y="76768"/>
                  <a:pt x="-7538" y="200064"/>
                  <a:pt x="400" y="198476"/>
                </a:cubicBezTo>
                <a:cubicBezTo>
                  <a:pt x="8338" y="196888"/>
                  <a:pt x="172908" y="61422"/>
                  <a:pt x="200425" y="36551"/>
                </a:cubicBezTo>
                <a:cubicBezTo>
                  <a:pt x="227942" y="11680"/>
                  <a:pt x="134808" y="55072"/>
                  <a:pt x="165500" y="49251"/>
                </a:cubicBezTo>
                <a:cubicBezTo>
                  <a:pt x="196192" y="43430"/>
                  <a:pt x="348592" y="7447"/>
                  <a:pt x="384575" y="1626"/>
                </a:cubicBezTo>
                <a:cubicBezTo>
                  <a:pt x="420558" y="-4195"/>
                  <a:pt x="346475" y="6918"/>
                  <a:pt x="381400" y="14326"/>
                </a:cubicBezTo>
                <a:cubicBezTo>
                  <a:pt x="416325" y="21734"/>
                  <a:pt x="574017" y="40255"/>
                  <a:pt x="581425" y="42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6D0782C8-725C-561F-9803-11F05246EE9E}"/>
              </a:ext>
            </a:extLst>
          </p:cNvPr>
          <p:cNvSpPr/>
          <p:nvPr/>
        </p:nvSpPr>
        <p:spPr>
          <a:xfrm>
            <a:off x="1127762" y="4720940"/>
            <a:ext cx="415303" cy="179125"/>
          </a:xfrm>
          <a:custGeom>
            <a:avLst/>
            <a:gdLst>
              <a:gd name="connsiteX0" fmla="*/ 415288 w 415303"/>
              <a:gd name="connsiteY0" fmla="*/ 285 h 179125"/>
              <a:gd name="connsiteX1" fmla="*/ 231138 w 415303"/>
              <a:gd name="connsiteY1" fmla="*/ 47910 h 179125"/>
              <a:gd name="connsiteX2" fmla="*/ 18413 w 415303"/>
              <a:gd name="connsiteY2" fmla="*/ 162210 h 179125"/>
              <a:gd name="connsiteX3" fmla="*/ 126363 w 415303"/>
              <a:gd name="connsiteY3" fmla="*/ 105060 h 179125"/>
              <a:gd name="connsiteX4" fmla="*/ 2538 w 415303"/>
              <a:gd name="connsiteY4" fmla="*/ 178085 h 179125"/>
              <a:gd name="connsiteX5" fmla="*/ 266063 w 415303"/>
              <a:gd name="connsiteY5" fmla="*/ 38385 h 179125"/>
              <a:gd name="connsiteX6" fmla="*/ 221613 w 415303"/>
              <a:gd name="connsiteY6" fmla="*/ 66960 h 179125"/>
              <a:gd name="connsiteX7" fmla="*/ 415288 w 415303"/>
              <a:gd name="connsiteY7" fmla="*/ 285 h 17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303" h="179125">
                <a:moveTo>
                  <a:pt x="415288" y="285"/>
                </a:moveTo>
                <a:cubicBezTo>
                  <a:pt x="416875" y="-2890"/>
                  <a:pt x="297284" y="20923"/>
                  <a:pt x="231138" y="47910"/>
                </a:cubicBezTo>
                <a:cubicBezTo>
                  <a:pt x="164992" y="74898"/>
                  <a:pt x="35875" y="152685"/>
                  <a:pt x="18413" y="162210"/>
                </a:cubicBezTo>
                <a:cubicBezTo>
                  <a:pt x="950" y="171735"/>
                  <a:pt x="129009" y="102414"/>
                  <a:pt x="126363" y="105060"/>
                </a:cubicBezTo>
                <a:cubicBezTo>
                  <a:pt x="123717" y="107706"/>
                  <a:pt x="-20745" y="189197"/>
                  <a:pt x="2538" y="178085"/>
                </a:cubicBezTo>
                <a:cubicBezTo>
                  <a:pt x="25821" y="166973"/>
                  <a:pt x="229550" y="56906"/>
                  <a:pt x="266063" y="38385"/>
                </a:cubicBezTo>
                <a:cubicBezTo>
                  <a:pt x="302575" y="19864"/>
                  <a:pt x="195684" y="69606"/>
                  <a:pt x="221613" y="66960"/>
                </a:cubicBezTo>
                <a:cubicBezTo>
                  <a:pt x="247542" y="64314"/>
                  <a:pt x="413701" y="3460"/>
                  <a:pt x="415288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4202EC8A-34CC-5EDE-F272-B7069E5C0CE7}"/>
              </a:ext>
            </a:extLst>
          </p:cNvPr>
          <p:cNvSpPr/>
          <p:nvPr/>
        </p:nvSpPr>
        <p:spPr>
          <a:xfrm>
            <a:off x="576016" y="4872745"/>
            <a:ext cx="621048" cy="613706"/>
          </a:xfrm>
          <a:custGeom>
            <a:avLst/>
            <a:gdLst>
              <a:gd name="connsiteX0" fmla="*/ 620959 w 621048"/>
              <a:gd name="connsiteY0" fmla="*/ 16755 h 613706"/>
              <a:gd name="connsiteX1" fmla="*/ 398709 w 621048"/>
              <a:gd name="connsiteY1" fmla="*/ 16755 h 613706"/>
              <a:gd name="connsiteX2" fmla="*/ 424109 w 621048"/>
              <a:gd name="connsiteY2" fmla="*/ 7230 h 613706"/>
              <a:gd name="connsiteX3" fmla="*/ 268534 w 621048"/>
              <a:gd name="connsiteY3" fmla="*/ 137405 h 613706"/>
              <a:gd name="connsiteX4" fmla="*/ 252659 w 621048"/>
              <a:gd name="connsiteY4" fmla="*/ 124705 h 613706"/>
              <a:gd name="connsiteX5" fmla="*/ 78034 w 621048"/>
              <a:gd name="connsiteY5" fmla="*/ 299330 h 613706"/>
              <a:gd name="connsiteX6" fmla="*/ 109784 w 621048"/>
              <a:gd name="connsiteY6" fmla="*/ 296155 h 613706"/>
              <a:gd name="connsiteX7" fmla="*/ 24059 w 621048"/>
              <a:gd name="connsiteY7" fmla="*/ 442205 h 613706"/>
              <a:gd name="connsiteX8" fmla="*/ 27234 w 621048"/>
              <a:gd name="connsiteY8" fmla="*/ 489830 h 613706"/>
              <a:gd name="connsiteX9" fmla="*/ 55809 w 621048"/>
              <a:gd name="connsiteY9" fmla="*/ 610480 h 613706"/>
              <a:gd name="connsiteX10" fmla="*/ 36759 w 621048"/>
              <a:gd name="connsiteY10" fmla="*/ 569205 h 613706"/>
              <a:gd name="connsiteX11" fmla="*/ 17709 w 621048"/>
              <a:gd name="connsiteY11" fmla="*/ 464430 h 613706"/>
              <a:gd name="connsiteX12" fmla="*/ 316159 w 621048"/>
              <a:gd name="connsiteY12" fmla="*/ 121530 h 613706"/>
              <a:gd name="connsiteX13" fmla="*/ 271709 w 621048"/>
              <a:gd name="connsiteY13" fmla="*/ 118355 h 613706"/>
              <a:gd name="connsiteX14" fmla="*/ 424109 w 621048"/>
              <a:gd name="connsiteY14" fmla="*/ 48505 h 613706"/>
              <a:gd name="connsiteX15" fmla="*/ 620959 w 621048"/>
              <a:gd name="connsiteY15" fmla="*/ 16755 h 61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1048" h="613706">
                <a:moveTo>
                  <a:pt x="620959" y="16755"/>
                </a:moveTo>
                <a:cubicBezTo>
                  <a:pt x="616726" y="11463"/>
                  <a:pt x="431517" y="18343"/>
                  <a:pt x="398709" y="16755"/>
                </a:cubicBezTo>
                <a:cubicBezTo>
                  <a:pt x="365901" y="15167"/>
                  <a:pt x="445805" y="-12878"/>
                  <a:pt x="424109" y="7230"/>
                </a:cubicBezTo>
                <a:cubicBezTo>
                  <a:pt x="402413" y="27338"/>
                  <a:pt x="297109" y="117826"/>
                  <a:pt x="268534" y="137405"/>
                </a:cubicBezTo>
                <a:cubicBezTo>
                  <a:pt x="239959" y="156984"/>
                  <a:pt x="284409" y="97718"/>
                  <a:pt x="252659" y="124705"/>
                </a:cubicBezTo>
                <a:cubicBezTo>
                  <a:pt x="220909" y="151692"/>
                  <a:pt x="101846" y="270755"/>
                  <a:pt x="78034" y="299330"/>
                </a:cubicBezTo>
                <a:cubicBezTo>
                  <a:pt x="54222" y="327905"/>
                  <a:pt x="118780" y="272343"/>
                  <a:pt x="109784" y="296155"/>
                </a:cubicBezTo>
                <a:cubicBezTo>
                  <a:pt x="100788" y="319967"/>
                  <a:pt x="37817" y="409926"/>
                  <a:pt x="24059" y="442205"/>
                </a:cubicBezTo>
                <a:cubicBezTo>
                  <a:pt x="10301" y="474484"/>
                  <a:pt x="21942" y="461784"/>
                  <a:pt x="27234" y="489830"/>
                </a:cubicBezTo>
                <a:cubicBezTo>
                  <a:pt x="32526" y="517876"/>
                  <a:pt x="54222" y="597251"/>
                  <a:pt x="55809" y="610480"/>
                </a:cubicBezTo>
                <a:cubicBezTo>
                  <a:pt x="57396" y="623709"/>
                  <a:pt x="43109" y="593547"/>
                  <a:pt x="36759" y="569205"/>
                </a:cubicBezTo>
                <a:cubicBezTo>
                  <a:pt x="30409" y="544863"/>
                  <a:pt x="-28858" y="539043"/>
                  <a:pt x="17709" y="464430"/>
                </a:cubicBezTo>
                <a:cubicBezTo>
                  <a:pt x="64276" y="389818"/>
                  <a:pt x="273826" y="179209"/>
                  <a:pt x="316159" y="121530"/>
                </a:cubicBezTo>
                <a:cubicBezTo>
                  <a:pt x="358492" y="63851"/>
                  <a:pt x="253717" y="130526"/>
                  <a:pt x="271709" y="118355"/>
                </a:cubicBezTo>
                <a:cubicBezTo>
                  <a:pt x="289701" y="106184"/>
                  <a:pt x="370663" y="66497"/>
                  <a:pt x="424109" y="48505"/>
                </a:cubicBezTo>
                <a:cubicBezTo>
                  <a:pt x="477555" y="30513"/>
                  <a:pt x="625192" y="22047"/>
                  <a:pt x="620959" y="16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EB983929-D660-B6BB-B7A9-6278E9632073}"/>
              </a:ext>
            </a:extLst>
          </p:cNvPr>
          <p:cNvSpPr/>
          <p:nvPr/>
        </p:nvSpPr>
        <p:spPr>
          <a:xfrm>
            <a:off x="1115385" y="4781382"/>
            <a:ext cx="814217" cy="308486"/>
          </a:xfrm>
          <a:custGeom>
            <a:avLst/>
            <a:gdLst>
              <a:gd name="connsiteX0" fmla="*/ 2215 w 814217"/>
              <a:gd name="connsiteY0" fmla="*/ 308143 h 308486"/>
              <a:gd name="connsiteX1" fmla="*/ 313365 w 814217"/>
              <a:gd name="connsiteY1" fmla="*/ 187493 h 308486"/>
              <a:gd name="connsiteX2" fmla="*/ 326065 w 814217"/>
              <a:gd name="connsiteY2" fmla="*/ 139868 h 308486"/>
              <a:gd name="connsiteX3" fmla="*/ 310190 w 814217"/>
              <a:gd name="connsiteY3" fmla="*/ 143043 h 308486"/>
              <a:gd name="connsiteX4" fmla="*/ 545140 w 814217"/>
              <a:gd name="connsiteY4" fmla="*/ 16043 h 308486"/>
              <a:gd name="connsiteX5" fmla="*/ 583240 w 814217"/>
              <a:gd name="connsiteY5" fmla="*/ 19218 h 308486"/>
              <a:gd name="connsiteX6" fmla="*/ 672140 w 814217"/>
              <a:gd name="connsiteY6" fmla="*/ 168 h 308486"/>
              <a:gd name="connsiteX7" fmla="*/ 697540 w 814217"/>
              <a:gd name="connsiteY7" fmla="*/ 31918 h 308486"/>
              <a:gd name="connsiteX8" fmla="*/ 767390 w 814217"/>
              <a:gd name="connsiteY8" fmla="*/ 89068 h 308486"/>
              <a:gd name="connsiteX9" fmla="*/ 811840 w 814217"/>
              <a:gd name="connsiteY9" fmla="*/ 101768 h 308486"/>
              <a:gd name="connsiteX10" fmla="*/ 694365 w 814217"/>
              <a:gd name="connsiteY10" fmla="*/ 104943 h 308486"/>
              <a:gd name="connsiteX11" fmla="*/ 719765 w 814217"/>
              <a:gd name="connsiteY11" fmla="*/ 108118 h 308486"/>
              <a:gd name="connsiteX12" fmla="*/ 589590 w 814217"/>
              <a:gd name="connsiteY12" fmla="*/ 35093 h 308486"/>
              <a:gd name="connsiteX13" fmla="*/ 437190 w 814217"/>
              <a:gd name="connsiteY13" fmla="*/ 108118 h 308486"/>
              <a:gd name="connsiteX14" fmla="*/ 335590 w 814217"/>
              <a:gd name="connsiteY14" fmla="*/ 184318 h 308486"/>
              <a:gd name="connsiteX15" fmla="*/ 59365 w 814217"/>
              <a:gd name="connsiteY15" fmla="*/ 263693 h 308486"/>
              <a:gd name="connsiteX16" fmla="*/ 167315 w 814217"/>
              <a:gd name="connsiteY16" fmla="*/ 225593 h 308486"/>
              <a:gd name="connsiteX17" fmla="*/ 2215 w 814217"/>
              <a:gd name="connsiteY17" fmla="*/ 308143 h 30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4217" h="308486">
                <a:moveTo>
                  <a:pt x="2215" y="308143"/>
                </a:moveTo>
                <a:cubicBezTo>
                  <a:pt x="26557" y="301793"/>
                  <a:pt x="259390" y="215539"/>
                  <a:pt x="313365" y="187493"/>
                </a:cubicBezTo>
                <a:cubicBezTo>
                  <a:pt x="367340" y="159447"/>
                  <a:pt x="326594" y="147276"/>
                  <a:pt x="326065" y="139868"/>
                </a:cubicBezTo>
                <a:cubicBezTo>
                  <a:pt x="325536" y="132460"/>
                  <a:pt x="273678" y="163680"/>
                  <a:pt x="310190" y="143043"/>
                </a:cubicBezTo>
                <a:cubicBezTo>
                  <a:pt x="346703" y="122405"/>
                  <a:pt x="499632" y="36681"/>
                  <a:pt x="545140" y="16043"/>
                </a:cubicBezTo>
                <a:cubicBezTo>
                  <a:pt x="590648" y="-4595"/>
                  <a:pt x="562073" y="21864"/>
                  <a:pt x="583240" y="19218"/>
                </a:cubicBezTo>
                <a:cubicBezTo>
                  <a:pt x="604407" y="16572"/>
                  <a:pt x="653090" y="-1949"/>
                  <a:pt x="672140" y="168"/>
                </a:cubicBezTo>
                <a:cubicBezTo>
                  <a:pt x="691190" y="2285"/>
                  <a:pt x="681665" y="17101"/>
                  <a:pt x="697540" y="31918"/>
                </a:cubicBezTo>
                <a:cubicBezTo>
                  <a:pt x="713415" y="46735"/>
                  <a:pt x="748340" y="77426"/>
                  <a:pt x="767390" y="89068"/>
                </a:cubicBezTo>
                <a:cubicBezTo>
                  <a:pt x="786440" y="100710"/>
                  <a:pt x="824011" y="99122"/>
                  <a:pt x="811840" y="101768"/>
                </a:cubicBezTo>
                <a:cubicBezTo>
                  <a:pt x="799669" y="104414"/>
                  <a:pt x="709711" y="103885"/>
                  <a:pt x="694365" y="104943"/>
                </a:cubicBezTo>
                <a:cubicBezTo>
                  <a:pt x="679019" y="106001"/>
                  <a:pt x="737227" y="119760"/>
                  <a:pt x="719765" y="108118"/>
                </a:cubicBezTo>
                <a:cubicBezTo>
                  <a:pt x="702303" y="96476"/>
                  <a:pt x="636686" y="35093"/>
                  <a:pt x="589590" y="35093"/>
                </a:cubicBezTo>
                <a:cubicBezTo>
                  <a:pt x="542494" y="35093"/>
                  <a:pt x="479523" y="83247"/>
                  <a:pt x="437190" y="108118"/>
                </a:cubicBezTo>
                <a:cubicBezTo>
                  <a:pt x="394857" y="132989"/>
                  <a:pt x="398561" y="158389"/>
                  <a:pt x="335590" y="184318"/>
                </a:cubicBezTo>
                <a:cubicBezTo>
                  <a:pt x="272619" y="210247"/>
                  <a:pt x="87411" y="256814"/>
                  <a:pt x="59365" y="263693"/>
                </a:cubicBezTo>
                <a:cubicBezTo>
                  <a:pt x="31319" y="270572"/>
                  <a:pt x="172607" y="220301"/>
                  <a:pt x="167315" y="225593"/>
                </a:cubicBezTo>
                <a:cubicBezTo>
                  <a:pt x="162023" y="230885"/>
                  <a:pt x="-22127" y="314493"/>
                  <a:pt x="2215" y="308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181D923-4E47-1EC1-559A-AFDECEF27649}"/>
              </a:ext>
            </a:extLst>
          </p:cNvPr>
          <p:cNvSpPr/>
          <p:nvPr/>
        </p:nvSpPr>
        <p:spPr>
          <a:xfrm>
            <a:off x="784213" y="5096034"/>
            <a:ext cx="355691" cy="285654"/>
          </a:xfrm>
          <a:custGeom>
            <a:avLst/>
            <a:gdLst>
              <a:gd name="connsiteX0" fmla="*/ 355612 w 355691"/>
              <a:gd name="connsiteY0" fmla="*/ 9366 h 285654"/>
              <a:gd name="connsiteX1" fmla="*/ 203212 w 355691"/>
              <a:gd name="connsiteY1" fmla="*/ 34766 h 285654"/>
              <a:gd name="connsiteX2" fmla="*/ 180987 w 355691"/>
              <a:gd name="connsiteY2" fmla="*/ 44291 h 285654"/>
              <a:gd name="connsiteX3" fmla="*/ 193687 w 355691"/>
              <a:gd name="connsiteY3" fmla="*/ 41116 h 285654"/>
              <a:gd name="connsiteX4" fmla="*/ 12 w 355691"/>
              <a:gd name="connsiteY4" fmla="*/ 285591 h 285654"/>
              <a:gd name="connsiteX5" fmla="*/ 184162 w 355691"/>
              <a:gd name="connsiteY5" fmla="*/ 15716 h 285654"/>
              <a:gd name="connsiteX6" fmla="*/ 180987 w 355691"/>
              <a:gd name="connsiteY6" fmla="*/ 28416 h 285654"/>
              <a:gd name="connsiteX7" fmla="*/ 355612 w 355691"/>
              <a:gd name="connsiteY7" fmla="*/ 9366 h 28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691" h="285654">
                <a:moveTo>
                  <a:pt x="355612" y="9366"/>
                </a:moveTo>
                <a:cubicBezTo>
                  <a:pt x="359316" y="10424"/>
                  <a:pt x="232316" y="28945"/>
                  <a:pt x="203212" y="34766"/>
                </a:cubicBezTo>
                <a:cubicBezTo>
                  <a:pt x="174108" y="40587"/>
                  <a:pt x="182575" y="43233"/>
                  <a:pt x="180987" y="44291"/>
                </a:cubicBezTo>
                <a:cubicBezTo>
                  <a:pt x="179399" y="45349"/>
                  <a:pt x="223849" y="899"/>
                  <a:pt x="193687" y="41116"/>
                </a:cubicBezTo>
                <a:cubicBezTo>
                  <a:pt x="163525" y="81333"/>
                  <a:pt x="1599" y="289824"/>
                  <a:pt x="12" y="285591"/>
                </a:cubicBezTo>
                <a:cubicBezTo>
                  <a:pt x="-1575" y="281358"/>
                  <a:pt x="154000" y="58578"/>
                  <a:pt x="184162" y="15716"/>
                </a:cubicBezTo>
                <a:cubicBezTo>
                  <a:pt x="214324" y="-27146"/>
                  <a:pt x="159820" y="31591"/>
                  <a:pt x="180987" y="28416"/>
                </a:cubicBezTo>
                <a:cubicBezTo>
                  <a:pt x="202154" y="25241"/>
                  <a:pt x="351908" y="8308"/>
                  <a:pt x="355612" y="9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EB097B2A-C26D-28EB-8181-A26E9BDC8C79}"/>
              </a:ext>
            </a:extLst>
          </p:cNvPr>
          <p:cNvSpPr/>
          <p:nvPr/>
        </p:nvSpPr>
        <p:spPr>
          <a:xfrm>
            <a:off x="777383" y="5333695"/>
            <a:ext cx="499599" cy="178771"/>
          </a:xfrm>
          <a:custGeom>
            <a:avLst/>
            <a:gdLst>
              <a:gd name="connsiteX0" fmla="*/ 498967 w 499599"/>
              <a:gd name="connsiteY0" fmla="*/ 16180 h 178771"/>
              <a:gd name="connsiteX1" fmla="*/ 41767 w 499599"/>
              <a:gd name="connsiteY1" fmla="*/ 19355 h 178771"/>
              <a:gd name="connsiteX2" fmla="*/ 79867 w 499599"/>
              <a:gd name="connsiteY2" fmla="*/ 19355 h 178771"/>
              <a:gd name="connsiteX3" fmla="*/ 10017 w 499599"/>
              <a:gd name="connsiteY3" fmla="*/ 38405 h 178771"/>
              <a:gd name="connsiteX4" fmla="*/ 48117 w 499599"/>
              <a:gd name="connsiteY4" fmla="*/ 73330 h 178771"/>
              <a:gd name="connsiteX5" fmla="*/ 16367 w 499599"/>
              <a:gd name="connsiteY5" fmla="*/ 178105 h 178771"/>
              <a:gd name="connsiteX6" fmla="*/ 25892 w 499599"/>
              <a:gd name="connsiteY6" fmla="*/ 114605 h 178771"/>
              <a:gd name="connsiteX7" fmla="*/ 67167 w 499599"/>
              <a:gd name="connsiteY7" fmla="*/ 44755 h 178771"/>
              <a:gd name="connsiteX8" fmla="*/ 3667 w 499599"/>
              <a:gd name="connsiteY8" fmla="*/ 41580 h 178771"/>
              <a:gd name="connsiteX9" fmla="*/ 197342 w 499599"/>
              <a:gd name="connsiteY9" fmla="*/ 38405 h 178771"/>
              <a:gd name="connsiteX10" fmla="*/ 143367 w 499599"/>
              <a:gd name="connsiteY10" fmla="*/ 305 h 178771"/>
              <a:gd name="connsiteX11" fmla="*/ 498967 w 499599"/>
              <a:gd name="connsiteY11" fmla="*/ 16180 h 17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9599" h="178771">
                <a:moveTo>
                  <a:pt x="498967" y="16180"/>
                </a:moveTo>
                <a:cubicBezTo>
                  <a:pt x="482034" y="19355"/>
                  <a:pt x="111617" y="18826"/>
                  <a:pt x="41767" y="19355"/>
                </a:cubicBezTo>
                <a:cubicBezTo>
                  <a:pt x="-28083" y="19884"/>
                  <a:pt x="85159" y="16180"/>
                  <a:pt x="79867" y="19355"/>
                </a:cubicBezTo>
                <a:cubicBezTo>
                  <a:pt x="74575" y="22530"/>
                  <a:pt x="15309" y="29409"/>
                  <a:pt x="10017" y="38405"/>
                </a:cubicBezTo>
                <a:cubicBezTo>
                  <a:pt x="4725" y="47401"/>
                  <a:pt x="47059" y="50047"/>
                  <a:pt x="48117" y="73330"/>
                </a:cubicBezTo>
                <a:cubicBezTo>
                  <a:pt x="49175" y="96613"/>
                  <a:pt x="20071" y="171226"/>
                  <a:pt x="16367" y="178105"/>
                </a:cubicBezTo>
                <a:cubicBezTo>
                  <a:pt x="12663" y="184984"/>
                  <a:pt x="17425" y="136830"/>
                  <a:pt x="25892" y="114605"/>
                </a:cubicBezTo>
                <a:cubicBezTo>
                  <a:pt x="34359" y="92380"/>
                  <a:pt x="70871" y="56926"/>
                  <a:pt x="67167" y="44755"/>
                </a:cubicBezTo>
                <a:cubicBezTo>
                  <a:pt x="63463" y="32584"/>
                  <a:pt x="-18029" y="42638"/>
                  <a:pt x="3667" y="41580"/>
                </a:cubicBezTo>
                <a:cubicBezTo>
                  <a:pt x="25363" y="40522"/>
                  <a:pt x="174059" y="45284"/>
                  <a:pt x="197342" y="38405"/>
                </a:cubicBezTo>
                <a:cubicBezTo>
                  <a:pt x="220625" y="31526"/>
                  <a:pt x="98917" y="2951"/>
                  <a:pt x="143367" y="305"/>
                </a:cubicBezTo>
                <a:cubicBezTo>
                  <a:pt x="187817" y="-2341"/>
                  <a:pt x="515900" y="13005"/>
                  <a:pt x="498967" y="16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B6FC4085-CADC-2FA3-FA10-D9722149DE31}"/>
              </a:ext>
            </a:extLst>
          </p:cNvPr>
          <p:cNvSpPr/>
          <p:nvPr/>
        </p:nvSpPr>
        <p:spPr>
          <a:xfrm>
            <a:off x="296234" y="5587512"/>
            <a:ext cx="332422" cy="38615"/>
          </a:xfrm>
          <a:custGeom>
            <a:avLst/>
            <a:gdLst>
              <a:gd name="connsiteX0" fmla="*/ 2216 w 332422"/>
              <a:gd name="connsiteY0" fmla="*/ 488 h 38615"/>
              <a:gd name="connsiteX1" fmla="*/ 186366 w 332422"/>
              <a:gd name="connsiteY1" fmla="*/ 38588 h 38615"/>
              <a:gd name="connsiteX2" fmla="*/ 332416 w 332422"/>
              <a:gd name="connsiteY2" fmla="*/ 6838 h 38615"/>
              <a:gd name="connsiteX3" fmla="*/ 192716 w 332422"/>
              <a:gd name="connsiteY3" fmla="*/ 22713 h 38615"/>
              <a:gd name="connsiteX4" fmla="*/ 214941 w 332422"/>
              <a:gd name="connsiteY4" fmla="*/ 25888 h 38615"/>
              <a:gd name="connsiteX5" fmla="*/ 91116 w 332422"/>
              <a:gd name="connsiteY5" fmla="*/ 16363 h 38615"/>
              <a:gd name="connsiteX6" fmla="*/ 2216 w 332422"/>
              <a:gd name="connsiteY6" fmla="*/ 488 h 3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422" h="38615">
                <a:moveTo>
                  <a:pt x="2216" y="488"/>
                </a:moveTo>
                <a:cubicBezTo>
                  <a:pt x="18091" y="4192"/>
                  <a:pt x="131333" y="37530"/>
                  <a:pt x="186366" y="38588"/>
                </a:cubicBezTo>
                <a:cubicBezTo>
                  <a:pt x="241399" y="39646"/>
                  <a:pt x="331358" y="9484"/>
                  <a:pt x="332416" y="6838"/>
                </a:cubicBezTo>
                <a:cubicBezTo>
                  <a:pt x="333474" y="4192"/>
                  <a:pt x="212295" y="19538"/>
                  <a:pt x="192716" y="22713"/>
                </a:cubicBezTo>
                <a:cubicBezTo>
                  <a:pt x="173137" y="25888"/>
                  <a:pt x="231874" y="26946"/>
                  <a:pt x="214941" y="25888"/>
                </a:cubicBezTo>
                <a:cubicBezTo>
                  <a:pt x="198008" y="24830"/>
                  <a:pt x="122337" y="17421"/>
                  <a:pt x="91116" y="16363"/>
                </a:cubicBezTo>
                <a:cubicBezTo>
                  <a:pt x="59895" y="15305"/>
                  <a:pt x="-13659" y="-3216"/>
                  <a:pt x="2216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0FB70DC-7C39-2D58-F487-545101447CF7}"/>
              </a:ext>
            </a:extLst>
          </p:cNvPr>
          <p:cNvSpPr/>
          <p:nvPr/>
        </p:nvSpPr>
        <p:spPr>
          <a:xfrm>
            <a:off x="533381" y="5375269"/>
            <a:ext cx="810541" cy="200031"/>
          </a:xfrm>
          <a:custGeom>
            <a:avLst/>
            <a:gdLst>
              <a:gd name="connsiteX0" fmla="*/ 19 w 810541"/>
              <a:gd name="connsiteY0" fmla="*/ 200031 h 200031"/>
              <a:gd name="connsiteX1" fmla="*/ 196869 w 810541"/>
              <a:gd name="connsiteY1" fmla="*/ 161931 h 200031"/>
              <a:gd name="connsiteX2" fmla="*/ 184169 w 810541"/>
              <a:gd name="connsiteY2" fmla="*/ 165106 h 200031"/>
              <a:gd name="connsiteX3" fmla="*/ 371494 w 810541"/>
              <a:gd name="connsiteY3" fmla="*/ 82556 h 200031"/>
              <a:gd name="connsiteX4" fmla="*/ 320694 w 810541"/>
              <a:gd name="connsiteY4" fmla="*/ 95256 h 200031"/>
              <a:gd name="connsiteX5" fmla="*/ 504844 w 810541"/>
              <a:gd name="connsiteY5" fmla="*/ 22231 h 200031"/>
              <a:gd name="connsiteX6" fmla="*/ 444519 w 810541"/>
              <a:gd name="connsiteY6" fmla="*/ 34931 h 200031"/>
              <a:gd name="connsiteX7" fmla="*/ 809644 w 810541"/>
              <a:gd name="connsiteY7" fmla="*/ 6 h 200031"/>
              <a:gd name="connsiteX8" fmla="*/ 539769 w 810541"/>
              <a:gd name="connsiteY8" fmla="*/ 38106 h 200031"/>
              <a:gd name="connsiteX9" fmla="*/ 288944 w 810541"/>
              <a:gd name="connsiteY9" fmla="*/ 117481 h 200031"/>
              <a:gd name="connsiteX10" fmla="*/ 301644 w 810541"/>
              <a:gd name="connsiteY10" fmla="*/ 130181 h 200031"/>
              <a:gd name="connsiteX11" fmla="*/ 184169 w 810541"/>
              <a:gd name="connsiteY11" fmla="*/ 180981 h 200031"/>
              <a:gd name="connsiteX12" fmla="*/ 209569 w 810541"/>
              <a:gd name="connsiteY12" fmla="*/ 161931 h 200031"/>
              <a:gd name="connsiteX13" fmla="*/ 19 w 810541"/>
              <a:gd name="connsiteY13" fmla="*/ 200031 h 20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41" h="200031">
                <a:moveTo>
                  <a:pt x="19" y="200031"/>
                </a:moveTo>
                <a:cubicBezTo>
                  <a:pt x="-2098" y="200031"/>
                  <a:pt x="166177" y="167752"/>
                  <a:pt x="196869" y="161931"/>
                </a:cubicBezTo>
                <a:cubicBezTo>
                  <a:pt x="227561" y="156110"/>
                  <a:pt x="155065" y="178335"/>
                  <a:pt x="184169" y="165106"/>
                </a:cubicBezTo>
                <a:cubicBezTo>
                  <a:pt x="213273" y="151877"/>
                  <a:pt x="348740" y="94198"/>
                  <a:pt x="371494" y="82556"/>
                </a:cubicBezTo>
                <a:cubicBezTo>
                  <a:pt x="394248" y="70914"/>
                  <a:pt x="298469" y="105310"/>
                  <a:pt x="320694" y="95256"/>
                </a:cubicBezTo>
                <a:cubicBezTo>
                  <a:pt x="342919" y="85202"/>
                  <a:pt x="484206" y="32285"/>
                  <a:pt x="504844" y="22231"/>
                </a:cubicBezTo>
                <a:cubicBezTo>
                  <a:pt x="525482" y="12177"/>
                  <a:pt x="393719" y="38635"/>
                  <a:pt x="444519" y="34931"/>
                </a:cubicBezTo>
                <a:cubicBezTo>
                  <a:pt x="495319" y="31227"/>
                  <a:pt x="793769" y="-523"/>
                  <a:pt x="809644" y="6"/>
                </a:cubicBezTo>
                <a:cubicBezTo>
                  <a:pt x="825519" y="535"/>
                  <a:pt x="626552" y="18527"/>
                  <a:pt x="539769" y="38106"/>
                </a:cubicBezTo>
                <a:cubicBezTo>
                  <a:pt x="452986" y="57685"/>
                  <a:pt x="328631" y="102135"/>
                  <a:pt x="288944" y="117481"/>
                </a:cubicBezTo>
                <a:cubicBezTo>
                  <a:pt x="249257" y="132827"/>
                  <a:pt x="319107" y="119598"/>
                  <a:pt x="301644" y="130181"/>
                </a:cubicBezTo>
                <a:cubicBezTo>
                  <a:pt x="284182" y="140764"/>
                  <a:pt x="199515" y="175689"/>
                  <a:pt x="184169" y="180981"/>
                </a:cubicBezTo>
                <a:cubicBezTo>
                  <a:pt x="168823" y="186273"/>
                  <a:pt x="236027" y="159285"/>
                  <a:pt x="209569" y="161931"/>
                </a:cubicBezTo>
                <a:cubicBezTo>
                  <a:pt x="183111" y="164577"/>
                  <a:pt x="2136" y="200031"/>
                  <a:pt x="19" y="200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42B34713-EE04-E8B1-3CD9-35D1A1A4872A}"/>
              </a:ext>
            </a:extLst>
          </p:cNvPr>
          <p:cNvSpPr/>
          <p:nvPr/>
        </p:nvSpPr>
        <p:spPr>
          <a:xfrm>
            <a:off x="301625" y="5460741"/>
            <a:ext cx="363570" cy="122581"/>
          </a:xfrm>
          <a:custGeom>
            <a:avLst/>
            <a:gdLst>
              <a:gd name="connsiteX0" fmla="*/ 0 w 363570"/>
              <a:gd name="connsiteY0" fmla="*/ 70109 h 122581"/>
              <a:gd name="connsiteX1" fmla="*/ 107950 w 363570"/>
              <a:gd name="connsiteY1" fmla="*/ 95509 h 122581"/>
              <a:gd name="connsiteX2" fmla="*/ 158750 w 363570"/>
              <a:gd name="connsiteY2" fmla="*/ 111384 h 122581"/>
              <a:gd name="connsiteX3" fmla="*/ 187325 w 363570"/>
              <a:gd name="connsiteY3" fmla="*/ 73284 h 122581"/>
              <a:gd name="connsiteX4" fmla="*/ 101600 w 363570"/>
              <a:gd name="connsiteY4" fmla="*/ 120909 h 122581"/>
              <a:gd name="connsiteX5" fmla="*/ 361950 w 363570"/>
              <a:gd name="connsiteY5" fmla="*/ 259 h 122581"/>
              <a:gd name="connsiteX6" fmla="*/ 209550 w 363570"/>
              <a:gd name="connsiteY6" fmla="*/ 89159 h 122581"/>
              <a:gd name="connsiteX7" fmla="*/ 161925 w 363570"/>
              <a:gd name="connsiteY7" fmla="*/ 101859 h 122581"/>
              <a:gd name="connsiteX8" fmla="*/ 190500 w 363570"/>
              <a:gd name="connsiteY8" fmla="*/ 114559 h 122581"/>
              <a:gd name="connsiteX9" fmla="*/ 0 w 363570"/>
              <a:gd name="connsiteY9" fmla="*/ 70109 h 12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570" h="122581">
                <a:moveTo>
                  <a:pt x="0" y="70109"/>
                </a:moveTo>
                <a:lnTo>
                  <a:pt x="107950" y="95509"/>
                </a:lnTo>
                <a:cubicBezTo>
                  <a:pt x="134408" y="102388"/>
                  <a:pt x="145521" y="115088"/>
                  <a:pt x="158750" y="111384"/>
                </a:cubicBezTo>
                <a:cubicBezTo>
                  <a:pt x="171979" y="107680"/>
                  <a:pt x="196850" y="71697"/>
                  <a:pt x="187325" y="73284"/>
                </a:cubicBezTo>
                <a:cubicBezTo>
                  <a:pt x="177800" y="74872"/>
                  <a:pt x="72496" y="133080"/>
                  <a:pt x="101600" y="120909"/>
                </a:cubicBezTo>
                <a:cubicBezTo>
                  <a:pt x="130704" y="108738"/>
                  <a:pt x="343958" y="5551"/>
                  <a:pt x="361950" y="259"/>
                </a:cubicBezTo>
                <a:cubicBezTo>
                  <a:pt x="379942" y="-5033"/>
                  <a:pt x="242887" y="72226"/>
                  <a:pt x="209550" y="89159"/>
                </a:cubicBezTo>
                <a:cubicBezTo>
                  <a:pt x="176213" y="106092"/>
                  <a:pt x="165100" y="97626"/>
                  <a:pt x="161925" y="101859"/>
                </a:cubicBezTo>
                <a:cubicBezTo>
                  <a:pt x="158750" y="106092"/>
                  <a:pt x="212725" y="115617"/>
                  <a:pt x="190500" y="114559"/>
                </a:cubicBezTo>
                <a:cubicBezTo>
                  <a:pt x="168275" y="113501"/>
                  <a:pt x="13758" y="73284"/>
                  <a:pt x="0" y="70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7C9CFE71-D2E3-4359-642D-369F1BE8FD9B}"/>
              </a:ext>
            </a:extLst>
          </p:cNvPr>
          <p:cNvSpPr/>
          <p:nvPr/>
        </p:nvSpPr>
        <p:spPr>
          <a:xfrm>
            <a:off x="285744" y="5495808"/>
            <a:ext cx="156480" cy="340412"/>
          </a:xfrm>
          <a:custGeom>
            <a:avLst/>
            <a:gdLst>
              <a:gd name="connsiteX0" fmla="*/ 12706 w 156480"/>
              <a:gd name="connsiteY0" fmla="*/ 117 h 340412"/>
              <a:gd name="connsiteX1" fmla="*/ 38106 w 156480"/>
              <a:gd name="connsiteY1" fmla="*/ 111242 h 340412"/>
              <a:gd name="connsiteX2" fmla="*/ 6 w 156480"/>
              <a:gd name="connsiteY2" fmla="*/ 209667 h 340412"/>
              <a:gd name="connsiteX3" fmla="*/ 34931 w 156480"/>
              <a:gd name="connsiteY3" fmla="*/ 184267 h 340412"/>
              <a:gd name="connsiteX4" fmla="*/ 19056 w 156480"/>
              <a:gd name="connsiteY4" fmla="*/ 225542 h 340412"/>
              <a:gd name="connsiteX5" fmla="*/ 155581 w 156480"/>
              <a:gd name="connsiteY5" fmla="*/ 339842 h 340412"/>
              <a:gd name="connsiteX6" fmla="*/ 76206 w 156480"/>
              <a:gd name="connsiteY6" fmla="*/ 266817 h 340412"/>
              <a:gd name="connsiteX7" fmla="*/ 34931 w 156480"/>
              <a:gd name="connsiteY7" fmla="*/ 203317 h 340412"/>
              <a:gd name="connsiteX8" fmla="*/ 41281 w 156480"/>
              <a:gd name="connsiteY8" fmla="*/ 193792 h 340412"/>
              <a:gd name="connsiteX9" fmla="*/ 50806 w 156480"/>
              <a:gd name="connsiteY9" fmla="*/ 79492 h 340412"/>
              <a:gd name="connsiteX10" fmla="*/ 50806 w 156480"/>
              <a:gd name="connsiteY10" fmla="*/ 89017 h 340412"/>
              <a:gd name="connsiteX11" fmla="*/ 12706 w 156480"/>
              <a:gd name="connsiteY11" fmla="*/ 117 h 34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480" h="340412">
                <a:moveTo>
                  <a:pt x="12706" y="117"/>
                </a:moveTo>
                <a:cubicBezTo>
                  <a:pt x="10589" y="3821"/>
                  <a:pt x="40223" y="76317"/>
                  <a:pt x="38106" y="111242"/>
                </a:cubicBezTo>
                <a:cubicBezTo>
                  <a:pt x="35989" y="146167"/>
                  <a:pt x="535" y="197496"/>
                  <a:pt x="6" y="209667"/>
                </a:cubicBezTo>
                <a:cubicBezTo>
                  <a:pt x="-523" y="221838"/>
                  <a:pt x="31756" y="181621"/>
                  <a:pt x="34931" y="184267"/>
                </a:cubicBezTo>
                <a:cubicBezTo>
                  <a:pt x="38106" y="186913"/>
                  <a:pt x="-1052" y="199613"/>
                  <a:pt x="19056" y="225542"/>
                </a:cubicBezTo>
                <a:cubicBezTo>
                  <a:pt x="39164" y="251471"/>
                  <a:pt x="146056" y="332963"/>
                  <a:pt x="155581" y="339842"/>
                </a:cubicBezTo>
                <a:cubicBezTo>
                  <a:pt x="165106" y="346721"/>
                  <a:pt x="96314" y="289571"/>
                  <a:pt x="76206" y="266817"/>
                </a:cubicBezTo>
                <a:cubicBezTo>
                  <a:pt x="56098" y="244063"/>
                  <a:pt x="34931" y="203317"/>
                  <a:pt x="34931" y="203317"/>
                </a:cubicBezTo>
                <a:cubicBezTo>
                  <a:pt x="29110" y="191146"/>
                  <a:pt x="38635" y="214429"/>
                  <a:pt x="41281" y="193792"/>
                </a:cubicBezTo>
                <a:cubicBezTo>
                  <a:pt x="43927" y="173155"/>
                  <a:pt x="49219" y="96954"/>
                  <a:pt x="50806" y="79492"/>
                </a:cubicBezTo>
                <a:cubicBezTo>
                  <a:pt x="52393" y="62030"/>
                  <a:pt x="55039" y="96425"/>
                  <a:pt x="50806" y="89017"/>
                </a:cubicBezTo>
                <a:cubicBezTo>
                  <a:pt x="46573" y="81609"/>
                  <a:pt x="14823" y="-3587"/>
                  <a:pt x="12706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7E3BA27C-3DF6-A034-876F-B879BB3BD470}"/>
              </a:ext>
            </a:extLst>
          </p:cNvPr>
          <p:cNvSpPr/>
          <p:nvPr/>
        </p:nvSpPr>
        <p:spPr>
          <a:xfrm>
            <a:off x="304094" y="5521275"/>
            <a:ext cx="216638" cy="66908"/>
          </a:xfrm>
          <a:custGeom>
            <a:avLst/>
            <a:gdLst>
              <a:gd name="connsiteX0" fmla="*/ 706 w 216638"/>
              <a:gd name="connsiteY0" fmla="*/ 50 h 66908"/>
              <a:gd name="connsiteX1" fmla="*/ 89606 w 216638"/>
              <a:gd name="connsiteY1" fmla="*/ 44500 h 66908"/>
              <a:gd name="connsiteX2" fmla="*/ 216606 w 216638"/>
              <a:gd name="connsiteY2" fmla="*/ 60375 h 66908"/>
              <a:gd name="connsiteX3" fmla="*/ 102306 w 216638"/>
              <a:gd name="connsiteY3" fmla="*/ 66725 h 66908"/>
              <a:gd name="connsiteX4" fmla="*/ 137231 w 216638"/>
              <a:gd name="connsiteY4" fmla="*/ 54025 h 66908"/>
              <a:gd name="connsiteX5" fmla="*/ 706 w 216638"/>
              <a:gd name="connsiteY5" fmla="*/ 50 h 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38" h="66908">
                <a:moveTo>
                  <a:pt x="706" y="50"/>
                </a:moveTo>
                <a:cubicBezTo>
                  <a:pt x="-7232" y="-1538"/>
                  <a:pt x="53623" y="34446"/>
                  <a:pt x="89606" y="44500"/>
                </a:cubicBezTo>
                <a:cubicBezTo>
                  <a:pt x="125589" y="54554"/>
                  <a:pt x="214489" y="56671"/>
                  <a:pt x="216606" y="60375"/>
                </a:cubicBezTo>
                <a:cubicBezTo>
                  <a:pt x="218723" y="64079"/>
                  <a:pt x="115535" y="67783"/>
                  <a:pt x="102306" y="66725"/>
                </a:cubicBezTo>
                <a:cubicBezTo>
                  <a:pt x="89077" y="65667"/>
                  <a:pt x="149402" y="60904"/>
                  <a:pt x="137231" y="54025"/>
                </a:cubicBezTo>
                <a:cubicBezTo>
                  <a:pt x="125060" y="47146"/>
                  <a:pt x="8644" y="1638"/>
                  <a:pt x="70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0FEF9D78-8532-92BF-39C0-66E568172E4C}"/>
              </a:ext>
            </a:extLst>
          </p:cNvPr>
          <p:cNvSpPr/>
          <p:nvPr/>
        </p:nvSpPr>
        <p:spPr>
          <a:xfrm>
            <a:off x="405195" y="5544897"/>
            <a:ext cx="698032" cy="308461"/>
          </a:xfrm>
          <a:custGeom>
            <a:avLst/>
            <a:gdLst>
              <a:gd name="connsiteX0" fmla="*/ 140905 w 698032"/>
              <a:gd name="connsiteY0" fmla="*/ 46278 h 308461"/>
              <a:gd name="connsiteX1" fmla="*/ 80580 w 698032"/>
              <a:gd name="connsiteY1" fmla="*/ 163753 h 308461"/>
              <a:gd name="connsiteX2" fmla="*/ 1205 w 698032"/>
              <a:gd name="connsiteY2" fmla="*/ 284403 h 308461"/>
              <a:gd name="connsiteX3" fmla="*/ 144080 w 698032"/>
              <a:gd name="connsiteY3" fmla="*/ 217728 h 308461"/>
              <a:gd name="connsiteX4" fmla="*/ 156780 w 698032"/>
              <a:gd name="connsiteY4" fmla="*/ 214553 h 308461"/>
              <a:gd name="connsiteX5" fmla="*/ 144080 w 698032"/>
              <a:gd name="connsiteY5" fmla="*/ 230428 h 308461"/>
              <a:gd name="connsiteX6" fmla="*/ 385380 w 698032"/>
              <a:gd name="connsiteY6" fmla="*/ 109778 h 308461"/>
              <a:gd name="connsiteX7" fmla="*/ 696530 w 698032"/>
              <a:gd name="connsiteY7" fmla="*/ 1828 h 308461"/>
              <a:gd name="connsiteX8" fmla="*/ 248855 w 698032"/>
              <a:gd name="connsiteY8" fmla="*/ 201853 h 308461"/>
              <a:gd name="connsiteX9" fmla="*/ 7555 w 698032"/>
              <a:gd name="connsiteY9" fmla="*/ 306628 h 308461"/>
              <a:gd name="connsiteX10" fmla="*/ 58355 w 698032"/>
              <a:gd name="connsiteY10" fmla="*/ 265353 h 308461"/>
              <a:gd name="connsiteX11" fmla="*/ 32955 w 698032"/>
              <a:gd name="connsiteY11" fmla="*/ 224078 h 308461"/>
              <a:gd name="connsiteX12" fmla="*/ 52005 w 698032"/>
              <a:gd name="connsiteY12" fmla="*/ 182803 h 308461"/>
              <a:gd name="connsiteX13" fmla="*/ 140905 w 698032"/>
              <a:gd name="connsiteY13" fmla="*/ 46278 h 30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032" h="308461">
                <a:moveTo>
                  <a:pt x="140905" y="46278"/>
                </a:moveTo>
                <a:cubicBezTo>
                  <a:pt x="145667" y="43103"/>
                  <a:pt x="103863" y="124066"/>
                  <a:pt x="80580" y="163753"/>
                </a:cubicBezTo>
                <a:cubicBezTo>
                  <a:pt x="57297" y="203441"/>
                  <a:pt x="-9378" y="275407"/>
                  <a:pt x="1205" y="284403"/>
                </a:cubicBezTo>
                <a:cubicBezTo>
                  <a:pt x="11788" y="293399"/>
                  <a:pt x="118151" y="229370"/>
                  <a:pt x="144080" y="217728"/>
                </a:cubicBezTo>
                <a:cubicBezTo>
                  <a:pt x="170009" y="206086"/>
                  <a:pt x="156780" y="212436"/>
                  <a:pt x="156780" y="214553"/>
                </a:cubicBezTo>
                <a:cubicBezTo>
                  <a:pt x="156780" y="216670"/>
                  <a:pt x="105980" y="247890"/>
                  <a:pt x="144080" y="230428"/>
                </a:cubicBezTo>
                <a:cubicBezTo>
                  <a:pt x="182180" y="212966"/>
                  <a:pt x="293305" y="147878"/>
                  <a:pt x="385380" y="109778"/>
                </a:cubicBezTo>
                <a:cubicBezTo>
                  <a:pt x="477455" y="71678"/>
                  <a:pt x="719284" y="-13518"/>
                  <a:pt x="696530" y="1828"/>
                </a:cubicBezTo>
                <a:cubicBezTo>
                  <a:pt x="673776" y="17174"/>
                  <a:pt x="248855" y="201853"/>
                  <a:pt x="248855" y="201853"/>
                </a:cubicBezTo>
                <a:cubicBezTo>
                  <a:pt x="134026" y="252653"/>
                  <a:pt x="39305" y="296045"/>
                  <a:pt x="7555" y="306628"/>
                </a:cubicBezTo>
                <a:cubicBezTo>
                  <a:pt x="-24195" y="317211"/>
                  <a:pt x="54122" y="279111"/>
                  <a:pt x="58355" y="265353"/>
                </a:cubicBezTo>
                <a:cubicBezTo>
                  <a:pt x="62588" y="251595"/>
                  <a:pt x="34013" y="237836"/>
                  <a:pt x="32955" y="224078"/>
                </a:cubicBezTo>
                <a:cubicBezTo>
                  <a:pt x="31897" y="210320"/>
                  <a:pt x="40363" y="210849"/>
                  <a:pt x="52005" y="182803"/>
                </a:cubicBezTo>
                <a:cubicBezTo>
                  <a:pt x="63647" y="154757"/>
                  <a:pt x="136143" y="49453"/>
                  <a:pt x="140905" y="4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AB718D11-4E46-83B7-334D-F17E10D520EE}"/>
              </a:ext>
            </a:extLst>
          </p:cNvPr>
          <p:cNvSpPr/>
          <p:nvPr/>
        </p:nvSpPr>
        <p:spPr>
          <a:xfrm>
            <a:off x="373336" y="5481290"/>
            <a:ext cx="840448" cy="605160"/>
          </a:xfrm>
          <a:custGeom>
            <a:avLst/>
            <a:gdLst>
              <a:gd name="connsiteX0" fmla="*/ 833164 w 840448"/>
              <a:gd name="connsiteY0" fmla="*/ 1935 h 605160"/>
              <a:gd name="connsiteX1" fmla="*/ 490264 w 840448"/>
              <a:gd name="connsiteY1" fmla="*/ 230535 h 605160"/>
              <a:gd name="connsiteX2" fmla="*/ 261664 w 840448"/>
              <a:gd name="connsiteY2" fmla="*/ 586135 h 605160"/>
              <a:gd name="connsiteX3" fmla="*/ 264839 w 840448"/>
              <a:gd name="connsiteY3" fmla="*/ 560735 h 605160"/>
              <a:gd name="connsiteX4" fmla="*/ 290239 w 840448"/>
              <a:gd name="connsiteY4" fmla="*/ 595660 h 605160"/>
              <a:gd name="connsiteX5" fmla="*/ 274364 w 840448"/>
              <a:gd name="connsiteY5" fmla="*/ 554385 h 605160"/>
              <a:gd name="connsiteX6" fmla="*/ 1314 w 840448"/>
              <a:gd name="connsiteY6" fmla="*/ 354360 h 605160"/>
              <a:gd name="connsiteX7" fmla="*/ 169589 w 840448"/>
              <a:gd name="connsiteY7" fmla="*/ 468660 h 605160"/>
              <a:gd name="connsiteX8" fmla="*/ 144189 w 840448"/>
              <a:gd name="connsiteY8" fmla="*/ 392460 h 605160"/>
              <a:gd name="connsiteX9" fmla="*/ 283889 w 840448"/>
              <a:gd name="connsiteY9" fmla="*/ 563910 h 605160"/>
              <a:gd name="connsiteX10" fmla="*/ 312464 w 840448"/>
              <a:gd name="connsiteY10" fmla="*/ 462310 h 605160"/>
              <a:gd name="connsiteX11" fmla="*/ 445814 w 840448"/>
              <a:gd name="connsiteY11" fmla="*/ 252760 h 605160"/>
              <a:gd name="connsiteX12" fmla="*/ 429939 w 840448"/>
              <a:gd name="connsiteY12" fmla="*/ 265460 h 605160"/>
              <a:gd name="connsiteX13" fmla="*/ 649014 w 840448"/>
              <a:gd name="connsiteY13" fmla="*/ 176560 h 605160"/>
              <a:gd name="connsiteX14" fmla="*/ 674414 w 840448"/>
              <a:gd name="connsiteY14" fmla="*/ 176560 h 605160"/>
              <a:gd name="connsiteX15" fmla="*/ 515664 w 840448"/>
              <a:gd name="connsiteY15" fmla="*/ 198785 h 605160"/>
              <a:gd name="connsiteX16" fmla="*/ 709339 w 840448"/>
              <a:gd name="connsiteY16" fmla="*/ 122585 h 605160"/>
              <a:gd name="connsiteX17" fmla="*/ 833164 w 840448"/>
              <a:gd name="connsiteY17" fmla="*/ 1935 h 60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0448" h="605160">
                <a:moveTo>
                  <a:pt x="833164" y="1935"/>
                </a:moveTo>
                <a:cubicBezTo>
                  <a:pt x="796652" y="19927"/>
                  <a:pt x="585514" y="133168"/>
                  <a:pt x="490264" y="230535"/>
                </a:cubicBezTo>
                <a:cubicBezTo>
                  <a:pt x="395014" y="327902"/>
                  <a:pt x="299235" y="531102"/>
                  <a:pt x="261664" y="586135"/>
                </a:cubicBezTo>
                <a:cubicBezTo>
                  <a:pt x="224093" y="641168"/>
                  <a:pt x="260077" y="559148"/>
                  <a:pt x="264839" y="560735"/>
                </a:cubicBezTo>
                <a:cubicBezTo>
                  <a:pt x="269601" y="562322"/>
                  <a:pt x="288651" y="596718"/>
                  <a:pt x="290239" y="595660"/>
                </a:cubicBezTo>
                <a:cubicBezTo>
                  <a:pt x="291827" y="594602"/>
                  <a:pt x="322518" y="594602"/>
                  <a:pt x="274364" y="554385"/>
                </a:cubicBezTo>
                <a:cubicBezTo>
                  <a:pt x="226210" y="514168"/>
                  <a:pt x="18776" y="368647"/>
                  <a:pt x="1314" y="354360"/>
                </a:cubicBezTo>
                <a:cubicBezTo>
                  <a:pt x="-16148" y="340073"/>
                  <a:pt x="145777" y="462310"/>
                  <a:pt x="169589" y="468660"/>
                </a:cubicBezTo>
                <a:cubicBezTo>
                  <a:pt x="193401" y="475010"/>
                  <a:pt x="125139" y="376585"/>
                  <a:pt x="144189" y="392460"/>
                </a:cubicBezTo>
                <a:cubicBezTo>
                  <a:pt x="163239" y="408335"/>
                  <a:pt x="255843" y="552268"/>
                  <a:pt x="283889" y="563910"/>
                </a:cubicBezTo>
                <a:cubicBezTo>
                  <a:pt x="311935" y="575552"/>
                  <a:pt x="285477" y="514168"/>
                  <a:pt x="312464" y="462310"/>
                </a:cubicBezTo>
                <a:cubicBezTo>
                  <a:pt x="339451" y="410452"/>
                  <a:pt x="426235" y="285568"/>
                  <a:pt x="445814" y="252760"/>
                </a:cubicBezTo>
                <a:cubicBezTo>
                  <a:pt x="465393" y="219952"/>
                  <a:pt x="396072" y="278160"/>
                  <a:pt x="429939" y="265460"/>
                </a:cubicBezTo>
                <a:cubicBezTo>
                  <a:pt x="463806" y="252760"/>
                  <a:pt x="608268" y="191377"/>
                  <a:pt x="649014" y="176560"/>
                </a:cubicBezTo>
                <a:cubicBezTo>
                  <a:pt x="689760" y="161743"/>
                  <a:pt x="696639" y="172856"/>
                  <a:pt x="674414" y="176560"/>
                </a:cubicBezTo>
                <a:cubicBezTo>
                  <a:pt x="652189" y="180264"/>
                  <a:pt x="509843" y="207781"/>
                  <a:pt x="515664" y="198785"/>
                </a:cubicBezTo>
                <a:cubicBezTo>
                  <a:pt x="521485" y="189789"/>
                  <a:pt x="659068" y="148514"/>
                  <a:pt x="709339" y="122585"/>
                </a:cubicBezTo>
                <a:cubicBezTo>
                  <a:pt x="759610" y="96656"/>
                  <a:pt x="869676" y="-16057"/>
                  <a:pt x="833164" y="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BFC529F5-FF45-D148-8F3D-D1B39F8CCC90}"/>
              </a:ext>
            </a:extLst>
          </p:cNvPr>
          <p:cNvSpPr/>
          <p:nvPr/>
        </p:nvSpPr>
        <p:spPr>
          <a:xfrm>
            <a:off x="669887" y="6048375"/>
            <a:ext cx="821525" cy="855667"/>
          </a:xfrm>
          <a:custGeom>
            <a:avLst/>
            <a:gdLst>
              <a:gd name="connsiteX0" fmla="*/ 38 w 821525"/>
              <a:gd name="connsiteY0" fmla="*/ 0 h 855667"/>
              <a:gd name="connsiteX1" fmla="*/ 431838 w 821525"/>
              <a:gd name="connsiteY1" fmla="*/ 212725 h 855667"/>
              <a:gd name="connsiteX2" fmla="*/ 415963 w 821525"/>
              <a:gd name="connsiteY2" fmla="*/ 193675 h 855667"/>
              <a:gd name="connsiteX3" fmla="*/ 463588 w 821525"/>
              <a:gd name="connsiteY3" fmla="*/ 209550 h 855667"/>
              <a:gd name="connsiteX4" fmla="*/ 562013 w 821525"/>
              <a:gd name="connsiteY4" fmla="*/ 406400 h 855667"/>
              <a:gd name="connsiteX5" fmla="*/ 812838 w 821525"/>
              <a:gd name="connsiteY5" fmla="*/ 841375 h 855667"/>
              <a:gd name="connsiteX6" fmla="*/ 768388 w 821525"/>
              <a:gd name="connsiteY6" fmla="*/ 758825 h 855667"/>
              <a:gd name="connsiteX7" fmla="*/ 457238 w 821525"/>
              <a:gd name="connsiteY7" fmla="*/ 158750 h 855667"/>
              <a:gd name="connsiteX8" fmla="*/ 460413 w 821525"/>
              <a:gd name="connsiteY8" fmla="*/ 215900 h 855667"/>
              <a:gd name="connsiteX9" fmla="*/ 38 w 821525"/>
              <a:gd name="connsiteY9" fmla="*/ 0 h 85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1525" h="855667">
                <a:moveTo>
                  <a:pt x="38" y="0"/>
                </a:moveTo>
                <a:cubicBezTo>
                  <a:pt x="-4725" y="-529"/>
                  <a:pt x="431838" y="212725"/>
                  <a:pt x="431838" y="212725"/>
                </a:cubicBezTo>
                <a:cubicBezTo>
                  <a:pt x="501159" y="245004"/>
                  <a:pt x="410671" y="194204"/>
                  <a:pt x="415963" y="193675"/>
                </a:cubicBezTo>
                <a:cubicBezTo>
                  <a:pt x="421255" y="193146"/>
                  <a:pt x="439246" y="174096"/>
                  <a:pt x="463588" y="209550"/>
                </a:cubicBezTo>
                <a:cubicBezTo>
                  <a:pt x="487930" y="245004"/>
                  <a:pt x="503805" y="301096"/>
                  <a:pt x="562013" y="406400"/>
                </a:cubicBezTo>
                <a:cubicBezTo>
                  <a:pt x="620221" y="511704"/>
                  <a:pt x="778442" y="782638"/>
                  <a:pt x="812838" y="841375"/>
                </a:cubicBezTo>
                <a:cubicBezTo>
                  <a:pt x="847234" y="900112"/>
                  <a:pt x="768388" y="758825"/>
                  <a:pt x="768388" y="758825"/>
                </a:cubicBezTo>
                <a:cubicBezTo>
                  <a:pt x="709121" y="645054"/>
                  <a:pt x="508567" y="249237"/>
                  <a:pt x="457238" y="158750"/>
                </a:cubicBezTo>
                <a:cubicBezTo>
                  <a:pt x="405909" y="68263"/>
                  <a:pt x="534496" y="243946"/>
                  <a:pt x="460413" y="215900"/>
                </a:cubicBezTo>
                <a:cubicBezTo>
                  <a:pt x="386330" y="187854"/>
                  <a:pt x="4801" y="529"/>
                  <a:pt x="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C79AAF2A-218E-9AE7-CEBB-166D475AE835}"/>
              </a:ext>
            </a:extLst>
          </p:cNvPr>
          <p:cNvSpPr/>
          <p:nvPr/>
        </p:nvSpPr>
        <p:spPr>
          <a:xfrm>
            <a:off x="1122782" y="6274665"/>
            <a:ext cx="864425" cy="1126800"/>
          </a:xfrm>
          <a:custGeom>
            <a:avLst/>
            <a:gdLst>
              <a:gd name="connsiteX0" fmla="*/ 1168 w 864425"/>
              <a:gd name="connsiteY0" fmla="*/ 8660 h 1126800"/>
              <a:gd name="connsiteX1" fmla="*/ 213893 w 864425"/>
              <a:gd name="connsiteY1" fmla="*/ 446810 h 1126800"/>
              <a:gd name="connsiteX2" fmla="*/ 204368 w 864425"/>
              <a:gd name="connsiteY2" fmla="*/ 396010 h 1126800"/>
              <a:gd name="connsiteX3" fmla="*/ 439318 w 864425"/>
              <a:gd name="connsiteY3" fmla="*/ 811935 h 1126800"/>
              <a:gd name="connsiteX4" fmla="*/ 604418 w 864425"/>
              <a:gd name="connsiteY4" fmla="*/ 1043710 h 1126800"/>
              <a:gd name="connsiteX5" fmla="*/ 569493 w 864425"/>
              <a:gd name="connsiteY5" fmla="*/ 1046885 h 1126800"/>
              <a:gd name="connsiteX6" fmla="*/ 861593 w 864425"/>
              <a:gd name="connsiteY6" fmla="*/ 1126260 h 1126800"/>
              <a:gd name="connsiteX7" fmla="*/ 709193 w 864425"/>
              <a:gd name="connsiteY7" fmla="*/ 1075460 h 1126800"/>
              <a:gd name="connsiteX8" fmla="*/ 566318 w 864425"/>
              <a:gd name="connsiteY8" fmla="*/ 957985 h 1126800"/>
              <a:gd name="connsiteX9" fmla="*/ 559968 w 864425"/>
              <a:gd name="connsiteY9" fmla="*/ 957985 h 1126800"/>
              <a:gd name="connsiteX10" fmla="*/ 258343 w 864425"/>
              <a:gd name="connsiteY10" fmla="*/ 475385 h 1126800"/>
              <a:gd name="connsiteX11" fmla="*/ 220243 w 864425"/>
              <a:gd name="connsiteY11" fmla="*/ 415060 h 1126800"/>
              <a:gd name="connsiteX12" fmla="*/ 131343 w 864425"/>
              <a:gd name="connsiteY12" fmla="*/ 173760 h 1126800"/>
              <a:gd name="connsiteX13" fmla="*/ 1168 w 864425"/>
              <a:gd name="connsiteY13" fmla="*/ 8660 h 112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425" h="1126800">
                <a:moveTo>
                  <a:pt x="1168" y="8660"/>
                </a:moveTo>
                <a:cubicBezTo>
                  <a:pt x="14926" y="54168"/>
                  <a:pt x="180026" y="382252"/>
                  <a:pt x="213893" y="446810"/>
                </a:cubicBezTo>
                <a:cubicBezTo>
                  <a:pt x="247760" y="511368"/>
                  <a:pt x="166797" y="335156"/>
                  <a:pt x="204368" y="396010"/>
                </a:cubicBezTo>
                <a:cubicBezTo>
                  <a:pt x="241939" y="456864"/>
                  <a:pt x="372643" y="703985"/>
                  <a:pt x="439318" y="811935"/>
                </a:cubicBezTo>
                <a:cubicBezTo>
                  <a:pt x="505993" y="919885"/>
                  <a:pt x="582722" y="1004552"/>
                  <a:pt x="604418" y="1043710"/>
                </a:cubicBezTo>
                <a:cubicBezTo>
                  <a:pt x="626114" y="1082868"/>
                  <a:pt x="526631" y="1033127"/>
                  <a:pt x="569493" y="1046885"/>
                </a:cubicBezTo>
                <a:cubicBezTo>
                  <a:pt x="612355" y="1060643"/>
                  <a:pt x="838310" y="1121498"/>
                  <a:pt x="861593" y="1126260"/>
                </a:cubicBezTo>
                <a:cubicBezTo>
                  <a:pt x="884876" y="1131023"/>
                  <a:pt x="758405" y="1103506"/>
                  <a:pt x="709193" y="1075460"/>
                </a:cubicBezTo>
                <a:cubicBezTo>
                  <a:pt x="659981" y="1047414"/>
                  <a:pt x="566318" y="957985"/>
                  <a:pt x="566318" y="957985"/>
                </a:cubicBezTo>
                <a:cubicBezTo>
                  <a:pt x="541447" y="938406"/>
                  <a:pt x="611297" y="1038418"/>
                  <a:pt x="559968" y="957985"/>
                </a:cubicBezTo>
                <a:cubicBezTo>
                  <a:pt x="508639" y="877552"/>
                  <a:pt x="314964" y="565872"/>
                  <a:pt x="258343" y="475385"/>
                </a:cubicBezTo>
                <a:cubicBezTo>
                  <a:pt x="201722" y="384898"/>
                  <a:pt x="241410" y="465331"/>
                  <a:pt x="220243" y="415060"/>
                </a:cubicBezTo>
                <a:cubicBezTo>
                  <a:pt x="199076" y="364789"/>
                  <a:pt x="163622" y="238847"/>
                  <a:pt x="131343" y="173760"/>
                </a:cubicBezTo>
                <a:cubicBezTo>
                  <a:pt x="99064" y="108673"/>
                  <a:pt x="-12590" y="-36848"/>
                  <a:pt x="1168" y="8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C13F56C8-2687-8E48-4E13-31F9AC5E6800}"/>
              </a:ext>
            </a:extLst>
          </p:cNvPr>
          <p:cNvSpPr/>
          <p:nvPr/>
        </p:nvSpPr>
        <p:spPr>
          <a:xfrm>
            <a:off x="3282880" y="6842050"/>
            <a:ext cx="441402" cy="422356"/>
          </a:xfrm>
          <a:custGeom>
            <a:avLst/>
            <a:gdLst>
              <a:gd name="connsiteX0" fmla="*/ 441395 w 441402"/>
              <a:gd name="connsiteY0" fmla="*/ 75 h 422356"/>
              <a:gd name="connsiteX1" fmla="*/ 161995 w 441402"/>
              <a:gd name="connsiteY1" fmla="*/ 279475 h 422356"/>
              <a:gd name="connsiteX2" fmla="*/ 285820 w 441402"/>
              <a:gd name="connsiteY2" fmla="*/ 193750 h 422356"/>
              <a:gd name="connsiteX3" fmla="*/ 235020 w 441402"/>
              <a:gd name="connsiteY3" fmla="*/ 247725 h 422356"/>
              <a:gd name="connsiteX4" fmla="*/ 70 w 441402"/>
              <a:gd name="connsiteY4" fmla="*/ 422350 h 422356"/>
              <a:gd name="connsiteX5" fmla="*/ 209620 w 441402"/>
              <a:gd name="connsiteY5" fmla="*/ 241375 h 422356"/>
              <a:gd name="connsiteX6" fmla="*/ 152470 w 441402"/>
              <a:gd name="connsiteY6" fmla="*/ 250900 h 422356"/>
              <a:gd name="connsiteX7" fmla="*/ 441395 w 441402"/>
              <a:gd name="connsiteY7" fmla="*/ 75 h 42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402" h="422356">
                <a:moveTo>
                  <a:pt x="441395" y="75"/>
                </a:moveTo>
                <a:cubicBezTo>
                  <a:pt x="442982" y="4837"/>
                  <a:pt x="187924" y="247196"/>
                  <a:pt x="161995" y="279475"/>
                </a:cubicBezTo>
                <a:cubicBezTo>
                  <a:pt x="136066" y="311754"/>
                  <a:pt x="273649" y="199042"/>
                  <a:pt x="285820" y="193750"/>
                </a:cubicBezTo>
                <a:cubicBezTo>
                  <a:pt x="297991" y="188458"/>
                  <a:pt x="282645" y="209625"/>
                  <a:pt x="235020" y="247725"/>
                </a:cubicBezTo>
                <a:cubicBezTo>
                  <a:pt x="187395" y="285825"/>
                  <a:pt x="4303" y="423408"/>
                  <a:pt x="70" y="422350"/>
                </a:cubicBezTo>
                <a:cubicBezTo>
                  <a:pt x="-4163" y="421292"/>
                  <a:pt x="184220" y="269950"/>
                  <a:pt x="209620" y="241375"/>
                </a:cubicBezTo>
                <a:cubicBezTo>
                  <a:pt x="235020" y="212800"/>
                  <a:pt x="117545" y="285825"/>
                  <a:pt x="152470" y="250900"/>
                </a:cubicBezTo>
                <a:cubicBezTo>
                  <a:pt x="187395" y="215975"/>
                  <a:pt x="439808" y="-4687"/>
                  <a:pt x="441395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3A7FEA6D-088D-7B1B-1EE9-0CC6AA3FF938}"/>
              </a:ext>
            </a:extLst>
          </p:cNvPr>
          <p:cNvSpPr/>
          <p:nvPr/>
        </p:nvSpPr>
        <p:spPr>
          <a:xfrm>
            <a:off x="2901930" y="7134217"/>
            <a:ext cx="577875" cy="466911"/>
          </a:xfrm>
          <a:custGeom>
            <a:avLst/>
            <a:gdLst>
              <a:gd name="connsiteX0" fmla="*/ 577870 w 577875"/>
              <a:gd name="connsiteY0" fmla="*/ 8 h 466911"/>
              <a:gd name="connsiteX1" fmla="*/ 260370 w 577875"/>
              <a:gd name="connsiteY1" fmla="*/ 257183 h 466911"/>
              <a:gd name="connsiteX2" fmla="*/ 20 w 577875"/>
              <a:gd name="connsiteY2" fmla="*/ 466733 h 466911"/>
              <a:gd name="connsiteX3" fmla="*/ 273070 w 577875"/>
              <a:gd name="connsiteY3" fmla="*/ 222258 h 466911"/>
              <a:gd name="connsiteX4" fmla="*/ 250845 w 577875"/>
              <a:gd name="connsiteY4" fmla="*/ 247658 h 466911"/>
              <a:gd name="connsiteX5" fmla="*/ 577870 w 577875"/>
              <a:gd name="connsiteY5" fmla="*/ 8 h 4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875" h="466911">
                <a:moveTo>
                  <a:pt x="577870" y="8"/>
                </a:moveTo>
                <a:cubicBezTo>
                  <a:pt x="579457" y="1595"/>
                  <a:pt x="260370" y="257183"/>
                  <a:pt x="260370" y="257183"/>
                </a:cubicBezTo>
                <a:cubicBezTo>
                  <a:pt x="164062" y="334970"/>
                  <a:pt x="-2097" y="472554"/>
                  <a:pt x="20" y="466733"/>
                </a:cubicBezTo>
                <a:cubicBezTo>
                  <a:pt x="2137" y="460912"/>
                  <a:pt x="231266" y="258771"/>
                  <a:pt x="273070" y="222258"/>
                </a:cubicBezTo>
                <a:cubicBezTo>
                  <a:pt x="314874" y="185745"/>
                  <a:pt x="203220" y="280466"/>
                  <a:pt x="250845" y="247658"/>
                </a:cubicBezTo>
                <a:cubicBezTo>
                  <a:pt x="298470" y="214850"/>
                  <a:pt x="576283" y="-1579"/>
                  <a:pt x="57787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E724C62A-622E-68F3-3147-156A091029B6}"/>
              </a:ext>
            </a:extLst>
          </p:cNvPr>
          <p:cNvSpPr/>
          <p:nvPr/>
        </p:nvSpPr>
        <p:spPr>
          <a:xfrm>
            <a:off x="2463307" y="7536530"/>
            <a:ext cx="553100" cy="150681"/>
          </a:xfrm>
          <a:custGeom>
            <a:avLst/>
            <a:gdLst>
              <a:gd name="connsiteX0" fmla="*/ 493 w 553100"/>
              <a:gd name="connsiteY0" fmla="*/ 150145 h 150681"/>
              <a:gd name="connsiteX1" fmla="*/ 321168 w 553100"/>
              <a:gd name="connsiteY1" fmla="*/ 83470 h 150681"/>
              <a:gd name="connsiteX2" fmla="*/ 213218 w 553100"/>
              <a:gd name="connsiteY2" fmla="*/ 77120 h 150681"/>
              <a:gd name="connsiteX3" fmla="*/ 552943 w 553100"/>
              <a:gd name="connsiteY3" fmla="*/ 920 h 150681"/>
              <a:gd name="connsiteX4" fmla="*/ 254493 w 553100"/>
              <a:gd name="connsiteY4" fmla="*/ 42195 h 150681"/>
              <a:gd name="connsiteX5" fmla="*/ 493 w 553100"/>
              <a:gd name="connsiteY5" fmla="*/ 150145 h 15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100" h="150681">
                <a:moveTo>
                  <a:pt x="493" y="150145"/>
                </a:moveTo>
                <a:cubicBezTo>
                  <a:pt x="11605" y="157024"/>
                  <a:pt x="285714" y="95641"/>
                  <a:pt x="321168" y="83470"/>
                </a:cubicBezTo>
                <a:cubicBezTo>
                  <a:pt x="356622" y="71299"/>
                  <a:pt x="174589" y="90878"/>
                  <a:pt x="213218" y="77120"/>
                </a:cubicBezTo>
                <a:cubicBezTo>
                  <a:pt x="251847" y="63362"/>
                  <a:pt x="546064" y="6741"/>
                  <a:pt x="552943" y="920"/>
                </a:cubicBezTo>
                <a:cubicBezTo>
                  <a:pt x="559822" y="-4901"/>
                  <a:pt x="340218" y="17853"/>
                  <a:pt x="254493" y="42195"/>
                </a:cubicBezTo>
                <a:cubicBezTo>
                  <a:pt x="168768" y="66537"/>
                  <a:pt x="-10619" y="143266"/>
                  <a:pt x="493" y="150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B5DF776F-90B8-7A2C-ED33-FC87DA88E326}"/>
              </a:ext>
            </a:extLst>
          </p:cNvPr>
          <p:cNvSpPr/>
          <p:nvPr/>
        </p:nvSpPr>
        <p:spPr>
          <a:xfrm>
            <a:off x="1944081" y="7399910"/>
            <a:ext cx="612215" cy="281273"/>
          </a:xfrm>
          <a:custGeom>
            <a:avLst/>
            <a:gdLst>
              <a:gd name="connsiteX0" fmla="*/ 8544 w 612215"/>
              <a:gd name="connsiteY0" fmla="*/ 1015 h 281273"/>
              <a:gd name="connsiteX1" fmla="*/ 122844 w 612215"/>
              <a:gd name="connsiteY1" fmla="*/ 140715 h 281273"/>
              <a:gd name="connsiteX2" fmla="*/ 110144 w 612215"/>
              <a:gd name="connsiteY2" fmla="*/ 124840 h 281273"/>
              <a:gd name="connsiteX3" fmla="*/ 303819 w 612215"/>
              <a:gd name="connsiteY3" fmla="*/ 245490 h 281273"/>
              <a:gd name="connsiteX4" fmla="*/ 297469 w 612215"/>
              <a:gd name="connsiteY4" fmla="*/ 226440 h 281273"/>
              <a:gd name="connsiteX5" fmla="*/ 605444 w 612215"/>
              <a:gd name="connsiteY5" fmla="*/ 280415 h 281273"/>
              <a:gd name="connsiteX6" fmla="*/ 487969 w 612215"/>
              <a:gd name="connsiteY6" fmla="*/ 258190 h 281273"/>
              <a:gd name="connsiteX7" fmla="*/ 230794 w 612215"/>
              <a:gd name="connsiteY7" fmla="*/ 239140 h 281273"/>
              <a:gd name="connsiteX8" fmla="*/ 268894 w 612215"/>
              <a:gd name="connsiteY8" fmla="*/ 239140 h 281273"/>
              <a:gd name="connsiteX9" fmla="*/ 37119 w 612215"/>
              <a:gd name="connsiteY9" fmla="*/ 83565 h 281273"/>
              <a:gd name="connsiteX10" fmla="*/ 8544 w 612215"/>
              <a:gd name="connsiteY10" fmla="*/ 1015 h 28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2215" h="281273">
                <a:moveTo>
                  <a:pt x="8544" y="1015"/>
                </a:moveTo>
                <a:cubicBezTo>
                  <a:pt x="22831" y="10540"/>
                  <a:pt x="105911" y="120078"/>
                  <a:pt x="122844" y="140715"/>
                </a:cubicBezTo>
                <a:cubicBezTo>
                  <a:pt x="139777" y="161353"/>
                  <a:pt x="79982" y="107378"/>
                  <a:pt x="110144" y="124840"/>
                </a:cubicBezTo>
                <a:cubicBezTo>
                  <a:pt x="140306" y="142302"/>
                  <a:pt x="272598" y="228557"/>
                  <a:pt x="303819" y="245490"/>
                </a:cubicBezTo>
                <a:cubicBezTo>
                  <a:pt x="335040" y="262423"/>
                  <a:pt x="247198" y="220619"/>
                  <a:pt x="297469" y="226440"/>
                </a:cubicBezTo>
                <a:cubicBezTo>
                  <a:pt x="347740" y="232261"/>
                  <a:pt x="573694" y="275123"/>
                  <a:pt x="605444" y="280415"/>
                </a:cubicBezTo>
                <a:cubicBezTo>
                  <a:pt x="637194" y="285707"/>
                  <a:pt x="550411" y="265069"/>
                  <a:pt x="487969" y="258190"/>
                </a:cubicBezTo>
                <a:cubicBezTo>
                  <a:pt x="425527" y="251311"/>
                  <a:pt x="267306" y="242315"/>
                  <a:pt x="230794" y="239140"/>
                </a:cubicBezTo>
                <a:cubicBezTo>
                  <a:pt x="194282" y="235965"/>
                  <a:pt x="301173" y="265069"/>
                  <a:pt x="268894" y="239140"/>
                </a:cubicBezTo>
                <a:cubicBezTo>
                  <a:pt x="236615" y="213211"/>
                  <a:pt x="79982" y="115844"/>
                  <a:pt x="37119" y="83565"/>
                </a:cubicBezTo>
                <a:cubicBezTo>
                  <a:pt x="-5744" y="51286"/>
                  <a:pt x="-5743" y="-8510"/>
                  <a:pt x="8544" y="1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B3160D31-A87C-95A3-535B-B4B1C1CD5AC6}"/>
              </a:ext>
            </a:extLst>
          </p:cNvPr>
          <p:cNvSpPr/>
          <p:nvPr/>
        </p:nvSpPr>
        <p:spPr>
          <a:xfrm>
            <a:off x="2442828" y="6806699"/>
            <a:ext cx="1138572" cy="410213"/>
          </a:xfrm>
          <a:custGeom>
            <a:avLst/>
            <a:gdLst>
              <a:gd name="connsiteX0" fmla="*/ 1138572 w 1138572"/>
              <a:gd name="connsiteY0" fmla="*/ 22726 h 410213"/>
              <a:gd name="connsiteX1" fmla="*/ 471822 w 1138572"/>
              <a:gd name="connsiteY1" fmla="*/ 57651 h 410213"/>
              <a:gd name="connsiteX2" fmla="*/ 570247 w 1138572"/>
              <a:gd name="connsiteY2" fmla="*/ 48126 h 410213"/>
              <a:gd name="connsiteX3" fmla="*/ 284497 w 1138572"/>
              <a:gd name="connsiteY3" fmla="*/ 165601 h 410213"/>
              <a:gd name="connsiteX4" fmla="*/ 14622 w 1138572"/>
              <a:gd name="connsiteY4" fmla="*/ 403726 h 410213"/>
              <a:gd name="connsiteX5" fmla="*/ 100347 w 1138572"/>
              <a:gd name="connsiteY5" fmla="*/ 314826 h 410213"/>
              <a:gd name="connsiteX6" fmla="*/ 636922 w 1138572"/>
              <a:gd name="connsiteY6" fmla="*/ 22726 h 410213"/>
              <a:gd name="connsiteX7" fmla="*/ 681372 w 1138572"/>
              <a:gd name="connsiteY7" fmla="*/ 19551 h 410213"/>
              <a:gd name="connsiteX8" fmla="*/ 1138572 w 1138572"/>
              <a:gd name="connsiteY8" fmla="*/ 22726 h 41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572" h="410213">
                <a:moveTo>
                  <a:pt x="1138572" y="22726"/>
                </a:moveTo>
                <a:lnTo>
                  <a:pt x="471822" y="57651"/>
                </a:lnTo>
                <a:cubicBezTo>
                  <a:pt x="377101" y="61884"/>
                  <a:pt x="601468" y="30134"/>
                  <a:pt x="570247" y="48126"/>
                </a:cubicBezTo>
                <a:cubicBezTo>
                  <a:pt x="539026" y="66118"/>
                  <a:pt x="377101" y="106334"/>
                  <a:pt x="284497" y="165601"/>
                </a:cubicBezTo>
                <a:cubicBezTo>
                  <a:pt x="191893" y="224868"/>
                  <a:pt x="45314" y="378855"/>
                  <a:pt x="14622" y="403726"/>
                </a:cubicBezTo>
                <a:cubicBezTo>
                  <a:pt x="-16070" y="428597"/>
                  <a:pt x="-3370" y="378326"/>
                  <a:pt x="100347" y="314826"/>
                </a:cubicBezTo>
                <a:cubicBezTo>
                  <a:pt x="204064" y="251326"/>
                  <a:pt x="540085" y="71938"/>
                  <a:pt x="636922" y="22726"/>
                </a:cubicBezTo>
                <a:cubicBezTo>
                  <a:pt x="733759" y="-26486"/>
                  <a:pt x="681372" y="19551"/>
                  <a:pt x="681372" y="19551"/>
                </a:cubicBezTo>
                <a:lnTo>
                  <a:pt x="1138572" y="227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89374EA-B563-F123-75B8-EFEC7861D3C4}"/>
              </a:ext>
            </a:extLst>
          </p:cNvPr>
          <p:cNvSpPr/>
          <p:nvPr/>
        </p:nvSpPr>
        <p:spPr>
          <a:xfrm>
            <a:off x="2095498" y="6545561"/>
            <a:ext cx="1443865" cy="293775"/>
          </a:xfrm>
          <a:custGeom>
            <a:avLst/>
            <a:gdLst>
              <a:gd name="connsiteX0" fmla="*/ 1441452 w 1443865"/>
              <a:gd name="connsiteY0" fmla="*/ 274339 h 293775"/>
              <a:gd name="connsiteX1" fmla="*/ 1244602 w 1443865"/>
              <a:gd name="connsiteY1" fmla="*/ 204489 h 293775"/>
              <a:gd name="connsiteX2" fmla="*/ 723902 w 1443865"/>
              <a:gd name="connsiteY2" fmla="*/ 290214 h 293775"/>
              <a:gd name="connsiteX3" fmla="*/ 768352 w 1443865"/>
              <a:gd name="connsiteY3" fmla="*/ 277514 h 293775"/>
              <a:gd name="connsiteX4" fmla="*/ 571502 w 1443865"/>
              <a:gd name="connsiteY4" fmla="*/ 277514 h 293775"/>
              <a:gd name="connsiteX5" fmla="*/ 447677 w 1443865"/>
              <a:gd name="connsiteY5" fmla="*/ 242589 h 293775"/>
              <a:gd name="connsiteX6" fmla="*/ 2 w 1443865"/>
              <a:gd name="connsiteY6" fmla="*/ 1289 h 293775"/>
              <a:gd name="connsiteX7" fmla="*/ 441327 w 1443865"/>
              <a:gd name="connsiteY7" fmla="*/ 147339 h 293775"/>
              <a:gd name="connsiteX8" fmla="*/ 692152 w 1443865"/>
              <a:gd name="connsiteY8" fmla="*/ 160039 h 293775"/>
              <a:gd name="connsiteX9" fmla="*/ 644527 w 1443865"/>
              <a:gd name="connsiteY9" fmla="*/ 137814 h 293775"/>
              <a:gd name="connsiteX10" fmla="*/ 904877 w 1443865"/>
              <a:gd name="connsiteY10" fmla="*/ 134639 h 293775"/>
              <a:gd name="connsiteX11" fmla="*/ 822327 w 1443865"/>
              <a:gd name="connsiteY11" fmla="*/ 121939 h 293775"/>
              <a:gd name="connsiteX12" fmla="*/ 1130302 w 1443865"/>
              <a:gd name="connsiteY12" fmla="*/ 163214 h 293775"/>
              <a:gd name="connsiteX13" fmla="*/ 1441452 w 1443865"/>
              <a:gd name="connsiteY13" fmla="*/ 274339 h 29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3865" h="293775">
                <a:moveTo>
                  <a:pt x="1441452" y="274339"/>
                </a:moveTo>
                <a:cubicBezTo>
                  <a:pt x="1460502" y="281218"/>
                  <a:pt x="1364194" y="201843"/>
                  <a:pt x="1244602" y="204489"/>
                </a:cubicBezTo>
                <a:cubicBezTo>
                  <a:pt x="1125010" y="207135"/>
                  <a:pt x="803277" y="278043"/>
                  <a:pt x="723902" y="290214"/>
                </a:cubicBezTo>
                <a:cubicBezTo>
                  <a:pt x="644527" y="302385"/>
                  <a:pt x="793752" y="279631"/>
                  <a:pt x="768352" y="277514"/>
                </a:cubicBezTo>
                <a:cubicBezTo>
                  <a:pt x="742952" y="275397"/>
                  <a:pt x="624948" y="283335"/>
                  <a:pt x="571502" y="277514"/>
                </a:cubicBezTo>
                <a:cubicBezTo>
                  <a:pt x="518056" y="271693"/>
                  <a:pt x="542927" y="288627"/>
                  <a:pt x="447677" y="242589"/>
                </a:cubicBezTo>
                <a:cubicBezTo>
                  <a:pt x="352427" y="196551"/>
                  <a:pt x="1060" y="17164"/>
                  <a:pt x="2" y="1289"/>
                </a:cubicBezTo>
                <a:cubicBezTo>
                  <a:pt x="-1056" y="-14586"/>
                  <a:pt x="325969" y="120881"/>
                  <a:pt x="441327" y="147339"/>
                </a:cubicBezTo>
                <a:cubicBezTo>
                  <a:pt x="556685" y="173797"/>
                  <a:pt x="658285" y="161626"/>
                  <a:pt x="692152" y="160039"/>
                </a:cubicBezTo>
                <a:cubicBezTo>
                  <a:pt x="726019" y="158452"/>
                  <a:pt x="609073" y="142047"/>
                  <a:pt x="644527" y="137814"/>
                </a:cubicBezTo>
                <a:cubicBezTo>
                  <a:pt x="679981" y="133581"/>
                  <a:pt x="875244" y="137285"/>
                  <a:pt x="904877" y="134639"/>
                </a:cubicBezTo>
                <a:cubicBezTo>
                  <a:pt x="934510" y="131993"/>
                  <a:pt x="822327" y="121939"/>
                  <a:pt x="822327" y="121939"/>
                </a:cubicBezTo>
                <a:cubicBezTo>
                  <a:pt x="859898" y="126701"/>
                  <a:pt x="1028702" y="142047"/>
                  <a:pt x="1130302" y="163214"/>
                </a:cubicBezTo>
                <a:cubicBezTo>
                  <a:pt x="1231902" y="184381"/>
                  <a:pt x="1422402" y="267460"/>
                  <a:pt x="1441452" y="27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E1AA9141-81E8-D65F-5586-8B1A425E5CDC}"/>
              </a:ext>
            </a:extLst>
          </p:cNvPr>
          <p:cNvSpPr/>
          <p:nvPr/>
        </p:nvSpPr>
        <p:spPr>
          <a:xfrm>
            <a:off x="1120261" y="6180864"/>
            <a:ext cx="1214162" cy="1219934"/>
          </a:xfrm>
          <a:custGeom>
            <a:avLst/>
            <a:gdLst>
              <a:gd name="connsiteX0" fmla="*/ 514 w 1214162"/>
              <a:gd name="connsiteY0" fmla="*/ 861 h 1219934"/>
              <a:gd name="connsiteX1" fmla="*/ 187839 w 1214162"/>
              <a:gd name="connsiteY1" fmla="*/ 194536 h 1219934"/>
              <a:gd name="connsiteX2" fmla="*/ 203714 w 1214162"/>
              <a:gd name="connsiteY2" fmla="*/ 96111 h 1219934"/>
              <a:gd name="connsiteX3" fmla="*/ 213239 w 1214162"/>
              <a:gd name="connsiteY3" fmla="*/ 48486 h 1219934"/>
              <a:gd name="connsiteX4" fmla="*/ 292614 w 1214162"/>
              <a:gd name="connsiteY4" fmla="*/ 261211 h 1219934"/>
              <a:gd name="connsiteX5" fmla="*/ 264039 w 1214162"/>
              <a:gd name="connsiteY5" fmla="*/ 181836 h 1219934"/>
              <a:gd name="connsiteX6" fmla="*/ 381514 w 1214162"/>
              <a:gd name="connsiteY6" fmla="*/ 439011 h 1219934"/>
              <a:gd name="connsiteX7" fmla="*/ 352939 w 1214162"/>
              <a:gd name="connsiteY7" fmla="*/ 175486 h 1219934"/>
              <a:gd name="connsiteX8" fmla="*/ 391039 w 1214162"/>
              <a:gd name="connsiteY8" fmla="*/ 413611 h 1219934"/>
              <a:gd name="connsiteX9" fmla="*/ 492639 w 1214162"/>
              <a:gd name="connsiteY9" fmla="*/ 556486 h 1219934"/>
              <a:gd name="connsiteX10" fmla="*/ 441839 w 1214162"/>
              <a:gd name="connsiteY10" fmla="*/ 458061 h 1219934"/>
              <a:gd name="connsiteX11" fmla="*/ 498989 w 1214162"/>
              <a:gd name="connsiteY11" fmla="*/ 559661 h 1219934"/>
              <a:gd name="connsiteX12" fmla="*/ 619639 w 1214162"/>
              <a:gd name="connsiteY12" fmla="*/ 689836 h 1219934"/>
              <a:gd name="connsiteX13" fmla="*/ 619639 w 1214162"/>
              <a:gd name="connsiteY13" fmla="*/ 673961 h 1219934"/>
              <a:gd name="connsiteX14" fmla="*/ 800614 w 1214162"/>
              <a:gd name="connsiteY14" fmla="*/ 883511 h 1219934"/>
              <a:gd name="connsiteX15" fmla="*/ 772039 w 1214162"/>
              <a:gd name="connsiteY15" fmla="*/ 880336 h 1219934"/>
              <a:gd name="connsiteX16" fmla="*/ 864114 w 1214162"/>
              <a:gd name="connsiteY16" fmla="*/ 1032736 h 1219934"/>
              <a:gd name="connsiteX17" fmla="*/ 883164 w 1214162"/>
              <a:gd name="connsiteY17" fmla="*/ 1058136 h 1219934"/>
              <a:gd name="connsiteX18" fmla="*/ 1207014 w 1214162"/>
              <a:gd name="connsiteY18" fmla="*/ 1121636 h 1219934"/>
              <a:gd name="connsiteX19" fmla="*/ 1086364 w 1214162"/>
              <a:gd name="connsiteY19" fmla="*/ 1121636 h 1219934"/>
              <a:gd name="connsiteX20" fmla="*/ 845064 w 1214162"/>
              <a:gd name="connsiteY20" fmla="*/ 1216886 h 1219934"/>
              <a:gd name="connsiteX21" fmla="*/ 1026039 w 1214162"/>
              <a:gd name="connsiteY21" fmla="*/ 1185136 h 1219934"/>
              <a:gd name="connsiteX22" fmla="*/ 889514 w 1214162"/>
              <a:gd name="connsiteY22" fmla="*/ 1074011 h 1219934"/>
              <a:gd name="connsiteX23" fmla="*/ 806964 w 1214162"/>
              <a:gd name="connsiteY23" fmla="*/ 934311 h 1219934"/>
              <a:gd name="connsiteX24" fmla="*/ 778389 w 1214162"/>
              <a:gd name="connsiteY24" fmla="*/ 896211 h 1219934"/>
              <a:gd name="connsiteX25" fmla="*/ 524389 w 1214162"/>
              <a:gd name="connsiteY25" fmla="*/ 610461 h 1219934"/>
              <a:gd name="connsiteX26" fmla="*/ 352939 w 1214162"/>
              <a:gd name="connsiteY26" fmla="*/ 375511 h 1219934"/>
              <a:gd name="connsiteX27" fmla="*/ 375164 w 1214162"/>
              <a:gd name="connsiteY27" fmla="*/ 359636 h 1219934"/>
              <a:gd name="connsiteX28" fmla="*/ 206889 w 1214162"/>
              <a:gd name="connsiteY28" fmla="*/ 102461 h 1219934"/>
              <a:gd name="connsiteX29" fmla="*/ 133864 w 1214162"/>
              <a:gd name="connsiteY29" fmla="*/ 121511 h 1219934"/>
              <a:gd name="connsiteX30" fmla="*/ 514 w 1214162"/>
              <a:gd name="connsiteY30" fmla="*/ 861 h 121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4162" h="1219934">
                <a:moveTo>
                  <a:pt x="514" y="861"/>
                </a:moveTo>
                <a:cubicBezTo>
                  <a:pt x="9510" y="13032"/>
                  <a:pt x="153972" y="178661"/>
                  <a:pt x="187839" y="194536"/>
                </a:cubicBezTo>
                <a:cubicBezTo>
                  <a:pt x="221706" y="210411"/>
                  <a:pt x="199481" y="120453"/>
                  <a:pt x="203714" y="96111"/>
                </a:cubicBezTo>
                <a:cubicBezTo>
                  <a:pt x="207947" y="71769"/>
                  <a:pt x="198422" y="20969"/>
                  <a:pt x="213239" y="48486"/>
                </a:cubicBezTo>
                <a:cubicBezTo>
                  <a:pt x="228056" y="76003"/>
                  <a:pt x="284147" y="238986"/>
                  <a:pt x="292614" y="261211"/>
                </a:cubicBezTo>
                <a:cubicBezTo>
                  <a:pt x="301081" y="283436"/>
                  <a:pt x="249222" y="152203"/>
                  <a:pt x="264039" y="181836"/>
                </a:cubicBezTo>
                <a:cubicBezTo>
                  <a:pt x="278856" y="211469"/>
                  <a:pt x="366697" y="440069"/>
                  <a:pt x="381514" y="439011"/>
                </a:cubicBezTo>
                <a:cubicBezTo>
                  <a:pt x="396331" y="437953"/>
                  <a:pt x="351352" y="179719"/>
                  <a:pt x="352939" y="175486"/>
                </a:cubicBezTo>
                <a:cubicBezTo>
                  <a:pt x="354526" y="171253"/>
                  <a:pt x="367756" y="350111"/>
                  <a:pt x="391039" y="413611"/>
                </a:cubicBezTo>
                <a:cubicBezTo>
                  <a:pt x="414322" y="477111"/>
                  <a:pt x="484172" y="549078"/>
                  <a:pt x="492639" y="556486"/>
                </a:cubicBezTo>
                <a:cubicBezTo>
                  <a:pt x="501106" y="563894"/>
                  <a:pt x="440781" y="457532"/>
                  <a:pt x="441839" y="458061"/>
                </a:cubicBezTo>
                <a:cubicBezTo>
                  <a:pt x="442897" y="458590"/>
                  <a:pt x="469356" y="521032"/>
                  <a:pt x="498989" y="559661"/>
                </a:cubicBezTo>
                <a:cubicBezTo>
                  <a:pt x="528622" y="598290"/>
                  <a:pt x="599531" y="670786"/>
                  <a:pt x="619639" y="689836"/>
                </a:cubicBezTo>
                <a:cubicBezTo>
                  <a:pt x="639747" y="708886"/>
                  <a:pt x="589477" y="641682"/>
                  <a:pt x="619639" y="673961"/>
                </a:cubicBezTo>
                <a:cubicBezTo>
                  <a:pt x="649802" y="706240"/>
                  <a:pt x="775214" y="849115"/>
                  <a:pt x="800614" y="883511"/>
                </a:cubicBezTo>
                <a:cubicBezTo>
                  <a:pt x="826014" y="917907"/>
                  <a:pt x="761456" y="855465"/>
                  <a:pt x="772039" y="880336"/>
                </a:cubicBezTo>
                <a:cubicBezTo>
                  <a:pt x="782622" y="905207"/>
                  <a:pt x="845593" y="1003103"/>
                  <a:pt x="864114" y="1032736"/>
                </a:cubicBezTo>
                <a:cubicBezTo>
                  <a:pt x="882635" y="1062369"/>
                  <a:pt x="826014" y="1043319"/>
                  <a:pt x="883164" y="1058136"/>
                </a:cubicBezTo>
                <a:cubicBezTo>
                  <a:pt x="940314" y="1072953"/>
                  <a:pt x="1173147" y="1111053"/>
                  <a:pt x="1207014" y="1121636"/>
                </a:cubicBezTo>
                <a:cubicBezTo>
                  <a:pt x="1240881" y="1132219"/>
                  <a:pt x="1146689" y="1105761"/>
                  <a:pt x="1086364" y="1121636"/>
                </a:cubicBezTo>
                <a:cubicBezTo>
                  <a:pt x="1026039" y="1137511"/>
                  <a:pt x="855118" y="1206303"/>
                  <a:pt x="845064" y="1216886"/>
                </a:cubicBezTo>
                <a:cubicBezTo>
                  <a:pt x="835010" y="1227469"/>
                  <a:pt x="1018631" y="1208949"/>
                  <a:pt x="1026039" y="1185136"/>
                </a:cubicBezTo>
                <a:cubicBezTo>
                  <a:pt x="1033447" y="1161324"/>
                  <a:pt x="926027" y="1115815"/>
                  <a:pt x="889514" y="1074011"/>
                </a:cubicBezTo>
                <a:cubicBezTo>
                  <a:pt x="853001" y="1032207"/>
                  <a:pt x="825485" y="963944"/>
                  <a:pt x="806964" y="934311"/>
                </a:cubicBezTo>
                <a:cubicBezTo>
                  <a:pt x="788443" y="904678"/>
                  <a:pt x="825485" y="950186"/>
                  <a:pt x="778389" y="896211"/>
                </a:cubicBezTo>
                <a:cubicBezTo>
                  <a:pt x="731293" y="842236"/>
                  <a:pt x="595297" y="697244"/>
                  <a:pt x="524389" y="610461"/>
                </a:cubicBezTo>
                <a:cubicBezTo>
                  <a:pt x="453481" y="523678"/>
                  <a:pt x="377810" y="417315"/>
                  <a:pt x="352939" y="375511"/>
                </a:cubicBezTo>
                <a:cubicBezTo>
                  <a:pt x="328068" y="333707"/>
                  <a:pt x="399506" y="405144"/>
                  <a:pt x="375164" y="359636"/>
                </a:cubicBezTo>
                <a:cubicBezTo>
                  <a:pt x="350822" y="314128"/>
                  <a:pt x="247106" y="142148"/>
                  <a:pt x="206889" y="102461"/>
                </a:cubicBezTo>
                <a:cubicBezTo>
                  <a:pt x="166672" y="62774"/>
                  <a:pt x="164556" y="133682"/>
                  <a:pt x="133864" y="121511"/>
                </a:cubicBezTo>
                <a:cubicBezTo>
                  <a:pt x="103172" y="109340"/>
                  <a:pt x="-8482" y="-11310"/>
                  <a:pt x="514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2C7E4D7B-2F10-DB81-9902-4209FF3532AD}"/>
              </a:ext>
            </a:extLst>
          </p:cNvPr>
          <p:cNvSpPr/>
          <p:nvPr/>
        </p:nvSpPr>
        <p:spPr>
          <a:xfrm>
            <a:off x="1978034" y="6192748"/>
            <a:ext cx="967039" cy="459027"/>
          </a:xfrm>
          <a:custGeom>
            <a:avLst/>
            <a:gdLst>
              <a:gd name="connsiteX0" fmla="*/ 6341 w 967039"/>
              <a:gd name="connsiteY0" fmla="*/ 1677 h 459027"/>
              <a:gd name="connsiteX1" fmla="*/ 520691 w 967039"/>
              <a:gd name="connsiteY1" fmla="*/ 328702 h 459027"/>
              <a:gd name="connsiteX2" fmla="*/ 488941 w 967039"/>
              <a:gd name="connsiteY2" fmla="*/ 319177 h 459027"/>
              <a:gd name="connsiteX3" fmla="*/ 962016 w 967039"/>
              <a:gd name="connsiteY3" fmla="*/ 443002 h 459027"/>
              <a:gd name="connsiteX4" fmla="*/ 749291 w 967039"/>
              <a:gd name="connsiteY4" fmla="*/ 411252 h 459027"/>
              <a:gd name="connsiteX5" fmla="*/ 936616 w 967039"/>
              <a:gd name="connsiteY5" fmla="*/ 458877 h 459027"/>
              <a:gd name="connsiteX6" fmla="*/ 698491 w 967039"/>
              <a:gd name="connsiteY6" fmla="*/ 392202 h 459027"/>
              <a:gd name="connsiteX7" fmla="*/ 387341 w 967039"/>
              <a:gd name="connsiteY7" fmla="*/ 316002 h 459027"/>
              <a:gd name="connsiteX8" fmla="*/ 434966 w 967039"/>
              <a:gd name="connsiteY8" fmla="*/ 328702 h 459027"/>
              <a:gd name="connsiteX9" fmla="*/ 244466 w 967039"/>
              <a:gd name="connsiteY9" fmla="*/ 204877 h 459027"/>
              <a:gd name="connsiteX10" fmla="*/ 6341 w 967039"/>
              <a:gd name="connsiteY10" fmla="*/ 1677 h 45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7039" h="459027">
                <a:moveTo>
                  <a:pt x="6341" y="1677"/>
                </a:moveTo>
                <a:cubicBezTo>
                  <a:pt x="52379" y="22315"/>
                  <a:pt x="440258" y="275785"/>
                  <a:pt x="520691" y="328702"/>
                </a:cubicBezTo>
                <a:cubicBezTo>
                  <a:pt x="601124" y="381619"/>
                  <a:pt x="488941" y="319177"/>
                  <a:pt x="488941" y="319177"/>
                </a:cubicBezTo>
                <a:lnTo>
                  <a:pt x="962016" y="443002"/>
                </a:lnTo>
                <a:cubicBezTo>
                  <a:pt x="1005408" y="458348"/>
                  <a:pt x="753524" y="408606"/>
                  <a:pt x="749291" y="411252"/>
                </a:cubicBezTo>
                <a:cubicBezTo>
                  <a:pt x="745058" y="413898"/>
                  <a:pt x="945083" y="462052"/>
                  <a:pt x="936616" y="458877"/>
                </a:cubicBezTo>
                <a:cubicBezTo>
                  <a:pt x="928149" y="455702"/>
                  <a:pt x="790037" y="416015"/>
                  <a:pt x="698491" y="392202"/>
                </a:cubicBezTo>
                <a:cubicBezTo>
                  <a:pt x="606945" y="368390"/>
                  <a:pt x="431262" y="326585"/>
                  <a:pt x="387341" y="316002"/>
                </a:cubicBezTo>
                <a:cubicBezTo>
                  <a:pt x="343420" y="305419"/>
                  <a:pt x="458778" y="347223"/>
                  <a:pt x="434966" y="328702"/>
                </a:cubicBezTo>
                <a:cubicBezTo>
                  <a:pt x="411154" y="310181"/>
                  <a:pt x="311141" y="253031"/>
                  <a:pt x="244466" y="204877"/>
                </a:cubicBezTo>
                <a:cubicBezTo>
                  <a:pt x="177791" y="156723"/>
                  <a:pt x="-39697" y="-18961"/>
                  <a:pt x="6341" y="1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0065A0E6-7292-F43B-55A7-82619C47E84E}"/>
              </a:ext>
            </a:extLst>
          </p:cNvPr>
          <p:cNvSpPr/>
          <p:nvPr/>
        </p:nvSpPr>
        <p:spPr>
          <a:xfrm>
            <a:off x="1809367" y="6117402"/>
            <a:ext cx="1131367" cy="570091"/>
          </a:xfrm>
          <a:custGeom>
            <a:avLst/>
            <a:gdLst>
              <a:gd name="connsiteX0" fmla="*/ 32133 w 1131367"/>
              <a:gd name="connsiteY0" fmla="*/ 29398 h 570091"/>
              <a:gd name="connsiteX1" fmla="*/ 524258 w 1131367"/>
              <a:gd name="connsiteY1" fmla="*/ 442148 h 570091"/>
              <a:gd name="connsiteX2" fmla="*/ 810008 w 1131367"/>
              <a:gd name="connsiteY2" fmla="*/ 515173 h 570091"/>
              <a:gd name="connsiteX3" fmla="*/ 721108 w 1131367"/>
              <a:gd name="connsiteY3" fmla="*/ 496123 h 570091"/>
              <a:gd name="connsiteX4" fmla="*/ 1130683 w 1131367"/>
              <a:gd name="connsiteY4" fmla="*/ 543748 h 570091"/>
              <a:gd name="connsiteX5" fmla="*/ 806833 w 1131367"/>
              <a:gd name="connsiteY5" fmla="*/ 562798 h 570091"/>
              <a:gd name="connsiteX6" fmla="*/ 378208 w 1131367"/>
              <a:gd name="connsiteY6" fmla="*/ 419923 h 570091"/>
              <a:gd name="connsiteX7" fmla="*/ 486158 w 1131367"/>
              <a:gd name="connsiteY7" fmla="*/ 442148 h 570091"/>
              <a:gd name="connsiteX8" fmla="*/ 324233 w 1131367"/>
              <a:gd name="connsiteY8" fmla="*/ 327848 h 570091"/>
              <a:gd name="connsiteX9" fmla="*/ 76583 w 1131367"/>
              <a:gd name="connsiteY9" fmla="*/ 64323 h 570091"/>
              <a:gd name="connsiteX10" fmla="*/ 32133 w 1131367"/>
              <a:gd name="connsiteY10" fmla="*/ 29398 h 57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1367" h="570091">
                <a:moveTo>
                  <a:pt x="32133" y="29398"/>
                </a:moveTo>
                <a:cubicBezTo>
                  <a:pt x="106745" y="92369"/>
                  <a:pt x="394612" y="361186"/>
                  <a:pt x="524258" y="442148"/>
                </a:cubicBezTo>
                <a:cubicBezTo>
                  <a:pt x="653904" y="523110"/>
                  <a:pt x="777200" y="506177"/>
                  <a:pt x="810008" y="515173"/>
                </a:cubicBezTo>
                <a:cubicBezTo>
                  <a:pt x="842816" y="524169"/>
                  <a:pt x="667662" y="491361"/>
                  <a:pt x="721108" y="496123"/>
                </a:cubicBezTo>
                <a:cubicBezTo>
                  <a:pt x="774554" y="500885"/>
                  <a:pt x="1116396" y="532636"/>
                  <a:pt x="1130683" y="543748"/>
                </a:cubicBezTo>
                <a:cubicBezTo>
                  <a:pt x="1144971" y="554861"/>
                  <a:pt x="932246" y="583436"/>
                  <a:pt x="806833" y="562798"/>
                </a:cubicBezTo>
                <a:cubicBezTo>
                  <a:pt x="681421" y="542161"/>
                  <a:pt x="431654" y="440031"/>
                  <a:pt x="378208" y="419923"/>
                </a:cubicBezTo>
                <a:cubicBezTo>
                  <a:pt x="324762" y="399815"/>
                  <a:pt x="495154" y="457494"/>
                  <a:pt x="486158" y="442148"/>
                </a:cubicBezTo>
                <a:cubicBezTo>
                  <a:pt x="477162" y="426802"/>
                  <a:pt x="392496" y="390819"/>
                  <a:pt x="324233" y="327848"/>
                </a:cubicBezTo>
                <a:cubicBezTo>
                  <a:pt x="255970" y="264877"/>
                  <a:pt x="123150" y="111419"/>
                  <a:pt x="76583" y="64323"/>
                </a:cubicBezTo>
                <a:cubicBezTo>
                  <a:pt x="30016" y="17227"/>
                  <a:pt x="-42479" y="-33573"/>
                  <a:pt x="32133" y="29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44A0BAAF-5285-21C3-D062-9B83487F6081}"/>
              </a:ext>
            </a:extLst>
          </p:cNvPr>
          <p:cNvSpPr/>
          <p:nvPr/>
        </p:nvSpPr>
        <p:spPr>
          <a:xfrm>
            <a:off x="1555396" y="5610128"/>
            <a:ext cx="242192" cy="462367"/>
          </a:xfrm>
          <a:custGeom>
            <a:avLst/>
            <a:gdLst>
              <a:gd name="connsiteX0" fmla="*/ 38454 w 242192"/>
              <a:gd name="connsiteY0" fmla="*/ 97 h 462367"/>
              <a:gd name="connsiteX1" fmla="*/ 98779 w 242192"/>
              <a:gd name="connsiteY1" fmla="*/ 133447 h 462367"/>
              <a:gd name="connsiteX2" fmla="*/ 51154 w 242192"/>
              <a:gd name="connsiteY2" fmla="*/ 92172 h 462367"/>
              <a:gd name="connsiteX3" fmla="*/ 235304 w 242192"/>
              <a:gd name="connsiteY3" fmla="*/ 441422 h 462367"/>
              <a:gd name="connsiteX4" fmla="*/ 184504 w 242192"/>
              <a:gd name="connsiteY4" fmla="*/ 387447 h 462367"/>
              <a:gd name="connsiteX5" fmla="*/ 9879 w 242192"/>
              <a:gd name="connsiteY5" fmla="*/ 95347 h 462367"/>
              <a:gd name="connsiteX6" fmla="*/ 22579 w 242192"/>
              <a:gd name="connsiteY6" fmla="*/ 111222 h 462367"/>
              <a:gd name="connsiteX7" fmla="*/ 38454 w 242192"/>
              <a:gd name="connsiteY7" fmla="*/ 97 h 46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192" h="462367">
                <a:moveTo>
                  <a:pt x="38454" y="97"/>
                </a:moveTo>
                <a:cubicBezTo>
                  <a:pt x="51154" y="3801"/>
                  <a:pt x="96662" y="118101"/>
                  <a:pt x="98779" y="133447"/>
                </a:cubicBezTo>
                <a:cubicBezTo>
                  <a:pt x="100896" y="148793"/>
                  <a:pt x="28400" y="40843"/>
                  <a:pt x="51154" y="92172"/>
                </a:cubicBezTo>
                <a:cubicBezTo>
                  <a:pt x="73908" y="143501"/>
                  <a:pt x="213079" y="392210"/>
                  <a:pt x="235304" y="441422"/>
                </a:cubicBezTo>
                <a:cubicBezTo>
                  <a:pt x="257529" y="490634"/>
                  <a:pt x="222075" y="445126"/>
                  <a:pt x="184504" y="387447"/>
                </a:cubicBezTo>
                <a:cubicBezTo>
                  <a:pt x="146933" y="329768"/>
                  <a:pt x="36867" y="141385"/>
                  <a:pt x="9879" y="95347"/>
                </a:cubicBezTo>
                <a:cubicBezTo>
                  <a:pt x="-17109" y="49309"/>
                  <a:pt x="19404" y="123393"/>
                  <a:pt x="22579" y="111222"/>
                </a:cubicBezTo>
                <a:cubicBezTo>
                  <a:pt x="25754" y="99051"/>
                  <a:pt x="25754" y="-3607"/>
                  <a:pt x="38454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AF12D429-3847-018A-91E7-BA5DB47848C4}"/>
              </a:ext>
            </a:extLst>
          </p:cNvPr>
          <p:cNvSpPr/>
          <p:nvPr/>
        </p:nvSpPr>
        <p:spPr>
          <a:xfrm>
            <a:off x="1283522" y="5711797"/>
            <a:ext cx="396125" cy="927893"/>
          </a:xfrm>
          <a:custGeom>
            <a:avLst/>
            <a:gdLst>
              <a:gd name="connsiteX0" fmla="*/ 43628 w 396125"/>
              <a:gd name="connsiteY0" fmla="*/ 28 h 927893"/>
              <a:gd name="connsiteX1" fmla="*/ 164278 w 396125"/>
              <a:gd name="connsiteY1" fmla="*/ 219103 h 927893"/>
              <a:gd name="connsiteX2" fmla="*/ 123003 w 396125"/>
              <a:gd name="connsiteY2" fmla="*/ 171478 h 927893"/>
              <a:gd name="connsiteX3" fmla="*/ 91253 w 396125"/>
              <a:gd name="connsiteY3" fmla="*/ 241328 h 927893"/>
              <a:gd name="connsiteX4" fmla="*/ 205553 w 396125"/>
              <a:gd name="connsiteY4" fmla="*/ 396903 h 927893"/>
              <a:gd name="connsiteX5" fmla="*/ 278578 w 396125"/>
              <a:gd name="connsiteY5" fmla="*/ 647728 h 927893"/>
              <a:gd name="connsiteX6" fmla="*/ 396053 w 396125"/>
              <a:gd name="connsiteY6" fmla="*/ 927128 h 927893"/>
              <a:gd name="connsiteX7" fmla="*/ 297628 w 396125"/>
              <a:gd name="connsiteY7" fmla="*/ 736628 h 927893"/>
              <a:gd name="connsiteX8" fmla="*/ 11878 w 396125"/>
              <a:gd name="connsiteY8" fmla="*/ 177828 h 927893"/>
              <a:gd name="connsiteX9" fmla="*/ 53153 w 396125"/>
              <a:gd name="connsiteY9" fmla="*/ 203228 h 927893"/>
              <a:gd name="connsiteX10" fmla="*/ 43628 w 396125"/>
              <a:gd name="connsiteY10" fmla="*/ 28 h 92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125" h="927893">
                <a:moveTo>
                  <a:pt x="43628" y="28"/>
                </a:moveTo>
                <a:cubicBezTo>
                  <a:pt x="62149" y="2674"/>
                  <a:pt x="151049" y="190528"/>
                  <a:pt x="164278" y="219103"/>
                </a:cubicBezTo>
                <a:cubicBezTo>
                  <a:pt x="177507" y="247678"/>
                  <a:pt x="135174" y="167774"/>
                  <a:pt x="123003" y="171478"/>
                </a:cubicBezTo>
                <a:cubicBezTo>
                  <a:pt x="110832" y="175182"/>
                  <a:pt x="77495" y="203757"/>
                  <a:pt x="91253" y="241328"/>
                </a:cubicBezTo>
                <a:cubicBezTo>
                  <a:pt x="105011" y="278899"/>
                  <a:pt x="174332" y="329170"/>
                  <a:pt x="205553" y="396903"/>
                </a:cubicBezTo>
                <a:cubicBezTo>
                  <a:pt x="236774" y="464636"/>
                  <a:pt x="246828" y="559357"/>
                  <a:pt x="278578" y="647728"/>
                </a:cubicBezTo>
                <a:cubicBezTo>
                  <a:pt x="310328" y="736099"/>
                  <a:pt x="392878" y="912311"/>
                  <a:pt x="396053" y="927128"/>
                </a:cubicBezTo>
                <a:cubicBezTo>
                  <a:pt x="399228" y="941945"/>
                  <a:pt x="297628" y="736628"/>
                  <a:pt x="297628" y="736628"/>
                </a:cubicBezTo>
                <a:cubicBezTo>
                  <a:pt x="233599" y="611745"/>
                  <a:pt x="52624" y="266728"/>
                  <a:pt x="11878" y="177828"/>
                </a:cubicBezTo>
                <a:cubicBezTo>
                  <a:pt x="-28868" y="88928"/>
                  <a:pt x="47861" y="225453"/>
                  <a:pt x="53153" y="203228"/>
                </a:cubicBezTo>
                <a:cubicBezTo>
                  <a:pt x="58445" y="181003"/>
                  <a:pt x="25107" y="-2618"/>
                  <a:pt x="4362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C4AA6D47-7359-4C21-D348-92734506BB50}"/>
              </a:ext>
            </a:extLst>
          </p:cNvPr>
          <p:cNvSpPr/>
          <p:nvPr/>
        </p:nvSpPr>
        <p:spPr>
          <a:xfrm>
            <a:off x="1349843" y="5603322"/>
            <a:ext cx="532228" cy="965809"/>
          </a:xfrm>
          <a:custGeom>
            <a:avLst/>
            <a:gdLst>
              <a:gd name="connsiteX0" fmla="*/ 56682 w 532228"/>
              <a:gd name="connsiteY0" fmla="*/ 3728 h 965809"/>
              <a:gd name="connsiteX1" fmla="*/ 113832 w 532228"/>
              <a:gd name="connsiteY1" fmla="*/ 273603 h 965809"/>
              <a:gd name="connsiteX2" fmla="*/ 94782 w 532228"/>
              <a:gd name="connsiteY2" fmla="*/ 216453 h 965809"/>
              <a:gd name="connsiteX3" fmla="*/ 244007 w 532228"/>
              <a:gd name="connsiteY3" fmla="*/ 540303 h 965809"/>
              <a:gd name="connsiteX4" fmla="*/ 526582 w 532228"/>
              <a:gd name="connsiteY4" fmla="*/ 956228 h 965809"/>
              <a:gd name="connsiteX5" fmla="*/ 405932 w 532228"/>
              <a:gd name="connsiteY5" fmla="*/ 784778 h 965809"/>
              <a:gd name="connsiteX6" fmla="*/ 88432 w 532228"/>
              <a:gd name="connsiteY6" fmla="*/ 254553 h 965809"/>
              <a:gd name="connsiteX7" fmla="*/ 205907 w 532228"/>
              <a:gd name="connsiteY7" fmla="*/ 419653 h 965809"/>
              <a:gd name="connsiteX8" fmla="*/ 5882 w 532228"/>
              <a:gd name="connsiteY8" fmla="*/ 32303 h 965809"/>
              <a:gd name="connsiteX9" fmla="*/ 53507 w 532228"/>
              <a:gd name="connsiteY9" fmla="*/ 108503 h 965809"/>
              <a:gd name="connsiteX10" fmla="*/ 56682 w 532228"/>
              <a:gd name="connsiteY10" fmla="*/ 3728 h 96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2228" h="965809">
                <a:moveTo>
                  <a:pt x="56682" y="3728"/>
                </a:moveTo>
                <a:cubicBezTo>
                  <a:pt x="66736" y="31245"/>
                  <a:pt x="107482" y="238149"/>
                  <a:pt x="113832" y="273603"/>
                </a:cubicBezTo>
                <a:cubicBezTo>
                  <a:pt x="120182" y="309057"/>
                  <a:pt x="73086" y="172003"/>
                  <a:pt x="94782" y="216453"/>
                </a:cubicBezTo>
                <a:cubicBezTo>
                  <a:pt x="116478" y="260903"/>
                  <a:pt x="172040" y="417007"/>
                  <a:pt x="244007" y="540303"/>
                </a:cubicBezTo>
                <a:cubicBezTo>
                  <a:pt x="315974" y="663599"/>
                  <a:pt x="499595" y="915482"/>
                  <a:pt x="526582" y="956228"/>
                </a:cubicBezTo>
                <a:cubicBezTo>
                  <a:pt x="553570" y="996974"/>
                  <a:pt x="478957" y="901724"/>
                  <a:pt x="405932" y="784778"/>
                </a:cubicBezTo>
                <a:cubicBezTo>
                  <a:pt x="332907" y="667832"/>
                  <a:pt x="121769" y="315407"/>
                  <a:pt x="88432" y="254553"/>
                </a:cubicBezTo>
                <a:cubicBezTo>
                  <a:pt x="55095" y="193699"/>
                  <a:pt x="219665" y="456695"/>
                  <a:pt x="205907" y="419653"/>
                </a:cubicBezTo>
                <a:cubicBezTo>
                  <a:pt x="192149" y="382611"/>
                  <a:pt x="31282" y="84161"/>
                  <a:pt x="5882" y="32303"/>
                </a:cubicBezTo>
                <a:cubicBezTo>
                  <a:pt x="-19518" y="-19555"/>
                  <a:pt x="45040" y="106916"/>
                  <a:pt x="53507" y="108503"/>
                </a:cubicBezTo>
                <a:cubicBezTo>
                  <a:pt x="61974" y="110090"/>
                  <a:pt x="46628" y="-23789"/>
                  <a:pt x="56682" y="3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9D686DB6-0CEB-0CBF-561B-E04C772CABD2}"/>
              </a:ext>
            </a:extLst>
          </p:cNvPr>
          <p:cNvSpPr/>
          <p:nvPr/>
        </p:nvSpPr>
        <p:spPr>
          <a:xfrm>
            <a:off x="1342966" y="6133467"/>
            <a:ext cx="212943" cy="490524"/>
          </a:xfrm>
          <a:custGeom>
            <a:avLst/>
            <a:gdLst>
              <a:gd name="connsiteX0" fmla="*/ 59 w 212943"/>
              <a:gd name="connsiteY0" fmla="*/ 633 h 490524"/>
              <a:gd name="connsiteX1" fmla="*/ 104834 w 212943"/>
              <a:gd name="connsiteY1" fmla="*/ 372108 h 490524"/>
              <a:gd name="connsiteX2" fmla="*/ 123884 w 212943"/>
              <a:gd name="connsiteY2" fmla="*/ 283208 h 490524"/>
              <a:gd name="connsiteX3" fmla="*/ 187384 w 212943"/>
              <a:gd name="connsiteY3" fmla="*/ 489583 h 490524"/>
              <a:gd name="connsiteX4" fmla="*/ 209609 w 212943"/>
              <a:gd name="connsiteY4" fmla="*/ 184783 h 490524"/>
              <a:gd name="connsiteX5" fmla="*/ 120709 w 212943"/>
              <a:gd name="connsiteY5" fmla="*/ 280033 h 490524"/>
              <a:gd name="connsiteX6" fmla="*/ 59 w 212943"/>
              <a:gd name="connsiteY6" fmla="*/ 633 h 49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943" h="490524">
                <a:moveTo>
                  <a:pt x="59" y="633"/>
                </a:moveTo>
                <a:cubicBezTo>
                  <a:pt x="-2587" y="15979"/>
                  <a:pt x="84197" y="325012"/>
                  <a:pt x="104834" y="372108"/>
                </a:cubicBezTo>
                <a:cubicBezTo>
                  <a:pt x="125471" y="419204"/>
                  <a:pt x="110126" y="263629"/>
                  <a:pt x="123884" y="283208"/>
                </a:cubicBezTo>
                <a:cubicBezTo>
                  <a:pt x="137642" y="302787"/>
                  <a:pt x="173096" y="505987"/>
                  <a:pt x="187384" y="489583"/>
                </a:cubicBezTo>
                <a:cubicBezTo>
                  <a:pt x="201672" y="473179"/>
                  <a:pt x="220722" y="219708"/>
                  <a:pt x="209609" y="184783"/>
                </a:cubicBezTo>
                <a:cubicBezTo>
                  <a:pt x="198497" y="149858"/>
                  <a:pt x="151930" y="306491"/>
                  <a:pt x="120709" y="280033"/>
                </a:cubicBezTo>
                <a:cubicBezTo>
                  <a:pt x="89488" y="253575"/>
                  <a:pt x="2705" y="-14713"/>
                  <a:pt x="59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E3367743-4331-4E33-9FFF-6521AC0F424C}"/>
              </a:ext>
            </a:extLst>
          </p:cNvPr>
          <p:cNvSpPr/>
          <p:nvPr/>
        </p:nvSpPr>
        <p:spPr>
          <a:xfrm>
            <a:off x="2406378" y="6818022"/>
            <a:ext cx="480597" cy="332099"/>
          </a:xfrm>
          <a:custGeom>
            <a:avLst/>
            <a:gdLst>
              <a:gd name="connsiteX0" fmla="*/ 479697 w 480597"/>
              <a:gd name="connsiteY0" fmla="*/ 1878 h 332099"/>
              <a:gd name="connsiteX1" fmla="*/ 330472 w 480597"/>
              <a:gd name="connsiteY1" fmla="*/ 84428 h 332099"/>
              <a:gd name="connsiteX2" fmla="*/ 28847 w 480597"/>
              <a:gd name="connsiteY2" fmla="*/ 274928 h 332099"/>
              <a:gd name="connsiteX3" fmla="*/ 212997 w 480597"/>
              <a:gd name="connsiteY3" fmla="*/ 170153 h 332099"/>
              <a:gd name="connsiteX4" fmla="*/ 272 w 480597"/>
              <a:gd name="connsiteY4" fmla="*/ 332078 h 332099"/>
              <a:gd name="connsiteX5" fmla="*/ 266972 w 480597"/>
              <a:gd name="connsiteY5" fmla="*/ 157453 h 332099"/>
              <a:gd name="connsiteX6" fmla="*/ 479697 w 480597"/>
              <a:gd name="connsiteY6" fmla="*/ 1878 h 33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597" h="332099">
                <a:moveTo>
                  <a:pt x="479697" y="1878"/>
                </a:moveTo>
                <a:cubicBezTo>
                  <a:pt x="490280" y="-10293"/>
                  <a:pt x="405614" y="38920"/>
                  <a:pt x="330472" y="84428"/>
                </a:cubicBezTo>
                <a:cubicBezTo>
                  <a:pt x="255330" y="129936"/>
                  <a:pt x="48426" y="260641"/>
                  <a:pt x="28847" y="274928"/>
                </a:cubicBezTo>
                <a:cubicBezTo>
                  <a:pt x="9268" y="289215"/>
                  <a:pt x="217760" y="160628"/>
                  <a:pt x="212997" y="170153"/>
                </a:cubicBezTo>
                <a:cubicBezTo>
                  <a:pt x="208234" y="179678"/>
                  <a:pt x="-8724" y="334195"/>
                  <a:pt x="272" y="332078"/>
                </a:cubicBezTo>
                <a:cubicBezTo>
                  <a:pt x="9268" y="329961"/>
                  <a:pt x="189714" y="209840"/>
                  <a:pt x="266972" y="157453"/>
                </a:cubicBezTo>
                <a:cubicBezTo>
                  <a:pt x="344230" y="105066"/>
                  <a:pt x="469114" y="14049"/>
                  <a:pt x="479697" y="1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B1E74637-A3CC-D227-4611-BB801E925C57}"/>
              </a:ext>
            </a:extLst>
          </p:cNvPr>
          <p:cNvSpPr/>
          <p:nvPr/>
        </p:nvSpPr>
        <p:spPr>
          <a:xfrm>
            <a:off x="755445" y="5745640"/>
            <a:ext cx="442022" cy="407990"/>
          </a:xfrm>
          <a:custGeom>
            <a:avLst/>
            <a:gdLst>
              <a:gd name="connsiteX0" fmla="*/ 441530 w 442022"/>
              <a:gd name="connsiteY0" fmla="*/ 1110 h 407990"/>
              <a:gd name="connsiteX1" fmla="*/ 409780 w 442022"/>
              <a:gd name="connsiteY1" fmla="*/ 140810 h 407990"/>
              <a:gd name="connsiteX2" fmla="*/ 409780 w 442022"/>
              <a:gd name="connsiteY2" fmla="*/ 267810 h 407990"/>
              <a:gd name="connsiteX3" fmla="*/ 368505 w 442022"/>
              <a:gd name="connsiteY3" fmla="*/ 261460 h 407990"/>
              <a:gd name="connsiteX4" fmla="*/ 114505 w 442022"/>
              <a:gd name="connsiteY4" fmla="*/ 331310 h 407990"/>
              <a:gd name="connsiteX5" fmla="*/ 320880 w 442022"/>
              <a:gd name="connsiteY5" fmla="*/ 407510 h 407990"/>
              <a:gd name="connsiteX6" fmla="*/ 3380 w 442022"/>
              <a:gd name="connsiteY6" fmla="*/ 293210 h 407990"/>
              <a:gd name="connsiteX7" fmla="*/ 152605 w 442022"/>
              <a:gd name="connsiteY7" fmla="*/ 267810 h 407990"/>
              <a:gd name="connsiteX8" fmla="*/ 136730 w 442022"/>
              <a:gd name="connsiteY8" fmla="*/ 175735 h 407990"/>
              <a:gd name="connsiteX9" fmla="*/ 231980 w 442022"/>
              <a:gd name="connsiteY9" fmla="*/ 270985 h 407990"/>
              <a:gd name="connsiteX10" fmla="*/ 432005 w 442022"/>
              <a:gd name="connsiteY10" fmla="*/ 261460 h 407990"/>
              <a:gd name="connsiteX11" fmla="*/ 381205 w 442022"/>
              <a:gd name="connsiteY11" fmla="*/ 220185 h 407990"/>
              <a:gd name="connsiteX12" fmla="*/ 441530 w 442022"/>
              <a:gd name="connsiteY12" fmla="*/ 1110 h 40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022" h="407990">
                <a:moveTo>
                  <a:pt x="441530" y="1110"/>
                </a:moveTo>
                <a:cubicBezTo>
                  <a:pt x="446292" y="-12119"/>
                  <a:pt x="415072" y="96360"/>
                  <a:pt x="409780" y="140810"/>
                </a:cubicBezTo>
                <a:cubicBezTo>
                  <a:pt x="404488" y="185260"/>
                  <a:pt x="416659" y="247702"/>
                  <a:pt x="409780" y="267810"/>
                </a:cubicBezTo>
                <a:cubicBezTo>
                  <a:pt x="402901" y="287918"/>
                  <a:pt x="417717" y="250877"/>
                  <a:pt x="368505" y="261460"/>
                </a:cubicBezTo>
                <a:cubicBezTo>
                  <a:pt x="319293" y="272043"/>
                  <a:pt x="122442" y="306968"/>
                  <a:pt x="114505" y="331310"/>
                </a:cubicBezTo>
                <a:cubicBezTo>
                  <a:pt x="106568" y="355652"/>
                  <a:pt x="339401" y="413860"/>
                  <a:pt x="320880" y="407510"/>
                </a:cubicBezTo>
                <a:cubicBezTo>
                  <a:pt x="302359" y="401160"/>
                  <a:pt x="31426" y="316493"/>
                  <a:pt x="3380" y="293210"/>
                </a:cubicBezTo>
                <a:cubicBezTo>
                  <a:pt x="-24666" y="269927"/>
                  <a:pt x="130380" y="287389"/>
                  <a:pt x="152605" y="267810"/>
                </a:cubicBezTo>
                <a:cubicBezTo>
                  <a:pt x="174830" y="248231"/>
                  <a:pt x="123501" y="175206"/>
                  <a:pt x="136730" y="175735"/>
                </a:cubicBezTo>
                <a:cubicBezTo>
                  <a:pt x="149959" y="176264"/>
                  <a:pt x="182767" y="256698"/>
                  <a:pt x="231980" y="270985"/>
                </a:cubicBezTo>
                <a:cubicBezTo>
                  <a:pt x="281192" y="285273"/>
                  <a:pt x="407134" y="269927"/>
                  <a:pt x="432005" y="261460"/>
                </a:cubicBezTo>
                <a:cubicBezTo>
                  <a:pt x="456876" y="252993"/>
                  <a:pt x="377501" y="257756"/>
                  <a:pt x="381205" y="220185"/>
                </a:cubicBezTo>
                <a:cubicBezTo>
                  <a:pt x="384909" y="182614"/>
                  <a:pt x="436768" y="14339"/>
                  <a:pt x="441530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C468765-0DD2-423D-684F-EC2579C93C31}"/>
              </a:ext>
            </a:extLst>
          </p:cNvPr>
          <p:cNvSpPr/>
          <p:nvPr/>
        </p:nvSpPr>
        <p:spPr>
          <a:xfrm>
            <a:off x="3194522" y="5190816"/>
            <a:ext cx="138139" cy="257380"/>
          </a:xfrm>
          <a:custGeom>
            <a:avLst/>
            <a:gdLst>
              <a:gd name="connsiteX0" fmla="*/ 15403 w 138139"/>
              <a:gd name="connsiteY0" fmla="*/ 309 h 257380"/>
              <a:gd name="connsiteX1" fmla="*/ 15403 w 138139"/>
              <a:gd name="connsiteY1" fmla="*/ 114609 h 257380"/>
              <a:gd name="connsiteX2" fmla="*/ 136053 w 138139"/>
              <a:gd name="connsiteY2" fmla="*/ 254309 h 257380"/>
              <a:gd name="connsiteX3" fmla="*/ 94778 w 138139"/>
              <a:gd name="connsiteY3" fmla="*/ 213034 h 257380"/>
              <a:gd name="connsiteX4" fmla="*/ 132878 w 138139"/>
              <a:gd name="connsiteY4" fmla="*/ 235259 h 257380"/>
              <a:gd name="connsiteX5" fmla="*/ 5878 w 138139"/>
              <a:gd name="connsiteY5" fmla="*/ 149534 h 257380"/>
              <a:gd name="connsiteX6" fmla="*/ 15403 w 138139"/>
              <a:gd name="connsiteY6" fmla="*/ 309 h 25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39" h="257380">
                <a:moveTo>
                  <a:pt x="15403" y="309"/>
                </a:moveTo>
                <a:cubicBezTo>
                  <a:pt x="16991" y="-5512"/>
                  <a:pt x="-4705" y="72276"/>
                  <a:pt x="15403" y="114609"/>
                </a:cubicBezTo>
                <a:cubicBezTo>
                  <a:pt x="35511" y="156942"/>
                  <a:pt x="122824" y="237905"/>
                  <a:pt x="136053" y="254309"/>
                </a:cubicBezTo>
                <a:cubicBezTo>
                  <a:pt x="149282" y="270713"/>
                  <a:pt x="95307" y="216209"/>
                  <a:pt x="94778" y="213034"/>
                </a:cubicBezTo>
                <a:cubicBezTo>
                  <a:pt x="94249" y="209859"/>
                  <a:pt x="147695" y="245842"/>
                  <a:pt x="132878" y="235259"/>
                </a:cubicBezTo>
                <a:cubicBezTo>
                  <a:pt x="118061" y="224676"/>
                  <a:pt x="22811" y="184988"/>
                  <a:pt x="5878" y="149534"/>
                </a:cubicBezTo>
                <a:cubicBezTo>
                  <a:pt x="-11055" y="114080"/>
                  <a:pt x="13815" y="6130"/>
                  <a:pt x="15403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24FA08C6-A8E9-642C-051C-33AC5F3E7D18}"/>
              </a:ext>
            </a:extLst>
          </p:cNvPr>
          <p:cNvSpPr/>
          <p:nvPr/>
        </p:nvSpPr>
        <p:spPr>
          <a:xfrm>
            <a:off x="3138818" y="5435177"/>
            <a:ext cx="425394" cy="54398"/>
          </a:xfrm>
          <a:custGeom>
            <a:avLst/>
            <a:gdLst>
              <a:gd name="connsiteX0" fmla="*/ 1257 w 425394"/>
              <a:gd name="connsiteY0" fmla="*/ 35348 h 54398"/>
              <a:gd name="connsiteX1" fmla="*/ 118732 w 425394"/>
              <a:gd name="connsiteY1" fmla="*/ 44873 h 54398"/>
              <a:gd name="connsiteX2" fmla="*/ 423532 w 425394"/>
              <a:gd name="connsiteY2" fmla="*/ 423 h 54398"/>
              <a:gd name="connsiteX3" fmla="*/ 248907 w 425394"/>
              <a:gd name="connsiteY3" fmla="*/ 22648 h 54398"/>
              <a:gd name="connsiteX4" fmla="*/ 293357 w 425394"/>
              <a:gd name="connsiteY4" fmla="*/ 25823 h 54398"/>
              <a:gd name="connsiteX5" fmla="*/ 182232 w 425394"/>
              <a:gd name="connsiteY5" fmla="*/ 54398 h 54398"/>
              <a:gd name="connsiteX6" fmla="*/ 1257 w 425394"/>
              <a:gd name="connsiteY6" fmla="*/ 35348 h 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394" h="54398">
                <a:moveTo>
                  <a:pt x="1257" y="35348"/>
                </a:moveTo>
                <a:cubicBezTo>
                  <a:pt x="-9326" y="33760"/>
                  <a:pt x="48353" y="50694"/>
                  <a:pt x="118732" y="44873"/>
                </a:cubicBezTo>
                <a:cubicBezTo>
                  <a:pt x="189111" y="39052"/>
                  <a:pt x="401836" y="4127"/>
                  <a:pt x="423532" y="423"/>
                </a:cubicBezTo>
                <a:cubicBezTo>
                  <a:pt x="445228" y="-3281"/>
                  <a:pt x="270603" y="18415"/>
                  <a:pt x="248907" y="22648"/>
                </a:cubicBezTo>
                <a:cubicBezTo>
                  <a:pt x="227211" y="26881"/>
                  <a:pt x="304470" y="20531"/>
                  <a:pt x="293357" y="25823"/>
                </a:cubicBezTo>
                <a:cubicBezTo>
                  <a:pt x="282245" y="31115"/>
                  <a:pt x="225624" y="50165"/>
                  <a:pt x="182232" y="54398"/>
                </a:cubicBezTo>
                <a:lnTo>
                  <a:pt x="1257" y="353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B46C66AC-022B-365B-FB01-5424EC9EDD8A}"/>
              </a:ext>
            </a:extLst>
          </p:cNvPr>
          <p:cNvSpPr/>
          <p:nvPr/>
        </p:nvSpPr>
        <p:spPr>
          <a:xfrm>
            <a:off x="3141457" y="5435288"/>
            <a:ext cx="573366" cy="105151"/>
          </a:xfrm>
          <a:custGeom>
            <a:avLst/>
            <a:gdLst>
              <a:gd name="connsiteX0" fmla="*/ 1793 w 573366"/>
              <a:gd name="connsiteY0" fmla="*/ 105087 h 105151"/>
              <a:gd name="connsiteX1" fmla="*/ 306593 w 573366"/>
              <a:gd name="connsiteY1" fmla="*/ 60637 h 105151"/>
              <a:gd name="connsiteX2" fmla="*/ 573293 w 573366"/>
              <a:gd name="connsiteY2" fmla="*/ 312 h 105151"/>
              <a:gd name="connsiteX3" fmla="*/ 331993 w 573366"/>
              <a:gd name="connsiteY3" fmla="*/ 38412 h 105151"/>
              <a:gd name="connsiteX4" fmla="*/ 185943 w 573366"/>
              <a:gd name="connsiteY4" fmla="*/ 70162 h 105151"/>
              <a:gd name="connsiteX5" fmla="*/ 1793 w 573366"/>
              <a:gd name="connsiteY5" fmla="*/ 105087 h 10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366" h="105151">
                <a:moveTo>
                  <a:pt x="1793" y="105087"/>
                </a:moveTo>
                <a:cubicBezTo>
                  <a:pt x="21901" y="103499"/>
                  <a:pt x="211343" y="78099"/>
                  <a:pt x="306593" y="60637"/>
                </a:cubicBezTo>
                <a:cubicBezTo>
                  <a:pt x="401843" y="43175"/>
                  <a:pt x="569060" y="4016"/>
                  <a:pt x="573293" y="312"/>
                </a:cubicBezTo>
                <a:cubicBezTo>
                  <a:pt x="577526" y="-3392"/>
                  <a:pt x="396551" y="26770"/>
                  <a:pt x="331993" y="38412"/>
                </a:cubicBezTo>
                <a:cubicBezTo>
                  <a:pt x="267435" y="50054"/>
                  <a:pt x="235685" y="61695"/>
                  <a:pt x="185943" y="70162"/>
                </a:cubicBezTo>
                <a:cubicBezTo>
                  <a:pt x="136201" y="78629"/>
                  <a:pt x="-18315" y="106675"/>
                  <a:pt x="1793" y="105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7D39047C-479F-575F-3AA6-13BE4DE21219}"/>
              </a:ext>
            </a:extLst>
          </p:cNvPr>
          <p:cNvSpPr/>
          <p:nvPr/>
        </p:nvSpPr>
        <p:spPr>
          <a:xfrm>
            <a:off x="2057002" y="4637805"/>
            <a:ext cx="257639" cy="945763"/>
          </a:xfrm>
          <a:custGeom>
            <a:avLst/>
            <a:gdLst>
              <a:gd name="connsiteX0" fmla="*/ 19448 w 257639"/>
              <a:gd name="connsiteY0" fmla="*/ 7220 h 945763"/>
              <a:gd name="connsiteX1" fmla="*/ 219473 w 257639"/>
              <a:gd name="connsiteY1" fmla="*/ 540620 h 945763"/>
              <a:gd name="connsiteX2" fmla="*/ 86123 w 257639"/>
              <a:gd name="connsiteY2" fmla="*/ 264395 h 945763"/>
              <a:gd name="connsiteX3" fmla="*/ 105173 w 257639"/>
              <a:gd name="connsiteY3" fmla="*/ 597770 h 945763"/>
              <a:gd name="connsiteX4" fmla="*/ 38498 w 257639"/>
              <a:gd name="connsiteY4" fmla="*/ 400920 h 945763"/>
              <a:gd name="connsiteX5" fmla="*/ 257573 w 257639"/>
              <a:gd name="connsiteY5" fmla="*/ 943845 h 945763"/>
              <a:gd name="connsiteX6" fmla="*/ 13098 w 257639"/>
              <a:gd name="connsiteY6" fmla="*/ 585070 h 945763"/>
              <a:gd name="connsiteX7" fmla="*/ 32148 w 257639"/>
              <a:gd name="connsiteY7" fmla="*/ 689845 h 945763"/>
              <a:gd name="connsiteX8" fmla="*/ 22623 w 257639"/>
              <a:gd name="connsiteY8" fmla="*/ 321545 h 945763"/>
              <a:gd name="connsiteX9" fmla="*/ 79773 w 257639"/>
              <a:gd name="connsiteY9" fmla="*/ 464420 h 945763"/>
              <a:gd name="connsiteX10" fmla="*/ 63898 w 257639"/>
              <a:gd name="connsiteY10" fmla="*/ 245345 h 945763"/>
              <a:gd name="connsiteX11" fmla="*/ 19448 w 257639"/>
              <a:gd name="connsiteY11" fmla="*/ 7220 h 94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639" h="945763">
                <a:moveTo>
                  <a:pt x="19448" y="7220"/>
                </a:moveTo>
                <a:cubicBezTo>
                  <a:pt x="45377" y="56432"/>
                  <a:pt x="208361" y="497758"/>
                  <a:pt x="219473" y="540620"/>
                </a:cubicBezTo>
                <a:cubicBezTo>
                  <a:pt x="230585" y="583482"/>
                  <a:pt x="105173" y="254870"/>
                  <a:pt x="86123" y="264395"/>
                </a:cubicBezTo>
                <a:cubicBezTo>
                  <a:pt x="67073" y="273920"/>
                  <a:pt x="113111" y="575016"/>
                  <a:pt x="105173" y="597770"/>
                </a:cubicBezTo>
                <a:cubicBezTo>
                  <a:pt x="97236" y="620524"/>
                  <a:pt x="13098" y="343241"/>
                  <a:pt x="38498" y="400920"/>
                </a:cubicBezTo>
                <a:cubicBezTo>
                  <a:pt x="63898" y="458599"/>
                  <a:pt x="261806" y="913153"/>
                  <a:pt x="257573" y="943845"/>
                </a:cubicBezTo>
                <a:cubicBezTo>
                  <a:pt x="253340" y="974537"/>
                  <a:pt x="50669" y="627403"/>
                  <a:pt x="13098" y="585070"/>
                </a:cubicBezTo>
                <a:cubicBezTo>
                  <a:pt x="-24473" y="542737"/>
                  <a:pt x="30561" y="733766"/>
                  <a:pt x="32148" y="689845"/>
                </a:cubicBezTo>
                <a:cubicBezTo>
                  <a:pt x="33735" y="645924"/>
                  <a:pt x="14686" y="359116"/>
                  <a:pt x="22623" y="321545"/>
                </a:cubicBezTo>
                <a:cubicBezTo>
                  <a:pt x="30560" y="283974"/>
                  <a:pt x="72894" y="477120"/>
                  <a:pt x="79773" y="464420"/>
                </a:cubicBezTo>
                <a:cubicBezTo>
                  <a:pt x="86652" y="451720"/>
                  <a:pt x="71306" y="316782"/>
                  <a:pt x="63898" y="245345"/>
                </a:cubicBezTo>
                <a:cubicBezTo>
                  <a:pt x="56490" y="173908"/>
                  <a:pt x="-6481" y="-41992"/>
                  <a:pt x="19448" y="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DB3E8ECF-9244-B65A-A486-7284FD772DBE}"/>
              </a:ext>
            </a:extLst>
          </p:cNvPr>
          <p:cNvSpPr/>
          <p:nvPr/>
        </p:nvSpPr>
        <p:spPr>
          <a:xfrm>
            <a:off x="1910065" y="5075629"/>
            <a:ext cx="563261" cy="874425"/>
          </a:xfrm>
          <a:custGeom>
            <a:avLst/>
            <a:gdLst>
              <a:gd name="connsiteX0" fmla="*/ 10810 w 563261"/>
              <a:gd name="connsiteY0" fmla="*/ 10721 h 874425"/>
              <a:gd name="connsiteX1" fmla="*/ 474360 w 563261"/>
              <a:gd name="connsiteY1" fmla="*/ 693346 h 874425"/>
              <a:gd name="connsiteX2" fmla="*/ 379110 w 563261"/>
              <a:gd name="connsiteY2" fmla="*/ 598096 h 874425"/>
              <a:gd name="connsiteX3" fmla="*/ 553735 w 563261"/>
              <a:gd name="connsiteY3" fmla="*/ 817171 h 874425"/>
              <a:gd name="connsiteX4" fmla="*/ 366410 w 563261"/>
              <a:gd name="connsiteY4" fmla="*/ 740971 h 874425"/>
              <a:gd name="connsiteX5" fmla="*/ 563260 w 563261"/>
              <a:gd name="connsiteY5" fmla="*/ 871146 h 874425"/>
              <a:gd name="connsiteX6" fmla="*/ 363235 w 563261"/>
              <a:gd name="connsiteY6" fmla="*/ 579046 h 874425"/>
              <a:gd name="connsiteX7" fmla="*/ 87010 w 563261"/>
              <a:gd name="connsiteY7" fmla="*/ 210746 h 874425"/>
              <a:gd name="connsiteX8" fmla="*/ 140985 w 563261"/>
              <a:gd name="connsiteY8" fmla="*/ 271071 h 874425"/>
              <a:gd name="connsiteX9" fmla="*/ 10810 w 563261"/>
              <a:gd name="connsiteY9" fmla="*/ 10721 h 87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261" h="874425">
                <a:moveTo>
                  <a:pt x="10810" y="10721"/>
                </a:moveTo>
                <a:cubicBezTo>
                  <a:pt x="66372" y="81100"/>
                  <a:pt x="412977" y="595450"/>
                  <a:pt x="474360" y="693346"/>
                </a:cubicBezTo>
                <a:cubicBezTo>
                  <a:pt x="535743" y="791242"/>
                  <a:pt x="365881" y="577458"/>
                  <a:pt x="379110" y="598096"/>
                </a:cubicBezTo>
                <a:cubicBezTo>
                  <a:pt x="392339" y="618734"/>
                  <a:pt x="555852" y="793358"/>
                  <a:pt x="553735" y="817171"/>
                </a:cubicBezTo>
                <a:cubicBezTo>
                  <a:pt x="551618" y="840984"/>
                  <a:pt x="364823" y="731975"/>
                  <a:pt x="366410" y="740971"/>
                </a:cubicBezTo>
                <a:cubicBezTo>
                  <a:pt x="367997" y="749967"/>
                  <a:pt x="563789" y="898133"/>
                  <a:pt x="563260" y="871146"/>
                </a:cubicBezTo>
                <a:cubicBezTo>
                  <a:pt x="562731" y="844159"/>
                  <a:pt x="442610" y="689113"/>
                  <a:pt x="363235" y="579046"/>
                </a:cubicBezTo>
                <a:cubicBezTo>
                  <a:pt x="283860" y="468979"/>
                  <a:pt x="124052" y="262075"/>
                  <a:pt x="87010" y="210746"/>
                </a:cubicBezTo>
                <a:cubicBezTo>
                  <a:pt x="49968" y="159417"/>
                  <a:pt x="150510" y="303879"/>
                  <a:pt x="140985" y="271071"/>
                </a:cubicBezTo>
                <a:cubicBezTo>
                  <a:pt x="131460" y="238263"/>
                  <a:pt x="-44752" y="-59658"/>
                  <a:pt x="10810" y="10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7CBF120E-1CCB-C965-91F0-DA4187FEC8EB}"/>
              </a:ext>
            </a:extLst>
          </p:cNvPr>
          <p:cNvSpPr/>
          <p:nvPr/>
        </p:nvSpPr>
        <p:spPr>
          <a:xfrm>
            <a:off x="1753836" y="5201196"/>
            <a:ext cx="829396" cy="1052821"/>
          </a:xfrm>
          <a:custGeom>
            <a:avLst/>
            <a:gdLst>
              <a:gd name="connsiteX0" fmla="*/ 1939 w 829396"/>
              <a:gd name="connsiteY0" fmla="*/ 2629 h 1052821"/>
              <a:gd name="connsiteX1" fmla="*/ 208314 w 829396"/>
              <a:gd name="connsiteY1" fmla="*/ 494754 h 1052821"/>
              <a:gd name="connsiteX2" fmla="*/ 144814 w 829396"/>
              <a:gd name="connsiteY2" fmla="*/ 478879 h 1052821"/>
              <a:gd name="connsiteX3" fmla="*/ 427389 w 829396"/>
              <a:gd name="connsiteY3" fmla="*/ 697954 h 1052821"/>
              <a:gd name="connsiteX4" fmla="*/ 675039 w 829396"/>
              <a:gd name="connsiteY4" fmla="*/ 932904 h 1052821"/>
              <a:gd name="connsiteX5" fmla="*/ 551214 w 829396"/>
              <a:gd name="connsiteY5" fmla="*/ 891629 h 1052821"/>
              <a:gd name="connsiteX6" fmla="*/ 821089 w 829396"/>
              <a:gd name="connsiteY6" fmla="*/ 1047204 h 1052821"/>
              <a:gd name="connsiteX7" fmla="*/ 706789 w 829396"/>
              <a:gd name="connsiteY7" fmla="*/ 967829 h 1052821"/>
              <a:gd name="connsiteX8" fmla="*/ 182914 w 829396"/>
              <a:gd name="connsiteY8" fmla="*/ 507454 h 1052821"/>
              <a:gd name="connsiteX9" fmla="*/ 252764 w 829396"/>
              <a:gd name="connsiteY9" fmla="*/ 561429 h 1052821"/>
              <a:gd name="connsiteX10" fmla="*/ 81314 w 829396"/>
              <a:gd name="connsiteY10" fmla="*/ 291554 h 1052821"/>
              <a:gd name="connsiteX11" fmla="*/ 103539 w 829396"/>
              <a:gd name="connsiteY11" fmla="*/ 297904 h 1052821"/>
              <a:gd name="connsiteX12" fmla="*/ 1939 w 829396"/>
              <a:gd name="connsiteY12" fmla="*/ 2629 h 105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9396" h="1052821">
                <a:moveTo>
                  <a:pt x="1939" y="2629"/>
                </a:moveTo>
                <a:cubicBezTo>
                  <a:pt x="19401" y="35437"/>
                  <a:pt x="184502" y="415379"/>
                  <a:pt x="208314" y="494754"/>
                </a:cubicBezTo>
                <a:cubicBezTo>
                  <a:pt x="232126" y="574129"/>
                  <a:pt x="108302" y="445012"/>
                  <a:pt x="144814" y="478879"/>
                </a:cubicBezTo>
                <a:cubicBezTo>
                  <a:pt x="181326" y="512746"/>
                  <a:pt x="339018" y="622283"/>
                  <a:pt x="427389" y="697954"/>
                </a:cubicBezTo>
                <a:cubicBezTo>
                  <a:pt x="515760" y="773625"/>
                  <a:pt x="654402" y="900625"/>
                  <a:pt x="675039" y="932904"/>
                </a:cubicBezTo>
                <a:cubicBezTo>
                  <a:pt x="695677" y="965183"/>
                  <a:pt x="526872" y="872579"/>
                  <a:pt x="551214" y="891629"/>
                </a:cubicBezTo>
                <a:cubicBezTo>
                  <a:pt x="575556" y="910679"/>
                  <a:pt x="795160" y="1034504"/>
                  <a:pt x="821089" y="1047204"/>
                </a:cubicBezTo>
                <a:cubicBezTo>
                  <a:pt x="847018" y="1059904"/>
                  <a:pt x="813151" y="1057787"/>
                  <a:pt x="706789" y="967829"/>
                </a:cubicBezTo>
                <a:cubicBezTo>
                  <a:pt x="600427" y="877871"/>
                  <a:pt x="258585" y="575187"/>
                  <a:pt x="182914" y="507454"/>
                </a:cubicBezTo>
                <a:cubicBezTo>
                  <a:pt x="107243" y="439721"/>
                  <a:pt x="269697" y="597412"/>
                  <a:pt x="252764" y="561429"/>
                </a:cubicBezTo>
                <a:cubicBezTo>
                  <a:pt x="235831" y="525446"/>
                  <a:pt x="106185" y="335475"/>
                  <a:pt x="81314" y="291554"/>
                </a:cubicBezTo>
                <a:cubicBezTo>
                  <a:pt x="56443" y="247633"/>
                  <a:pt x="116768" y="341825"/>
                  <a:pt x="103539" y="297904"/>
                </a:cubicBezTo>
                <a:cubicBezTo>
                  <a:pt x="90310" y="253983"/>
                  <a:pt x="-15523" y="-30179"/>
                  <a:pt x="1939" y="2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C535C78C-B6DC-5B0E-CB6E-EE0643B70732}"/>
              </a:ext>
            </a:extLst>
          </p:cNvPr>
          <p:cNvSpPr/>
          <p:nvPr/>
        </p:nvSpPr>
        <p:spPr>
          <a:xfrm>
            <a:off x="1929295" y="5238083"/>
            <a:ext cx="314230" cy="532034"/>
          </a:xfrm>
          <a:custGeom>
            <a:avLst/>
            <a:gdLst>
              <a:gd name="connsiteX0" fmla="*/ 1105 w 314230"/>
              <a:gd name="connsiteY0" fmla="*/ 667 h 532034"/>
              <a:gd name="connsiteX1" fmla="*/ 280505 w 314230"/>
              <a:gd name="connsiteY1" fmla="*/ 480092 h 532034"/>
              <a:gd name="connsiteX2" fmla="*/ 201130 w 314230"/>
              <a:gd name="connsiteY2" fmla="*/ 362617 h 532034"/>
              <a:gd name="connsiteX3" fmla="*/ 312255 w 314230"/>
              <a:gd name="connsiteY3" fmla="*/ 530892 h 532034"/>
              <a:gd name="connsiteX4" fmla="*/ 86830 w 314230"/>
              <a:gd name="connsiteY4" fmla="*/ 261017 h 532034"/>
              <a:gd name="connsiteX5" fmla="*/ 178905 w 314230"/>
              <a:gd name="connsiteY5" fmla="*/ 372142 h 532034"/>
              <a:gd name="connsiteX6" fmla="*/ 1105 w 314230"/>
              <a:gd name="connsiteY6" fmla="*/ 667 h 53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230" h="532034">
                <a:moveTo>
                  <a:pt x="1105" y="667"/>
                </a:moveTo>
                <a:cubicBezTo>
                  <a:pt x="18038" y="18659"/>
                  <a:pt x="247167" y="419767"/>
                  <a:pt x="280505" y="480092"/>
                </a:cubicBezTo>
                <a:cubicBezTo>
                  <a:pt x="313843" y="540417"/>
                  <a:pt x="195838" y="354150"/>
                  <a:pt x="201130" y="362617"/>
                </a:cubicBezTo>
                <a:cubicBezTo>
                  <a:pt x="206422" y="371084"/>
                  <a:pt x="331305" y="547825"/>
                  <a:pt x="312255" y="530892"/>
                </a:cubicBezTo>
                <a:cubicBezTo>
                  <a:pt x="293205" y="513959"/>
                  <a:pt x="109055" y="287475"/>
                  <a:pt x="86830" y="261017"/>
                </a:cubicBezTo>
                <a:cubicBezTo>
                  <a:pt x="64605" y="234559"/>
                  <a:pt x="190547" y="410242"/>
                  <a:pt x="178905" y="372142"/>
                </a:cubicBezTo>
                <a:cubicBezTo>
                  <a:pt x="167263" y="334042"/>
                  <a:pt x="-15828" y="-17325"/>
                  <a:pt x="1105" y="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17581EA3-EBC4-61D5-FA96-CC4640F751C7}"/>
              </a:ext>
            </a:extLst>
          </p:cNvPr>
          <p:cNvSpPr/>
          <p:nvPr/>
        </p:nvSpPr>
        <p:spPr>
          <a:xfrm>
            <a:off x="573912" y="4632133"/>
            <a:ext cx="143835" cy="705095"/>
          </a:xfrm>
          <a:custGeom>
            <a:avLst/>
            <a:gdLst>
              <a:gd name="connsiteX0" fmla="*/ 143638 w 143835"/>
              <a:gd name="connsiteY0" fmla="*/ 192 h 705095"/>
              <a:gd name="connsiteX1" fmla="*/ 118238 w 143835"/>
              <a:gd name="connsiteY1" fmla="*/ 139892 h 705095"/>
              <a:gd name="connsiteX2" fmla="*/ 29338 w 143835"/>
              <a:gd name="connsiteY2" fmla="*/ 333567 h 705095"/>
              <a:gd name="connsiteX3" fmla="*/ 64263 w 143835"/>
              <a:gd name="connsiteY3" fmla="*/ 273242 h 705095"/>
              <a:gd name="connsiteX4" fmla="*/ 22988 w 143835"/>
              <a:gd name="connsiteY4" fmla="*/ 444692 h 705095"/>
              <a:gd name="connsiteX5" fmla="*/ 22988 w 143835"/>
              <a:gd name="connsiteY5" fmla="*/ 390717 h 705095"/>
              <a:gd name="connsiteX6" fmla="*/ 763 w 143835"/>
              <a:gd name="connsiteY6" fmla="*/ 705042 h 705095"/>
              <a:gd name="connsiteX7" fmla="*/ 54738 w 143835"/>
              <a:gd name="connsiteY7" fmla="*/ 416117 h 705095"/>
              <a:gd name="connsiteX8" fmla="*/ 42038 w 143835"/>
              <a:gd name="connsiteY8" fmla="*/ 435167 h 705095"/>
              <a:gd name="connsiteX9" fmla="*/ 96013 w 143835"/>
              <a:gd name="connsiteY9" fmla="*/ 219267 h 705095"/>
              <a:gd name="connsiteX10" fmla="*/ 108713 w 143835"/>
              <a:gd name="connsiteY10" fmla="*/ 111317 h 705095"/>
              <a:gd name="connsiteX11" fmla="*/ 143638 w 143835"/>
              <a:gd name="connsiteY11" fmla="*/ 192 h 70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835" h="705095">
                <a:moveTo>
                  <a:pt x="143638" y="192"/>
                </a:moveTo>
                <a:cubicBezTo>
                  <a:pt x="145225" y="4954"/>
                  <a:pt x="137288" y="84330"/>
                  <a:pt x="118238" y="139892"/>
                </a:cubicBezTo>
                <a:cubicBezTo>
                  <a:pt x="99188" y="195455"/>
                  <a:pt x="38334" y="311342"/>
                  <a:pt x="29338" y="333567"/>
                </a:cubicBezTo>
                <a:cubicBezTo>
                  <a:pt x="20342" y="355792"/>
                  <a:pt x="65321" y="254721"/>
                  <a:pt x="64263" y="273242"/>
                </a:cubicBezTo>
                <a:cubicBezTo>
                  <a:pt x="63205" y="291763"/>
                  <a:pt x="29867" y="425113"/>
                  <a:pt x="22988" y="444692"/>
                </a:cubicBezTo>
                <a:cubicBezTo>
                  <a:pt x="16109" y="464271"/>
                  <a:pt x="26692" y="347325"/>
                  <a:pt x="22988" y="390717"/>
                </a:cubicBezTo>
                <a:cubicBezTo>
                  <a:pt x="19284" y="434109"/>
                  <a:pt x="-4529" y="700809"/>
                  <a:pt x="763" y="705042"/>
                </a:cubicBezTo>
                <a:cubicBezTo>
                  <a:pt x="6055" y="709275"/>
                  <a:pt x="47859" y="461096"/>
                  <a:pt x="54738" y="416117"/>
                </a:cubicBezTo>
                <a:cubicBezTo>
                  <a:pt x="61617" y="371138"/>
                  <a:pt x="35159" y="467975"/>
                  <a:pt x="42038" y="435167"/>
                </a:cubicBezTo>
                <a:cubicBezTo>
                  <a:pt x="48917" y="402359"/>
                  <a:pt x="84901" y="273242"/>
                  <a:pt x="96013" y="219267"/>
                </a:cubicBezTo>
                <a:cubicBezTo>
                  <a:pt x="107125" y="165292"/>
                  <a:pt x="100246" y="142538"/>
                  <a:pt x="108713" y="111317"/>
                </a:cubicBezTo>
                <a:cubicBezTo>
                  <a:pt x="117180" y="80096"/>
                  <a:pt x="142051" y="-4570"/>
                  <a:pt x="143638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AD5E6921-2A7A-5DFC-5A23-958AB7C3839D}"/>
              </a:ext>
            </a:extLst>
          </p:cNvPr>
          <p:cNvSpPr/>
          <p:nvPr/>
        </p:nvSpPr>
        <p:spPr>
          <a:xfrm>
            <a:off x="823881" y="4648161"/>
            <a:ext cx="377246" cy="82820"/>
          </a:xfrm>
          <a:custGeom>
            <a:avLst/>
            <a:gdLst>
              <a:gd name="connsiteX0" fmla="*/ 1619 w 377246"/>
              <a:gd name="connsiteY0" fmla="*/ 39 h 82820"/>
              <a:gd name="connsiteX1" fmla="*/ 182594 w 377246"/>
              <a:gd name="connsiteY1" fmla="*/ 15914 h 82820"/>
              <a:gd name="connsiteX2" fmla="*/ 376269 w 377246"/>
              <a:gd name="connsiteY2" fmla="*/ 82589 h 82820"/>
              <a:gd name="connsiteX3" fmla="*/ 261969 w 377246"/>
              <a:gd name="connsiteY3" fmla="*/ 38139 h 82820"/>
              <a:gd name="connsiteX4" fmla="*/ 363569 w 377246"/>
              <a:gd name="connsiteY4" fmla="*/ 44489 h 82820"/>
              <a:gd name="connsiteX5" fmla="*/ 290544 w 377246"/>
              <a:gd name="connsiteY5" fmla="*/ 12739 h 82820"/>
              <a:gd name="connsiteX6" fmla="*/ 1619 w 377246"/>
              <a:gd name="connsiteY6" fmla="*/ 39 h 8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246" h="82820">
                <a:moveTo>
                  <a:pt x="1619" y="39"/>
                </a:moveTo>
                <a:cubicBezTo>
                  <a:pt x="-16373" y="568"/>
                  <a:pt x="120152" y="2156"/>
                  <a:pt x="182594" y="15914"/>
                </a:cubicBezTo>
                <a:cubicBezTo>
                  <a:pt x="245036" y="29672"/>
                  <a:pt x="363040" y="78885"/>
                  <a:pt x="376269" y="82589"/>
                </a:cubicBezTo>
                <a:cubicBezTo>
                  <a:pt x="389498" y="86293"/>
                  <a:pt x="264086" y="44489"/>
                  <a:pt x="261969" y="38139"/>
                </a:cubicBezTo>
                <a:cubicBezTo>
                  <a:pt x="259852" y="31789"/>
                  <a:pt x="358807" y="48722"/>
                  <a:pt x="363569" y="44489"/>
                </a:cubicBezTo>
                <a:cubicBezTo>
                  <a:pt x="368331" y="40256"/>
                  <a:pt x="344519" y="21206"/>
                  <a:pt x="290544" y="12739"/>
                </a:cubicBezTo>
                <a:cubicBezTo>
                  <a:pt x="236569" y="4272"/>
                  <a:pt x="19611" y="-490"/>
                  <a:pt x="161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6A6C032-CA96-B0E7-F8EA-B237004C4158}"/>
              </a:ext>
            </a:extLst>
          </p:cNvPr>
          <p:cNvSpPr/>
          <p:nvPr/>
        </p:nvSpPr>
        <p:spPr>
          <a:xfrm>
            <a:off x="1136601" y="4562413"/>
            <a:ext cx="219148" cy="202245"/>
          </a:xfrm>
          <a:custGeom>
            <a:avLst/>
            <a:gdLst>
              <a:gd name="connsiteX0" fmla="*/ 49 w 219148"/>
              <a:gd name="connsiteY0" fmla="*/ 62 h 202245"/>
              <a:gd name="connsiteX1" fmla="*/ 187374 w 219148"/>
              <a:gd name="connsiteY1" fmla="*/ 152462 h 202245"/>
              <a:gd name="connsiteX2" fmla="*/ 215949 w 219148"/>
              <a:gd name="connsiteY2" fmla="*/ 190562 h 202245"/>
              <a:gd name="connsiteX3" fmla="*/ 152449 w 219148"/>
              <a:gd name="connsiteY3" fmla="*/ 161987 h 202245"/>
              <a:gd name="connsiteX4" fmla="*/ 15924 w 219148"/>
              <a:gd name="connsiteY4" fmla="*/ 98487 h 202245"/>
              <a:gd name="connsiteX5" fmla="*/ 127049 w 219148"/>
              <a:gd name="connsiteY5" fmla="*/ 177862 h 202245"/>
              <a:gd name="connsiteX6" fmla="*/ 209599 w 219148"/>
              <a:gd name="connsiteY6" fmla="*/ 200087 h 202245"/>
              <a:gd name="connsiteX7" fmla="*/ 155624 w 219148"/>
              <a:gd name="connsiteY7" fmla="*/ 133412 h 202245"/>
              <a:gd name="connsiteX8" fmla="*/ 168324 w 219148"/>
              <a:gd name="connsiteY8" fmla="*/ 133412 h 202245"/>
              <a:gd name="connsiteX9" fmla="*/ 49 w 219148"/>
              <a:gd name="connsiteY9" fmla="*/ 62 h 20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148" h="202245">
                <a:moveTo>
                  <a:pt x="49" y="62"/>
                </a:moveTo>
                <a:cubicBezTo>
                  <a:pt x="3224" y="3237"/>
                  <a:pt x="151391" y="120712"/>
                  <a:pt x="187374" y="152462"/>
                </a:cubicBezTo>
                <a:cubicBezTo>
                  <a:pt x="223357" y="184212"/>
                  <a:pt x="221770" y="188975"/>
                  <a:pt x="215949" y="190562"/>
                </a:cubicBezTo>
                <a:cubicBezTo>
                  <a:pt x="210128" y="192150"/>
                  <a:pt x="152449" y="161987"/>
                  <a:pt x="152449" y="161987"/>
                </a:cubicBezTo>
                <a:cubicBezTo>
                  <a:pt x="119111" y="146641"/>
                  <a:pt x="20157" y="95841"/>
                  <a:pt x="15924" y="98487"/>
                </a:cubicBezTo>
                <a:cubicBezTo>
                  <a:pt x="11691" y="101133"/>
                  <a:pt x="94770" y="160929"/>
                  <a:pt x="127049" y="177862"/>
                </a:cubicBezTo>
                <a:cubicBezTo>
                  <a:pt x="159328" y="194795"/>
                  <a:pt x="204837" y="207495"/>
                  <a:pt x="209599" y="200087"/>
                </a:cubicBezTo>
                <a:cubicBezTo>
                  <a:pt x="214362" y="192679"/>
                  <a:pt x="162503" y="144524"/>
                  <a:pt x="155624" y="133412"/>
                </a:cubicBezTo>
                <a:cubicBezTo>
                  <a:pt x="148745" y="122300"/>
                  <a:pt x="187903" y="151933"/>
                  <a:pt x="168324" y="133412"/>
                </a:cubicBezTo>
                <a:cubicBezTo>
                  <a:pt x="148745" y="114891"/>
                  <a:pt x="-3126" y="-3113"/>
                  <a:pt x="49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DD492E1A-825D-3B2E-8ADB-7AD4437F6407}"/>
              </a:ext>
            </a:extLst>
          </p:cNvPr>
          <p:cNvSpPr/>
          <p:nvPr/>
        </p:nvSpPr>
        <p:spPr>
          <a:xfrm>
            <a:off x="1250731" y="4517869"/>
            <a:ext cx="137131" cy="235781"/>
          </a:xfrm>
          <a:custGeom>
            <a:avLst/>
            <a:gdLst>
              <a:gd name="connsiteX0" fmla="*/ 219 w 137131"/>
              <a:gd name="connsiteY0" fmla="*/ 156 h 235781"/>
              <a:gd name="connsiteX1" fmla="*/ 76419 w 137131"/>
              <a:gd name="connsiteY1" fmla="*/ 139856 h 235781"/>
              <a:gd name="connsiteX2" fmla="*/ 133569 w 137131"/>
              <a:gd name="connsiteY2" fmla="*/ 235106 h 235781"/>
              <a:gd name="connsiteX3" fmla="*/ 127219 w 137131"/>
              <a:gd name="connsiteY3" fmla="*/ 181131 h 235781"/>
              <a:gd name="connsiteX4" fmla="*/ 95469 w 137131"/>
              <a:gd name="connsiteY4" fmla="*/ 155731 h 235781"/>
              <a:gd name="connsiteX5" fmla="*/ 101819 w 137131"/>
              <a:gd name="connsiteY5" fmla="*/ 168431 h 235781"/>
              <a:gd name="connsiteX6" fmla="*/ 219 w 137131"/>
              <a:gd name="connsiteY6" fmla="*/ 156 h 2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31" h="235781">
                <a:moveTo>
                  <a:pt x="219" y="156"/>
                </a:moveTo>
                <a:cubicBezTo>
                  <a:pt x="-4014" y="-4606"/>
                  <a:pt x="54194" y="100698"/>
                  <a:pt x="76419" y="139856"/>
                </a:cubicBezTo>
                <a:cubicBezTo>
                  <a:pt x="98644" y="179014"/>
                  <a:pt x="125102" y="228227"/>
                  <a:pt x="133569" y="235106"/>
                </a:cubicBezTo>
                <a:cubicBezTo>
                  <a:pt x="142036" y="241985"/>
                  <a:pt x="133569" y="194360"/>
                  <a:pt x="127219" y="181131"/>
                </a:cubicBezTo>
                <a:cubicBezTo>
                  <a:pt x="120869" y="167902"/>
                  <a:pt x="95469" y="155731"/>
                  <a:pt x="95469" y="155731"/>
                </a:cubicBezTo>
                <a:cubicBezTo>
                  <a:pt x="91236" y="153614"/>
                  <a:pt x="115048" y="189598"/>
                  <a:pt x="101819" y="168431"/>
                </a:cubicBezTo>
                <a:cubicBezTo>
                  <a:pt x="88590" y="147264"/>
                  <a:pt x="4452" y="4918"/>
                  <a:pt x="219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A4EBC3E7-3BFE-D575-2C56-36DEF0765339}"/>
              </a:ext>
            </a:extLst>
          </p:cNvPr>
          <p:cNvSpPr/>
          <p:nvPr/>
        </p:nvSpPr>
        <p:spPr>
          <a:xfrm>
            <a:off x="739774" y="4015586"/>
            <a:ext cx="225482" cy="601470"/>
          </a:xfrm>
          <a:custGeom>
            <a:avLst/>
            <a:gdLst>
              <a:gd name="connsiteX0" fmla="*/ 225426 w 225482"/>
              <a:gd name="connsiteY0" fmla="*/ 789 h 601470"/>
              <a:gd name="connsiteX1" fmla="*/ 139701 w 225482"/>
              <a:gd name="connsiteY1" fmla="*/ 181764 h 601470"/>
              <a:gd name="connsiteX2" fmla="*/ 136526 w 225482"/>
              <a:gd name="connsiteY2" fmla="*/ 423064 h 601470"/>
              <a:gd name="connsiteX3" fmla="*/ 139701 w 225482"/>
              <a:gd name="connsiteY3" fmla="*/ 378614 h 601470"/>
              <a:gd name="connsiteX4" fmla="*/ 1 w 225482"/>
              <a:gd name="connsiteY4" fmla="*/ 600864 h 601470"/>
              <a:gd name="connsiteX5" fmla="*/ 142876 w 225482"/>
              <a:gd name="connsiteY5" fmla="*/ 445289 h 601470"/>
              <a:gd name="connsiteX6" fmla="*/ 95251 w 225482"/>
              <a:gd name="connsiteY6" fmla="*/ 470689 h 601470"/>
              <a:gd name="connsiteX7" fmla="*/ 139701 w 225482"/>
              <a:gd name="connsiteY7" fmla="*/ 330989 h 601470"/>
              <a:gd name="connsiteX8" fmla="*/ 111126 w 225482"/>
              <a:gd name="connsiteY8" fmla="*/ 350039 h 601470"/>
              <a:gd name="connsiteX9" fmla="*/ 158751 w 225482"/>
              <a:gd name="connsiteY9" fmla="*/ 83339 h 601470"/>
              <a:gd name="connsiteX10" fmla="*/ 152401 w 225482"/>
              <a:gd name="connsiteY10" fmla="*/ 115089 h 601470"/>
              <a:gd name="connsiteX11" fmla="*/ 225426 w 225482"/>
              <a:gd name="connsiteY11" fmla="*/ 789 h 601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482" h="601470">
                <a:moveTo>
                  <a:pt x="225426" y="789"/>
                </a:moveTo>
                <a:cubicBezTo>
                  <a:pt x="223309" y="11901"/>
                  <a:pt x="154518" y="111385"/>
                  <a:pt x="139701" y="181764"/>
                </a:cubicBezTo>
                <a:cubicBezTo>
                  <a:pt x="124884" y="252143"/>
                  <a:pt x="136526" y="390256"/>
                  <a:pt x="136526" y="423064"/>
                </a:cubicBezTo>
                <a:cubicBezTo>
                  <a:pt x="136526" y="455872"/>
                  <a:pt x="162455" y="348981"/>
                  <a:pt x="139701" y="378614"/>
                </a:cubicBezTo>
                <a:cubicBezTo>
                  <a:pt x="116947" y="408247"/>
                  <a:pt x="-528" y="589752"/>
                  <a:pt x="1" y="600864"/>
                </a:cubicBezTo>
                <a:cubicBezTo>
                  <a:pt x="530" y="611976"/>
                  <a:pt x="127001" y="466985"/>
                  <a:pt x="142876" y="445289"/>
                </a:cubicBezTo>
                <a:cubicBezTo>
                  <a:pt x="158751" y="423593"/>
                  <a:pt x="95780" y="489739"/>
                  <a:pt x="95251" y="470689"/>
                </a:cubicBezTo>
                <a:cubicBezTo>
                  <a:pt x="94722" y="451639"/>
                  <a:pt x="137055" y="351097"/>
                  <a:pt x="139701" y="330989"/>
                </a:cubicBezTo>
                <a:cubicBezTo>
                  <a:pt x="142347" y="310881"/>
                  <a:pt x="107951" y="391314"/>
                  <a:pt x="111126" y="350039"/>
                </a:cubicBezTo>
                <a:cubicBezTo>
                  <a:pt x="114301" y="308764"/>
                  <a:pt x="151872" y="122497"/>
                  <a:pt x="158751" y="83339"/>
                </a:cubicBezTo>
                <a:cubicBezTo>
                  <a:pt x="165630" y="44181"/>
                  <a:pt x="135468" y="130964"/>
                  <a:pt x="152401" y="115089"/>
                </a:cubicBezTo>
                <a:cubicBezTo>
                  <a:pt x="169334" y="99214"/>
                  <a:pt x="227543" y="-10323"/>
                  <a:pt x="225426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17D3D35E-F1DB-7544-7780-0C764C25EB5F}"/>
              </a:ext>
            </a:extLst>
          </p:cNvPr>
          <p:cNvSpPr/>
          <p:nvPr/>
        </p:nvSpPr>
        <p:spPr>
          <a:xfrm>
            <a:off x="732947" y="3617454"/>
            <a:ext cx="432846" cy="977800"/>
          </a:xfrm>
          <a:custGeom>
            <a:avLst/>
            <a:gdLst>
              <a:gd name="connsiteX0" fmla="*/ 432278 w 432846"/>
              <a:gd name="connsiteY0" fmla="*/ 2046 h 977800"/>
              <a:gd name="connsiteX1" fmla="*/ 251303 w 432846"/>
              <a:gd name="connsiteY1" fmla="*/ 249696 h 977800"/>
              <a:gd name="connsiteX2" fmla="*/ 302103 w 432846"/>
              <a:gd name="connsiteY2" fmla="*/ 217946 h 977800"/>
              <a:gd name="connsiteX3" fmla="*/ 190978 w 432846"/>
              <a:gd name="connsiteY3" fmla="*/ 367171 h 977800"/>
              <a:gd name="connsiteX4" fmla="*/ 235428 w 432846"/>
              <a:gd name="connsiteY4" fmla="*/ 332246 h 977800"/>
              <a:gd name="connsiteX5" fmla="*/ 146528 w 432846"/>
              <a:gd name="connsiteY5" fmla="*/ 471946 h 977800"/>
              <a:gd name="connsiteX6" fmla="*/ 117953 w 432846"/>
              <a:gd name="connsiteY6" fmla="*/ 513221 h 977800"/>
              <a:gd name="connsiteX7" fmla="*/ 86203 w 432846"/>
              <a:gd name="connsiteY7" fmla="*/ 633871 h 977800"/>
              <a:gd name="connsiteX8" fmla="*/ 35403 w 432846"/>
              <a:gd name="connsiteY8" fmla="*/ 795796 h 977800"/>
              <a:gd name="connsiteX9" fmla="*/ 478 w 432846"/>
              <a:gd name="connsiteY9" fmla="*/ 976771 h 977800"/>
              <a:gd name="connsiteX10" fmla="*/ 60803 w 432846"/>
              <a:gd name="connsiteY10" fmla="*/ 710071 h 977800"/>
              <a:gd name="connsiteX11" fmla="*/ 165578 w 432846"/>
              <a:gd name="connsiteY11" fmla="*/ 338596 h 977800"/>
              <a:gd name="connsiteX12" fmla="*/ 181453 w 432846"/>
              <a:gd name="connsiteY12" fmla="*/ 408446 h 977800"/>
              <a:gd name="connsiteX13" fmla="*/ 432278 w 432846"/>
              <a:gd name="connsiteY13" fmla="*/ 2046 h 9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2846" h="977800">
                <a:moveTo>
                  <a:pt x="432278" y="2046"/>
                </a:moveTo>
                <a:cubicBezTo>
                  <a:pt x="443920" y="-24412"/>
                  <a:pt x="272999" y="213713"/>
                  <a:pt x="251303" y="249696"/>
                </a:cubicBezTo>
                <a:cubicBezTo>
                  <a:pt x="229607" y="285679"/>
                  <a:pt x="312157" y="198367"/>
                  <a:pt x="302103" y="217946"/>
                </a:cubicBezTo>
                <a:cubicBezTo>
                  <a:pt x="292049" y="237525"/>
                  <a:pt x="202090" y="348121"/>
                  <a:pt x="190978" y="367171"/>
                </a:cubicBezTo>
                <a:cubicBezTo>
                  <a:pt x="179866" y="386221"/>
                  <a:pt x="242836" y="314784"/>
                  <a:pt x="235428" y="332246"/>
                </a:cubicBezTo>
                <a:cubicBezTo>
                  <a:pt x="228020" y="349708"/>
                  <a:pt x="166107" y="441784"/>
                  <a:pt x="146528" y="471946"/>
                </a:cubicBezTo>
                <a:cubicBezTo>
                  <a:pt x="126949" y="502109"/>
                  <a:pt x="128007" y="486234"/>
                  <a:pt x="117953" y="513221"/>
                </a:cubicBezTo>
                <a:cubicBezTo>
                  <a:pt x="107899" y="540209"/>
                  <a:pt x="99961" y="586775"/>
                  <a:pt x="86203" y="633871"/>
                </a:cubicBezTo>
                <a:cubicBezTo>
                  <a:pt x="72445" y="680967"/>
                  <a:pt x="49690" y="738646"/>
                  <a:pt x="35403" y="795796"/>
                </a:cubicBezTo>
                <a:cubicBezTo>
                  <a:pt x="21115" y="852946"/>
                  <a:pt x="-3755" y="991058"/>
                  <a:pt x="478" y="976771"/>
                </a:cubicBezTo>
                <a:cubicBezTo>
                  <a:pt x="4711" y="962484"/>
                  <a:pt x="33286" y="816433"/>
                  <a:pt x="60803" y="710071"/>
                </a:cubicBezTo>
                <a:cubicBezTo>
                  <a:pt x="88320" y="603709"/>
                  <a:pt x="145470" y="388867"/>
                  <a:pt x="165578" y="338596"/>
                </a:cubicBezTo>
                <a:cubicBezTo>
                  <a:pt x="185686" y="288325"/>
                  <a:pt x="138061" y="460833"/>
                  <a:pt x="181453" y="408446"/>
                </a:cubicBezTo>
                <a:cubicBezTo>
                  <a:pt x="224845" y="356059"/>
                  <a:pt x="420636" y="28504"/>
                  <a:pt x="432278" y="2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FE5814A0-6F5C-A3A2-8676-94B37F031072}"/>
              </a:ext>
            </a:extLst>
          </p:cNvPr>
          <p:cNvSpPr/>
          <p:nvPr/>
        </p:nvSpPr>
        <p:spPr>
          <a:xfrm>
            <a:off x="1378973" y="3585738"/>
            <a:ext cx="490520" cy="1215861"/>
          </a:xfrm>
          <a:custGeom>
            <a:avLst/>
            <a:gdLst>
              <a:gd name="connsiteX0" fmla="*/ 472052 w 490520"/>
              <a:gd name="connsiteY0" fmla="*/ 2012 h 1215861"/>
              <a:gd name="connsiteX1" fmla="*/ 440302 w 490520"/>
              <a:gd name="connsiteY1" fmla="*/ 309987 h 1215861"/>
              <a:gd name="connsiteX2" fmla="*/ 440302 w 490520"/>
              <a:gd name="connsiteY2" fmla="*/ 249662 h 1215861"/>
              <a:gd name="connsiteX3" fmla="*/ 319652 w 490520"/>
              <a:gd name="connsiteY3" fmla="*/ 510012 h 1215861"/>
              <a:gd name="connsiteX4" fmla="*/ 313302 w 490520"/>
              <a:gd name="connsiteY4" fmla="*/ 503662 h 1215861"/>
              <a:gd name="connsiteX5" fmla="*/ 132327 w 490520"/>
              <a:gd name="connsiteY5" fmla="*/ 862437 h 1215861"/>
              <a:gd name="connsiteX6" fmla="*/ 119627 w 490520"/>
              <a:gd name="connsiteY6" fmla="*/ 843387 h 1215861"/>
              <a:gd name="connsiteX7" fmla="*/ 18027 w 490520"/>
              <a:gd name="connsiteY7" fmla="*/ 1198987 h 1215861"/>
              <a:gd name="connsiteX8" fmla="*/ 27552 w 490520"/>
              <a:gd name="connsiteY8" fmla="*/ 1091037 h 1215861"/>
              <a:gd name="connsiteX9" fmla="*/ 287902 w 490520"/>
              <a:gd name="connsiteY9" fmla="*/ 506837 h 1215861"/>
              <a:gd name="connsiteX10" fmla="*/ 262502 w 490520"/>
              <a:gd name="connsiteY10" fmla="*/ 576687 h 1215861"/>
              <a:gd name="connsiteX11" fmla="*/ 475227 w 490520"/>
              <a:gd name="connsiteY11" fmla="*/ 195687 h 1215861"/>
              <a:gd name="connsiteX12" fmla="*/ 472052 w 490520"/>
              <a:gd name="connsiteY12" fmla="*/ 2012 h 12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520" h="1215861">
                <a:moveTo>
                  <a:pt x="472052" y="2012"/>
                </a:moveTo>
                <a:cubicBezTo>
                  <a:pt x="466231" y="21062"/>
                  <a:pt x="445594" y="268712"/>
                  <a:pt x="440302" y="309987"/>
                </a:cubicBezTo>
                <a:cubicBezTo>
                  <a:pt x="435010" y="351262"/>
                  <a:pt x="460410" y="216325"/>
                  <a:pt x="440302" y="249662"/>
                </a:cubicBezTo>
                <a:cubicBezTo>
                  <a:pt x="420194" y="283000"/>
                  <a:pt x="340819" y="467679"/>
                  <a:pt x="319652" y="510012"/>
                </a:cubicBezTo>
                <a:cubicBezTo>
                  <a:pt x="298485" y="552345"/>
                  <a:pt x="344523" y="444924"/>
                  <a:pt x="313302" y="503662"/>
                </a:cubicBezTo>
                <a:cubicBezTo>
                  <a:pt x="282081" y="562400"/>
                  <a:pt x="164606" y="805816"/>
                  <a:pt x="132327" y="862437"/>
                </a:cubicBezTo>
                <a:cubicBezTo>
                  <a:pt x="100048" y="919058"/>
                  <a:pt x="138677" y="787295"/>
                  <a:pt x="119627" y="843387"/>
                </a:cubicBezTo>
                <a:cubicBezTo>
                  <a:pt x="100577" y="899479"/>
                  <a:pt x="33373" y="1157712"/>
                  <a:pt x="18027" y="1198987"/>
                </a:cubicBezTo>
                <a:cubicBezTo>
                  <a:pt x="2681" y="1240262"/>
                  <a:pt x="-17427" y="1206395"/>
                  <a:pt x="27552" y="1091037"/>
                </a:cubicBezTo>
                <a:cubicBezTo>
                  <a:pt x="72531" y="975679"/>
                  <a:pt x="248744" y="592562"/>
                  <a:pt x="287902" y="506837"/>
                </a:cubicBezTo>
                <a:cubicBezTo>
                  <a:pt x="327060" y="421112"/>
                  <a:pt x="231281" y="628545"/>
                  <a:pt x="262502" y="576687"/>
                </a:cubicBezTo>
                <a:cubicBezTo>
                  <a:pt x="293723" y="524829"/>
                  <a:pt x="441890" y="288291"/>
                  <a:pt x="475227" y="195687"/>
                </a:cubicBezTo>
                <a:cubicBezTo>
                  <a:pt x="508564" y="103083"/>
                  <a:pt x="477873" y="-17038"/>
                  <a:pt x="472052" y="2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122C1DAE-6BF7-67A5-2480-E207C31CF3AE}"/>
              </a:ext>
            </a:extLst>
          </p:cNvPr>
          <p:cNvSpPr/>
          <p:nvPr/>
        </p:nvSpPr>
        <p:spPr>
          <a:xfrm>
            <a:off x="1138456" y="2435461"/>
            <a:ext cx="740575" cy="1228558"/>
          </a:xfrm>
          <a:custGeom>
            <a:avLst/>
            <a:gdLst>
              <a:gd name="connsiteX0" fmla="*/ 737969 w 740575"/>
              <a:gd name="connsiteY0" fmla="*/ 2939 h 1228558"/>
              <a:gd name="connsiteX1" fmla="*/ 531594 w 740575"/>
              <a:gd name="connsiteY1" fmla="*/ 368064 h 1228558"/>
              <a:gd name="connsiteX2" fmla="*/ 566519 w 740575"/>
              <a:gd name="connsiteY2" fmla="*/ 329964 h 1228558"/>
              <a:gd name="connsiteX3" fmla="*/ 328394 w 740575"/>
              <a:gd name="connsiteY3" fmla="*/ 679214 h 1228558"/>
              <a:gd name="connsiteX4" fmla="*/ 328394 w 740575"/>
              <a:gd name="connsiteY4" fmla="*/ 666514 h 1228558"/>
              <a:gd name="connsiteX5" fmla="*/ 17244 w 740575"/>
              <a:gd name="connsiteY5" fmla="*/ 1196739 h 1228558"/>
              <a:gd name="connsiteX6" fmla="*/ 77569 w 740575"/>
              <a:gd name="connsiteY6" fmla="*/ 1104664 h 1228558"/>
              <a:gd name="connsiteX7" fmla="*/ 391894 w 740575"/>
              <a:gd name="connsiteY7" fmla="*/ 577614 h 1228558"/>
              <a:gd name="connsiteX8" fmla="*/ 391894 w 740575"/>
              <a:gd name="connsiteY8" fmla="*/ 599839 h 1228558"/>
              <a:gd name="connsiteX9" fmla="*/ 630019 w 740575"/>
              <a:gd name="connsiteY9" fmla="*/ 215664 h 1228558"/>
              <a:gd name="connsiteX10" fmla="*/ 737969 w 740575"/>
              <a:gd name="connsiteY10" fmla="*/ 2939 h 122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0575" h="1228558">
                <a:moveTo>
                  <a:pt x="737969" y="2939"/>
                </a:moveTo>
                <a:cubicBezTo>
                  <a:pt x="721565" y="28339"/>
                  <a:pt x="560169" y="313560"/>
                  <a:pt x="531594" y="368064"/>
                </a:cubicBezTo>
                <a:cubicBezTo>
                  <a:pt x="503019" y="422568"/>
                  <a:pt x="600386" y="278106"/>
                  <a:pt x="566519" y="329964"/>
                </a:cubicBezTo>
                <a:cubicBezTo>
                  <a:pt x="532652" y="381822"/>
                  <a:pt x="368081" y="623122"/>
                  <a:pt x="328394" y="679214"/>
                </a:cubicBezTo>
                <a:cubicBezTo>
                  <a:pt x="288707" y="735306"/>
                  <a:pt x="380252" y="580260"/>
                  <a:pt x="328394" y="666514"/>
                </a:cubicBezTo>
                <a:cubicBezTo>
                  <a:pt x="276536" y="752768"/>
                  <a:pt x="59048" y="1123714"/>
                  <a:pt x="17244" y="1196739"/>
                </a:cubicBezTo>
                <a:cubicBezTo>
                  <a:pt x="-24560" y="1269764"/>
                  <a:pt x="15127" y="1207851"/>
                  <a:pt x="77569" y="1104664"/>
                </a:cubicBezTo>
                <a:cubicBezTo>
                  <a:pt x="140011" y="1001477"/>
                  <a:pt x="339506" y="661752"/>
                  <a:pt x="391894" y="577614"/>
                </a:cubicBezTo>
                <a:cubicBezTo>
                  <a:pt x="444281" y="493477"/>
                  <a:pt x="352206" y="660164"/>
                  <a:pt x="391894" y="599839"/>
                </a:cubicBezTo>
                <a:cubicBezTo>
                  <a:pt x="431582" y="539514"/>
                  <a:pt x="569694" y="308797"/>
                  <a:pt x="630019" y="215664"/>
                </a:cubicBezTo>
                <a:cubicBezTo>
                  <a:pt x="690344" y="122531"/>
                  <a:pt x="754373" y="-22461"/>
                  <a:pt x="737969" y="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0CFCDDAD-8FB8-C091-15EE-8D646E90BBA7}"/>
              </a:ext>
            </a:extLst>
          </p:cNvPr>
          <p:cNvSpPr/>
          <p:nvPr/>
        </p:nvSpPr>
        <p:spPr>
          <a:xfrm>
            <a:off x="1828349" y="2706396"/>
            <a:ext cx="398103" cy="861427"/>
          </a:xfrm>
          <a:custGeom>
            <a:avLst/>
            <a:gdLst>
              <a:gd name="connsiteX0" fmla="*/ 397326 w 398103"/>
              <a:gd name="connsiteY0" fmla="*/ 1879 h 861427"/>
              <a:gd name="connsiteX1" fmla="*/ 276676 w 398103"/>
              <a:gd name="connsiteY1" fmla="*/ 109829 h 861427"/>
              <a:gd name="connsiteX2" fmla="*/ 340176 w 398103"/>
              <a:gd name="connsiteY2" fmla="*/ 97129 h 861427"/>
              <a:gd name="connsiteX3" fmla="*/ 203651 w 398103"/>
              <a:gd name="connsiteY3" fmla="*/ 224129 h 861427"/>
              <a:gd name="connsiteX4" fmla="*/ 235401 w 398103"/>
              <a:gd name="connsiteY4" fmla="*/ 214604 h 861427"/>
              <a:gd name="connsiteX5" fmla="*/ 70301 w 398103"/>
              <a:gd name="connsiteY5" fmla="*/ 579729 h 861427"/>
              <a:gd name="connsiteX6" fmla="*/ 70301 w 398103"/>
              <a:gd name="connsiteY6" fmla="*/ 557504 h 861427"/>
              <a:gd name="connsiteX7" fmla="*/ 3626 w 398103"/>
              <a:gd name="connsiteY7" fmla="*/ 779754 h 861427"/>
              <a:gd name="connsiteX8" fmla="*/ 9976 w 398103"/>
              <a:gd name="connsiteY8" fmla="*/ 859129 h 861427"/>
              <a:gd name="connsiteX9" fmla="*/ 19501 w 398103"/>
              <a:gd name="connsiteY9" fmla="*/ 703554 h 861427"/>
              <a:gd name="connsiteX10" fmla="*/ 168726 w 398103"/>
              <a:gd name="connsiteY10" fmla="*/ 347954 h 861427"/>
              <a:gd name="connsiteX11" fmla="*/ 105226 w 398103"/>
              <a:gd name="connsiteY11" fmla="*/ 433679 h 861427"/>
              <a:gd name="connsiteX12" fmla="*/ 222701 w 398103"/>
              <a:gd name="connsiteY12" fmla="*/ 179679 h 861427"/>
              <a:gd name="connsiteX13" fmla="*/ 206826 w 398103"/>
              <a:gd name="connsiteY13" fmla="*/ 214604 h 861427"/>
              <a:gd name="connsiteX14" fmla="*/ 397326 w 398103"/>
              <a:gd name="connsiteY14" fmla="*/ 1879 h 86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8103" h="861427">
                <a:moveTo>
                  <a:pt x="397326" y="1879"/>
                </a:moveTo>
                <a:cubicBezTo>
                  <a:pt x="408968" y="-15583"/>
                  <a:pt x="286201" y="93954"/>
                  <a:pt x="276676" y="109829"/>
                </a:cubicBezTo>
                <a:cubicBezTo>
                  <a:pt x="267151" y="125704"/>
                  <a:pt x="352347" y="78079"/>
                  <a:pt x="340176" y="97129"/>
                </a:cubicBezTo>
                <a:cubicBezTo>
                  <a:pt x="328005" y="116179"/>
                  <a:pt x="221113" y="204550"/>
                  <a:pt x="203651" y="224129"/>
                </a:cubicBezTo>
                <a:cubicBezTo>
                  <a:pt x="186189" y="243708"/>
                  <a:pt x="257626" y="155337"/>
                  <a:pt x="235401" y="214604"/>
                </a:cubicBezTo>
                <a:cubicBezTo>
                  <a:pt x="213176" y="273871"/>
                  <a:pt x="97818" y="522579"/>
                  <a:pt x="70301" y="579729"/>
                </a:cubicBezTo>
                <a:cubicBezTo>
                  <a:pt x="42784" y="636879"/>
                  <a:pt x="81413" y="524167"/>
                  <a:pt x="70301" y="557504"/>
                </a:cubicBezTo>
                <a:cubicBezTo>
                  <a:pt x="59189" y="590841"/>
                  <a:pt x="13680" y="729483"/>
                  <a:pt x="3626" y="779754"/>
                </a:cubicBezTo>
                <a:cubicBezTo>
                  <a:pt x="-6428" y="830025"/>
                  <a:pt x="7330" y="871829"/>
                  <a:pt x="9976" y="859129"/>
                </a:cubicBezTo>
                <a:cubicBezTo>
                  <a:pt x="12622" y="846429"/>
                  <a:pt x="-6957" y="788750"/>
                  <a:pt x="19501" y="703554"/>
                </a:cubicBezTo>
                <a:cubicBezTo>
                  <a:pt x="45959" y="618358"/>
                  <a:pt x="154439" y="392933"/>
                  <a:pt x="168726" y="347954"/>
                </a:cubicBezTo>
                <a:cubicBezTo>
                  <a:pt x="183013" y="302975"/>
                  <a:pt x="96230" y="461725"/>
                  <a:pt x="105226" y="433679"/>
                </a:cubicBezTo>
                <a:cubicBezTo>
                  <a:pt x="114222" y="405633"/>
                  <a:pt x="205768" y="216192"/>
                  <a:pt x="222701" y="179679"/>
                </a:cubicBezTo>
                <a:cubicBezTo>
                  <a:pt x="239634" y="143167"/>
                  <a:pt x="179309" y="238416"/>
                  <a:pt x="206826" y="214604"/>
                </a:cubicBezTo>
                <a:cubicBezTo>
                  <a:pt x="234343" y="190792"/>
                  <a:pt x="385684" y="19341"/>
                  <a:pt x="397326" y="1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93C84FBC-6A57-432B-982C-988A30AE9329}"/>
              </a:ext>
            </a:extLst>
          </p:cNvPr>
          <p:cNvSpPr/>
          <p:nvPr/>
        </p:nvSpPr>
        <p:spPr>
          <a:xfrm>
            <a:off x="1845464" y="2405848"/>
            <a:ext cx="383996" cy="334341"/>
          </a:xfrm>
          <a:custGeom>
            <a:avLst/>
            <a:gdLst>
              <a:gd name="connsiteX0" fmla="*/ 2386 w 383996"/>
              <a:gd name="connsiteY0" fmla="*/ 802 h 334341"/>
              <a:gd name="connsiteX1" fmla="*/ 135736 w 383996"/>
              <a:gd name="connsiteY1" fmla="*/ 162727 h 334341"/>
              <a:gd name="connsiteX2" fmla="*/ 119861 w 383996"/>
              <a:gd name="connsiteY2" fmla="*/ 165902 h 334341"/>
              <a:gd name="connsiteX3" fmla="*/ 269086 w 383996"/>
              <a:gd name="connsiteY3" fmla="*/ 289727 h 334341"/>
              <a:gd name="connsiteX4" fmla="*/ 383386 w 383996"/>
              <a:gd name="connsiteY4" fmla="*/ 334177 h 334341"/>
              <a:gd name="connsiteX5" fmla="*/ 316711 w 383996"/>
              <a:gd name="connsiteY5" fmla="*/ 277027 h 334341"/>
              <a:gd name="connsiteX6" fmla="*/ 367511 w 383996"/>
              <a:gd name="connsiteY6" fmla="*/ 296077 h 334341"/>
              <a:gd name="connsiteX7" fmla="*/ 205586 w 383996"/>
              <a:gd name="connsiteY7" fmla="*/ 210352 h 334341"/>
              <a:gd name="connsiteX8" fmla="*/ 199236 w 383996"/>
              <a:gd name="connsiteY8" fmla="*/ 188127 h 334341"/>
              <a:gd name="connsiteX9" fmla="*/ 59536 w 383996"/>
              <a:gd name="connsiteY9" fmla="*/ 102402 h 334341"/>
              <a:gd name="connsiteX10" fmla="*/ 2386 w 383996"/>
              <a:gd name="connsiteY10" fmla="*/ 802 h 33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996" h="334341">
                <a:moveTo>
                  <a:pt x="2386" y="802"/>
                </a:moveTo>
                <a:cubicBezTo>
                  <a:pt x="15086" y="10856"/>
                  <a:pt x="116157" y="135210"/>
                  <a:pt x="135736" y="162727"/>
                </a:cubicBezTo>
                <a:cubicBezTo>
                  <a:pt x="155315" y="190244"/>
                  <a:pt x="97636" y="144735"/>
                  <a:pt x="119861" y="165902"/>
                </a:cubicBezTo>
                <a:cubicBezTo>
                  <a:pt x="142086" y="187069"/>
                  <a:pt x="225165" y="261681"/>
                  <a:pt x="269086" y="289727"/>
                </a:cubicBezTo>
                <a:cubicBezTo>
                  <a:pt x="313007" y="317773"/>
                  <a:pt x="375449" y="336294"/>
                  <a:pt x="383386" y="334177"/>
                </a:cubicBezTo>
                <a:cubicBezTo>
                  <a:pt x="391323" y="332060"/>
                  <a:pt x="319357" y="283377"/>
                  <a:pt x="316711" y="277027"/>
                </a:cubicBezTo>
                <a:cubicBezTo>
                  <a:pt x="314065" y="270677"/>
                  <a:pt x="386032" y="307190"/>
                  <a:pt x="367511" y="296077"/>
                </a:cubicBezTo>
                <a:cubicBezTo>
                  <a:pt x="348990" y="284965"/>
                  <a:pt x="233632" y="228344"/>
                  <a:pt x="205586" y="210352"/>
                </a:cubicBezTo>
                <a:cubicBezTo>
                  <a:pt x="177540" y="192360"/>
                  <a:pt x="223578" y="206119"/>
                  <a:pt x="199236" y="188127"/>
                </a:cubicBezTo>
                <a:cubicBezTo>
                  <a:pt x="174894" y="170135"/>
                  <a:pt x="88640" y="126744"/>
                  <a:pt x="59536" y="102402"/>
                </a:cubicBezTo>
                <a:cubicBezTo>
                  <a:pt x="30432" y="78060"/>
                  <a:pt x="-10314" y="-9252"/>
                  <a:pt x="2386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0A9DDA3-5A5E-8D30-8290-ECD7BD569236}"/>
              </a:ext>
            </a:extLst>
          </p:cNvPr>
          <p:cNvSpPr/>
          <p:nvPr/>
        </p:nvSpPr>
        <p:spPr>
          <a:xfrm>
            <a:off x="1879123" y="2571372"/>
            <a:ext cx="240903" cy="350281"/>
          </a:xfrm>
          <a:custGeom>
            <a:avLst/>
            <a:gdLst>
              <a:gd name="connsiteX0" fmla="*/ 51277 w 240903"/>
              <a:gd name="connsiteY0" fmla="*/ 378 h 350281"/>
              <a:gd name="connsiteX1" fmla="*/ 130652 w 240903"/>
              <a:gd name="connsiteY1" fmla="*/ 111503 h 350281"/>
              <a:gd name="connsiteX2" fmla="*/ 238602 w 240903"/>
              <a:gd name="connsiteY2" fmla="*/ 175003 h 350281"/>
              <a:gd name="connsiteX3" fmla="*/ 187802 w 240903"/>
              <a:gd name="connsiteY3" fmla="*/ 178178 h 350281"/>
              <a:gd name="connsiteX4" fmla="*/ 477 w 240903"/>
              <a:gd name="connsiteY4" fmla="*/ 349628 h 350281"/>
              <a:gd name="connsiteX5" fmla="*/ 137002 w 240903"/>
              <a:gd name="connsiteY5" fmla="*/ 235328 h 350281"/>
              <a:gd name="connsiteX6" fmla="*/ 232252 w 240903"/>
              <a:gd name="connsiteY6" fmla="*/ 190878 h 350281"/>
              <a:gd name="connsiteX7" fmla="*/ 149702 w 240903"/>
              <a:gd name="connsiteY7" fmla="*/ 149603 h 350281"/>
              <a:gd name="connsiteX8" fmla="*/ 152877 w 240903"/>
              <a:gd name="connsiteY8" fmla="*/ 152778 h 350281"/>
              <a:gd name="connsiteX9" fmla="*/ 51277 w 240903"/>
              <a:gd name="connsiteY9" fmla="*/ 378 h 35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903" h="350281">
                <a:moveTo>
                  <a:pt x="51277" y="378"/>
                </a:moveTo>
                <a:cubicBezTo>
                  <a:pt x="47573" y="-6501"/>
                  <a:pt x="99431" y="82399"/>
                  <a:pt x="130652" y="111503"/>
                </a:cubicBezTo>
                <a:cubicBezTo>
                  <a:pt x="161873" y="140607"/>
                  <a:pt x="229077" y="163891"/>
                  <a:pt x="238602" y="175003"/>
                </a:cubicBezTo>
                <a:cubicBezTo>
                  <a:pt x="248127" y="186116"/>
                  <a:pt x="227489" y="149074"/>
                  <a:pt x="187802" y="178178"/>
                </a:cubicBezTo>
                <a:cubicBezTo>
                  <a:pt x="148115" y="207282"/>
                  <a:pt x="8944" y="340103"/>
                  <a:pt x="477" y="349628"/>
                </a:cubicBezTo>
                <a:cubicBezTo>
                  <a:pt x="-7990" y="359153"/>
                  <a:pt x="98373" y="261786"/>
                  <a:pt x="137002" y="235328"/>
                </a:cubicBezTo>
                <a:cubicBezTo>
                  <a:pt x="175631" y="208870"/>
                  <a:pt x="230135" y="205166"/>
                  <a:pt x="232252" y="190878"/>
                </a:cubicBezTo>
                <a:cubicBezTo>
                  <a:pt x="234369" y="176591"/>
                  <a:pt x="149702" y="149603"/>
                  <a:pt x="149702" y="149603"/>
                </a:cubicBezTo>
                <a:cubicBezTo>
                  <a:pt x="136473" y="143253"/>
                  <a:pt x="167694" y="173945"/>
                  <a:pt x="152877" y="152778"/>
                </a:cubicBezTo>
                <a:cubicBezTo>
                  <a:pt x="138060" y="131611"/>
                  <a:pt x="54981" y="7257"/>
                  <a:pt x="51277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F6989E95-95BE-6BDD-BA4E-3CC2F63C95F0}"/>
              </a:ext>
            </a:extLst>
          </p:cNvPr>
          <p:cNvSpPr/>
          <p:nvPr/>
        </p:nvSpPr>
        <p:spPr>
          <a:xfrm>
            <a:off x="1711159" y="2881650"/>
            <a:ext cx="137413" cy="678250"/>
          </a:xfrm>
          <a:custGeom>
            <a:avLst/>
            <a:gdLst>
              <a:gd name="connsiteX0" fmla="*/ 136691 w 137413"/>
              <a:gd name="connsiteY0" fmla="*/ 1250 h 678250"/>
              <a:gd name="connsiteX1" fmla="*/ 3341 w 137413"/>
              <a:gd name="connsiteY1" fmla="*/ 433050 h 678250"/>
              <a:gd name="connsiteX2" fmla="*/ 38266 w 137413"/>
              <a:gd name="connsiteY2" fmla="*/ 674350 h 678250"/>
              <a:gd name="connsiteX3" fmla="*/ 16041 w 137413"/>
              <a:gd name="connsiteY3" fmla="*/ 560050 h 678250"/>
              <a:gd name="connsiteX4" fmla="*/ 44616 w 137413"/>
              <a:gd name="connsiteY4" fmla="*/ 274300 h 678250"/>
              <a:gd name="connsiteX5" fmla="*/ 57316 w 137413"/>
              <a:gd name="connsiteY5" fmla="*/ 299700 h 678250"/>
              <a:gd name="connsiteX6" fmla="*/ 136691 w 137413"/>
              <a:gd name="connsiteY6" fmla="*/ 1250 h 67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413" h="678250">
                <a:moveTo>
                  <a:pt x="136691" y="1250"/>
                </a:moveTo>
                <a:cubicBezTo>
                  <a:pt x="127695" y="23475"/>
                  <a:pt x="19745" y="320867"/>
                  <a:pt x="3341" y="433050"/>
                </a:cubicBezTo>
                <a:cubicBezTo>
                  <a:pt x="-13063" y="545233"/>
                  <a:pt x="36149" y="653183"/>
                  <a:pt x="38266" y="674350"/>
                </a:cubicBezTo>
                <a:cubicBezTo>
                  <a:pt x="40383" y="695517"/>
                  <a:pt x="14983" y="626725"/>
                  <a:pt x="16041" y="560050"/>
                </a:cubicBezTo>
                <a:cubicBezTo>
                  <a:pt x="17099" y="493375"/>
                  <a:pt x="37737" y="317692"/>
                  <a:pt x="44616" y="274300"/>
                </a:cubicBezTo>
                <a:cubicBezTo>
                  <a:pt x="51495" y="230908"/>
                  <a:pt x="46733" y="339388"/>
                  <a:pt x="57316" y="299700"/>
                </a:cubicBezTo>
                <a:cubicBezTo>
                  <a:pt x="67899" y="260013"/>
                  <a:pt x="145687" y="-20975"/>
                  <a:pt x="136691" y="1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4EEE5613-7C42-2DB2-D5EE-988D1CB2DD3E}"/>
              </a:ext>
            </a:extLst>
          </p:cNvPr>
          <p:cNvSpPr/>
          <p:nvPr/>
        </p:nvSpPr>
        <p:spPr>
          <a:xfrm>
            <a:off x="1292159" y="3685959"/>
            <a:ext cx="466803" cy="622536"/>
          </a:xfrm>
          <a:custGeom>
            <a:avLst/>
            <a:gdLst>
              <a:gd name="connsiteX0" fmla="*/ 466791 w 466803"/>
              <a:gd name="connsiteY0" fmla="*/ 216 h 622536"/>
              <a:gd name="connsiteX1" fmla="*/ 244541 w 466803"/>
              <a:gd name="connsiteY1" fmla="*/ 187541 h 622536"/>
              <a:gd name="connsiteX2" fmla="*/ 66 w 466803"/>
              <a:gd name="connsiteY2" fmla="*/ 622516 h 622536"/>
              <a:gd name="connsiteX3" fmla="*/ 219141 w 466803"/>
              <a:gd name="connsiteY3" fmla="*/ 206591 h 622536"/>
              <a:gd name="connsiteX4" fmla="*/ 146116 w 466803"/>
              <a:gd name="connsiteY4" fmla="*/ 276441 h 622536"/>
              <a:gd name="connsiteX5" fmla="*/ 235016 w 466803"/>
              <a:gd name="connsiteY5" fmla="*/ 152616 h 622536"/>
              <a:gd name="connsiteX6" fmla="*/ 466791 w 466803"/>
              <a:gd name="connsiteY6" fmla="*/ 216 h 62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803" h="622536">
                <a:moveTo>
                  <a:pt x="466791" y="216"/>
                </a:moveTo>
                <a:cubicBezTo>
                  <a:pt x="468379" y="6037"/>
                  <a:pt x="322328" y="83824"/>
                  <a:pt x="244541" y="187541"/>
                </a:cubicBezTo>
                <a:cubicBezTo>
                  <a:pt x="166754" y="291258"/>
                  <a:pt x="4299" y="619341"/>
                  <a:pt x="66" y="622516"/>
                </a:cubicBezTo>
                <a:cubicBezTo>
                  <a:pt x="-4167" y="625691"/>
                  <a:pt x="194799" y="264270"/>
                  <a:pt x="219141" y="206591"/>
                </a:cubicBezTo>
                <a:cubicBezTo>
                  <a:pt x="243483" y="148912"/>
                  <a:pt x="143470" y="285437"/>
                  <a:pt x="146116" y="276441"/>
                </a:cubicBezTo>
                <a:cubicBezTo>
                  <a:pt x="148762" y="267445"/>
                  <a:pt x="184216" y="197595"/>
                  <a:pt x="235016" y="152616"/>
                </a:cubicBezTo>
                <a:cubicBezTo>
                  <a:pt x="285816" y="107637"/>
                  <a:pt x="465203" y="-5605"/>
                  <a:pt x="466791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2146BB0-827E-EBD8-205F-C6D573D76511}"/>
              </a:ext>
            </a:extLst>
          </p:cNvPr>
          <p:cNvSpPr/>
          <p:nvPr/>
        </p:nvSpPr>
        <p:spPr>
          <a:xfrm>
            <a:off x="1035689" y="3958767"/>
            <a:ext cx="278794" cy="429175"/>
          </a:xfrm>
          <a:custGeom>
            <a:avLst/>
            <a:gdLst>
              <a:gd name="connsiteX0" fmla="*/ 278761 w 278794"/>
              <a:gd name="connsiteY0" fmla="*/ 458 h 429175"/>
              <a:gd name="connsiteX1" fmla="*/ 24761 w 278794"/>
              <a:gd name="connsiteY1" fmla="*/ 76658 h 429175"/>
              <a:gd name="connsiteX2" fmla="*/ 72386 w 278794"/>
              <a:gd name="connsiteY2" fmla="*/ 127458 h 429175"/>
              <a:gd name="connsiteX3" fmla="*/ 193036 w 278794"/>
              <a:gd name="connsiteY3" fmla="*/ 419558 h 429175"/>
              <a:gd name="connsiteX4" fmla="*/ 170811 w 278794"/>
              <a:gd name="connsiteY4" fmla="*/ 337008 h 429175"/>
              <a:gd name="connsiteX5" fmla="*/ 85086 w 278794"/>
              <a:gd name="connsiteY5" fmla="*/ 121108 h 429175"/>
              <a:gd name="connsiteX6" fmla="*/ 5711 w 278794"/>
              <a:gd name="connsiteY6" fmla="*/ 114758 h 429175"/>
              <a:gd name="connsiteX7" fmla="*/ 278761 w 278794"/>
              <a:gd name="connsiteY7" fmla="*/ 458 h 4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794" h="429175">
                <a:moveTo>
                  <a:pt x="278761" y="458"/>
                </a:moveTo>
                <a:cubicBezTo>
                  <a:pt x="281936" y="-5892"/>
                  <a:pt x="59157" y="55491"/>
                  <a:pt x="24761" y="76658"/>
                </a:cubicBezTo>
                <a:cubicBezTo>
                  <a:pt x="-9635" y="97825"/>
                  <a:pt x="44340" y="70308"/>
                  <a:pt x="72386" y="127458"/>
                </a:cubicBezTo>
                <a:cubicBezTo>
                  <a:pt x="100432" y="184608"/>
                  <a:pt x="176632" y="384633"/>
                  <a:pt x="193036" y="419558"/>
                </a:cubicBezTo>
                <a:cubicBezTo>
                  <a:pt x="209440" y="454483"/>
                  <a:pt x="188803" y="386750"/>
                  <a:pt x="170811" y="337008"/>
                </a:cubicBezTo>
                <a:cubicBezTo>
                  <a:pt x="152819" y="287266"/>
                  <a:pt x="112603" y="158150"/>
                  <a:pt x="85086" y="121108"/>
                </a:cubicBezTo>
                <a:cubicBezTo>
                  <a:pt x="57569" y="84066"/>
                  <a:pt x="-21806" y="130633"/>
                  <a:pt x="5711" y="114758"/>
                </a:cubicBezTo>
                <a:cubicBezTo>
                  <a:pt x="33228" y="98883"/>
                  <a:pt x="275586" y="6808"/>
                  <a:pt x="278761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4CC3D587-3FF6-BCB9-B2E2-4F605682DE06}"/>
              </a:ext>
            </a:extLst>
          </p:cNvPr>
          <p:cNvSpPr/>
          <p:nvPr/>
        </p:nvSpPr>
        <p:spPr>
          <a:xfrm>
            <a:off x="1600035" y="2795389"/>
            <a:ext cx="299903" cy="363745"/>
          </a:xfrm>
          <a:custGeom>
            <a:avLst/>
            <a:gdLst>
              <a:gd name="connsiteX0" fmla="*/ 292265 w 299903"/>
              <a:gd name="connsiteY0" fmla="*/ 14486 h 363745"/>
              <a:gd name="connsiteX1" fmla="*/ 108115 w 299903"/>
              <a:gd name="connsiteY1" fmla="*/ 125611 h 363745"/>
              <a:gd name="connsiteX2" fmla="*/ 165 w 299903"/>
              <a:gd name="connsiteY2" fmla="*/ 363736 h 363745"/>
              <a:gd name="connsiteX3" fmla="*/ 82715 w 299903"/>
              <a:gd name="connsiteY3" fmla="*/ 135136 h 363745"/>
              <a:gd name="connsiteX4" fmla="*/ 50965 w 299903"/>
              <a:gd name="connsiteY4" fmla="*/ 176411 h 363745"/>
              <a:gd name="connsiteX5" fmla="*/ 241465 w 299903"/>
              <a:gd name="connsiteY5" fmla="*/ 20836 h 363745"/>
              <a:gd name="connsiteX6" fmla="*/ 292265 w 299903"/>
              <a:gd name="connsiteY6" fmla="*/ 14486 h 36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903" h="363745">
                <a:moveTo>
                  <a:pt x="292265" y="14486"/>
                </a:moveTo>
                <a:cubicBezTo>
                  <a:pt x="270040" y="31948"/>
                  <a:pt x="156798" y="67403"/>
                  <a:pt x="108115" y="125611"/>
                </a:cubicBezTo>
                <a:cubicBezTo>
                  <a:pt x="59432" y="183819"/>
                  <a:pt x="4398" y="362149"/>
                  <a:pt x="165" y="363736"/>
                </a:cubicBezTo>
                <a:cubicBezTo>
                  <a:pt x="-4068" y="365323"/>
                  <a:pt x="74248" y="166357"/>
                  <a:pt x="82715" y="135136"/>
                </a:cubicBezTo>
                <a:cubicBezTo>
                  <a:pt x="91182" y="103915"/>
                  <a:pt x="24507" y="195461"/>
                  <a:pt x="50965" y="176411"/>
                </a:cubicBezTo>
                <a:cubicBezTo>
                  <a:pt x="77423" y="157361"/>
                  <a:pt x="197544" y="50469"/>
                  <a:pt x="241465" y="20836"/>
                </a:cubicBezTo>
                <a:cubicBezTo>
                  <a:pt x="285386" y="-8797"/>
                  <a:pt x="314490" y="-2976"/>
                  <a:pt x="292265" y="14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CF0F0661-422D-2F99-9922-A87C1E1017E5}"/>
              </a:ext>
            </a:extLst>
          </p:cNvPr>
          <p:cNvSpPr/>
          <p:nvPr/>
        </p:nvSpPr>
        <p:spPr>
          <a:xfrm>
            <a:off x="1171811" y="3235318"/>
            <a:ext cx="399629" cy="560066"/>
          </a:xfrm>
          <a:custGeom>
            <a:avLst/>
            <a:gdLst>
              <a:gd name="connsiteX0" fmla="*/ 396639 w 399629"/>
              <a:gd name="connsiteY0" fmla="*/ 7 h 560066"/>
              <a:gd name="connsiteX1" fmla="*/ 329964 w 399629"/>
              <a:gd name="connsiteY1" fmla="*/ 177807 h 560066"/>
              <a:gd name="connsiteX2" fmla="*/ 6114 w 399629"/>
              <a:gd name="connsiteY2" fmla="*/ 555632 h 560066"/>
              <a:gd name="connsiteX3" fmla="*/ 136289 w 399629"/>
              <a:gd name="connsiteY3" fmla="*/ 371482 h 560066"/>
              <a:gd name="connsiteX4" fmla="*/ 361714 w 399629"/>
              <a:gd name="connsiteY4" fmla="*/ 171457 h 560066"/>
              <a:gd name="connsiteX5" fmla="*/ 396639 w 399629"/>
              <a:gd name="connsiteY5" fmla="*/ 7 h 56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629" h="560066">
                <a:moveTo>
                  <a:pt x="396639" y="7"/>
                </a:moveTo>
                <a:cubicBezTo>
                  <a:pt x="391348" y="1065"/>
                  <a:pt x="395051" y="85203"/>
                  <a:pt x="329964" y="177807"/>
                </a:cubicBezTo>
                <a:cubicBezTo>
                  <a:pt x="264877" y="270411"/>
                  <a:pt x="38393" y="523353"/>
                  <a:pt x="6114" y="555632"/>
                </a:cubicBezTo>
                <a:cubicBezTo>
                  <a:pt x="-26165" y="587911"/>
                  <a:pt x="77022" y="435511"/>
                  <a:pt x="136289" y="371482"/>
                </a:cubicBezTo>
                <a:cubicBezTo>
                  <a:pt x="195556" y="307453"/>
                  <a:pt x="318322" y="233370"/>
                  <a:pt x="361714" y="171457"/>
                </a:cubicBezTo>
                <a:cubicBezTo>
                  <a:pt x="405106" y="109545"/>
                  <a:pt x="401930" y="-1051"/>
                  <a:pt x="39663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758FC3C-9168-6FBD-CB73-01921FF265F3}"/>
              </a:ext>
            </a:extLst>
          </p:cNvPr>
          <p:cNvSpPr/>
          <p:nvPr/>
        </p:nvSpPr>
        <p:spPr>
          <a:xfrm>
            <a:off x="2189978" y="2456701"/>
            <a:ext cx="407261" cy="259138"/>
          </a:xfrm>
          <a:custGeom>
            <a:avLst/>
            <a:gdLst>
              <a:gd name="connsiteX0" fmla="*/ 407172 w 407261"/>
              <a:gd name="connsiteY0" fmla="*/ 749 h 259138"/>
              <a:gd name="connsiteX1" fmla="*/ 257947 w 407261"/>
              <a:gd name="connsiteY1" fmla="*/ 118224 h 259138"/>
              <a:gd name="connsiteX2" fmla="*/ 273822 w 407261"/>
              <a:gd name="connsiteY2" fmla="*/ 115049 h 259138"/>
              <a:gd name="connsiteX3" fmla="*/ 772 w 407261"/>
              <a:gd name="connsiteY3" fmla="*/ 257924 h 259138"/>
              <a:gd name="connsiteX4" fmla="*/ 188097 w 407261"/>
              <a:gd name="connsiteY4" fmla="*/ 184899 h 259138"/>
              <a:gd name="connsiteX5" fmla="*/ 80147 w 407261"/>
              <a:gd name="connsiteY5" fmla="*/ 203949 h 259138"/>
              <a:gd name="connsiteX6" fmla="*/ 276997 w 407261"/>
              <a:gd name="connsiteY6" fmla="*/ 73774 h 259138"/>
              <a:gd name="connsiteX7" fmla="*/ 407172 w 407261"/>
              <a:gd name="connsiteY7" fmla="*/ 749 h 25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261" h="259138">
                <a:moveTo>
                  <a:pt x="407172" y="749"/>
                </a:moveTo>
                <a:cubicBezTo>
                  <a:pt x="403997" y="8157"/>
                  <a:pt x="257947" y="118224"/>
                  <a:pt x="257947" y="118224"/>
                </a:cubicBezTo>
                <a:cubicBezTo>
                  <a:pt x="235722" y="137274"/>
                  <a:pt x="316684" y="91766"/>
                  <a:pt x="273822" y="115049"/>
                </a:cubicBezTo>
                <a:cubicBezTo>
                  <a:pt x="230960" y="138332"/>
                  <a:pt x="15059" y="246282"/>
                  <a:pt x="772" y="257924"/>
                </a:cubicBezTo>
                <a:cubicBezTo>
                  <a:pt x="-13515" y="269566"/>
                  <a:pt x="174868" y="193895"/>
                  <a:pt x="188097" y="184899"/>
                </a:cubicBezTo>
                <a:cubicBezTo>
                  <a:pt x="201326" y="175903"/>
                  <a:pt x="65330" y="222470"/>
                  <a:pt x="80147" y="203949"/>
                </a:cubicBezTo>
                <a:cubicBezTo>
                  <a:pt x="94964" y="185428"/>
                  <a:pt x="225668" y="104995"/>
                  <a:pt x="276997" y="73774"/>
                </a:cubicBezTo>
                <a:cubicBezTo>
                  <a:pt x="328326" y="42553"/>
                  <a:pt x="410347" y="-6659"/>
                  <a:pt x="407172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21EBF99-3EEA-FED1-9445-0A11891FFE52}"/>
              </a:ext>
            </a:extLst>
          </p:cNvPr>
          <p:cNvSpPr/>
          <p:nvPr/>
        </p:nvSpPr>
        <p:spPr>
          <a:xfrm>
            <a:off x="1838315" y="2254304"/>
            <a:ext cx="209829" cy="130121"/>
          </a:xfrm>
          <a:custGeom>
            <a:avLst/>
            <a:gdLst>
              <a:gd name="connsiteX0" fmla="*/ 10 w 209829"/>
              <a:gd name="connsiteY0" fmla="*/ 130121 h 130121"/>
              <a:gd name="connsiteX1" fmla="*/ 107960 w 209829"/>
              <a:gd name="connsiteY1" fmla="*/ 22171 h 130121"/>
              <a:gd name="connsiteX2" fmla="*/ 209560 w 209829"/>
              <a:gd name="connsiteY2" fmla="*/ 63446 h 130121"/>
              <a:gd name="connsiteX3" fmla="*/ 136535 w 209829"/>
              <a:gd name="connsiteY3" fmla="*/ 3121 h 130121"/>
              <a:gd name="connsiteX4" fmla="*/ 101610 w 209829"/>
              <a:gd name="connsiteY4" fmla="*/ 22171 h 130121"/>
              <a:gd name="connsiteX5" fmla="*/ 10 w 209829"/>
              <a:gd name="connsiteY5" fmla="*/ 130121 h 13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829" h="130121">
                <a:moveTo>
                  <a:pt x="10" y="130121"/>
                </a:moveTo>
                <a:cubicBezTo>
                  <a:pt x="1068" y="130121"/>
                  <a:pt x="73035" y="33283"/>
                  <a:pt x="107960" y="22171"/>
                </a:cubicBezTo>
                <a:cubicBezTo>
                  <a:pt x="142885" y="11058"/>
                  <a:pt x="204798" y="66621"/>
                  <a:pt x="209560" y="63446"/>
                </a:cubicBezTo>
                <a:cubicBezTo>
                  <a:pt x="214322" y="60271"/>
                  <a:pt x="154527" y="10000"/>
                  <a:pt x="136535" y="3121"/>
                </a:cubicBezTo>
                <a:cubicBezTo>
                  <a:pt x="118543" y="-3758"/>
                  <a:pt x="123306" y="-54"/>
                  <a:pt x="101610" y="22171"/>
                </a:cubicBezTo>
                <a:cubicBezTo>
                  <a:pt x="79914" y="44396"/>
                  <a:pt x="-1048" y="130121"/>
                  <a:pt x="10" y="130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16A6AC26-2ADE-430C-2A48-8C457A4016F4}"/>
              </a:ext>
            </a:extLst>
          </p:cNvPr>
          <p:cNvSpPr/>
          <p:nvPr/>
        </p:nvSpPr>
        <p:spPr>
          <a:xfrm>
            <a:off x="2125975" y="2396880"/>
            <a:ext cx="324540" cy="151663"/>
          </a:xfrm>
          <a:custGeom>
            <a:avLst/>
            <a:gdLst>
              <a:gd name="connsiteX0" fmla="*/ 4450 w 324540"/>
              <a:gd name="connsiteY0" fmla="*/ 245 h 151663"/>
              <a:gd name="connsiteX1" fmla="*/ 194950 w 324540"/>
              <a:gd name="connsiteY1" fmla="*/ 47870 h 151663"/>
              <a:gd name="connsiteX2" fmla="*/ 321950 w 324540"/>
              <a:gd name="connsiteY2" fmla="*/ 149470 h 151663"/>
              <a:gd name="connsiteX3" fmla="*/ 274325 w 324540"/>
              <a:gd name="connsiteY3" fmla="*/ 111370 h 151663"/>
              <a:gd name="connsiteX4" fmla="*/ 201300 w 324540"/>
              <a:gd name="connsiteY4" fmla="*/ 38345 h 151663"/>
              <a:gd name="connsiteX5" fmla="*/ 71125 w 324540"/>
              <a:gd name="connsiteY5" fmla="*/ 28820 h 151663"/>
              <a:gd name="connsiteX6" fmla="*/ 4450 w 324540"/>
              <a:gd name="connsiteY6" fmla="*/ 245 h 15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540" h="151663">
                <a:moveTo>
                  <a:pt x="4450" y="245"/>
                </a:moveTo>
                <a:cubicBezTo>
                  <a:pt x="25088" y="3420"/>
                  <a:pt x="142033" y="22999"/>
                  <a:pt x="194950" y="47870"/>
                </a:cubicBezTo>
                <a:cubicBezTo>
                  <a:pt x="247867" y="72741"/>
                  <a:pt x="321950" y="149470"/>
                  <a:pt x="321950" y="149470"/>
                </a:cubicBezTo>
                <a:cubicBezTo>
                  <a:pt x="335179" y="160053"/>
                  <a:pt x="294433" y="129891"/>
                  <a:pt x="274325" y="111370"/>
                </a:cubicBezTo>
                <a:cubicBezTo>
                  <a:pt x="254217" y="92849"/>
                  <a:pt x="235167" y="52103"/>
                  <a:pt x="201300" y="38345"/>
                </a:cubicBezTo>
                <a:cubicBezTo>
                  <a:pt x="167433" y="24587"/>
                  <a:pt x="102346" y="31995"/>
                  <a:pt x="71125" y="28820"/>
                </a:cubicBezTo>
                <a:cubicBezTo>
                  <a:pt x="39904" y="25645"/>
                  <a:pt x="-16188" y="-2930"/>
                  <a:pt x="4450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27EADB91-0A1F-32E6-F563-090A6278083A}"/>
              </a:ext>
            </a:extLst>
          </p:cNvPr>
          <p:cNvSpPr/>
          <p:nvPr/>
        </p:nvSpPr>
        <p:spPr>
          <a:xfrm>
            <a:off x="2038300" y="2370231"/>
            <a:ext cx="51204" cy="243819"/>
          </a:xfrm>
          <a:custGeom>
            <a:avLst/>
            <a:gdLst>
              <a:gd name="connsiteX0" fmla="*/ 50 w 51204"/>
              <a:gd name="connsiteY0" fmla="*/ 1494 h 243819"/>
              <a:gd name="connsiteX1" fmla="*/ 47675 w 51204"/>
              <a:gd name="connsiteY1" fmla="*/ 131669 h 243819"/>
              <a:gd name="connsiteX2" fmla="*/ 47675 w 51204"/>
              <a:gd name="connsiteY2" fmla="*/ 242794 h 243819"/>
              <a:gd name="connsiteX3" fmla="*/ 50850 w 51204"/>
              <a:gd name="connsiteY3" fmla="*/ 64994 h 243819"/>
              <a:gd name="connsiteX4" fmla="*/ 38150 w 51204"/>
              <a:gd name="connsiteY4" fmla="*/ 103094 h 243819"/>
              <a:gd name="connsiteX5" fmla="*/ 38150 w 51204"/>
              <a:gd name="connsiteY5" fmla="*/ 61819 h 243819"/>
              <a:gd name="connsiteX6" fmla="*/ 50 w 51204"/>
              <a:gd name="connsiteY6" fmla="*/ 1494 h 24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204" h="243819">
                <a:moveTo>
                  <a:pt x="50" y="1494"/>
                </a:moveTo>
                <a:cubicBezTo>
                  <a:pt x="1637" y="13136"/>
                  <a:pt x="39737" y="91452"/>
                  <a:pt x="47675" y="131669"/>
                </a:cubicBezTo>
                <a:cubicBezTo>
                  <a:pt x="55613" y="171886"/>
                  <a:pt x="47146" y="253906"/>
                  <a:pt x="47675" y="242794"/>
                </a:cubicBezTo>
                <a:cubicBezTo>
                  <a:pt x="48204" y="231682"/>
                  <a:pt x="52438" y="88277"/>
                  <a:pt x="50850" y="64994"/>
                </a:cubicBezTo>
                <a:cubicBezTo>
                  <a:pt x="49263" y="41711"/>
                  <a:pt x="40267" y="103623"/>
                  <a:pt x="38150" y="103094"/>
                </a:cubicBezTo>
                <a:cubicBezTo>
                  <a:pt x="36033" y="102565"/>
                  <a:pt x="41854" y="73990"/>
                  <a:pt x="38150" y="61819"/>
                </a:cubicBezTo>
                <a:cubicBezTo>
                  <a:pt x="34446" y="49648"/>
                  <a:pt x="-1537" y="-10148"/>
                  <a:pt x="50" y="1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8EB42F60-65A4-9A7F-DA12-766E219B63D4}"/>
              </a:ext>
            </a:extLst>
          </p:cNvPr>
          <p:cNvSpPr/>
          <p:nvPr/>
        </p:nvSpPr>
        <p:spPr>
          <a:xfrm>
            <a:off x="1881588" y="1800185"/>
            <a:ext cx="111864" cy="440363"/>
          </a:xfrm>
          <a:custGeom>
            <a:avLst/>
            <a:gdLst>
              <a:gd name="connsiteX0" fmla="*/ 93262 w 111864"/>
              <a:gd name="connsiteY0" fmla="*/ 438190 h 440363"/>
              <a:gd name="connsiteX1" fmla="*/ 1187 w 111864"/>
              <a:gd name="connsiteY1" fmla="*/ 406440 h 440363"/>
              <a:gd name="connsiteX2" fmla="*/ 39287 w 111864"/>
              <a:gd name="connsiteY2" fmla="*/ 301665 h 440363"/>
              <a:gd name="connsiteX3" fmla="*/ 13887 w 111864"/>
              <a:gd name="connsiteY3" fmla="*/ 301665 h 440363"/>
              <a:gd name="connsiteX4" fmla="*/ 93262 w 111864"/>
              <a:gd name="connsiteY4" fmla="*/ 260390 h 440363"/>
              <a:gd name="connsiteX5" fmla="*/ 105962 w 111864"/>
              <a:gd name="connsiteY5" fmla="*/ 206415 h 440363"/>
              <a:gd name="connsiteX6" fmla="*/ 74212 w 111864"/>
              <a:gd name="connsiteY6" fmla="*/ 6390 h 440363"/>
              <a:gd name="connsiteX7" fmla="*/ 80562 w 111864"/>
              <a:gd name="connsiteY7" fmla="*/ 66715 h 440363"/>
              <a:gd name="connsiteX8" fmla="*/ 109137 w 111864"/>
              <a:gd name="connsiteY8" fmla="*/ 238165 h 440363"/>
              <a:gd name="connsiteX9" fmla="*/ 4362 w 111864"/>
              <a:gd name="connsiteY9" fmla="*/ 327065 h 440363"/>
              <a:gd name="connsiteX10" fmla="*/ 45637 w 111864"/>
              <a:gd name="connsiteY10" fmla="*/ 355640 h 440363"/>
              <a:gd name="connsiteX11" fmla="*/ 93262 w 111864"/>
              <a:gd name="connsiteY11" fmla="*/ 438190 h 44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864" h="440363">
                <a:moveTo>
                  <a:pt x="93262" y="438190"/>
                </a:moveTo>
                <a:cubicBezTo>
                  <a:pt x="85854" y="446657"/>
                  <a:pt x="10183" y="429194"/>
                  <a:pt x="1187" y="406440"/>
                </a:cubicBezTo>
                <a:cubicBezTo>
                  <a:pt x="-7809" y="383686"/>
                  <a:pt x="37170" y="319127"/>
                  <a:pt x="39287" y="301665"/>
                </a:cubicBezTo>
                <a:cubicBezTo>
                  <a:pt x="41404" y="284203"/>
                  <a:pt x="4891" y="308544"/>
                  <a:pt x="13887" y="301665"/>
                </a:cubicBezTo>
                <a:cubicBezTo>
                  <a:pt x="22883" y="294786"/>
                  <a:pt x="77916" y="276265"/>
                  <a:pt x="93262" y="260390"/>
                </a:cubicBezTo>
                <a:cubicBezTo>
                  <a:pt x="108608" y="244515"/>
                  <a:pt x="109137" y="248748"/>
                  <a:pt x="105962" y="206415"/>
                </a:cubicBezTo>
                <a:cubicBezTo>
                  <a:pt x="102787" y="164082"/>
                  <a:pt x="78445" y="29673"/>
                  <a:pt x="74212" y="6390"/>
                </a:cubicBezTo>
                <a:cubicBezTo>
                  <a:pt x="69979" y="-16893"/>
                  <a:pt x="74741" y="28086"/>
                  <a:pt x="80562" y="66715"/>
                </a:cubicBezTo>
                <a:cubicBezTo>
                  <a:pt x="86383" y="105344"/>
                  <a:pt x="121837" y="194773"/>
                  <a:pt x="109137" y="238165"/>
                </a:cubicBezTo>
                <a:cubicBezTo>
                  <a:pt x="96437" y="281557"/>
                  <a:pt x="14945" y="307486"/>
                  <a:pt x="4362" y="327065"/>
                </a:cubicBezTo>
                <a:cubicBezTo>
                  <a:pt x="-6221" y="346644"/>
                  <a:pt x="37170" y="341882"/>
                  <a:pt x="45637" y="355640"/>
                </a:cubicBezTo>
                <a:cubicBezTo>
                  <a:pt x="54104" y="369398"/>
                  <a:pt x="100670" y="429723"/>
                  <a:pt x="93262" y="438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B981CEC9-1ADC-6503-9D3C-2E7657711521}"/>
              </a:ext>
            </a:extLst>
          </p:cNvPr>
          <p:cNvSpPr/>
          <p:nvPr/>
        </p:nvSpPr>
        <p:spPr>
          <a:xfrm>
            <a:off x="2026456" y="899341"/>
            <a:ext cx="97824" cy="298457"/>
          </a:xfrm>
          <a:custGeom>
            <a:avLst/>
            <a:gdLst>
              <a:gd name="connsiteX0" fmla="*/ 97619 w 97824"/>
              <a:gd name="connsiteY0" fmla="*/ 2359 h 298457"/>
              <a:gd name="connsiteX1" fmla="*/ 2369 w 97824"/>
              <a:gd name="connsiteY1" fmla="*/ 183334 h 298457"/>
              <a:gd name="connsiteX2" fmla="*/ 27769 w 97824"/>
              <a:gd name="connsiteY2" fmla="*/ 164284 h 298457"/>
              <a:gd name="connsiteX3" fmla="*/ 15069 w 97824"/>
              <a:gd name="connsiteY3" fmla="*/ 297634 h 298457"/>
              <a:gd name="connsiteX4" fmla="*/ 27769 w 97824"/>
              <a:gd name="connsiteY4" fmla="*/ 91259 h 298457"/>
              <a:gd name="connsiteX5" fmla="*/ 97619 w 97824"/>
              <a:gd name="connsiteY5" fmla="*/ 2359 h 29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24" h="298457">
                <a:moveTo>
                  <a:pt x="97619" y="2359"/>
                </a:moveTo>
                <a:cubicBezTo>
                  <a:pt x="93386" y="17705"/>
                  <a:pt x="14011" y="156347"/>
                  <a:pt x="2369" y="183334"/>
                </a:cubicBezTo>
                <a:cubicBezTo>
                  <a:pt x="-9273" y="210321"/>
                  <a:pt x="25652" y="145234"/>
                  <a:pt x="27769" y="164284"/>
                </a:cubicBezTo>
                <a:cubicBezTo>
                  <a:pt x="29886" y="183334"/>
                  <a:pt x="15069" y="309805"/>
                  <a:pt x="15069" y="297634"/>
                </a:cubicBezTo>
                <a:cubicBezTo>
                  <a:pt x="15069" y="285463"/>
                  <a:pt x="16127" y="132534"/>
                  <a:pt x="27769" y="91259"/>
                </a:cubicBezTo>
                <a:cubicBezTo>
                  <a:pt x="39411" y="49984"/>
                  <a:pt x="101852" y="-12987"/>
                  <a:pt x="97619" y="2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51BC1C91-76FB-3327-3616-AD1959A33814}"/>
              </a:ext>
            </a:extLst>
          </p:cNvPr>
          <p:cNvSpPr/>
          <p:nvPr/>
        </p:nvSpPr>
        <p:spPr>
          <a:xfrm>
            <a:off x="1980506" y="1209506"/>
            <a:ext cx="77933" cy="666954"/>
          </a:xfrm>
          <a:custGeom>
            <a:avLst/>
            <a:gdLst>
              <a:gd name="connsiteX0" fmla="*/ 76894 w 77933"/>
              <a:gd name="connsiteY0" fmla="*/ 169 h 666954"/>
              <a:gd name="connsiteX1" fmla="*/ 61019 w 77933"/>
              <a:gd name="connsiteY1" fmla="*/ 152569 h 666954"/>
              <a:gd name="connsiteX2" fmla="*/ 29269 w 77933"/>
              <a:gd name="connsiteY2" fmla="*/ 231944 h 666954"/>
              <a:gd name="connsiteX3" fmla="*/ 41969 w 77933"/>
              <a:gd name="connsiteY3" fmla="*/ 206544 h 666954"/>
              <a:gd name="connsiteX4" fmla="*/ 51494 w 77933"/>
              <a:gd name="connsiteY4" fmla="*/ 387519 h 666954"/>
              <a:gd name="connsiteX5" fmla="*/ 32444 w 77933"/>
              <a:gd name="connsiteY5" fmla="*/ 562144 h 666954"/>
              <a:gd name="connsiteX6" fmla="*/ 38794 w 77933"/>
              <a:gd name="connsiteY6" fmla="*/ 504994 h 666954"/>
              <a:gd name="connsiteX7" fmla="*/ 694 w 77933"/>
              <a:gd name="connsiteY7" fmla="*/ 666919 h 666954"/>
              <a:gd name="connsiteX8" fmla="*/ 76894 w 77933"/>
              <a:gd name="connsiteY8" fmla="*/ 489119 h 666954"/>
              <a:gd name="connsiteX9" fmla="*/ 32444 w 77933"/>
              <a:gd name="connsiteY9" fmla="*/ 76369 h 666954"/>
              <a:gd name="connsiteX10" fmla="*/ 32444 w 77933"/>
              <a:gd name="connsiteY10" fmla="*/ 120819 h 666954"/>
              <a:gd name="connsiteX11" fmla="*/ 76894 w 77933"/>
              <a:gd name="connsiteY11" fmla="*/ 169 h 66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933" h="666954">
                <a:moveTo>
                  <a:pt x="76894" y="169"/>
                </a:moveTo>
                <a:cubicBezTo>
                  <a:pt x="81657" y="5461"/>
                  <a:pt x="68956" y="113940"/>
                  <a:pt x="61019" y="152569"/>
                </a:cubicBezTo>
                <a:cubicBezTo>
                  <a:pt x="53081" y="191198"/>
                  <a:pt x="32444" y="222948"/>
                  <a:pt x="29269" y="231944"/>
                </a:cubicBezTo>
                <a:cubicBezTo>
                  <a:pt x="26094" y="240940"/>
                  <a:pt x="38265" y="180615"/>
                  <a:pt x="41969" y="206544"/>
                </a:cubicBezTo>
                <a:cubicBezTo>
                  <a:pt x="45673" y="232473"/>
                  <a:pt x="53081" y="328252"/>
                  <a:pt x="51494" y="387519"/>
                </a:cubicBezTo>
                <a:cubicBezTo>
                  <a:pt x="49907" y="446786"/>
                  <a:pt x="34561" y="542565"/>
                  <a:pt x="32444" y="562144"/>
                </a:cubicBezTo>
                <a:cubicBezTo>
                  <a:pt x="30327" y="581723"/>
                  <a:pt x="44086" y="487532"/>
                  <a:pt x="38794" y="504994"/>
                </a:cubicBezTo>
                <a:cubicBezTo>
                  <a:pt x="33502" y="522456"/>
                  <a:pt x="-5656" y="669565"/>
                  <a:pt x="694" y="666919"/>
                </a:cubicBezTo>
                <a:cubicBezTo>
                  <a:pt x="7044" y="664273"/>
                  <a:pt x="71602" y="587544"/>
                  <a:pt x="76894" y="489119"/>
                </a:cubicBezTo>
                <a:cubicBezTo>
                  <a:pt x="82186" y="390694"/>
                  <a:pt x="39852" y="137752"/>
                  <a:pt x="32444" y="76369"/>
                </a:cubicBezTo>
                <a:cubicBezTo>
                  <a:pt x="25036" y="14986"/>
                  <a:pt x="25036" y="126640"/>
                  <a:pt x="32444" y="120819"/>
                </a:cubicBezTo>
                <a:cubicBezTo>
                  <a:pt x="39852" y="114998"/>
                  <a:pt x="72131" y="-5123"/>
                  <a:pt x="76894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5745C6F8-636D-28B7-920A-15B5F811BA7D}"/>
              </a:ext>
            </a:extLst>
          </p:cNvPr>
          <p:cNvSpPr/>
          <p:nvPr/>
        </p:nvSpPr>
        <p:spPr>
          <a:xfrm>
            <a:off x="2107852" y="759511"/>
            <a:ext cx="352773" cy="126373"/>
          </a:xfrm>
          <a:custGeom>
            <a:avLst/>
            <a:gdLst>
              <a:gd name="connsiteX0" fmla="*/ 348 w 352773"/>
              <a:gd name="connsiteY0" fmla="*/ 126314 h 126373"/>
              <a:gd name="connsiteX1" fmla="*/ 159098 w 352773"/>
              <a:gd name="connsiteY1" fmla="*/ 27889 h 126373"/>
              <a:gd name="connsiteX2" fmla="*/ 200373 w 352773"/>
              <a:gd name="connsiteY2" fmla="*/ 34239 h 126373"/>
              <a:gd name="connsiteX3" fmla="*/ 352773 w 352773"/>
              <a:gd name="connsiteY3" fmla="*/ 75514 h 126373"/>
              <a:gd name="connsiteX4" fmla="*/ 200373 w 352773"/>
              <a:gd name="connsiteY4" fmla="*/ 34239 h 126373"/>
              <a:gd name="connsiteX5" fmla="*/ 152748 w 352773"/>
              <a:gd name="connsiteY5" fmla="*/ 8839 h 126373"/>
              <a:gd name="connsiteX6" fmla="*/ 117823 w 352773"/>
              <a:gd name="connsiteY6" fmla="*/ 12014 h 126373"/>
              <a:gd name="connsiteX7" fmla="*/ 348 w 352773"/>
              <a:gd name="connsiteY7" fmla="*/ 126314 h 12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773" h="126373">
                <a:moveTo>
                  <a:pt x="348" y="126314"/>
                </a:moveTo>
                <a:cubicBezTo>
                  <a:pt x="7227" y="128960"/>
                  <a:pt x="125760" y="43235"/>
                  <a:pt x="159098" y="27889"/>
                </a:cubicBezTo>
                <a:cubicBezTo>
                  <a:pt x="192436" y="12543"/>
                  <a:pt x="168094" y="26302"/>
                  <a:pt x="200373" y="34239"/>
                </a:cubicBezTo>
                <a:cubicBezTo>
                  <a:pt x="232652" y="42176"/>
                  <a:pt x="352773" y="75514"/>
                  <a:pt x="352773" y="75514"/>
                </a:cubicBezTo>
                <a:cubicBezTo>
                  <a:pt x="352773" y="75514"/>
                  <a:pt x="233710" y="45351"/>
                  <a:pt x="200373" y="34239"/>
                </a:cubicBezTo>
                <a:cubicBezTo>
                  <a:pt x="167036" y="23127"/>
                  <a:pt x="166506" y="12543"/>
                  <a:pt x="152748" y="8839"/>
                </a:cubicBezTo>
                <a:cubicBezTo>
                  <a:pt x="138990" y="5135"/>
                  <a:pt x="145340" y="-10740"/>
                  <a:pt x="117823" y="12014"/>
                </a:cubicBezTo>
                <a:cubicBezTo>
                  <a:pt x="90306" y="34768"/>
                  <a:pt x="-6531" y="123668"/>
                  <a:pt x="348" y="126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04F5FE06-0C38-0231-2041-E1D11CE67F74}"/>
              </a:ext>
            </a:extLst>
          </p:cNvPr>
          <p:cNvSpPr/>
          <p:nvPr/>
        </p:nvSpPr>
        <p:spPr>
          <a:xfrm>
            <a:off x="2295519" y="783908"/>
            <a:ext cx="374716" cy="299249"/>
          </a:xfrm>
          <a:custGeom>
            <a:avLst/>
            <a:gdLst>
              <a:gd name="connsiteX0" fmla="*/ 6 w 374716"/>
              <a:gd name="connsiteY0" fmla="*/ 317 h 299249"/>
              <a:gd name="connsiteX1" fmla="*/ 152406 w 374716"/>
              <a:gd name="connsiteY1" fmla="*/ 41592 h 299249"/>
              <a:gd name="connsiteX2" fmla="*/ 190506 w 374716"/>
              <a:gd name="connsiteY2" fmla="*/ 92392 h 299249"/>
              <a:gd name="connsiteX3" fmla="*/ 222256 w 374716"/>
              <a:gd name="connsiteY3" fmla="*/ 95567 h 299249"/>
              <a:gd name="connsiteX4" fmla="*/ 320681 w 374716"/>
              <a:gd name="connsiteY4" fmla="*/ 238442 h 299249"/>
              <a:gd name="connsiteX5" fmla="*/ 374656 w 374716"/>
              <a:gd name="connsiteY5" fmla="*/ 298767 h 299249"/>
              <a:gd name="connsiteX6" fmla="*/ 311156 w 374716"/>
              <a:gd name="connsiteY6" fmla="*/ 209867 h 299249"/>
              <a:gd name="connsiteX7" fmla="*/ 142881 w 374716"/>
              <a:gd name="connsiteY7" fmla="*/ 47942 h 299249"/>
              <a:gd name="connsiteX8" fmla="*/ 158756 w 374716"/>
              <a:gd name="connsiteY8" fmla="*/ 63817 h 299249"/>
              <a:gd name="connsiteX9" fmla="*/ 6 w 374716"/>
              <a:gd name="connsiteY9" fmla="*/ 317 h 29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716" h="299249">
                <a:moveTo>
                  <a:pt x="6" y="317"/>
                </a:moveTo>
                <a:cubicBezTo>
                  <a:pt x="-1052" y="-3387"/>
                  <a:pt x="120656" y="26246"/>
                  <a:pt x="152406" y="41592"/>
                </a:cubicBezTo>
                <a:cubicBezTo>
                  <a:pt x="184156" y="56938"/>
                  <a:pt x="178864" y="83396"/>
                  <a:pt x="190506" y="92392"/>
                </a:cubicBezTo>
                <a:cubicBezTo>
                  <a:pt x="202148" y="101388"/>
                  <a:pt x="200560" y="71226"/>
                  <a:pt x="222256" y="95567"/>
                </a:cubicBezTo>
                <a:cubicBezTo>
                  <a:pt x="243952" y="119908"/>
                  <a:pt x="295281" y="204575"/>
                  <a:pt x="320681" y="238442"/>
                </a:cubicBezTo>
                <a:cubicBezTo>
                  <a:pt x="346081" y="272309"/>
                  <a:pt x="376243" y="303529"/>
                  <a:pt x="374656" y="298767"/>
                </a:cubicBezTo>
                <a:cubicBezTo>
                  <a:pt x="373069" y="294005"/>
                  <a:pt x="349785" y="251671"/>
                  <a:pt x="311156" y="209867"/>
                </a:cubicBezTo>
                <a:cubicBezTo>
                  <a:pt x="272527" y="168063"/>
                  <a:pt x="168281" y="72284"/>
                  <a:pt x="142881" y="47942"/>
                </a:cubicBezTo>
                <a:cubicBezTo>
                  <a:pt x="117481" y="23600"/>
                  <a:pt x="182568" y="70167"/>
                  <a:pt x="158756" y="63817"/>
                </a:cubicBezTo>
                <a:cubicBezTo>
                  <a:pt x="134944" y="57467"/>
                  <a:pt x="1064" y="4021"/>
                  <a:pt x="6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101AEC2E-56A4-A159-AC6E-3103E0CC2B17}"/>
              </a:ext>
            </a:extLst>
          </p:cNvPr>
          <p:cNvSpPr/>
          <p:nvPr/>
        </p:nvSpPr>
        <p:spPr>
          <a:xfrm>
            <a:off x="2617768" y="1131432"/>
            <a:ext cx="105003" cy="664195"/>
          </a:xfrm>
          <a:custGeom>
            <a:avLst/>
            <a:gdLst>
              <a:gd name="connsiteX0" fmla="*/ 49232 w 105003"/>
              <a:gd name="connsiteY0" fmla="*/ 5218 h 664195"/>
              <a:gd name="connsiteX1" fmla="*/ 74632 w 105003"/>
              <a:gd name="connsiteY1" fmla="*/ 183018 h 664195"/>
              <a:gd name="connsiteX2" fmla="*/ 87332 w 105003"/>
              <a:gd name="connsiteY2" fmla="*/ 262393 h 664195"/>
              <a:gd name="connsiteX3" fmla="*/ 42882 w 105003"/>
              <a:gd name="connsiteY3" fmla="*/ 443368 h 664195"/>
              <a:gd name="connsiteX4" fmla="*/ 4782 w 105003"/>
              <a:gd name="connsiteY4" fmla="*/ 659268 h 664195"/>
              <a:gd name="connsiteX5" fmla="*/ 11132 w 105003"/>
              <a:gd name="connsiteY5" fmla="*/ 570368 h 664195"/>
              <a:gd name="connsiteX6" fmla="*/ 100032 w 105003"/>
              <a:gd name="connsiteY6" fmla="*/ 300493 h 664195"/>
              <a:gd name="connsiteX7" fmla="*/ 93682 w 105003"/>
              <a:gd name="connsiteY7" fmla="*/ 294143 h 664195"/>
              <a:gd name="connsiteX8" fmla="*/ 93682 w 105003"/>
              <a:gd name="connsiteY8" fmla="*/ 125868 h 664195"/>
              <a:gd name="connsiteX9" fmla="*/ 71457 w 105003"/>
              <a:gd name="connsiteY9" fmla="*/ 52843 h 664195"/>
              <a:gd name="connsiteX10" fmla="*/ 49232 w 105003"/>
              <a:gd name="connsiteY10" fmla="*/ 5218 h 66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003" h="664195">
                <a:moveTo>
                  <a:pt x="49232" y="5218"/>
                </a:moveTo>
                <a:cubicBezTo>
                  <a:pt x="49761" y="26914"/>
                  <a:pt x="68282" y="140156"/>
                  <a:pt x="74632" y="183018"/>
                </a:cubicBezTo>
                <a:cubicBezTo>
                  <a:pt x="80982" y="225880"/>
                  <a:pt x="92624" y="219001"/>
                  <a:pt x="87332" y="262393"/>
                </a:cubicBezTo>
                <a:cubicBezTo>
                  <a:pt x="82040" y="305785"/>
                  <a:pt x="56640" y="377222"/>
                  <a:pt x="42882" y="443368"/>
                </a:cubicBezTo>
                <a:cubicBezTo>
                  <a:pt x="29124" y="509514"/>
                  <a:pt x="10074" y="638102"/>
                  <a:pt x="4782" y="659268"/>
                </a:cubicBezTo>
                <a:cubicBezTo>
                  <a:pt x="-510" y="680434"/>
                  <a:pt x="-4743" y="630164"/>
                  <a:pt x="11132" y="570368"/>
                </a:cubicBezTo>
                <a:cubicBezTo>
                  <a:pt x="27007" y="510572"/>
                  <a:pt x="86274" y="346531"/>
                  <a:pt x="100032" y="300493"/>
                </a:cubicBezTo>
                <a:cubicBezTo>
                  <a:pt x="113790" y="254456"/>
                  <a:pt x="94740" y="323247"/>
                  <a:pt x="93682" y="294143"/>
                </a:cubicBezTo>
                <a:cubicBezTo>
                  <a:pt x="92624" y="265039"/>
                  <a:pt x="97386" y="166085"/>
                  <a:pt x="93682" y="125868"/>
                </a:cubicBezTo>
                <a:cubicBezTo>
                  <a:pt x="89978" y="85651"/>
                  <a:pt x="76220" y="70306"/>
                  <a:pt x="71457" y="52843"/>
                </a:cubicBezTo>
                <a:cubicBezTo>
                  <a:pt x="66694" y="35380"/>
                  <a:pt x="48703" y="-16478"/>
                  <a:pt x="49232" y="5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FCA73B9-5E6F-DF1C-287D-113AC2C1BE54}"/>
              </a:ext>
            </a:extLst>
          </p:cNvPr>
          <p:cNvSpPr/>
          <p:nvPr/>
        </p:nvSpPr>
        <p:spPr>
          <a:xfrm>
            <a:off x="2638423" y="1853230"/>
            <a:ext cx="152407" cy="570486"/>
          </a:xfrm>
          <a:custGeom>
            <a:avLst/>
            <a:gdLst>
              <a:gd name="connsiteX0" fmla="*/ 2 w 152407"/>
              <a:gd name="connsiteY0" fmla="*/ 4145 h 570486"/>
              <a:gd name="connsiteX1" fmla="*/ 120652 w 152407"/>
              <a:gd name="connsiteY1" fmla="*/ 166070 h 570486"/>
              <a:gd name="connsiteX2" fmla="*/ 85727 w 152407"/>
              <a:gd name="connsiteY2" fmla="*/ 140670 h 570486"/>
              <a:gd name="connsiteX3" fmla="*/ 136527 w 152407"/>
              <a:gd name="connsiteY3" fmla="*/ 302595 h 570486"/>
              <a:gd name="connsiteX4" fmla="*/ 130177 w 152407"/>
              <a:gd name="connsiteY4" fmla="*/ 362920 h 570486"/>
              <a:gd name="connsiteX5" fmla="*/ 44452 w 152407"/>
              <a:gd name="connsiteY5" fmla="*/ 559770 h 570486"/>
              <a:gd name="connsiteX6" fmla="*/ 107952 w 152407"/>
              <a:gd name="connsiteY6" fmla="*/ 524845 h 570486"/>
              <a:gd name="connsiteX7" fmla="*/ 152402 w 152407"/>
              <a:gd name="connsiteY7" fmla="*/ 359745 h 570486"/>
              <a:gd name="connsiteX8" fmla="*/ 111127 w 152407"/>
              <a:gd name="connsiteY8" fmla="*/ 397845 h 570486"/>
              <a:gd name="connsiteX9" fmla="*/ 117477 w 152407"/>
              <a:gd name="connsiteY9" fmla="*/ 362920 h 570486"/>
              <a:gd name="connsiteX10" fmla="*/ 2 w 152407"/>
              <a:gd name="connsiteY10" fmla="*/ 4145 h 57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407" h="570486">
                <a:moveTo>
                  <a:pt x="2" y="4145"/>
                </a:moveTo>
                <a:cubicBezTo>
                  <a:pt x="531" y="-28663"/>
                  <a:pt x="106365" y="143316"/>
                  <a:pt x="120652" y="166070"/>
                </a:cubicBezTo>
                <a:cubicBezTo>
                  <a:pt x="134940" y="188824"/>
                  <a:pt x="83081" y="117916"/>
                  <a:pt x="85727" y="140670"/>
                </a:cubicBezTo>
                <a:cubicBezTo>
                  <a:pt x="88373" y="163424"/>
                  <a:pt x="129119" y="265553"/>
                  <a:pt x="136527" y="302595"/>
                </a:cubicBezTo>
                <a:cubicBezTo>
                  <a:pt x="143935" y="339637"/>
                  <a:pt x="145523" y="320057"/>
                  <a:pt x="130177" y="362920"/>
                </a:cubicBezTo>
                <a:cubicBezTo>
                  <a:pt x="114831" y="405783"/>
                  <a:pt x="48156" y="532783"/>
                  <a:pt x="44452" y="559770"/>
                </a:cubicBezTo>
                <a:cubicBezTo>
                  <a:pt x="40748" y="586757"/>
                  <a:pt x="89960" y="558182"/>
                  <a:pt x="107952" y="524845"/>
                </a:cubicBezTo>
                <a:cubicBezTo>
                  <a:pt x="125944" y="491508"/>
                  <a:pt x="151873" y="380912"/>
                  <a:pt x="152402" y="359745"/>
                </a:cubicBezTo>
                <a:cubicBezTo>
                  <a:pt x="152931" y="338578"/>
                  <a:pt x="116948" y="397316"/>
                  <a:pt x="111127" y="397845"/>
                </a:cubicBezTo>
                <a:cubicBezTo>
                  <a:pt x="105306" y="398374"/>
                  <a:pt x="133352" y="426420"/>
                  <a:pt x="117477" y="362920"/>
                </a:cubicBezTo>
                <a:cubicBezTo>
                  <a:pt x="101602" y="299420"/>
                  <a:pt x="-527" y="36953"/>
                  <a:pt x="2" y="4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9CF624EA-D8E2-45C2-168C-7AFF9C144020}"/>
              </a:ext>
            </a:extLst>
          </p:cNvPr>
          <p:cNvSpPr/>
          <p:nvPr/>
        </p:nvSpPr>
        <p:spPr>
          <a:xfrm>
            <a:off x="2061094" y="852897"/>
            <a:ext cx="178805" cy="1096695"/>
          </a:xfrm>
          <a:custGeom>
            <a:avLst/>
            <a:gdLst>
              <a:gd name="connsiteX0" fmla="*/ 145531 w 178805"/>
              <a:gd name="connsiteY0" fmla="*/ 1178 h 1096695"/>
              <a:gd name="connsiteX1" fmla="*/ 40756 w 178805"/>
              <a:gd name="connsiteY1" fmla="*/ 207553 h 1096695"/>
              <a:gd name="connsiteX2" fmla="*/ 15356 w 178805"/>
              <a:gd name="connsiteY2" fmla="*/ 382178 h 1096695"/>
              <a:gd name="connsiteX3" fmla="*/ 5831 w 178805"/>
              <a:gd name="connsiteY3" fmla="*/ 363128 h 1096695"/>
              <a:gd name="connsiteX4" fmla="*/ 69331 w 178805"/>
              <a:gd name="connsiteY4" fmla="*/ 582203 h 1096695"/>
              <a:gd name="connsiteX5" fmla="*/ 53456 w 178805"/>
              <a:gd name="connsiteY5" fmla="*/ 550453 h 1096695"/>
              <a:gd name="connsiteX6" fmla="*/ 155056 w 178805"/>
              <a:gd name="connsiteY6" fmla="*/ 807628 h 1096695"/>
              <a:gd name="connsiteX7" fmla="*/ 126481 w 178805"/>
              <a:gd name="connsiteY7" fmla="*/ 1096553 h 1096695"/>
              <a:gd name="connsiteX8" fmla="*/ 177281 w 178805"/>
              <a:gd name="connsiteY8" fmla="*/ 842553 h 1096695"/>
              <a:gd name="connsiteX9" fmla="*/ 56631 w 178805"/>
              <a:gd name="connsiteY9" fmla="*/ 582203 h 1096695"/>
              <a:gd name="connsiteX10" fmla="*/ 59806 w 178805"/>
              <a:gd name="connsiteY10" fmla="*/ 553628 h 1096695"/>
              <a:gd name="connsiteX11" fmla="*/ 2656 w 178805"/>
              <a:gd name="connsiteY11" fmla="*/ 305978 h 1096695"/>
              <a:gd name="connsiteX12" fmla="*/ 145531 w 178805"/>
              <a:gd name="connsiteY12" fmla="*/ 1178 h 109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05" h="1096695">
                <a:moveTo>
                  <a:pt x="145531" y="1178"/>
                </a:moveTo>
                <a:cubicBezTo>
                  <a:pt x="151881" y="-15226"/>
                  <a:pt x="62452" y="144053"/>
                  <a:pt x="40756" y="207553"/>
                </a:cubicBezTo>
                <a:cubicBezTo>
                  <a:pt x="19060" y="271053"/>
                  <a:pt x="21177" y="356249"/>
                  <a:pt x="15356" y="382178"/>
                </a:cubicBezTo>
                <a:cubicBezTo>
                  <a:pt x="9535" y="408107"/>
                  <a:pt x="-3165" y="329791"/>
                  <a:pt x="5831" y="363128"/>
                </a:cubicBezTo>
                <a:cubicBezTo>
                  <a:pt x="14827" y="396465"/>
                  <a:pt x="61394" y="550982"/>
                  <a:pt x="69331" y="582203"/>
                </a:cubicBezTo>
                <a:cubicBezTo>
                  <a:pt x="77268" y="613424"/>
                  <a:pt x="39168" y="512882"/>
                  <a:pt x="53456" y="550453"/>
                </a:cubicBezTo>
                <a:cubicBezTo>
                  <a:pt x="67744" y="588024"/>
                  <a:pt x="142885" y="716611"/>
                  <a:pt x="155056" y="807628"/>
                </a:cubicBezTo>
                <a:cubicBezTo>
                  <a:pt x="167227" y="898645"/>
                  <a:pt x="122777" y="1090732"/>
                  <a:pt x="126481" y="1096553"/>
                </a:cubicBezTo>
                <a:cubicBezTo>
                  <a:pt x="130185" y="1102374"/>
                  <a:pt x="188923" y="928278"/>
                  <a:pt x="177281" y="842553"/>
                </a:cubicBezTo>
                <a:cubicBezTo>
                  <a:pt x="165639" y="756828"/>
                  <a:pt x="76210" y="630357"/>
                  <a:pt x="56631" y="582203"/>
                </a:cubicBezTo>
                <a:cubicBezTo>
                  <a:pt x="37052" y="534049"/>
                  <a:pt x="68802" y="599665"/>
                  <a:pt x="59806" y="553628"/>
                </a:cubicBezTo>
                <a:cubicBezTo>
                  <a:pt x="50810" y="507591"/>
                  <a:pt x="-13748" y="398582"/>
                  <a:pt x="2656" y="305978"/>
                </a:cubicBezTo>
                <a:cubicBezTo>
                  <a:pt x="19060" y="213374"/>
                  <a:pt x="139181" y="17582"/>
                  <a:pt x="145531" y="1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ABFF2AD7-67BE-3286-A53F-FFC6BE67BD48}"/>
              </a:ext>
            </a:extLst>
          </p:cNvPr>
          <p:cNvSpPr/>
          <p:nvPr/>
        </p:nvSpPr>
        <p:spPr>
          <a:xfrm>
            <a:off x="2223990" y="1993521"/>
            <a:ext cx="419942" cy="433908"/>
          </a:xfrm>
          <a:custGeom>
            <a:avLst/>
            <a:gdLst>
              <a:gd name="connsiteX0" fmla="*/ 1685 w 419942"/>
              <a:gd name="connsiteY0" fmla="*/ 3554 h 433908"/>
              <a:gd name="connsiteX1" fmla="*/ 36610 w 419942"/>
              <a:gd name="connsiteY1" fmla="*/ 117854 h 433908"/>
              <a:gd name="connsiteX2" fmla="*/ 147735 w 419942"/>
              <a:gd name="connsiteY2" fmla="*/ 324229 h 433908"/>
              <a:gd name="connsiteX3" fmla="*/ 122335 w 419942"/>
              <a:gd name="connsiteY3" fmla="*/ 321054 h 433908"/>
              <a:gd name="connsiteX4" fmla="*/ 417610 w 419942"/>
              <a:gd name="connsiteY4" fmla="*/ 432179 h 433908"/>
              <a:gd name="connsiteX5" fmla="*/ 255685 w 419942"/>
              <a:gd name="connsiteY5" fmla="*/ 381379 h 433908"/>
              <a:gd name="connsiteX6" fmla="*/ 169960 w 419942"/>
              <a:gd name="connsiteY6" fmla="*/ 282954 h 433908"/>
              <a:gd name="connsiteX7" fmla="*/ 71535 w 419942"/>
              <a:gd name="connsiteY7" fmla="*/ 248029 h 433908"/>
              <a:gd name="connsiteX8" fmla="*/ 81060 w 419942"/>
              <a:gd name="connsiteY8" fmla="*/ 248029 h 433908"/>
              <a:gd name="connsiteX9" fmla="*/ 1685 w 419942"/>
              <a:gd name="connsiteY9" fmla="*/ 3554 h 43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942" h="433908">
                <a:moveTo>
                  <a:pt x="1685" y="3554"/>
                </a:moveTo>
                <a:cubicBezTo>
                  <a:pt x="-5723" y="-18142"/>
                  <a:pt x="12268" y="64408"/>
                  <a:pt x="36610" y="117854"/>
                </a:cubicBezTo>
                <a:cubicBezTo>
                  <a:pt x="60952" y="171300"/>
                  <a:pt x="133447" y="290362"/>
                  <a:pt x="147735" y="324229"/>
                </a:cubicBezTo>
                <a:cubicBezTo>
                  <a:pt x="162023" y="358096"/>
                  <a:pt x="77356" y="303062"/>
                  <a:pt x="122335" y="321054"/>
                </a:cubicBezTo>
                <a:cubicBezTo>
                  <a:pt x="167314" y="339046"/>
                  <a:pt x="395385" y="422125"/>
                  <a:pt x="417610" y="432179"/>
                </a:cubicBezTo>
                <a:cubicBezTo>
                  <a:pt x="439835" y="442233"/>
                  <a:pt x="296960" y="406250"/>
                  <a:pt x="255685" y="381379"/>
                </a:cubicBezTo>
                <a:cubicBezTo>
                  <a:pt x="214410" y="356508"/>
                  <a:pt x="200652" y="305179"/>
                  <a:pt x="169960" y="282954"/>
                </a:cubicBezTo>
                <a:cubicBezTo>
                  <a:pt x="139268" y="260729"/>
                  <a:pt x="71535" y="248029"/>
                  <a:pt x="71535" y="248029"/>
                </a:cubicBezTo>
                <a:cubicBezTo>
                  <a:pt x="56718" y="242208"/>
                  <a:pt x="91643" y="282954"/>
                  <a:pt x="81060" y="248029"/>
                </a:cubicBezTo>
                <a:cubicBezTo>
                  <a:pt x="70477" y="213104"/>
                  <a:pt x="9093" y="25250"/>
                  <a:pt x="1685" y="3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D12809E2-988B-0229-E28F-65B93ECD6CA1}"/>
              </a:ext>
            </a:extLst>
          </p:cNvPr>
          <p:cNvSpPr/>
          <p:nvPr/>
        </p:nvSpPr>
        <p:spPr>
          <a:xfrm>
            <a:off x="2284558" y="1682071"/>
            <a:ext cx="161518" cy="641362"/>
          </a:xfrm>
          <a:custGeom>
            <a:avLst/>
            <a:gdLst>
              <a:gd name="connsiteX0" fmla="*/ 64942 w 161518"/>
              <a:gd name="connsiteY0" fmla="*/ 679 h 641362"/>
              <a:gd name="connsiteX1" fmla="*/ 42717 w 161518"/>
              <a:gd name="connsiteY1" fmla="*/ 207054 h 641362"/>
              <a:gd name="connsiteX2" fmla="*/ 61767 w 161518"/>
              <a:gd name="connsiteY2" fmla="*/ 464229 h 641362"/>
              <a:gd name="connsiteX3" fmla="*/ 58592 w 161518"/>
              <a:gd name="connsiteY3" fmla="*/ 403904 h 641362"/>
              <a:gd name="connsiteX4" fmla="*/ 160192 w 161518"/>
              <a:gd name="connsiteY4" fmla="*/ 638854 h 641362"/>
              <a:gd name="connsiteX5" fmla="*/ 109392 w 161518"/>
              <a:gd name="connsiteY5" fmla="*/ 511854 h 641362"/>
              <a:gd name="connsiteX6" fmla="*/ 7792 w 161518"/>
              <a:gd name="connsiteY6" fmla="*/ 264204 h 641362"/>
              <a:gd name="connsiteX7" fmla="*/ 17317 w 161518"/>
              <a:gd name="connsiteY7" fmla="*/ 276904 h 641362"/>
              <a:gd name="connsiteX8" fmla="*/ 64942 w 161518"/>
              <a:gd name="connsiteY8" fmla="*/ 679 h 64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18" h="641362">
                <a:moveTo>
                  <a:pt x="64942" y="679"/>
                </a:moveTo>
                <a:cubicBezTo>
                  <a:pt x="69175" y="-10963"/>
                  <a:pt x="43246" y="129796"/>
                  <a:pt x="42717" y="207054"/>
                </a:cubicBezTo>
                <a:cubicBezTo>
                  <a:pt x="42188" y="284312"/>
                  <a:pt x="59121" y="431421"/>
                  <a:pt x="61767" y="464229"/>
                </a:cubicBezTo>
                <a:cubicBezTo>
                  <a:pt x="64413" y="497037"/>
                  <a:pt x="42188" y="374800"/>
                  <a:pt x="58592" y="403904"/>
                </a:cubicBezTo>
                <a:cubicBezTo>
                  <a:pt x="74996" y="433008"/>
                  <a:pt x="151725" y="620862"/>
                  <a:pt x="160192" y="638854"/>
                </a:cubicBezTo>
                <a:cubicBezTo>
                  <a:pt x="168659" y="656846"/>
                  <a:pt x="134792" y="574296"/>
                  <a:pt x="109392" y="511854"/>
                </a:cubicBezTo>
                <a:cubicBezTo>
                  <a:pt x="83992" y="449412"/>
                  <a:pt x="23138" y="303362"/>
                  <a:pt x="7792" y="264204"/>
                </a:cubicBezTo>
                <a:cubicBezTo>
                  <a:pt x="-7554" y="225046"/>
                  <a:pt x="1971" y="317650"/>
                  <a:pt x="17317" y="276904"/>
                </a:cubicBezTo>
                <a:cubicBezTo>
                  <a:pt x="32663" y="236158"/>
                  <a:pt x="60709" y="12321"/>
                  <a:pt x="64942" y="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4930DE9-8916-8100-DDD0-861275D1B894}"/>
              </a:ext>
            </a:extLst>
          </p:cNvPr>
          <p:cNvSpPr/>
          <p:nvPr/>
        </p:nvSpPr>
        <p:spPr>
          <a:xfrm>
            <a:off x="2212939" y="879973"/>
            <a:ext cx="257702" cy="104279"/>
          </a:xfrm>
          <a:custGeom>
            <a:avLst/>
            <a:gdLst>
              <a:gd name="connsiteX0" fmla="*/ 36 w 257702"/>
              <a:gd name="connsiteY0" fmla="*/ 104277 h 104279"/>
              <a:gd name="connsiteX1" fmla="*/ 130211 w 257702"/>
              <a:gd name="connsiteY1" fmla="*/ 2677 h 104279"/>
              <a:gd name="connsiteX2" fmla="*/ 257211 w 257702"/>
              <a:gd name="connsiteY2" fmla="*/ 28077 h 104279"/>
              <a:gd name="connsiteX3" fmla="*/ 171486 w 257702"/>
              <a:gd name="connsiteY3" fmla="*/ 12202 h 104279"/>
              <a:gd name="connsiteX4" fmla="*/ 104811 w 257702"/>
              <a:gd name="connsiteY4" fmla="*/ 12202 h 104279"/>
              <a:gd name="connsiteX5" fmla="*/ 142911 w 257702"/>
              <a:gd name="connsiteY5" fmla="*/ 5852 h 104279"/>
              <a:gd name="connsiteX6" fmla="*/ 36 w 257702"/>
              <a:gd name="connsiteY6" fmla="*/ 104277 h 10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702" h="104279">
                <a:moveTo>
                  <a:pt x="36" y="104277"/>
                </a:moveTo>
                <a:cubicBezTo>
                  <a:pt x="-2081" y="103748"/>
                  <a:pt x="87349" y="15377"/>
                  <a:pt x="130211" y="2677"/>
                </a:cubicBezTo>
                <a:cubicBezTo>
                  <a:pt x="173074" y="-10023"/>
                  <a:pt x="250332" y="26490"/>
                  <a:pt x="257211" y="28077"/>
                </a:cubicBezTo>
                <a:cubicBezTo>
                  <a:pt x="264090" y="29664"/>
                  <a:pt x="196886" y="14848"/>
                  <a:pt x="171486" y="12202"/>
                </a:cubicBezTo>
                <a:cubicBezTo>
                  <a:pt x="146086" y="9556"/>
                  <a:pt x="109573" y="13260"/>
                  <a:pt x="104811" y="12202"/>
                </a:cubicBezTo>
                <a:cubicBezTo>
                  <a:pt x="100049" y="11144"/>
                  <a:pt x="157199" y="-7906"/>
                  <a:pt x="142911" y="5852"/>
                </a:cubicBezTo>
                <a:cubicBezTo>
                  <a:pt x="128623" y="19610"/>
                  <a:pt x="2153" y="104806"/>
                  <a:pt x="36" y="104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62000759-B692-1A96-C754-A16A08A1B48C}"/>
              </a:ext>
            </a:extLst>
          </p:cNvPr>
          <p:cNvSpPr/>
          <p:nvPr/>
        </p:nvSpPr>
        <p:spPr>
          <a:xfrm>
            <a:off x="2479161" y="913882"/>
            <a:ext cx="165659" cy="518123"/>
          </a:xfrm>
          <a:custGeom>
            <a:avLst/>
            <a:gdLst>
              <a:gd name="connsiteX0" fmla="*/ 514 w 165659"/>
              <a:gd name="connsiteY0" fmla="*/ 518 h 518123"/>
              <a:gd name="connsiteX1" fmla="*/ 133864 w 165659"/>
              <a:gd name="connsiteY1" fmla="*/ 191018 h 518123"/>
              <a:gd name="connsiteX2" fmla="*/ 149739 w 165659"/>
              <a:gd name="connsiteY2" fmla="*/ 378343 h 518123"/>
              <a:gd name="connsiteX3" fmla="*/ 159264 w 165659"/>
              <a:gd name="connsiteY3" fmla="*/ 241818 h 518123"/>
              <a:gd name="connsiteX4" fmla="*/ 165614 w 165659"/>
              <a:gd name="connsiteY4" fmla="*/ 518043 h 518123"/>
              <a:gd name="connsiteX5" fmla="*/ 156089 w 165659"/>
              <a:gd name="connsiteY5" fmla="*/ 210068 h 518123"/>
              <a:gd name="connsiteX6" fmla="*/ 152914 w 165659"/>
              <a:gd name="connsiteY6" fmla="*/ 232293 h 518123"/>
              <a:gd name="connsiteX7" fmla="*/ 89414 w 165659"/>
              <a:gd name="connsiteY7" fmla="*/ 137043 h 518123"/>
              <a:gd name="connsiteX8" fmla="*/ 514 w 165659"/>
              <a:gd name="connsiteY8" fmla="*/ 518 h 5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659" h="518123">
                <a:moveTo>
                  <a:pt x="514" y="518"/>
                </a:moveTo>
                <a:cubicBezTo>
                  <a:pt x="7922" y="9514"/>
                  <a:pt x="108993" y="128047"/>
                  <a:pt x="133864" y="191018"/>
                </a:cubicBezTo>
                <a:cubicBezTo>
                  <a:pt x="158735" y="253989"/>
                  <a:pt x="145506" y="369876"/>
                  <a:pt x="149739" y="378343"/>
                </a:cubicBezTo>
                <a:cubicBezTo>
                  <a:pt x="153972" y="386810"/>
                  <a:pt x="156618" y="218535"/>
                  <a:pt x="159264" y="241818"/>
                </a:cubicBezTo>
                <a:cubicBezTo>
                  <a:pt x="161910" y="265101"/>
                  <a:pt x="166143" y="523335"/>
                  <a:pt x="165614" y="518043"/>
                </a:cubicBezTo>
                <a:cubicBezTo>
                  <a:pt x="165085" y="512751"/>
                  <a:pt x="158206" y="257693"/>
                  <a:pt x="156089" y="210068"/>
                </a:cubicBezTo>
                <a:cubicBezTo>
                  <a:pt x="153972" y="162443"/>
                  <a:pt x="164027" y="244464"/>
                  <a:pt x="152914" y="232293"/>
                </a:cubicBezTo>
                <a:cubicBezTo>
                  <a:pt x="141801" y="220122"/>
                  <a:pt x="111110" y="171968"/>
                  <a:pt x="89414" y="137043"/>
                </a:cubicBezTo>
                <a:cubicBezTo>
                  <a:pt x="67718" y="102118"/>
                  <a:pt x="-6894" y="-8478"/>
                  <a:pt x="514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41E2060C-077E-A63E-2B63-01A8318BE591}"/>
              </a:ext>
            </a:extLst>
          </p:cNvPr>
          <p:cNvSpPr/>
          <p:nvPr/>
        </p:nvSpPr>
        <p:spPr>
          <a:xfrm>
            <a:off x="2571590" y="1445985"/>
            <a:ext cx="70097" cy="709841"/>
          </a:xfrm>
          <a:custGeom>
            <a:avLst/>
            <a:gdLst>
              <a:gd name="connsiteX0" fmla="*/ 70010 w 70097"/>
              <a:gd name="connsiteY0" fmla="*/ 1815 h 709841"/>
              <a:gd name="connsiteX1" fmla="*/ 12860 w 70097"/>
              <a:gd name="connsiteY1" fmla="*/ 224065 h 709841"/>
              <a:gd name="connsiteX2" fmla="*/ 12860 w 70097"/>
              <a:gd name="connsiteY2" fmla="*/ 176440 h 709841"/>
              <a:gd name="connsiteX3" fmla="*/ 19210 w 70097"/>
              <a:gd name="connsiteY3" fmla="*/ 366940 h 709841"/>
              <a:gd name="connsiteX4" fmla="*/ 41435 w 70097"/>
              <a:gd name="connsiteY4" fmla="*/ 459015 h 709841"/>
              <a:gd name="connsiteX5" fmla="*/ 57310 w 70097"/>
              <a:gd name="connsiteY5" fmla="*/ 525690 h 709841"/>
              <a:gd name="connsiteX6" fmla="*/ 47785 w 70097"/>
              <a:gd name="connsiteY6" fmla="*/ 709840 h 709841"/>
              <a:gd name="connsiteX7" fmla="*/ 57310 w 70097"/>
              <a:gd name="connsiteY7" fmla="*/ 528865 h 709841"/>
              <a:gd name="connsiteX8" fmla="*/ 63660 w 70097"/>
              <a:gd name="connsiteY8" fmla="*/ 547915 h 709841"/>
              <a:gd name="connsiteX9" fmla="*/ 3335 w 70097"/>
              <a:gd name="connsiteY9" fmla="*/ 328840 h 709841"/>
              <a:gd name="connsiteX10" fmla="*/ 9685 w 70097"/>
              <a:gd name="connsiteY10" fmla="*/ 338365 h 709841"/>
              <a:gd name="connsiteX11" fmla="*/ 25560 w 70097"/>
              <a:gd name="connsiteY11" fmla="*/ 128815 h 709841"/>
              <a:gd name="connsiteX12" fmla="*/ 70010 w 70097"/>
              <a:gd name="connsiteY12" fmla="*/ 1815 h 709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097" h="709841">
                <a:moveTo>
                  <a:pt x="70010" y="1815"/>
                </a:moveTo>
                <a:cubicBezTo>
                  <a:pt x="67893" y="17690"/>
                  <a:pt x="22385" y="194961"/>
                  <a:pt x="12860" y="224065"/>
                </a:cubicBezTo>
                <a:cubicBezTo>
                  <a:pt x="3335" y="253169"/>
                  <a:pt x="11802" y="152628"/>
                  <a:pt x="12860" y="176440"/>
                </a:cubicBezTo>
                <a:cubicBezTo>
                  <a:pt x="13918" y="200252"/>
                  <a:pt x="14448" y="319844"/>
                  <a:pt x="19210" y="366940"/>
                </a:cubicBezTo>
                <a:cubicBezTo>
                  <a:pt x="23972" y="414036"/>
                  <a:pt x="35085" y="432557"/>
                  <a:pt x="41435" y="459015"/>
                </a:cubicBezTo>
                <a:cubicBezTo>
                  <a:pt x="47785" y="485473"/>
                  <a:pt x="56252" y="483886"/>
                  <a:pt x="57310" y="525690"/>
                </a:cubicBezTo>
                <a:cubicBezTo>
                  <a:pt x="58368" y="567494"/>
                  <a:pt x="47785" y="709311"/>
                  <a:pt x="47785" y="709840"/>
                </a:cubicBezTo>
                <a:cubicBezTo>
                  <a:pt x="47785" y="710369"/>
                  <a:pt x="57310" y="528865"/>
                  <a:pt x="57310" y="528865"/>
                </a:cubicBezTo>
                <a:cubicBezTo>
                  <a:pt x="59956" y="501878"/>
                  <a:pt x="72656" y="581252"/>
                  <a:pt x="63660" y="547915"/>
                </a:cubicBezTo>
                <a:cubicBezTo>
                  <a:pt x="54664" y="514578"/>
                  <a:pt x="3335" y="328840"/>
                  <a:pt x="3335" y="328840"/>
                </a:cubicBezTo>
                <a:cubicBezTo>
                  <a:pt x="-5661" y="293915"/>
                  <a:pt x="5981" y="371703"/>
                  <a:pt x="9685" y="338365"/>
                </a:cubicBezTo>
                <a:cubicBezTo>
                  <a:pt x="13389" y="305027"/>
                  <a:pt x="16035" y="179615"/>
                  <a:pt x="25560" y="128815"/>
                </a:cubicBezTo>
                <a:cubicBezTo>
                  <a:pt x="35085" y="78015"/>
                  <a:pt x="72127" y="-14060"/>
                  <a:pt x="70010" y="1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43E6B367-4D82-D22E-EFEC-F7934F6363F5}"/>
              </a:ext>
            </a:extLst>
          </p:cNvPr>
          <p:cNvSpPr/>
          <p:nvPr/>
        </p:nvSpPr>
        <p:spPr>
          <a:xfrm>
            <a:off x="2206563" y="974631"/>
            <a:ext cx="314859" cy="263656"/>
          </a:xfrm>
          <a:custGeom>
            <a:avLst/>
            <a:gdLst>
              <a:gd name="connsiteX0" fmla="*/ 62 w 314859"/>
              <a:gd name="connsiteY0" fmla="*/ 3269 h 263656"/>
              <a:gd name="connsiteX1" fmla="*/ 200087 w 314859"/>
              <a:gd name="connsiteY1" fmla="*/ 28669 h 263656"/>
              <a:gd name="connsiteX2" fmla="*/ 314387 w 314859"/>
              <a:gd name="connsiteY2" fmla="*/ 263619 h 263656"/>
              <a:gd name="connsiteX3" fmla="*/ 241362 w 314859"/>
              <a:gd name="connsiteY3" fmla="*/ 47719 h 263656"/>
              <a:gd name="connsiteX4" fmla="*/ 257237 w 314859"/>
              <a:gd name="connsiteY4" fmla="*/ 155669 h 263656"/>
              <a:gd name="connsiteX5" fmla="*/ 209612 w 314859"/>
              <a:gd name="connsiteY5" fmla="*/ 44544 h 263656"/>
              <a:gd name="connsiteX6" fmla="*/ 149287 w 314859"/>
              <a:gd name="connsiteY6" fmla="*/ 22319 h 263656"/>
              <a:gd name="connsiteX7" fmla="*/ 177862 w 314859"/>
              <a:gd name="connsiteY7" fmla="*/ 22319 h 263656"/>
              <a:gd name="connsiteX8" fmla="*/ 62 w 314859"/>
              <a:gd name="connsiteY8" fmla="*/ 3269 h 26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859" h="263656">
                <a:moveTo>
                  <a:pt x="62" y="3269"/>
                </a:moveTo>
                <a:cubicBezTo>
                  <a:pt x="3766" y="4327"/>
                  <a:pt x="147700" y="-14723"/>
                  <a:pt x="200087" y="28669"/>
                </a:cubicBezTo>
                <a:cubicBezTo>
                  <a:pt x="252474" y="72061"/>
                  <a:pt x="307508" y="260444"/>
                  <a:pt x="314387" y="263619"/>
                </a:cubicBezTo>
                <a:cubicBezTo>
                  <a:pt x="321266" y="266794"/>
                  <a:pt x="250887" y="65711"/>
                  <a:pt x="241362" y="47719"/>
                </a:cubicBezTo>
                <a:cubicBezTo>
                  <a:pt x="231837" y="29727"/>
                  <a:pt x="262529" y="156198"/>
                  <a:pt x="257237" y="155669"/>
                </a:cubicBezTo>
                <a:cubicBezTo>
                  <a:pt x="251945" y="155140"/>
                  <a:pt x="227604" y="66769"/>
                  <a:pt x="209612" y="44544"/>
                </a:cubicBezTo>
                <a:cubicBezTo>
                  <a:pt x="191620" y="22319"/>
                  <a:pt x="154579" y="26023"/>
                  <a:pt x="149287" y="22319"/>
                </a:cubicBezTo>
                <a:cubicBezTo>
                  <a:pt x="143995" y="18615"/>
                  <a:pt x="196912" y="26023"/>
                  <a:pt x="177862" y="22319"/>
                </a:cubicBezTo>
                <a:cubicBezTo>
                  <a:pt x="158812" y="18615"/>
                  <a:pt x="-3642" y="2211"/>
                  <a:pt x="62" y="3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E691DBF2-5F24-114F-CA1D-27CEFF9DD8BF}"/>
              </a:ext>
            </a:extLst>
          </p:cNvPr>
          <p:cNvSpPr/>
          <p:nvPr/>
        </p:nvSpPr>
        <p:spPr>
          <a:xfrm>
            <a:off x="2496254" y="1224381"/>
            <a:ext cx="56550" cy="515720"/>
          </a:xfrm>
          <a:custGeom>
            <a:avLst/>
            <a:gdLst>
              <a:gd name="connsiteX0" fmla="*/ 15171 w 56550"/>
              <a:gd name="connsiteY0" fmla="*/ 1169 h 515720"/>
              <a:gd name="connsiteX1" fmla="*/ 34221 w 56550"/>
              <a:gd name="connsiteY1" fmla="*/ 207544 h 515720"/>
              <a:gd name="connsiteX2" fmla="*/ 56446 w 56550"/>
              <a:gd name="connsiteY2" fmla="*/ 166269 h 515720"/>
              <a:gd name="connsiteX3" fmla="*/ 24696 w 56550"/>
              <a:gd name="connsiteY3" fmla="*/ 264694 h 515720"/>
              <a:gd name="connsiteX4" fmla="*/ 24696 w 56550"/>
              <a:gd name="connsiteY4" fmla="*/ 309144 h 515720"/>
              <a:gd name="connsiteX5" fmla="*/ 43746 w 56550"/>
              <a:gd name="connsiteY5" fmla="*/ 515519 h 515720"/>
              <a:gd name="connsiteX6" fmla="*/ 5646 w 56550"/>
              <a:gd name="connsiteY6" fmla="*/ 267869 h 515720"/>
              <a:gd name="connsiteX7" fmla="*/ 2471 w 56550"/>
              <a:gd name="connsiteY7" fmla="*/ 382169 h 515720"/>
              <a:gd name="connsiteX8" fmla="*/ 27871 w 56550"/>
              <a:gd name="connsiteY8" fmla="*/ 194844 h 515720"/>
              <a:gd name="connsiteX9" fmla="*/ 11996 w 56550"/>
              <a:gd name="connsiteY9" fmla="*/ 124994 h 515720"/>
              <a:gd name="connsiteX10" fmla="*/ 15171 w 56550"/>
              <a:gd name="connsiteY10" fmla="*/ 1169 h 5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550" h="515720">
                <a:moveTo>
                  <a:pt x="15171" y="1169"/>
                </a:moveTo>
                <a:cubicBezTo>
                  <a:pt x="18875" y="14927"/>
                  <a:pt x="27342" y="180027"/>
                  <a:pt x="34221" y="207544"/>
                </a:cubicBezTo>
                <a:cubicBezTo>
                  <a:pt x="41100" y="235061"/>
                  <a:pt x="58034" y="156744"/>
                  <a:pt x="56446" y="166269"/>
                </a:cubicBezTo>
                <a:cubicBezTo>
                  <a:pt x="54859" y="175794"/>
                  <a:pt x="29988" y="240881"/>
                  <a:pt x="24696" y="264694"/>
                </a:cubicBezTo>
                <a:cubicBezTo>
                  <a:pt x="19404" y="288507"/>
                  <a:pt x="21521" y="267340"/>
                  <a:pt x="24696" y="309144"/>
                </a:cubicBezTo>
                <a:cubicBezTo>
                  <a:pt x="27871" y="350948"/>
                  <a:pt x="46921" y="522398"/>
                  <a:pt x="43746" y="515519"/>
                </a:cubicBezTo>
                <a:cubicBezTo>
                  <a:pt x="40571" y="508640"/>
                  <a:pt x="12525" y="290094"/>
                  <a:pt x="5646" y="267869"/>
                </a:cubicBezTo>
                <a:cubicBezTo>
                  <a:pt x="-1233" y="245644"/>
                  <a:pt x="-1233" y="394340"/>
                  <a:pt x="2471" y="382169"/>
                </a:cubicBezTo>
                <a:cubicBezTo>
                  <a:pt x="6175" y="369998"/>
                  <a:pt x="26284" y="237706"/>
                  <a:pt x="27871" y="194844"/>
                </a:cubicBezTo>
                <a:cubicBezTo>
                  <a:pt x="29458" y="151982"/>
                  <a:pt x="14642" y="150923"/>
                  <a:pt x="11996" y="124994"/>
                </a:cubicBezTo>
                <a:cubicBezTo>
                  <a:pt x="9350" y="99065"/>
                  <a:pt x="11467" y="-12589"/>
                  <a:pt x="15171" y="1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A32494D0-0435-E61E-34C7-A64AC4906E1A}"/>
              </a:ext>
            </a:extLst>
          </p:cNvPr>
          <p:cNvSpPr/>
          <p:nvPr/>
        </p:nvSpPr>
        <p:spPr>
          <a:xfrm>
            <a:off x="2511389" y="1593775"/>
            <a:ext cx="105672" cy="527464"/>
          </a:xfrm>
          <a:custGeom>
            <a:avLst/>
            <a:gdLst>
              <a:gd name="connsiteX0" fmla="*/ 36 w 105672"/>
              <a:gd name="connsiteY0" fmla="*/ 75 h 527464"/>
              <a:gd name="connsiteX1" fmla="*/ 63536 w 105672"/>
              <a:gd name="connsiteY1" fmla="*/ 279475 h 527464"/>
              <a:gd name="connsiteX2" fmla="*/ 60361 w 105672"/>
              <a:gd name="connsiteY2" fmla="*/ 247725 h 527464"/>
              <a:gd name="connsiteX3" fmla="*/ 92111 w 105672"/>
              <a:gd name="connsiteY3" fmla="*/ 336625 h 527464"/>
              <a:gd name="connsiteX4" fmla="*/ 104811 w 105672"/>
              <a:gd name="connsiteY4" fmla="*/ 527125 h 527464"/>
              <a:gd name="connsiteX5" fmla="*/ 69886 w 105672"/>
              <a:gd name="connsiteY5" fmla="*/ 285825 h 527464"/>
              <a:gd name="connsiteX6" fmla="*/ 73061 w 105672"/>
              <a:gd name="connsiteY6" fmla="*/ 311225 h 527464"/>
              <a:gd name="connsiteX7" fmla="*/ 31786 w 105672"/>
              <a:gd name="connsiteY7" fmla="*/ 225500 h 527464"/>
              <a:gd name="connsiteX8" fmla="*/ 54011 w 105672"/>
              <a:gd name="connsiteY8" fmla="*/ 250900 h 527464"/>
              <a:gd name="connsiteX9" fmla="*/ 36 w 105672"/>
              <a:gd name="connsiteY9" fmla="*/ 75 h 5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672" h="527464">
                <a:moveTo>
                  <a:pt x="36" y="75"/>
                </a:moveTo>
                <a:cubicBezTo>
                  <a:pt x="1623" y="4837"/>
                  <a:pt x="53482" y="238200"/>
                  <a:pt x="63536" y="279475"/>
                </a:cubicBezTo>
                <a:cubicBezTo>
                  <a:pt x="73590" y="320750"/>
                  <a:pt x="55598" y="238200"/>
                  <a:pt x="60361" y="247725"/>
                </a:cubicBezTo>
                <a:cubicBezTo>
                  <a:pt x="65124" y="257250"/>
                  <a:pt x="84703" y="290058"/>
                  <a:pt x="92111" y="336625"/>
                </a:cubicBezTo>
                <a:cubicBezTo>
                  <a:pt x="99519" y="383192"/>
                  <a:pt x="108515" y="535592"/>
                  <a:pt x="104811" y="527125"/>
                </a:cubicBezTo>
                <a:cubicBezTo>
                  <a:pt x="101107" y="518658"/>
                  <a:pt x="75178" y="321808"/>
                  <a:pt x="69886" y="285825"/>
                </a:cubicBezTo>
                <a:cubicBezTo>
                  <a:pt x="64594" y="249842"/>
                  <a:pt x="79411" y="321279"/>
                  <a:pt x="73061" y="311225"/>
                </a:cubicBezTo>
                <a:cubicBezTo>
                  <a:pt x="66711" y="301171"/>
                  <a:pt x="34961" y="235554"/>
                  <a:pt x="31786" y="225500"/>
                </a:cubicBezTo>
                <a:cubicBezTo>
                  <a:pt x="28611" y="215446"/>
                  <a:pt x="58774" y="283179"/>
                  <a:pt x="54011" y="250900"/>
                </a:cubicBezTo>
                <a:cubicBezTo>
                  <a:pt x="49249" y="218621"/>
                  <a:pt x="-1551" y="-4687"/>
                  <a:pt x="36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973535FB-9D55-744D-F05D-44D08E5A143F}"/>
              </a:ext>
            </a:extLst>
          </p:cNvPr>
          <p:cNvSpPr/>
          <p:nvPr/>
        </p:nvSpPr>
        <p:spPr>
          <a:xfrm>
            <a:off x="1987118" y="1780688"/>
            <a:ext cx="86210" cy="499078"/>
          </a:xfrm>
          <a:custGeom>
            <a:avLst/>
            <a:gdLst>
              <a:gd name="connsiteX0" fmla="*/ 432 w 86210"/>
              <a:gd name="connsiteY0" fmla="*/ 165587 h 499078"/>
              <a:gd name="connsiteX1" fmla="*/ 57582 w 86210"/>
              <a:gd name="connsiteY1" fmla="*/ 29062 h 499078"/>
              <a:gd name="connsiteX2" fmla="*/ 63932 w 86210"/>
              <a:gd name="connsiteY2" fmla="*/ 73512 h 499078"/>
              <a:gd name="connsiteX3" fmla="*/ 67107 w 86210"/>
              <a:gd name="connsiteY3" fmla="*/ 260837 h 499078"/>
              <a:gd name="connsiteX4" fmla="*/ 79807 w 86210"/>
              <a:gd name="connsiteY4" fmla="*/ 98912 h 499078"/>
              <a:gd name="connsiteX5" fmla="*/ 63932 w 86210"/>
              <a:gd name="connsiteY5" fmla="*/ 324337 h 499078"/>
              <a:gd name="connsiteX6" fmla="*/ 86157 w 86210"/>
              <a:gd name="connsiteY6" fmla="*/ 498962 h 499078"/>
              <a:gd name="connsiteX7" fmla="*/ 70282 w 86210"/>
              <a:gd name="connsiteY7" fmla="*/ 298937 h 499078"/>
              <a:gd name="connsiteX8" fmla="*/ 73457 w 86210"/>
              <a:gd name="connsiteY8" fmla="*/ 324337 h 499078"/>
              <a:gd name="connsiteX9" fmla="*/ 67107 w 86210"/>
              <a:gd name="connsiteY9" fmla="*/ 16362 h 499078"/>
              <a:gd name="connsiteX10" fmla="*/ 32182 w 86210"/>
              <a:gd name="connsiteY10" fmla="*/ 51287 h 499078"/>
              <a:gd name="connsiteX11" fmla="*/ 432 w 86210"/>
              <a:gd name="connsiteY11" fmla="*/ 165587 h 49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210" h="499078">
                <a:moveTo>
                  <a:pt x="432" y="165587"/>
                </a:moveTo>
                <a:cubicBezTo>
                  <a:pt x="4665" y="161883"/>
                  <a:pt x="46999" y="44408"/>
                  <a:pt x="57582" y="29062"/>
                </a:cubicBezTo>
                <a:cubicBezTo>
                  <a:pt x="68165" y="13716"/>
                  <a:pt x="62345" y="34883"/>
                  <a:pt x="63932" y="73512"/>
                </a:cubicBezTo>
                <a:cubicBezTo>
                  <a:pt x="65519" y="112141"/>
                  <a:pt x="64461" y="256604"/>
                  <a:pt x="67107" y="260837"/>
                </a:cubicBezTo>
                <a:cubicBezTo>
                  <a:pt x="69753" y="265070"/>
                  <a:pt x="80336" y="88329"/>
                  <a:pt x="79807" y="98912"/>
                </a:cubicBezTo>
                <a:cubicBezTo>
                  <a:pt x="79278" y="109495"/>
                  <a:pt x="62874" y="257662"/>
                  <a:pt x="63932" y="324337"/>
                </a:cubicBezTo>
                <a:cubicBezTo>
                  <a:pt x="64990" y="391012"/>
                  <a:pt x="85099" y="503195"/>
                  <a:pt x="86157" y="498962"/>
                </a:cubicBezTo>
                <a:cubicBezTo>
                  <a:pt x="87215" y="494729"/>
                  <a:pt x="72399" y="328041"/>
                  <a:pt x="70282" y="298937"/>
                </a:cubicBezTo>
                <a:cubicBezTo>
                  <a:pt x="68165" y="269833"/>
                  <a:pt x="73986" y="371433"/>
                  <a:pt x="73457" y="324337"/>
                </a:cubicBezTo>
                <a:cubicBezTo>
                  <a:pt x="72928" y="277241"/>
                  <a:pt x="73986" y="61870"/>
                  <a:pt x="67107" y="16362"/>
                </a:cubicBezTo>
                <a:cubicBezTo>
                  <a:pt x="60228" y="-29146"/>
                  <a:pt x="40119" y="32766"/>
                  <a:pt x="32182" y="51287"/>
                </a:cubicBezTo>
                <a:cubicBezTo>
                  <a:pt x="24245" y="69808"/>
                  <a:pt x="-3801" y="169291"/>
                  <a:pt x="432" y="165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CE5E95FD-A7E3-CA44-3D0A-BFE7844106D9}"/>
              </a:ext>
            </a:extLst>
          </p:cNvPr>
          <p:cNvSpPr/>
          <p:nvPr/>
        </p:nvSpPr>
        <p:spPr>
          <a:xfrm>
            <a:off x="1987505" y="1901051"/>
            <a:ext cx="98474" cy="378721"/>
          </a:xfrm>
          <a:custGeom>
            <a:avLst/>
            <a:gdLst>
              <a:gd name="connsiteX0" fmla="*/ 45 w 98474"/>
              <a:gd name="connsiteY0" fmla="*/ 51574 h 378721"/>
              <a:gd name="connsiteX1" fmla="*/ 47670 w 98474"/>
              <a:gd name="connsiteY1" fmla="*/ 7124 h 378721"/>
              <a:gd name="connsiteX2" fmla="*/ 50845 w 98474"/>
              <a:gd name="connsiteY2" fmla="*/ 108724 h 378721"/>
              <a:gd name="connsiteX3" fmla="*/ 50845 w 98474"/>
              <a:gd name="connsiteY3" fmla="*/ 207149 h 378721"/>
              <a:gd name="connsiteX4" fmla="*/ 50845 w 98474"/>
              <a:gd name="connsiteY4" fmla="*/ 137299 h 378721"/>
              <a:gd name="connsiteX5" fmla="*/ 50845 w 98474"/>
              <a:gd name="connsiteY5" fmla="*/ 261124 h 378721"/>
              <a:gd name="connsiteX6" fmla="*/ 98470 w 98474"/>
              <a:gd name="connsiteY6" fmla="*/ 378599 h 378721"/>
              <a:gd name="connsiteX7" fmla="*/ 54020 w 98474"/>
              <a:gd name="connsiteY7" fmla="*/ 238899 h 378721"/>
              <a:gd name="connsiteX8" fmla="*/ 60370 w 98474"/>
              <a:gd name="connsiteY8" fmla="*/ 257949 h 378721"/>
              <a:gd name="connsiteX9" fmla="*/ 57195 w 98474"/>
              <a:gd name="connsiteY9" fmla="*/ 10299 h 378721"/>
              <a:gd name="connsiteX10" fmla="*/ 45 w 98474"/>
              <a:gd name="connsiteY10" fmla="*/ 51574 h 37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474" h="378721">
                <a:moveTo>
                  <a:pt x="45" y="51574"/>
                </a:moveTo>
                <a:cubicBezTo>
                  <a:pt x="-1542" y="51045"/>
                  <a:pt x="39203" y="-2401"/>
                  <a:pt x="47670" y="7124"/>
                </a:cubicBezTo>
                <a:cubicBezTo>
                  <a:pt x="56137" y="16649"/>
                  <a:pt x="50316" y="75387"/>
                  <a:pt x="50845" y="108724"/>
                </a:cubicBezTo>
                <a:cubicBezTo>
                  <a:pt x="51374" y="142061"/>
                  <a:pt x="50845" y="207149"/>
                  <a:pt x="50845" y="207149"/>
                </a:cubicBezTo>
                <a:lnTo>
                  <a:pt x="50845" y="137299"/>
                </a:lnTo>
                <a:cubicBezTo>
                  <a:pt x="50845" y="146295"/>
                  <a:pt x="42907" y="220907"/>
                  <a:pt x="50845" y="261124"/>
                </a:cubicBezTo>
                <a:cubicBezTo>
                  <a:pt x="58783" y="301341"/>
                  <a:pt x="97941" y="382303"/>
                  <a:pt x="98470" y="378599"/>
                </a:cubicBezTo>
                <a:cubicBezTo>
                  <a:pt x="98999" y="374895"/>
                  <a:pt x="54020" y="238899"/>
                  <a:pt x="54020" y="238899"/>
                </a:cubicBezTo>
                <a:cubicBezTo>
                  <a:pt x="47670" y="218791"/>
                  <a:pt x="59841" y="296049"/>
                  <a:pt x="60370" y="257949"/>
                </a:cubicBezTo>
                <a:cubicBezTo>
                  <a:pt x="60899" y="219849"/>
                  <a:pt x="64074" y="48399"/>
                  <a:pt x="57195" y="10299"/>
                </a:cubicBezTo>
                <a:cubicBezTo>
                  <a:pt x="50316" y="-27801"/>
                  <a:pt x="1632" y="52103"/>
                  <a:pt x="45" y="5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ADCD8225-35AF-4FAF-DE20-4E7A77718758}"/>
              </a:ext>
            </a:extLst>
          </p:cNvPr>
          <p:cNvSpPr/>
          <p:nvPr/>
        </p:nvSpPr>
        <p:spPr>
          <a:xfrm>
            <a:off x="3651167" y="6835593"/>
            <a:ext cx="85865" cy="1515510"/>
          </a:xfrm>
          <a:custGeom>
            <a:avLst/>
            <a:gdLst>
              <a:gd name="connsiteX0" fmla="*/ 66758 w 85865"/>
              <a:gd name="connsiteY0" fmla="*/ 3357 h 1515510"/>
              <a:gd name="connsiteX1" fmla="*/ 69933 w 85865"/>
              <a:gd name="connsiteY1" fmla="*/ 571682 h 1515510"/>
              <a:gd name="connsiteX2" fmla="*/ 85808 w 85865"/>
              <a:gd name="connsiteY2" fmla="*/ 381182 h 1515510"/>
              <a:gd name="connsiteX3" fmla="*/ 63583 w 85865"/>
              <a:gd name="connsiteY3" fmla="*/ 616132 h 1515510"/>
              <a:gd name="connsiteX4" fmla="*/ 31833 w 85865"/>
              <a:gd name="connsiteY4" fmla="*/ 1263832 h 1515510"/>
              <a:gd name="connsiteX5" fmla="*/ 63583 w 85865"/>
              <a:gd name="connsiteY5" fmla="*/ 901882 h 1515510"/>
              <a:gd name="connsiteX6" fmla="*/ 83 w 85865"/>
              <a:gd name="connsiteY6" fmla="*/ 1514657 h 1515510"/>
              <a:gd name="connsiteX7" fmla="*/ 79458 w 85865"/>
              <a:gd name="connsiteY7" fmla="*/ 743132 h 1515510"/>
              <a:gd name="connsiteX8" fmla="*/ 73108 w 85865"/>
              <a:gd name="connsiteY8" fmla="*/ 762182 h 1515510"/>
              <a:gd name="connsiteX9" fmla="*/ 85808 w 85865"/>
              <a:gd name="connsiteY9" fmla="*/ 308157 h 1515510"/>
              <a:gd name="connsiteX10" fmla="*/ 73108 w 85865"/>
              <a:gd name="connsiteY10" fmla="*/ 333557 h 1515510"/>
              <a:gd name="connsiteX11" fmla="*/ 66758 w 85865"/>
              <a:gd name="connsiteY11" fmla="*/ 3357 h 1515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865" h="1515510">
                <a:moveTo>
                  <a:pt x="66758" y="3357"/>
                </a:moveTo>
                <a:cubicBezTo>
                  <a:pt x="66229" y="43044"/>
                  <a:pt x="66758" y="508711"/>
                  <a:pt x="69933" y="571682"/>
                </a:cubicBezTo>
                <a:cubicBezTo>
                  <a:pt x="73108" y="634653"/>
                  <a:pt x="86866" y="373774"/>
                  <a:pt x="85808" y="381182"/>
                </a:cubicBezTo>
                <a:cubicBezTo>
                  <a:pt x="84750" y="388590"/>
                  <a:pt x="72579" y="469024"/>
                  <a:pt x="63583" y="616132"/>
                </a:cubicBezTo>
                <a:cubicBezTo>
                  <a:pt x="54587" y="763240"/>
                  <a:pt x="31833" y="1216207"/>
                  <a:pt x="31833" y="1263832"/>
                </a:cubicBezTo>
                <a:cubicBezTo>
                  <a:pt x="31833" y="1311457"/>
                  <a:pt x="68875" y="860078"/>
                  <a:pt x="63583" y="901882"/>
                </a:cubicBezTo>
                <a:cubicBezTo>
                  <a:pt x="58291" y="943686"/>
                  <a:pt x="-2563" y="1541115"/>
                  <a:pt x="83" y="1514657"/>
                </a:cubicBezTo>
                <a:cubicBezTo>
                  <a:pt x="2729" y="1488199"/>
                  <a:pt x="67287" y="868545"/>
                  <a:pt x="79458" y="743132"/>
                </a:cubicBezTo>
                <a:cubicBezTo>
                  <a:pt x="91629" y="617719"/>
                  <a:pt x="72050" y="834678"/>
                  <a:pt x="73108" y="762182"/>
                </a:cubicBezTo>
                <a:cubicBezTo>
                  <a:pt x="74166" y="689686"/>
                  <a:pt x="85808" y="379594"/>
                  <a:pt x="85808" y="308157"/>
                </a:cubicBezTo>
                <a:cubicBezTo>
                  <a:pt x="85808" y="236720"/>
                  <a:pt x="74166" y="379065"/>
                  <a:pt x="73108" y="333557"/>
                </a:cubicBezTo>
                <a:cubicBezTo>
                  <a:pt x="72050" y="288049"/>
                  <a:pt x="67287" y="-36330"/>
                  <a:pt x="66758" y="3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F68259A9-25E5-B57D-E302-2B320C885E92}"/>
              </a:ext>
            </a:extLst>
          </p:cNvPr>
          <p:cNvSpPr/>
          <p:nvPr/>
        </p:nvSpPr>
        <p:spPr>
          <a:xfrm>
            <a:off x="3422301" y="8066629"/>
            <a:ext cx="270891" cy="1102431"/>
          </a:xfrm>
          <a:custGeom>
            <a:avLst/>
            <a:gdLst>
              <a:gd name="connsiteX0" fmla="*/ 270224 w 270891"/>
              <a:gd name="connsiteY0" fmla="*/ 10571 h 1102431"/>
              <a:gd name="connsiteX1" fmla="*/ 197199 w 270891"/>
              <a:gd name="connsiteY1" fmla="*/ 470946 h 1102431"/>
              <a:gd name="connsiteX2" fmla="*/ 225774 w 270891"/>
              <a:gd name="connsiteY2" fmla="*/ 312196 h 1102431"/>
              <a:gd name="connsiteX3" fmla="*/ 171799 w 270891"/>
              <a:gd name="connsiteY3" fmla="*/ 591596 h 1102431"/>
              <a:gd name="connsiteX4" fmla="*/ 149574 w 270891"/>
              <a:gd name="connsiteY4" fmla="*/ 709071 h 1102431"/>
              <a:gd name="connsiteX5" fmla="*/ 152749 w 270891"/>
              <a:gd name="connsiteY5" fmla="*/ 639221 h 1102431"/>
              <a:gd name="connsiteX6" fmla="*/ 76549 w 270891"/>
              <a:gd name="connsiteY6" fmla="*/ 851946 h 1102431"/>
              <a:gd name="connsiteX7" fmla="*/ 44799 w 270891"/>
              <a:gd name="connsiteY7" fmla="*/ 944021 h 1102431"/>
              <a:gd name="connsiteX8" fmla="*/ 3524 w 270891"/>
              <a:gd name="connsiteY8" fmla="*/ 1096421 h 1102431"/>
              <a:gd name="connsiteX9" fmla="*/ 143224 w 270891"/>
              <a:gd name="connsiteY9" fmla="*/ 718596 h 1102431"/>
              <a:gd name="connsiteX10" fmla="*/ 117824 w 270891"/>
              <a:gd name="connsiteY10" fmla="*/ 743996 h 1102431"/>
              <a:gd name="connsiteX11" fmla="*/ 209899 w 270891"/>
              <a:gd name="connsiteY11" fmla="*/ 324896 h 1102431"/>
              <a:gd name="connsiteX12" fmla="*/ 190849 w 270891"/>
              <a:gd name="connsiteY12" fmla="*/ 407446 h 1102431"/>
              <a:gd name="connsiteX13" fmla="*/ 232124 w 270891"/>
              <a:gd name="connsiteY13" fmla="*/ 166146 h 1102431"/>
              <a:gd name="connsiteX14" fmla="*/ 270224 w 270891"/>
              <a:gd name="connsiteY14" fmla="*/ 10571 h 11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0891" h="1102431">
                <a:moveTo>
                  <a:pt x="270224" y="10571"/>
                </a:moveTo>
                <a:cubicBezTo>
                  <a:pt x="264403" y="61371"/>
                  <a:pt x="204607" y="420675"/>
                  <a:pt x="197199" y="470946"/>
                </a:cubicBezTo>
                <a:cubicBezTo>
                  <a:pt x="189791" y="521217"/>
                  <a:pt x="230007" y="292088"/>
                  <a:pt x="225774" y="312196"/>
                </a:cubicBezTo>
                <a:cubicBezTo>
                  <a:pt x="221541" y="332304"/>
                  <a:pt x="184499" y="525450"/>
                  <a:pt x="171799" y="591596"/>
                </a:cubicBezTo>
                <a:cubicBezTo>
                  <a:pt x="159099" y="657742"/>
                  <a:pt x="152749" y="701133"/>
                  <a:pt x="149574" y="709071"/>
                </a:cubicBezTo>
                <a:cubicBezTo>
                  <a:pt x="146399" y="717009"/>
                  <a:pt x="164920" y="615409"/>
                  <a:pt x="152749" y="639221"/>
                </a:cubicBezTo>
                <a:cubicBezTo>
                  <a:pt x="140578" y="663034"/>
                  <a:pt x="94541" y="801146"/>
                  <a:pt x="76549" y="851946"/>
                </a:cubicBezTo>
                <a:cubicBezTo>
                  <a:pt x="58557" y="902746"/>
                  <a:pt x="56970" y="903275"/>
                  <a:pt x="44799" y="944021"/>
                </a:cubicBezTo>
                <a:cubicBezTo>
                  <a:pt x="32628" y="984767"/>
                  <a:pt x="-12880" y="1133992"/>
                  <a:pt x="3524" y="1096421"/>
                </a:cubicBezTo>
                <a:cubicBezTo>
                  <a:pt x="19928" y="1058850"/>
                  <a:pt x="124174" y="777333"/>
                  <a:pt x="143224" y="718596"/>
                </a:cubicBezTo>
                <a:cubicBezTo>
                  <a:pt x="162274" y="659859"/>
                  <a:pt x="106711" y="809613"/>
                  <a:pt x="117824" y="743996"/>
                </a:cubicBezTo>
                <a:cubicBezTo>
                  <a:pt x="128937" y="678379"/>
                  <a:pt x="197728" y="380988"/>
                  <a:pt x="209899" y="324896"/>
                </a:cubicBezTo>
                <a:cubicBezTo>
                  <a:pt x="222070" y="268804"/>
                  <a:pt x="187145" y="433904"/>
                  <a:pt x="190849" y="407446"/>
                </a:cubicBezTo>
                <a:cubicBezTo>
                  <a:pt x="194553" y="380988"/>
                  <a:pt x="222070" y="227000"/>
                  <a:pt x="232124" y="166146"/>
                </a:cubicBezTo>
                <a:cubicBezTo>
                  <a:pt x="242178" y="105292"/>
                  <a:pt x="276045" y="-40229"/>
                  <a:pt x="270224" y="10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44DE90FE-DEB6-01F7-A19D-AC2DBA0BA68B}"/>
              </a:ext>
            </a:extLst>
          </p:cNvPr>
          <p:cNvSpPr/>
          <p:nvPr/>
        </p:nvSpPr>
        <p:spPr>
          <a:xfrm>
            <a:off x="2542618" y="7659275"/>
            <a:ext cx="202410" cy="1479134"/>
          </a:xfrm>
          <a:custGeom>
            <a:avLst/>
            <a:gdLst>
              <a:gd name="connsiteX0" fmla="*/ 557 w 202410"/>
              <a:gd name="connsiteY0" fmla="*/ 2000 h 1479134"/>
              <a:gd name="connsiteX1" fmla="*/ 133907 w 202410"/>
              <a:gd name="connsiteY1" fmla="*/ 586200 h 1479134"/>
              <a:gd name="connsiteX2" fmla="*/ 86282 w 202410"/>
              <a:gd name="connsiteY2" fmla="*/ 275050 h 1479134"/>
              <a:gd name="connsiteX3" fmla="*/ 175182 w 202410"/>
              <a:gd name="connsiteY3" fmla="*/ 948150 h 1479134"/>
              <a:gd name="connsiteX4" fmla="*/ 178357 w 202410"/>
              <a:gd name="connsiteY4" fmla="*/ 894175 h 1479134"/>
              <a:gd name="connsiteX5" fmla="*/ 187882 w 202410"/>
              <a:gd name="connsiteY5" fmla="*/ 1478375 h 1479134"/>
              <a:gd name="connsiteX6" fmla="*/ 178357 w 202410"/>
              <a:gd name="connsiteY6" fmla="*/ 754475 h 1479134"/>
              <a:gd name="connsiteX7" fmla="*/ 194232 w 202410"/>
              <a:gd name="connsiteY7" fmla="*/ 827500 h 1479134"/>
              <a:gd name="connsiteX8" fmla="*/ 557 w 202410"/>
              <a:gd name="connsiteY8" fmla="*/ 2000 h 147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410" h="1479134">
                <a:moveTo>
                  <a:pt x="557" y="2000"/>
                </a:moveTo>
                <a:cubicBezTo>
                  <a:pt x="-9497" y="-38217"/>
                  <a:pt x="119620" y="540692"/>
                  <a:pt x="133907" y="586200"/>
                </a:cubicBezTo>
                <a:cubicBezTo>
                  <a:pt x="148195" y="631708"/>
                  <a:pt x="79403" y="214725"/>
                  <a:pt x="86282" y="275050"/>
                </a:cubicBezTo>
                <a:cubicBezTo>
                  <a:pt x="93161" y="335375"/>
                  <a:pt x="159836" y="844963"/>
                  <a:pt x="175182" y="948150"/>
                </a:cubicBezTo>
                <a:cubicBezTo>
                  <a:pt x="190528" y="1051337"/>
                  <a:pt x="176240" y="805804"/>
                  <a:pt x="178357" y="894175"/>
                </a:cubicBezTo>
                <a:cubicBezTo>
                  <a:pt x="180474" y="982546"/>
                  <a:pt x="187882" y="1501658"/>
                  <a:pt x="187882" y="1478375"/>
                </a:cubicBezTo>
                <a:cubicBezTo>
                  <a:pt x="187882" y="1455092"/>
                  <a:pt x="177299" y="862954"/>
                  <a:pt x="178357" y="754475"/>
                </a:cubicBezTo>
                <a:cubicBezTo>
                  <a:pt x="179415" y="645996"/>
                  <a:pt x="219103" y="949208"/>
                  <a:pt x="194232" y="827500"/>
                </a:cubicBezTo>
                <a:cubicBezTo>
                  <a:pt x="169361" y="705792"/>
                  <a:pt x="10611" y="42217"/>
                  <a:pt x="557" y="2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E4084B1F-3500-0AC3-5F68-FB082937E391}"/>
              </a:ext>
            </a:extLst>
          </p:cNvPr>
          <p:cNvSpPr/>
          <p:nvPr/>
        </p:nvSpPr>
        <p:spPr>
          <a:xfrm>
            <a:off x="2701904" y="8545650"/>
            <a:ext cx="25793" cy="654125"/>
          </a:xfrm>
          <a:custGeom>
            <a:avLst/>
            <a:gdLst>
              <a:gd name="connsiteX0" fmla="*/ 15896 w 25793"/>
              <a:gd name="connsiteY0" fmla="*/ 23675 h 654125"/>
              <a:gd name="connsiteX1" fmla="*/ 25421 w 25793"/>
              <a:gd name="connsiteY1" fmla="*/ 652325 h 654125"/>
              <a:gd name="connsiteX2" fmla="*/ 3196 w 25793"/>
              <a:gd name="connsiteY2" fmla="*/ 220525 h 654125"/>
              <a:gd name="connsiteX3" fmla="*/ 9546 w 25793"/>
              <a:gd name="connsiteY3" fmla="*/ 420550 h 654125"/>
              <a:gd name="connsiteX4" fmla="*/ 21 w 25793"/>
              <a:gd name="connsiteY4" fmla="*/ 157025 h 654125"/>
              <a:gd name="connsiteX5" fmla="*/ 15896 w 25793"/>
              <a:gd name="connsiteY5" fmla="*/ 23675 h 65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3" h="654125">
                <a:moveTo>
                  <a:pt x="15896" y="23675"/>
                </a:moveTo>
                <a:cubicBezTo>
                  <a:pt x="20129" y="106225"/>
                  <a:pt x="27538" y="619517"/>
                  <a:pt x="25421" y="652325"/>
                </a:cubicBezTo>
                <a:cubicBezTo>
                  <a:pt x="23304" y="685133"/>
                  <a:pt x="5842" y="259154"/>
                  <a:pt x="3196" y="220525"/>
                </a:cubicBezTo>
                <a:cubicBezTo>
                  <a:pt x="550" y="181896"/>
                  <a:pt x="10075" y="431133"/>
                  <a:pt x="9546" y="420550"/>
                </a:cubicBezTo>
                <a:cubicBezTo>
                  <a:pt x="9017" y="409967"/>
                  <a:pt x="-508" y="217879"/>
                  <a:pt x="21" y="157025"/>
                </a:cubicBezTo>
                <a:cubicBezTo>
                  <a:pt x="550" y="96171"/>
                  <a:pt x="11663" y="-58875"/>
                  <a:pt x="15896" y="23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C2F029D-0CDB-1760-3AC4-D55BC72230B2}"/>
              </a:ext>
            </a:extLst>
          </p:cNvPr>
          <p:cNvSpPr/>
          <p:nvPr/>
        </p:nvSpPr>
        <p:spPr>
          <a:xfrm>
            <a:off x="2663426" y="9067797"/>
            <a:ext cx="108391" cy="650878"/>
          </a:xfrm>
          <a:custGeom>
            <a:avLst/>
            <a:gdLst>
              <a:gd name="connsiteX0" fmla="*/ 108349 w 108391"/>
              <a:gd name="connsiteY0" fmla="*/ 3 h 650878"/>
              <a:gd name="connsiteX1" fmla="*/ 6749 w 108391"/>
              <a:gd name="connsiteY1" fmla="*/ 295278 h 650878"/>
              <a:gd name="connsiteX2" fmla="*/ 9924 w 108391"/>
              <a:gd name="connsiteY2" fmla="*/ 269878 h 650878"/>
              <a:gd name="connsiteX3" fmla="*/ 13099 w 108391"/>
              <a:gd name="connsiteY3" fmla="*/ 650878 h 650878"/>
              <a:gd name="connsiteX4" fmla="*/ 25799 w 108391"/>
              <a:gd name="connsiteY4" fmla="*/ 273053 h 650878"/>
              <a:gd name="connsiteX5" fmla="*/ 19449 w 108391"/>
              <a:gd name="connsiteY5" fmla="*/ 301628 h 650878"/>
              <a:gd name="connsiteX6" fmla="*/ 108349 w 108391"/>
              <a:gd name="connsiteY6" fmla="*/ 3 h 65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391" h="650878">
                <a:moveTo>
                  <a:pt x="108349" y="3"/>
                </a:moveTo>
                <a:cubicBezTo>
                  <a:pt x="106232" y="-1055"/>
                  <a:pt x="23153" y="250299"/>
                  <a:pt x="6749" y="295278"/>
                </a:cubicBezTo>
                <a:cubicBezTo>
                  <a:pt x="-9655" y="340257"/>
                  <a:pt x="8866" y="210611"/>
                  <a:pt x="9924" y="269878"/>
                </a:cubicBezTo>
                <a:cubicBezTo>
                  <a:pt x="10982" y="329145"/>
                  <a:pt x="10453" y="650349"/>
                  <a:pt x="13099" y="650878"/>
                </a:cubicBezTo>
                <a:cubicBezTo>
                  <a:pt x="15745" y="651407"/>
                  <a:pt x="24741" y="331261"/>
                  <a:pt x="25799" y="273053"/>
                </a:cubicBezTo>
                <a:cubicBezTo>
                  <a:pt x="26857" y="214845"/>
                  <a:pt x="5691" y="340786"/>
                  <a:pt x="19449" y="301628"/>
                </a:cubicBezTo>
                <a:cubicBezTo>
                  <a:pt x="33207" y="262470"/>
                  <a:pt x="110466" y="1061"/>
                  <a:pt x="10834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CD7EA713-8B7F-BFE9-B987-443A323D1B9F}"/>
              </a:ext>
            </a:extLst>
          </p:cNvPr>
          <p:cNvSpPr/>
          <p:nvPr/>
        </p:nvSpPr>
        <p:spPr>
          <a:xfrm>
            <a:off x="3025308" y="9609901"/>
            <a:ext cx="340437" cy="1090973"/>
          </a:xfrm>
          <a:custGeom>
            <a:avLst/>
            <a:gdLst>
              <a:gd name="connsiteX0" fmla="*/ 327492 w 340437"/>
              <a:gd name="connsiteY0" fmla="*/ 3999 h 1090973"/>
              <a:gd name="connsiteX1" fmla="*/ 321142 w 340437"/>
              <a:gd name="connsiteY1" fmla="*/ 353249 h 1090973"/>
              <a:gd name="connsiteX2" fmla="*/ 340192 w 340437"/>
              <a:gd name="connsiteY2" fmla="*/ 270699 h 1090973"/>
              <a:gd name="connsiteX3" fmla="*/ 305267 w 340437"/>
              <a:gd name="connsiteY3" fmla="*/ 464374 h 1090973"/>
              <a:gd name="connsiteX4" fmla="*/ 165567 w 340437"/>
              <a:gd name="connsiteY4" fmla="*/ 797749 h 1090973"/>
              <a:gd name="connsiteX5" fmla="*/ 225892 w 340437"/>
              <a:gd name="connsiteY5" fmla="*/ 600899 h 1090973"/>
              <a:gd name="connsiteX6" fmla="*/ 467 w 340437"/>
              <a:gd name="connsiteY6" fmla="*/ 1089849 h 1090973"/>
              <a:gd name="connsiteX7" fmla="*/ 295742 w 340437"/>
              <a:gd name="connsiteY7" fmla="*/ 438974 h 1090973"/>
              <a:gd name="connsiteX8" fmla="*/ 295742 w 340437"/>
              <a:gd name="connsiteY8" fmla="*/ 178624 h 1090973"/>
              <a:gd name="connsiteX9" fmla="*/ 327492 w 340437"/>
              <a:gd name="connsiteY9" fmla="*/ 3999 h 109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437" h="1090973">
                <a:moveTo>
                  <a:pt x="327492" y="3999"/>
                </a:moveTo>
                <a:cubicBezTo>
                  <a:pt x="331725" y="33103"/>
                  <a:pt x="319025" y="308799"/>
                  <a:pt x="321142" y="353249"/>
                </a:cubicBezTo>
                <a:cubicBezTo>
                  <a:pt x="323259" y="397699"/>
                  <a:pt x="342838" y="252178"/>
                  <a:pt x="340192" y="270699"/>
                </a:cubicBezTo>
                <a:cubicBezTo>
                  <a:pt x="337546" y="289220"/>
                  <a:pt x="334371" y="376532"/>
                  <a:pt x="305267" y="464374"/>
                </a:cubicBezTo>
                <a:cubicBezTo>
                  <a:pt x="276163" y="552216"/>
                  <a:pt x="178796" y="774995"/>
                  <a:pt x="165567" y="797749"/>
                </a:cubicBezTo>
                <a:cubicBezTo>
                  <a:pt x="152338" y="820503"/>
                  <a:pt x="253409" y="552216"/>
                  <a:pt x="225892" y="600899"/>
                </a:cubicBezTo>
                <a:cubicBezTo>
                  <a:pt x="198375" y="649582"/>
                  <a:pt x="-11175" y="1116836"/>
                  <a:pt x="467" y="1089849"/>
                </a:cubicBezTo>
                <a:cubicBezTo>
                  <a:pt x="12109" y="1062862"/>
                  <a:pt x="246529" y="590845"/>
                  <a:pt x="295742" y="438974"/>
                </a:cubicBezTo>
                <a:cubicBezTo>
                  <a:pt x="344955" y="287103"/>
                  <a:pt x="292038" y="245299"/>
                  <a:pt x="295742" y="178624"/>
                </a:cubicBezTo>
                <a:cubicBezTo>
                  <a:pt x="299446" y="111949"/>
                  <a:pt x="323259" y="-25105"/>
                  <a:pt x="327492" y="3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45D42A65-9173-D02F-2B80-596B2E0FECBF}"/>
              </a:ext>
            </a:extLst>
          </p:cNvPr>
          <p:cNvSpPr/>
          <p:nvPr/>
        </p:nvSpPr>
        <p:spPr>
          <a:xfrm>
            <a:off x="2569903" y="10532758"/>
            <a:ext cx="547635" cy="1061448"/>
          </a:xfrm>
          <a:custGeom>
            <a:avLst/>
            <a:gdLst>
              <a:gd name="connsiteX0" fmla="*/ 544772 w 547635"/>
              <a:gd name="connsiteY0" fmla="*/ 8242 h 1061448"/>
              <a:gd name="connsiteX1" fmla="*/ 208222 w 547635"/>
              <a:gd name="connsiteY1" fmla="*/ 633717 h 1061448"/>
              <a:gd name="connsiteX2" fmla="*/ 376497 w 547635"/>
              <a:gd name="connsiteY2" fmla="*/ 281292 h 1061448"/>
              <a:gd name="connsiteX3" fmla="*/ 1847 w 547635"/>
              <a:gd name="connsiteY3" fmla="*/ 1059167 h 1061448"/>
              <a:gd name="connsiteX4" fmla="*/ 239972 w 547635"/>
              <a:gd name="connsiteY4" fmla="*/ 509892 h 1061448"/>
              <a:gd name="connsiteX5" fmla="*/ 405072 w 547635"/>
              <a:gd name="connsiteY5" fmla="*/ 233667 h 1061448"/>
              <a:gd name="connsiteX6" fmla="*/ 373322 w 547635"/>
              <a:gd name="connsiteY6" fmla="*/ 271767 h 1061448"/>
              <a:gd name="connsiteX7" fmla="*/ 544772 w 547635"/>
              <a:gd name="connsiteY7" fmla="*/ 8242 h 106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635" h="1061448">
                <a:moveTo>
                  <a:pt x="544772" y="8242"/>
                </a:moveTo>
                <a:cubicBezTo>
                  <a:pt x="517255" y="68567"/>
                  <a:pt x="236268" y="588209"/>
                  <a:pt x="208222" y="633717"/>
                </a:cubicBezTo>
                <a:cubicBezTo>
                  <a:pt x="180176" y="679225"/>
                  <a:pt x="410893" y="210384"/>
                  <a:pt x="376497" y="281292"/>
                </a:cubicBezTo>
                <a:cubicBezTo>
                  <a:pt x="342101" y="352200"/>
                  <a:pt x="24601" y="1021067"/>
                  <a:pt x="1847" y="1059167"/>
                </a:cubicBezTo>
                <a:cubicBezTo>
                  <a:pt x="-20907" y="1097267"/>
                  <a:pt x="172768" y="647475"/>
                  <a:pt x="239972" y="509892"/>
                </a:cubicBezTo>
                <a:cubicBezTo>
                  <a:pt x="307176" y="372309"/>
                  <a:pt x="382847" y="273354"/>
                  <a:pt x="405072" y="233667"/>
                </a:cubicBezTo>
                <a:cubicBezTo>
                  <a:pt x="427297" y="193980"/>
                  <a:pt x="353743" y="306163"/>
                  <a:pt x="373322" y="271767"/>
                </a:cubicBezTo>
                <a:cubicBezTo>
                  <a:pt x="392901" y="237371"/>
                  <a:pt x="572289" y="-52083"/>
                  <a:pt x="544772" y="8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A63F9BC-75F3-6464-EF6A-25106C69AD18}"/>
              </a:ext>
            </a:extLst>
          </p:cNvPr>
          <p:cNvSpPr/>
          <p:nvPr/>
        </p:nvSpPr>
        <p:spPr>
          <a:xfrm>
            <a:off x="2388816" y="9671955"/>
            <a:ext cx="287855" cy="682283"/>
          </a:xfrm>
          <a:custGeom>
            <a:avLst/>
            <a:gdLst>
              <a:gd name="connsiteX0" fmla="*/ 284534 w 287855"/>
              <a:gd name="connsiteY0" fmla="*/ 5445 h 682283"/>
              <a:gd name="connsiteX1" fmla="*/ 43234 w 287855"/>
              <a:gd name="connsiteY1" fmla="*/ 510270 h 682283"/>
              <a:gd name="connsiteX2" fmla="*/ 1959 w 287855"/>
              <a:gd name="connsiteY2" fmla="*/ 681720 h 682283"/>
              <a:gd name="connsiteX3" fmla="*/ 68634 w 287855"/>
              <a:gd name="connsiteY3" fmla="*/ 465820 h 682283"/>
              <a:gd name="connsiteX4" fmla="*/ 217859 w 287855"/>
              <a:gd name="connsiteY4" fmla="*/ 192770 h 682283"/>
              <a:gd name="connsiteX5" fmla="*/ 186109 w 287855"/>
              <a:gd name="connsiteY5" fmla="*/ 237220 h 682283"/>
              <a:gd name="connsiteX6" fmla="*/ 284534 w 287855"/>
              <a:gd name="connsiteY6" fmla="*/ 5445 h 68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855" h="682283">
                <a:moveTo>
                  <a:pt x="284534" y="5445"/>
                </a:moveTo>
                <a:cubicBezTo>
                  <a:pt x="260722" y="50953"/>
                  <a:pt x="90330" y="397558"/>
                  <a:pt x="43234" y="510270"/>
                </a:cubicBezTo>
                <a:cubicBezTo>
                  <a:pt x="-3862" y="622983"/>
                  <a:pt x="-2274" y="689128"/>
                  <a:pt x="1959" y="681720"/>
                </a:cubicBezTo>
                <a:cubicBezTo>
                  <a:pt x="6192" y="674312"/>
                  <a:pt x="32651" y="547312"/>
                  <a:pt x="68634" y="465820"/>
                </a:cubicBezTo>
                <a:cubicBezTo>
                  <a:pt x="104617" y="384328"/>
                  <a:pt x="198280" y="230870"/>
                  <a:pt x="217859" y="192770"/>
                </a:cubicBezTo>
                <a:cubicBezTo>
                  <a:pt x="237438" y="154670"/>
                  <a:pt x="175526" y="260503"/>
                  <a:pt x="186109" y="237220"/>
                </a:cubicBezTo>
                <a:cubicBezTo>
                  <a:pt x="196692" y="213937"/>
                  <a:pt x="308346" y="-40063"/>
                  <a:pt x="284534" y="5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F2311026-8EBD-5605-DE03-F0CA06F6AF15}"/>
              </a:ext>
            </a:extLst>
          </p:cNvPr>
          <p:cNvSpPr/>
          <p:nvPr/>
        </p:nvSpPr>
        <p:spPr>
          <a:xfrm>
            <a:off x="2339975" y="10267947"/>
            <a:ext cx="69992" cy="600195"/>
          </a:xfrm>
          <a:custGeom>
            <a:avLst/>
            <a:gdLst>
              <a:gd name="connsiteX0" fmla="*/ 69850 w 69992"/>
              <a:gd name="connsiteY0" fmla="*/ 3 h 600195"/>
              <a:gd name="connsiteX1" fmla="*/ 28575 w 69992"/>
              <a:gd name="connsiteY1" fmla="*/ 168278 h 600195"/>
              <a:gd name="connsiteX2" fmla="*/ 15875 w 69992"/>
              <a:gd name="connsiteY2" fmla="*/ 600078 h 600195"/>
              <a:gd name="connsiteX3" fmla="*/ 0 w 69992"/>
              <a:gd name="connsiteY3" fmla="*/ 212728 h 600195"/>
              <a:gd name="connsiteX4" fmla="*/ 15875 w 69992"/>
              <a:gd name="connsiteY4" fmla="*/ 307978 h 600195"/>
              <a:gd name="connsiteX5" fmla="*/ 12700 w 69992"/>
              <a:gd name="connsiteY5" fmla="*/ 171453 h 600195"/>
              <a:gd name="connsiteX6" fmla="*/ 69850 w 69992"/>
              <a:gd name="connsiteY6" fmla="*/ 3 h 60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92" h="600195">
                <a:moveTo>
                  <a:pt x="69850" y="3"/>
                </a:moveTo>
                <a:cubicBezTo>
                  <a:pt x="72496" y="-526"/>
                  <a:pt x="37571" y="68266"/>
                  <a:pt x="28575" y="168278"/>
                </a:cubicBezTo>
                <a:cubicBezTo>
                  <a:pt x="19579" y="268290"/>
                  <a:pt x="20637" y="592670"/>
                  <a:pt x="15875" y="600078"/>
                </a:cubicBezTo>
                <a:cubicBezTo>
                  <a:pt x="11112" y="607486"/>
                  <a:pt x="0" y="261411"/>
                  <a:pt x="0" y="212728"/>
                </a:cubicBezTo>
                <a:cubicBezTo>
                  <a:pt x="0" y="164045"/>
                  <a:pt x="13758" y="314857"/>
                  <a:pt x="15875" y="307978"/>
                </a:cubicBezTo>
                <a:cubicBezTo>
                  <a:pt x="17992" y="301099"/>
                  <a:pt x="6879" y="216961"/>
                  <a:pt x="12700" y="171453"/>
                </a:cubicBezTo>
                <a:cubicBezTo>
                  <a:pt x="18521" y="125945"/>
                  <a:pt x="67204" y="532"/>
                  <a:pt x="6985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9910592A-3718-462F-95E6-55DA10A7068E}"/>
              </a:ext>
            </a:extLst>
          </p:cNvPr>
          <p:cNvSpPr/>
          <p:nvPr/>
        </p:nvSpPr>
        <p:spPr>
          <a:xfrm>
            <a:off x="2171230" y="10842539"/>
            <a:ext cx="188147" cy="629354"/>
          </a:xfrm>
          <a:custGeom>
            <a:avLst/>
            <a:gdLst>
              <a:gd name="connsiteX0" fmla="*/ 187795 w 188147"/>
              <a:gd name="connsiteY0" fmla="*/ 86 h 629354"/>
              <a:gd name="connsiteX1" fmla="*/ 111595 w 188147"/>
              <a:gd name="connsiteY1" fmla="*/ 301711 h 629354"/>
              <a:gd name="connsiteX2" fmla="*/ 146520 w 188147"/>
              <a:gd name="connsiteY2" fmla="*/ 98511 h 629354"/>
              <a:gd name="connsiteX3" fmla="*/ 111595 w 188147"/>
              <a:gd name="connsiteY3" fmla="*/ 317586 h 629354"/>
              <a:gd name="connsiteX4" fmla="*/ 470 w 188147"/>
              <a:gd name="connsiteY4" fmla="*/ 628736 h 629354"/>
              <a:gd name="connsiteX5" fmla="*/ 159220 w 188147"/>
              <a:gd name="connsiteY5" fmla="*/ 231861 h 629354"/>
              <a:gd name="connsiteX6" fmla="*/ 140170 w 188147"/>
              <a:gd name="connsiteY6" fmla="*/ 269961 h 629354"/>
              <a:gd name="connsiteX7" fmla="*/ 187795 w 188147"/>
              <a:gd name="connsiteY7" fmla="*/ 86 h 6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147" h="629354">
                <a:moveTo>
                  <a:pt x="187795" y="86"/>
                </a:moveTo>
                <a:cubicBezTo>
                  <a:pt x="183032" y="5378"/>
                  <a:pt x="118474" y="285307"/>
                  <a:pt x="111595" y="301711"/>
                </a:cubicBezTo>
                <a:cubicBezTo>
                  <a:pt x="104716" y="318115"/>
                  <a:pt x="146520" y="95865"/>
                  <a:pt x="146520" y="98511"/>
                </a:cubicBezTo>
                <a:cubicBezTo>
                  <a:pt x="146520" y="101157"/>
                  <a:pt x="135937" y="229215"/>
                  <a:pt x="111595" y="317586"/>
                </a:cubicBezTo>
                <a:cubicBezTo>
                  <a:pt x="87253" y="405957"/>
                  <a:pt x="-7467" y="643023"/>
                  <a:pt x="470" y="628736"/>
                </a:cubicBezTo>
                <a:cubicBezTo>
                  <a:pt x="8407" y="614449"/>
                  <a:pt x="135937" y="291657"/>
                  <a:pt x="159220" y="231861"/>
                </a:cubicBezTo>
                <a:cubicBezTo>
                  <a:pt x="182503" y="172065"/>
                  <a:pt x="132762" y="305944"/>
                  <a:pt x="140170" y="269961"/>
                </a:cubicBezTo>
                <a:cubicBezTo>
                  <a:pt x="147578" y="233978"/>
                  <a:pt x="192558" y="-5206"/>
                  <a:pt x="187795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0C4B3EA0-56C9-B354-C3AA-9ABC7B978DAF}"/>
              </a:ext>
            </a:extLst>
          </p:cNvPr>
          <p:cNvSpPr/>
          <p:nvPr/>
        </p:nvSpPr>
        <p:spPr>
          <a:xfrm>
            <a:off x="3343113" y="8889626"/>
            <a:ext cx="89062" cy="674084"/>
          </a:xfrm>
          <a:custGeom>
            <a:avLst/>
            <a:gdLst>
              <a:gd name="connsiteX0" fmla="*/ 162 w 89062"/>
              <a:gd name="connsiteY0" fmla="*/ 374 h 674084"/>
              <a:gd name="connsiteX1" fmla="*/ 66837 w 89062"/>
              <a:gd name="connsiteY1" fmla="*/ 190874 h 674084"/>
              <a:gd name="connsiteX2" fmla="*/ 57312 w 89062"/>
              <a:gd name="connsiteY2" fmla="*/ 470274 h 674084"/>
              <a:gd name="connsiteX3" fmla="*/ 66837 w 89062"/>
              <a:gd name="connsiteY3" fmla="*/ 336924 h 674084"/>
              <a:gd name="connsiteX4" fmla="*/ 25562 w 89062"/>
              <a:gd name="connsiteY4" fmla="*/ 673474 h 674084"/>
              <a:gd name="connsiteX5" fmla="*/ 89062 w 89062"/>
              <a:gd name="connsiteY5" fmla="*/ 238499 h 674084"/>
              <a:gd name="connsiteX6" fmla="*/ 162 w 89062"/>
              <a:gd name="connsiteY6" fmla="*/ 374 h 67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62" h="674084">
                <a:moveTo>
                  <a:pt x="162" y="374"/>
                </a:moveTo>
                <a:cubicBezTo>
                  <a:pt x="-3542" y="-7563"/>
                  <a:pt x="57312" y="112557"/>
                  <a:pt x="66837" y="190874"/>
                </a:cubicBezTo>
                <a:cubicBezTo>
                  <a:pt x="76362" y="269191"/>
                  <a:pt x="57312" y="445932"/>
                  <a:pt x="57312" y="470274"/>
                </a:cubicBezTo>
                <a:cubicBezTo>
                  <a:pt x="57312" y="494616"/>
                  <a:pt x="72129" y="303057"/>
                  <a:pt x="66837" y="336924"/>
                </a:cubicBezTo>
                <a:cubicBezTo>
                  <a:pt x="61545" y="370791"/>
                  <a:pt x="21858" y="689878"/>
                  <a:pt x="25562" y="673474"/>
                </a:cubicBezTo>
                <a:cubicBezTo>
                  <a:pt x="29266" y="657070"/>
                  <a:pt x="89062" y="346449"/>
                  <a:pt x="89062" y="238499"/>
                </a:cubicBezTo>
                <a:cubicBezTo>
                  <a:pt x="89062" y="130549"/>
                  <a:pt x="3866" y="8311"/>
                  <a:pt x="162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CBB8FC0B-2185-1F1D-5D99-68F0055BCE24}"/>
              </a:ext>
            </a:extLst>
          </p:cNvPr>
          <p:cNvSpPr/>
          <p:nvPr/>
        </p:nvSpPr>
        <p:spPr>
          <a:xfrm>
            <a:off x="3228702" y="9337498"/>
            <a:ext cx="168690" cy="276445"/>
          </a:xfrm>
          <a:custGeom>
            <a:avLst/>
            <a:gdLst>
              <a:gd name="connsiteX0" fmla="*/ 168548 w 168690"/>
              <a:gd name="connsiteY0" fmla="*/ 177 h 276445"/>
              <a:gd name="connsiteX1" fmla="*/ 120923 w 168690"/>
              <a:gd name="connsiteY1" fmla="*/ 114477 h 276445"/>
              <a:gd name="connsiteX2" fmla="*/ 273 w 168690"/>
              <a:gd name="connsiteY2" fmla="*/ 276402 h 276445"/>
              <a:gd name="connsiteX3" fmla="*/ 89173 w 168690"/>
              <a:gd name="connsiteY3" fmla="*/ 130352 h 276445"/>
              <a:gd name="connsiteX4" fmla="*/ 127273 w 168690"/>
              <a:gd name="connsiteY4" fmla="*/ 98602 h 276445"/>
              <a:gd name="connsiteX5" fmla="*/ 108223 w 168690"/>
              <a:gd name="connsiteY5" fmla="*/ 139877 h 276445"/>
              <a:gd name="connsiteX6" fmla="*/ 168548 w 168690"/>
              <a:gd name="connsiteY6" fmla="*/ 177 h 27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690" h="276445">
                <a:moveTo>
                  <a:pt x="168548" y="177"/>
                </a:moveTo>
                <a:cubicBezTo>
                  <a:pt x="170665" y="-4056"/>
                  <a:pt x="148969" y="68439"/>
                  <a:pt x="120923" y="114477"/>
                </a:cubicBezTo>
                <a:cubicBezTo>
                  <a:pt x="92877" y="160515"/>
                  <a:pt x="5565" y="273756"/>
                  <a:pt x="273" y="276402"/>
                </a:cubicBezTo>
                <a:cubicBezTo>
                  <a:pt x="-5019" y="279048"/>
                  <a:pt x="68006" y="159985"/>
                  <a:pt x="89173" y="130352"/>
                </a:cubicBezTo>
                <a:cubicBezTo>
                  <a:pt x="110340" y="100719"/>
                  <a:pt x="124098" y="97015"/>
                  <a:pt x="127273" y="98602"/>
                </a:cubicBezTo>
                <a:cubicBezTo>
                  <a:pt x="130448" y="100189"/>
                  <a:pt x="103461" y="150989"/>
                  <a:pt x="108223" y="139877"/>
                </a:cubicBezTo>
                <a:cubicBezTo>
                  <a:pt x="112985" y="128765"/>
                  <a:pt x="166431" y="4410"/>
                  <a:pt x="168548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1D1D96F3-02D2-768E-CFBA-011D43558146}"/>
              </a:ext>
            </a:extLst>
          </p:cNvPr>
          <p:cNvSpPr/>
          <p:nvPr/>
        </p:nvSpPr>
        <p:spPr>
          <a:xfrm>
            <a:off x="3041642" y="9359785"/>
            <a:ext cx="286973" cy="69969"/>
          </a:xfrm>
          <a:custGeom>
            <a:avLst/>
            <a:gdLst>
              <a:gd name="connsiteX0" fmla="*/ 8 w 286973"/>
              <a:gd name="connsiteY0" fmla="*/ 63615 h 69969"/>
              <a:gd name="connsiteX1" fmla="*/ 146058 w 286973"/>
              <a:gd name="connsiteY1" fmla="*/ 19165 h 69969"/>
              <a:gd name="connsiteX2" fmla="*/ 285758 w 286973"/>
              <a:gd name="connsiteY2" fmla="*/ 69965 h 69969"/>
              <a:gd name="connsiteX3" fmla="*/ 215908 w 286973"/>
              <a:gd name="connsiteY3" fmla="*/ 15990 h 69969"/>
              <a:gd name="connsiteX4" fmla="*/ 250833 w 286973"/>
              <a:gd name="connsiteY4" fmla="*/ 57265 h 69969"/>
              <a:gd name="connsiteX5" fmla="*/ 152408 w 286973"/>
              <a:gd name="connsiteY5" fmla="*/ 115 h 69969"/>
              <a:gd name="connsiteX6" fmla="*/ 8 w 286973"/>
              <a:gd name="connsiteY6" fmla="*/ 63615 h 6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973" h="69969">
                <a:moveTo>
                  <a:pt x="8" y="63615"/>
                </a:moveTo>
                <a:cubicBezTo>
                  <a:pt x="-1050" y="66790"/>
                  <a:pt x="98433" y="18107"/>
                  <a:pt x="146058" y="19165"/>
                </a:cubicBezTo>
                <a:cubicBezTo>
                  <a:pt x="193683" y="20223"/>
                  <a:pt x="274116" y="70494"/>
                  <a:pt x="285758" y="69965"/>
                </a:cubicBezTo>
                <a:cubicBezTo>
                  <a:pt x="297400" y="69436"/>
                  <a:pt x="221729" y="18107"/>
                  <a:pt x="215908" y="15990"/>
                </a:cubicBezTo>
                <a:cubicBezTo>
                  <a:pt x="210087" y="13873"/>
                  <a:pt x="261416" y="59911"/>
                  <a:pt x="250833" y="57265"/>
                </a:cubicBezTo>
                <a:cubicBezTo>
                  <a:pt x="240250" y="54619"/>
                  <a:pt x="187862" y="3290"/>
                  <a:pt x="152408" y="115"/>
                </a:cubicBezTo>
                <a:cubicBezTo>
                  <a:pt x="116954" y="-3060"/>
                  <a:pt x="1066" y="60440"/>
                  <a:pt x="8" y="63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67575223-754A-4296-AC11-6F10F5DD05DA}"/>
              </a:ext>
            </a:extLst>
          </p:cNvPr>
          <p:cNvSpPr/>
          <p:nvPr/>
        </p:nvSpPr>
        <p:spPr>
          <a:xfrm>
            <a:off x="2784130" y="9163021"/>
            <a:ext cx="297496" cy="145469"/>
          </a:xfrm>
          <a:custGeom>
            <a:avLst/>
            <a:gdLst>
              <a:gd name="connsiteX0" fmla="*/ 345 w 297496"/>
              <a:gd name="connsiteY0" fmla="*/ 29 h 145469"/>
              <a:gd name="connsiteX1" fmla="*/ 89245 w 297496"/>
              <a:gd name="connsiteY1" fmla="*/ 142904 h 145469"/>
              <a:gd name="connsiteX2" fmla="*/ 73370 w 297496"/>
              <a:gd name="connsiteY2" fmla="*/ 95279 h 145469"/>
              <a:gd name="connsiteX3" fmla="*/ 184495 w 297496"/>
              <a:gd name="connsiteY3" fmla="*/ 139729 h 145469"/>
              <a:gd name="connsiteX4" fmla="*/ 295620 w 297496"/>
              <a:gd name="connsiteY4" fmla="*/ 31779 h 145469"/>
              <a:gd name="connsiteX5" fmla="*/ 244820 w 297496"/>
              <a:gd name="connsiteY5" fmla="*/ 117504 h 145469"/>
              <a:gd name="connsiteX6" fmla="*/ 124170 w 297496"/>
              <a:gd name="connsiteY6" fmla="*/ 133379 h 145469"/>
              <a:gd name="connsiteX7" fmla="*/ 127345 w 297496"/>
              <a:gd name="connsiteY7" fmla="*/ 130204 h 145469"/>
              <a:gd name="connsiteX8" fmla="*/ 345 w 297496"/>
              <a:gd name="connsiteY8" fmla="*/ 29 h 14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496" h="145469">
                <a:moveTo>
                  <a:pt x="345" y="29"/>
                </a:moveTo>
                <a:cubicBezTo>
                  <a:pt x="-6005" y="2146"/>
                  <a:pt x="77074" y="127029"/>
                  <a:pt x="89245" y="142904"/>
                </a:cubicBezTo>
                <a:cubicBezTo>
                  <a:pt x="101416" y="158779"/>
                  <a:pt x="57495" y="95808"/>
                  <a:pt x="73370" y="95279"/>
                </a:cubicBezTo>
                <a:cubicBezTo>
                  <a:pt x="89245" y="94750"/>
                  <a:pt x="147453" y="150312"/>
                  <a:pt x="184495" y="139729"/>
                </a:cubicBezTo>
                <a:cubicBezTo>
                  <a:pt x="221537" y="129146"/>
                  <a:pt x="285566" y="35483"/>
                  <a:pt x="295620" y="31779"/>
                </a:cubicBezTo>
                <a:cubicBezTo>
                  <a:pt x="305674" y="28075"/>
                  <a:pt x="273395" y="100571"/>
                  <a:pt x="244820" y="117504"/>
                </a:cubicBezTo>
                <a:cubicBezTo>
                  <a:pt x="216245" y="134437"/>
                  <a:pt x="143749" y="131262"/>
                  <a:pt x="124170" y="133379"/>
                </a:cubicBezTo>
                <a:cubicBezTo>
                  <a:pt x="104591" y="135496"/>
                  <a:pt x="145337" y="149783"/>
                  <a:pt x="127345" y="130204"/>
                </a:cubicBezTo>
                <a:cubicBezTo>
                  <a:pt x="109353" y="110625"/>
                  <a:pt x="6695" y="-2088"/>
                  <a:pt x="34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173CABB5-7FF3-5BB8-4A56-87B75F2773C9}"/>
              </a:ext>
            </a:extLst>
          </p:cNvPr>
          <p:cNvSpPr/>
          <p:nvPr/>
        </p:nvSpPr>
        <p:spPr>
          <a:xfrm>
            <a:off x="2995613" y="9324538"/>
            <a:ext cx="122237" cy="245019"/>
          </a:xfrm>
          <a:custGeom>
            <a:avLst/>
            <a:gdLst>
              <a:gd name="connsiteX0" fmla="*/ 122237 w 122237"/>
              <a:gd name="connsiteY0" fmla="*/ 437 h 245019"/>
              <a:gd name="connsiteX1" fmla="*/ 14287 w 122237"/>
              <a:gd name="connsiteY1" fmla="*/ 114737 h 245019"/>
              <a:gd name="connsiteX2" fmla="*/ 14287 w 122237"/>
              <a:gd name="connsiteY2" fmla="*/ 244912 h 245019"/>
              <a:gd name="connsiteX3" fmla="*/ 1587 w 122237"/>
              <a:gd name="connsiteY3" fmla="*/ 92512 h 245019"/>
              <a:gd name="connsiteX4" fmla="*/ 1587 w 122237"/>
              <a:gd name="connsiteY4" fmla="*/ 124262 h 245019"/>
              <a:gd name="connsiteX5" fmla="*/ 14287 w 122237"/>
              <a:gd name="connsiteY5" fmla="*/ 76637 h 245019"/>
              <a:gd name="connsiteX6" fmla="*/ 122237 w 122237"/>
              <a:gd name="connsiteY6" fmla="*/ 437 h 24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37" h="245019">
                <a:moveTo>
                  <a:pt x="122237" y="437"/>
                </a:moveTo>
                <a:cubicBezTo>
                  <a:pt x="122237" y="6787"/>
                  <a:pt x="32279" y="73991"/>
                  <a:pt x="14287" y="114737"/>
                </a:cubicBezTo>
                <a:cubicBezTo>
                  <a:pt x="-3705" y="155483"/>
                  <a:pt x="16404" y="248616"/>
                  <a:pt x="14287" y="244912"/>
                </a:cubicBezTo>
                <a:cubicBezTo>
                  <a:pt x="12170" y="241208"/>
                  <a:pt x="3704" y="112620"/>
                  <a:pt x="1587" y="92512"/>
                </a:cubicBezTo>
                <a:cubicBezTo>
                  <a:pt x="-530" y="72404"/>
                  <a:pt x="-530" y="126908"/>
                  <a:pt x="1587" y="124262"/>
                </a:cubicBezTo>
                <a:cubicBezTo>
                  <a:pt x="3704" y="121616"/>
                  <a:pt x="-530" y="94629"/>
                  <a:pt x="14287" y="76637"/>
                </a:cubicBezTo>
                <a:cubicBezTo>
                  <a:pt x="29104" y="58645"/>
                  <a:pt x="122237" y="-5913"/>
                  <a:pt x="122237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0BD960F9-5E04-5D06-A961-5C67D79ECF72}"/>
              </a:ext>
            </a:extLst>
          </p:cNvPr>
          <p:cNvSpPr/>
          <p:nvPr/>
        </p:nvSpPr>
        <p:spPr>
          <a:xfrm>
            <a:off x="2760971" y="9578374"/>
            <a:ext cx="205050" cy="183420"/>
          </a:xfrm>
          <a:custGeom>
            <a:avLst/>
            <a:gdLst>
              <a:gd name="connsiteX0" fmla="*/ 204479 w 205050"/>
              <a:gd name="connsiteY0" fmla="*/ 601 h 183420"/>
              <a:gd name="connsiteX1" fmla="*/ 1279 w 205050"/>
              <a:gd name="connsiteY1" fmla="*/ 181576 h 183420"/>
              <a:gd name="connsiteX2" fmla="*/ 115579 w 205050"/>
              <a:gd name="connsiteY2" fmla="*/ 95851 h 183420"/>
              <a:gd name="connsiteX3" fmla="*/ 64779 w 205050"/>
              <a:gd name="connsiteY3" fmla="*/ 121251 h 183420"/>
              <a:gd name="connsiteX4" fmla="*/ 204479 w 205050"/>
              <a:gd name="connsiteY4" fmla="*/ 601 h 18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50" h="183420">
                <a:moveTo>
                  <a:pt x="204479" y="601"/>
                </a:moveTo>
                <a:cubicBezTo>
                  <a:pt x="193896" y="10655"/>
                  <a:pt x="16096" y="165701"/>
                  <a:pt x="1279" y="181576"/>
                </a:cubicBezTo>
                <a:cubicBezTo>
                  <a:pt x="-13538" y="197451"/>
                  <a:pt x="104996" y="105905"/>
                  <a:pt x="115579" y="95851"/>
                </a:cubicBezTo>
                <a:cubicBezTo>
                  <a:pt x="126162" y="85797"/>
                  <a:pt x="54196" y="132893"/>
                  <a:pt x="64779" y="121251"/>
                </a:cubicBezTo>
                <a:cubicBezTo>
                  <a:pt x="75362" y="109609"/>
                  <a:pt x="215062" y="-9453"/>
                  <a:pt x="204479" y="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3D9DBDF9-DA88-AE26-0DC9-E52DFC0C1C2B}"/>
              </a:ext>
            </a:extLst>
          </p:cNvPr>
          <p:cNvSpPr/>
          <p:nvPr/>
        </p:nvSpPr>
        <p:spPr>
          <a:xfrm>
            <a:off x="2721582" y="9312249"/>
            <a:ext cx="56619" cy="527819"/>
          </a:xfrm>
          <a:custGeom>
            <a:avLst/>
            <a:gdLst>
              <a:gd name="connsiteX0" fmla="*/ 56543 w 56619"/>
              <a:gd name="connsiteY0" fmla="*/ 26 h 527819"/>
              <a:gd name="connsiteX1" fmla="*/ 15268 w 56619"/>
              <a:gd name="connsiteY1" fmla="*/ 187351 h 527819"/>
              <a:gd name="connsiteX2" fmla="*/ 50193 w 56619"/>
              <a:gd name="connsiteY2" fmla="*/ 527076 h 527819"/>
              <a:gd name="connsiteX3" fmla="*/ 8918 w 56619"/>
              <a:gd name="connsiteY3" fmla="*/ 279426 h 527819"/>
              <a:gd name="connsiteX4" fmla="*/ 5743 w 56619"/>
              <a:gd name="connsiteY4" fmla="*/ 311176 h 527819"/>
              <a:gd name="connsiteX5" fmla="*/ 2568 w 56619"/>
              <a:gd name="connsiteY5" fmla="*/ 174651 h 527819"/>
              <a:gd name="connsiteX6" fmla="*/ 56543 w 56619"/>
              <a:gd name="connsiteY6" fmla="*/ 26 h 52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19" h="527819">
                <a:moveTo>
                  <a:pt x="56543" y="26"/>
                </a:moveTo>
                <a:cubicBezTo>
                  <a:pt x="58660" y="2143"/>
                  <a:pt x="16326" y="99509"/>
                  <a:pt x="15268" y="187351"/>
                </a:cubicBezTo>
                <a:cubicBezTo>
                  <a:pt x="14210" y="275193"/>
                  <a:pt x="51251" y="511730"/>
                  <a:pt x="50193" y="527076"/>
                </a:cubicBezTo>
                <a:cubicBezTo>
                  <a:pt x="49135" y="542422"/>
                  <a:pt x="16326" y="315409"/>
                  <a:pt x="8918" y="279426"/>
                </a:cubicBezTo>
                <a:cubicBezTo>
                  <a:pt x="1510" y="243443"/>
                  <a:pt x="6801" y="328638"/>
                  <a:pt x="5743" y="311176"/>
                </a:cubicBezTo>
                <a:cubicBezTo>
                  <a:pt x="4685" y="293714"/>
                  <a:pt x="-4311" y="223863"/>
                  <a:pt x="2568" y="174651"/>
                </a:cubicBezTo>
                <a:cubicBezTo>
                  <a:pt x="9447" y="125439"/>
                  <a:pt x="54426" y="-2091"/>
                  <a:pt x="5654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BA432033-61D5-58A6-B009-EC31B5E98EDE}"/>
              </a:ext>
            </a:extLst>
          </p:cNvPr>
          <p:cNvSpPr/>
          <p:nvPr/>
        </p:nvSpPr>
        <p:spPr>
          <a:xfrm>
            <a:off x="2859770" y="9367282"/>
            <a:ext cx="112284" cy="250718"/>
          </a:xfrm>
          <a:custGeom>
            <a:avLst/>
            <a:gdLst>
              <a:gd name="connsiteX0" fmla="*/ 112030 w 112284"/>
              <a:gd name="connsiteY0" fmla="*/ 2143 h 250718"/>
              <a:gd name="connsiteX1" fmla="*/ 905 w 112284"/>
              <a:gd name="connsiteY1" fmla="*/ 249793 h 250718"/>
              <a:gd name="connsiteX2" fmla="*/ 58055 w 112284"/>
              <a:gd name="connsiteY2" fmla="*/ 87868 h 250718"/>
              <a:gd name="connsiteX3" fmla="*/ 32655 w 112284"/>
              <a:gd name="connsiteY3" fmla="*/ 125968 h 250718"/>
              <a:gd name="connsiteX4" fmla="*/ 112030 w 112284"/>
              <a:gd name="connsiteY4" fmla="*/ 2143 h 2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84" h="250718">
                <a:moveTo>
                  <a:pt x="112030" y="2143"/>
                </a:moveTo>
                <a:cubicBezTo>
                  <a:pt x="106738" y="22780"/>
                  <a:pt x="9901" y="235506"/>
                  <a:pt x="905" y="249793"/>
                </a:cubicBezTo>
                <a:cubicBezTo>
                  <a:pt x="-8091" y="264080"/>
                  <a:pt x="52763" y="108505"/>
                  <a:pt x="58055" y="87868"/>
                </a:cubicBezTo>
                <a:cubicBezTo>
                  <a:pt x="63347" y="67231"/>
                  <a:pt x="26834" y="135493"/>
                  <a:pt x="32655" y="125968"/>
                </a:cubicBezTo>
                <a:cubicBezTo>
                  <a:pt x="38476" y="116443"/>
                  <a:pt x="117322" y="-18494"/>
                  <a:pt x="112030" y="2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02C2F633-EAB1-787D-4920-DB72208AD158}"/>
              </a:ext>
            </a:extLst>
          </p:cNvPr>
          <p:cNvSpPr/>
          <p:nvPr/>
        </p:nvSpPr>
        <p:spPr>
          <a:xfrm>
            <a:off x="2469440" y="9905942"/>
            <a:ext cx="226659" cy="800843"/>
          </a:xfrm>
          <a:custGeom>
            <a:avLst/>
            <a:gdLst>
              <a:gd name="connsiteX0" fmla="*/ 226135 w 226659"/>
              <a:gd name="connsiteY0" fmla="*/ 58 h 800843"/>
              <a:gd name="connsiteX1" fmla="*/ 194385 w 226659"/>
              <a:gd name="connsiteY1" fmla="*/ 409633 h 800843"/>
              <a:gd name="connsiteX2" fmla="*/ 222960 w 226659"/>
              <a:gd name="connsiteY2" fmla="*/ 339783 h 800843"/>
              <a:gd name="connsiteX3" fmla="*/ 95960 w 226659"/>
              <a:gd name="connsiteY3" fmla="*/ 492183 h 800843"/>
              <a:gd name="connsiteX4" fmla="*/ 54685 w 226659"/>
              <a:gd name="connsiteY4" fmla="*/ 565208 h 800843"/>
              <a:gd name="connsiteX5" fmla="*/ 710 w 226659"/>
              <a:gd name="connsiteY5" fmla="*/ 800158 h 800843"/>
              <a:gd name="connsiteX6" fmla="*/ 95960 w 226659"/>
              <a:gd name="connsiteY6" fmla="*/ 482658 h 800843"/>
              <a:gd name="connsiteX7" fmla="*/ 92785 w 226659"/>
              <a:gd name="connsiteY7" fmla="*/ 504883 h 800843"/>
              <a:gd name="connsiteX8" fmla="*/ 168985 w 226659"/>
              <a:gd name="connsiteY8" fmla="*/ 422333 h 800843"/>
              <a:gd name="connsiteX9" fmla="*/ 162635 w 226659"/>
              <a:gd name="connsiteY9" fmla="*/ 441383 h 800843"/>
              <a:gd name="connsiteX10" fmla="*/ 226135 w 226659"/>
              <a:gd name="connsiteY10" fmla="*/ 58 h 80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659" h="800843">
                <a:moveTo>
                  <a:pt x="226135" y="58"/>
                </a:moveTo>
                <a:cubicBezTo>
                  <a:pt x="231427" y="-5234"/>
                  <a:pt x="194914" y="353012"/>
                  <a:pt x="194385" y="409633"/>
                </a:cubicBezTo>
                <a:cubicBezTo>
                  <a:pt x="193856" y="466254"/>
                  <a:pt x="239364" y="326025"/>
                  <a:pt x="222960" y="339783"/>
                </a:cubicBezTo>
                <a:cubicBezTo>
                  <a:pt x="206556" y="353541"/>
                  <a:pt x="124006" y="454612"/>
                  <a:pt x="95960" y="492183"/>
                </a:cubicBezTo>
                <a:cubicBezTo>
                  <a:pt x="67914" y="529754"/>
                  <a:pt x="70560" y="513879"/>
                  <a:pt x="54685" y="565208"/>
                </a:cubicBezTo>
                <a:cubicBezTo>
                  <a:pt x="38810" y="616537"/>
                  <a:pt x="-6169" y="813916"/>
                  <a:pt x="710" y="800158"/>
                </a:cubicBezTo>
                <a:cubicBezTo>
                  <a:pt x="7589" y="786400"/>
                  <a:pt x="80614" y="531871"/>
                  <a:pt x="95960" y="482658"/>
                </a:cubicBezTo>
                <a:cubicBezTo>
                  <a:pt x="111306" y="433445"/>
                  <a:pt x="80614" y="514937"/>
                  <a:pt x="92785" y="504883"/>
                </a:cubicBezTo>
                <a:cubicBezTo>
                  <a:pt x="104956" y="494829"/>
                  <a:pt x="157343" y="432916"/>
                  <a:pt x="168985" y="422333"/>
                </a:cubicBezTo>
                <a:cubicBezTo>
                  <a:pt x="180627" y="411750"/>
                  <a:pt x="154697" y="505941"/>
                  <a:pt x="162635" y="441383"/>
                </a:cubicBezTo>
                <a:cubicBezTo>
                  <a:pt x="170573" y="376825"/>
                  <a:pt x="220843" y="5350"/>
                  <a:pt x="226135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4FBC00A4-48E4-69BA-AE7A-BD32E2B83905}"/>
              </a:ext>
            </a:extLst>
          </p:cNvPr>
          <p:cNvSpPr/>
          <p:nvPr/>
        </p:nvSpPr>
        <p:spPr>
          <a:xfrm>
            <a:off x="2446235" y="9848832"/>
            <a:ext cx="224129" cy="502521"/>
          </a:xfrm>
          <a:custGeom>
            <a:avLst/>
            <a:gdLst>
              <a:gd name="connsiteX0" fmla="*/ 223940 w 224129"/>
              <a:gd name="connsiteY0" fmla="*/ 18 h 502521"/>
              <a:gd name="connsiteX1" fmla="*/ 144565 w 224129"/>
              <a:gd name="connsiteY1" fmla="*/ 152418 h 502521"/>
              <a:gd name="connsiteX2" fmla="*/ 33440 w 224129"/>
              <a:gd name="connsiteY2" fmla="*/ 323868 h 502521"/>
              <a:gd name="connsiteX3" fmla="*/ 1690 w 224129"/>
              <a:gd name="connsiteY3" fmla="*/ 501668 h 502521"/>
              <a:gd name="connsiteX4" fmla="*/ 74715 w 224129"/>
              <a:gd name="connsiteY4" fmla="*/ 247668 h 502521"/>
              <a:gd name="connsiteX5" fmla="*/ 68365 w 224129"/>
              <a:gd name="connsiteY5" fmla="*/ 276243 h 502521"/>
              <a:gd name="connsiteX6" fmla="*/ 122340 w 224129"/>
              <a:gd name="connsiteY6" fmla="*/ 161943 h 502521"/>
              <a:gd name="connsiteX7" fmla="*/ 223940 w 224129"/>
              <a:gd name="connsiteY7" fmla="*/ 18 h 50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129" h="502521">
                <a:moveTo>
                  <a:pt x="223940" y="18"/>
                </a:moveTo>
                <a:cubicBezTo>
                  <a:pt x="227644" y="-1569"/>
                  <a:pt x="176315" y="98443"/>
                  <a:pt x="144565" y="152418"/>
                </a:cubicBezTo>
                <a:cubicBezTo>
                  <a:pt x="112815" y="206393"/>
                  <a:pt x="57253" y="265660"/>
                  <a:pt x="33440" y="323868"/>
                </a:cubicBezTo>
                <a:cubicBezTo>
                  <a:pt x="9627" y="382076"/>
                  <a:pt x="-5189" y="514368"/>
                  <a:pt x="1690" y="501668"/>
                </a:cubicBezTo>
                <a:cubicBezTo>
                  <a:pt x="8569" y="488968"/>
                  <a:pt x="63602" y="285239"/>
                  <a:pt x="74715" y="247668"/>
                </a:cubicBezTo>
                <a:cubicBezTo>
                  <a:pt x="85827" y="210097"/>
                  <a:pt x="60428" y="290530"/>
                  <a:pt x="68365" y="276243"/>
                </a:cubicBezTo>
                <a:cubicBezTo>
                  <a:pt x="76302" y="261956"/>
                  <a:pt x="91119" y="207451"/>
                  <a:pt x="122340" y="161943"/>
                </a:cubicBezTo>
                <a:cubicBezTo>
                  <a:pt x="153561" y="116435"/>
                  <a:pt x="220236" y="1605"/>
                  <a:pt x="22394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9E2BCEDC-B8D3-21F4-E45E-8FF5AD45AF54}"/>
              </a:ext>
            </a:extLst>
          </p:cNvPr>
          <p:cNvSpPr/>
          <p:nvPr/>
        </p:nvSpPr>
        <p:spPr>
          <a:xfrm>
            <a:off x="2423733" y="10086974"/>
            <a:ext cx="208619" cy="325447"/>
          </a:xfrm>
          <a:custGeom>
            <a:avLst/>
            <a:gdLst>
              <a:gd name="connsiteX0" fmla="*/ 208342 w 208619"/>
              <a:gd name="connsiteY0" fmla="*/ 1 h 325447"/>
              <a:gd name="connsiteX1" fmla="*/ 179767 w 208619"/>
              <a:gd name="connsiteY1" fmla="*/ 146051 h 325447"/>
              <a:gd name="connsiteX2" fmla="*/ 84517 w 208619"/>
              <a:gd name="connsiteY2" fmla="*/ 234951 h 325447"/>
              <a:gd name="connsiteX3" fmla="*/ 1967 w 208619"/>
              <a:gd name="connsiteY3" fmla="*/ 323851 h 325447"/>
              <a:gd name="connsiteX4" fmla="*/ 170242 w 208619"/>
              <a:gd name="connsiteY4" fmla="*/ 155576 h 325447"/>
              <a:gd name="connsiteX5" fmla="*/ 167067 w 208619"/>
              <a:gd name="connsiteY5" fmla="*/ 149226 h 325447"/>
              <a:gd name="connsiteX6" fmla="*/ 208342 w 208619"/>
              <a:gd name="connsiteY6" fmla="*/ 1 h 32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619" h="325447">
                <a:moveTo>
                  <a:pt x="208342" y="1"/>
                </a:moveTo>
                <a:cubicBezTo>
                  <a:pt x="210459" y="-528"/>
                  <a:pt x="200404" y="106893"/>
                  <a:pt x="179767" y="146051"/>
                </a:cubicBezTo>
                <a:cubicBezTo>
                  <a:pt x="159130" y="185209"/>
                  <a:pt x="114150" y="205318"/>
                  <a:pt x="84517" y="234951"/>
                </a:cubicBezTo>
                <a:cubicBezTo>
                  <a:pt x="54884" y="264584"/>
                  <a:pt x="-12321" y="337080"/>
                  <a:pt x="1967" y="323851"/>
                </a:cubicBezTo>
                <a:cubicBezTo>
                  <a:pt x="16254" y="310622"/>
                  <a:pt x="142725" y="184680"/>
                  <a:pt x="170242" y="155576"/>
                </a:cubicBezTo>
                <a:cubicBezTo>
                  <a:pt x="197759" y="126472"/>
                  <a:pt x="162834" y="168276"/>
                  <a:pt x="167067" y="149226"/>
                </a:cubicBezTo>
                <a:cubicBezTo>
                  <a:pt x="171300" y="130176"/>
                  <a:pt x="206225" y="530"/>
                  <a:pt x="20834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3A1B05AE-A767-7F87-B0DB-09C98732F07E}"/>
              </a:ext>
            </a:extLst>
          </p:cNvPr>
          <p:cNvSpPr/>
          <p:nvPr/>
        </p:nvSpPr>
        <p:spPr>
          <a:xfrm>
            <a:off x="2863494" y="9667808"/>
            <a:ext cx="121008" cy="394376"/>
          </a:xfrm>
          <a:custGeom>
            <a:avLst/>
            <a:gdLst>
              <a:gd name="connsiteX0" fmla="*/ 121006 w 121008"/>
              <a:gd name="connsiteY0" fmla="*/ 67 h 394376"/>
              <a:gd name="connsiteX1" fmla="*/ 13056 w 121008"/>
              <a:gd name="connsiteY1" fmla="*/ 244542 h 394376"/>
              <a:gd name="connsiteX2" fmla="*/ 25756 w 121008"/>
              <a:gd name="connsiteY2" fmla="*/ 393767 h 394376"/>
              <a:gd name="connsiteX3" fmla="*/ 6706 w 121008"/>
              <a:gd name="connsiteY3" fmla="*/ 190567 h 394376"/>
              <a:gd name="connsiteX4" fmla="*/ 9881 w 121008"/>
              <a:gd name="connsiteY4" fmla="*/ 219142 h 394376"/>
              <a:gd name="connsiteX5" fmla="*/ 121006 w 121008"/>
              <a:gd name="connsiteY5" fmla="*/ 67 h 39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08" h="394376">
                <a:moveTo>
                  <a:pt x="121006" y="67"/>
                </a:moveTo>
                <a:cubicBezTo>
                  <a:pt x="121535" y="4300"/>
                  <a:pt x="28931" y="178925"/>
                  <a:pt x="13056" y="244542"/>
                </a:cubicBezTo>
                <a:cubicBezTo>
                  <a:pt x="-2819" y="310159"/>
                  <a:pt x="26814" y="402763"/>
                  <a:pt x="25756" y="393767"/>
                </a:cubicBezTo>
                <a:cubicBezTo>
                  <a:pt x="24698" y="384771"/>
                  <a:pt x="9352" y="219671"/>
                  <a:pt x="6706" y="190567"/>
                </a:cubicBezTo>
                <a:cubicBezTo>
                  <a:pt x="4060" y="161463"/>
                  <a:pt x="-8640" y="246129"/>
                  <a:pt x="9881" y="219142"/>
                </a:cubicBezTo>
                <a:cubicBezTo>
                  <a:pt x="28402" y="192155"/>
                  <a:pt x="120477" y="-4166"/>
                  <a:pt x="121006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AD1D2CAE-2BD7-2015-3CFC-E1A25E1DA371}"/>
              </a:ext>
            </a:extLst>
          </p:cNvPr>
          <p:cNvSpPr/>
          <p:nvPr/>
        </p:nvSpPr>
        <p:spPr>
          <a:xfrm>
            <a:off x="2967122" y="9648825"/>
            <a:ext cx="242803" cy="418594"/>
          </a:xfrm>
          <a:custGeom>
            <a:avLst/>
            <a:gdLst>
              <a:gd name="connsiteX0" fmla="*/ 242803 w 242803"/>
              <a:gd name="connsiteY0" fmla="*/ 0 h 418594"/>
              <a:gd name="connsiteX1" fmla="*/ 96753 w 242803"/>
              <a:gd name="connsiteY1" fmla="*/ 304800 h 418594"/>
              <a:gd name="connsiteX2" fmla="*/ 128503 w 242803"/>
              <a:gd name="connsiteY2" fmla="*/ 225425 h 418594"/>
              <a:gd name="connsiteX3" fmla="*/ 65003 w 242803"/>
              <a:gd name="connsiteY3" fmla="*/ 355600 h 418594"/>
              <a:gd name="connsiteX4" fmla="*/ 1503 w 242803"/>
              <a:gd name="connsiteY4" fmla="*/ 415925 h 418594"/>
              <a:gd name="connsiteX5" fmla="*/ 131678 w 242803"/>
              <a:gd name="connsiteY5" fmla="*/ 273050 h 418594"/>
              <a:gd name="connsiteX6" fmla="*/ 93578 w 242803"/>
              <a:gd name="connsiteY6" fmla="*/ 304800 h 418594"/>
              <a:gd name="connsiteX7" fmla="*/ 150728 w 242803"/>
              <a:gd name="connsiteY7" fmla="*/ 146050 h 418594"/>
              <a:gd name="connsiteX8" fmla="*/ 134853 w 242803"/>
              <a:gd name="connsiteY8" fmla="*/ 168275 h 418594"/>
              <a:gd name="connsiteX9" fmla="*/ 242803 w 242803"/>
              <a:gd name="connsiteY9" fmla="*/ 0 h 41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803" h="418594">
                <a:moveTo>
                  <a:pt x="242803" y="0"/>
                </a:moveTo>
                <a:cubicBezTo>
                  <a:pt x="179303" y="133614"/>
                  <a:pt x="115803" y="267229"/>
                  <a:pt x="96753" y="304800"/>
                </a:cubicBezTo>
                <a:cubicBezTo>
                  <a:pt x="77703" y="342371"/>
                  <a:pt x="133795" y="216958"/>
                  <a:pt x="128503" y="225425"/>
                </a:cubicBezTo>
                <a:cubicBezTo>
                  <a:pt x="123211" y="233892"/>
                  <a:pt x="86170" y="323850"/>
                  <a:pt x="65003" y="355600"/>
                </a:cubicBezTo>
                <a:cubicBezTo>
                  <a:pt x="43836" y="387350"/>
                  <a:pt x="-9610" y="429683"/>
                  <a:pt x="1503" y="415925"/>
                </a:cubicBezTo>
                <a:cubicBezTo>
                  <a:pt x="12616" y="402167"/>
                  <a:pt x="116332" y="291571"/>
                  <a:pt x="131678" y="273050"/>
                </a:cubicBezTo>
                <a:cubicBezTo>
                  <a:pt x="147024" y="254529"/>
                  <a:pt x="90403" y="325967"/>
                  <a:pt x="93578" y="304800"/>
                </a:cubicBezTo>
                <a:cubicBezTo>
                  <a:pt x="96753" y="283633"/>
                  <a:pt x="143849" y="168804"/>
                  <a:pt x="150728" y="146050"/>
                </a:cubicBezTo>
                <a:cubicBezTo>
                  <a:pt x="157607" y="123296"/>
                  <a:pt x="134853" y="168275"/>
                  <a:pt x="134853" y="168275"/>
                </a:cubicBezTo>
                <a:lnTo>
                  <a:pt x="24280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3FCAB01F-8DAA-4A56-975C-60D868DE33A2}"/>
              </a:ext>
            </a:extLst>
          </p:cNvPr>
          <p:cNvSpPr/>
          <p:nvPr/>
        </p:nvSpPr>
        <p:spPr>
          <a:xfrm>
            <a:off x="2733672" y="9867718"/>
            <a:ext cx="482622" cy="1276613"/>
          </a:xfrm>
          <a:custGeom>
            <a:avLst/>
            <a:gdLst>
              <a:gd name="connsiteX0" fmla="*/ 482603 w 482622"/>
              <a:gd name="connsiteY0" fmla="*/ 182 h 1276613"/>
              <a:gd name="connsiteX1" fmla="*/ 361953 w 482622"/>
              <a:gd name="connsiteY1" fmla="*/ 457382 h 1276613"/>
              <a:gd name="connsiteX2" fmla="*/ 3 w 482622"/>
              <a:gd name="connsiteY2" fmla="*/ 1276532 h 1276613"/>
              <a:gd name="connsiteX3" fmla="*/ 355603 w 482622"/>
              <a:gd name="connsiteY3" fmla="*/ 505007 h 1276613"/>
              <a:gd name="connsiteX4" fmla="*/ 482603 w 482622"/>
              <a:gd name="connsiteY4" fmla="*/ 182 h 127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622" h="1276613">
                <a:moveTo>
                  <a:pt x="482603" y="182"/>
                </a:moveTo>
                <a:cubicBezTo>
                  <a:pt x="483661" y="-7755"/>
                  <a:pt x="442386" y="244657"/>
                  <a:pt x="361953" y="457382"/>
                </a:cubicBezTo>
                <a:cubicBezTo>
                  <a:pt x="281520" y="670107"/>
                  <a:pt x="1061" y="1268595"/>
                  <a:pt x="3" y="1276532"/>
                </a:cubicBezTo>
                <a:cubicBezTo>
                  <a:pt x="-1055" y="1284469"/>
                  <a:pt x="275170" y="710853"/>
                  <a:pt x="355603" y="505007"/>
                </a:cubicBezTo>
                <a:cubicBezTo>
                  <a:pt x="436036" y="299161"/>
                  <a:pt x="481545" y="8119"/>
                  <a:pt x="482603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D3DFAF60-0B23-5B42-8D84-66E9D731D95E}"/>
              </a:ext>
            </a:extLst>
          </p:cNvPr>
          <p:cNvSpPr/>
          <p:nvPr/>
        </p:nvSpPr>
        <p:spPr>
          <a:xfrm>
            <a:off x="2338858" y="10531929"/>
            <a:ext cx="307106" cy="700022"/>
          </a:xfrm>
          <a:custGeom>
            <a:avLst/>
            <a:gdLst>
              <a:gd name="connsiteX0" fmla="*/ 299567 w 307106"/>
              <a:gd name="connsiteY0" fmla="*/ 5896 h 700022"/>
              <a:gd name="connsiteX1" fmla="*/ 172567 w 307106"/>
              <a:gd name="connsiteY1" fmla="*/ 332921 h 700022"/>
              <a:gd name="connsiteX2" fmla="*/ 1117 w 307106"/>
              <a:gd name="connsiteY2" fmla="*/ 698046 h 700022"/>
              <a:gd name="connsiteX3" fmla="*/ 261467 w 307106"/>
              <a:gd name="connsiteY3" fmla="*/ 164646 h 700022"/>
              <a:gd name="connsiteX4" fmla="*/ 299567 w 307106"/>
              <a:gd name="connsiteY4" fmla="*/ 5896 h 70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106" h="700022">
                <a:moveTo>
                  <a:pt x="299567" y="5896"/>
                </a:moveTo>
                <a:cubicBezTo>
                  <a:pt x="284750" y="33942"/>
                  <a:pt x="222309" y="217563"/>
                  <a:pt x="172567" y="332921"/>
                </a:cubicBezTo>
                <a:cubicBezTo>
                  <a:pt x="122825" y="448279"/>
                  <a:pt x="-13700" y="726092"/>
                  <a:pt x="1117" y="698046"/>
                </a:cubicBezTo>
                <a:cubicBezTo>
                  <a:pt x="15934" y="670000"/>
                  <a:pt x="212784" y="276300"/>
                  <a:pt x="261467" y="164646"/>
                </a:cubicBezTo>
                <a:cubicBezTo>
                  <a:pt x="310150" y="52992"/>
                  <a:pt x="314384" y="-22150"/>
                  <a:pt x="299567" y="5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B18C5A5E-6532-C8BF-7A89-8910915E1839}"/>
              </a:ext>
            </a:extLst>
          </p:cNvPr>
          <p:cNvSpPr/>
          <p:nvPr/>
        </p:nvSpPr>
        <p:spPr>
          <a:xfrm>
            <a:off x="2857465" y="8825651"/>
            <a:ext cx="315378" cy="58042"/>
          </a:xfrm>
          <a:custGeom>
            <a:avLst/>
            <a:gdLst>
              <a:gd name="connsiteX0" fmla="*/ 35 w 315378"/>
              <a:gd name="connsiteY0" fmla="*/ 57999 h 58042"/>
              <a:gd name="connsiteX1" fmla="*/ 193710 w 315378"/>
              <a:gd name="connsiteY1" fmla="*/ 849 h 58042"/>
              <a:gd name="connsiteX2" fmla="*/ 314360 w 315378"/>
              <a:gd name="connsiteY2" fmla="*/ 23074 h 58042"/>
              <a:gd name="connsiteX3" fmla="*/ 247685 w 315378"/>
              <a:gd name="connsiteY3" fmla="*/ 13549 h 58042"/>
              <a:gd name="connsiteX4" fmla="*/ 177835 w 315378"/>
              <a:gd name="connsiteY4" fmla="*/ 10374 h 58042"/>
              <a:gd name="connsiteX5" fmla="*/ 35 w 315378"/>
              <a:gd name="connsiteY5" fmla="*/ 57999 h 5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378" h="58042">
                <a:moveTo>
                  <a:pt x="35" y="57999"/>
                </a:moveTo>
                <a:cubicBezTo>
                  <a:pt x="2681" y="56411"/>
                  <a:pt x="141323" y="6670"/>
                  <a:pt x="193710" y="849"/>
                </a:cubicBezTo>
                <a:cubicBezTo>
                  <a:pt x="246097" y="-4972"/>
                  <a:pt x="305364" y="20957"/>
                  <a:pt x="314360" y="23074"/>
                </a:cubicBezTo>
                <a:cubicBezTo>
                  <a:pt x="323356" y="25191"/>
                  <a:pt x="270439" y="15666"/>
                  <a:pt x="247685" y="13549"/>
                </a:cubicBezTo>
                <a:cubicBezTo>
                  <a:pt x="224931" y="11432"/>
                  <a:pt x="213818" y="3495"/>
                  <a:pt x="177835" y="10374"/>
                </a:cubicBezTo>
                <a:cubicBezTo>
                  <a:pt x="141852" y="17253"/>
                  <a:pt x="-2611" y="59587"/>
                  <a:pt x="35" y="57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6A53EFBB-87C3-BD45-EAA4-26E3F7BE3D32}"/>
              </a:ext>
            </a:extLst>
          </p:cNvPr>
          <p:cNvSpPr/>
          <p:nvPr/>
        </p:nvSpPr>
        <p:spPr>
          <a:xfrm>
            <a:off x="3381206" y="7327642"/>
            <a:ext cx="105624" cy="816400"/>
          </a:xfrm>
          <a:custGeom>
            <a:avLst/>
            <a:gdLst>
              <a:gd name="connsiteX0" fmla="*/ 44619 w 105624"/>
              <a:gd name="connsiteY0" fmla="*/ 258 h 816400"/>
              <a:gd name="connsiteX1" fmla="*/ 79544 w 105624"/>
              <a:gd name="connsiteY1" fmla="*/ 374908 h 816400"/>
              <a:gd name="connsiteX2" fmla="*/ 169 w 105624"/>
              <a:gd name="connsiteY2" fmla="*/ 816233 h 816400"/>
              <a:gd name="connsiteX3" fmla="*/ 104944 w 105624"/>
              <a:gd name="connsiteY3" fmla="*/ 324108 h 816400"/>
              <a:gd name="connsiteX4" fmla="*/ 44619 w 105624"/>
              <a:gd name="connsiteY4" fmla="*/ 258 h 8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24" h="816400">
                <a:moveTo>
                  <a:pt x="44619" y="258"/>
                </a:moveTo>
                <a:cubicBezTo>
                  <a:pt x="40386" y="8725"/>
                  <a:pt x="86952" y="238912"/>
                  <a:pt x="79544" y="374908"/>
                </a:cubicBezTo>
                <a:cubicBezTo>
                  <a:pt x="72136" y="510904"/>
                  <a:pt x="-4064" y="824700"/>
                  <a:pt x="169" y="816233"/>
                </a:cubicBezTo>
                <a:cubicBezTo>
                  <a:pt x="4402" y="807766"/>
                  <a:pt x="97007" y="454812"/>
                  <a:pt x="104944" y="324108"/>
                </a:cubicBezTo>
                <a:cubicBezTo>
                  <a:pt x="112881" y="193404"/>
                  <a:pt x="48852" y="-8209"/>
                  <a:pt x="44619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F7E3A23C-56C8-D167-6114-DDFDC7DD29D1}"/>
              </a:ext>
            </a:extLst>
          </p:cNvPr>
          <p:cNvSpPr/>
          <p:nvPr/>
        </p:nvSpPr>
        <p:spPr>
          <a:xfrm>
            <a:off x="2873310" y="7607282"/>
            <a:ext cx="203026" cy="403282"/>
          </a:xfrm>
          <a:custGeom>
            <a:avLst/>
            <a:gdLst>
              <a:gd name="connsiteX0" fmla="*/ 149290 w 203026"/>
              <a:gd name="connsiteY0" fmla="*/ 18 h 403282"/>
              <a:gd name="connsiteX1" fmla="*/ 174690 w 203026"/>
              <a:gd name="connsiteY1" fmla="*/ 247668 h 403282"/>
              <a:gd name="connsiteX2" fmla="*/ 65 w 203026"/>
              <a:gd name="connsiteY2" fmla="*/ 403243 h 403282"/>
              <a:gd name="connsiteX3" fmla="*/ 196915 w 203026"/>
              <a:gd name="connsiteY3" fmla="*/ 260368 h 403282"/>
              <a:gd name="connsiteX4" fmla="*/ 149290 w 203026"/>
              <a:gd name="connsiteY4" fmla="*/ 18 h 40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26" h="403282">
                <a:moveTo>
                  <a:pt x="149290" y="18"/>
                </a:moveTo>
                <a:cubicBezTo>
                  <a:pt x="145586" y="-2099"/>
                  <a:pt x="199561" y="180464"/>
                  <a:pt x="174690" y="247668"/>
                </a:cubicBezTo>
                <a:cubicBezTo>
                  <a:pt x="149819" y="314872"/>
                  <a:pt x="-3639" y="401126"/>
                  <a:pt x="65" y="403243"/>
                </a:cubicBezTo>
                <a:cubicBezTo>
                  <a:pt x="3769" y="405360"/>
                  <a:pt x="169928" y="322810"/>
                  <a:pt x="196915" y="260368"/>
                </a:cubicBezTo>
                <a:cubicBezTo>
                  <a:pt x="223902" y="197926"/>
                  <a:pt x="152994" y="2135"/>
                  <a:pt x="14929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98784BCC-B5A2-E967-FFFF-43B819C38DE5}"/>
              </a:ext>
            </a:extLst>
          </p:cNvPr>
          <p:cNvSpPr/>
          <p:nvPr/>
        </p:nvSpPr>
        <p:spPr>
          <a:xfrm>
            <a:off x="3239916" y="7463300"/>
            <a:ext cx="128774" cy="629938"/>
          </a:xfrm>
          <a:custGeom>
            <a:avLst/>
            <a:gdLst>
              <a:gd name="connsiteX0" fmla="*/ 1759 w 128774"/>
              <a:gd name="connsiteY0" fmla="*/ 7475 h 629938"/>
              <a:gd name="connsiteX1" fmla="*/ 128759 w 128774"/>
              <a:gd name="connsiteY1" fmla="*/ 401175 h 629938"/>
              <a:gd name="connsiteX2" fmla="*/ 11284 w 128774"/>
              <a:gd name="connsiteY2" fmla="*/ 629775 h 629938"/>
              <a:gd name="connsiteX3" fmla="*/ 125584 w 128774"/>
              <a:gd name="connsiteY3" fmla="*/ 432925 h 629938"/>
              <a:gd name="connsiteX4" fmla="*/ 58909 w 128774"/>
              <a:gd name="connsiteY4" fmla="*/ 163050 h 629938"/>
              <a:gd name="connsiteX5" fmla="*/ 1759 w 128774"/>
              <a:gd name="connsiteY5" fmla="*/ 7475 h 62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774" h="629938">
                <a:moveTo>
                  <a:pt x="1759" y="7475"/>
                </a:moveTo>
                <a:cubicBezTo>
                  <a:pt x="13401" y="47163"/>
                  <a:pt x="127172" y="297458"/>
                  <a:pt x="128759" y="401175"/>
                </a:cubicBezTo>
                <a:cubicBezTo>
                  <a:pt x="130346" y="504892"/>
                  <a:pt x="11813" y="624483"/>
                  <a:pt x="11284" y="629775"/>
                </a:cubicBezTo>
                <a:cubicBezTo>
                  <a:pt x="10755" y="635067"/>
                  <a:pt x="117647" y="510713"/>
                  <a:pt x="125584" y="432925"/>
                </a:cubicBezTo>
                <a:cubicBezTo>
                  <a:pt x="133522" y="355138"/>
                  <a:pt x="78488" y="230254"/>
                  <a:pt x="58909" y="163050"/>
                </a:cubicBezTo>
                <a:cubicBezTo>
                  <a:pt x="39330" y="95846"/>
                  <a:pt x="-9883" y="-32213"/>
                  <a:pt x="1759" y="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172C8D6D-CEE7-4954-4142-B6E1AD28E788}"/>
              </a:ext>
            </a:extLst>
          </p:cNvPr>
          <p:cNvSpPr/>
          <p:nvPr/>
        </p:nvSpPr>
        <p:spPr>
          <a:xfrm>
            <a:off x="2806244" y="8140649"/>
            <a:ext cx="276726" cy="447736"/>
          </a:xfrm>
          <a:custGeom>
            <a:avLst/>
            <a:gdLst>
              <a:gd name="connsiteX0" fmla="*/ 70306 w 276726"/>
              <a:gd name="connsiteY0" fmla="*/ 447726 h 447736"/>
              <a:gd name="connsiteX1" fmla="*/ 456 w 276726"/>
              <a:gd name="connsiteY1" fmla="*/ 336601 h 447736"/>
              <a:gd name="connsiteX2" fmla="*/ 111581 w 276726"/>
              <a:gd name="connsiteY2" fmla="*/ 82601 h 447736"/>
              <a:gd name="connsiteX3" fmla="*/ 276681 w 276726"/>
              <a:gd name="connsiteY3" fmla="*/ 51 h 447736"/>
              <a:gd name="connsiteX4" fmla="*/ 127456 w 276726"/>
              <a:gd name="connsiteY4" fmla="*/ 73076 h 447736"/>
              <a:gd name="connsiteX5" fmla="*/ 44906 w 276726"/>
              <a:gd name="connsiteY5" fmla="*/ 235001 h 447736"/>
              <a:gd name="connsiteX6" fmla="*/ 22681 w 276726"/>
              <a:gd name="connsiteY6" fmla="*/ 342951 h 447736"/>
              <a:gd name="connsiteX7" fmla="*/ 70306 w 276726"/>
              <a:gd name="connsiteY7" fmla="*/ 447726 h 44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726" h="447736">
                <a:moveTo>
                  <a:pt x="70306" y="447726"/>
                </a:moveTo>
                <a:cubicBezTo>
                  <a:pt x="66602" y="446668"/>
                  <a:pt x="-6423" y="397455"/>
                  <a:pt x="456" y="336601"/>
                </a:cubicBezTo>
                <a:cubicBezTo>
                  <a:pt x="7335" y="275747"/>
                  <a:pt x="65543" y="138693"/>
                  <a:pt x="111581" y="82601"/>
                </a:cubicBezTo>
                <a:cubicBezTo>
                  <a:pt x="157619" y="26509"/>
                  <a:pt x="274035" y="1638"/>
                  <a:pt x="276681" y="51"/>
                </a:cubicBezTo>
                <a:cubicBezTo>
                  <a:pt x="279327" y="-1537"/>
                  <a:pt x="166085" y="33918"/>
                  <a:pt x="127456" y="73076"/>
                </a:cubicBezTo>
                <a:cubicBezTo>
                  <a:pt x="88827" y="112234"/>
                  <a:pt x="62368" y="190022"/>
                  <a:pt x="44906" y="235001"/>
                </a:cubicBezTo>
                <a:cubicBezTo>
                  <a:pt x="27444" y="279980"/>
                  <a:pt x="23210" y="313318"/>
                  <a:pt x="22681" y="342951"/>
                </a:cubicBezTo>
                <a:cubicBezTo>
                  <a:pt x="22152" y="372584"/>
                  <a:pt x="74010" y="448784"/>
                  <a:pt x="70306" y="447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508D7A1D-2C62-B6BC-F7DA-FAA12586B8BA}"/>
              </a:ext>
            </a:extLst>
          </p:cNvPr>
          <p:cNvSpPr/>
          <p:nvPr/>
        </p:nvSpPr>
        <p:spPr>
          <a:xfrm>
            <a:off x="3190875" y="8248541"/>
            <a:ext cx="152862" cy="416627"/>
          </a:xfrm>
          <a:custGeom>
            <a:avLst/>
            <a:gdLst>
              <a:gd name="connsiteX0" fmla="*/ 152400 w 152862"/>
              <a:gd name="connsiteY0" fmla="*/ 109 h 416627"/>
              <a:gd name="connsiteX1" fmla="*/ 79375 w 152862"/>
              <a:gd name="connsiteY1" fmla="*/ 123934 h 416627"/>
              <a:gd name="connsiteX2" fmla="*/ 41275 w 152862"/>
              <a:gd name="connsiteY2" fmla="*/ 216009 h 416627"/>
              <a:gd name="connsiteX3" fmla="*/ 0 w 152862"/>
              <a:gd name="connsiteY3" fmla="*/ 416034 h 416627"/>
              <a:gd name="connsiteX4" fmla="*/ 41275 w 152862"/>
              <a:gd name="connsiteY4" fmla="*/ 146159 h 416627"/>
              <a:gd name="connsiteX5" fmla="*/ 152400 w 152862"/>
              <a:gd name="connsiteY5" fmla="*/ 109 h 41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862" h="416627">
                <a:moveTo>
                  <a:pt x="152400" y="109"/>
                </a:moveTo>
                <a:cubicBezTo>
                  <a:pt x="158750" y="-3595"/>
                  <a:pt x="97896" y="87951"/>
                  <a:pt x="79375" y="123934"/>
                </a:cubicBezTo>
                <a:cubicBezTo>
                  <a:pt x="60854" y="159917"/>
                  <a:pt x="54504" y="167326"/>
                  <a:pt x="41275" y="216009"/>
                </a:cubicBezTo>
                <a:cubicBezTo>
                  <a:pt x="28046" y="264692"/>
                  <a:pt x="0" y="427676"/>
                  <a:pt x="0" y="416034"/>
                </a:cubicBezTo>
                <a:cubicBezTo>
                  <a:pt x="0" y="404392"/>
                  <a:pt x="16404" y="213363"/>
                  <a:pt x="41275" y="146159"/>
                </a:cubicBezTo>
                <a:cubicBezTo>
                  <a:pt x="66146" y="78955"/>
                  <a:pt x="146050" y="3813"/>
                  <a:pt x="152400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7F8F9BC2-BD7D-AB23-7071-9A92E1C0A899}"/>
              </a:ext>
            </a:extLst>
          </p:cNvPr>
          <p:cNvSpPr/>
          <p:nvPr/>
        </p:nvSpPr>
        <p:spPr>
          <a:xfrm>
            <a:off x="3291829" y="8439303"/>
            <a:ext cx="289757" cy="295291"/>
          </a:xfrm>
          <a:custGeom>
            <a:avLst/>
            <a:gdLst>
              <a:gd name="connsiteX0" fmla="*/ 289571 w 289757"/>
              <a:gd name="connsiteY0" fmla="*/ 18897 h 295291"/>
              <a:gd name="connsiteX1" fmla="*/ 121296 w 289757"/>
              <a:gd name="connsiteY1" fmla="*/ 41122 h 295291"/>
              <a:gd name="connsiteX2" fmla="*/ 646 w 289757"/>
              <a:gd name="connsiteY2" fmla="*/ 295122 h 295291"/>
              <a:gd name="connsiteX3" fmla="*/ 76846 w 289757"/>
              <a:gd name="connsiteY3" fmla="*/ 79222 h 295291"/>
              <a:gd name="connsiteX4" fmla="*/ 153046 w 289757"/>
              <a:gd name="connsiteY4" fmla="*/ 3022 h 295291"/>
              <a:gd name="connsiteX5" fmla="*/ 289571 w 289757"/>
              <a:gd name="connsiteY5" fmla="*/ 18897 h 29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757" h="295291">
                <a:moveTo>
                  <a:pt x="289571" y="18897"/>
                </a:moveTo>
                <a:cubicBezTo>
                  <a:pt x="284279" y="25247"/>
                  <a:pt x="169450" y="-4915"/>
                  <a:pt x="121296" y="41122"/>
                </a:cubicBezTo>
                <a:cubicBezTo>
                  <a:pt x="73142" y="87159"/>
                  <a:pt x="8054" y="288772"/>
                  <a:pt x="646" y="295122"/>
                </a:cubicBezTo>
                <a:cubicBezTo>
                  <a:pt x="-6762" y="301472"/>
                  <a:pt x="51446" y="127905"/>
                  <a:pt x="76846" y="79222"/>
                </a:cubicBezTo>
                <a:cubicBezTo>
                  <a:pt x="102246" y="30539"/>
                  <a:pt x="120238" y="13605"/>
                  <a:pt x="153046" y="3022"/>
                </a:cubicBezTo>
                <a:cubicBezTo>
                  <a:pt x="185854" y="-7561"/>
                  <a:pt x="294863" y="12547"/>
                  <a:pt x="289571" y="18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37953F06-E38B-923B-ADA4-B91E6C962D16}"/>
              </a:ext>
            </a:extLst>
          </p:cNvPr>
          <p:cNvSpPr/>
          <p:nvPr/>
        </p:nvSpPr>
        <p:spPr>
          <a:xfrm>
            <a:off x="2032992" y="11407775"/>
            <a:ext cx="138708" cy="232389"/>
          </a:xfrm>
          <a:custGeom>
            <a:avLst/>
            <a:gdLst>
              <a:gd name="connsiteX0" fmla="*/ 138708 w 138708"/>
              <a:gd name="connsiteY0" fmla="*/ 0 h 232389"/>
              <a:gd name="connsiteX1" fmla="*/ 24408 w 138708"/>
              <a:gd name="connsiteY1" fmla="*/ 174625 h 232389"/>
              <a:gd name="connsiteX2" fmla="*/ 2183 w 138708"/>
              <a:gd name="connsiteY2" fmla="*/ 231775 h 232389"/>
              <a:gd name="connsiteX3" fmla="*/ 59333 w 138708"/>
              <a:gd name="connsiteY3" fmla="*/ 146050 h 232389"/>
              <a:gd name="connsiteX4" fmla="*/ 138708 w 138708"/>
              <a:gd name="connsiteY4" fmla="*/ 0 h 23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08" h="232389">
                <a:moveTo>
                  <a:pt x="138708" y="0"/>
                </a:moveTo>
                <a:cubicBezTo>
                  <a:pt x="92935" y="67998"/>
                  <a:pt x="47162" y="135996"/>
                  <a:pt x="24408" y="174625"/>
                </a:cubicBezTo>
                <a:cubicBezTo>
                  <a:pt x="1654" y="213254"/>
                  <a:pt x="-3638" y="236537"/>
                  <a:pt x="2183" y="231775"/>
                </a:cubicBezTo>
                <a:cubicBezTo>
                  <a:pt x="8004" y="227013"/>
                  <a:pt x="59333" y="146050"/>
                  <a:pt x="59333" y="146050"/>
                </a:cubicBezTo>
                <a:lnTo>
                  <a:pt x="13870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10822B97-EB75-410A-AF5F-B2EFBBFD4F8E}"/>
              </a:ext>
            </a:extLst>
          </p:cNvPr>
          <p:cNvSpPr/>
          <p:nvPr/>
        </p:nvSpPr>
        <p:spPr>
          <a:xfrm>
            <a:off x="2151762" y="11468100"/>
            <a:ext cx="442249" cy="158845"/>
          </a:xfrm>
          <a:custGeom>
            <a:avLst/>
            <a:gdLst>
              <a:gd name="connsiteX0" fmla="*/ 888 w 442249"/>
              <a:gd name="connsiteY0" fmla="*/ 0 h 158845"/>
              <a:gd name="connsiteX1" fmla="*/ 26288 w 442249"/>
              <a:gd name="connsiteY1" fmla="*/ 50800 h 158845"/>
              <a:gd name="connsiteX2" fmla="*/ 188213 w 442249"/>
              <a:gd name="connsiteY2" fmla="*/ 123825 h 158845"/>
              <a:gd name="connsiteX3" fmla="*/ 337438 w 442249"/>
              <a:gd name="connsiteY3" fmla="*/ 158750 h 158845"/>
              <a:gd name="connsiteX4" fmla="*/ 442213 w 442249"/>
              <a:gd name="connsiteY4" fmla="*/ 114300 h 158845"/>
              <a:gd name="connsiteX5" fmla="*/ 346963 w 442249"/>
              <a:gd name="connsiteY5" fmla="*/ 155575 h 158845"/>
              <a:gd name="connsiteX6" fmla="*/ 165988 w 442249"/>
              <a:gd name="connsiteY6" fmla="*/ 104775 h 158845"/>
              <a:gd name="connsiteX7" fmla="*/ 61213 w 442249"/>
              <a:gd name="connsiteY7" fmla="*/ 66675 h 158845"/>
              <a:gd name="connsiteX8" fmla="*/ 32638 w 442249"/>
              <a:gd name="connsiteY8" fmla="*/ 50800 h 158845"/>
              <a:gd name="connsiteX9" fmla="*/ 888 w 442249"/>
              <a:gd name="connsiteY9" fmla="*/ 0 h 15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249" h="158845">
                <a:moveTo>
                  <a:pt x="888" y="0"/>
                </a:moveTo>
                <a:cubicBezTo>
                  <a:pt x="-170" y="0"/>
                  <a:pt x="-4933" y="30163"/>
                  <a:pt x="26288" y="50800"/>
                </a:cubicBezTo>
                <a:cubicBezTo>
                  <a:pt x="57509" y="71437"/>
                  <a:pt x="136355" y="105833"/>
                  <a:pt x="188213" y="123825"/>
                </a:cubicBezTo>
                <a:cubicBezTo>
                  <a:pt x="240071" y="141817"/>
                  <a:pt x="295105" y="160338"/>
                  <a:pt x="337438" y="158750"/>
                </a:cubicBezTo>
                <a:cubicBezTo>
                  <a:pt x="379771" y="157163"/>
                  <a:pt x="440626" y="114829"/>
                  <a:pt x="442213" y="114300"/>
                </a:cubicBezTo>
                <a:cubicBezTo>
                  <a:pt x="443800" y="113771"/>
                  <a:pt x="393000" y="157162"/>
                  <a:pt x="346963" y="155575"/>
                </a:cubicBezTo>
                <a:cubicBezTo>
                  <a:pt x="300926" y="153988"/>
                  <a:pt x="213613" y="119592"/>
                  <a:pt x="165988" y="104775"/>
                </a:cubicBezTo>
                <a:cubicBezTo>
                  <a:pt x="118363" y="89958"/>
                  <a:pt x="83438" y="75671"/>
                  <a:pt x="61213" y="66675"/>
                </a:cubicBezTo>
                <a:cubicBezTo>
                  <a:pt x="38988" y="57679"/>
                  <a:pt x="41105" y="59267"/>
                  <a:pt x="32638" y="50800"/>
                </a:cubicBezTo>
                <a:cubicBezTo>
                  <a:pt x="24171" y="42333"/>
                  <a:pt x="1946" y="0"/>
                  <a:pt x="8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E90F5227-CD48-B745-2AC0-45E5791F9E84}"/>
              </a:ext>
            </a:extLst>
          </p:cNvPr>
          <p:cNvSpPr/>
          <p:nvPr/>
        </p:nvSpPr>
        <p:spPr>
          <a:xfrm>
            <a:off x="2555725" y="11562931"/>
            <a:ext cx="20118" cy="232777"/>
          </a:xfrm>
          <a:custGeom>
            <a:avLst/>
            <a:gdLst>
              <a:gd name="connsiteX0" fmla="*/ 19200 w 20118"/>
              <a:gd name="connsiteY0" fmla="*/ 419 h 232777"/>
              <a:gd name="connsiteX1" fmla="*/ 16025 w 20118"/>
              <a:gd name="connsiteY1" fmla="*/ 111544 h 232777"/>
              <a:gd name="connsiteX2" fmla="*/ 6500 w 20118"/>
              <a:gd name="connsiteY2" fmla="*/ 232194 h 232777"/>
              <a:gd name="connsiteX3" fmla="*/ 150 w 20118"/>
              <a:gd name="connsiteY3" fmla="*/ 152819 h 232777"/>
              <a:gd name="connsiteX4" fmla="*/ 19200 w 20118"/>
              <a:gd name="connsiteY4" fmla="*/ 419 h 23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8" h="232777">
                <a:moveTo>
                  <a:pt x="19200" y="419"/>
                </a:moveTo>
                <a:cubicBezTo>
                  <a:pt x="21846" y="-6460"/>
                  <a:pt x="18142" y="72915"/>
                  <a:pt x="16025" y="111544"/>
                </a:cubicBezTo>
                <a:cubicBezTo>
                  <a:pt x="13908" y="150173"/>
                  <a:pt x="9146" y="225315"/>
                  <a:pt x="6500" y="232194"/>
                </a:cubicBezTo>
                <a:cubicBezTo>
                  <a:pt x="3854" y="239073"/>
                  <a:pt x="-908" y="183511"/>
                  <a:pt x="150" y="152819"/>
                </a:cubicBezTo>
                <a:cubicBezTo>
                  <a:pt x="1208" y="122127"/>
                  <a:pt x="16554" y="7298"/>
                  <a:pt x="19200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3298E580-896C-12E7-0228-F08BA7483F77}"/>
              </a:ext>
            </a:extLst>
          </p:cNvPr>
          <p:cNvSpPr/>
          <p:nvPr/>
        </p:nvSpPr>
        <p:spPr>
          <a:xfrm>
            <a:off x="2098238" y="11636271"/>
            <a:ext cx="413216" cy="79483"/>
          </a:xfrm>
          <a:custGeom>
            <a:avLst/>
            <a:gdLst>
              <a:gd name="connsiteX0" fmla="*/ 437 w 413216"/>
              <a:gd name="connsiteY0" fmla="*/ 79479 h 79483"/>
              <a:gd name="connsiteX1" fmla="*/ 89337 w 413216"/>
              <a:gd name="connsiteY1" fmla="*/ 22329 h 79483"/>
              <a:gd name="connsiteX2" fmla="*/ 248087 w 413216"/>
              <a:gd name="connsiteY2" fmla="*/ 19154 h 79483"/>
              <a:gd name="connsiteX3" fmla="*/ 413187 w 413216"/>
              <a:gd name="connsiteY3" fmla="*/ 104 h 79483"/>
              <a:gd name="connsiteX4" fmla="*/ 235387 w 413216"/>
              <a:gd name="connsiteY4" fmla="*/ 28679 h 79483"/>
              <a:gd name="connsiteX5" fmla="*/ 124262 w 413216"/>
              <a:gd name="connsiteY5" fmla="*/ 25504 h 79483"/>
              <a:gd name="connsiteX6" fmla="*/ 437 w 413216"/>
              <a:gd name="connsiteY6" fmla="*/ 79479 h 7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216" h="79483">
                <a:moveTo>
                  <a:pt x="437" y="79479"/>
                </a:moveTo>
                <a:cubicBezTo>
                  <a:pt x="-5384" y="78950"/>
                  <a:pt x="48062" y="32383"/>
                  <a:pt x="89337" y="22329"/>
                </a:cubicBezTo>
                <a:cubicBezTo>
                  <a:pt x="130612" y="12275"/>
                  <a:pt x="194112" y="22858"/>
                  <a:pt x="248087" y="19154"/>
                </a:cubicBezTo>
                <a:cubicBezTo>
                  <a:pt x="302062" y="15450"/>
                  <a:pt x="415304" y="-1484"/>
                  <a:pt x="413187" y="104"/>
                </a:cubicBezTo>
                <a:cubicBezTo>
                  <a:pt x="411070" y="1692"/>
                  <a:pt x="283541" y="24446"/>
                  <a:pt x="235387" y="28679"/>
                </a:cubicBezTo>
                <a:cubicBezTo>
                  <a:pt x="187233" y="32912"/>
                  <a:pt x="161833" y="20212"/>
                  <a:pt x="124262" y="25504"/>
                </a:cubicBezTo>
                <a:cubicBezTo>
                  <a:pt x="86691" y="30796"/>
                  <a:pt x="6258" y="80008"/>
                  <a:pt x="437" y="79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DC4B9B2E-13B9-6C71-0297-1641D3F78526}"/>
              </a:ext>
            </a:extLst>
          </p:cNvPr>
          <p:cNvSpPr/>
          <p:nvPr/>
        </p:nvSpPr>
        <p:spPr>
          <a:xfrm>
            <a:off x="2151970" y="11525210"/>
            <a:ext cx="211082" cy="92260"/>
          </a:xfrm>
          <a:custGeom>
            <a:avLst/>
            <a:gdLst>
              <a:gd name="connsiteX0" fmla="*/ 680 w 211082"/>
              <a:gd name="connsiteY0" fmla="*/ 40 h 92260"/>
              <a:gd name="connsiteX1" fmla="*/ 134030 w 211082"/>
              <a:gd name="connsiteY1" fmla="*/ 66715 h 92260"/>
              <a:gd name="connsiteX2" fmla="*/ 210230 w 211082"/>
              <a:gd name="connsiteY2" fmla="*/ 92115 h 92260"/>
              <a:gd name="connsiteX3" fmla="*/ 86405 w 211082"/>
              <a:gd name="connsiteY3" fmla="*/ 57190 h 92260"/>
              <a:gd name="connsiteX4" fmla="*/ 680 w 211082"/>
              <a:gd name="connsiteY4" fmla="*/ 40 h 9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82" h="92260">
                <a:moveTo>
                  <a:pt x="680" y="40"/>
                </a:moveTo>
                <a:cubicBezTo>
                  <a:pt x="8618" y="1628"/>
                  <a:pt x="99105" y="51369"/>
                  <a:pt x="134030" y="66715"/>
                </a:cubicBezTo>
                <a:cubicBezTo>
                  <a:pt x="168955" y="82061"/>
                  <a:pt x="218168" y="93703"/>
                  <a:pt x="210230" y="92115"/>
                </a:cubicBezTo>
                <a:cubicBezTo>
                  <a:pt x="202292" y="90527"/>
                  <a:pt x="116567" y="70419"/>
                  <a:pt x="86405" y="57190"/>
                </a:cubicBezTo>
                <a:cubicBezTo>
                  <a:pt x="56243" y="43961"/>
                  <a:pt x="-7258" y="-1548"/>
                  <a:pt x="68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4E0F406D-5A22-7FA7-F882-880B0569E5CB}"/>
              </a:ext>
            </a:extLst>
          </p:cNvPr>
          <p:cNvSpPr/>
          <p:nvPr/>
        </p:nvSpPr>
        <p:spPr>
          <a:xfrm>
            <a:off x="2092238" y="11614052"/>
            <a:ext cx="257311" cy="25904"/>
          </a:xfrm>
          <a:custGeom>
            <a:avLst/>
            <a:gdLst>
              <a:gd name="connsiteX0" fmla="*/ 87 w 257311"/>
              <a:gd name="connsiteY0" fmla="*/ 19148 h 25904"/>
              <a:gd name="connsiteX1" fmla="*/ 98512 w 257311"/>
              <a:gd name="connsiteY1" fmla="*/ 15973 h 25904"/>
              <a:gd name="connsiteX2" fmla="*/ 257262 w 257311"/>
              <a:gd name="connsiteY2" fmla="*/ 25498 h 25904"/>
              <a:gd name="connsiteX3" fmla="*/ 114387 w 257311"/>
              <a:gd name="connsiteY3" fmla="*/ 98 h 25904"/>
              <a:gd name="connsiteX4" fmla="*/ 87 w 257311"/>
              <a:gd name="connsiteY4" fmla="*/ 19148 h 2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311" h="25904">
                <a:moveTo>
                  <a:pt x="87" y="19148"/>
                </a:moveTo>
                <a:cubicBezTo>
                  <a:pt x="-2559" y="21794"/>
                  <a:pt x="55650" y="14915"/>
                  <a:pt x="98512" y="15973"/>
                </a:cubicBezTo>
                <a:cubicBezTo>
                  <a:pt x="141374" y="17031"/>
                  <a:pt x="254616" y="28144"/>
                  <a:pt x="257262" y="25498"/>
                </a:cubicBezTo>
                <a:cubicBezTo>
                  <a:pt x="259908" y="22852"/>
                  <a:pt x="155133" y="1685"/>
                  <a:pt x="114387" y="98"/>
                </a:cubicBezTo>
                <a:cubicBezTo>
                  <a:pt x="73641" y="-1489"/>
                  <a:pt x="2733" y="16502"/>
                  <a:pt x="87" y="19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5ACFFA61-B3C8-C44F-FEAC-60F7C4A21370}"/>
              </a:ext>
            </a:extLst>
          </p:cNvPr>
          <p:cNvSpPr/>
          <p:nvPr/>
        </p:nvSpPr>
        <p:spPr>
          <a:xfrm>
            <a:off x="1935277" y="11633199"/>
            <a:ext cx="87211" cy="531574"/>
          </a:xfrm>
          <a:custGeom>
            <a:avLst/>
            <a:gdLst>
              <a:gd name="connsiteX0" fmla="*/ 87198 w 87211"/>
              <a:gd name="connsiteY0" fmla="*/ 1 h 531574"/>
              <a:gd name="connsiteX1" fmla="*/ 7823 w 87211"/>
              <a:gd name="connsiteY1" fmla="*/ 206376 h 531574"/>
              <a:gd name="connsiteX2" fmla="*/ 7823 w 87211"/>
              <a:gd name="connsiteY2" fmla="*/ 254001 h 531574"/>
              <a:gd name="connsiteX3" fmla="*/ 1473 w 87211"/>
              <a:gd name="connsiteY3" fmla="*/ 231776 h 531574"/>
              <a:gd name="connsiteX4" fmla="*/ 39573 w 87211"/>
              <a:gd name="connsiteY4" fmla="*/ 384176 h 531574"/>
              <a:gd name="connsiteX5" fmla="*/ 68148 w 87211"/>
              <a:gd name="connsiteY5" fmla="*/ 530226 h 531574"/>
              <a:gd name="connsiteX6" fmla="*/ 4648 w 87211"/>
              <a:gd name="connsiteY6" fmla="*/ 295276 h 531574"/>
              <a:gd name="connsiteX7" fmla="*/ 14173 w 87211"/>
              <a:gd name="connsiteY7" fmla="*/ 209551 h 531574"/>
              <a:gd name="connsiteX8" fmla="*/ 87198 w 87211"/>
              <a:gd name="connsiteY8" fmla="*/ 1 h 53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1" h="531574">
                <a:moveTo>
                  <a:pt x="87198" y="1"/>
                </a:moveTo>
                <a:cubicBezTo>
                  <a:pt x="86140" y="-528"/>
                  <a:pt x="21052" y="164043"/>
                  <a:pt x="7823" y="206376"/>
                </a:cubicBezTo>
                <a:cubicBezTo>
                  <a:pt x="-5406" y="248709"/>
                  <a:pt x="8881" y="249768"/>
                  <a:pt x="7823" y="254001"/>
                </a:cubicBezTo>
                <a:cubicBezTo>
                  <a:pt x="6765" y="258234"/>
                  <a:pt x="-3819" y="210080"/>
                  <a:pt x="1473" y="231776"/>
                </a:cubicBezTo>
                <a:cubicBezTo>
                  <a:pt x="6765" y="253472"/>
                  <a:pt x="28461" y="334434"/>
                  <a:pt x="39573" y="384176"/>
                </a:cubicBezTo>
                <a:cubicBezTo>
                  <a:pt x="50685" y="433918"/>
                  <a:pt x="73969" y="545043"/>
                  <a:pt x="68148" y="530226"/>
                </a:cubicBezTo>
                <a:cubicBezTo>
                  <a:pt x="62327" y="515409"/>
                  <a:pt x="13644" y="348722"/>
                  <a:pt x="4648" y="295276"/>
                </a:cubicBezTo>
                <a:cubicBezTo>
                  <a:pt x="-4348" y="241830"/>
                  <a:pt x="3061" y="251884"/>
                  <a:pt x="14173" y="209551"/>
                </a:cubicBezTo>
                <a:cubicBezTo>
                  <a:pt x="25285" y="167218"/>
                  <a:pt x="88256" y="530"/>
                  <a:pt x="8719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4A3D1CBF-5F4B-A6E9-EB38-1245FC0F0BBE}"/>
              </a:ext>
            </a:extLst>
          </p:cNvPr>
          <p:cNvSpPr/>
          <p:nvPr/>
        </p:nvSpPr>
        <p:spPr>
          <a:xfrm>
            <a:off x="1962034" y="11763211"/>
            <a:ext cx="257311" cy="44778"/>
          </a:xfrm>
          <a:custGeom>
            <a:avLst/>
            <a:gdLst>
              <a:gd name="connsiteX0" fmla="*/ 116 w 257311"/>
              <a:gd name="connsiteY0" fmla="*/ 44614 h 44778"/>
              <a:gd name="connsiteX1" fmla="*/ 69966 w 257311"/>
              <a:gd name="connsiteY1" fmla="*/ 164 h 44778"/>
              <a:gd name="connsiteX2" fmla="*/ 177916 w 257311"/>
              <a:gd name="connsiteY2" fmla="*/ 28739 h 44778"/>
              <a:gd name="connsiteX3" fmla="*/ 152516 w 257311"/>
              <a:gd name="connsiteY3" fmla="*/ 6514 h 44778"/>
              <a:gd name="connsiteX4" fmla="*/ 257291 w 257311"/>
              <a:gd name="connsiteY4" fmla="*/ 16039 h 44778"/>
              <a:gd name="connsiteX5" fmla="*/ 142991 w 257311"/>
              <a:gd name="connsiteY5" fmla="*/ 25564 h 44778"/>
              <a:gd name="connsiteX6" fmla="*/ 85841 w 257311"/>
              <a:gd name="connsiteY6" fmla="*/ 16039 h 44778"/>
              <a:gd name="connsiteX7" fmla="*/ 116 w 257311"/>
              <a:gd name="connsiteY7" fmla="*/ 44614 h 4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311" h="44778">
                <a:moveTo>
                  <a:pt x="116" y="44614"/>
                </a:moveTo>
                <a:cubicBezTo>
                  <a:pt x="-2530" y="41968"/>
                  <a:pt x="40333" y="2810"/>
                  <a:pt x="69966" y="164"/>
                </a:cubicBezTo>
                <a:cubicBezTo>
                  <a:pt x="99599" y="-2482"/>
                  <a:pt x="164158" y="27681"/>
                  <a:pt x="177916" y="28739"/>
                </a:cubicBezTo>
                <a:cubicBezTo>
                  <a:pt x="191674" y="29797"/>
                  <a:pt x="139287" y="8631"/>
                  <a:pt x="152516" y="6514"/>
                </a:cubicBezTo>
                <a:cubicBezTo>
                  <a:pt x="165745" y="4397"/>
                  <a:pt x="258878" y="12864"/>
                  <a:pt x="257291" y="16039"/>
                </a:cubicBezTo>
                <a:cubicBezTo>
                  <a:pt x="255704" y="19214"/>
                  <a:pt x="171566" y="25564"/>
                  <a:pt x="142991" y="25564"/>
                </a:cubicBezTo>
                <a:cubicBezTo>
                  <a:pt x="114416" y="25564"/>
                  <a:pt x="103832" y="14981"/>
                  <a:pt x="85841" y="16039"/>
                </a:cubicBezTo>
                <a:cubicBezTo>
                  <a:pt x="67850" y="17097"/>
                  <a:pt x="2762" y="47260"/>
                  <a:pt x="116" y="4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2CE60DCD-F1AE-28D1-912C-439EF83027F1}"/>
              </a:ext>
            </a:extLst>
          </p:cNvPr>
          <p:cNvSpPr/>
          <p:nvPr/>
        </p:nvSpPr>
        <p:spPr>
          <a:xfrm>
            <a:off x="1984372" y="11793059"/>
            <a:ext cx="218168" cy="101266"/>
          </a:xfrm>
          <a:custGeom>
            <a:avLst/>
            <a:gdLst>
              <a:gd name="connsiteX0" fmla="*/ 3 w 218168"/>
              <a:gd name="connsiteY0" fmla="*/ 100491 h 101266"/>
              <a:gd name="connsiteX1" fmla="*/ 69853 w 218168"/>
              <a:gd name="connsiteY1" fmla="*/ 2066 h 101266"/>
              <a:gd name="connsiteX2" fmla="*/ 66678 w 218168"/>
              <a:gd name="connsiteY2" fmla="*/ 33816 h 101266"/>
              <a:gd name="connsiteX3" fmla="*/ 215903 w 218168"/>
              <a:gd name="connsiteY3" fmla="*/ 36991 h 101266"/>
              <a:gd name="connsiteX4" fmla="*/ 152403 w 218168"/>
              <a:gd name="connsiteY4" fmla="*/ 43341 h 101266"/>
              <a:gd name="connsiteX5" fmla="*/ 92078 w 218168"/>
              <a:gd name="connsiteY5" fmla="*/ 97316 h 101266"/>
              <a:gd name="connsiteX6" fmla="*/ 111128 w 218168"/>
              <a:gd name="connsiteY6" fmla="*/ 62391 h 101266"/>
              <a:gd name="connsiteX7" fmla="*/ 73028 w 218168"/>
              <a:gd name="connsiteY7" fmla="*/ 49691 h 101266"/>
              <a:gd name="connsiteX8" fmla="*/ 3 w 218168"/>
              <a:gd name="connsiteY8" fmla="*/ 100491 h 10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168" h="101266">
                <a:moveTo>
                  <a:pt x="3" y="100491"/>
                </a:moveTo>
                <a:cubicBezTo>
                  <a:pt x="-526" y="92553"/>
                  <a:pt x="58741" y="13178"/>
                  <a:pt x="69853" y="2066"/>
                </a:cubicBezTo>
                <a:cubicBezTo>
                  <a:pt x="80965" y="-9046"/>
                  <a:pt x="42336" y="27995"/>
                  <a:pt x="66678" y="33816"/>
                </a:cubicBezTo>
                <a:cubicBezTo>
                  <a:pt x="91020" y="39637"/>
                  <a:pt x="201616" y="35404"/>
                  <a:pt x="215903" y="36991"/>
                </a:cubicBezTo>
                <a:cubicBezTo>
                  <a:pt x="230190" y="38578"/>
                  <a:pt x="173041" y="33287"/>
                  <a:pt x="152403" y="43341"/>
                </a:cubicBezTo>
                <a:cubicBezTo>
                  <a:pt x="131765" y="53395"/>
                  <a:pt x="98957" y="94141"/>
                  <a:pt x="92078" y="97316"/>
                </a:cubicBezTo>
                <a:cubicBezTo>
                  <a:pt x="85199" y="100491"/>
                  <a:pt x="114303" y="70329"/>
                  <a:pt x="111128" y="62391"/>
                </a:cubicBezTo>
                <a:cubicBezTo>
                  <a:pt x="107953" y="54453"/>
                  <a:pt x="88903" y="46516"/>
                  <a:pt x="73028" y="49691"/>
                </a:cubicBezTo>
                <a:cubicBezTo>
                  <a:pt x="57153" y="52866"/>
                  <a:pt x="532" y="108429"/>
                  <a:pt x="3" y="100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F15301D6-B426-BEB6-725D-CCB170764A1C}"/>
              </a:ext>
            </a:extLst>
          </p:cNvPr>
          <p:cNvSpPr/>
          <p:nvPr/>
        </p:nvSpPr>
        <p:spPr>
          <a:xfrm>
            <a:off x="2212967" y="11674214"/>
            <a:ext cx="337069" cy="120922"/>
          </a:xfrm>
          <a:custGeom>
            <a:avLst/>
            <a:gdLst>
              <a:gd name="connsiteX0" fmla="*/ 8 w 337069"/>
              <a:gd name="connsiteY0" fmla="*/ 120911 h 120922"/>
              <a:gd name="connsiteX1" fmla="*/ 136533 w 337069"/>
              <a:gd name="connsiteY1" fmla="*/ 28836 h 120922"/>
              <a:gd name="connsiteX2" fmla="*/ 231783 w 337069"/>
              <a:gd name="connsiteY2" fmla="*/ 12961 h 120922"/>
              <a:gd name="connsiteX3" fmla="*/ 336558 w 337069"/>
              <a:gd name="connsiteY3" fmla="*/ 51061 h 120922"/>
              <a:gd name="connsiteX4" fmla="*/ 269883 w 337069"/>
              <a:gd name="connsiteY4" fmla="*/ 12961 h 120922"/>
              <a:gd name="connsiteX5" fmla="*/ 225433 w 337069"/>
              <a:gd name="connsiteY5" fmla="*/ 261 h 120922"/>
              <a:gd name="connsiteX6" fmla="*/ 142883 w 337069"/>
              <a:gd name="connsiteY6" fmla="*/ 22486 h 120922"/>
              <a:gd name="connsiteX7" fmla="*/ 8 w 337069"/>
              <a:gd name="connsiteY7" fmla="*/ 120911 h 12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069" h="120922">
                <a:moveTo>
                  <a:pt x="8" y="120911"/>
                </a:moveTo>
                <a:cubicBezTo>
                  <a:pt x="-1050" y="121969"/>
                  <a:pt x="97904" y="46828"/>
                  <a:pt x="136533" y="28836"/>
                </a:cubicBezTo>
                <a:cubicBezTo>
                  <a:pt x="175162" y="10844"/>
                  <a:pt x="198445" y="9257"/>
                  <a:pt x="231783" y="12961"/>
                </a:cubicBezTo>
                <a:cubicBezTo>
                  <a:pt x="265121" y="16665"/>
                  <a:pt x="330208" y="51061"/>
                  <a:pt x="336558" y="51061"/>
                </a:cubicBezTo>
                <a:cubicBezTo>
                  <a:pt x="342908" y="51061"/>
                  <a:pt x="288404" y="21428"/>
                  <a:pt x="269883" y="12961"/>
                </a:cubicBezTo>
                <a:cubicBezTo>
                  <a:pt x="251362" y="4494"/>
                  <a:pt x="246600" y="-1326"/>
                  <a:pt x="225433" y="261"/>
                </a:cubicBezTo>
                <a:cubicBezTo>
                  <a:pt x="204266" y="1848"/>
                  <a:pt x="175162" y="7669"/>
                  <a:pt x="142883" y="22486"/>
                </a:cubicBezTo>
                <a:cubicBezTo>
                  <a:pt x="110604" y="37303"/>
                  <a:pt x="1066" y="119853"/>
                  <a:pt x="8" y="120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AEBAB6E0-E3D2-0568-A910-7E6AB0AF9ED2}"/>
              </a:ext>
            </a:extLst>
          </p:cNvPr>
          <p:cNvSpPr/>
          <p:nvPr/>
        </p:nvSpPr>
        <p:spPr>
          <a:xfrm>
            <a:off x="2336795" y="11725141"/>
            <a:ext cx="201125" cy="98684"/>
          </a:xfrm>
          <a:custGeom>
            <a:avLst/>
            <a:gdLst>
              <a:gd name="connsiteX0" fmla="*/ 5 w 201125"/>
              <a:gd name="connsiteY0" fmla="*/ 98559 h 98684"/>
              <a:gd name="connsiteX1" fmla="*/ 177805 w 201125"/>
              <a:gd name="connsiteY1" fmla="*/ 69984 h 98684"/>
              <a:gd name="connsiteX2" fmla="*/ 200030 w 201125"/>
              <a:gd name="connsiteY2" fmla="*/ 134 h 98684"/>
              <a:gd name="connsiteX3" fmla="*/ 187330 w 201125"/>
              <a:gd name="connsiteY3" fmla="*/ 50934 h 98684"/>
              <a:gd name="connsiteX4" fmla="*/ 171455 w 201125"/>
              <a:gd name="connsiteY4" fmla="*/ 60459 h 98684"/>
              <a:gd name="connsiteX5" fmla="*/ 5 w 201125"/>
              <a:gd name="connsiteY5" fmla="*/ 98559 h 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25" h="98684">
                <a:moveTo>
                  <a:pt x="5" y="98559"/>
                </a:moveTo>
                <a:cubicBezTo>
                  <a:pt x="1063" y="100147"/>
                  <a:pt x="144467" y="86388"/>
                  <a:pt x="177805" y="69984"/>
                </a:cubicBezTo>
                <a:cubicBezTo>
                  <a:pt x="211143" y="53580"/>
                  <a:pt x="198443" y="3309"/>
                  <a:pt x="200030" y="134"/>
                </a:cubicBezTo>
                <a:cubicBezTo>
                  <a:pt x="201617" y="-3041"/>
                  <a:pt x="187330" y="50934"/>
                  <a:pt x="187330" y="50934"/>
                </a:cubicBezTo>
                <a:cubicBezTo>
                  <a:pt x="182568" y="60988"/>
                  <a:pt x="198972" y="53051"/>
                  <a:pt x="171455" y="60459"/>
                </a:cubicBezTo>
                <a:cubicBezTo>
                  <a:pt x="143938" y="67867"/>
                  <a:pt x="-1053" y="96971"/>
                  <a:pt x="5" y="98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0C67DA8A-6332-9FF4-483F-1C73F8A546B4}"/>
              </a:ext>
            </a:extLst>
          </p:cNvPr>
          <p:cNvSpPr/>
          <p:nvPr/>
        </p:nvSpPr>
        <p:spPr>
          <a:xfrm>
            <a:off x="2032000" y="11813551"/>
            <a:ext cx="197171" cy="226049"/>
          </a:xfrm>
          <a:custGeom>
            <a:avLst/>
            <a:gdLst>
              <a:gd name="connsiteX0" fmla="*/ 196850 w 197171"/>
              <a:gd name="connsiteY0" fmla="*/ 624 h 226049"/>
              <a:gd name="connsiteX1" fmla="*/ 158750 w 197171"/>
              <a:gd name="connsiteY1" fmla="*/ 70474 h 226049"/>
              <a:gd name="connsiteX2" fmla="*/ 34925 w 197171"/>
              <a:gd name="connsiteY2" fmla="*/ 197474 h 226049"/>
              <a:gd name="connsiteX3" fmla="*/ 0 w 197171"/>
              <a:gd name="connsiteY3" fmla="*/ 226049 h 226049"/>
              <a:gd name="connsiteX4" fmla="*/ 142875 w 197171"/>
              <a:gd name="connsiteY4" fmla="*/ 108574 h 226049"/>
              <a:gd name="connsiteX5" fmla="*/ 196850 w 197171"/>
              <a:gd name="connsiteY5" fmla="*/ 624 h 22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71" h="226049">
                <a:moveTo>
                  <a:pt x="196850" y="624"/>
                </a:moveTo>
                <a:cubicBezTo>
                  <a:pt x="199496" y="-5726"/>
                  <a:pt x="185737" y="37666"/>
                  <a:pt x="158750" y="70474"/>
                </a:cubicBezTo>
                <a:cubicBezTo>
                  <a:pt x="131762" y="103282"/>
                  <a:pt x="61383" y="171545"/>
                  <a:pt x="34925" y="197474"/>
                </a:cubicBezTo>
                <a:cubicBezTo>
                  <a:pt x="8467" y="223403"/>
                  <a:pt x="0" y="226049"/>
                  <a:pt x="0" y="226049"/>
                </a:cubicBezTo>
                <a:cubicBezTo>
                  <a:pt x="17992" y="211232"/>
                  <a:pt x="111654" y="143499"/>
                  <a:pt x="142875" y="108574"/>
                </a:cubicBezTo>
                <a:cubicBezTo>
                  <a:pt x="174096" y="73649"/>
                  <a:pt x="194204" y="6974"/>
                  <a:pt x="196850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EC0540ED-0AAC-6C41-F96C-820C09527779}"/>
              </a:ext>
            </a:extLst>
          </p:cNvPr>
          <p:cNvSpPr/>
          <p:nvPr/>
        </p:nvSpPr>
        <p:spPr>
          <a:xfrm>
            <a:off x="2219307" y="11912317"/>
            <a:ext cx="295313" cy="120959"/>
          </a:xfrm>
          <a:custGeom>
            <a:avLst/>
            <a:gdLst>
              <a:gd name="connsiteX0" fmla="*/ 18 w 295313"/>
              <a:gd name="connsiteY0" fmla="*/ 283 h 120959"/>
              <a:gd name="connsiteX1" fmla="*/ 155593 w 295313"/>
              <a:gd name="connsiteY1" fmla="*/ 32033 h 120959"/>
              <a:gd name="connsiteX2" fmla="*/ 295293 w 295313"/>
              <a:gd name="connsiteY2" fmla="*/ 120933 h 120959"/>
              <a:gd name="connsiteX3" fmla="*/ 146068 w 295313"/>
              <a:gd name="connsiteY3" fmla="*/ 22508 h 120959"/>
              <a:gd name="connsiteX4" fmla="*/ 18 w 295313"/>
              <a:gd name="connsiteY4" fmla="*/ 283 h 12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13" h="120959">
                <a:moveTo>
                  <a:pt x="18" y="283"/>
                </a:moveTo>
                <a:cubicBezTo>
                  <a:pt x="1605" y="1870"/>
                  <a:pt x="106381" y="11925"/>
                  <a:pt x="155593" y="32033"/>
                </a:cubicBezTo>
                <a:cubicBezTo>
                  <a:pt x="204806" y="52141"/>
                  <a:pt x="296880" y="122520"/>
                  <a:pt x="295293" y="120933"/>
                </a:cubicBezTo>
                <a:cubicBezTo>
                  <a:pt x="293706" y="119346"/>
                  <a:pt x="191576" y="41558"/>
                  <a:pt x="146068" y="22508"/>
                </a:cubicBezTo>
                <a:cubicBezTo>
                  <a:pt x="100560" y="3458"/>
                  <a:pt x="-1569" y="-1304"/>
                  <a:pt x="18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433897BE-F7AD-3CFD-C212-78592BF953E4}"/>
              </a:ext>
            </a:extLst>
          </p:cNvPr>
          <p:cNvSpPr/>
          <p:nvPr/>
        </p:nvSpPr>
        <p:spPr>
          <a:xfrm>
            <a:off x="2314277" y="11937991"/>
            <a:ext cx="270177" cy="28920"/>
          </a:xfrm>
          <a:custGeom>
            <a:avLst/>
            <a:gdLst>
              <a:gd name="connsiteX0" fmla="*/ 298 w 270177"/>
              <a:gd name="connsiteY0" fmla="*/ 22234 h 28920"/>
              <a:gd name="connsiteX1" fmla="*/ 108248 w 270177"/>
              <a:gd name="connsiteY1" fmla="*/ 25409 h 28920"/>
              <a:gd name="connsiteX2" fmla="*/ 197148 w 270177"/>
              <a:gd name="connsiteY2" fmla="*/ 9 h 28920"/>
              <a:gd name="connsiteX3" fmla="*/ 270173 w 270177"/>
              <a:gd name="connsiteY3" fmla="*/ 28584 h 28920"/>
              <a:gd name="connsiteX4" fmla="*/ 193973 w 270177"/>
              <a:gd name="connsiteY4" fmla="*/ 15884 h 28920"/>
              <a:gd name="connsiteX5" fmla="*/ 143173 w 270177"/>
              <a:gd name="connsiteY5" fmla="*/ 19059 h 28920"/>
              <a:gd name="connsiteX6" fmla="*/ 298 w 270177"/>
              <a:gd name="connsiteY6" fmla="*/ 22234 h 2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177" h="28920">
                <a:moveTo>
                  <a:pt x="298" y="22234"/>
                </a:moveTo>
                <a:cubicBezTo>
                  <a:pt x="-5523" y="23292"/>
                  <a:pt x="75440" y="29113"/>
                  <a:pt x="108248" y="25409"/>
                </a:cubicBezTo>
                <a:cubicBezTo>
                  <a:pt x="141056" y="21705"/>
                  <a:pt x="170161" y="-520"/>
                  <a:pt x="197148" y="9"/>
                </a:cubicBezTo>
                <a:cubicBezTo>
                  <a:pt x="224135" y="538"/>
                  <a:pt x="270702" y="25938"/>
                  <a:pt x="270173" y="28584"/>
                </a:cubicBezTo>
                <a:cubicBezTo>
                  <a:pt x="269644" y="31230"/>
                  <a:pt x="215140" y="17471"/>
                  <a:pt x="193973" y="15884"/>
                </a:cubicBezTo>
                <a:cubicBezTo>
                  <a:pt x="172806" y="14297"/>
                  <a:pt x="169102" y="14297"/>
                  <a:pt x="143173" y="19059"/>
                </a:cubicBezTo>
                <a:cubicBezTo>
                  <a:pt x="117244" y="23821"/>
                  <a:pt x="6119" y="21176"/>
                  <a:pt x="298" y="22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FEB375AC-0E68-8B33-07FF-E0C4983BB28E}"/>
              </a:ext>
            </a:extLst>
          </p:cNvPr>
          <p:cNvSpPr/>
          <p:nvPr/>
        </p:nvSpPr>
        <p:spPr>
          <a:xfrm>
            <a:off x="2295169" y="11712315"/>
            <a:ext cx="182742" cy="79712"/>
          </a:xfrm>
          <a:custGeom>
            <a:avLst/>
            <a:gdLst>
              <a:gd name="connsiteX0" fmla="*/ 356 w 182742"/>
              <a:gd name="connsiteY0" fmla="*/ 35185 h 79712"/>
              <a:gd name="connsiteX1" fmla="*/ 114656 w 182742"/>
              <a:gd name="connsiteY1" fmla="*/ 9785 h 79712"/>
              <a:gd name="connsiteX2" fmla="*/ 159106 w 182742"/>
              <a:gd name="connsiteY2" fmla="*/ 38360 h 79712"/>
              <a:gd name="connsiteX3" fmla="*/ 130531 w 182742"/>
              <a:gd name="connsiteY3" fmla="*/ 63760 h 79712"/>
              <a:gd name="connsiteX4" fmla="*/ 60681 w 182742"/>
              <a:gd name="connsiteY4" fmla="*/ 79635 h 79712"/>
              <a:gd name="connsiteX5" fmla="*/ 174981 w 182742"/>
              <a:gd name="connsiteY5" fmla="*/ 57410 h 79712"/>
              <a:gd name="connsiteX6" fmla="*/ 155931 w 182742"/>
              <a:gd name="connsiteY6" fmla="*/ 260 h 79712"/>
              <a:gd name="connsiteX7" fmla="*/ 356 w 182742"/>
              <a:gd name="connsiteY7" fmla="*/ 35185 h 7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742" h="79712">
                <a:moveTo>
                  <a:pt x="356" y="35185"/>
                </a:moveTo>
                <a:cubicBezTo>
                  <a:pt x="-6523" y="36772"/>
                  <a:pt x="88198" y="9256"/>
                  <a:pt x="114656" y="9785"/>
                </a:cubicBezTo>
                <a:cubicBezTo>
                  <a:pt x="141114" y="10314"/>
                  <a:pt x="156460" y="29364"/>
                  <a:pt x="159106" y="38360"/>
                </a:cubicBezTo>
                <a:cubicBezTo>
                  <a:pt x="161752" y="47356"/>
                  <a:pt x="146935" y="56881"/>
                  <a:pt x="130531" y="63760"/>
                </a:cubicBezTo>
                <a:cubicBezTo>
                  <a:pt x="114127" y="70639"/>
                  <a:pt x="53273" y="80693"/>
                  <a:pt x="60681" y="79635"/>
                </a:cubicBezTo>
                <a:cubicBezTo>
                  <a:pt x="68089" y="78577"/>
                  <a:pt x="159106" y="70639"/>
                  <a:pt x="174981" y="57410"/>
                </a:cubicBezTo>
                <a:cubicBezTo>
                  <a:pt x="190856" y="44181"/>
                  <a:pt x="181331" y="3964"/>
                  <a:pt x="155931" y="260"/>
                </a:cubicBezTo>
                <a:cubicBezTo>
                  <a:pt x="130531" y="-3444"/>
                  <a:pt x="7235" y="33598"/>
                  <a:pt x="356" y="3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DF8A855B-C68C-D873-9146-B22BCB7DCA97}"/>
              </a:ext>
            </a:extLst>
          </p:cNvPr>
          <p:cNvSpPr/>
          <p:nvPr/>
        </p:nvSpPr>
        <p:spPr>
          <a:xfrm>
            <a:off x="2282424" y="11810957"/>
            <a:ext cx="202158" cy="98489"/>
          </a:xfrm>
          <a:custGeom>
            <a:avLst/>
            <a:gdLst>
              <a:gd name="connsiteX0" fmla="*/ 401 w 202158"/>
              <a:gd name="connsiteY0" fmla="*/ 43 h 98489"/>
              <a:gd name="connsiteX1" fmla="*/ 76601 w 202158"/>
              <a:gd name="connsiteY1" fmla="*/ 44493 h 98489"/>
              <a:gd name="connsiteX2" fmla="*/ 200426 w 202158"/>
              <a:gd name="connsiteY2" fmla="*/ 22268 h 98489"/>
              <a:gd name="connsiteX3" fmla="*/ 146451 w 202158"/>
              <a:gd name="connsiteY3" fmla="*/ 47668 h 98489"/>
              <a:gd name="connsiteX4" fmla="*/ 108351 w 202158"/>
              <a:gd name="connsiteY4" fmla="*/ 98468 h 98489"/>
              <a:gd name="connsiteX5" fmla="*/ 140101 w 202158"/>
              <a:gd name="connsiteY5" fmla="*/ 54018 h 98489"/>
              <a:gd name="connsiteX6" fmla="*/ 108351 w 202158"/>
              <a:gd name="connsiteY6" fmla="*/ 54018 h 98489"/>
              <a:gd name="connsiteX7" fmla="*/ 401 w 202158"/>
              <a:gd name="connsiteY7" fmla="*/ 43 h 9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158" h="98489">
                <a:moveTo>
                  <a:pt x="401" y="43"/>
                </a:moveTo>
                <a:cubicBezTo>
                  <a:pt x="-4891" y="-1544"/>
                  <a:pt x="43263" y="40789"/>
                  <a:pt x="76601" y="44493"/>
                </a:cubicBezTo>
                <a:cubicBezTo>
                  <a:pt x="109939" y="48197"/>
                  <a:pt x="188784" y="21739"/>
                  <a:pt x="200426" y="22268"/>
                </a:cubicBezTo>
                <a:cubicBezTo>
                  <a:pt x="212068" y="22797"/>
                  <a:pt x="161797" y="34968"/>
                  <a:pt x="146451" y="47668"/>
                </a:cubicBezTo>
                <a:cubicBezTo>
                  <a:pt x="131105" y="60368"/>
                  <a:pt x="109409" y="97410"/>
                  <a:pt x="108351" y="98468"/>
                </a:cubicBezTo>
                <a:cubicBezTo>
                  <a:pt x="107293" y="99526"/>
                  <a:pt x="140101" y="61426"/>
                  <a:pt x="140101" y="54018"/>
                </a:cubicBezTo>
                <a:cubicBezTo>
                  <a:pt x="140101" y="46610"/>
                  <a:pt x="129518" y="61426"/>
                  <a:pt x="108351" y="54018"/>
                </a:cubicBezTo>
                <a:cubicBezTo>
                  <a:pt x="87184" y="46610"/>
                  <a:pt x="5693" y="1630"/>
                  <a:pt x="40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87591ABD-C087-3D2F-8741-59A0700590DC}"/>
              </a:ext>
            </a:extLst>
          </p:cNvPr>
          <p:cNvSpPr/>
          <p:nvPr/>
        </p:nvSpPr>
        <p:spPr>
          <a:xfrm>
            <a:off x="2219243" y="11725213"/>
            <a:ext cx="143119" cy="181136"/>
          </a:xfrm>
          <a:custGeom>
            <a:avLst/>
            <a:gdLst>
              <a:gd name="connsiteX0" fmla="*/ 22307 w 143119"/>
              <a:gd name="connsiteY0" fmla="*/ 62 h 181136"/>
              <a:gd name="connsiteX1" fmla="*/ 12782 w 143119"/>
              <a:gd name="connsiteY1" fmla="*/ 73087 h 181136"/>
              <a:gd name="connsiteX2" fmla="*/ 25482 w 143119"/>
              <a:gd name="connsiteY2" fmla="*/ 136587 h 181136"/>
              <a:gd name="connsiteX3" fmla="*/ 47707 w 143119"/>
              <a:gd name="connsiteY3" fmla="*/ 152462 h 181136"/>
              <a:gd name="connsiteX4" fmla="*/ 142957 w 143119"/>
              <a:gd name="connsiteY4" fmla="*/ 181037 h 181136"/>
              <a:gd name="connsiteX5" fmla="*/ 22307 w 143119"/>
              <a:gd name="connsiteY5" fmla="*/ 158812 h 181136"/>
              <a:gd name="connsiteX6" fmla="*/ 82 w 143119"/>
              <a:gd name="connsiteY6" fmla="*/ 85787 h 181136"/>
              <a:gd name="connsiteX7" fmla="*/ 22307 w 143119"/>
              <a:gd name="connsiteY7" fmla="*/ 62 h 1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19" h="181136">
                <a:moveTo>
                  <a:pt x="22307" y="62"/>
                </a:moveTo>
                <a:cubicBezTo>
                  <a:pt x="24424" y="-2055"/>
                  <a:pt x="12253" y="50333"/>
                  <a:pt x="12782" y="73087"/>
                </a:cubicBezTo>
                <a:cubicBezTo>
                  <a:pt x="13311" y="95841"/>
                  <a:pt x="19661" y="123358"/>
                  <a:pt x="25482" y="136587"/>
                </a:cubicBezTo>
                <a:cubicBezTo>
                  <a:pt x="31303" y="149816"/>
                  <a:pt x="28128" y="145054"/>
                  <a:pt x="47707" y="152462"/>
                </a:cubicBezTo>
                <a:cubicBezTo>
                  <a:pt x="67286" y="159870"/>
                  <a:pt x="147190" y="179979"/>
                  <a:pt x="142957" y="181037"/>
                </a:cubicBezTo>
                <a:cubicBezTo>
                  <a:pt x="138724" y="182095"/>
                  <a:pt x="46120" y="174687"/>
                  <a:pt x="22307" y="158812"/>
                </a:cubicBezTo>
                <a:cubicBezTo>
                  <a:pt x="-1506" y="142937"/>
                  <a:pt x="1669" y="107483"/>
                  <a:pt x="82" y="85787"/>
                </a:cubicBezTo>
                <a:cubicBezTo>
                  <a:pt x="-1505" y="64091"/>
                  <a:pt x="20190" y="2179"/>
                  <a:pt x="2230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1D05B1AF-0AA1-8A6E-034A-08CECE09E923}"/>
              </a:ext>
            </a:extLst>
          </p:cNvPr>
          <p:cNvSpPr/>
          <p:nvPr/>
        </p:nvSpPr>
        <p:spPr>
          <a:xfrm>
            <a:off x="2276298" y="11718676"/>
            <a:ext cx="35612" cy="175497"/>
          </a:xfrm>
          <a:custGeom>
            <a:avLst/>
            <a:gdLst>
              <a:gd name="connsiteX0" fmla="*/ 16052 w 35612"/>
              <a:gd name="connsiteY0" fmla="*/ 249 h 175497"/>
              <a:gd name="connsiteX1" fmla="*/ 177 w 35612"/>
              <a:gd name="connsiteY1" fmla="*/ 92324 h 175497"/>
              <a:gd name="connsiteX2" fmla="*/ 28752 w 35612"/>
              <a:gd name="connsiteY2" fmla="*/ 130424 h 175497"/>
              <a:gd name="connsiteX3" fmla="*/ 35102 w 35612"/>
              <a:gd name="connsiteY3" fmla="*/ 174874 h 175497"/>
              <a:gd name="connsiteX4" fmla="*/ 19227 w 35612"/>
              <a:gd name="connsiteY4" fmla="*/ 95499 h 175497"/>
              <a:gd name="connsiteX5" fmla="*/ 3352 w 35612"/>
              <a:gd name="connsiteY5" fmla="*/ 66924 h 175497"/>
              <a:gd name="connsiteX6" fmla="*/ 16052 w 35612"/>
              <a:gd name="connsiteY6" fmla="*/ 249 h 17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12" h="175497">
                <a:moveTo>
                  <a:pt x="16052" y="249"/>
                </a:moveTo>
                <a:cubicBezTo>
                  <a:pt x="15523" y="4482"/>
                  <a:pt x="-1940" y="70628"/>
                  <a:pt x="177" y="92324"/>
                </a:cubicBezTo>
                <a:cubicBezTo>
                  <a:pt x="2294" y="114020"/>
                  <a:pt x="22931" y="116666"/>
                  <a:pt x="28752" y="130424"/>
                </a:cubicBezTo>
                <a:cubicBezTo>
                  <a:pt x="34573" y="144182"/>
                  <a:pt x="36690" y="180695"/>
                  <a:pt x="35102" y="174874"/>
                </a:cubicBezTo>
                <a:cubicBezTo>
                  <a:pt x="33515" y="169053"/>
                  <a:pt x="24519" y="113491"/>
                  <a:pt x="19227" y="95499"/>
                </a:cubicBezTo>
                <a:cubicBezTo>
                  <a:pt x="13935" y="77507"/>
                  <a:pt x="2294" y="87032"/>
                  <a:pt x="3352" y="66924"/>
                </a:cubicBezTo>
                <a:cubicBezTo>
                  <a:pt x="4410" y="46816"/>
                  <a:pt x="16581" y="-3984"/>
                  <a:pt x="16052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2CB64932-EAEC-1FC5-B58C-1BD60EEBBD1F}"/>
              </a:ext>
            </a:extLst>
          </p:cNvPr>
          <p:cNvSpPr/>
          <p:nvPr/>
        </p:nvSpPr>
        <p:spPr>
          <a:xfrm>
            <a:off x="2139895" y="11912225"/>
            <a:ext cx="330696" cy="117883"/>
          </a:xfrm>
          <a:custGeom>
            <a:avLst/>
            <a:gdLst>
              <a:gd name="connsiteX0" fmla="*/ 55 w 330696"/>
              <a:gd name="connsiteY0" fmla="*/ 117850 h 117883"/>
              <a:gd name="connsiteX1" fmla="*/ 139755 w 330696"/>
              <a:gd name="connsiteY1" fmla="*/ 44825 h 117883"/>
              <a:gd name="connsiteX2" fmla="*/ 260405 w 330696"/>
              <a:gd name="connsiteY2" fmla="*/ 6725 h 117883"/>
              <a:gd name="connsiteX3" fmla="*/ 330255 w 330696"/>
              <a:gd name="connsiteY3" fmla="*/ 16250 h 117883"/>
              <a:gd name="connsiteX4" fmla="*/ 228655 w 330696"/>
              <a:gd name="connsiteY4" fmla="*/ 375 h 117883"/>
              <a:gd name="connsiteX5" fmla="*/ 123880 w 330696"/>
              <a:gd name="connsiteY5" fmla="*/ 35300 h 117883"/>
              <a:gd name="connsiteX6" fmla="*/ 55 w 330696"/>
              <a:gd name="connsiteY6" fmla="*/ 117850 h 11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696" h="117883">
                <a:moveTo>
                  <a:pt x="55" y="117850"/>
                </a:moveTo>
                <a:cubicBezTo>
                  <a:pt x="2701" y="119438"/>
                  <a:pt x="96363" y="63346"/>
                  <a:pt x="139755" y="44825"/>
                </a:cubicBezTo>
                <a:cubicBezTo>
                  <a:pt x="183147" y="26304"/>
                  <a:pt x="228655" y="11487"/>
                  <a:pt x="260405" y="6725"/>
                </a:cubicBezTo>
                <a:cubicBezTo>
                  <a:pt x="292155" y="1963"/>
                  <a:pt x="335546" y="17308"/>
                  <a:pt x="330255" y="16250"/>
                </a:cubicBezTo>
                <a:cubicBezTo>
                  <a:pt x="324964" y="15192"/>
                  <a:pt x="263051" y="-2800"/>
                  <a:pt x="228655" y="375"/>
                </a:cubicBezTo>
                <a:cubicBezTo>
                  <a:pt x="194259" y="3550"/>
                  <a:pt x="157747" y="15721"/>
                  <a:pt x="123880" y="35300"/>
                </a:cubicBezTo>
                <a:cubicBezTo>
                  <a:pt x="90013" y="54879"/>
                  <a:pt x="-2591" y="116262"/>
                  <a:pt x="55" y="117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2CD6B328-876A-EC61-25B8-8345FBCBD25E}"/>
              </a:ext>
            </a:extLst>
          </p:cNvPr>
          <p:cNvSpPr/>
          <p:nvPr/>
        </p:nvSpPr>
        <p:spPr>
          <a:xfrm>
            <a:off x="2387009" y="11914614"/>
            <a:ext cx="230361" cy="185600"/>
          </a:xfrm>
          <a:custGeom>
            <a:avLst/>
            <a:gdLst>
              <a:gd name="connsiteX0" fmla="*/ 591 w 230361"/>
              <a:gd name="connsiteY0" fmla="*/ 1161 h 185600"/>
              <a:gd name="connsiteX1" fmla="*/ 114891 w 230361"/>
              <a:gd name="connsiteY1" fmla="*/ 42436 h 185600"/>
              <a:gd name="connsiteX2" fmla="*/ 229191 w 230361"/>
              <a:gd name="connsiteY2" fmla="*/ 185311 h 185600"/>
              <a:gd name="connsiteX3" fmla="*/ 165691 w 230361"/>
              <a:gd name="connsiteY3" fmla="*/ 77361 h 185600"/>
              <a:gd name="connsiteX4" fmla="*/ 591 w 230361"/>
              <a:gd name="connsiteY4" fmla="*/ 1161 h 18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61" h="185600">
                <a:moveTo>
                  <a:pt x="591" y="1161"/>
                </a:moveTo>
                <a:cubicBezTo>
                  <a:pt x="-7876" y="-4660"/>
                  <a:pt x="76791" y="11744"/>
                  <a:pt x="114891" y="42436"/>
                </a:cubicBezTo>
                <a:cubicBezTo>
                  <a:pt x="152991" y="73128"/>
                  <a:pt x="220724" y="179490"/>
                  <a:pt x="229191" y="185311"/>
                </a:cubicBezTo>
                <a:cubicBezTo>
                  <a:pt x="237658" y="191132"/>
                  <a:pt x="198499" y="107523"/>
                  <a:pt x="165691" y="77361"/>
                </a:cubicBezTo>
                <a:cubicBezTo>
                  <a:pt x="132883" y="47199"/>
                  <a:pt x="9058" y="6982"/>
                  <a:pt x="591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D46DD892-104C-D34E-22F2-FE4C154A4A92}"/>
              </a:ext>
            </a:extLst>
          </p:cNvPr>
          <p:cNvSpPr/>
          <p:nvPr/>
        </p:nvSpPr>
        <p:spPr>
          <a:xfrm>
            <a:off x="2190711" y="11987384"/>
            <a:ext cx="346207" cy="55395"/>
          </a:xfrm>
          <a:custGeom>
            <a:avLst/>
            <a:gdLst>
              <a:gd name="connsiteX0" fmla="*/ 39 w 346207"/>
              <a:gd name="connsiteY0" fmla="*/ 55391 h 55395"/>
              <a:gd name="connsiteX1" fmla="*/ 120689 w 346207"/>
              <a:gd name="connsiteY1" fmla="*/ 7766 h 55395"/>
              <a:gd name="connsiteX2" fmla="*/ 317539 w 346207"/>
              <a:gd name="connsiteY2" fmla="*/ 17291 h 55395"/>
              <a:gd name="connsiteX3" fmla="*/ 336589 w 346207"/>
              <a:gd name="connsiteY3" fmla="*/ 14116 h 55395"/>
              <a:gd name="connsiteX4" fmla="*/ 234989 w 346207"/>
              <a:gd name="connsiteY4" fmla="*/ 4591 h 55395"/>
              <a:gd name="connsiteX5" fmla="*/ 165139 w 346207"/>
              <a:gd name="connsiteY5" fmla="*/ 1416 h 55395"/>
              <a:gd name="connsiteX6" fmla="*/ 107989 w 346207"/>
              <a:gd name="connsiteY6" fmla="*/ 4591 h 55395"/>
              <a:gd name="connsiteX7" fmla="*/ 39 w 346207"/>
              <a:gd name="connsiteY7" fmla="*/ 55391 h 5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207" h="55395">
                <a:moveTo>
                  <a:pt x="39" y="55391"/>
                </a:moveTo>
                <a:cubicBezTo>
                  <a:pt x="2156" y="55920"/>
                  <a:pt x="67772" y="14116"/>
                  <a:pt x="120689" y="7766"/>
                </a:cubicBezTo>
                <a:cubicBezTo>
                  <a:pt x="173606" y="1416"/>
                  <a:pt x="317539" y="17291"/>
                  <a:pt x="317539" y="17291"/>
                </a:cubicBezTo>
                <a:cubicBezTo>
                  <a:pt x="353522" y="18349"/>
                  <a:pt x="350347" y="16233"/>
                  <a:pt x="336589" y="14116"/>
                </a:cubicBezTo>
                <a:cubicBezTo>
                  <a:pt x="322831" y="11999"/>
                  <a:pt x="263564" y="6708"/>
                  <a:pt x="234989" y="4591"/>
                </a:cubicBezTo>
                <a:cubicBezTo>
                  <a:pt x="206414" y="2474"/>
                  <a:pt x="186306" y="1416"/>
                  <a:pt x="165139" y="1416"/>
                </a:cubicBezTo>
                <a:cubicBezTo>
                  <a:pt x="143972" y="1416"/>
                  <a:pt x="133389" y="-3346"/>
                  <a:pt x="107989" y="4591"/>
                </a:cubicBezTo>
                <a:cubicBezTo>
                  <a:pt x="82589" y="12528"/>
                  <a:pt x="-2078" y="54862"/>
                  <a:pt x="39" y="55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CEA8F037-F472-C586-62B5-0919C8C14F6B}"/>
              </a:ext>
            </a:extLst>
          </p:cNvPr>
          <p:cNvSpPr/>
          <p:nvPr/>
        </p:nvSpPr>
        <p:spPr>
          <a:xfrm>
            <a:off x="2184315" y="11937990"/>
            <a:ext cx="209792" cy="73042"/>
          </a:xfrm>
          <a:custGeom>
            <a:avLst/>
            <a:gdLst>
              <a:gd name="connsiteX0" fmla="*/ 85 w 209792"/>
              <a:gd name="connsiteY0" fmla="*/ 10 h 73042"/>
              <a:gd name="connsiteX1" fmla="*/ 117560 w 209792"/>
              <a:gd name="connsiteY1" fmla="*/ 34935 h 73042"/>
              <a:gd name="connsiteX2" fmla="*/ 209635 w 209792"/>
              <a:gd name="connsiteY2" fmla="*/ 73035 h 73042"/>
              <a:gd name="connsiteX3" fmla="*/ 136610 w 209792"/>
              <a:gd name="connsiteY3" fmla="*/ 31760 h 73042"/>
              <a:gd name="connsiteX4" fmla="*/ 85 w 209792"/>
              <a:gd name="connsiteY4" fmla="*/ 10 h 7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92" h="73042">
                <a:moveTo>
                  <a:pt x="85" y="10"/>
                </a:moveTo>
                <a:cubicBezTo>
                  <a:pt x="-3090" y="539"/>
                  <a:pt x="82635" y="22764"/>
                  <a:pt x="117560" y="34935"/>
                </a:cubicBezTo>
                <a:cubicBezTo>
                  <a:pt x="152485" y="47106"/>
                  <a:pt x="206460" y="73564"/>
                  <a:pt x="209635" y="73035"/>
                </a:cubicBezTo>
                <a:cubicBezTo>
                  <a:pt x="212810" y="72506"/>
                  <a:pt x="167302" y="44460"/>
                  <a:pt x="136610" y="31760"/>
                </a:cubicBezTo>
                <a:cubicBezTo>
                  <a:pt x="105918" y="19060"/>
                  <a:pt x="3260" y="-519"/>
                  <a:pt x="8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EB294355-C471-9E55-824D-7344240ECAC1}"/>
              </a:ext>
            </a:extLst>
          </p:cNvPr>
          <p:cNvSpPr/>
          <p:nvPr/>
        </p:nvSpPr>
        <p:spPr>
          <a:xfrm>
            <a:off x="2272332" y="12052275"/>
            <a:ext cx="211409" cy="47308"/>
          </a:xfrm>
          <a:custGeom>
            <a:avLst/>
            <a:gdLst>
              <a:gd name="connsiteX0" fmla="*/ 968 w 211409"/>
              <a:gd name="connsiteY0" fmla="*/ 25 h 47308"/>
              <a:gd name="connsiteX1" fmla="*/ 207343 w 211409"/>
              <a:gd name="connsiteY1" fmla="*/ 44475 h 47308"/>
              <a:gd name="connsiteX2" fmla="*/ 131143 w 211409"/>
              <a:gd name="connsiteY2" fmla="*/ 38125 h 47308"/>
              <a:gd name="connsiteX3" fmla="*/ 968 w 211409"/>
              <a:gd name="connsiteY3" fmla="*/ 25 h 4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409" h="47308">
                <a:moveTo>
                  <a:pt x="968" y="25"/>
                </a:moveTo>
                <a:cubicBezTo>
                  <a:pt x="13668" y="1083"/>
                  <a:pt x="185647" y="38125"/>
                  <a:pt x="207343" y="44475"/>
                </a:cubicBezTo>
                <a:cubicBezTo>
                  <a:pt x="229039" y="50825"/>
                  <a:pt x="158130" y="45533"/>
                  <a:pt x="131143" y="38125"/>
                </a:cubicBezTo>
                <a:cubicBezTo>
                  <a:pt x="104156" y="30717"/>
                  <a:pt x="-11732" y="-1033"/>
                  <a:pt x="968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BBE9CAF4-0E49-DF57-DF06-4C90B3B025C4}"/>
              </a:ext>
            </a:extLst>
          </p:cNvPr>
          <p:cNvSpPr/>
          <p:nvPr/>
        </p:nvSpPr>
        <p:spPr>
          <a:xfrm>
            <a:off x="2250401" y="12036368"/>
            <a:ext cx="226522" cy="45304"/>
          </a:xfrm>
          <a:custGeom>
            <a:avLst/>
            <a:gdLst>
              <a:gd name="connsiteX0" fmla="*/ 674 w 226522"/>
              <a:gd name="connsiteY0" fmla="*/ 57 h 45304"/>
              <a:gd name="connsiteX1" fmla="*/ 143549 w 226522"/>
              <a:gd name="connsiteY1" fmla="*/ 9582 h 45304"/>
              <a:gd name="connsiteX2" fmla="*/ 226099 w 226522"/>
              <a:gd name="connsiteY2" fmla="*/ 44507 h 45304"/>
              <a:gd name="connsiteX3" fmla="*/ 172124 w 226522"/>
              <a:gd name="connsiteY3" fmla="*/ 31807 h 45304"/>
              <a:gd name="connsiteX4" fmla="*/ 92749 w 226522"/>
              <a:gd name="connsiteY4" fmla="*/ 6407 h 45304"/>
              <a:gd name="connsiteX5" fmla="*/ 674 w 226522"/>
              <a:gd name="connsiteY5" fmla="*/ 57 h 4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22" h="45304">
                <a:moveTo>
                  <a:pt x="674" y="57"/>
                </a:moveTo>
                <a:cubicBezTo>
                  <a:pt x="9141" y="586"/>
                  <a:pt x="105978" y="2174"/>
                  <a:pt x="143549" y="9582"/>
                </a:cubicBezTo>
                <a:cubicBezTo>
                  <a:pt x="181120" y="16990"/>
                  <a:pt x="221337" y="40803"/>
                  <a:pt x="226099" y="44507"/>
                </a:cubicBezTo>
                <a:cubicBezTo>
                  <a:pt x="230861" y="48211"/>
                  <a:pt x="194349" y="38157"/>
                  <a:pt x="172124" y="31807"/>
                </a:cubicBezTo>
                <a:cubicBezTo>
                  <a:pt x="149899" y="25457"/>
                  <a:pt x="119736" y="10111"/>
                  <a:pt x="92749" y="6407"/>
                </a:cubicBezTo>
                <a:cubicBezTo>
                  <a:pt x="65762" y="2703"/>
                  <a:pt x="-7793" y="-472"/>
                  <a:pt x="67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907FE633-D28A-65A2-C89E-0848C341D309}"/>
              </a:ext>
            </a:extLst>
          </p:cNvPr>
          <p:cNvSpPr/>
          <p:nvPr/>
        </p:nvSpPr>
        <p:spPr>
          <a:xfrm>
            <a:off x="2425644" y="11998308"/>
            <a:ext cx="120920" cy="73425"/>
          </a:xfrm>
          <a:custGeom>
            <a:avLst/>
            <a:gdLst>
              <a:gd name="connsiteX0" fmla="*/ 120706 w 120920"/>
              <a:gd name="connsiteY0" fmla="*/ 17 h 73425"/>
              <a:gd name="connsiteX1" fmla="*/ 76256 w 120920"/>
              <a:gd name="connsiteY1" fmla="*/ 57167 h 73425"/>
              <a:gd name="connsiteX2" fmla="*/ 56 w 120920"/>
              <a:gd name="connsiteY2" fmla="*/ 73042 h 73425"/>
              <a:gd name="connsiteX3" fmla="*/ 88956 w 120920"/>
              <a:gd name="connsiteY3" fmla="*/ 63517 h 73425"/>
              <a:gd name="connsiteX4" fmla="*/ 120706 w 120920"/>
              <a:gd name="connsiteY4" fmla="*/ 17 h 7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20" h="73425">
                <a:moveTo>
                  <a:pt x="120706" y="17"/>
                </a:moveTo>
                <a:cubicBezTo>
                  <a:pt x="118589" y="-1041"/>
                  <a:pt x="96364" y="44996"/>
                  <a:pt x="76256" y="57167"/>
                </a:cubicBezTo>
                <a:cubicBezTo>
                  <a:pt x="56148" y="69338"/>
                  <a:pt x="-2061" y="71984"/>
                  <a:pt x="56" y="73042"/>
                </a:cubicBezTo>
                <a:cubicBezTo>
                  <a:pt x="2173" y="74100"/>
                  <a:pt x="68848" y="73571"/>
                  <a:pt x="88956" y="63517"/>
                </a:cubicBezTo>
                <a:cubicBezTo>
                  <a:pt x="109064" y="53463"/>
                  <a:pt x="122823" y="1075"/>
                  <a:pt x="12070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6E5183AC-40E2-A57B-0AF9-91EA1AD52637}"/>
              </a:ext>
            </a:extLst>
          </p:cNvPr>
          <p:cNvSpPr/>
          <p:nvPr/>
        </p:nvSpPr>
        <p:spPr>
          <a:xfrm>
            <a:off x="2441566" y="12058483"/>
            <a:ext cx="158797" cy="110118"/>
          </a:xfrm>
          <a:custGeom>
            <a:avLst/>
            <a:gdLst>
              <a:gd name="connsiteX0" fmla="*/ 9 w 158797"/>
              <a:gd name="connsiteY0" fmla="*/ 167 h 110118"/>
              <a:gd name="connsiteX1" fmla="*/ 111134 w 158797"/>
              <a:gd name="connsiteY1" fmla="*/ 73192 h 110118"/>
              <a:gd name="connsiteX2" fmla="*/ 158759 w 158797"/>
              <a:gd name="connsiteY2" fmla="*/ 108117 h 110118"/>
              <a:gd name="connsiteX3" fmla="*/ 117484 w 158797"/>
              <a:gd name="connsiteY3" fmla="*/ 95417 h 110118"/>
              <a:gd name="connsiteX4" fmla="*/ 9 w 158797"/>
              <a:gd name="connsiteY4" fmla="*/ 167 h 11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97" h="110118">
                <a:moveTo>
                  <a:pt x="9" y="167"/>
                </a:moveTo>
                <a:cubicBezTo>
                  <a:pt x="-1049" y="-3537"/>
                  <a:pt x="84676" y="55200"/>
                  <a:pt x="111134" y="73192"/>
                </a:cubicBezTo>
                <a:cubicBezTo>
                  <a:pt x="137592" y="91184"/>
                  <a:pt x="157701" y="104413"/>
                  <a:pt x="158759" y="108117"/>
                </a:cubicBezTo>
                <a:cubicBezTo>
                  <a:pt x="159817" y="111821"/>
                  <a:pt x="138651" y="111821"/>
                  <a:pt x="117484" y="95417"/>
                </a:cubicBezTo>
                <a:cubicBezTo>
                  <a:pt x="96317" y="79013"/>
                  <a:pt x="1067" y="3871"/>
                  <a:pt x="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6B9D11D5-4F59-AB43-F270-57B40F22652C}"/>
              </a:ext>
            </a:extLst>
          </p:cNvPr>
          <p:cNvSpPr/>
          <p:nvPr/>
        </p:nvSpPr>
        <p:spPr>
          <a:xfrm>
            <a:off x="2485496" y="12045570"/>
            <a:ext cx="185556" cy="108236"/>
          </a:xfrm>
          <a:custGeom>
            <a:avLst/>
            <a:gdLst>
              <a:gd name="connsiteX0" fmla="*/ 529 w 185556"/>
              <a:gd name="connsiteY0" fmla="*/ 380 h 108236"/>
              <a:gd name="connsiteX1" fmla="*/ 86254 w 185556"/>
              <a:gd name="connsiteY1" fmla="*/ 63880 h 108236"/>
              <a:gd name="connsiteX2" fmla="*/ 184679 w 185556"/>
              <a:gd name="connsiteY2" fmla="*/ 105155 h 108236"/>
              <a:gd name="connsiteX3" fmla="*/ 127529 w 185556"/>
              <a:gd name="connsiteY3" fmla="*/ 95630 h 108236"/>
              <a:gd name="connsiteX4" fmla="*/ 529 w 185556"/>
              <a:gd name="connsiteY4" fmla="*/ 380 h 10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56" h="108236">
                <a:moveTo>
                  <a:pt x="529" y="380"/>
                </a:moveTo>
                <a:cubicBezTo>
                  <a:pt x="-6350" y="-4912"/>
                  <a:pt x="55562" y="46418"/>
                  <a:pt x="86254" y="63880"/>
                </a:cubicBezTo>
                <a:cubicBezTo>
                  <a:pt x="116946" y="81343"/>
                  <a:pt x="177800" y="99863"/>
                  <a:pt x="184679" y="105155"/>
                </a:cubicBezTo>
                <a:cubicBezTo>
                  <a:pt x="191558" y="110447"/>
                  <a:pt x="156633" y="109917"/>
                  <a:pt x="127529" y="95630"/>
                </a:cubicBezTo>
                <a:cubicBezTo>
                  <a:pt x="98425" y="81343"/>
                  <a:pt x="7408" y="5672"/>
                  <a:pt x="529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9B433C91-1381-AA62-4FDE-464B36413DBC}"/>
              </a:ext>
            </a:extLst>
          </p:cNvPr>
          <p:cNvSpPr/>
          <p:nvPr/>
        </p:nvSpPr>
        <p:spPr>
          <a:xfrm>
            <a:off x="2476349" y="11817310"/>
            <a:ext cx="219239" cy="403288"/>
          </a:xfrm>
          <a:custGeom>
            <a:avLst/>
            <a:gdLst>
              <a:gd name="connsiteX0" fmla="*/ 151 w 219239"/>
              <a:gd name="connsiteY0" fmla="*/ 40 h 403288"/>
              <a:gd name="connsiteX1" fmla="*/ 101751 w 219239"/>
              <a:gd name="connsiteY1" fmla="*/ 101640 h 403288"/>
              <a:gd name="connsiteX2" fmla="*/ 120801 w 219239"/>
              <a:gd name="connsiteY2" fmla="*/ 130215 h 403288"/>
              <a:gd name="connsiteX3" fmla="*/ 219226 w 219239"/>
              <a:gd name="connsiteY3" fmla="*/ 403265 h 403288"/>
              <a:gd name="connsiteX4" fmla="*/ 127151 w 219239"/>
              <a:gd name="connsiteY4" fmla="*/ 114340 h 403288"/>
              <a:gd name="connsiteX5" fmla="*/ 151 w 219239"/>
              <a:gd name="connsiteY5" fmla="*/ 40 h 4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39" h="403288">
                <a:moveTo>
                  <a:pt x="151" y="40"/>
                </a:moveTo>
                <a:cubicBezTo>
                  <a:pt x="-4082" y="-2077"/>
                  <a:pt x="81643" y="79944"/>
                  <a:pt x="101751" y="101640"/>
                </a:cubicBezTo>
                <a:cubicBezTo>
                  <a:pt x="121859" y="123336"/>
                  <a:pt x="101222" y="79944"/>
                  <a:pt x="120801" y="130215"/>
                </a:cubicBezTo>
                <a:cubicBezTo>
                  <a:pt x="140380" y="180486"/>
                  <a:pt x="218168" y="405911"/>
                  <a:pt x="219226" y="403265"/>
                </a:cubicBezTo>
                <a:cubicBezTo>
                  <a:pt x="220284" y="400619"/>
                  <a:pt x="160488" y="178369"/>
                  <a:pt x="127151" y="114340"/>
                </a:cubicBezTo>
                <a:cubicBezTo>
                  <a:pt x="93814" y="50311"/>
                  <a:pt x="4384" y="2157"/>
                  <a:pt x="15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E8E60B70-5894-3CB6-BCB2-17806F282F03}"/>
              </a:ext>
            </a:extLst>
          </p:cNvPr>
          <p:cNvSpPr/>
          <p:nvPr/>
        </p:nvSpPr>
        <p:spPr>
          <a:xfrm>
            <a:off x="2529480" y="11687166"/>
            <a:ext cx="29972" cy="196877"/>
          </a:xfrm>
          <a:custGeom>
            <a:avLst/>
            <a:gdLst>
              <a:gd name="connsiteX0" fmla="*/ 29570 w 29972"/>
              <a:gd name="connsiteY0" fmla="*/ 9 h 196877"/>
              <a:gd name="connsiteX1" fmla="*/ 16870 w 29972"/>
              <a:gd name="connsiteY1" fmla="*/ 120659 h 196877"/>
              <a:gd name="connsiteX2" fmla="*/ 4170 w 29972"/>
              <a:gd name="connsiteY2" fmla="*/ 196859 h 196877"/>
              <a:gd name="connsiteX3" fmla="*/ 995 w 29972"/>
              <a:gd name="connsiteY3" fmla="*/ 114309 h 196877"/>
              <a:gd name="connsiteX4" fmla="*/ 29570 w 29972"/>
              <a:gd name="connsiteY4" fmla="*/ 9 h 19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72" h="196877">
                <a:moveTo>
                  <a:pt x="29570" y="9"/>
                </a:moveTo>
                <a:cubicBezTo>
                  <a:pt x="32216" y="1067"/>
                  <a:pt x="21103" y="87851"/>
                  <a:pt x="16870" y="120659"/>
                </a:cubicBezTo>
                <a:cubicBezTo>
                  <a:pt x="12637" y="153467"/>
                  <a:pt x="6816" y="197917"/>
                  <a:pt x="4170" y="196859"/>
                </a:cubicBezTo>
                <a:cubicBezTo>
                  <a:pt x="1524" y="195801"/>
                  <a:pt x="-1651" y="141297"/>
                  <a:pt x="995" y="114309"/>
                </a:cubicBezTo>
                <a:cubicBezTo>
                  <a:pt x="3641" y="87322"/>
                  <a:pt x="26924" y="-1049"/>
                  <a:pt x="2957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7B02FF7E-97D8-8D52-8284-A1724C716DCF}"/>
              </a:ext>
            </a:extLst>
          </p:cNvPr>
          <p:cNvSpPr/>
          <p:nvPr/>
        </p:nvSpPr>
        <p:spPr>
          <a:xfrm>
            <a:off x="2285989" y="12128500"/>
            <a:ext cx="311199" cy="85725"/>
          </a:xfrm>
          <a:custGeom>
            <a:avLst/>
            <a:gdLst>
              <a:gd name="connsiteX0" fmla="*/ 11 w 311199"/>
              <a:gd name="connsiteY0" fmla="*/ 0 h 85725"/>
              <a:gd name="connsiteX1" fmla="*/ 212736 w 311199"/>
              <a:gd name="connsiteY1" fmla="*/ 31750 h 85725"/>
              <a:gd name="connsiteX2" fmla="*/ 311161 w 311199"/>
              <a:gd name="connsiteY2" fmla="*/ 85725 h 85725"/>
              <a:gd name="connsiteX3" fmla="*/ 203211 w 311199"/>
              <a:gd name="connsiteY3" fmla="*/ 31750 h 85725"/>
              <a:gd name="connsiteX4" fmla="*/ 11 w 311199"/>
              <a:gd name="connsiteY4" fmla="*/ 0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99" h="85725">
                <a:moveTo>
                  <a:pt x="11" y="0"/>
                </a:moveTo>
                <a:cubicBezTo>
                  <a:pt x="1598" y="0"/>
                  <a:pt x="160878" y="17463"/>
                  <a:pt x="212736" y="31750"/>
                </a:cubicBezTo>
                <a:cubicBezTo>
                  <a:pt x="264594" y="46037"/>
                  <a:pt x="312748" y="85725"/>
                  <a:pt x="311161" y="85725"/>
                </a:cubicBezTo>
                <a:cubicBezTo>
                  <a:pt x="309574" y="85725"/>
                  <a:pt x="250307" y="47096"/>
                  <a:pt x="203211" y="31750"/>
                </a:cubicBezTo>
                <a:cubicBezTo>
                  <a:pt x="156115" y="16404"/>
                  <a:pt x="-1576" y="0"/>
                  <a:pt x="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C2CCDBC-9323-287D-6F0C-17C2867D7D7F}"/>
              </a:ext>
            </a:extLst>
          </p:cNvPr>
          <p:cNvSpPr/>
          <p:nvPr/>
        </p:nvSpPr>
        <p:spPr>
          <a:xfrm>
            <a:off x="2317712" y="12137362"/>
            <a:ext cx="187463" cy="29632"/>
          </a:xfrm>
          <a:custGeom>
            <a:avLst/>
            <a:gdLst>
              <a:gd name="connsiteX0" fmla="*/ 38 w 187463"/>
              <a:gd name="connsiteY0" fmla="*/ 663 h 29632"/>
              <a:gd name="connsiteX1" fmla="*/ 114338 w 187463"/>
              <a:gd name="connsiteY1" fmla="*/ 19713 h 29632"/>
              <a:gd name="connsiteX2" fmla="*/ 187363 w 187463"/>
              <a:gd name="connsiteY2" fmla="*/ 29238 h 29632"/>
              <a:gd name="connsiteX3" fmla="*/ 127038 w 187463"/>
              <a:gd name="connsiteY3" fmla="*/ 7013 h 29632"/>
              <a:gd name="connsiteX4" fmla="*/ 38 w 187463"/>
              <a:gd name="connsiteY4" fmla="*/ 663 h 2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63" h="29632">
                <a:moveTo>
                  <a:pt x="38" y="663"/>
                </a:moveTo>
                <a:cubicBezTo>
                  <a:pt x="-2079" y="2780"/>
                  <a:pt x="83117" y="14951"/>
                  <a:pt x="114338" y="19713"/>
                </a:cubicBezTo>
                <a:cubicBezTo>
                  <a:pt x="145559" y="24475"/>
                  <a:pt x="185246" y="31355"/>
                  <a:pt x="187363" y="29238"/>
                </a:cubicBezTo>
                <a:cubicBezTo>
                  <a:pt x="189480" y="27121"/>
                  <a:pt x="157730" y="12305"/>
                  <a:pt x="127038" y="7013"/>
                </a:cubicBezTo>
                <a:cubicBezTo>
                  <a:pt x="96346" y="1721"/>
                  <a:pt x="2155" y="-1454"/>
                  <a:pt x="38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2A292012-8F78-2C18-414C-FD3F7DEA6EBB}"/>
              </a:ext>
            </a:extLst>
          </p:cNvPr>
          <p:cNvSpPr/>
          <p:nvPr/>
        </p:nvSpPr>
        <p:spPr>
          <a:xfrm>
            <a:off x="2282940" y="12230097"/>
            <a:ext cx="509228" cy="171627"/>
          </a:xfrm>
          <a:custGeom>
            <a:avLst/>
            <a:gdLst>
              <a:gd name="connsiteX0" fmla="*/ 50685 w 509228"/>
              <a:gd name="connsiteY0" fmla="*/ 3 h 171627"/>
              <a:gd name="connsiteX1" fmla="*/ 12585 w 509228"/>
              <a:gd name="connsiteY1" fmla="*/ 79378 h 171627"/>
              <a:gd name="connsiteX2" fmla="*/ 72910 w 509228"/>
              <a:gd name="connsiteY2" fmla="*/ 155578 h 171627"/>
              <a:gd name="connsiteX3" fmla="*/ 507885 w 509228"/>
              <a:gd name="connsiteY3" fmla="*/ 146053 h 171627"/>
              <a:gd name="connsiteX4" fmla="*/ 203085 w 509228"/>
              <a:gd name="connsiteY4" fmla="*/ 171453 h 171627"/>
              <a:gd name="connsiteX5" fmla="*/ 31635 w 509228"/>
              <a:gd name="connsiteY5" fmla="*/ 155578 h 171627"/>
              <a:gd name="connsiteX6" fmla="*/ 6235 w 509228"/>
              <a:gd name="connsiteY6" fmla="*/ 123828 h 171627"/>
              <a:gd name="connsiteX7" fmla="*/ 3060 w 509228"/>
              <a:gd name="connsiteY7" fmla="*/ 76203 h 171627"/>
              <a:gd name="connsiteX8" fmla="*/ 50685 w 509228"/>
              <a:gd name="connsiteY8" fmla="*/ 3 h 17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228" h="171627">
                <a:moveTo>
                  <a:pt x="50685" y="3"/>
                </a:moveTo>
                <a:cubicBezTo>
                  <a:pt x="52272" y="532"/>
                  <a:pt x="8881" y="53449"/>
                  <a:pt x="12585" y="79378"/>
                </a:cubicBezTo>
                <a:cubicBezTo>
                  <a:pt x="16289" y="105307"/>
                  <a:pt x="-9640" y="144466"/>
                  <a:pt x="72910" y="155578"/>
                </a:cubicBezTo>
                <a:cubicBezTo>
                  <a:pt x="155460" y="166690"/>
                  <a:pt x="486189" y="143407"/>
                  <a:pt x="507885" y="146053"/>
                </a:cubicBezTo>
                <a:cubicBezTo>
                  <a:pt x="529581" y="148699"/>
                  <a:pt x="282460" y="169866"/>
                  <a:pt x="203085" y="171453"/>
                </a:cubicBezTo>
                <a:cubicBezTo>
                  <a:pt x="123710" y="173040"/>
                  <a:pt x="64443" y="163515"/>
                  <a:pt x="31635" y="155578"/>
                </a:cubicBezTo>
                <a:cubicBezTo>
                  <a:pt x="-1173" y="147641"/>
                  <a:pt x="10997" y="137057"/>
                  <a:pt x="6235" y="123828"/>
                </a:cubicBezTo>
                <a:cubicBezTo>
                  <a:pt x="1473" y="110599"/>
                  <a:pt x="-3290" y="94195"/>
                  <a:pt x="3060" y="76203"/>
                </a:cubicBezTo>
                <a:cubicBezTo>
                  <a:pt x="9410" y="58211"/>
                  <a:pt x="49098" y="-526"/>
                  <a:pt x="506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164131E4-37C3-7A12-DADE-FE654E1A34C2}"/>
              </a:ext>
            </a:extLst>
          </p:cNvPr>
          <p:cNvSpPr/>
          <p:nvPr/>
        </p:nvSpPr>
        <p:spPr>
          <a:xfrm>
            <a:off x="2698458" y="12226351"/>
            <a:ext cx="170552" cy="134374"/>
          </a:xfrm>
          <a:custGeom>
            <a:avLst/>
            <a:gdLst>
              <a:gd name="connsiteX0" fmla="*/ 292 w 170552"/>
              <a:gd name="connsiteY0" fmla="*/ 574 h 134374"/>
              <a:gd name="connsiteX1" fmla="*/ 143167 w 170552"/>
              <a:gd name="connsiteY1" fmla="*/ 89474 h 134374"/>
              <a:gd name="connsiteX2" fmla="*/ 168567 w 170552"/>
              <a:gd name="connsiteY2" fmla="*/ 133924 h 134374"/>
              <a:gd name="connsiteX3" fmla="*/ 114592 w 170552"/>
              <a:gd name="connsiteY3" fmla="*/ 64074 h 134374"/>
              <a:gd name="connsiteX4" fmla="*/ 105067 w 170552"/>
              <a:gd name="connsiteY4" fmla="*/ 51374 h 134374"/>
              <a:gd name="connsiteX5" fmla="*/ 292 w 170552"/>
              <a:gd name="connsiteY5" fmla="*/ 574 h 13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552" h="134374">
                <a:moveTo>
                  <a:pt x="292" y="574"/>
                </a:moveTo>
                <a:cubicBezTo>
                  <a:pt x="6642" y="6924"/>
                  <a:pt x="115121" y="67249"/>
                  <a:pt x="143167" y="89474"/>
                </a:cubicBezTo>
                <a:cubicBezTo>
                  <a:pt x="171213" y="111699"/>
                  <a:pt x="173329" y="138157"/>
                  <a:pt x="168567" y="133924"/>
                </a:cubicBezTo>
                <a:cubicBezTo>
                  <a:pt x="163805" y="129691"/>
                  <a:pt x="114592" y="64074"/>
                  <a:pt x="114592" y="64074"/>
                </a:cubicBezTo>
                <a:cubicBezTo>
                  <a:pt x="104009" y="50316"/>
                  <a:pt x="117238" y="60370"/>
                  <a:pt x="105067" y="51374"/>
                </a:cubicBezTo>
                <a:cubicBezTo>
                  <a:pt x="92896" y="42378"/>
                  <a:pt x="-6058" y="-5776"/>
                  <a:pt x="292" y="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A342B708-8065-8ED3-A2FD-D9D11E0C666E}"/>
              </a:ext>
            </a:extLst>
          </p:cNvPr>
          <p:cNvSpPr/>
          <p:nvPr/>
        </p:nvSpPr>
        <p:spPr>
          <a:xfrm>
            <a:off x="2857417" y="12350734"/>
            <a:ext cx="67631" cy="136562"/>
          </a:xfrm>
          <a:custGeom>
            <a:avLst/>
            <a:gdLst>
              <a:gd name="connsiteX0" fmla="*/ 83 w 67631"/>
              <a:gd name="connsiteY0" fmla="*/ 16 h 136562"/>
              <a:gd name="connsiteX1" fmla="*/ 47708 w 67631"/>
              <a:gd name="connsiteY1" fmla="*/ 73041 h 136562"/>
              <a:gd name="connsiteX2" fmla="*/ 66758 w 67631"/>
              <a:gd name="connsiteY2" fmla="*/ 136541 h 136562"/>
              <a:gd name="connsiteX3" fmla="*/ 60408 w 67631"/>
              <a:gd name="connsiteY3" fmla="*/ 79391 h 136562"/>
              <a:gd name="connsiteX4" fmla="*/ 83 w 67631"/>
              <a:gd name="connsiteY4" fmla="*/ 16 h 13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31" h="136562">
                <a:moveTo>
                  <a:pt x="83" y="16"/>
                </a:moveTo>
                <a:cubicBezTo>
                  <a:pt x="-2034" y="-1042"/>
                  <a:pt x="36596" y="50287"/>
                  <a:pt x="47708" y="73041"/>
                </a:cubicBezTo>
                <a:cubicBezTo>
                  <a:pt x="58820" y="95795"/>
                  <a:pt x="64641" y="135483"/>
                  <a:pt x="66758" y="136541"/>
                </a:cubicBezTo>
                <a:cubicBezTo>
                  <a:pt x="68875" y="137599"/>
                  <a:pt x="67287" y="98970"/>
                  <a:pt x="60408" y="79391"/>
                </a:cubicBezTo>
                <a:cubicBezTo>
                  <a:pt x="53529" y="59812"/>
                  <a:pt x="2200" y="1074"/>
                  <a:pt x="83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E62266A1-CB9C-5C4F-35D0-C121736085A2}"/>
              </a:ext>
            </a:extLst>
          </p:cNvPr>
          <p:cNvSpPr/>
          <p:nvPr/>
        </p:nvSpPr>
        <p:spPr>
          <a:xfrm>
            <a:off x="2175703" y="12464950"/>
            <a:ext cx="629873" cy="95362"/>
          </a:xfrm>
          <a:custGeom>
            <a:avLst/>
            <a:gdLst>
              <a:gd name="connsiteX0" fmla="*/ 2347 w 629873"/>
              <a:gd name="connsiteY0" fmla="*/ 100 h 95362"/>
              <a:gd name="connsiteX1" fmla="*/ 88072 w 629873"/>
              <a:gd name="connsiteY1" fmla="*/ 63600 h 95362"/>
              <a:gd name="connsiteX2" fmla="*/ 227772 w 629873"/>
              <a:gd name="connsiteY2" fmla="*/ 95350 h 95362"/>
              <a:gd name="connsiteX3" fmla="*/ 580197 w 629873"/>
              <a:gd name="connsiteY3" fmla="*/ 60425 h 95362"/>
              <a:gd name="connsiteX4" fmla="*/ 627822 w 629873"/>
              <a:gd name="connsiteY4" fmla="*/ 41375 h 95362"/>
              <a:gd name="connsiteX5" fmla="*/ 586547 w 629873"/>
              <a:gd name="connsiteY5" fmla="*/ 47725 h 95362"/>
              <a:gd name="connsiteX6" fmla="*/ 284922 w 629873"/>
              <a:gd name="connsiteY6" fmla="*/ 85825 h 95362"/>
              <a:gd name="connsiteX7" fmla="*/ 180147 w 629873"/>
              <a:gd name="connsiteY7" fmla="*/ 79475 h 95362"/>
              <a:gd name="connsiteX8" fmla="*/ 2347 w 629873"/>
              <a:gd name="connsiteY8" fmla="*/ 100 h 9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873" h="95362">
                <a:moveTo>
                  <a:pt x="2347" y="100"/>
                </a:moveTo>
                <a:cubicBezTo>
                  <a:pt x="-12999" y="-2546"/>
                  <a:pt x="50501" y="47725"/>
                  <a:pt x="88072" y="63600"/>
                </a:cubicBezTo>
                <a:cubicBezTo>
                  <a:pt x="125643" y="79475"/>
                  <a:pt x="145751" y="95879"/>
                  <a:pt x="227772" y="95350"/>
                </a:cubicBezTo>
                <a:cubicBezTo>
                  <a:pt x="309793" y="94821"/>
                  <a:pt x="513522" y="69421"/>
                  <a:pt x="580197" y="60425"/>
                </a:cubicBezTo>
                <a:cubicBezTo>
                  <a:pt x="646872" y="51429"/>
                  <a:pt x="626764" y="43492"/>
                  <a:pt x="627822" y="41375"/>
                </a:cubicBezTo>
                <a:cubicBezTo>
                  <a:pt x="628880" y="39258"/>
                  <a:pt x="586547" y="47725"/>
                  <a:pt x="586547" y="47725"/>
                </a:cubicBezTo>
                <a:cubicBezTo>
                  <a:pt x="529397" y="55133"/>
                  <a:pt x="352655" y="80533"/>
                  <a:pt x="284922" y="85825"/>
                </a:cubicBezTo>
                <a:cubicBezTo>
                  <a:pt x="217189" y="91117"/>
                  <a:pt x="223009" y="92704"/>
                  <a:pt x="180147" y="79475"/>
                </a:cubicBezTo>
                <a:cubicBezTo>
                  <a:pt x="137285" y="66246"/>
                  <a:pt x="17693" y="2746"/>
                  <a:pt x="234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B447FE46-E892-824D-5062-1592EC523E3A}"/>
              </a:ext>
            </a:extLst>
          </p:cNvPr>
          <p:cNvSpPr/>
          <p:nvPr/>
        </p:nvSpPr>
        <p:spPr>
          <a:xfrm>
            <a:off x="2745998" y="12331700"/>
            <a:ext cx="106036" cy="47625"/>
          </a:xfrm>
          <a:custGeom>
            <a:avLst/>
            <a:gdLst>
              <a:gd name="connsiteX0" fmla="*/ 377 w 106036"/>
              <a:gd name="connsiteY0" fmla="*/ 47625 h 47625"/>
              <a:gd name="connsiteX1" fmla="*/ 63877 w 106036"/>
              <a:gd name="connsiteY1" fmla="*/ 34925 h 47625"/>
              <a:gd name="connsiteX2" fmla="*/ 101977 w 106036"/>
              <a:gd name="connsiteY2" fmla="*/ 0 h 47625"/>
              <a:gd name="connsiteX3" fmla="*/ 95627 w 106036"/>
              <a:gd name="connsiteY3" fmla="*/ 34925 h 47625"/>
              <a:gd name="connsiteX4" fmla="*/ 377 w 106036"/>
              <a:gd name="connsiteY4" fmla="*/ 47625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36" h="47625">
                <a:moveTo>
                  <a:pt x="377" y="47625"/>
                </a:moveTo>
                <a:cubicBezTo>
                  <a:pt x="-4915" y="47625"/>
                  <a:pt x="46944" y="42862"/>
                  <a:pt x="63877" y="34925"/>
                </a:cubicBezTo>
                <a:cubicBezTo>
                  <a:pt x="80810" y="26988"/>
                  <a:pt x="96685" y="0"/>
                  <a:pt x="101977" y="0"/>
                </a:cubicBezTo>
                <a:cubicBezTo>
                  <a:pt x="107269" y="0"/>
                  <a:pt x="109385" y="26987"/>
                  <a:pt x="95627" y="34925"/>
                </a:cubicBezTo>
                <a:cubicBezTo>
                  <a:pt x="81869" y="42862"/>
                  <a:pt x="5669" y="47625"/>
                  <a:pt x="377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040EAA0F-6DAE-8C96-C313-DD7E3915E19E}"/>
              </a:ext>
            </a:extLst>
          </p:cNvPr>
          <p:cNvSpPr/>
          <p:nvPr/>
        </p:nvSpPr>
        <p:spPr>
          <a:xfrm>
            <a:off x="1873172" y="11899460"/>
            <a:ext cx="80573" cy="324290"/>
          </a:xfrm>
          <a:custGeom>
            <a:avLst/>
            <a:gdLst>
              <a:gd name="connsiteX0" fmla="*/ 79453 w 80573"/>
              <a:gd name="connsiteY0" fmla="*/ 3615 h 324290"/>
              <a:gd name="connsiteX1" fmla="*/ 63578 w 80573"/>
              <a:gd name="connsiteY1" fmla="*/ 86165 h 324290"/>
              <a:gd name="connsiteX2" fmla="*/ 41353 w 80573"/>
              <a:gd name="connsiteY2" fmla="*/ 206815 h 324290"/>
              <a:gd name="connsiteX3" fmla="*/ 78 w 80573"/>
              <a:gd name="connsiteY3" fmla="*/ 324290 h 324290"/>
              <a:gd name="connsiteX4" fmla="*/ 31828 w 80573"/>
              <a:gd name="connsiteY4" fmla="*/ 206815 h 324290"/>
              <a:gd name="connsiteX5" fmla="*/ 79453 w 80573"/>
              <a:gd name="connsiteY5" fmla="*/ 3615 h 32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573" h="324290">
                <a:moveTo>
                  <a:pt x="79453" y="3615"/>
                </a:moveTo>
                <a:cubicBezTo>
                  <a:pt x="84745" y="-16493"/>
                  <a:pt x="69928" y="52298"/>
                  <a:pt x="63578" y="86165"/>
                </a:cubicBezTo>
                <a:cubicBezTo>
                  <a:pt x="57228" y="120032"/>
                  <a:pt x="51936" y="167128"/>
                  <a:pt x="41353" y="206815"/>
                </a:cubicBezTo>
                <a:cubicBezTo>
                  <a:pt x="30770" y="246503"/>
                  <a:pt x="1665" y="324290"/>
                  <a:pt x="78" y="324290"/>
                </a:cubicBezTo>
                <a:cubicBezTo>
                  <a:pt x="-1509" y="324290"/>
                  <a:pt x="21245" y="257615"/>
                  <a:pt x="31828" y="206815"/>
                </a:cubicBezTo>
                <a:cubicBezTo>
                  <a:pt x="42411" y="156015"/>
                  <a:pt x="74161" y="23723"/>
                  <a:pt x="79453" y="3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9A48C1DA-555A-4659-AA1B-BBD2D22CDACE}"/>
              </a:ext>
            </a:extLst>
          </p:cNvPr>
          <p:cNvSpPr/>
          <p:nvPr/>
        </p:nvSpPr>
        <p:spPr>
          <a:xfrm>
            <a:off x="2787551" y="12477615"/>
            <a:ext cx="143030" cy="51256"/>
          </a:xfrm>
          <a:custGeom>
            <a:avLst/>
            <a:gdLst>
              <a:gd name="connsiteX0" fmla="*/ 99 w 143030"/>
              <a:gd name="connsiteY0" fmla="*/ 3310 h 51256"/>
              <a:gd name="connsiteX1" fmla="*/ 54074 w 143030"/>
              <a:gd name="connsiteY1" fmla="*/ 35060 h 51256"/>
              <a:gd name="connsiteX2" fmla="*/ 142974 w 143030"/>
              <a:gd name="connsiteY2" fmla="*/ 135 h 51256"/>
              <a:gd name="connsiteX3" fmla="*/ 66774 w 143030"/>
              <a:gd name="connsiteY3" fmla="*/ 50935 h 51256"/>
              <a:gd name="connsiteX4" fmla="*/ 99 w 143030"/>
              <a:gd name="connsiteY4" fmla="*/ 3310 h 5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030" h="51256">
                <a:moveTo>
                  <a:pt x="99" y="3310"/>
                </a:moveTo>
                <a:cubicBezTo>
                  <a:pt x="-2018" y="664"/>
                  <a:pt x="30262" y="35589"/>
                  <a:pt x="54074" y="35060"/>
                </a:cubicBezTo>
                <a:cubicBezTo>
                  <a:pt x="77886" y="34531"/>
                  <a:pt x="140857" y="-2511"/>
                  <a:pt x="142974" y="135"/>
                </a:cubicBezTo>
                <a:cubicBezTo>
                  <a:pt x="145091" y="2781"/>
                  <a:pt x="86882" y="46173"/>
                  <a:pt x="66774" y="50935"/>
                </a:cubicBezTo>
                <a:cubicBezTo>
                  <a:pt x="46666" y="55697"/>
                  <a:pt x="2216" y="5956"/>
                  <a:pt x="99" y="3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584C650-CF99-094A-A83F-3E23D384C51F}"/>
              </a:ext>
            </a:extLst>
          </p:cNvPr>
          <p:cNvSpPr/>
          <p:nvPr/>
        </p:nvSpPr>
        <p:spPr>
          <a:xfrm>
            <a:off x="2476500" y="12493569"/>
            <a:ext cx="469730" cy="165156"/>
          </a:xfrm>
          <a:custGeom>
            <a:avLst/>
            <a:gdLst>
              <a:gd name="connsiteX0" fmla="*/ 466725 w 469730"/>
              <a:gd name="connsiteY0" fmla="*/ 56 h 165156"/>
              <a:gd name="connsiteX1" fmla="*/ 447675 w 469730"/>
              <a:gd name="connsiteY1" fmla="*/ 66731 h 165156"/>
              <a:gd name="connsiteX2" fmla="*/ 381000 w 469730"/>
              <a:gd name="connsiteY2" fmla="*/ 66731 h 165156"/>
              <a:gd name="connsiteX3" fmla="*/ 215900 w 469730"/>
              <a:gd name="connsiteY3" fmla="*/ 98481 h 165156"/>
              <a:gd name="connsiteX4" fmla="*/ 60325 w 469730"/>
              <a:gd name="connsiteY4" fmla="*/ 149281 h 165156"/>
              <a:gd name="connsiteX5" fmla="*/ 0 w 469730"/>
              <a:gd name="connsiteY5" fmla="*/ 165156 h 165156"/>
              <a:gd name="connsiteX6" fmla="*/ 266700 w 469730"/>
              <a:gd name="connsiteY6" fmla="*/ 101656 h 165156"/>
              <a:gd name="connsiteX7" fmla="*/ 396875 w 469730"/>
              <a:gd name="connsiteY7" fmla="*/ 73081 h 165156"/>
              <a:gd name="connsiteX8" fmla="*/ 438150 w 469730"/>
              <a:gd name="connsiteY8" fmla="*/ 76256 h 165156"/>
              <a:gd name="connsiteX9" fmla="*/ 466725 w 469730"/>
              <a:gd name="connsiteY9" fmla="*/ 79431 h 165156"/>
              <a:gd name="connsiteX10" fmla="*/ 466725 w 469730"/>
              <a:gd name="connsiteY10" fmla="*/ 56 h 16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9730" h="165156">
                <a:moveTo>
                  <a:pt x="466725" y="56"/>
                </a:moveTo>
                <a:cubicBezTo>
                  <a:pt x="463550" y="-2061"/>
                  <a:pt x="461962" y="55619"/>
                  <a:pt x="447675" y="66731"/>
                </a:cubicBezTo>
                <a:cubicBezTo>
                  <a:pt x="433387" y="77844"/>
                  <a:pt x="419629" y="61439"/>
                  <a:pt x="381000" y="66731"/>
                </a:cubicBezTo>
                <a:cubicBezTo>
                  <a:pt x="342371" y="72023"/>
                  <a:pt x="269346" y="84723"/>
                  <a:pt x="215900" y="98481"/>
                </a:cubicBezTo>
                <a:cubicBezTo>
                  <a:pt x="162454" y="112239"/>
                  <a:pt x="96308" y="138168"/>
                  <a:pt x="60325" y="149281"/>
                </a:cubicBezTo>
                <a:cubicBezTo>
                  <a:pt x="24342" y="160394"/>
                  <a:pt x="0" y="165156"/>
                  <a:pt x="0" y="165156"/>
                </a:cubicBezTo>
                <a:lnTo>
                  <a:pt x="266700" y="101656"/>
                </a:lnTo>
                <a:cubicBezTo>
                  <a:pt x="332846" y="86310"/>
                  <a:pt x="368300" y="77314"/>
                  <a:pt x="396875" y="73081"/>
                </a:cubicBezTo>
                <a:cubicBezTo>
                  <a:pt x="425450" y="68848"/>
                  <a:pt x="426508" y="75198"/>
                  <a:pt x="438150" y="76256"/>
                </a:cubicBezTo>
                <a:cubicBezTo>
                  <a:pt x="449792" y="77314"/>
                  <a:pt x="461963" y="88427"/>
                  <a:pt x="466725" y="79431"/>
                </a:cubicBezTo>
                <a:cubicBezTo>
                  <a:pt x="471487" y="70435"/>
                  <a:pt x="469900" y="2173"/>
                  <a:pt x="466725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5A9660AA-1A03-72D5-B3C9-5C8DE092E708}"/>
              </a:ext>
            </a:extLst>
          </p:cNvPr>
          <p:cNvSpPr/>
          <p:nvPr/>
        </p:nvSpPr>
        <p:spPr>
          <a:xfrm>
            <a:off x="2295051" y="12499971"/>
            <a:ext cx="521191" cy="111246"/>
          </a:xfrm>
          <a:custGeom>
            <a:avLst/>
            <a:gdLst>
              <a:gd name="connsiteX0" fmla="*/ 474 w 521191"/>
              <a:gd name="connsiteY0" fmla="*/ 107954 h 111246"/>
              <a:gd name="connsiteX1" fmla="*/ 295749 w 521191"/>
              <a:gd name="connsiteY1" fmla="*/ 107954 h 111246"/>
              <a:gd name="connsiteX2" fmla="*/ 438624 w 521191"/>
              <a:gd name="connsiteY2" fmla="*/ 63504 h 111246"/>
              <a:gd name="connsiteX3" fmla="*/ 521174 w 521191"/>
              <a:gd name="connsiteY3" fmla="*/ 4 h 111246"/>
              <a:gd name="connsiteX4" fmla="*/ 432274 w 521191"/>
              <a:gd name="connsiteY4" fmla="*/ 60329 h 111246"/>
              <a:gd name="connsiteX5" fmla="*/ 352899 w 521191"/>
              <a:gd name="connsiteY5" fmla="*/ 85729 h 111246"/>
              <a:gd name="connsiteX6" fmla="*/ 229074 w 521191"/>
              <a:gd name="connsiteY6" fmla="*/ 107954 h 111246"/>
              <a:gd name="connsiteX7" fmla="*/ 474 w 521191"/>
              <a:gd name="connsiteY7" fmla="*/ 107954 h 11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191" h="111246">
                <a:moveTo>
                  <a:pt x="474" y="107954"/>
                </a:moveTo>
                <a:cubicBezTo>
                  <a:pt x="11586" y="107954"/>
                  <a:pt x="222724" y="115362"/>
                  <a:pt x="295749" y="107954"/>
                </a:cubicBezTo>
                <a:cubicBezTo>
                  <a:pt x="368774" y="100546"/>
                  <a:pt x="401053" y="81496"/>
                  <a:pt x="438624" y="63504"/>
                </a:cubicBezTo>
                <a:cubicBezTo>
                  <a:pt x="476195" y="45512"/>
                  <a:pt x="522232" y="533"/>
                  <a:pt x="521174" y="4"/>
                </a:cubicBezTo>
                <a:cubicBezTo>
                  <a:pt x="520116" y="-525"/>
                  <a:pt x="460320" y="46041"/>
                  <a:pt x="432274" y="60329"/>
                </a:cubicBezTo>
                <a:cubicBezTo>
                  <a:pt x="404228" y="74616"/>
                  <a:pt x="386766" y="77791"/>
                  <a:pt x="352899" y="85729"/>
                </a:cubicBezTo>
                <a:cubicBezTo>
                  <a:pt x="319032" y="93666"/>
                  <a:pt x="281462" y="105308"/>
                  <a:pt x="229074" y="107954"/>
                </a:cubicBezTo>
                <a:cubicBezTo>
                  <a:pt x="176687" y="110600"/>
                  <a:pt x="-10638" y="107954"/>
                  <a:pt x="474" y="107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840D8541-4DD3-7EA0-76D8-4917B3E57131}"/>
              </a:ext>
            </a:extLst>
          </p:cNvPr>
          <p:cNvSpPr/>
          <p:nvPr/>
        </p:nvSpPr>
        <p:spPr>
          <a:xfrm>
            <a:off x="2768496" y="12480920"/>
            <a:ext cx="149647" cy="85743"/>
          </a:xfrm>
          <a:custGeom>
            <a:avLst/>
            <a:gdLst>
              <a:gd name="connsiteX0" fmla="*/ 104 w 149647"/>
              <a:gd name="connsiteY0" fmla="*/ 5 h 85743"/>
              <a:gd name="connsiteX1" fmla="*/ 92179 w 149647"/>
              <a:gd name="connsiteY1" fmla="*/ 57155 h 85743"/>
              <a:gd name="connsiteX2" fmla="*/ 149329 w 149647"/>
              <a:gd name="connsiteY2" fmla="*/ 85730 h 85743"/>
              <a:gd name="connsiteX3" fmla="*/ 111229 w 149647"/>
              <a:gd name="connsiteY3" fmla="*/ 53980 h 85743"/>
              <a:gd name="connsiteX4" fmla="*/ 104 w 149647"/>
              <a:gd name="connsiteY4" fmla="*/ 5 h 8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47" h="85743">
                <a:moveTo>
                  <a:pt x="104" y="5"/>
                </a:moveTo>
                <a:cubicBezTo>
                  <a:pt x="-3071" y="534"/>
                  <a:pt x="67308" y="42868"/>
                  <a:pt x="92179" y="57155"/>
                </a:cubicBezTo>
                <a:cubicBezTo>
                  <a:pt x="117050" y="71443"/>
                  <a:pt x="146154" y="86259"/>
                  <a:pt x="149329" y="85730"/>
                </a:cubicBezTo>
                <a:cubicBezTo>
                  <a:pt x="152504" y="85201"/>
                  <a:pt x="131337" y="67738"/>
                  <a:pt x="111229" y="53980"/>
                </a:cubicBezTo>
                <a:cubicBezTo>
                  <a:pt x="91121" y="40222"/>
                  <a:pt x="3279" y="-524"/>
                  <a:pt x="10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D94BB1C8-A096-4889-26D8-A67CD4B063C7}"/>
              </a:ext>
            </a:extLst>
          </p:cNvPr>
          <p:cNvSpPr/>
          <p:nvPr/>
        </p:nvSpPr>
        <p:spPr>
          <a:xfrm>
            <a:off x="2663798" y="12471374"/>
            <a:ext cx="298950" cy="158962"/>
          </a:xfrm>
          <a:custGeom>
            <a:avLst/>
            <a:gdLst>
              <a:gd name="connsiteX0" fmla="*/ 285777 w 298950"/>
              <a:gd name="connsiteY0" fmla="*/ 26 h 158962"/>
              <a:gd name="connsiteX1" fmla="*/ 285777 w 298950"/>
              <a:gd name="connsiteY1" fmla="*/ 98451 h 158962"/>
              <a:gd name="connsiteX2" fmla="*/ 250852 w 298950"/>
              <a:gd name="connsiteY2" fmla="*/ 146076 h 158962"/>
              <a:gd name="connsiteX3" fmla="*/ 27 w 298950"/>
              <a:gd name="connsiteY3" fmla="*/ 149251 h 158962"/>
              <a:gd name="connsiteX4" fmla="*/ 234977 w 298950"/>
              <a:gd name="connsiteY4" fmla="*/ 158776 h 158962"/>
              <a:gd name="connsiteX5" fmla="*/ 282602 w 298950"/>
              <a:gd name="connsiteY5" fmla="*/ 139726 h 158962"/>
              <a:gd name="connsiteX6" fmla="*/ 298477 w 298950"/>
              <a:gd name="connsiteY6" fmla="*/ 88926 h 158962"/>
              <a:gd name="connsiteX7" fmla="*/ 285777 w 298950"/>
              <a:gd name="connsiteY7" fmla="*/ 26 h 15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950" h="158962">
                <a:moveTo>
                  <a:pt x="285777" y="26"/>
                </a:moveTo>
                <a:cubicBezTo>
                  <a:pt x="283660" y="1614"/>
                  <a:pt x="291598" y="74109"/>
                  <a:pt x="285777" y="98451"/>
                </a:cubicBezTo>
                <a:cubicBezTo>
                  <a:pt x="279956" y="122793"/>
                  <a:pt x="298477" y="137609"/>
                  <a:pt x="250852" y="146076"/>
                </a:cubicBezTo>
                <a:cubicBezTo>
                  <a:pt x="203227" y="154543"/>
                  <a:pt x="2673" y="147134"/>
                  <a:pt x="27" y="149251"/>
                </a:cubicBezTo>
                <a:cubicBezTo>
                  <a:pt x="-2619" y="151368"/>
                  <a:pt x="187881" y="160363"/>
                  <a:pt x="234977" y="158776"/>
                </a:cubicBezTo>
                <a:cubicBezTo>
                  <a:pt x="282073" y="157189"/>
                  <a:pt x="272019" y="151368"/>
                  <a:pt x="282602" y="139726"/>
                </a:cubicBezTo>
                <a:cubicBezTo>
                  <a:pt x="293185" y="128084"/>
                  <a:pt x="295302" y="110093"/>
                  <a:pt x="298477" y="88926"/>
                </a:cubicBezTo>
                <a:cubicBezTo>
                  <a:pt x="301652" y="67759"/>
                  <a:pt x="287894" y="-1562"/>
                  <a:pt x="285777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92820B87-3C8B-5EE6-9468-B902238E7F91}"/>
              </a:ext>
            </a:extLst>
          </p:cNvPr>
          <p:cNvSpPr/>
          <p:nvPr/>
        </p:nvSpPr>
        <p:spPr>
          <a:xfrm>
            <a:off x="2397109" y="12626922"/>
            <a:ext cx="436696" cy="50862"/>
          </a:xfrm>
          <a:custGeom>
            <a:avLst/>
            <a:gdLst>
              <a:gd name="connsiteX0" fmla="*/ 16 w 436696"/>
              <a:gd name="connsiteY0" fmla="*/ 25453 h 50862"/>
              <a:gd name="connsiteX1" fmla="*/ 165116 w 436696"/>
              <a:gd name="connsiteY1" fmla="*/ 50853 h 50862"/>
              <a:gd name="connsiteX2" fmla="*/ 336566 w 436696"/>
              <a:gd name="connsiteY2" fmla="*/ 22278 h 50862"/>
              <a:gd name="connsiteX3" fmla="*/ 434991 w 436696"/>
              <a:gd name="connsiteY3" fmla="*/ 53 h 50862"/>
              <a:gd name="connsiteX4" fmla="*/ 257191 w 436696"/>
              <a:gd name="connsiteY4" fmla="*/ 28628 h 50862"/>
              <a:gd name="connsiteX5" fmla="*/ 206391 w 436696"/>
              <a:gd name="connsiteY5" fmla="*/ 28628 h 50862"/>
              <a:gd name="connsiteX6" fmla="*/ 174641 w 436696"/>
              <a:gd name="connsiteY6" fmla="*/ 31803 h 50862"/>
              <a:gd name="connsiteX7" fmla="*/ 16 w 436696"/>
              <a:gd name="connsiteY7" fmla="*/ 25453 h 5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696" h="50862">
                <a:moveTo>
                  <a:pt x="16" y="25453"/>
                </a:moveTo>
                <a:cubicBezTo>
                  <a:pt x="-1571" y="28628"/>
                  <a:pt x="109024" y="51382"/>
                  <a:pt x="165116" y="50853"/>
                </a:cubicBezTo>
                <a:cubicBezTo>
                  <a:pt x="221208" y="50324"/>
                  <a:pt x="291587" y="30745"/>
                  <a:pt x="336566" y="22278"/>
                </a:cubicBezTo>
                <a:cubicBezTo>
                  <a:pt x="381545" y="13811"/>
                  <a:pt x="448220" y="-1005"/>
                  <a:pt x="434991" y="53"/>
                </a:cubicBezTo>
                <a:cubicBezTo>
                  <a:pt x="421762" y="1111"/>
                  <a:pt x="295291" y="23865"/>
                  <a:pt x="257191" y="28628"/>
                </a:cubicBezTo>
                <a:cubicBezTo>
                  <a:pt x="219091" y="33391"/>
                  <a:pt x="220149" y="28099"/>
                  <a:pt x="206391" y="28628"/>
                </a:cubicBezTo>
                <a:cubicBezTo>
                  <a:pt x="192633" y="29157"/>
                  <a:pt x="204274" y="30745"/>
                  <a:pt x="174641" y="31803"/>
                </a:cubicBezTo>
                <a:cubicBezTo>
                  <a:pt x="145008" y="32861"/>
                  <a:pt x="1603" y="22278"/>
                  <a:pt x="16" y="25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B838FFBD-C45F-5089-8981-60B1D2C87D3D}"/>
              </a:ext>
            </a:extLst>
          </p:cNvPr>
          <p:cNvSpPr/>
          <p:nvPr/>
        </p:nvSpPr>
        <p:spPr>
          <a:xfrm>
            <a:off x="2038329" y="12347575"/>
            <a:ext cx="381021" cy="320732"/>
          </a:xfrm>
          <a:custGeom>
            <a:avLst/>
            <a:gdLst>
              <a:gd name="connsiteX0" fmla="*/ 21 w 381021"/>
              <a:gd name="connsiteY0" fmla="*/ 0 h 320732"/>
              <a:gd name="connsiteX1" fmla="*/ 107971 w 381021"/>
              <a:gd name="connsiteY1" fmla="*/ 104775 h 320732"/>
              <a:gd name="connsiteX2" fmla="*/ 130196 w 381021"/>
              <a:gd name="connsiteY2" fmla="*/ 174625 h 320732"/>
              <a:gd name="connsiteX3" fmla="*/ 190521 w 381021"/>
              <a:gd name="connsiteY3" fmla="*/ 241300 h 320732"/>
              <a:gd name="connsiteX4" fmla="*/ 381021 w 381021"/>
              <a:gd name="connsiteY4" fmla="*/ 320675 h 320732"/>
              <a:gd name="connsiteX5" fmla="*/ 190521 w 381021"/>
              <a:gd name="connsiteY5" fmla="*/ 228600 h 320732"/>
              <a:gd name="connsiteX6" fmla="*/ 139721 w 381021"/>
              <a:gd name="connsiteY6" fmla="*/ 136525 h 320732"/>
              <a:gd name="connsiteX7" fmla="*/ 117496 w 381021"/>
              <a:gd name="connsiteY7" fmla="*/ 104775 h 320732"/>
              <a:gd name="connsiteX8" fmla="*/ 21 w 381021"/>
              <a:gd name="connsiteY8" fmla="*/ 0 h 32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021" h="320732">
                <a:moveTo>
                  <a:pt x="21" y="0"/>
                </a:moveTo>
                <a:cubicBezTo>
                  <a:pt x="-1566" y="0"/>
                  <a:pt x="86275" y="75671"/>
                  <a:pt x="107971" y="104775"/>
                </a:cubicBezTo>
                <a:cubicBezTo>
                  <a:pt x="129667" y="133879"/>
                  <a:pt x="116438" y="151871"/>
                  <a:pt x="130196" y="174625"/>
                </a:cubicBezTo>
                <a:cubicBezTo>
                  <a:pt x="143954" y="197379"/>
                  <a:pt x="148717" y="216958"/>
                  <a:pt x="190521" y="241300"/>
                </a:cubicBezTo>
                <a:cubicBezTo>
                  <a:pt x="232325" y="265642"/>
                  <a:pt x="381021" y="322792"/>
                  <a:pt x="381021" y="320675"/>
                </a:cubicBezTo>
                <a:cubicBezTo>
                  <a:pt x="381021" y="318558"/>
                  <a:pt x="230738" y="259292"/>
                  <a:pt x="190521" y="228600"/>
                </a:cubicBezTo>
                <a:cubicBezTo>
                  <a:pt x="150304" y="197908"/>
                  <a:pt x="151892" y="157162"/>
                  <a:pt x="139721" y="136525"/>
                </a:cubicBezTo>
                <a:cubicBezTo>
                  <a:pt x="127550" y="115888"/>
                  <a:pt x="137075" y="123296"/>
                  <a:pt x="117496" y="104775"/>
                </a:cubicBezTo>
                <a:cubicBezTo>
                  <a:pt x="97917" y="86254"/>
                  <a:pt x="1608" y="0"/>
                  <a:pt x="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F9C90EFF-846B-A053-9D1A-8206E5782005}"/>
              </a:ext>
            </a:extLst>
          </p:cNvPr>
          <p:cNvSpPr/>
          <p:nvPr/>
        </p:nvSpPr>
        <p:spPr>
          <a:xfrm>
            <a:off x="1886237" y="12187825"/>
            <a:ext cx="314119" cy="315345"/>
          </a:xfrm>
          <a:custGeom>
            <a:avLst/>
            <a:gdLst>
              <a:gd name="connsiteX0" fmla="*/ 6063 w 314119"/>
              <a:gd name="connsiteY0" fmla="*/ 7350 h 315345"/>
              <a:gd name="connsiteX1" fmla="*/ 167988 w 314119"/>
              <a:gd name="connsiteY1" fmla="*/ 147050 h 315345"/>
              <a:gd name="connsiteX2" fmla="*/ 241013 w 314119"/>
              <a:gd name="connsiteY2" fmla="*/ 197850 h 315345"/>
              <a:gd name="connsiteX3" fmla="*/ 314038 w 314119"/>
              <a:gd name="connsiteY3" fmla="*/ 315325 h 315345"/>
              <a:gd name="connsiteX4" fmla="*/ 250538 w 314119"/>
              <a:gd name="connsiteY4" fmla="*/ 188325 h 315345"/>
              <a:gd name="connsiteX5" fmla="*/ 53688 w 314119"/>
              <a:gd name="connsiteY5" fmla="*/ 35925 h 315345"/>
              <a:gd name="connsiteX6" fmla="*/ 6063 w 314119"/>
              <a:gd name="connsiteY6" fmla="*/ 7350 h 31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119" h="315345">
                <a:moveTo>
                  <a:pt x="6063" y="7350"/>
                </a:moveTo>
                <a:cubicBezTo>
                  <a:pt x="25113" y="25871"/>
                  <a:pt x="128830" y="115300"/>
                  <a:pt x="167988" y="147050"/>
                </a:cubicBezTo>
                <a:cubicBezTo>
                  <a:pt x="207146" y="178800"/>
                  <a:pt x="216671" y="169804"/>
                  <a:pt x="241013" y="197850"/>
                </a:cubicBezTo>
                <a:cubicBezTo>
                  <a:pt x="265355" y="225896"/>
                  <a:pt x="312451" y="316912"/>
                  <a:pt x="314038" y="315325"/>
                </a:cubicBezTo>
                <a:cubicBezTo>
                  <a:pt x="315625" y="313738"/>
                  <a:pt x="293930" y="234892"/>
                  <a:pt x="250538" y="188325"/>
                </a:cubicBezTo>
                <a:cubicBezTo>
                  <a:pt x="207146" y="141758"/>
                  <a:pt x="91788" y="63971"/>
                  <a:pt x="53688" y="35925"/>
                </a:cubicBezTo>
                <a:cubicBezTo>
                  <a:pt x="15588" y="7879"/>
                  <a:pt x="-12987" y="-11171"/>
                  <a:pt x="6063" y="7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94A19221-27F3-1AF5-A82E-989B625FA065}"/>
              </a:ext>
            </a:extLst>
          </p:cNvPr>
          <p:cNvSpPr/>
          <p:nvPr/>
        </p:nvSpPr>
        <p:spPr>
          <a:xfrm>
            <a:off x="1993826" y="11995060"/>
            <a:ext cx="64853" cy="200281"/>
          </a:xfrm>
          <a:custGeom>
            <a:avLst/>
            <a:gdLst>
              <a:gd name="connsiteX0" fmla="*/ 74 w 64853"/>
              <a:gd name="connsiteY0" fmla="*/ 90 h 200281"/>
              <a:gd name="connsiteX1" fmla="*/ 50874 w 64853"/>
              <a:gd name="connsiteY1" fmla="*/ 111215 h 200281"/>
              <a:gd name="connsiteX2" fmla="*/ 54049 w 64853"/>
              <a:gd name="connsiteY2" fmla="*/ 200115 h 200281"/>
              <a:gd name="connsiteX3" fmla="*/ 63574 w 64853"/>
              <a:gd name="connsiteY3" fmla="*/ 130265 h 200281"/>
              <a:gd name="connsiteX4" fmla="*/ 74 w 64853"/>
              <a:gd name="connsiteY4" fmla="*/ 90 h 20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53" h="200281">
                <a:moveTo>
                  <a:pt x="74" y="90"/>
                </a:moveTo>
                <a:cubicBezTo>
                  <a:pt x="-2043" y="-3085"/>
                  <a:pt x="41878" y="77878"/>
                  <a:pt x="50874" y="111215"/>
                </a:cubicBezTo>
                <a:cubicBezTo>
                  <a:pt x="59870" y="144552"/>
                  <a:pt x="51932" y="196940"/>
                  <a:pt x="54049" y="200115"/>
                </a:cubicBezTo>
                <a:cubicBezTo>
                  <a:pt x="56166" y="203290"/>
                  <a:pt x="68866" y="160427"/>
                  <a:pt x="63574" y="130265"/>
                </a:cubicBezTo>
                <a:cubicBezTo>
                  <a:pt x="58282" y="100103"/>
                  <a:pt x="2191" y="3265"/>
                  <a:pt x="74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EB31C37-1A66-8896-7670-07DB64693837}"/>
              </a:ext>
            </a:extLst>
          </p:cNvPr>
          <p:cNvSpPr/>
          <p:nvPr/>
        </p:nvSpPr>
        <p:spPr>
          <a:xfrm>
            <a:off x="1958857" y="12071077"/>
            <a:ext cx="9832" cy="153216"/>
          </a:xfrm>
          <a:custGeom>
            <a:avLst/>
            <a:gdLst>
              <a:gd name="connsiteX0" fmla="*/ 9643 w 9832"/>
              <a:gd name="connsiteY0" fmla="*/ 273 h 153216"/>
              <a:gd name="connsiteX1" fmla="*/ 6468 w 9832"/>
              <a:gd name="connsiteY1" fmla="*/ 79648 h 153216"/>
              <a:gd name="connsiteX2" fmla="*/ 6468 w 9832"/>
              <a:gd name="connsiteY2" fmla="*/ 152673 h 153216"/>
              <a:gd name="connsiteX3" fmla="*/ 118 w 9832"/>
              <a:gd name="connsiteY3" fmla="*/ 108223 h 153216"/>
              <a:gd name="connsiteX4" fmla="*/ 9643 w 9832"/>
              <a:gd name="connsiteY4" fmla="*/ 273 h 15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2" h="153216">
                <a:moveTo>
                  <a:pt x="9643" y="273"/>
                </a:moveTo>
                <a:cubicBezTo>
                  <a:pt x="10701" y="-4489"/>
                  <a:pt x="6997" y="54248"/>
                  <a:pt x="6468" y="79648"/>
                </a:cubicBezTo>
                <a:cubicBezTo>
                  <a:pt x="5939" y="105048"/>
                  <a:pt x="7526" y="147911"/>
                  <a:pt x="6468" y="152673"/>
                </a:cubicBezTo>
                <a:cubicBezTo>
                  <a:pt x="5410" y="157435"/>
                  <a:pt x="-940" y="129919"/>
                  <a:pt x="118" y="108223"/>
                </a:cubicBezTo>
                <a:cubicBezTo>
                  <a:pt x="1176" y="86527"/>
                  <a:pt x="8585" y="5035"/>
                  <a:pt x="9643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4B47E131-63D4-4453-CF9C-2AF42B0FFFB0}"/>
              </a:ext>
            </a:extLst>
          </p:cNvPr>
          <p:cNvSpPr/>
          <p:nvPr/>
        </p:nvSpPr>
        <p:spPr>
          <a:xfrm>
            <a:off x="2006480" y="12049119"/>
            <a:ext cx="87649" cy="282595"/>
          </a:xfrm>
          <a:custGeom>
            <a:avLst/>
            <a:gdLst>
              <a:gd name="connsiteX0" fmla="*/ 3295 w 87649"/>
              <a:gd name="connsiteY0" fmla="*/ 6 h 282595"/>
              <a:gd name="connsiteX1" fmla="*/ 6470 w 87649"/>
              <a:gd name="connsiteY1" fmla="*/ 165106 h 282595"/>
              <a:gd name="connsiteX2" fmla="*/ 73145 w 87649"/>
              <a:gd name="connsiteY2" fmla="*/ 206381 h 282595"/>
              <a:gd name="connsiteX3" fmla="*/ 85845 w 87649"/>
              <a:gd name="connsiteY3" fmla="*/ 282581 h 282595"/>
              <a:gd name="connsiteX4" fmla="*/ 79495 w 87649"/>
              <a:gd name="connsiteY4" fmla="*/ 200031 h 282595"/>
              <a:gd name="connsiteX5" fmla="*/ 12820 w 87649"/>
              <a:gd name="connsiteY5" fmla="*/ 158756 h 282595"/>
              <a:gd name="connsiteX6" fmla="*/ 3295 w 87649"/>
              <a:gd name="connsiteY6" fmla="*/ 6 h 282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49" h="282595">
                <a:moveTo>
                  <a:pt x="3295" y="6"/>
                </a:moveTo>
                <a:cubicBezTo>
                  <a:pt x="2237" y="1064"/>
                  <a:pt x="-5172" y="130710"/>
                  <a:pt x="6470" y="165106"/>
                </a:cubicBezTo>
                <a:cubicBezTo>
                  <a:pt x="18112" y="199502"/>
                  <a:pt x="59916" y="186802"/>
                  <a:pt x="73145" y="206381"/>
                </a:cubicBezTo>
                <a:cubicBezTo>
                  <a:pt x="86374" y="225960"/>
                  <a:pt x="84787" y="283639"/>
                  <a:pt x="85845" y="282581"/>
                </a:cubicBezTo>
                <a:cubicBezTo>
                  <a:pt x="86903" y="281523"/>
                  <a:pt x="91666" y="220668"/>
                  <a:pt x="79495" y="200031"/>
                </a:cubicBezTo>
                <a:cubicBezTo>
                  <a:pt x="67324" y="179394"/>
                  <a:pt x="25520" y="187331"/>
                  <a:pt x="12820" y="158756"/>
                </a:cubicBezTo>
                <a:cubicBezTo>
                  <a:pt x="120" y="130181"/>
                  <a:pt x="4353" y="-1052"/>
                  <a:pt x="329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80EA85D1-58FC-94FB-0A75-1B5C3E0F34A8}"/>
              </a:ext>
            </a:extLst>
          </p:cNvPr>
          <p:cNvSpPr/>
          <p:nvPr/>
        </p:nvSpPr>
        <p:spPr>
          <a:xfrm>
            <a:off x="1873250" y="12195175"/>
            <a:ext cx="200072" cy="197229"/>
          </a:xfrm>
          <a:custGeom>
            <a:avLst/>
            <a:gdLst>
              <a:gd name="connsiteX0" fmla="*/ 0 w 200072"/>
              <a:gd name="connsiteY0" fmla="*/ 0 h 197229"/>
              <a:gd name="connsiteX1" fmla="*/ 53975 w 200072"/>
              <a:gd name="connsiteY1" fmla="*/ 142875 h 197229"/>
              <a:gd name="connsiteX2" fmla="*/ 200025 w 200072"/>
              <a:gd name="connsiteY2" fmla="*/ 196850 h 197229"/>
              <a:gd name="connsiteX3" fmla="*/ 69850 w 200072"/>
              <a:gd name="connsiteY3" fmla="*/ 165100 h 197229"/>
              <a:gd name="connsiteX4" fmla="*/ 53975 w 200072"/>
              <a:gd name="connsiteY4" fmla="*/ 130175 h 197229"/>
              <a:gd name="connsiteX5" fmla="*/ 0 w 200072"/>
              <a:gd name="connsiteY5" fmla="*/ 0 h 19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072" h="197229">
                <a:moveTo>
                  <a:pt x="0" y="0"/>
                </a:moveTo>
                <a:cubicBezTo>
                  <a:pt x="10319" y="55033"/>
                  <a:pt x="20638" y="110067"/>
                  <a:pt x="53975" y="142875"/>
                </a:cubicBezTo>
                <a:cubicBezTo>
                  <a:pt x="87313" y="175683"/>
                  <a:pt x="197379" y="193146"/>
                  <a:pt x="200025" y="196850"/>
                </a:cubicBezTo>
                <a:cubicBezTo>
                  <a:pt x="202671" y="200554"/>
                  <a:pt x="94192" y="176212"/>
                  <a:pt x="69850" y="165100"/>
                </a:cubicBezTo>
                <a:cubicBezTo>
                  <a:pt x="45508" y="153988"/>
                  <a:pt x="53975" y="130175"/>
                  <a:pt x="53975" y="1301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DA9648BD-977A-E628-512B-2D2AD792508B}"/>
              </a:ext>
            </a:extLst>
          </p:cNvPr>
          <p:cNvSpPr/>
          <p:nvPr/>
        </p:nvSpPr>
        <p:spPr>
          <a:xfrm>
            <a:off x="1946117" y="12350747"/>
            <a:ext cx="219264" cy="92938"/>
          </a:xfrm>
          <a:custGeom>
            <a:avLst/>
            <a:gdLst>
              <a:gd name="connsiteX0" fmla="*/ 158 w 219264"/>
              <a:gd name="connsiteY0" fmla="*/ 3 h 92938"/>
              <a:gd name="connsiteX1" fmla="*/ 57308 w 219264"/>
              <a:gd name="connsiteY1" fmla="*/ 79378 h 92938"/>
              <a:gd name="connsiteX2" fmla="*/ 89058 w 219264"/>
              <a:gd name="connsiteY2" fmla="*/ 92078 h 92938"/>
              <a:gd name="connsiteX3" fmla="*/ 219233 w 219264"/>
              <a:gd name="connsiteY3" fmla="*/ 69853 h 92938"/>
              <a:gd name="connsiteX4" fmla="*/ 76358 w 219264"/>
              <a:gd name="connsiteY4" fmla="*/ 76203 h 92938"/>
              <a:gd name="connsiteX5" fmla="*/ 158 w 219264"/>
              <a:gd name="connsiteY5" fmla="*/ 3 h 9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64" h="92938">
                <a:moveTo>
                  <a:pt x="158" y="3"/>
                </a:moveTo>
                <a:cubicBezTo>
                  <a:pt x="-3017" y="532"/>
                  <a:pt x="42491" y="64032"/>
                  <a:pt x="57308" y="79378"/>
                </a:cubicBezTo>
                <a:cubicBezTo>
                  <a:pt x="72125" y="94724"/>
                  <a:pt x="62071" y="93665"/>
                  <a:pt x="89058" y="92078"/>
                </a:cubicBezTo>
                <a:cubicBezTo>
                  <a:pt x="116045" y="90491"/>
                  <a:pt x="221350" y="72499"/>
                  <a:pt x="219233" y="69853"/>
                </a:cubicBezTo>
                <a:cubicBezTo>
                  <a:pt x="217116" y="67207"/>
                  <a:pt x="108637" y="84670"/>
                  <a:pt x="76358" y="76203"/>
                </a:cubicBezTo>
                <a:cubicBezTo>
                  <a:pt x="44079" y="67736"/>
                  <a:pt x="3333" y="-526"/>
                  <a:pt x="15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F0CB83A0-CC0B-6E63-7122-001033344A68}"/>
              </a:ext>
            </a:extLst>
          </p:cNvPr>
          <p:cNvSpPr/>
          <p:nvPr/>
        </p:nvSpPr>
        <p:spPr>
          <a:xfrm>
            <a:off x="2206542" y="12268149"/>
            <a:ext cx="403323" cy="198864"/>
          </a:xfrm>
          <a:custGeom>
            <a:avLst/>
            <a:gdLst>
              <a:gd name="connsiteX0" fmla="*/ 6433 w 403323"/>
              <a:gd name="connsiteY0" fmla="*/ 51 h 198864"/>
              <a:gd name="connsiteX1" fmla="*/ 9608 w 403323"/>
              <a:gd name="connsiteY1" fmla="*/ 92126 h 198864"/>
              <a:gd name="connsiteX2" fmla="*/ 123908 w 403323"/>
              <a:gd name="connsiteY2" fmla="*/ 181026 h 198864"/>
              <a:gd name="connsiteX3" fmla="*/ 403308 w 403323"/>
              <a:gd name="connsiteY3" fmla="*/ 187376 h 198864"/>
              <a:gd name="connsiteX4" fmla="*/ 111208 w 403323"/>
              <a:gd name="connsiteY4" fmla="*/ 193726 h 198864"/>
              <a:gd name="connsiteX5" fmla="*/ 9608 w 403323"/>
              <a:gd name="connsiteY5" fmla="*/ 104826 h 198864"/>
              <a:gd name="connsiteX6" fmla="*/ 6433 w 403323"/>
              <a:gd name="connsiteY6" fmla="*/ 51 h 19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323" h="198864">
                <a:moveTo>
                  <a:pt x="6433" y="51"/>
                </a:moveTo>
                <a:cubicBezTo>
                  <a:pt x="6433" y="-2066"/>
                  <a:pt x="-9971" y="61964"/>
                  <a:pt x="9608" y="92126"/>
                </a:cubicBezTo>
                <a:cubicBezTo>
                  <a:pt x="29187" y="122289"/>
                  <a:pt x="58291" y="165151"/>
                  <a:pt x="123908" y="181026"/>
                </a:cubicBezTo>
                <a:cubicBezTo>
                  <a:pt x="189525" y="196901"/>
                  <a:pt x="405425" y="185259"/>
                  <a:pt x="403308" y="187376"/>
                </a:cubicBezTo>
                <a:cubicBezTo>
                  <a:pt x="401191" y="189493"/>
                  <a:pt x="176825" y="207484"/>
                  <a:pt x="111208" y="193726"/>
                </a:cubicBezTo>
                <a:cubicBezTo>
                  <a:pt x="45591" y="179968"/>
                  <a:pt x="27600" y="134988"/>
                  <a:pt x="9608" y="104826"/>
                </a:cubicBezTo>
                <a:cubicBezTo>
                  <a:pt x="-8384" y="74664"/>
                  <a:pt x="6433" y="2168"/>
                  <a:pt x="6433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BAF9832C-8817-D292-0E8F-7528D05D62AC}"/>
              </a:ext>
            </a:extLst>
          </p:cNvPr>
          <p:cNvSpPr/>
          <p:nvPr/>
        </p:nvSpPr>
        <p:spPr>
          <a:xfrm>
            <a:off x="2102048" y="12061809"/>
            <a:ext cx="139923" cy="166803"/>
          </a:xfrm>
          <a:custGeom>
            <a:avLst/>
            <a:gdLst>
              <a:gd name="connsiteX0" fmla="*/ 139502 w 139923"/>
              <a:gd name="connsiteY0" fmla="*/ 69866 h 166803"/>
              <a:gd name="connsiteX1" fmla="*/ 37902 w 139923"/>
              <a:gd name="connsiteY1" fmla="*/ 114316 h 166803"/>
              <a:gd name="connsiteX2" fmla="*/ 2977 w 139923"/>
              <a:gd name="connsiteY2" fmla="*/ 165116 h 166803"/>
              <a:gd name="connsiteX3" fmla="*/ 2977 w 139923"/>
              <a:gd name="connsiteY3" fmla="*/ 139716 h 166803"/>
              <a:gd name="connsiteX4" fmla="*/ 12502 w 139923"/>
              <a:gd name="connsiteY4" fmla="*/ 16 h 166803"/>
              <a:gd name="connsiteX5" fmla="*/ 9327 w 139923"/>
              <a:gd name="connsiteY5" fmla="*/ 130191 h 166803"/>
              <a:gd name="connsiteX6" fmla="*/ 22027 w 139923"/>
              <a:gd name="connsiteY6" fmla="*/ 107966 h 166803"/>
              <a:gd name="connsiteX7" fmla="*/ 72827 w 139923"/>
              <a:gd name="connsiteY7" fmla="*/ 88916 h 166803"/>
              <a:gd name="connsiteX8" fmla="*/ 139502 w 139923"/>
              <a:gd name="connsiteY8" fmla="*/ 69866 h 16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923" h="166803">
                <a:moveTo>
                  <a:pt x="139502" y="69866"/>
                </a:moveTo>
                <a:cubicBezTo>
                  <a:pt x="133681" y="74099"/>
                  <a:pt x="60656" y="98441"/>
                  <a:pt x="37902" y="114316"/>
                </a:cubicBezTo>
                <a:cubicBezTo>
                  <a:pt x="15148" y="130191"/>
                  <a:pt x="8798" y="160883"/>
                  <a:pt x="2977" y="165116"/>
                </a:cubicBezTo>
                <a:cubicBezTo>
                  <a:pt x="-2844" y="169349"/>
                  <a:pt x="1390" y="167233"/>
                  <a:pt x="2977" y="139716"/>
                </a:cubicBezTo>
                <a:cubicBezTo>
                  <a:pt x="4564" y="112199"/>
                  <a:pt x="11444" y="1604"/>
                  <a:pt x="12502" y="16"/>
                </a:cubicBezTo>
                <a:cubicBezTo>
                  <a:pt x="13560" y="-1572"/>
                  <a:pt x="7739" y="112199"/>
                  <a:pt x="9327" y="130191"/>
                </a:cubicBezTo>
                <a:cubicBezTo>
                  <a:pt x="10914" y="148183"/>
                  <a:pt x="11444" y="114845"/>
                  <a:pt x="22027" y="107966"/>
                </a:cubicBezTo>
                <a:cubicBezTo>
                  <a:pt x="32610" y="101087"/>
                  <a:pt x="56423" y="92620"/>
                  <a:pt x="72827" y="88916"/>
                </a:cubicBezTo>
                <a:cubicBezTo>
                  <a:pt x="89231" y="85212"/>
                  <a:pt x="145323" y="65633"/>
                  <a:pt x="139502" y="69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BBE8696-BBF9-750C-6141-3D05605218B4}"/>
              </a:ext>
            </a:extLst>
          </p:cNvPr>
          <p:cNvSpPr/>
          <p:nvPr/>
        </p:nvSpPr>
        <p:spPr>
          <a:xfrm>
            <a:off x="2666358" y="12229892"/>
            <a:ext cx="139758" cy="98526"/>
          </a:xfrm>
          <a:custGeom>
            <a:avLst/>
            <a:gdLst>
              <a:gd name="connsiteX0" fmla="*/ 642 w 139758"/>
              <a:gd name="connsiteY0" fmla="*/ 208 h 98526"/>
              <a:gd name="connsiteX1" fmla="*/ 137167 w 139758"/>
              <a:gd name="connsiteY1" fmla="*/ 95458 h 98526"/>
              <a:gd name="connsiteX2" fmla="*/ 86367 w 139758"/>
              <a:gd name="connsiteY2" fmla="*/ 70058 h 98526"/>
              <a:gd name="connsiteX3" fmla="*/ 642 w 139758"/>
              <a:gd name="connsiteY3" fmla="*/ 208 h 9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58" h="98526">
                <a:moveTo>
                  <a:pt x="642" y="208"/>
                </a:moveTo>
                <a:cubicBezTo>
                  <a:pt x="9109" y="4441"/>
                  <a:pt x="122880" y="83816"/>
                  <a:pt x="137167" y="95458"/>
                </a:cubicBezTo>
                <a:cubicBezTo>
                  <a:pt x="151454" y="107100"/>
                  <a:pt x="102771" y="82758"/>
                  <a:pt x="86367" y="70058"/>
                </a:cubicBezTo>
                <a:cubicBezTo>
                  <a:pt x="69963" y="57358"/>
                  <a:pt x="-7825" y="-4025"/>
                  <a:pt x="642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D0EDE57C-2A8E-57D0-6DD3-127290B35252}"/>
              </a:ext>
            </a:extLst>
          </p:cNvPr>
          <p:cNvSpPr/>
          <p:nvPr/>
        </p:nvSpPr>
        <p:spPr>
          <a:xfrm>
            <a:off x="2025526" y="11693427"/>
            <a:ext cx="260942" cy="54164"/>
          </a:xfrm>
          <a:custGeom>
            <a:avLst/>
            <a:gdLst>
              <a:gd name="connsiteX0" fmla="*/ 124 w 260942"/>
              <a:gd name="connsiteY0" fmla="*/ 35023 h 54164"/>
              <a:gd name="connsiteX1" fmla="*/ 66799 w 260942"/>
              <a:gd name="connsiteY1" fmla="*/ 54073 h 54164"/>
              <a:gd name="connsiteX2" fmla="*/ 174749 w 260942"/>
              <a:gd name="connsiteY2" fmla="*/ 25498 h 54164"/>
              <a:gd name="connsiteX3" fmla="*/ 260474 w 260942"/>
              <a:gd name="connsiteY3" fmla="*/ 98 h 54164"/>
              <a:gd name="connsiteX4" fmla="*/ 136649 w 260942"/>
              <a:gd name="connsiteY4" fmla="*/ 35023 h 54164"/>
              <a:gd name="connsiteX5" fmla="*/ 82674 w 260942"/>
              <a:gd name="connsiteY5" fmla="*/ 47723 h 54164"/>
              <a:gd name="connsiteX6" fmla="*/ 124 w 260942"/>
              <a:gd name="connsiteY6" fmla="*/ 35023 h 5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942" h="54164">
                <a:moveTo>
                  <a:pt x="124" y="35023"/>
                </a:moveTo>
                <a:cubicBezTo>
                  <a:pt x="-2522" y="36081"/>
                  <a:pt x="37695" y="55660"/>
                  <a:pt x="66799" y="54073"/>
                </a:cubicBezTo>
                <a:cubicBezTo>
                  <a:pt x="95903" y="52486"/>
                  <a:pt x="142470" y="34494"/>
                  <a:pt x="174749" y="25498"/>
                </a:cubicBezTo>
                <a:cubicBezTo>
                  <a:pt x="207028" y="16502"/>
                  <a:pt x="266824" y="-1490"/>
                  <a:pt x="260474" y="98"/>
                </a:cubicBezTo>
                <a:cubicBezTo>
                  <a:pt x="254124" y="1685"/>
                  <a:pt x="166282" y="27086"/>
                  <a:pt x="136649" y="35023"/>
                </a:cubicBezTo>
                <a:cubicBezTo>
                  <a:pt x="107016" y="42960"/>
                  <a:pt x="99607" y="47723"/>
                  <a:pt x="82674" y="47723"/>
                </a:cubicBezTo>
                <a:cubicBezTo>
                  <a:pt x="65741" y="47723"/>
                  <a:pt x="2770" y="33965"/>
                  <a:pt x="124" y="35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D017A822-1F60-8993-9CF5-6B62CD05FA41}"/>
              </a:ext>
            </a:extLst>
          </p:cNvPr>
          <p:cNvSpPr/>
          <p:nvPr/>
        </p:nvSpPr>
        <p:spPr>
          <a:xfrm>
            <a:off x="2057400" y="11518846"/>
            <a:ext cx="92075" cy="143038"/>
          </a:xfrm>
          <a:custGeom>
            <a:avLst/>
            <a:gdLst>
              <a:gd name="connsiteX0" fmla="*/ 92075 w 92075"/>
              <a:gd name="connsiteY0" fmla="*/ 54 h 143038"/>
              <a:gd name="connsiteX1" fmla="*/ 28575 w 92075"/>
              <a:gd name="connsiteY1" fmla="*/ 92129 h 143038"/>
              <a:gd name="connsiteX2" fmla="*/ 0 w 92075"/>
              <a:gd name="connsiteY2" fmla="*/ 142929 h 143038"/>
              <a:gd name="connsiteX3" fmla="*/ 28575 w 92075"/>
              <a:gd name="connsiteY3" fmla="*/ 79429 h 143038"/>
              <a:gd name="connsiteX4" fmla="*/ 92075 w 92075"/>
              <a:gd name="connsiteY4" fmla="*/ 54 h 1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75" h="143038">
                <a:moveTo>
                  <a:pt x="92075" y="54"/>
                </a:moveTo>
                <a:cubicBezTo>
                  <a:pt x="92075" y="2171"/>
                  <a:pt x="43921" y="68317"/>
                  <a:pt x="28575" y="92129"/>
                </a:cubicBezTo>
                <a:cubicBezTo>
                  <a:pt x="13229" y="115941"/>
                  <a:pt x="0" y="145046"/>
                  <a:pt x="0" y="142929"/>
                </a:cubicBezTo>
                <a:cubicBezTo>
                  <a:pt x="0" y="140812"/>
                  <a:pt x="16933" y="100596"/>
                  <a:pt x="28575" y="79429"/>
                </a:cubicBezTo>
                <a:cubicBezTo>
                  <a:pt x="40217" y="58262"/>
                  <a:pt x="92075" y="-2063"/>
                  <a:pt x="92075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86FE9F32-1688-2432-4833-778D57420922}"/>
              </a:ext>
            </a:extLst>
          </p:cNvPr>
          <p:cNvSpPr/>
          <p:nvPr/>
        </p:nvSpPr>
        <p:spPr>
          <a:xfrm>
            <a:off x="3306677" y="6835388"/>
            <a:ext cx="262237" cy="270443"/>
          </a:xfrm>
          <a:custGeom>
            <a:avLst/>
            <a:gdLst>
              <a:gd name="connsiteX0" fmla="*/ 262023 w 262237"/>
              <a:gd name="connsiteY0" fmla="*/ 387 h 270443"/>
              <a:gd name="connsiteX1" fmla="*/ 195348 w 262237"/>
              <a:gd name="connsiteY1" fmla="*/ 114687 h 270443"/>
              <a:gd name="connsiteX2" fmla="*/ 65173 w 262237"/>
              <a:gd name="connsiteY2" fmla="*/ 194062 h 270443"/>
              <a:gd name="connsiteX3" fmla="*/ 1673 w 262237"/>
              <a:gd name="connsiteY3" fmla="*/ 270262 h 270443"/>
              <a:gd name="connsiteX4" fmla="*/ 128673 w 262237"/>
              <a:gd name="connsiteY4" fmla="*/ 171837 h 270443"/>
              <a:gd name="connsiteX5" fmla="*/ 214398 w 262237"/>
              <a:gd name="connsiteY5" fmla="*/ 79762 h 270443"/>
              <a:gd name="connsiteX6" fmla="*/ 262023 w 262237"/>
              <a:gd name="connsiteY6" fmla="*/ 387 h 27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237" h="270443">
                <a:moveTo>
                  <a:pt x="262023" y="387"/>
                </a:moveTo>
                <a:cubicBezTo>
                  <a:pt x="258848" y="6208"/>
                  <a:pt x="228156" y="82408"/>
                  <a:pt x="195348" y="114687"/>
                </a:cubicBezTo>
                <a:cubicBezTo>
                  <a:pt x="162540" y="146966"/>
                  <a:pt x="97452" y="168133"/>
                  <a:pt x="65173" y="194062"/>
                </a:cubicBezTo>
                <a:cubicBezTo>
                  <a:pt x="32894" y="219991"/>
                  <a:pt x="-8910" y="273966"/>
                  <a:pt x="1673" y="270262"/>
                </a:cubicBezTo>
                <a:cubicBezTo>
                  <a:pt x="12256" y="266558"/>
                  <a:pt x="93219" y="203587"/>
                  <a:pt x="128673" y="171837"/>
                </a:cubicBezTo>
                <a:cubicBezTo>
                  <a:pt x="164127" y="140087"/>
                  <a:pt x="196406" y="103575"/>
                  <a:pt x="214398" y="79762"/>
                </a:cubicBezTo>
                <a:cubicBezTo>
                  <a:pt x="232390" y="55950"/>
                  <a:pt x="265198" y="-5434"/>
                  <a:pt x="262023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47AD6369-2B72-84FD-F3F5-A63179B153E4}"/>
              </a:ext>
            </a:extLst>
          </p:cNvPr>
          <p:cNvSpPr/>
          <p:nvPr/>
        </p:nvSpPr>
        <p:spPr>
          <a:xfrm>
            <a:off x="3022555" y="6848464"/>
            <a:ext cx="457363" cy="428649"/>
          </a:xfrm>
          <a:custGeom>
            <a:avLst/>
            <a:gdLst>
              <a:gd name="connsiteX0" fmla="*/ 457245 w 457363"/>
              <a:gd name="connsiteY0" fmla="*/ 11 h 428649"/>
              <a:gd name="connsiteX1" fmla="*/ 336595 w 457363"/>
              <a:gd name="connsiteY1" fmla="*/ 203211 h 428649"/>
              <a:gd name="connsiteX2" fmla="*/ 215945 w 457363"/>
              <a:gd name="connsiteY2" fmla="*/ 241311 h 428649"/>
              <a:gd name="connsiteX3" fmla="*/ 45 w 457363"/>
              <a:gd name="connsiteY3" fmla="*/ 428636 h 428649"/>
              <a:gd name="connsiteX4" fmla="*/ 234995 w 457363"/>
              <a:gd name="connsiteY4" fmla="*/ 250836 h 428649"/>
              <a:gd name="connsiteX5" fmla="*/ 314370 w 457363"/>
              <a:gd name="connsiteY5" fmla="*/ 212736 h 428649"/>
              <a:gd name="connsiteX6" fmla="*/ 457245 w 457363"/>
              <a:gd name="connsiteY6" fmla="*/ 11 h 42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363" h="428649">
                <a:moveTo>
                  <a:pt x="457245" y="11"/>
                </a:moveTo>
                <a:cubicBezTo>
                  <a:pt x="460949" y="-1576"/>
                  <a:pt x="376812" y="162994"/>
                  <a:pt x="336595" y="203211"/>
                </a:cubicBezTo>
                <a:cubicBezTo>
                  <a:pt x="296378" y="243428"/>
                  <a:pt x="272037" y="203740"/>
                  <a:pt x="215945" y="241311"/>
                </a:cubicBezTo>
                <a:cubicBezTo>
                  <a:pt x="159853" y="278882"/>
                  <a:pt x="-3130" y="427049"/>
                  <a:pt x="45" y="428636"/>
                </a:cubicBezTo>
                <a:cubicBezTo>
                  <a:pt x="3220" y="430223"/>
                  <a:pt x="182608" y="286819"/>
                  <a:pt x="234995" y="250836"/>
                </a:cubicBezTo>
                <a:cubicBezTo>
                  <a:pt x="287382" y="214853"/>
                  <a:pt x="281033" y="250836"/>
                  <a:pt x="314370" y="212736"/>
                </a:cubicBezTo>
                <a:cubicBezTo>
                  <a:pt x="347707" y="174636"/>
                  <a:pt x="453541" y="1598"/>
                  <a:pt x="45724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1F90A454-882B-4A9D-CBE1-EAE199A07CB5}"/>
              </a:ext>
            </a:extLst>
          </p:cNvPr>
          <p:cNvSpPr/>
          <p:nvPr/>
        </p:nvSpPr>
        <p:spPr>
          <a:xfrm>
            <a:off x="2098675" y="7331075"/>
            <a:ext cx="594222" cy="79509"/>
          </a:xfrm>
          <a:custGeom>
            <a:avLst/>
            <a:gdLst>
              <a:gd name="connsiteX0" fmla="*/ 0 w 594222"/>
              <a:gd name="connsiteY0" fmla="*/ 53975 h 79509"/>
              <a:gd name="connsiteX1" fmla="*/ 384175 w 594222"/>
              <a:gd name="connsiteY1" fmla="*/ 31750 h 79509"/>
              <a:gd name="connsiteX2" fmla="*/ 584200 w 594222"/>
              <a:gd name="connsiteY2" fmla="*/ 0 h 79509"/>
              <a:gd name="connsiteX3" fmla="*/ 473075 w 594222"/>
              <a:gd name="connsiteY3" fmla="*/ 31750 h 79509"/>
              <a:gd name="connsiteX4" fmla="*/ 349250 w 594222"/>
              <a:gd name="connsiteY4" fmla="*/ 79375 h 79509"/>
              <a:gd name="connsiteX5" fmla="*/ 593725 w 594222"/>
              <a:gd name="connsiteY5" fmla="*/ 15875 h 79509"/>
              <a:gd name="connsiteX6" fmla="*/ 409575 w 594222"/>
              <a:gd name="connsiteY6" fmla="*/ 15875 h 79509"/>
              <a:gd name="connsiteX7" fmla="*/ 298450 w 594222"/>
              <a:gd name="connsiteY7" fmla="*/ 28575 h 79509"/>
              <a:gd name="connsiteX8" fmla="*/ 0 w 594222"/>
              <a:gd name="connsiteY8" fmla="*/ 53975 h 79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222" h="79509">
                <a:moveTo>
                  <a:pt x="0" y="53975"/>
                </a:moveTo>
                <a:cubicBezTo>
                  <a:pt x="143404" y="47360"/>
                  <a:pt x="286808" y="40746"/>
                  <a:pt x="384175" y="31750"/>
                </a:cubicBezTo>
                <a:cubicBezTo>
                  <a:pt x="481542" y="22754"/>
                  <a:pt x="569383" y="0"/>
                  <a:pt x="584200" y="0"/>
                </a:cubicBezTo>
                <a:cubicBezTo>
                  <a:pt x="599017" y="0"/>
                  <a:pt x="512233" y="18521"/>
                  <a:pt x="473075" y="31750"/>
                </a:cubicBezTo>
                <a:cubicBezTo>
                  <a:pt x="433917" y="44979"/>
                  <a:pt x="329142" y="82021"/>
                  <a:pt x="349250" y="79375"/>
                </a:cubicBezTo>
                <a:cubicBezTo>
                  <a:pt x="369358" y="76729"/>
                  <a:pt x="583671" y="26458"/>
                  <a:pt x="593725" y="15875"/>
                </a:cubicBezTo>
                <a:cubicBezTo>
                  <a:pt x="603779" y="5292"/>
                  <a:pt x="458787" y="13758"/>
                  <a:pt x="409575" y="15875"/>
                </a:cubicBezTo>
                <a:cubicBezTo>
                  <a:pt x="360363" y="17992"/>
                  <a:pt x="298450" y="28575"/>
                  <a:pt x="298450" y="28575"/>
                </a:cubicBezTo>
                <a:lnTo>
                  <a:pt x="0" y="539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850A8299-83DC-F13B-2DD0-AA52153F5DBB}"/>
              </a:ext>
            </a:extLst>
          </p:cNvPr>
          <p:cNvSpPr/>
          <p:nvPr/>
        </p:nvSpPr>
        <p:spPr>
          <a:xfrm>
            <a:off x="3194048" y="6856434"/>
            <a:ext cx="245231" cy="253110"/>
          </a:xfrm>
          <a:custGeom>
            <a:avLst/>
            <a:gdLst>
              <a:gd name="connsiteX0" fmla="*/ 244477 w 245231"/>
              <a:gd name="connsiteY0" fmla="*/ 1566 h 253110"/>
              <a:gd name="connsiteX1" fmla="*/ 114302 w 245231"/>
              <a:gd name="connsiteY1" fmla="*/ 150791 h 253110"/>
              <a:gd name="connsiteX2" fmla="*/ 2 w 245231"/>
              <a:gd name="connsiteY2" fmla="*/ 252391 h 253110"/>
              <a:gd name="connsiteX3" fmla="*/ 117477 w 245231"/>
              <a:gd name="connsiteY3" fmla="*/ 99991 h 253110"/>
              <a:gd name="connsiteX4" fmla="*/ 79377 w 245231"/>
              <a:gd name="connsiteY4" fmla="*/ 182541 h 253110"/>
              <a:gd name="connsiteX5" fmla="*/ 165102 w 245231"/>
              <a:gd name="connsiteY5" fmla="*/ 77766 h 253110"/>
              <a:gd name="connsiteX6" fmla="*/ 244477 w 245231"/>
              <a:gd name="connsiteY6" fmla="*/ 1566 h 25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231" h="253110">
                <a:moveTo>
                  <a:pt x="244477" y="1566"/>
                </a:moveTo>
                <a:cubicBezTo>
                  <a:pt x="236010" y="13737"/>
                  <a:pt x="155048" y="108987"/>
                  <a:pt x="114302" y="150791"/>
                </a:cubicBezTo>
                <a:cubicBezTo>
                  <a:pt x="73556" y="192595"/>
                  <a:pt x="-527" y="260858"/>
                  <a:pt x="2" y="252391"/>
                </a:cubicBezTo>
                <a:cubicBezTo>
                  <a:pt x="531" y="243924"/>
                  <a:pt x="104248" y="111633"/>
                  <a:pt x="117477" y="99991"/>
                </a:cubicBezTo>
                <a:cubicBezTo>
                  <a:pt x="130706" y="88349"/>
                  <a:pt x="71440" y="186245"/>
                  <a:pt x="79377" y="182541"/>
                </a:cubicBezTo>
                <a:cubicBezTo>
                  <a:pt x="87314" y="178837"/>
                  <a:pt x="142348" y="104224"/>
                  <a:pt x="165102" y="77766"/>
                </a:cubicBezTo>
                <a:cubicBezTo>
                  <a:pt x="187856" y="51308"/>
                  <a:pt x="252944" y="-10605"/>
                  <a:pt x="244477" y="1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1D9967DB-1CD2-1AE8-5895-64C3F40CBBEA}"/>
              </a:ext>
            </a:extLst>
          </p:cNvPr>
          <p:cNvSpPr/>
          <p:nvPr/>
        </p:nvSpPr>
        <p:spPr>
          <a:xfrm>
            <a:off x="2844800" y="7023846"/>
            <a:ext cx="366448" cy="310404"/>
          </a:xfrm>
          <a:custGeom>
            <a:avLst/>
            <a:gdLst>
              <a:gd name="connsiteX0" fmla="*/ 361950 w 366448"/>
              <a:gd name="connsiteY0" fmla="*/ 2429 h 310404"/>
              <a:gd name="connsiteX1" fmla="*/ 139700 w 366448"/>
              <a:gd name="connsiteY1" fmla="*/ 205629 h 310404"/>
              <a:gd name="connsiteX2" fmla="*/ 0 w 366448"/>
              <a:gd name="connsiteY2" fmla="*/ 310404 h 310404"/>
              <a:gd name="connsiteX3" fmla="*/ 231775 w 366448"/>
              <a:gd name="connsiteY3" fmla="*/ 135779 h 310404"/>
              <a:gd name="connsiteX4" fmla="*/ 352425 w 366448"/>
              <a:gd name="connsiteY4" fmla="*/ 84979 h 310404"/>
              <a:gd name="connsiteX5" fmla="*/ 295275 w 366448"/>
              <a:gd name="connsiteY5" fmla="*/ 91329 h 310404"/>
              <a:gd name="connsiteX6" fmla="*/ 361950 w 366448"/>
              <a:gd name="connsiteY6" fmla="*/ 2429 h 3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448" h="310404">
                <a:moveTo>
                  <a:pt x="361950" y="2429"/>
                </a:moveTo>
                <a:cubicBezTo>
                  <a:pt x="336021" y="21479"/>
                  <a:pt x="200025" y="154300"/>
                  <a:pt x="139700" y="205629"/>
                </a:cubicBezTo>
                <a:cubicBezTo>
                  <a:pt x="79375" y="256958"/>
                  <a:pt x="0" y="310404"/>
                  <a:pt x="0" y="310404"/>
                </a:cubicBezTo>
                <a:cubicBezTo>
                  <a:pt x="15346" y="298762"/>
                  <a:pt x="173037" y="173350"/>
                  <a:pt x="231775" y="135779"/>
                </a:cubicBezTo>
                <a:cubicBezTo>
                  <a:pt x="290512" y="98208"/>
                  <a:pt x="341842" y="92387"/>
                  <a:pt x="352425" y="84979"/>
                </a:cubicBezTo>
                <a:cubicBezTo>
                  <a:pt x="363008" y="77571"/>
                  <a:pt x="297392" y="100325"/>
                  <a:pt x="295275" y="91329"/>
                </a:cubicBezTo>
                <a:cubicBezTo>
                  <a:pt x="293158" y="82333"/>
                  <a:pt x="387879" y="-16621"/>
                  <a:pt x="361950" y="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6F0C4CD2-D56B-6CE8-EB36-8D9CD057FE61}"/>
              </a:ext>
            </a:extLst>
          </p:cNvPr>
          <p:cNvSpPr/>
          <p:nvPr/>
        </p:nvSpPr>
        <p:spPr>
          <a:xfrm>
            <a:off x="2686047" y="7330362"/>
            <a:ext cx="499672" cy="172276"/>
          </a:xfrm>
          <a:custGeom>
            <a:avLst/>
            <a:gdLst>
              <a:gd name="connsiteX0" fmla="*/ 3 w 499672"/>
              <a:gd name="connsiteY0" fmla="*/ 121363 h 172276"/>
              <a:gd name="connsiteX1" fmla="*/ 320678 w 499672"/>
              <a:gd name="connsiteY1" fmla="*/ 70563 h 172276"/>
              <a:gd name="connsiteX2" fmla="*/ 495303 w 499672"/>
              <a:gd name="connsiteY2" fmla="*/ 713 h 172276"/>
              <a:gd name="connsiteX3" fmla="*/ 450853 w 499672"/>
              <a:gd name="connsiteY3" fmla="*/ 32463 h 172276"/>
              <a:gd name="connsiteX4" fmla="*/ 260353 w 499672"/>
              <a:gd name="connsiteY4" fmla="*/ 172163 h 172276"/>
              <a:gd name="connsiteX5" fmla="*/ 463553 w 499672"/>
              <a:gd name="connsiteY5" fmla="*/ 7063 h 172276"/>
              <a:gd name="connsiteX6" fmla="*/ 327028 w 499672"/>
              <a:gd name="connsiteY6" fmla="*/ 61038 h 172276"/>
              <a:gd name="connsiteX7" fmla="*/ 3 w 499672"/>
              <a:gd name="connsiteY7" fmla="*/ 121363 h 17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9672" h="172276">
                <a:moveTo>
                  <a:pt x="3" y="121363"/>
                </a:moveTo>
                <a:cubicBezTo>
                  <a:pt x="-1055" y="122951"/>
                  <a:pt x="238128" y="90671"/>
                  <a:pt x="320678" y="70563"/>
                </a:cubicBezTo>
                <a:cubicBezTo>
                  <a:pt x="403228" y="50455"/>
                  <a:pt x="473607" y="7063"/>
                  <a:pt x="495303" y="713"/>
                </a:cubicBezTo>
                <a:cubicBezTo>
                  <a:pt x="516999" y="-5637"/>
                  <a:pt x="450853" y="32463"/>
                  <a:pt x="450853" y="32463"/>
                </a:cubicBezTo>
                <a:cubicBezTo>
                  <a:pt x="411695" y="61038"/>
                  <a:pt x="258236" y="176396"/>
                  <a:pt x="260353" y="172163"/>
                </a:cubicBezTo>
                <a:cubicBezTo>
                  <a:pt x="262470" y="167930"/>
                  <a:pt x="452441" y="25584"/>
                  <a:pt x="463553" y="7063"/>
                </a:cubicBezTo>
                <a:cubicBezTo>
                  <a:pt x="474666" y="-11458"/>
                  <a:pt x="401640" y="43046"/>
                  <a:pt x="327028" y="61038"/>
                </a:cubicBezTo>
                <a:cubicBezTo>
                  <a:pt x="252416" y="79030"/>
                  <a:pt x="1061" y="119775"/>
                  <a:pt x="3" y="121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AF5658FC-355D-2201-8120-71553EF8D144}"/>
              </a:ext>
            </a:extLst>
          </p:cNvPr>
          <p:cNvSpPr/>
          <p:nvPr/>
        </p:nvSpPr>
        <p:spPr>
          <a:xfrm>
            <a:off x="2843825" y="6921446"/>
            <a:ext cx="365119" cy="99331"/>
          </a:xfrm>
          <a:custGeom>
            <a:avLst/>
            <a:gdLst>
              <a:gd name="connsiteX0" fmla="*/ 35900 w 365119"/>
              <a:gd name="connsiteY0" fmla="*/ 19104 h 99331"/>
              <a:gd name="connsiteX1" fmla="*/ 337525 w 365119"/>
              <a:gd name="connsiteY1" fmla="*/ 12754 h 99331"/>
              <a:gd name="connsiteX2" fmla="*/ 261325 w 365119"/>
              <a:gd name="connsiteY2" fmla="*/ 66729 h 99331"/>
              <a:gd name="connsiteX3" fmla="*/ 223225 w 365119"/>
              <a:gd name="connsiteY3" fmla="*/ 82604 h 99331"/>
              <a:gd name="connsiteX4" fmla="*/ 975 w 365119"/>
              <a:gd name="connsiteY4" fmla="*/ 98479 h 99331"/>
              <a:gd name="connsiteX5" fmla="*/ 321650 w 365119"/>
              <a:gd name="connsiteY5" fmla="*/ 95304 h 99331"/>
              <a:gd name="connsiteX6" fmla="*/ 270850 w 365119"/>
              <a:gd name="connsiteY6" fmla="*/ 79429 h 99331"/>
              <a:gd name="connsiteX7" fmla="*/ 353400 w 365119"/>
              <a:gd name="connsiteY7" fmla="*/ 15929 h 99331"/>
              <a:gd name="connsiteX8" fmla="*/ 334350 w 365119"/>
              <a:gd name="connsiteY8" fmla="*/ 54 h 99331"/>
              <a:gd name="connsiteX9" fmla="*/ 35900 w 365119"/>
              <a:gd name="connsiteY9" fmla="*/ 19104 h 9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119" h="99331">
                <a:moveTo>
                  <a:pt x="35900" y="19104"/>
                </a:moveTo>
                <a:cubicBezTo>
                  <a:pt x="36429" y="21221"/>
                  <a:pt x="299954" y="4817"/>
                  <a:pt x="337525" y="12754"/>
                </a:cubicBezTo>
                <a:cubicBezTo>
                  <a:pt x="375096" y="20691"/>
                  <a:pt x="280375" y="55087"/>
                  <a:pt x="261325" y="66729"/>
                </a:cubicBezTo>
                <a:cubicBezTo>
                  <a:pt x="242275" y="78371"/>
                  <a:pt x="266617" y="77312"/>
                  <a:pt x="223225" y="82604"/>
                </a:cubicBezTo>
                <a:cubicBezTo>
                  <a:pt x="179833" y="87896"/>
                  <a:pt x="-15429" y="96362"/>
                  <a:pt x="975" y="98479"/>
                </a:cubicBezTo>
                <a:cubicBezTo>
                  <a:pt x="17379" y="100596"/>
                  <a:pt x="276671" y="98479"/>
                  <a:pt x="321650" y="95304"/>
                </a:cubicBezTo>
                <a:cubicBezTo>
                  <a:pt x="366629" y="92129"/>
                  <a:pt x="265558" y="92658"/>
                  <a:pt x="270850" y="79429"/>
                </a:cubicBezTo>
                <a:cubicBezTo>
                  <a:pt x="276142" y="66200"/>
                  <a:pt x="353400" y="15929"/>
                  <a:pt x="353400" y="15929"/>
                </a:cubicBezTo>
                <a:cubicBezTo>
                  <a:pt x="363983" y="2700"/>
                  <a:pt x="380387" y="-475"/>
                  <a:pt x="334350" y="54"/>
                </a:cubicBezTo>
                <a:cubicBezTo>
                  <a:pt x="288313" y="583"/>
                  <a:pt x="35371" y="16987"/>
                  <a:pt x="35900" y="19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43C03147-312E-8FBB-5EC4-BD7545634908}"/>
              </a:ext>
            </a:extLst>
          </p:cNvPr>
          <p:cNvSpPr/>
          <p:nvPr/>
        </p:nvSpPr>
        <p:spPr>
          <a:xfrm>
            <a:off x="2419344" y="7045216"/>
            <a:ext cx="273068" cy="292275"/>
          </a:xfrm>
          <a:custGeom>
            <a:avLst/>
            <a:gdLst>
              <a:gd name="connsiteX0" fmla="*/ 273056 w 273068"/>
              <a:gd name="connsiteY0" fmla="*/ 109 h 292275"/>
              <a:gd name="connsiteX1" fmla="*/ 187331 w 273068"/>
              <a:gd name="connsiteY1" fmla="*/ 184259 h 292275"/>
              <a:gd name="connsiteX2" fmla="*/ 155581 w 273068"/>
              <a:gd name="connsiteY2" fmla="*/ 219184 h 292275"/>
              <a:gd name="connsiteX3" fmla="*/ 6 w 273068"/>
              <a:gd name="connsiteY3" fmla="*/ 292209 h 292275"/>
              <a:gd name="connsiteX4" fmla="*/ 149231 w 273068"/>
              <a:gd name="connsiteY4" fmla="*/ 231884 h 292275"/>
              <a:gd name="connsiteX5" fmla="*/ 180981 w 273068"/>
              <a:gd name="connsiteY5" fmla="*/ 212834 h 292275"/>
              <a:gd name="connsiteX6" fmla="*/ 273056 w 273068"/>
              <a:gd name="connsiteY6" fmla="*/ 109 h 2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68" h="292275">
                <a:moveTo>
                  <a:pt x="273056" y="109"/>
                </a:moveTo>
                <a:cubicBezTo>
                  <a:pt x="274114" y="-4653"/>
                  <a:pt x="206910" y="147747"/>
                  <a:pt x="187331" y="184259"/>
                </a:cubicBezTo>
                <a:cubicBezTo>
                  <a:pt x="167752" y="220772"/>
                  <a:pt x="186802" y="201192"/>
                  <a:pt x="155581" y="219184"/>
                </a:cubicBezTo>
                <a:cubicBezTo>
                  <a:pt x="124360" y="237176"/>
                  <a:pt x="1064" y="290092"/>
                  <a:pt x="6" y="292209"/>
                </a:cubicBezTo>
                <a:cubicBezTo>
                  <a:pt x="-1052" y="294326"/>
                  <a:pt x="119069" y="245113"/>
                  <a:pt x="149231" y="231884"/>
                </a:cubicBezTo>
                <a:cubicBezTo>
                  <a:pt x="179393" y="218655"/>
                  <a:pt x="162460" y="246701"/>
                  <a:pt x="180981" y="212834"/>
                </a:cubicBezTo>
                <a:cubicBezTo>
                  <a:pt x="199502" y="178967"/>
                  <a:pt x="271998" y="4871"/>
                  <a:pt x="273056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75D18575-E47E-C1CA-2F72-0B60A643BAB6}"/>
              </a:ext>
            </a:extLst>
          </p:cNvPr>
          <p:cNvSpPr/>
          <p:nvPr/>
        </p:nvSpPr>
        <p:spPr>
          <a:xfrm>
            <a:off x="2580950" y="7051178"/>
            <a:ext cx="397599" cy="238127"/>
          </a:xfrm>
          <a:custGeom>
            <a:avLst/>
            <a:gdLst>
              <a:gd name="connsiteX0" fmla="*/ 9850 w 397599"/>
              <a:gd name="connsiteY0" fmla="*/ 229097 h 238127"/>
              <a:gd name="connsiteX1" fmla="*/ 384500 w 397599"/>
              <a:gd name="connsiteY1" fmla="*/ 29072 h 238127"/>
              <a:gd name="connsiteX2" fmla="*/ 263850 w 397599"/>
              <a:gd name="connsiteY2" fmla="*/ 44947 h 238127"/>
              <a:gd name="connsiteX3" fmla="*/ 349575 w 397599"/>
              <a:gd name="connsiteY3" fmla="*/ 10022 h 238127"/>
              <a:gd name="connsiteX4" fmla="*/ 143200 w 397599"/>
              <a:gd name="connsiteY4" fmla="*/ 35422 h 238127"/>
              <a:gd name="connsiteX5" fmla="*/ 394025 w 397599"/>
              <a:gd name="connsiteY5" fmla="*/ 497 h 238127"/>
              <a:gd name="connsiteX6" fmla="*/ 279725 w 397599"/>
              <a:gd name="connsiteY6" fmla="*/ 67172 h 238127"/>
              <a:gd name="connsiteX7" fmla="*/ 120975 w 397599"/>
              <a:gd name="connsiteY7" fmla="*/ 190997 h 238127"/>
              <a:gd name="connsiteX8" fmla="*/ 9850 w 397599"/>
              <a:gd name="connsiteY8" fmla="*/ 229097 h 23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599" h="238127">
                <a:moveTo>
                  <a:pt x="9850" y="229097"/>
                </a:moveTo>
                <a:cubicBezTo>
                  <a:pt x="53771" y="202109"/>
                  <a:pt x="342167" y="59764"/>
                  <a:pt x="384500" y="29072"/>
                </a:cubicBezTo>
                <a:cubicBezTo>
                  <a:pt x="426833" y="-1620"/>
                  <a:pt x="269671" y="48122"/>
                  <a:pt x="263850" y="44947"/>
                </a:cubicBezTo>
                <a:cubicBezTo>
                  <a:pt x="258029" y="41772"/>
                  <a:pt x="369683" y="11609"/>
                  <a:pt x="349575" y="10022"/>
                </a:cubicBezTo>
                <a:cubicBezTo>
                  <a:pt x="329467" y="8434"/>
                  <a:pt x="135792" y="37009"/>
                  <a:pt x="143200" y="35422"/>
                </a:cubicBezTo>
                <a:cubicBezTo>
                  <a:pt x="150608" y="33835"/>
                  <a:pt x="371271" y="-4795"/>
                  <a:pt x="394025" y="497"/>
                </a:cubicBezTo>
                <a:cubicBezTo>
                  <a:pt x="416779" y="5789"/>
                  <a:pt x="325233" y="35422"/>
                  <a:pt x="279725" y="67172"/>
                </a:cubicBezTo>
                <a:cubicBezTo>
                  <a:pt x="234217" y="98922"/>
                  <a:pt x="161192" y="165597"/>
                  <a:pt x="120975" y="190997"/>
                </a:cubicBezTo>
                <a:cubicBezTo>
                  <a:pt x="80758" y="216397"/>
                  <a:pt x="-34071" y="256085"/>
                  <a:pt x="9850" y="22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4F56DA7F-7B8A-1E45-68AB-706FF58F6686}"/>
              </a:ext>
            </a:extLst>
          </p:cNvPr>
          <p:cNvSpPr/>
          <p:nvPr/>
        </p:nvSpPr>
        <p:spPr>
          <a:xfrm>
            <a:off x="2645582" y="7121478"/>
            <a:ext cx="199758" cy="101432"/>
          </a:xfrm>
          <a:custGeom>
            <a:avLst/>
            <a:gdLst>
              <a:gd name="connsiteX0" fmla="*/ 5543 w 199758"/>
              <a:gd name="connsiteY0" fmla="*/ 95297 h 101432"/>
              <a:gd name="connsiteX1" fmla="*/ 199218 w 199758"/>
              <a:gd name="connsiteY1" fmla="*/ 47 h 101432"/>
              <a:gd name="connsiteX2" fmla="*/ 62693 w 199758"/>
              <a:gd name="connsiteY2" fmla="*/ 82597 h 101432"/>
              <a:gd name="connsiteX3" fmla="*/ 5543 w 199758"/>
              <a:gd name="connsiteY3" fmla="*/ 95297 h 10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758" h="101432">
                <a:moveTo>
                  <a:pt x="5543" y="95297"/>
                </a:moveTo>
                <a:cubicBezTo>
                  <a:pt x="28297" y="81539"/>
                  <a:pt x="189693" y="2164"/>
                  <a:pt x="199218" y="47"/>
                </a:cubicBezTo>
                <a:cubicBezTo>
                  <a:pt x="208743" y="-2070"/>
                  <a:pt x="89681" y="67780"/>
                  <a:pt x="62693" y="82597"/>
                </a:cubicBezTo>
                <a:cubicBezTo>
                  <a:pt x="35705" y="97414"/>
                  <a:pt x="-17211" y="109055"/>
                  <a:pt x="5543" y="95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553C9125-8A39-A174-6113-A53DA620057B}"/>
              </a:ext>
            </a:extLst>
          </p:cNvPr>
          <p:cNvSpPr/>
          <p:nvPr/>
        </p:nvSpPr>
        <p:spPr>
          <a:xfrm>
            <a:off x="2797104" y="7077040"/>
            <a:ext cx="539825" cy="301827"/>
          </a:xfrm>
          <a:custGeom>
            <a:avLst/>
            <a:gdLst>
              <a:gd name="connsiteX0" fmla="*/ 504896 w 539825"/>
              <a:gd name="connsiteY0" fmla="*/ 54010 h 301827"/>
              <a:gd name="connsiteX1" fmla="*/ 368371 w 539825"/>
              <a:gd name="connsiteY1" fmla="*/ 187360 h 301827"/>
              <a:gd name="connsiteX2" fmla="*/ 71 w 539825"/>
              <a:gd name="connsiteY2" fmla="*/ 301660 h 301827"/>
              <a:gd name="connsiteX3" fmla="*/ 400121 w 539825"/>
              <a:gd name="connsiteY3" fmla="*/ 161960 h 301827"/>
              <a:gd name="connsiteX4" fmla="*/ 317571 w 539825"/>
              <a:gd name="connsiteY4" fmla="*/ 187360 h 301827"/>
              <a:gd name="connsiteX5" fmla="*/ 539821 w 539825"/>
              <a:gd name="connsiteY5" fmla="*/ 35 h 301827"/>
              <a:gd name="connsiteX6" fmla="*/ 323921 w 539825"/>
              <a:gd name="connsiteY6" fmla="*/ 171485 h 301827"/>
              <a:gd name="connsiteX7" fmla="*/ 412821 w 539825"/>
              <a:gd name="connsiteY7" fmla="*/ 171485 h 301827"/>
              <a:gd name="connsiteX8" fmla="*/ 504896 w 539825"/>
              <a:gd name="connsiteY8" fmla="*/ 54010 h 30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825" h="301827">
                <a:moveTo>
                  <a:pt x="504896" y="54010"/>
                </a:moveTo>
                <a:cubicBezTo>
                  <a:pt x="497488" y="56656"/>
                  <a:pt x="452508" y="146085"/>
                  <a:pt x="368371" y="187360"/>
                </a:cubicBezTo>
                <a:cubicBezTo>
                  <a:pt x="284233" y="228635"/>
                  <a:pt x="-5221" y="305893"/>
                  <a:pt x="71" y="301660"/>
                </a:cubicBezTo>
                <a:cubicBezTo>
                  <a:pt x="5363" y="297427"/>
                  <a:pt x="347204" y="181010"/>
                  <a:pt x="400121" y="161960"/>
                </a:cubicBezTo>
                <a:cubicBezTo>
                  <a:pt x="453038" y="142910"/>
                  <a:pt x="294288" y="214348"/>
                  <a:pt x="317571" y="187360"/>
                </a:cubicBezTo>
                <a:cubicBezTo>
                  <a:pt x="340854" y="160373"/>
                  <a:pt x="538763" y="2681"/>
                  <a:pt x="539821" y="35"/>
                </a:cubicBezTo>
                <a:cubicBezTo>
                  <a:pt x="540879" y="-2611"/>
                  <a:pt x="345088" y="142910"/>
                  <a:pt x="323921" y="171485"/>
                </a:cubicBezTo>
                <a:cubicBezTo>
                  <a:pt x="302754" y="200060"/>
                  <a:pt x="383188" y="184714"/>
                  <a:pt x="412821" y="171485"/>
                </a:cubicBezTo>
                <a:cubicBezTo>
                  <a:pt x="442454" y="158256"/>
                  <a:pt x="512304" y="51364"/>
                  <a:pt x="504896" y="54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C6FD2CFE-BAE1-ED41-3CE4-30FBB62BDF45}"/>
              </a:ext>
            </a:extLst>
          </p:cNvPr>
          <p:cNvSpPr/>
          <p:nvPr/>
        </p:nvSpPr>
        <p:spPr>
          <a:xfrm>
            <a:off x="2072952" y="7442122"/>
            <a:ext cx="416364" cy="146279"/>
          </a:xfrm>
          <a:custGeom>
            <a:avLst/>
            <a:gdLst>
              <a:gd name="connsiteX0" fmla="*/ 416248 w 416364"/>
              <a:gd name="connsiteY0" fmla="*/ 78 h 146279"/>
              <a:gd name="connsiteX1" fmla="*/ 241623 w 416364"/>
              <a:gd name="connsiteY1" fmla="*/ 95328 h 146279"/>
              <a:gd name="connsiteX2" fmla="*/ 323 w 416364"/>
              <a:gd name="connsiteY2" fmla="*/ 88978 h 146279"/>
              <a:gd name="connsiteX3" fmla="*/ 295598 w 416364"/>
              <a:gd name="connsiteY3" fmla="*/ 146128 h 146279"/>
              <a:gd name="connsiteX4" fmla="*/ 143198 w 416364"/>
              <a:gd name="connsiteY4" fmla="*/ 104853 h 146279"/>
              <a:gd name="connsiteX5" fmla="*/ 267023 w 416364"/>
              <a:gd name="connsiteY5" fmla="*/ 79453 h 146279"/>
              <a:gd name="connsiteX6" fmla="*/ 416248 w 416364"/>
              <a:gd name="connsiteY6" fmla="*/ 78 h 14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364" h="146279">
                <a:moveTo>
                  <a:pt x="416248" y="78"/>
                </a:moveTo>
                <a:cubicBezTo>
                  <a:pt x="412015" y="2724"/>
                  <a:pt x="310944" y="80511"/>
                  <a:pt x="241623" y="95328"/>
                </a:cubicBezTo>
                <a:cubicBezTo>
                  <a:pt x="172302" y="110145"/>
                  <a:pt x="-8673" y="80511"/>
                  <a:pt x="323" y="88978"/>
                </a:cubicBezTo>
                <a:cubicBezTo>
                  <a:pt x="9319" y="97445"/>
                  <a:pt x="271786" y="143482"/>
                  <a:pt x="295598" y="146128"/>
                </a:cubicBezTo>
                <a:cubicBezTo>
                  <a:pt x="319410" y="148774"/>
                  <a:pt x="147960" y="115965"/>
                  <a:pt x="143198" y="104853"/>
                </a:cubicBezTo>
                <a:cubicBezTo>
                  <a:pt x="138436" y="93741"/>
                  <a:pt x="226277" y="96386"/>
                  <a:pt x="267023" y="79453"/>
                </a:cubicBezTo>
                <a:cubicBezTo>
                  <a:pt x="307769" y="62520"/>
                  <a:pt x="420481" y="-2568"/>
                  <a:pt x="41624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302FE304-28B0-E38C-A5EB-1D937BAAE6EC}"/>
              </a:ext>
            </a:extLst>
          </p:cNvPr>
          <p:cNvSpPr/>
          <p:nvPr/>
        </p:nvSpPr>
        <p:spPr>
          <a:xfrm>
            <a:off x="2549524" y="7232645"/>
            <a:ext cx="389062" cy="120928"/>
          </a:xfrm>
          <a:custGeom>
            <a:avLst/>
            <a:gdLst>
              <a:gd name="connsiteX0" fmla="*/ 1 w 389062"/>
              <a:gd name="connsiteY0" fmla="*/ 82555 h 120928"/>
              <a:gd name="connsiteX1" fmla="*/ 215901 w 389062"/>
              <a:gd name="connsiteY1" fmla="*/ 63505 h 120928"/>
              <a:gd name="connsiteX2" fmla="*/ 330201 w 389062"/>
              <a:gd name="connsiteY2" fmla="*/ 60330 h 120928"/>
              <a:gd name="connsiteX3" fmla="*/ 219076 w 389062"/>
              <a:gd name="connsiteY3" fmla="*/ 79380 h 120928"/>
              <a:gd name="connsiteX4" fmla="*/ 174626 w 389062"/>
              <a:gd name="connsiteY4" fmla="*/ 120655 h 120928"/>
              <a:gd name="connsiteX5" fmla="*/ 298451 w 389062"/>
              <a:gd name="connsiteY5" fmla="*/ 57155 h 120928"/>
              <a:gd name="connsiteX6" fmla="*/ 387351 w 389062"/>
              <a:gd name="connsiteY6" fmla="*/ 5 h 120928"/>
              <a:gd name="connsiteX7" fmla="*/ 219076 w 389062"/>
              <a:gd name="connsiteY7" fmla="*/ 60330 h 120928"/>
              <a:gd name="connsiteX8" fmla="*/ 1 w 389062"/>
              <a:gd name="connsiteY8" fmla="*/ 82555 h 12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062" h="120928">
                <a:moveTo>
                  <a:pt x="1" y="82555"/>
                </a:moveTo>
                <a:cubicBezTo>
                  <a:pt x="-528" y="83084"/>
                  <a:pt x="160868" y="67209"/>
                  <a:pt x="215901" y="63505"/>
                </a:cubicBezTo>
                <a:cubicBezTo>
                  <a:pt x="270934" y="59801"/>
                  <a:pt x="329672" y="57684"/>
                  <a:pt x="330201" y="60330"/>
                </a:cubicBezTo>
                <a:cubicBezTo>
                  <a:pt x="330730" y="62976"/>
                  <a:pt x="245005" y="69326"/>
                  <a:pt x="219076" y="79380"/>
                </a:cubicBezTo>
                <a:cubicBezTo>
                  <a:pt x="193147" y="89434"/>
                  <a:pt x="161397" y="124359"/>
                  <a:pt x="174626" y="120655"/>
                </a:cubicBezTo>
                <a:cubicBezTo>
                  <a:pt x="187855" y="116951"/>
                  <a:pt x="262997" y="77263"/>
                  <a:pt x="298451" y="57155"/>
                </a:cubicBezTo>
                <a:cubicBezTo>
                  <a:pt x="333905" y="37047"/>
                  <a:pt x="400580" y="-524"/>
                  <a:pt x="387351" y="5"/>
                </a:cubicBezTo>
                <a:cubicBezTo>
                  <a:pt x="374122" y="534"/>
                  <a:pt x="277284" y="48159"/>
                  <a:pt x="219076" y="60330"/>
                </a:cubicBezTo>
                <a:cubicBezTo>
                  <a:pt x="160868" y="72501"/>
                  <a:pt x="530" y="82026"/>
                  <a:pt x="1" y="8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C228ABC3-E9B8-F2D3-6976-45784186795B}"/>
              </a:ext>
            </a:extLst>
          </p:cNvPr>
          <p:cNvSpPr/>
          <p:nvPr/>
        </p:nvSpPr>
        <p:spPr>
          <a:xfrm>
            <a:off x="2965450" y="6854413"/>
            <a:ext cx="434977" cy="86255"/>
          </a:xfrm>
          <a:custGeom>
            <a:avLst/>
            <a:gdLst>
              <a:gd name="connsiteX0" fmla="*/ 0 w 434977"/>
              <a:gd name="connsiteY0" fmla="*/ 41687 h 86255"/>
              <a:gd name="connsiteX1" fmla="*/ 320675 w 434977"/>
              <a:gd name="connsiteY1" fmla="*/ 412 h 86255"/>
              <a:gd name="connsiteX2" fmla="*/ 247650 w 434977"/>
              <a:gd name="connsiteY2" fmla="*/ 22637 h 86255"/>
              <a:gd name="connsiteX3" fmla="*/ 260350 w 434977"/>
              <a:gd name="connsiteY3" fmla="*/ 57562 h 86255"/>
              <a:gd name="connsiteX4" fmla="*/ 311150 w 434977"/>
              <a:gd name="connsiteY4" fmla="*/ 79787 h 86255"/>
              <a:gd name="connsiteX5" fmla="*/ 434975 w 434977"/>
              <a:gd name="connsiteY5" fmla="*/ 22637 h 86255"/>
              <a:gd name="connsiteX6" fmla="*/ 314325 w 434977"/>
              <a:gd name="connsiteY6" fmla="*/ 86137 h 86255"/>
              <a:gd name="connsiteX7" fmla="*/ 260350 w 434977"/>
              <a:gd name="connsiteY7" fmla="*/ 38512 h 86255"/>
              <a:gd name="connsiteX8" fmla="*/ 165100 w 434977"/>
              <a:gd name="connsiteY8" fmla="*/ 38512 h 86255"/>
              <a:gd name="connsiteX9" fmla="*/ 0 w 434977"/>
              <a:gd name="connsiteY9" fmla="*/ 41687 h 8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4977" h="86255">
                <a:moveTo>
                  <a:pt x="0" y="41687"/>
                </a:moveTo>
                <a:lnTo>
                  <a:pt x="320675" y="412"/>
                </a:lnTo>
                <a:cubicBezTo>
                  <a:pt x="361950" y="-2763"/>
                  <a:pt x="257704" y="13112"/>
                  <a:pt x="247650" y="22637"/>
                </a:cubicBezTo>
                <a:cubicBezTo>
                  <a:pt x="237596" y="32162"/>
                  <a:pt x="249767" y="48037"/>
                  <a:pt x="260350" y="57562"/>
                </a:cubicBezTo>
                <a:cubicBezTo>
                  <a:pt x="270933" y="67087"/>
                  <a:pt x="282046" y="85608"/>
                  <a:pt x="311150" y="79787"/>
                </a:cubicBezTo>
                <a:cubicBezTo>
                  <a:pt x="340254" y="73966"/>
                  <a:pt x="434446" y="21579"/>
                  <a:pt x="434975" y="22637"/>
                </a:cubicBezTo>
                <a:cubicBezTo>
                  <a:pt x="435504" y="23695"/>
                  <a:pt x="343429" y="83491"/>
                  <a:pt x="314325" y="86137"/>
                </a:cubicBezTo>
                <a:cubicBezTo>
                  <a:pt x="285221" y="88783"/>
                  <a:pt x="285221" y="46449"/>
                  <a:pt x="260350" y="38512"/>
                </a:cubicBezTo>
                <a:cubicBezTo>
                  <a:pt x="235479" y="30575"/>
                  <a:pt x="165100" y="38512"/>
                  <a:pt x="165100" y="38512"/>
                </a:cubicBezTo>
                <a:lnTo>
                  <a:pt x="0" y="416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72C0A30C-368D-6BF5-2E72-0777B7638B3F}"/>
              </a:ext>
            </a:extLst>
          </p:cNvPr>
          <p:cNvSpPr/>
          <p:nvPr/>
        </p:nvSpPr>
        <p:spPr>
          <a:xfrm>
            <a:off x="2161871" y="7314272"/>
            <a:ext cx="506292" cy="39100"/>
          </a:xfrm>
          <a:custGeom>
            <a:avLst/>
            <a:gdLst>
              <a:gd name="connsiteX0" fmla="*/ 304 w 506292"/>
              <a:gd name="connsiteY0" fmla="*/ 39028 h 39100"/>
              <a:gd name="connsiteX1" fmla="*/ 374954 w 506292"/>
              <a:gd name="connsiteY1" fmla="*/ 10453 h 39100"/>
              <a:gd name="connsiteX2" fmla="*/ 505129 w 506292"/>
              <a:gd name="connsiteY2" fmla="*/ 7278 h 39100"/>
              <a:gd name="connsiteX3" fmla="*/ 314629 w 506292"/>
              <a:gd name="connsiteY3" fmla="*/ 928 h 39100"/>
              <a:gd name="connsiteX4" fmla="*/ 304 w 506292"/>
              <a:gd name="connsiteY4" fmla="*/ 39028 h 3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292" h="39100">
                <a:moveTo>
                  <a:pt x="304" y="39028"/>
                </a:moveTo>
                <a:cubicBezTo>
                  <a:pt x="10358" y="40615"/>
                  <a:pt x="290817" y="15745"/>
                  <a:pt x="374954" y="10453"/>
                </a:cubicBezTo>
                <a:cubicBezTo>
                  <a:pt x="459092" y="5161"/>
                  <a:pt x="515183" y="8865"/>
                  <a:pt x="505129" y="7278"/>
                </a:cubicBezTo>
                <a:cubicBezTo>
                  <a:pt x="495075" y="5691"/>
                  <a:pt x="397708" y="-2776"/>
                  <a:pt x="314629" y="928"/>
                </a:cubicBezTo>
                <a:cubicBezTo>
                  <a:pt x="231550" y="4632"/>
                  <a:pt x="-9750" y="37441"/>
                  <a:pt x="304" y="39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17AB9D01-6025-BADF-4B64-2950D0B2685C}"/>
              </a:ext>
            </a:extLst>
          </p:cNvPr>
          <p:cNvSpPr/>
          <p:nvPr/>
        </p:nvSpPr>
        <p:spPr>
          <a:xfrm>
            <a:off x="1480724" y="5407018"/>
            <a:ext cx="224255" cy="701684"/>
          </a:xfrm>
          <a:custGeom>
            <a:avLst/>
            <a:gdLst>
              <a:gd name="connsiteX0" fmla="*/ 11526 w 224255"/>
              <a:gd name="connsiteY0" fmla="*/ 7 h 701684"/>
              <a:gd name="connsiteX1" fmla="*/ 17876 w 224255"/>
              <a:gd name="connsiteY1" fmla="*/ 222257 h 701684"/>
              <a:gd name="connsiteX2" fmla="*/ 224251 w 224255"/>
              <a:gd name="connsiteY2" fmla="*/ 701682 h 701684"/>
              <a:gd name="connsiteX3" fmla="*/ 24226 w 224255"/>
              <a:gd name="connsiteY3" fmla="*/ 215907 h 701684"/>
              <a:gd name="connsiteX4" fmla="*/ 11526 w 224255"/>
              <a:gd name="connsiteY4" fmla="*/ 7 h 70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255" h="701684">
                <a:moveTo>
                  <a:pt x="11526" y="7"/>
                </a:moveTo>
                <a:cubicBezTo>
                  <a:pt x="10468" y="1065"/>
                  <a:pt x="-17578" y="105311"/>
                  <a:pt x="17876" y="222257"/>
                </a:cubicBezTo>
                <a:cubicBezTo>
                  <a:pt x="53330" y="339203"/>
                  <a:pt x="223193" y="702740"/>
                  <a:pt x="224251" y="701682"/>
                </a:cubicBezTo>
                <a:cubicBezTo>
                  <a:pt x="225309" y="700624"/>
                  <a:pt x="58093" y="328619"/>
                  <a:pt x="24226" y="215907"/>
                </a:cubicBezTo>
                <a:cubicBezTo>
                  <a:pt x="-9641" y="103195"/>
                  <a:pt x="12584" y="-1051"/>
                  <a:pt x="1152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D9AD139D-2080-151B-46A7-2F88FE72BB9F}"/>
              </a:ext>
            </a:extLst>
          </p:cNvPr>
          <p:cNvSpPr/>
          <p:nvPr/>
        </p:nvSpPr>
        <p:spPr>
          <a:xfrm>
            <a:off x="1863395" y="6305400"/>
            <a:ext cx="404626" cy="303256"/>
          </a:xfrm>
          <a:custGeom>
            <a:avLst/>
            <a:gdLst>
              <a:gd name="connsiteX0" fmla="*/ 330 w 404626"/>
              <a:gd name="connsiteY0" fmla="*/ 150 h 303256"/>
              <a:gd name="connsiteX1" fmla="*/ 301955 w 404626"/>
              <a:gd name="connsiteY1" fmla="*/ 209700 h 303256"/>
              <a:gd name="connsiteX2" fmla="*/ 403555 w 404626"/>
              <a:gd name="connsiteY2" fmla="*/ 301775 h 303256"/>
              <a:gd name="connsiteX3" fmla="*/ 346405 w 404626"/>
              <a:gd name="connsiteY3" fmla="*/ 263675 h 303256"/>
              <a:gd name="connsiteX4" fmla="*/ 209880 w 404626"/>
              <a:gd name="connsiteY4" fmla="*/ 225575 h 303256"/>
              <a:gd name="connsiteX5" fmla="*/ 241630 w 404626"/>
              <a:gd name="connsiteY5" fmla="*/ 244625 h 303256"/>
              <a:gd name="connsiteX6" fmla="*/ 330 w 404626"/>
              <a:gd name="connsiteY6" fmla="*/ 150 h 30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626" h="303256">
                <a:moveTo>
                  <a:pt x="330" y="150"/>
                </a:moveTo>
                <a:cubicBezTo>
                  <a:pt x="10384" y="-5671"/>
                  <a:pt x="234751" y="159429"/>
                  <a:pt x="301955" y="209700"/>
                </a:cubicBezTo>
                <a:cubicBezTo>
                  <a:pt x="369159" y="259971"/>
                  <a:pt x="396147" y="292779"/>
                  <a:pt x="403555" y="301775"/>
                </a:cubicBezTo>
                <a:cubicBezTo>
                  <a:pt x="410963" y="310771"/>
                  <a:pt x="378684" y="276375"/>
                  <a:pt x="346405" y="263675"/>
                </a:cubicBezTo>
                <a:cubicBezTo>
                  <a:pt x="314126" y="250975"/>
                  <a:pt x="227343" y="228750"/>
                  <a:pt x="209880" y="225575"/>
                </a:cubicBezTo>
                <a:cubicBezTo>
                  <a:pt x="192418" y="222400"/>
                  <a:pt x="270734" y="280608"/>
                  <a:pt x="241630" y="244625"/>
                </a:cubicBezTo>
                <a:cubicBezTo>
                  <a:pt x="212526" y="208642"/>
                  <a:pt x="-9724" y="5971"/>
                  <a:pt x="330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D60B29C2-4B1A-CF83-DC30-4ED7207E6EB7}"/>
              </a:ext>
            </a:extLst>
          </p:cNvPr>
          <p:cNvSpPr/>
          <p:nvPr/>
        </p:nvSpPr>
        <p:spPr>
          <a:xfrm>
            <a:off x="1872773" y="6406966"/>
            <a:ext cx="328364" cy="267109"/>
          </a:xfrm>
          <a:custGeom>
            <a:avLst/>
            <a:gdLst>
              <a:gd name="connsiteX0" fmla="*/ 477 w 328364"/>
              <a:gd name="connsiteY0" fmla="*/ 184 h 267109"/>
              <a:gd name="connsiteX1" fmla="*/ 219552 w 328364"/>
              <a:gd name="connsiteY1" fmla="*/ 177984 h 267109"/>
              <a:gd name="connsiteX2" fmla="*/ 156052 w 328364"/>
              <a:gd name="connsiteY2" fmla="*/ 149409 h 267109"/>
              <a:gd name="connsiteX3" fmla="*/ 327502 w 328364"/>
              <a:gd name="connsiteY3" fmla="*/ 266884 h 267109"/>
              <a:gd name="connsiteX4" fmla="*/ 70327 w 328364"/>
              <a:gd name="connsiteY4" fmla="*/ 114484 h 267109"/>
              <a:gd name="connsiteX5" fmla="*/ 159227 w 328364"/>
              <a:gd name="connsiteY5" fmla="*/ 143059 h 267109"/>
              <a:gd name="connsiteX6" fmla="*/ 477 w 328364"/>
              <a:gd name="connsiteY6" fmla="*/ 184 h 26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64" h="267109">
                <a:moveTo>
                  <a:pt x="477" y="184"/>
                </a:moveTo>
                <a:cubicBezTo>
                  <a:pt x="10531" y="6005"/>
                  <a:pt x="193623" y="153113"/>
                  <a:pt x="219552" y="177984"/>
                </a:cubicBezTo>
                <a:cubicBezTo>
                  <a:pt x="245481" y="202855"/>
                  <a:pt x="138060" y="134592"/>
                  <a:pt x="156052" y="149409"/>
                </a:cubicBezTo>
                <a:cubicBezTo>
                  <a:pt x="174044" y="164226"/>
                  <a:pt x="341789" y="272705"/>
                  <a:pt x="327502" y="266884"/>
                </a:cubicBezTo>
                <a:cubicBezTo>
                  <a:pt x="313215" y="261063"/>
                  <a:pt x="98373" y="135122"/>
                  <a:pt x="70327" y="114484"/>
                </a:cubicBezTo>
                <a:cubicBezTo>
                  <a:pt x="42281" y="93847"/>
                  <a:pt x="176160" y="157876"/>
                  <a:pt x="159227" y="143059"/>
                </a:cubicBezTo>
                <a:cubicBezTo>
                  <a:pt x="142294" y="128242"/>
                  <a:pt x="-9577" y="-5637"/>
                  <a:pt x="477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B6F09345-3C49-565B-E5C6-B54D6E02E825}"/>
              </a:ext>
            </a:extLst>
          </p:cNvPr>
          <p:cNvSpPr/>
          <p:nvPr/>
        </p:nvSpPr>
        <p:spPr>
          <a:xfrm>
            <a:off x="1225810" y="5549900"/>
            <a:ext cx="140411" cy="351661"/>
          </a:xfrm>
          <a:custGeom>
            <a:avLst/>
            <a:gdLst>
              <a:gd name="connsiteX0" fmla="*/ 2915 w 140411"/>
              <a:gd name="connsiteY0" fmla="*/ 0 h 351661"/>
              <a:gd name="connsiteX1" fmla="*/ 47365 w 140411"/>
              <a:gd name="connsiteY1" fmla="*/ 346075 h 351661"/>
              <a:gd name="connsiteX2" fmla="*/ 63240 w 140411"/>
              <a:gd name="connsiteY2" fmla="*/ 190500 h 351661"/>
              <a:gd name="connsiteX3" fmla="*/ 139440 w 140411"/>
              <a:gd name="connsiteY3" fmla="*/ 349250 h 351661"/>
              <a:gd name="connsiteX4" fmla="*/ 2915 w 140411"/>
              <a:gd name="connsiteY4" fmla="*/ 0 h 35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11" h="351661">
                <a:moveTo>
                  <a:pt x="2915" y="0"/>
                </a:moveTo>
                <a:cubicBezTo>
                  <a:pt x="-12431" y="-529"/>
                  <a:pt x="37311" y="314325"/>
                  <a:pt x="47365" y="346075"/>
                </a:cubicBezTo>
                <a:cubicBezTo>
                  <a:pt x="57419" y="377825"/>
                  <a:pt x="47894" y="189971"/>
                  <a:pt x="63240" y="190500"/>
                </a:cubicBezTo>
                <a:cubicBezTo>
                  <a:pt x="78586" y="191029"/>
                  <a:pt x="149494" y="374650"/>
                  <a:pt x="139440" y="349250"/>
                </a:cubicBezTo>
                <a:cubicBezTo>
                  <a:pt x="129386" y="323850"/>
                  <a:pt x="18261" y="529"/>
                  <a:pt x="29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A69A02F7-EDA1-B778-6898-52F3248C451A}"/>
              </a:ext>
            </a:extLst>
          </p:cNvPr>
          <p:cNvSpPr/>
          <p:nvPr/>
        </p:nvSpPr>
        <p:spPr>
          <a:xfrm>
            <a:off x="1939598" y="6610312"/>
            <a:ext cx="469601" cy="169148"/>
          </a:xfrm>
          <a:custGeom>
            <a:avLst/>
            <a:gdLst>
              <a:gd name="connsiteX0" fmla="*/ 327 w 469601"/>
              <a:gd name="connsiteY0" fmla="*/ 38 h 169148"/>
              <a:gd name="connsiteX1" fmla="*/ 463877 w 469601"/>
              <a:gd name="connsiteY1" fmla="*/ 165138 h 169148"/>
              <a:gd name="connsiteX2" fmla="*/ 267027 w 469601"/>
              <a:gd name="connsiteY2" fmla="*/ 120688 h 169148"/>
              <a:gd name="connsiteX3" fmla="*/ 387677 w 469601"/>
              <a:gd name="connsiteY3" fmla="*/ 149263 h 169148"/>
              <a:gd name="connsiteX4" fmla="*/ 327 w 469601"/>
              <a:gd name="connsiteY4" fmla="*/ 38 h 16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601" h="169148">
                <a:moveTo>
                  <a:pt x="327" y="38"/>
                </a:moveTo>
                <a:cubicBezTo>
                  <a:pt x="13027" y="2684"/>
                  <a:pt x="419427" y="145030"/>
                  <a:pt x="463877" y="165138"/>
                </a:cubicBezTo>
                <a:cubicBezTo>
                  <a:pt x="508327" y="185246"/>
                  <a:pt x="279727" y="123334"/>
                  <a:pt x="267027" y="120688"/>
                </a:cubicBezTo>
                <a:cubicBezTo>
                  <a:pt x="254327" y="118042"/>
                  <a:pt x="426835" y="165667"/>
                  <a:pt x="387677" y="149263"/>
                </a:cubicBezTo>
                <a:cubicBezTo>
                  <a:pt x="348519" y="132859"/>
                  <a:pt x="-12373" y="-2608"/>
                  <a:pt x="32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DD026613-6911-B9C3-8497-1814C4BB6F85}"/>
              </a:ext>
            </a:extLst>
          </p:cNvPr>
          <p:cNvSpPr/>
          <p:nvPr/>
        </p:nvSpPr>
        <p:spPr>
          <a:xfrm>
            <a:off x="1503761" y="6168002"/>
            <a:ext cx="369776" cy="411821"/>
          </a:xfrm>
          <a:custGeom>
            <a:avLst/>
            <a:gdLst>
              <a:gd name="connsiteX0" fmla="*/ 7539 w 369776"/>
              <a:gd name="connsiteY0" fmla="*/ 7373 h 411821"/>
              <a:gd name="connsiteX1" fmla="*/ 140889 w 369776"/>
              <a:gd name="connsiteY1" fmla="*/ 166123 h 411821"/>
              <a:gd name="connsiteX2" fmla="*/ 340914 w 369776"/>
              <a:gd name="connsiteY2" fmla="*/ 372498 h 411821"/>
              <a:gd name="connsiteX3" fmla="*/ 252014 w 369776"/>
              <a:gd name="connsiteY3" fmla="*/ 321698 h 411821"/>
              <a:gd name="connsiteX4" fmla="*/ 102789 w 369776"/>
              <a:gd name="connsiteY4" fmla="*/ 156598 h 411821"/>
              <a:gd name="connsiteX5" fmla="*/ 369489 w 369776"/>
              <a:gd name="connsiteY5" fmla="*/ 410598 h 411821"/>
              <a:gd name="connsiteX6" fmla="*/ 7539 w 369776"/>
              <a:gd name="connsiteY6" fmla="*/ 7373 h 41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776" h="411821">
                <a:moveTo>
                  <a:pt x="7539" y="7373"/>
                </a:moveTo>
                <a:cubicBezTo>
                  <a:pt x="-30561" y="-33373"/>
                  <a:pt x="85327" y="105269"/>
                  <a:pt x="140889" y="166123"/>
                </a:cubicBezTo>
                <a:cubicBezTo>
                  <a:pt x="196451" y="226977"/>
                  <a:pt x="322393" y="346569"/>
                  <a:pt x="340914" y="372498"/>
                </a:cubicBezTo>
                <a:cubicBezTo>
                  <a:pt x="359435" y="398427"/>
                  <a:pt x="291701" y="357681"/>
                  <a:pt x="252014" y="321698"/>
                </a:cubicBezTo>
                <a:cubicBezTo>
                  <a:pt x="212327" y="285715"/>
                  <a:pt x="83210" y="141781"/>
                  <a:pt x="102789" y="156598"/>
                </a:cubicBezTo>
                <a:cubicBezTo>
                  <a:pt x="122368" y="171415"/>
                  <a:pt x="379543" y="431765"/>
                  <a:pt x="369489" y="410598"/>
                </a:cubicBezTo>
                <a:cubicBezTo>
                  <a:pt x="359435" y="389431"/>
                  <a:pt x="45639" y="48119"/>
                  <a:pt x="7539" y="7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30E2E694-CFBD-D6D2-95DA-7C9414CAFDE3}"/>
              </a:ext>
            </a:extLst>
          </p:cNvPr>
          <p:cNvSpPr/>
          <p:nvPr/>
        </p:nvSpPr>
        <p:spPr>
          <a:xfrm>
            <a:off x="955663" y="5698358"/>
            <a:ext cx="206410" cy="223895"/>
          </a:xfrm>
          <a:custGeom>
            <a:avLst/>
            <a:gdLst>
              <a:gd name="connsiteX0" fmla="*/ 206387 w 206410"/>
              <a:gd name="connsiteY0" fmla="*/ 767 h 223895"/>
              <a:gd name="connsiteX1" fmla="*/ 85737 w 206410"/>
              <a:gd name="connsiteY1" fmla="*/ 108717 h 223895"/>
              <a:gd name="connsiteX2" fmla="*/ 152412 w 206410"/>
              <a:gd name="connsiteY2" fmla="*/ 210317 h 223895"/>
              <a:gd name="connsiteX3" fmla="*/ 88912 w 206410"/>
              <a:gd name="connsiteY3" fmla="*/ 134117 h 223895"/>
              <a:gd name="connsiteX4" fmla="*/ 12 w 206410"/>
              <a:gd name="connsiteY4" fmla="*/ 223017 h 223895"/>
              <a:gd name="connsiteX5" fmla="*/ 95262 w 206410"/>
              <a:gd name="connsiteY5" fmla="*/ 67442 h 223895"/>
              <a:gd name="connsiteX6" fmla="*/ 206387 w 206410"/>
              <a:gd name="connsiteY6" fmla="*/ 767 h 22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0" h="223895">
                <a:moveTo>
                  <a:pt x="206387" y="767"/>
                </a:moveTo>
                <a:cubicBezTo>
                  <a:pt x="204800" y="7646"/>
                  <a:pt x="94733" y="73792"/>
                  <a:pt x="85737" y="108717"/>
                </a:cubicBezTo>
                <a:cubicBezTo>
                  <a:pt x="76741" y="143642"/>
                  <a:pt x="151883" y="206084"/>
                  <a:pt x="152412" y="210317"/>
                </a:cubicBezTo>
                <a:cubicBezTo>
                  <a:pt x="152941" y="214550"/>
                  <a:pt x="114312" y="132000"/>
                  <a:pt x="88912" y="134117"/>
                </a:cubicBezTo>
                <a:cubicBezTo>
                  <a:pt x="63512" y="136234"/>
                  <a:pt x="-1046" y="234129"/>
                  <a:pt x="12" y="223017"/>
                </a:cubicBezTo>
                <a:cubicBezTo>
                  <a:pt x="1070" y="211905"/>
                  <a:pt x="60337" y="100250"/>
                  <a:pt x="95262" y="67442"/>
                </a:cubicBezTo>
                <a:cubicBezTo>
                  <a:pt x="130187" y="34634"/>
                  <a:pt x="207974" y="-6112"/>
                  <a:pt x="206387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21857BE3-1BA4-FC2A-47CE-407F86290828}"/>
              </a:ext>
            </a:extLst>
          </p:cNvPr>
          <p:cNvSpPr/>
          <p:nvPr/>
        </p:nvSpPr>
        <p:spPr>
          <a:xfrm>
            <a:off x="1228463" y="5956417"/>
            <a:ext cx="114855" cy="282640"/>
          </a:xfrm>
          <a:custGeom>
            <a:avLst/>
            <a:gdLst>
              <a:gd name="connsiteX0" fmla="*/ 3437 w 114855"/>
              <a:gd name="connsiteY0" fmla="*/ 15758 h 282640"/>
              <a:gd name="connsiteX1" fmla="*/ 114562 w 114855"/>
              <a:gd name="connsiteY1" fmla="*/ 282458 h 282640"/>
              <a:gd name="connsiteX2" fmla="*/ 35187 w 114855"/>
              <a:gd name="connsiteY2" fmla="*/ 57033 h 282640"/>
              <a:gd name="connsiteX3" fmla="*/ 3437 w 114855"/>
              <a:gd name="connsiteY3" fmla="*/ 15758 h 28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855" h="282640">
                <a:moveTo>
                  <a:pt x="3437" y="15758"/>
                </a:moveTo>
                <a:cubicBezTo>
                  <a:pt x="16666" y="53329"/>
                  <a:pt x="109270" y="275579"/>
                  <a:pt x="114562" y="282458"/>
                </a:cubicBezTo>
                <a:cubicBezTo>
                  <a:pt x="119854" y="289337"/>
                  <a:pt x="52120" y="99895"/>
                  <a:pt x="35187" y="57033"/>
                </a:cubicBezTo>
                <a:cubicBezTo>
                  <a:pt x="18254" y="14171"/>
                  <a:pt x="-9792" y="-21813"/>
                  <a:pt x="3437" y="15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4D121E0C-3230-7937-7D0A-98B712E428B8}"/>
              </a:ext>
            </a:extLst>
          </p:cNvPr>
          <p:cNvSpPr/>
          <p:nvPr/>
        </p:nvSpPr>
        <p:spPr>
          <a:xfrm>
            <a:off x="1193287" y="5930665"/>
            <a:ext cx="26141" cy="292551"/>
          </a:xfrm>
          <a:custGeom>
            <a:avLst/>
            <a:gdLst>
              <a:gd name="connsiteX0" fmla="*/ 16388 w 26141"/>
              <a:gd name="connsiteY0" fmla="*/ 235 h 292551"/>
              <a:gd name="connsiteX1" fmla="*/ 13213 w 26141"/>
              <a:gd name="connsiteY1" fmla="*/ 155810 h 292551"/>
              <a:gd name="connsiteX2" fmla="*/ 25913 w 26141"/>
              <a:gd name="connsiteY2" fmla="*/ 292335 h 292551"/>
              <a:gd name="connsiteX3" fmla="*/ 513 w 26141"/>
              <a:gd name="connsiteY3" fmla="*/ 124060 h 292551"/>
              <a:gd name="connsiteX4" fmla="*/ 16388 w 26141"/>
              <a:gd name="connsiteY4" fmla="*/ 235 h 29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41" h="292551">
                <a:moveTo>
                  <a:pt x="16388" y="235"/>
                </a:moveTo>
                <a:cubicBezTo>
                  <a:pt x="18505" y="5527"/>
                  <a:pt x="11626" y="107127"/>
                  <a:pt x="13213" y="155810"/>
                </a:cubicBezTo>
                <a:cubicBezTo>
                  <a:pt x="14800" y="204493"/>
                  <a:pt x="28030" y="297627"/>
                  <a:pt x="25913" y="292335"/>
                </a:cubicBezTo>
                <a:cubicBezTo>
                  <a:pt x="23796" y="287043"/>
                  <a:pt x="4217" y="167981"/>
                  <a:pt x="513" y="124060"/>
                </a:cubicBezTo>
                <a:cubicBezTo>
                  <a:pt x="-3191" y="80139"/>
                  <a:pt x="14271" y="-5057"/>
                  <a:pt x="16388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74F6EDEF-9895-2D6C-3339-34058EBB8C44}"/>
              </a:ext>
            </a:extLst>
          </p:cNvPr>
          <p:cNvSpPr/>
          <p:nvPr/>
        </p:nvSpPr>
        <p:spPr>
          <a:xfrm>
            <a:off x="1465128" y="5962655"/>
            <a:ext cx="320489" cy="519668"/>
          </a:xfrm>
          <a:custGeom>
            <a:avLst/>
            <a:gdLst>
              <a:gd name="connsiteX0" fmla="*/ 4897 w 320489"/>
              <a:gd name="connsiteY0" fmla="*/ 3170 h 519668"/>
              <a:gd name="connsiteX1" fmla="*/ 154122 w 320489"/>
              <a:gd name="connsiteY1" fmla="*/ 298445 h 519668"/>
              <a:gd name="connsiteX2" fmla="*/ 319222 w 320489"/>
              <a:gd name="connsiteY2" fmla="*/ 517520 h 519668"/>
              <a:gd name="connsiteX3" fmla="*/ 62047 w 320489"/>
              <a:gd name="connsiteY3" fmla="*/ 165095 h 519668"/>
              <a:gd name="connsiteX4" fmla="*/ 4897 w 320489"/>
              <a:gd name="connsiteY4" fmla="*/ 3170 h 51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89" h="519668">
                <a:moveTo>
                  <a:pt x="4897" y="3170"/>
                </a:moveTo>
                <a:cubicBezTo>
                  <a:pt x="20243" y="25395"/>
                  <a:pt x="101735" y="212720"/>
                  <a:pt x="154122" y="298445"/>
                </a:cubicBezTo>
                <a:cubicBezTo>
                  <a:pt x="206510" y="384170"/>
                  <a:pt x="334568" y="539745"/>
                  <a:pt x="319222" y="517520"/>
                </a:cubicBezTo>
                <a:cubicBezTo>
                  <a:pt x="303876" y="495295"/>
                  <a:pt x="113376" y="250291"/>
                  <a:pt x="62047" y="165095"/>
                </a:cubicBezTo>
                <a:cubicBezTo>
                  <a:pt x="10718" y="79899"/>
                  <a:pt x="-10449" y="-19055"/>
                  <a:pt x="4897" y="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37B482F7-A2FB-BB44-5014-E09DD20C56E3}"/>
              </a:ext>
            </a:extLst>
          </p:cNvPr>
          <p:cNvSpPr/>
          <p:nvPr/>
        </p:nvSpPr>
        <p:spPr>
          <a:xfrm>
            <a:off x="1527153" y="4927575"/>
            <a:ext cx="304878" cy="162515"/>
          </a:xfrm>
          <a:custGeom>
            <a:avLst/>
            <a:gdLst>
              <a:gd name="connsiteX0" fmla="*/ 22 w 304878"/>
              <a:gd name="connsiteY0" fmla="*/ 25 h 162515"/>
              <a:gd name="connsiteX1" fmla="*/ 130197 w 304878"/>
              <a:gd name="connsiteY1" fmla="*/ 104800 h 162515"/>
              <a:gd name="connsiteX2" fmla="*/ 304822 w 304878"/>
              <a:gd name="connsiteY2" fmla="*/ 9550 h 162515"/>
              <a:gd name="connsiteX3" fmla="*/ 149247 w 304878"/>
              <a:gd name="connsiteY3" fmla="*/ 120675 h 162515"/>
              <a:gd name="connsiteX4" fmla="*/ 142897 w 304878"/>
              <a:gd name="connsiteY4" fmla="*/ 161950 h 162515"/>
              <a:gd name="connsiteX5" fmla="*/ 139722 w 304878"/>
              <a:gd name="connsiteY5" fmla="*/ 95275 h 162515"/>
              <a:gd name="connsiteX6" fmla="*/ 22 w 304878"/>
              <a:gd name="connsiteY6" fmla="*/ 25 h 16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78" h="162515">
                <a:moveTo>
                  <a:pt x="22" y="25"/>
                </a:moveTo>
                <a:cubicBezTo>
                  <a:pt x="-1565" y="1612"/>
                  <a:pt x="79397" y="103213"/>
                  <a:pt x="130197" y="104800"/>
                </a:cubicBezTo>
                <a:cubicBezTo>
                  <a:pt x="180997" y="106388"/>
                  <a:pt x="301647" y="6904"/>
                  <a:pt x="304822" y="9550"/>
                </a:cubicBezTo>
                <a:cubicBezTo>
                  <a:pt x="307997" y="12196"/>
                  <a:pt x="176235" y="95275"/>
                  <a:pt x="149247" y="120675"/>
                </a:cubicBezTo>
                <a:cubicBezTo>
                  <a:pt x="122260" y="146075"/>
                  <a:pt x="144484" y="166183"/>
                  <a:pt x="142897" y="161950"/>
                </a:cubicBezTo>
                <a:cubicBezTo>
                  <a:pt x="141310" y="157717"/>
                  <a:pt x="158243" y="120146"/>
                  <a:pt x="139722" y="95275"/>
                </a:cubicBezTo>
                <a:cubicBezTo>
                  <a:pt x="121201" y="70404"/>
                  <a:pt x="1609" y="-1562"/>
                  <a:pt x="22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ECF4C81D-5CB6-FC07-0ED7-1EB4FD97E21A}"/>
              </a:ext>
            </a:extLst>
          </p:cNvPr>
          <p:cNvSpPr/>
          <p:nvPr/>
        </p:nvSpPr>
        <p:spPr>
          <a:xfrm>
            <a:off x="1409700" y="4987925"/>
            <a:ext cx="255120" cy="91162"/>
          </a:xfrm>
          <a:custGeom>
            <a:avLst/>
            <a:gdLst>
              <a:gd name="connsiteX0" fmla="*/ 0 w 255120"/>
              <a:gd name="connsiteY0" fmla="*/ 0 h 91162"/>
              <a:gd name="connsiteX1" fmla="*/ 120650 w 255120"/>
              <a:gd name="connsiteY1" fmla="*/ 50800 h 91162"/>
              <a:gd name="connsiteX2" fmla="*/ 190500 w 255120"/>
              <a:gd name="connsiteY2" fmla="*/ 88900 h 91162"/>
              <a:gd name="connsiteX3" fmla="*/ 250825 w 255120"/>
              <a:gd name="connsiteY3" fmla="*/ 82550 h 91162"/>
              <a:gd name="connsiteX4" fmla="*/ 66675 w 255120"/>
              <a:gd name="connsiteY4" fmla="*/ 47625 h 91162"/>
              <a:gd name="connsiteX5" fmla="*/ 69850 w 255120"/>
              <a:gd name="connsiteY5" fmla="*/ 50800 h 91162"/>
              <a:gd name="connsiteX6" fmla="*/ 0 w 255120"/>
              <a:gd name="connsiteY6" fmla="*/ 0 h 9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120" h="91162">
                <a:moveTo>
                  <a:pt x="0" y="0"/>
                </a:moveTo>
                <a:cubicBezTo>
                  <a:pt x="44450" y="17991"/>
                  <a:pt x="88900" y="35983"/>
                  <a:pt x="120650" y="50800"/>
                </a:cubicBezTo>
                <a:cubicBezTo>
                  <a:pt x="152400" y="65617"/>
                  <a:pt x="168804" y="83608"/>
                  <a:pt x="190500" y="88900"/>
                </a:cubicBezTo>
                <a:cubicBezTo>
                  <a:pt x="212196" y="94192"/>
                  <a:pt x="271462" y="89429"/>
                  <a:pt x="250825" y="82550"/>
                </a:cubicBezTo>
                <a:cubicBezTo>
                  <a:pt x="230188" y="75671"/>
                  <a:pt x="66675" y="47625"/>
                  <a:pt x="66675" y="47625"/>
                </a:cubicBezTo>
                <a:cubicBezTo>
                  <a:pt x="36513" y="42333"/>
                  <a:pt x="69850" y="50800"/>
                  <a:pt x="69850" y="508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FEB14399-CC86-CD25-694F-58C18169AE4A}"/>
              </a:ext>
            </a:extLst>
          </p:cNvPr>
          <p:cNvSpPr/>
          <p:nvPr/>
        </p:nvSpPr>
        <p:spPr>
          <a:xfrm>
            <a:off x="1209519" y="5105372"/>
            <a:ext cx="489198" cy="86281"/>
          </a:xfrm>
          <a:custGeom>
            <a:avLst/>
            <a:gdLst>
              <a:gd name="connsiteX0" fmla="*/ 156 w 489198"/>
              <a:gd name="connsiteY0" fmla="*/ 28 h 86281"/>
              <a:gd name="connsiteX1" fmla="*/ 108106 w 489198"/>
              <a:gd name="connsiteY1" fmla="*/ 54003 h 86281"/>
              <a:gd name="connsiteX2" fmla="*/ 206531 w 489198"/>
              <a:gd name="connsiteY2" fmla="*/ 73053 h 86281"/>
              <a:gd name="connsiteX3" fmla="*/ 489106 w 489198"/>
              <a:gd name="connsiteY3" fmla="*/ 28 h 86281"/>
              <a:gd name="connsiteX4" fmla="*/ 238281 w 489198"/>
              <a:gd name="connsiteY4" fmla="*/ 82578 h 86281"/>
              <a:gd name="connsiteX5" fmla="*/ 289081 w 489198"/>
              <a:gd name="connsiteY5" fmla="*/ 69878 h 86281"/>
              <a:gd name="connsiteX6" fmla="*/ 89056 w 489198"/>
              <a:gd name="connsiteY6" fmla="*/ 50828 h 86281"/>
              <a:gd name="connsiteX7" fmla="*/ 156 w 489198"/>
              <a:gd name="connsiteY7" fmla="*/ 28 h 8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198" h="86281">
                <a:moveTo>
                  <a:pt x="156" y="28"/>
                </a:moveTo>
                <a:cubicBezTo>
                  <a:pt x="3331" y="557"/>
                  <a:pt x="73710" y="41832"/>
                  <a:pt x="108106" y="54003"/>
                </a:cubicBezTo>
                <a:cubicBezTo>
                  <a:pt x="142502" y="66174"/>
                  <a:pt x="143031" y="82049"/>
                  <a:pt x="206531" y="73053"/>
                </a:cubicBezTo>
                <a:cubicBezTo>
                  <a:pt x="270031" y="64057"/>
                  <a:pt x="483814" y="-1559"/>
                  <a:pt x="489106" y="28"/>
                </a:cubicBezTo>
                <a:cubicBezTo>
                  <a:pt x="494398" y="1615"/>
                  <a:pt x="271618" y="70936"/>
                  <a:pt x="238281" y="82578"/>
                </a:cubicBezTo>
                <a:cubicBezTo>
                  <a:pt x="204944" y="94220"/>
                  <a:pt x="313952" y="75170"/>
                  <a:pt x="289081" y="69878"/>
                </a:cubicBezTo>
                <a:cubicBezTo>
                  <a:pt x="264210" y="64586"/>
                  <a:pt x="135623" y="62470"/>
                  <a:pt x="89056" y="50828"/>
                </a:cubicBezTo>
                <a:cubicBezTo>
                  <a:pt x="42489" y="39186"/>
                  <a:pt x="-3019" y="-501"/>
                  <a:pt x="15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35247D02-EF87-C9BC-98DF-805414D9F6A2}"/>
              </a:ext>
            </a:extLst>
          </p:cNvPr>
          <p:cNvSpPr/>
          <p:nvPr/>
        </p:nvSpPr>
        <p:spPr>
          <a:xfrm>
            <a:off x="1132827" y="5129830"/>
            <a:ext cx="489831" cy="90465"/>
          </a:xfrm>
          <a:custGeom>
            <a:avLst/>
            <a:gdLst>
              <a:gd name="connsiteX0" fmla="*/ 10173 w 489831"/>
              <a:gd name="connsiteY0" fmla="*/ 970 h 90465"/>
              <a:gd name="connsiteX1" fmla="*/ 54623 w 489831"/>
              <a:gd name="connsiteY1" fmla="*/ 42245 h 90465"/>
              <a:gd name="connsiteX2" fmla="*/ 216548 w 489831"/>
              <a:gd name="connsiteY2" fmla="*/ 70820 h 90465"/>
              <a:gd name="connsiteX3" fmla="*/ 489598 w 489831"/>
              <a:gd name="connsiteY3" fmla="*/ 32720 h 90465"/>
              <a:gd name="connsiteX4" fmla="*/ 267348 w 489831"/>
              <a:gd name="connsiteY4" fmla="*/ 83520 h 90465"/>
              <a:gd name="connsiteX5" fmla="*/ 454673 w 489831"/>
              <a:gd name="connsiteY5" fmla="*/ 80345 h 90465"/>
              <a:gd name="connsiteX6" fmla="*/ 229248 w 489831"/>
              <a:gd name="connsiteY6" fmla="*/ 86695 h 90465"/>
              <a:gd name="connsiteX7" fmla="*/ 10173 w 489831"/>
              <a:gd name="connsiteY7" fmla="*/ 970 h 9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831" h="90465">
                <a:moveTo>
                  <a:pt x="10173" y="970"/>
                </a:moveTo>
                <a:cubicBezTo>
                  <a:pt x="-18931" y="-6438"/>
                  <a:pt x="20227" y="30603"/>
                  <a:pt x="54623" y="42245"/>
                </a:cubicBezTo>
                <a:cubicBezTo>
                  <a:pt x="89019" y="53887"/>
                  <a:pt x="144052" y="72407"/>
                  <a:pt x="216548" y="70820"/>
                </a:cubicBezTo>
                <a:cubicBezTo>
                  <a:pt x="289044" y="69233"/>
                  <a:pt x="481131" y="30603"/>
                  <a:pt x="489598" y="32720"/>
                </a:cubicBezTo>
                <a:cubicBezTo>
                  <a:pt x="498065" y="34837"/>
                  <a:pt x="273169" y="75583"/>
                  <a:pt x="267348" y="83520"/>
                </a:cubicBezTo>
                <a:cubicBezTo>
                  <a:pt x="261527" y="91457"/>
                  <a:pt x="461023" y="79816"/>
                  <a:pt x="454673" y="80345"/>
                </a:cubicBezTo>
                <a:cubicBezTo>
                  <a:pt x="448323" y="80874"/>
                  <a:pt x="300156" y="97807"/>
                  <a:pt x="229248" y="86695"/>
                </a:cubicBezTo>
                <a:cubicBezTo>
                  <a:pt x="158340" y="75583"/>
                  <a:pt x="39277" y="8378"/>
                  <a:pt x="10173" y="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1C40F31F-CCCB-3342-7D50-8F86D5580A86}"/>
              </a:ext>
            </a:extLst>
          </p:cNvPr>
          <p:cNvSpPr/>
          <p:nvPr/>
        </p:nvSpPr>
        <p:spPr>
          <a:xfrm>
            <a:off x="1038219" y="5187919"/>
            <a:ext cx="504858" cy="123856"/>
          </a:xfrm>
          <a:custGeom>
            <a:avLst/>
            <a:gdLst>
              <a:gd name="connsiteX0" fmla="*/ 6 w 504858"/>
              <a:gd name="connsiteY0" fmla="*/ 31 h 123856"/>
              <a:gd name="connsiteX1" fmla="*/ 219081 w 504858"/>
              <a:gd name="connsiteY1" fmla="*/ 63531 h 123856"/>
              <a:gd name="connsiteX2" fmla="*/ 504831 w 504858"/>
              <a:gd name="connsiteY2" fmla="*/ 34956 h 123856"/>
              <a:gd name="connsiteX3" fmla="*/ 238131 w 504858"/>
              <a:gd name="connsiteY3" fmla="*/ 82581 h 123856"/>
              <a:gd name="connsiteX4" fmla="*/ 219081 w 504858"/>
              <a:gd name="connsiteY4" fmla="*/ 82581 h 123856"/>
              <a:gd name="connsiteX5" fmla="*/ 330206 w 504858"/>
              <a:gd name="connsiteY5" fmla="*/ 123856 h 123856"/>
              <a:gd name="connsiteX6" fmla="*/ 193681 w 504858"/>
              <a:gd name="connsiteY6" fmla="*/ 82581 h 123856"/>
              <a:gd name="connsiteX7" fmla="*/ 225431 w 504858"/>
              <a:gd name="connsiteY7" fmla="*/ 73056 h 123856"/>
              <a:gd name="connsiteX8" fmla="*/ 6 w 504858"/>
              <a:gd name="connsiteY8" fmla="*/ 31 h 1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858" h="123856">
                <a:moveTo>
                  <a:pt x="6" y="31"/>
                </a:moveTo>
                <a:cubicBezTo>
                  <a:pt x="-1052" y="-1557"/>
                  <a:pt x="134944" y="57710"/>
                  <a:pt x="219081" y="63531"/>
                </a:cubicBezTo>
                <a:cubicBezTo>
                  <a:pt x="303218" y="69352"/>
                  <a:pt x="501656" y="31781"/>
                  <a:pt x="504831" y="34956"/>
                </a:cubicBezTo>
                <a:cubicBezTo>
                  <a:pt x="508006" y="38131"/>
                  <a:pt x="238131" y="82581"/>
                  <a:pt x="238131" y="82581"/>
                </a:cubicBezTo>
                <a:cubicBezTo>
                  <a:pt x="190506" y="90518"/>
                  <a:pt x="203735" y="75702"/>
                  <a:pt x="219081" y="82581"/>
                </a:cubicBezTo>
                <a:cubicBezTo>
                  <a:pt x="234427" y="89460"/>
                  <a:pt x="334439" y="123856"/>
                  <a:pt x="330206" y="123856"/>
                </a:cubicBezTo>
                <a:cubicBezTo>
                  <a:pt x="325973" y="123856"/>
                  <a:pt x="211143" y="91048"/>
                  <a:pt x="193681" y="82581"/>
                </a:cubicBezTo>
                <a:cubicBezTo>
                  <a:pt x="176219" y="74114"/>
                  <a:pt x="251889" y="85227"/>
                  <a:pt x="225431" y="73056"/>
                </a:cubicBezTo>
                <a:cubicBezTo>
                  <a:pt x="198973" y="60885"/>
                  <a:pt x="1064" y="1619"/>
                  <a:pt x="6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04051059-2C28-CC2F-1B07-CBB58DA9364E}"/>
              </a:ext>
            </a:extLst>
          </p:cNvPr>
          <p:cNvSpPr/>
          <p:nvPr/>
        </p:nvSpPr>
        <p:spPr>
          <a:xfrm>
            <a:off x="1003948" y="5200647"/>
            <a:ext cx="333128" cy="118219"/>
          </a:xfrm>
          <a:custGeom>
            <a:avLst/>
            <a:gdLst>
              <a:gd name="connsiteX0" fmla="*/ 2527 w 333128"/>
              <a:gd name="connsiteY0" fmla="*/ 3 h 118219"/>
              <a:gd name="connsiteX1" fmla="*/ 72377 w 333128"/>
              <a:gd name="connsiteY1" fmla="*/ 69853 h 118219"/>
              <a:gd name="connsiteX2" fmla="*/ 332727 w 333128"/>
              <a:gd name="connsiteY2" fmla="*/ 117478 h 118219"/>
              <a:gd name="connsiteX3" fmla="*/ 129527 w 333128"/>
              <a:gd name="connsiteY3" fmla="*/ 98428 h 118219"/>
              <a:gd name="connsiteX4" fmla="*/ 31102 w 333128"/>
              <a:gd name="connsiteY4" fmla="*/ 92078 h 118219"/>
              <a:gd name="connsiteX5" fmla="*/ 139052 w 333128"/>
              <a:gd name="connsiteY5" fmla="*/ 66678 h 118219"/>
              <a:gd name="connsiteX6" fmla="*/ 2527 w 333128"/>
              <a:gd name="connsiteY6" fmla="*/ 3 h 11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128" h="118219">
                <a:moveTo>
                  <a:pt x="2527" y="3"/>
                </a:moveTo>
                <a:cubicBezTo>
                  <a:pt x="-8585" y="532"/>
                  <a:pt x="17344" y="50274"/>
                  <a:pt x="72377" y="69853"/>
                </a:cubicBezTo>
                <a:cubicBezTo>
                  <a:pt x="127410" y="89432"/>
                  <a:pt x="323202" y="112715"/>
                  <a:pt x="332727" y="117478"/>
                </a:cubicBezTo>
                <a:cubicBezTo>
                  <a:pt x="342252" y="122241"/>
                  <a:pt x="179798" y="102661"/>
                  <a:pt x="129527" y="98428"/>
                </a:cubicBezTo>
                <a:cubicBezTo>
                  <a:pt x="79256" y="94195"/>
                  <a:pt x="29515" y="97370"/>
                  <a:pt x="31102" y="92078"/>
                </a:cubicBezTo>
                <a:cubicBezTo>
                  <a:pt x="32689" y="86786"/>
                  <a:pt x="144344" y="81495"/>
                  <a:pt x="139052" y="66678"/>
                </a:cubicBezTo>
                <a:cubicBezTo>
                  <a:pt x="133760" y="51861"/>
                  <a:pt x="13639" y="-526"/>
                  <a:pt x="252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915625C0-9E3B-21D4-FFD4-D460D3493431}"/>
              </a:ext>
            </a:extLst>
          </p:cNvPr>
          <p:cNvSpPr/>
          <p:nvPr/>
        </p:nvSpPr>
        <p:spPr>
          <a:xfrm>
            <a:off x="777013" y="5077727"/>
            <a:ext cx="205549" cy="269649"/>
          </a:xfrm>
          <a:custGeom>
            <a:avLst/>
            <a:gdLst>
              <a:gd name="connsiteX0" fmla="*/ 200887 w 205549"/>
              <a:gd name="connsiteY0" fmla="*/ 8623 h 269649"/>
              <a:gd name="connsiteX1" fmla="*/ 862 w 205549"/>
              <a:gd name="connsiteY1" fmla="*/ 268973 h 269649"/>
              <a:gd name="connsiteX2" fmla="*/ 131037 w 205549"/>
              <a:gd name="connsiteY2" fmla="*/ 81648 h 269649"/>
              <a:gd name="connsiteX3" fmla="*/ 200887 w 205549"/>
              <a:gd name="connsiteY3" fmla="*/ 8623 h 26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549" h="269649">
                <a:moveTo>
                  <a:pt x="200887" y="8623"/>
                </a:moveTo>
                <a:cubicBezTo>
                  <a:pt x="179191" y="39844"/>
                  <a:pt x="12504" y="256802"/>
                  <a:pt x="862" y="268973"/>
                </a:cubicBezTo>
                <a:cubicBezTo>
                  <a:pt x="-10780" y="281144"/>
                  <a:pt x="98758" y="125569"/>
                  <a:pt x="131037" y="81648"/>
                </a:cubicBezTo>
                <a:cubicBezTo>
                  <a:pt x="163316" y="37727"/>
                  <a:pt x="222583" y="-22598"/>
                  <a:pt x="200887" y="8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54FC378A-344E-6C1B-3D39-193B8999AB5D}"/>
              </a:ext>
            </a:extLst>
          </p:cNvPr>
          <p:cNvSpPr/>
          <p:nvPr/>
        </p:nvSpPr>
        <p:spPr>
          <a:xfrm>
            <a:off x="1104923" y="4974568"/>
            <a:ext cx="153059" cy="77894"/>
          </a:xfrm>
          <a:custGeom>
            <a:avLst/>
            <a:gdLst>
              <a:gd name="connsiteX0" fmla="*/ 3152 w 153059"/>
              <a:gd name="connsiteY0" fmla="*/ 76857 h 77894"/>
              <a:gd name="connsiteX1" fmla="*/ 152377 w 153059"/>
              <a:gd name="connsiteY1" fmla="*/ 657 h 77894"/>
              <a:gd name="connsiteX2" fmla="*/ 57127 w 153059"/>
              <a:gd name="connsiteY2" fmla="*/ 41932 h 77894"/>
              <a:gd name="connsiteX3" fmla="*/ 3152 w 153059"/>
              <a:gd name="connsiteY3" fmla="*/ 76857 h 7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59" h="77894">
                <a:moveTo>
                  <a:pt x="3152" y="76857"/>
                </a:moveTo>
                <a:cubicBezTo>
                  <a:pt x="19027" y="69978"/>
                  <a:pt x="143381" y="6478"/>
                  <a:pt x="152377" y="657"/>
                </a:cubicBezTo>
                <a:cubicBezTo>
                  <a:pt x="161373" y="-5164"/>
                  <a:pt x="78823" y="29232"/>
                  <a:pt x="57127" y="41932"/>
                </a:cubicBezTo>
                <a:cubicBezTo>
                  <a:pt x="35431" y="54632"/>
                  <a:pt x="-12723" y="83736"/>
                  <a:pt x="3152" y="7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3C2E7264-61D0-11EE-EF5A-094F8C304C41}"/>
              </a:ext>
            </a:extLst>
          </p:cNvPr>
          <p:cNvSpPr/>
          <p:nvPr/>
        </p:nvSpPr>
        <p:spPr>
          <a:xfrm>
            <a:off x="1606550" y="4609958"/>
            <a:ext cx="366258" cy="22367"/>
          </a:xfrm>
          <a:custGeom>
            <a:avLst/>
            <a:gdLst>
              <a:gd name="connsiteX0" fmla="*/ 0 w 366258"/>
              <a:gd name="connsiteY0" fmla="*/ 22367 h 22367"/>
              <a:gd name="connsiteX1" fmla="*/ 142875 w 366258"/>
              <a:gd name="connsiteY1" fmla="*/ 142 h 22367"/>
              <a:gd name="connsiteX2" fmla="*/ 365125 w 366258"/>
              <a:gd name="connsiteY2" fmla="*/ 12842 h 22367"/>
              <a:gd name="connsiteX3" fmla="*/ 234950 w 366258"/>
              <a:gd name="connsiteY3" fmla="*/ 12842 h 22367"/>
              <a:gd name="connsiteX4" fmla="*/ 0 w 366258"/>
              <a:gd name="connsiteY4" fmla="*/ 22367 h 2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258" h="22367">
                <a:moveTo>
                  <a:pt x="0" y="22367"/>
                </a:moveTo>
                <a:cubicBezTo>
                  <a:pt x="41010" y="12048"/>
                  <a:pt x="82021" y="1729"/>
                  <a:pt x="142875" y="142"/>
                </a:cubicBezTo>
                <a:cubicBezTo>
                  <a:pt x="203729" y="-1445"/>
                  <a:pt x="349779" y="10725"/>
                  <a:pt x="365125" y="12842"/>
                </a:cubicBezTo>
                <a:cubicBezTo>
                  <a:pt x="380471" y="14959"/>
                  <a:pt x="234950" y="12842"/>
                  <a:pt x="234950" y="12842"/>
                </a:cubicBezTo>
                <a:lnTo>
                  <a:pt x="0" y="223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C259A18B-A4AA-969C-243D-A7868CE38953}"/>
              </a:ext>
            </a:extLst>
          </p:cNvPr>
          <p:cNvSpPr/>
          <p:nvPr/>
        </p:nvSpPr>
        <p:spPr>
          <a:xfrm>
            <a:off x="2158918" y="4727243"/>
            <a:ext cx="196966" cy="171859"/>
          </a:xfrm>
          <a:custGeom>
            <a:avLst/>
            <a:gdLst>
              <a:gd name="connsiteX0" fmla="*/ 82 w 196966"/>
              <a:gd name="connsiteY0" fmla="*/ 332 h 171859"/>
              <a:gd name="connsiteX1" fmla="*/ 69932 w 196966"/>
              <a:gd name="connsiteY1" fmla="*/ 82882 h 171859"/>
              <a:gd name="connsiteX2" fmla="*/ 196932 w 196966"/>
              <a:gd name="connsiteY2" fmla="*/ 171782 h 171859"/>
              <a:gd name="connsiteX3" fmla="*/ 57232 w 196966"/>
              <a:gd name="connsiteY3" fmla="*/ 98757 h 171859"/>
              <a:gd name="connsiteX4" fmla="*/ 82632 w 196966"/>
              <a:gd name="connsiteY4" fmla="*/ 114632 h 171859"/>
              <a:gd name="connsiteX5" fmla="*/ 82 w 196966"/>
              <a:gd name="connsiteY5" fmla="*/ 332 h 17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966" h="171859">
                <a:moveTo>
                  <a:pt x="82" y="332"/>
                </a:moveTo>
                <a:cubicBezTo>
                  <a:pt x="-2035" y="-4960"/>
                  <a:pt x="37124" y="54307"/>
                  <a:pt x="69932" y="82882"/>
                </a:cubicBezTo>
                <a:cubicBezTo>
                  <a:pt x="102740" y="111457"/>
                  <a:pt x="199049" y="169136"/>
                  <a:pt x="196932" y="171782"/>
                </a:cubicBezTo>
                <a:cubicBezTo>
                  <a:pt x="194815" y="174428"/>
                  <a:pt x="76282" y="108282"/>
                  <a:pt x="57232" y="98757"/>
                </a:cubicBezTo>
                <a:cubicBezTo>
                  <a:pt x="38182" y="89232"/>
                  <a:pt x="90040" y="127332"/>
                  <a:pt x="82632" y="114632"/>
                </a:cubicBezTo>
                <a:cubicBezTo>
                  <a:pt x="75224" y="101932"/>
                  <a:pt x="2199" y="5624"/>
                  <a:pt x="82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072E6412-C956-DBF3-DF30-599CC8AADF8A}"/>
              </a:ext>
            </a:extLst>
          </p:cNvPr>
          <p:cNvSpPr/>
          <p:nvPr/>
        </p:nvSpPr>
        <p:spPr>
          <a:xfrm>
            <a:off x="2143047" y="4749793"/>
            <a:ext cx="197430" cy="251052"/>
          </a:xfrm>
          <a:custGeom>
            <a:avLst/>
            <a:gdLst>
              <a:gd name="connsiteX0" fmla="*/ 78 w 197430"/>
              <a:gd name="connsiteY0" fmla="*/ 7 h 251052"/>
              <a:gd name="connsiteX1" fmla="*/ 123903 w 197430"/>
              <a:gd name="connsiteY1" fmla="*/ 155582 h 251052"/>
              <a:gd name="connsiteX2" fmla="*/ 196928 w 197430"/>
              <a:gd name="connsiteY2" fmla="*/ 250832 h 251052"/>
              <a:gd name="connsiteX3" fmla="*/ 88978 w 197430"/>
              <a:gd name="connsiteY3" fmla="*/ 130182 h 251052"/>
              <a:gd name="connsiteX4" fmla="*/ 104853 w 197430"/>
              <a:gd name="connsiteY4" fmla="*/ 161932 h 251052"/>
              <a:gd name="connsiteX5" fmla="*/ 78 w 197430"/>
              <a:gd name="connsiteY5" fmla="*/ 7 h 25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30" h="251052">
                <a:moveTo>
                  <a:pt x="78" y="7"/>
                </a:moveTo>
                <a:cubicBezTo>
                  <a:pt x="3253" y="-1051"/>
                  <a:pt x="91095" y="113778"/>
                  <a:pt x="123903" y="155582"/>
                </a:cubicBezTo>
                <a:cubicBezTo>
                  <a:pt x="156711" y="197386"/>
                  <a:pt x="202749" y="255065"/>
                  <a:pt x="196928" y="250832"/>
                </a:cubicBezTo>
                <a:cubicBezTo>
                  <a:pt x="191107" y="246599"/>
                  <a:pt x="104324" y="144999"/>
                  <a:pt x="88978" y="130182"/>
                </a:cubicBezTo>
                <a:cubicBezTo>
                  <a:pt x="73632" y="115365"/>
                  <a:pt x="118082" y="177807"/>
                  <a:pt x="104853" y="161932"/>
                </a:cubicBezTo>
                <a:cubicBezTo>
                  <a:pt x="91624" y="146057"/>
                  <a:pt x="-3097" y="1065"/>
                  <a:pt x="7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865A8849-C712-E227-A17B-64779190373F}"/>
              </a:ext>
            </a:extLst>
          </p:cNvPr>
          <p:cNvSpPr/>
          <p:nvPr/>
        </p:nvSpPr>
        <p:spPr>
          <a:xfrm>
            <a:off x="2244689" y="4968818"/>
            <a:ext cx="117587" cy="285832"/>
          </a:xfrm>
          <a:custGeom>
            <a:avLst/>
            <a:gdLst>
              <a:gd name="connsiteX0" fmla="*/ 36 w 117587"/>
              <a:gd name="connsiteY0" fmla="*/ 57 h 285832"/>
              <a:gd name="connsiteX1" fmla="*/ 76236 w 117587"/>
              <a:gd name="connsiteY1" fmla="*/ 111182 h 285832"/>
              <a:gd name="connsiteX2" fmla="*/ 117511 w 117587"/>
              <a:gd name="connsiteY2" fmla="*/ 285807 h 285832"/>
              <a:gd name="connsiteX3" fmla="*/ 66711 w 117587"/>
              <a:gd name="connsiteY3" fmla="*/ 98482 h 285832"/>
              <a:gd name="connsiteX4" fmla="*/ 36 w 117587"/>
              <a:gd name="connsiteY4" fmla="*/ 57 h 2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87" h="285832">
                <a:moveTo>
                  <a:pt x="36" y="57"/>
                </a:moveTo>
                <a:cubicBezTo>
                  <a:pt x="1624" y="2174"/>
                  <a:pt x="56657" y="63557"/>
                  <a:pt x="76236" y="111182"/>
                </a:cubicBezTo>
                <a:cubicBezTo>
                  <a:pt x="95815" y="158807"/>
                  <a:pt x="119099" y="287924"/>
                  <a:pt x="117511" y="285807"/>
                </a:cubicBezTo>
                <a:cubicBezTo>
                  <a:pt x="115923" y="283690"/>
                  <a:pt x="84173" y="142403"/>
                  <a:pt x="66711" y="98482"/>
                </a:cubicBezTo>
                <a:cubicBezTo>
                  <a:pt x="49249" y="54561"/>
                  <a:pt x="-1552" y="-2060"/>
                  <a:pt x="36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522DCFE6-441F-1F79-A858-0FE2EF1CDF13}"/>
              </a:ext>
            </a:extLst>
          </p:cNvPr>
          <p:cNvSpPr/>
          <p:nvPr/>
        </p:nvSpPr>
        <p:spPr>
          <a:xfrm>
            <a:off x="1926719" y="4787900"/>
            <a:ext cx="60847" cy="321447"/>
          </a:xfrm>
          <a:custGeom>
            <a:avLst/>
            <a:gdLst>
              <a:gd name="connsiteX0" fmla="*/ 44956 w 60847"/>
              <a:gd name="connsiteY0" fmla="*/ 0 h 321447"/>
              <a:gd name="connsiteX1" fmla="*/ 16381 w 60847"/>
              <a:gd name="connsiteY1" fmla="*/ 152400 h 321447"/>
              <a:gd name="connsiteX2" fmla="*/ 6856 w 60847"/>
              <a:gd name="connsiteY2" fmla="*/ 203200 h 321447"/>
              <a:gd name="connsiteX3" fmla="*/ 3681 w 60847"/>
              <a:gd name="connsiteY3" fmla="*/ 187325 h 321447"/>
              <a:gd name="connsiteX4" fmla="*/ 60831 w 60847"/>
              <a:gd name="connsiteY4" fmla="*/ 320675 h 321447"/>
              <a:gd name="connsiteX5" fmla="*/ 10031 w 60847"/>
              <a:gd name="connsiteY5" fmla="*/ 231775 h 321447"/>
              <a:gd name="connsiteX6" fmla="*/ 44956 w 60847"/>
              <a:gd name="connsiteY6" fmla="*/ 0 h 32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47" h="321447">
                <a:moveTo>
                  <a:pt x="44956" y="0"/>
                </a:moveTo>
                <a:lnTo>
                  <a:pt x="16381" y="152400"/>
                </a:lnTo>
                <a:lnTo>
                  <a:pt x="6856" y="203200"/>
                </a:lnTo>
                <a:cubicBezTo>
                  <a:pt x="4739" y="209021"/>
                  <a:pt x="-5315" y="167746"/>
                  <a:pt x="3681" y="187325"/>
                </a:cubicBezTo>
                <a:cubicBezTo>
                  <a:pt x="12677" y="206904"/>
                  <a:pt x="59773" y="313267"/>
                  <a:pt x="60831" y="320675"/>
                </a:cubicBezTo>
                <a:cubicBezTo>
                  <a:pt x="61889" y="328083"/>
                  <a:pt x="11089" y="280987"/>
                  <a:pt x="10031" y="231775"/>
                </a:cubicBezTo>
                <a:cubicBezTo>
                  <a:pt x="8973" y="182563"/>
                  <a:pt x="31727" y="103981"/>
                  <a:pt x="449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54850DAD-5D4D-AD27-C652-B8B441D7BA2C}"/>
              </a:ext>
            </a:extLst>
          </p:cNvPr>
          <p:cNvSpPr/>
          <p:nvPr/>
        </p:nvSpPr>
        <p:spPr>
          <a:xfrm>
            <a:off x="1985766" y="5609598"/>
            <a:ext cx="262832" cy="224229"/>
          </a:xfrm>
          <a:custGeom>
            <a:avLst/>
            <a:gdLst>
              <a:gd name="connsiteX0" fmla="*/ 8134 w 262832"/>
              <a:gd name="connsiteY0" fmla="*/ 3802 h 224229"/>
              <a:gd name="connsiteX1" fmla="*/ 262134 w 262832"/>
              <a:gd name="connsiteY1" fmla="*/ 222877 h 224229"/>
              <a:gd name="connsiteX2" fmla="*/ 81159 w 262832"/>
              <a:gd name="connsiteY2" fmla="*/ 92702 h 224229"/>
              <a:gd name="connsiteX3" fmla="*/ 8134 w 262832"/>
              <a:gd name="connsiteY3" fmla="*/ 3802 h 22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32" h="224229">
                <a:moveTo>
                  <a:pt x="8134" y="3802"/>
                </a:moveTo>
                <a:cubicBezTo>
                  <a:pt x="38296" y="25498"/>
                  <a:pt x="249963" y="208060"/>
                  <a:pt x="262134" y="222877"/>
                </a:cubicBezTo>
                <a:cubicBezTo>
                  <a:pt x="274305" y="237694"/>
                  <a:pt x="124022" y="126569"/>
                  <a:pt x="81159" y="92702"/>
                </a:cubicBezTo>
                <a:cubicBezTo>
                  <a:pt x="38296" y="58835"/>
                  <a:pt x="-22028" y="-17894"/>
                  <a:pt x="8134" y="3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79F7DC67-C3F0-4543-5B11-E9F8DB6EB4D7}"/>
              </a:ext>
            </a:extLst>
          </p:cNvPr>
          <p:cNvSpPr/>
          <p:nvPr/>
        </p:nvSpPr>
        <p:spPr>
          <a:xfrm>
            <a:off x="2202386" y="5867296"/>
            <a:ext cx="384125" cy="232162"/>
          </a:xfrm>
          <a:custGeom>
            <a:avLst/>
            <a:gdLst>
              <a:gd name="connsiteX0" fmla="*/ 1064 w 384125"/>
              <a:gd name="connsiteY0" fmla="*/ 104 h 232162"/>
              <a:gd name="connsiteX1" fmla="*/ 321739 w 384125"/>
              <a:gd name="connsiteY1" fmla="*/ 196954 h 232162"/>
              <a:gd name="connsiteX2" fmla="*/ 382064 w 384125"/>
              <a:gd name="connsiteY2" fmla="*/ 231879 h 232162"/>
              <a:gd name="connsiteX3" fmla="*/ 286814 w 384125"/>
              <a:gd name="connsiteY3" fmla="*/ 193779 h 232162"/>
              <a:gd name="connsiteX4" fmla="*/ 112189 w 384125"/>
              <a:gd name="connsiteY4" fmla="*/ 82654 h 232162"/>
              <a:gd name="connsiteX5" fmla="*/ 213789 w 384125"/>
              <a:gd name="connsiteY5" fmla="*/ 168379 h 232162"/>
              <a:gd name="connsiteX6" fmla="*/ 1064 w 384125"/>
              <a:gd name="connsiteY6" fmla="*/ 104 h 23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125" h="232162">
                <a:moveTo>
                  <a:pt x="1064" y="104"/>
                </a:moveTo>
                <a:cubicBezTo>
                  <a:pt x="19056" y="4867"/>
                  <a:pt x="258239" y="158325"/>
                  <a:pt x="321739" y="196954"/>
                </a:cubicBezTo>
                <a:cubicBezTo>
                  <a:pt x="385239" y="235583"/>
                  <a:pt x="387885" y="232408"/>
                  <a:pt x="382064" y="231879"/>
                </a:cubicBezTo>
                <a:cubicBezTo>
                  <a:pt x="376243" y="231350"/>
                  <a:pt x="331793" y="218650"/>
                  <a:pt x="286814" y="193779"/>
                </a:cubicBezTo>
                <a:cubicBezTo>
                  <a:pt x="241835" y="168908"/>
                  <a:pt x="124360" y="86887"/>
                  <a:pt x="112189" y="82654"/>
                </a:cubicBezTo>
                <a:cubicBezTo>
                  <a:pt x="100018" y="78421"/>
                  <a:pt x="228606" y="182137"/>
                  <a:pt x="213789" y="168379"/>
                </a:cubicBezTo>
                <a:cubicBezTo>
                  <a:pt x="198972" y="154621"/>
                  <a:pt x="-16928" y="-4659"/>
                  <a:pt x="1064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605E671A-A475-228E-13E1-46000A53AB89}"/>
              </a:ext>
            </a:extLst>
          </p:cNvPr>
          <p:cNvSpPr/>
          <p:nvPr/>
        </p:nvSpPr>
        <p:spPr>
          <a:xfrm>
            <a:off x="2298356" y="5583680"/>
            <a:ext cx="169407" cy="123323"/>
          </a:xfrm>
          <a:custGeom>
            <a:avLst/>
            <a:gdLst>
              <a:gd name="connsiteX0" fmla="*/ 3519 w 169407"/>
              <a:gd name="connsiteY0" fmla="*/ 1145 h 123323"/>
              <a:gd name="connsiteX1" fmla="*/ 168619 w 169407"/>
              <a:gd name="connsiteY1" fmla="*/ 121795 h 123323"/>
              <a:gd name="connsiteX2" fmla="*/ 63844 w 169407"/>
              <a:gd name="connsiteY2" fmla="*/ 64645 h 123323"/>
              <a:gd name="connsiteX3" fmla="*/ 3519 w 169407"/>
              <a:gd name="connsiteY3" fmla="*/ 1145 h 12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07" h="123323">
                <a:moveTo>
                  <a:pt x="3519" y="1145"/>
                </a:moveTo>
                <a:cubicBezTo>
                  <a:pt x="20982" y="10670"/>
                  <a:pt x="158565" y="111212"/>
                  <a:pt x="168619" y="121795"/>
                </a:cubicBezTo>
                <a:cubicBezTo>
                  <a:pt x="178673" y="132378"/>
                  <a:pt x="89773" y="85283"/>
                  <a:pt x="63844" y="64645"/>
                </a:cubicBezTo>
                <a:cubicBezTo>
                  <a:pt x="37915" y="44008"/>
                  <a:pt x="-13944" y="-8380"/>
                  <a:pt x="3519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F81732F6-0242-0773-3A67-998840C73287}"/>
              </a:ext>
            </a:extLst>
          </p:cNvPr>
          <p:cNvSpPr/>
          <p:nvPr/>
        </p:nvSpPr>
        <p:spPr>
          <a:xfrm>
            <a:off x="1958411" y="5774876"/>
            <a:ext cx="496400" cy="458554"/>
          </a:xfrm>
          <a:custGeom>
            <a:avLst/>
            <a:gdLst>
              <a:gd name="connsiteX0" fmla="*/ 564 w 496400"/>
              <a:gd name="connsiteY0" fmla="*/ 449 h 458554"/>
              <a:gd name="connsiteX1" fmla="*/ 213289 w 496400"/>
              <a:gd name="connsiteY1" fmla="*/ 244924 h 458554"/>
              <a:gd name="connsiteX2" fmla="*/ 495864 w 496400"/>
              <a:gd name="connsiteY2" fmla="*/ 457649 h 458554"/>
              <a:gd name="connsiteX3" fmla="*/ 276789 w 496400"/>
              <a:gd name="connsiteY3" fmla="*/ 308424 h 458554"/>
              <a:gd name="connsiteX4" fmla="*/ 564 w 496400"/>
              <a:gd name="connsiteY4" fmla="*/ 449 h 45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400" h="458554">
                <a:moveTo>
                  <a:pt x="564" y="449"/>
                </a:moveTo>
                <a:cubicBezTo>
                  <a:pt x="-10019" y="-10134"/>
                  <a:pt x="130739" y="168724"/>
                  <a:pt x="213289" y="244924"/>
                </a:cubicBezTo>
                <a:cubicBezTo>
                  <a:pt x="295839" y="321124"/>
                  <a:pt x="485281" y="447066"/>
                  <a:pt x="495864" y="457649"/>
                </a:cubicBezTo>
                <a:cubicBezTo>
                  <a:pt x="506447" y="468232"/>
                  <a:pt x="357751" y="384095"/>
                  <a:pt x="276789" y="308424"/>
                </a:cubicBezTo>
                <a:cubicBezTo>
                  <a:pt x="195827" y="232753"/>
                  <a:pt x="11147" y="11032"/>
                  <a:pt x="564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BA01528C-2C24-6C0B-0569-2479E34994FB}"/>
              </a:ext>
            </a:extLst>
          </p:cNvPr>
          <p:cNvSpPr/>
          <p:nvPr/>
        </p:nvSpPr>
        <p:spPr>
          <a:xfrm>
            <a:off x="5330704" y="5958827"/>
            <a:ext cx="778854" cy="673765"/>
          </a:xfrm>
          <a:custGeom>
            <a:avLst/>
            <a:gdLst>
              <a:gd name="connsiteX0" fmla="*/ 121 w 778854"/>
              <a:gd name="connsiteY0" fmla="*/ 673748 h 673765"/>
              <a:gd name="connsiteX1" fmla="*/ 320796 w 778854"/>
              <a:gd name="connsiteY1" fmla="*/ 397523 h 673765"/>
              <a:gd name="connsiteX2" fmla="*/ 539871 w 778854"/>
              <a:gd name="connsiteY2" fmla="*/ 187973 h 673765"/>
              <a:gd name="connsiteX3" fmla="*/ 644646 w 778854"/>
              <a:gd name="connsiteY3" fmla="*/ 102248 h 673765"/>
              <a:gd name="connsiteX4" fmla="*/ 666871 w 778854"/>
              <a:gd name="connsiteY4" fmla="*/ 76848 h 673765"/>
              <a:gd name="connsiteX5" fmla="*/ 777996 w 778854"/>
              <a:gd name="connsiteY5" fmla="*/ 648 h 673765"/>
              <a:gd name="connsiteX6" fmla="*/ 600196 w 778854"/>
              <a:gd name="connsiteY6" fmla="*/ 124473 h 673765"/>
              <a:gd name="connsiteX7" fmla="*/ 546221 w 778854"/>
              <a:gd name="connsiteY7" fmla="*/ 187973 h 673765"/>
              <a:gd name="connsiteX8" fmla="*/ 285871 w 778854"/>
              <a:gd name="connsiteY8" fmla="*/ 410223 h 673765"/>
              <a:gd name="connsiteX9" fmla="*/ 121 w 778854"/>
              <a:gd name="connsiteY9" fmla="*/ 673748 h 67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8854" h="673765">
                <a:moveTo>
                  <a:pt x="121" y="673748"/>
                </a:moveTo>
                <a:cubicBezTo>
                  <a:pt x="5942" y="671631"/>
                  <a:pt x="230838" y="478485"/>
                  <a:pt x="320796" y="397523"/>
                </a:cubicBezTo>
                <a:cubicBezTo>
                  <a:pt x="410754" y="316560"/>
                  <a:pt x="485896" y="237185"/>
                  <a:pt x="539871" y="187973"/>
                </a:cubicBezTo>
                <a:cubicBezTo>
                  <a:pt x="593846" y="138761"/>
                  <a:pt x="623479" y="120769"/>
                  <a:pt x="644646" y="102248"/>
                </a:cubicBezTo>
                <a:cubicBezTo>
                  <a:pt x="665813" y="83727"/>
                  <a:pt x="644646" y="93781"/>
                  <a:pt x="666871" y="76848"/>
                </a:cubicBezTo>
                <a:cubicBezTo>
                  <a:pt x="689096" y="59915"/>
                  <a:pt x="789109" y="-7290"/>
                  <a:pt x="777996" y="648"/>
                </a:cubicBezTo>
                <a:cubicBezTo>
                  <a:pt x="766884" y="8585"/>
                  <a:pt x="638825" y="93252"/>
                  <a:pt x="600196" y="124473"/>
                </a:cubicBezTo>
                <a:cubicBezTo>
                  <a:pt x="561567" y="155694"/>
                  <a:pt x="598609" y="140348"/>
                  <a:pt x="546221" y="187973"/>
                </a:cubicBezTo>
                <a:cubicBezTo>
                  <a:pt x="493834" y="235598"/>
                  <a:pt x="372125" y="332965"/>
                  <a:pt x="285871" y="410223"/>
                </a:cubicBezTo>
                <a:cubicBezTo>
                  <a:pt x="199617" y="487481"/>
                  <a:pt x="-5700" y="675865"/>
                  <a:pt x="121" y="673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075404B9-C5DF-8EE5-2773-84157C8CF6E1}"/>
              </a:ext>
            </a:extLst>
          </p:cNvPr>
          <p:cNvSpPr/>
          <p:nvPr/>
        </p:nvSpPr>
        <p:spPr>
          <a:xfrm>
            <a:off x="5963510" y="5945432"/>
            <a:ext cx="168653" cy="116639"/>
          </a:xfrm>
          <a:custGeom>
            <a:avLst/>
            <a:gdLst>
              <a:gd name="connsiteX0" fmla="*/ 167415 w 168653"/>
              <a:gd name="connsiteY0" fmla="*/ 1343 h 116639"/>
              <a:gd name="connsiteX1" fmla="*/ 2315 w 168653"/>
              <a:gd name="connsiteY1" fmla="*/ 115643 h 116639"/>
              <a:gd name="connsiteX2" fmla="*/ 75340 w 168653"/>
              <a:gd name="connsiteY2" fmla="*/ 55318 h 116639"/>
              <a:gd name="connsiteX3" fmla="*/ 167415 w 168653"/>
              <a:gd name="connsiteY3" fmla="*/ 1343 h 11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53" h="116639">
                <a:moveTo>
                  <a:pt x="167415" y="1343"/>
                </a:moveTo>
                <a:cubicBezTo>
                  <a:pt x="155244" y="11397"/>
                  <a:pt x="17661" y="106647"/>
                  <a:pt x="2315" y="115643"/>
                </a:cubicBezTo>
                <a:cubicBezTo>
                  <a:pt x="-13031" y="124639"/>
                  <a:pt x="52057" y="70135"/>
                  <a:pt x="75340" y="55318"/>
                </a:cubicBezTo>
                <a:cubicBezTo>
                  <a:pt x="98623" y="40501"/>
                  <a:pt x="179586" y="-8711"/>
                  <a:pt x="167415" y="1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D44C8B15-5256-C6BB-92AC-F9B3137532F7}"/>
              </a:ext>
            </a:extLst>
          </p:cNvPr>
          <p:cNvSpPr/>
          <p:nvPr/>
        </p:nvSpPr>
        <p:spPr>
          <a:xfrm>
            <a:off x="5594346" y="6172085"/>
            <a:ext cx="622310" cy="514484"/>
          </a:xfrm>
          <a:custGeom>
            <a:avLst/>
            <a:gdLst>
              <a:gd name="connsiteX0" fmla="*/ 622304 w 622310"/>
              <a:gd name="connsiteY0" fmla="*/ 115 h 514484"/>
              <a:gd name="connsiteX1" fmla="*/ 419104 w 622310"/>
              <a:gd name="connsiteY1" fmla="*/ 133465 h 514484"/>
              <a:gd name="connsiteX2" fmla="*/ 177804 w 622310"/>
              <a:gd name="connsiteY2" fmla="*/ 355715 h 514484"/>
              <a:gd name="connsiteX3" fmla="*/ 4 w 622310"/>
              <a:gd name="connsiteY3" fmla="*/ 514465 h 514484"/>
              <a:gd name="connsiteX4" fmla="*/ 171454 w 622310"/>
              <a:gd name="connsiteY4" fmla="*/ 346190 h 514484"/>
              <a:gd name="connsiteX5" fmla="*/ 412754 w 622310"/>
              <a:gd name="connsiteY5" fmla="*/ 114415 h 514484"/>
              <a:gd name="connsiteX6" fmla="*/ 622304 w 622310"/>
              <a:gd name="connsiteY6" fmla="*/ 115 h 51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310" h="514484">
                <a:moveTo>
                  <a:pt x="622304" y="115"/>
                </a:moveTo>
                <a:cubicBezTo>
                  <a:pt x="623362" y="3290"/>
                  <a:pt x="493187" y="74198"/>
                  <a:pt x="419104" y="133465"/>
                </a:cubicBezTo>
                <a:cubicBezTo>
                  <a:pt x="345021" y="192732"/>
                  <a:pt x="247654" y="292215"/>
                  <a:pt x="177804" y="355715"/>
                </a:cubicBezTo>
                <a:cubicBezTo>
                  <a:pt x="107954" y="419215"/>
                  <a:pt x="1062" y="516053"/>
                  <a:pt x="4" y="514465"/>
                </a:cubicBezTo>
                <a:cubicBezTo>
                  <a:pt x="-1054" y="512877"/>
                  <a:pt x="171454" y="346190"/>
                  <a:pt x="171454" y="346190"/>
                </a:cubicBezTo>
                <a:cubicBezTo>
                  <a:pt x="240246" y="279515"/>
                  <a:pt x="341846" y="168919"/>
                  <a:pt x="412754" y="114415"/>
                </a:cubicBezTo>
                <a:cubicBezTo>
                  <a:pt x="483662" y="59911"/>
                  <a:pt x="621246" y="-3060"/>
                  <a:pt x="622304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844C6D88-64C2-347C-013D-83ED7FE8D3F0}"/>
              </a:ext>
            </a:extLst>
          </p:cNvPr>
          <p:cNvSpPr/>
          <p:nvPr/>
        </p:nvSpPr>
        <p:spPr>
          <a:xfrm>
            <a:off x="5627099" y="6194423"/>
            <a:ext cx="599148" cy="539262"/>
          </a:xfrm>
          <a:custGeom>
            <a:avLst/>
            <a:gdLst>
              <a:gd name="connsiteX0" fmla="*/ 599076 w 599148"/>
              <a:gd name="connsiteY0" fmla="*/ 2 h 539262"/>
              <a:gd name="connsiteX1" fmla="*/ 402226 w 599148"/>
              <a:gd name="connsiteY1" fmla="*/ 158752 h 539262"/>
              <a:gd name="connsiteX2" fmla="*/ 8526 w 599148"/>
              <a:gd name="connsiteY2" fmla="*/ 533402 h 539262"/>
              <a:gd name="connsiteX3" fmla="*/ 151401 w 599148"/>
              <a:gd name="connsiteY3" fmla="*/ 371477 h 539262"/>
              <a:gd name="connsiteX4" fmla="*/ 383176 w 599148"/>
              <a:gd name="connsiteY4" fmla="*/ 155577 h 539262"/>
              <a:gd name="connsiteX5" fmla="*/ 599076 w 599148"/>
              <a:gd name="connsiteY5" fmla="*/ 2 h 53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148" h="539262">
                <a:moveTo>
                  <a:pt x="599076" y="2"/>
                </a:moveTo>
                <a:cubicBezTo>
                  <a:pt x="602251" y="531"/>
                  <a:pt x="500651" y="69852"/>
                  <a:pt x="402226" y="158752"/>
                </a:cubicBezTo>
                <a:cubicBezTo>
                  <a:pt x="303801" y="247652"/>
                  <a:pt x="50330" y="497948"/>
                  <a:pt x="8526" y="533402"/>
                </a:cubicBezTo>
                <a:cubicBezTo>
                  <a:pt x="-33278" y="568856"/>
                  <a:pt x="88959" y="434448"/>
                  <a:pt x="151401" y="371477"/>
                </a:cubicBezTo>
                <a:cubicBezTo>
                  <a:pt x="213843" y="308506"/>
                  <a:pt x="314384" y="214844"/>
                  <a:pt x="383176" y="155577"/>
                </a:cubicBezTo>
                <a:cubicBezTo>
                  <a:pt x="451968" y="96310"/>
                  <a:pt x="595901" y="-527"/>
                  <a:pt x="59907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23F84F1C-54C0-7034-F68E-35850FDEB40C}"/>
              </a:ext>
            </a:extLst>
          </p:cNvPr>
          <p:cNvSpPr/>
          <p:nvPr/>
        </p:nvSpPr>
        <p:spPr>
          <a:xfrm>
            <a:off x="6114604" y="5943306"/>
            <a:ext cx="175366" cy="178105"/>
          </a:xfrm>
          <a:custGeom>
            <a:avLst/>
            <a:gdLst>
              <a:gd name="connsiteX0" fmla="*/ 175071 w 175366"/>
              <a:gd name="connsiteY0" fmla="*/ 178094 h 178105"/>
              <a:gd name="connsiteX1" fmla="*/ 92521 w 175366"/>
              <a:gd name="connsiteY1" fmla="*/ 76494 h 178105"/>
              <a:gd name="connsiteX2" fmla="*/ 32196 w 175366"/>
              <a:gd name="connsiteY2" fmla="*/ 16169 h 178105"/>
              <a:gd name="connsiteX3" fmla="*/ 446 w 175366"/>
              <a:gd name="connsiteY3" fmla="*/ 294 h 178105"/>
              <a:gd name="connsiteX4" fmla="*/ 54421 w 175366"/>
              <a:gd name="connsiteY4" fmla="*/ 25694 h 178105"/>
              <a:gd name="connsiteX5" fmla="*/ 117921 w 175366"/>
              <a:gd name="connsiteY5" fmla="*/ 82844 h 178105"/>
              <a:gd name="connsiteX6" fmla="*/ 175071 w 175366"/>
              <a:gd name="connsiteY6" fmla="*/ 178094 h 1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366" h="178105">
                <a:moveTo>
                  <a:pt x="175071" y="178094"/>
                </a:moveTo>
                <a:cubicBezTo>
                  <a:pt x="170838" y="177036"/>
                  <a:pt x="116333" y="103481"/>
                  <a:pt x="92521" y="76494"/>
                </a:cubicBezTo>
                <a:cubicBezTo>
                  <a:pt x="68709" y="49507"/>
                  <a:pt x="47542" y="28869"/>
                  <a:pt x="32196" y="16169"/>
                </a:cubicBezTo>
                <a:cubicBezTo>
                  <a:pt x="16850" y="3469"/>
                  <a:pt x="-3258" y="-1293"/>
                  <a:pt x="446" y="294"/>
                </a:cubicBezTo>
                <a:cubicBezTo>
                  <a:pt x="4150" y="1881"/>
                  <a:pt x="34842" y="11936"/>
                  <a:pt x="54421" y="25694"/>
                </a:cubicBezTo>
                <a:cubicBezTo>
                  <a:pt x="74000" y="39452"/>
                  <a:pt x="98871" y="58502"/>
                  <a:pt x="117921" y="82844"/>
                </a:cubicBezTo>
                <a:cubicBezTo>
                  <a:pt x="136971" y="107186"/>
                  <a:pt x="179304" y="179152"/>
                  <a:pt x="175071" y="178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C6D860DF-6A3A-19CA-703B-CB2226FB76A1}"/>
              </a:ext>
            </a:extLst>
          </p:cNvPr>
          <p:cNvSpPr/>
          <p:nvPr/>
        </p:nvSpPr>
        <p:spPr>
          <a:xfrm>
            <a:off x="6291783" y="5626044"/>
            <a:ext cx="1464772" cy="490924"/>
          </a:xfrm>
          <a:custGeom>
            <a:avLst/>
            <a:gdLst>
              <a:gd name="connsiteX0" fmla="*/ 10592 w 1464772"/>
              <a:gd name="connsiteY0" fmla="*/ 485831 h 490924"/>
              <a:gd name="connsiteX1" fmla="*/ 140767 w 1464772"/>
              <a:gd name="connsiteY1" fmla="*/ 403281 h 490924"/>
              <a:gd name="connsiteX2" fmla="*/ 667817 w 1464772"/>
              <a:gd name="connsiteY2" fmla="*/ 152456 h 490924"/>
              <a:gd name="connsiteX3" fmla="*/ 528117 w 1464772"/>
              <a:gd name="connsiteY3" fmla="*/ 203256 h 490924"/>
              <a:gd name="connsiteX4" fmla="*/ 982142 w 1464772"/>
              <a:gd name="connsiteY4" fmla="*/ 82606 h 490924"/>
              <a:gd name="connsiteX5" fmla="*/ 1464742 w 1464772"/>
              <a:gd name="connsiteY5" fmla="*/ 56 h 490924"/>
              <a:gd name="connsiteX6" fmla="*/ 959917 w 1464772"/>
              <a:gd name="connsiteY6" fmla="*/ 69906 h 490924"/>
              <a:gd name="connsiteX7" fmla="*/ 877367 w 1464772"/>
              <a:gd name="connsiteY7" fmla="*/ 85781 h 490924"/>
              <a:gd name="connsiteX8" fmla="*/ 455092 w 1464772"/>
              <a:gd name="connsiteY8" fmla="*/ 228656 h 490924"/>
              <a:gd name="connsiteX9" fmla="*/ 343967 w 1464772"/>
              <a:gd name="connsiteY9" fmla="*/ 279456 h 490924"/>
              <a:gd name="connsiteX10" fmla="*/ 455092 w 1464772"/>
              <a:gd name="connsiteY10" fmla="*/ 247706 h 490924"/>
              <a:gd name="connsiteX11" fmla="*/ 353492 w 1464772"/>
              <a:gd name="connsiteY11" fmla="*/ 276281 h 490924"/>
              <a:gd name="connsiteX12" fmla="*/ 10592 w 1464772"/>
              <a:gd name="connsiteY12" fmla="*/ 485831 h 49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4772" h="490924">
                <a:moveTo>
                  <a:pt x="10592" y="485831"/>
                </a:moveTo>
                <a:cubicBezTo>
                  <a:pt x="-24862" y="506998"/>
                  <a:pt x="31230" y="458843"/>
                  <a:pt x="140767" y="403281"/>
                </a:cubicBezTo>
                <a:cubicBezTo>
                  <a:pt x="250304" y="347719"/>
                  <a:pt x="603259" y="185794"/>
                  <a:pt x="667817" y="152456"/>
                </a:cubicBezTo>
                <a:cubicBezTo>
                  <a:pt x="732375" y="119118"/>
                  <a:pt x="475730" y="214898"/>
                  <a:pt x="528117" y="203256"/>
                </a:cubicBezTo>
                <a:cubicBezTo>
                  <a:pt x="580504" y="191614"/>
                  <a:pt x="826038" y="116473"/>
                  <a:pt x="982142" y="82606"/>
                </a:cubicBezTo>
                <a:cubicBezTo>
                  <a:pt x="1138246" y="48739"/>
                  <a:pt x="1468446" y="2173"/>
                  <a:pt x="1464742" y="56"/>
                </a:cubicBezTo>
                <a:cubicBezTo>
                  <a:pt x="1461038" y="-2061"/>
                  <a:pt x="1057813" y="55619"/>
                  <a:pt x="959917" y="69906"/>
                </a:cubicBezTo>
                <a:cubicBezTo>
                  <a:pt x="862021" y="84193"/>
                  <a:pt x="961505" y="59323"/>
                  <a:pt x="877367" y="85781"/>
                </a:cubicBezTo>
                <a:cubicBezTo>
                  <a:pt x="793229" y="112239"/>
                  <a:pt x="543992" y="196377"/>
                  <a:pt x="455092" y="228656"/>
                </a:cubicBezTo>
                <a:cubicBezTo>
                  <a:pt x="366192" y="260935"/>
                  <a:pt x="343967" y="276281"/>
                  <a:pt x="343967" y="279456"/>
                </a:cubicBezTo>
                <a:cubicBezTo>
                  <a:pt x="343967" y="282631"/>
                  <a:pt x="453505" y="248235"/>
                  <a:pt x="455092" y="247706"/>
                </a:cubicBezTo>
                <a:cubicBezTo>
                  <a:pt x="456679" y="247177"/>
                  <a:pt x="424930" y="239239"/>
                  <a:pt x="353492" y="276281"/>
                </a:cubicBezTo>
                <a:cubicBezTo>
                  <a:pt x="282055" y="313323"/>
                  <a:pt x="46046" y="464664"/>
                  <a:pt x="10592" y="485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7677A112-3915-EF87-6BCF-A989574F8151}"/>
              </a:ext>
            </a:extLst>
          </p:cNvPr>
          <p:cNvSpPr/>
          <p:nvPr/>
        </p:nvSpPr>
        <p:spPr>
          <a:xfrm>
            <a:off x="6372225" y="5678771"/>
            <a:ext cx="845306" cy="331504"/>
          </a:xfrm>
          <a:custGeom>
            <a:avLst/>
            <a:gdLst>
              <a:gd name="connsiteX0" fmla="*/ 0 w 845306"/>
              <a:gd name="connsiteY0" fmla="*/ 331504 h 331504"/>
              <a:gd name="connsiteX1" fmla="*/ 219075 w 845306"/>
              <a:gd name="connsiteY1" fmla="*/ 204504 h 331504"/>
              <a:gd name="connsiteX2" fmla="*/ 612775 w 845306"/>
              <a:gd name="connsiteY2" fmla="*/ 42579 h 331504"/>
              <a:gd name="connsiteX3" fmla="*/ 781050 w 845306"/>
              <a:gd name="connsiteY3" fmla="*/ 10829 h 331504"/>
              <a:gd name="connsiteX4" fmla="*/ 841375 w 845306"/>
              <a:gd name="connsiteY4" fmla="*/ 29879 h 331504"/>
              <a:gd name="connsiteX5" fmla="*/ 806450 w 845306"/>
              <a:gd name="connsiteY5" fmla="*/ 1304 h 331504"/>
              <a:gd name="connsiteX6" fmla="*/ 542925 w 845306"/>
              <a:gd name="connsiteY6" fmla="*/ 80679 h 331504"/>
              <a:gd name="connsiteX7" fmla="*/ 228600 w 845306"/>
              <a:gd name="connsiteY7" fmla="*/ 214029 h 331504"/>
              <a:gd name="connsiteX8" fmla="*/ 130175 w 845306"/>
              <a:gd name="connsiteY8" fmla="*/ 258479 h 331504"/>
              <a:gd name="connsiteX9" fmla="*/ 0 w 845306"/>
              <a:gd name="connsiteY9" fmla="*/ 331504 h 33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5306" h="331504">
                <a:moveTo>
                  <a:pt x="0" y="331504"/>
                </a:moveTo>
                <a:cubicBezTo>
                  <a:pt x="14817" y="322508"/>
                  <a:pt x="116946" y="252658"/>
                  <a:pt x="219075" y="204504"/>
                </a:cubicBezTo>
                <a:cubicBezTo>
                  <a:pt x="321204" y="156350"/>
                  <a:pt x="519113" y="74858"/>
                  <a:pt x="612775" y="42579"/>
                </a:cubicBezTo>
                <a:cubicBezTo>
                  <a:pt x="706437" y="10300"/>
                  <a:pt x="742950" y="12946"/>
                  <a:pt x="781050" y="10829"/>
                </a:cubicBezTo>
                <a:cubicBezTo>
                  <a:pt x="819150" y="8712"/>
                  <a:pt x="837142" y="31466"/>
                  <a:pt x="841375" y="29879"/>
                </a:cubicBezTo>
                <a:cubicBezTo>
                  <a:pt x="845608" y="28292"/>
                  <a:pt x="856192" y="-7163"/>
                  <a:pt x="806450" y="1304"/>
                </a:cubicBezTo>
                <a:cubicBezTo>
                  <a:pt x="756708" y="9771"/>
                  <a:pt x="639233" y="45225"/>
                  <a:pt x="542925" y="80679"/>
                </a:cubicBezTo>
                <a:cubicBezTo>
                  <a:pt x="446617" y="116133"/>
                  <a:pt x="297392" y="184396"/>
                  <a:pt x="228600" y="214029"/>
                </a:cubicBezTo>
                <a:cubicBezTo>
                  <a:pt x="159808" y="243662"/>
                  <a:pt x="164571" y="238900"/>
                  <a:pt x="130175" y="258479"/>
                </a:cubicBezTo>
                <a:lnTo>
                  <a:pt x="0" y="3315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C1573AAE-4794-D13E-6691-3A59AC67D6D1}"/>
              </a:ext>
            </a:extLst>
          </p:cNvPr>
          <p:cNvSpPr/>
          <p:nvPr/>
        </p:nvSpPr>
        <p:spPr>
          <a:xfrm>
            <a:off x="6222516" y="5803040"/>
            <a:ext cx="200726" cy="235810"/>
          </a:xfrm>
          <a:custGeom>
            <a:avLst/>
            <a:gdLst>
              <a:gd name="connsiteX0" fmla="*/ 92559 w 200726"/>
              <a:gd name="connsiteY0" fmla="*/ 860 h 235810"/>
              <a:gd name="connsiteX1" fmla="*/ 25884 w 200726"/>
              <a:gd name="connsiteY1" fmla="*/ 99285 h 235810"/>
              <a:gd name="connsiteX2" fmla="*/ 16359 w 200726"/>
              <a:gd name="connsiteY2" fmla="*/ 137385 h 235810"/>
              <a:gd name="connsiteX3" fmla="*/ 51284 w 200726"/>
              <a:gd name="connsiteY3" fmla="*/ 210410 h 235810"/>
              <a:gd name="connsiteX4" fmla="*/ 121134 w 200726"/>
              <a:gd name="connsiteY4" fmla="*/ 219935 h 235810"/>
              <a:gd name="connsiteX5" fmla="*/ 200509 w 200726"/>
              <a:gd name="connsiteY5" fmla="*/ 178660 h 235810"/>
              <a:gd name="connsiteX6" fmla="*/ 95734 w 200726"/>
              <a:gd name="connsiteY6" fmla="*/ 235810 h 235810"/>
              <a:gd name="connsiteX7" fmla="*/ 16359 w 200726"/>
              <a:gd name="connsiteY7" fmla="*/ 178660 h 235810"/>
              <a:gd name="connsiteX8" fmla="*/ 484 w 200726"/>
              <a:gd name="connsiteY8" fmla="*/ 143735 h 235810"/>
              <a:gd name="connsiteX9" fmla="*/ 25884 w 200726"/>
              <a:gd name="connsiteY9" fmla="*/ 54835 h 235810"/>
              <a:gd name="connsiteX10" fmla="*/ 92559 w 200726"/>
              <a:gd name="connsiteY10" fmla="*/ 860 h 23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726" h="235810">
                <a:moveTo>
                  <a:pt x="92559" y="860"/>
                </a:moveTo>
                <a:cubicBezTo>
                  <a:pt x="92559" y="8268"/>
                  <a:pt x="38584" y="76531"/>
                  <a:pt x="25884" y="99285"/>
                </a:cubicBezTo>
                <a:cubicBezTo>
                  <a:pt x="13184" y="122039"/>
                  <a:pt x="12126" y="118864"/>
                  <a:pt x="16359" y="137385"/>
                </a:cubicBezTo>
                <a:cubicBezTo>
                  <a:pt x="20592" y="155906"/>
                  <a:pt x="33822" y="196652"/>
                  <a:pt x="51284" y="210410"/>
                </a:cubicBezTo>
                <a:cubicBezTo>
                  <a:pt x="68746" y="224168"/>
                  <a:pt x="96263" y="225227"/>
                  <a:pt x="121134" y="219935"/>
                </a:cubicBezTo>
                <a:cubicBezTo>
                  <a:pt x="146005" y="214643"/>
                  <a:pt x="204742" y="176014"/>
                  <a:pt x="200509" y="178660"/>
                </a:cubicBezTo>
                <a:cubicBezTo>
                  <a:pt x="196276" y="181306"/>
                  <a:pt x="126426" y="235810"/>
                  <a:pt x="95734" y="235810"/>
                </a:cubicBezTo>
                <a:cubicBezTo>
                  <a:pt x="65042" y="235810"/>
                  <a:pt x="32234" y="194006"/>
                  <a:pt x="16359" y="178660"/>
                </a:cubicBezTo>
                <a:cubicBezTo>
                  <a:pt x="484" y="163314"/>
                  <a:pt x="-1103" y="164372"/>
                  <a:pt x="484" y="143735"/>
                </a:cubicBezTo>
                <a:cubicBezTo>
                  <a:pt x="2071" y="123098"/>
                  <a:pt x="13184" y="73885"/>
                  <a:pt x="25884" y="54835"/>
                </a:cubicBezTo>
                <a:cubicBezTo>
                  <a:pt x="38584" y="35785"/>
                  <a:pt x="92559" y="-6548"/>
                  <a:pt x="92559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98724975-325D-4D3E-C8B3-44AC99A3F589}"/>
              </a:ext>
            </a:extLst>
          </p:cNvPr>
          <p:cNvSpPr/>
          <p:nvPr/>
        </p:nvSpPr>
        <p:spPr>
          <a:xfrm>
            <a:off x="6295455" y="5103160"/>
            <a:ext cx="374695" cy="736275"/>
          </a:xfrm>
          <a:custGeom>
            <a:avLst/>
            <a:gdLst>
              <a:gd name="connsiteX0" fmla="*/ 365695 w 374695"/>
              <a:gd name="connsiteY0" fmla="*/ 24465 h 736275"/>
              <a:gd name="connsiteX1" fmla="*/ 216470 w 374695"/>
              <a:gd name="connsiteY1" fmla="*/ 373715 h 736275"/>
              <a:gd name="connsiteX2" fmla="*/ 570 w 374695"/>
              <a:gd name="connsiteY2" fmla="*/ 735665 h 736275"/>
              <a:gd name="connsiteX3" fmla="*/ 159320 w 374695"/>
              <a:gd name="connsiteY3" fmla="*/ 449915 h 736275"/>
              <a:gd name="connsiteX4" fmla="*/ 337120 w 374695"/>
              <a:gd name="connsiteY4" fmla="*/ 75265 h 736275"/>
              <a:gd name="connsiteX5" fmla="*/ 365695 w 374695"/>
              <a:gd name="connsiteY5" fmla="*/ 24465 h 73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695" h="736275">
                <a:moveTo>
                  <a:pt x="365695" y="24465"/>
                </a:moveTo>
                <a:cubicBezTo>
                  <a:pt x="345587" y="74207"/>
                  <a:pt x="277324" y="255182"/>
                  <a:pt x="216470" y="373715"/>
                </a:cubicBezTo>
                <a:cubicBezTo>
                  <a:pt x="155616" y="492248"/>
                  <a:pt x="10095" y="722965"/>
                  <a:pt x="570" y="735665"/>
                </a:cubicBezTo>
                <a:cubicBezTo>
                  <a:pt x="-8955" y="748365"/>
                  <a:pt x="103228" y="559982"/>
                  <a:pt x="159320" y="449915"/>
                </a:cubicBezTo>
                <a:cubicBezTo>
                  <a:pt x="215412" y="339848"/>
                  <a:pt x="303783" y="145115"/>
                  <a:pt x="337120" y="75265"/>
                </a:cubicBezTo>
                <a:cubicBezTo>
                  <a:pt x="370457" y="5415"/>
                  <a:pt x="385803" y="-25277"/>
                  <a:pt x="365695" y="24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7EF6412D-E6D8-E273-B237-DE70FE5415FC}"/>
              </a:ext>
            </a:extLst>
          </p:cNvPr>
          <p:cNvSpPr/>
          <p:nvPr/>
        </p:nvSpPr>
        <p:spPr>
          <a:xfrm>
            <a:off x="6130692" y="5059209"/>
            <a:ext cx="488076" cy="878667"/>
          </a:xfrm>
          <a:custGeom>
            <a:avLst/>
            <a:gdLst>
              <a:gd name="connsiteX0" fmla="*/ 482833 w 488076"/>
              <a:gd name="connsiteY0" fmla="*/ 4916 h 878667"/>
              <a:gd name="connsiteX1" fmla="*/ 317733 w 488076"/>
              <a:gd name="connsiteY1" fmla="*/ 443066 h 878667"/>
              <a:gd name="connsiteX2" fmla="*/ 133583 w 488076"/>
              <a:gd name="connsiteY2" fmla="*/ 735166 h 878667"/>
              <a:gd name="connsiteX3" fmla="*/ 233 w 488076"/>
              <a:gd name="connsiteY3" fmla="*/ 878041 h 878667"/>
              <a:gd name="connsiteX4" fmla="*/ 165333 w 488076"/>
              <a:gd name="connsiteY4" fmla="*/ 684366 h 878667"/>
              <a:gd name="connsiteX5" fmla="*/ 276458 w 488076"/>
              <a:gd name="connsiteY5" fmla="*/ 497041 h 878667"/>
              <a:gd name="connsiteX6" fmla="*/ 432033 w 488076"/>
              <a:gd name="connsiteY6" fmla="*/ 223991 h 878667"/>
              <a:gd name="connsiteX7" fmla="*/ 482833 w 488076"/>
              <a:gd name="connsiteY7" fmla="*/ 4916 h 87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076" h="878667">
                <a:moveTo>
                  <a:pt x="482833" y="4916"/>
                </a:moveTo>
                <a:cubicBezTo>
                  <a:pt x="463783" y="41428"/>
                  <a:pt x="375941" y="321358"/>
                  <a:pt x="317733" y="443066"/>
                </a:cubicBezTo>
                <a:cubicBezTo>
                  <a:pt x="259525" y="564774"/>
                  <a:pt x="186500" y="662670"/>
                  <a:pt x="133583" y="735166"/>
                </a:cubicBezTo>
                <a:cubicBezTo>
                  <a:pt x="80666" y="807662"/>
                  <a:pt x="-5059" y="886508"/>
                  <a:pt x="233" y="878041"/>
                </a:cubicBezTo>
                <a:cubicBezTo>
                  <a:pt x="5525" y="869574"/>
                  <a:pt x="119296" y="747866"/>
                  <a:pt x="165333" y="684366"/>
                </a:cubicBezTo>
                <a:cubicBezTo>
                  <a:pt x="211370" y="620866"/>
                  <a:pt x="232008" y="573770"/>
                  <a:pt x="276458" y="497041"/>
                </a:cubicBezTo>
                <a:cubicBezTo>
                  <a:pt x="320908" y="420312"/>
                  <a:pt x="398696" y="303366"/>
                  <a:pt x="432033" y="223991"/>
                </a:cubicBezTo>
                <a:cubicBezTo>
                  <a:pt x="465370" y="144616"/>
                  <a:pt x="501883" y="-31596"/>
                  <a:pt x="482833" y="4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AEFD8B83-D650-035D-E08F-6D9489721058}"/>
              </a:ext>
            </a:extLst>
          </p:cNvPr>
          <p:cNvSpPr/>
          <p:nvPr/>
        </p:nvSpPr>
        <p:spPr>
          <a:xfrm>
            <a:off x="6616278" y="5048246"/>
            <a:ext cx="64032" cy="136533"/>
          </a:xfrm>
          <a:custGeom>
            <a:avLst/>
            <a:gdLst>
              <a:gd name="connsiteX0" fmla="*/ 422 w 64032"/>
              <a:gd name="connsiteY0" fmla="*/ 4 h 136533"/>
              <a:gd name="connsiteX1" fmla="*/ 35347 w 64032"/>
              <a:gd name="connsiteY1" fmla="*/ 69854 h 136533"/>
              <a:gd name="connsiteX2" fmla="*/ 16297 w 64032"/>
              <a:gd name="connsiteY2" fmla="*/ 136529 h 136533"/>
              <a:gd name="connsiteX3" fmla="*/ 63922 w 64032"/>
              <a:gd name="connsiteY3" fmla="*/ 66679 h 136533"/>
              <a:gd name="connsiteX4" fmla="*/ 422 w 64032"/>
              <a:gd name="connsiteY4" fmla="*/ 4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32" h="136533">
                <a:moveTo>
                  <a:pt x="422" y="4"/>
                </a:moveTo>
                <a:cubicBezTo>
                  <a:pt x="-4341" y="533"/>
                  <a:pt x="32701" y="47100"/>
                  <a:pt x="35347" y="69854"/>
                </a:cubicBezTo>
                <a:cubicBezTo>
                  <a:pt x="37993" y="92608"/>
                  <a:pt x="11535" y="137058"/>
                  <a:pt x="16297" y="136529"/>
                </a:cubicBezTo>
                <a:cubicBezTo>
                  <a:pt x="21060" y="136000"/>
                  <a:pt x="66568" y="85729"/>
                  <a:pt x="63922" y="66679"/>
                </a:cubicBezTo>
                <a:cubicBezTo>
                  <a:pt x="61276" y="47629"/>
                  <a:pt x="5185" y="-525"/>
                  <a:pt x="42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33BF74E8-8AC1-A93F-BBA0-13250B52B88D}"/>
              </a:ext>
            </a:extLst>
          </p:cNvPr>
          <p:cNvSpPr/>
          <p:nvPr/>
        </p:nvSpPr>
        <p:spPr>
          <a:xfrm>
            <a:off x="6329564" y="5600590"/>
            <a:ext cx="894548" cy="366041"/>
          </a:xfrm>
          <a:custGeom>
            <a:avLst/>
            <a:gdLst>
              <a:gd name="connsiteX0" fmla="*/ 4561 w 894548"/>
              <a:gd name="connsiteY0" fmla="*/ 362060 h 366041"/>
              <a:gd name="connsiteX1" fmla="*/ 252211 w 894548"/>
              <a:gd name="connsiteY1" fmla="*/ 203310 h 366041"/>
              <a:gd name="connsiteX2" fmla="*/ 677661 w 894548"/>
              <a:gd name="connsiteY2" fmla="*/ 60435 h 366041"/>
              <a:gd name="connsiteX3" fmla="*/ 893561 w 894548"/>
              <a:gd name="connsiteY3" fmla="*/ 110 h 366041"/>
              <a:gd name="connsiteX4" fmla="*/ 598286 w 894548"/>
              <a:gd name="connsiteY4" fmla="*/ 73135 h 366041"/>
              <a:gd name="connsiteX5" fmla="*/ 379211 w 894548"/>
              <a:gd name="connsiteY5" fmla="*/ 146160 h 366041"/>
              <a:gd name="connsiteX6" fmla="*/ 90286 w 894548"/>
              <a:gd name="connsiteY6" fmla="*/ 304910 h 366041"/>
              <a:gd name="connsiteX7" fmla="*/ 90286 w 894548"/>
              <a:gd name="connsiteY7" fmla="*/ 317610 h 366041"/>
              <a:gd name="connsiteX8" fmla="*/ 4561 w 894548"/>
              <a:gd name="connsiteY8" fmla="*/ 362060 h 36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548" h="366041">
                <a:moveTo>
                  <a:pt x="4561" y="362060"/>
                </a:moveTo>
                <a:cubicBezTo>
                  <a:pt x="31548" y="343010"/>
                  <a:pt x="140028" y="253581"/>
                  <a:pt x="252211" y="203310"/>
                </a:cubicBezTo>
                <a:cubicBezTo>
                  <a:pt x="364394" y="153039"/>
                  <a:pt x="570769" y="94302"/>
                  <a:pt x="677661" y="60435"/>
                </a:cubicBezTo>
                <a:cubicBezTo>
                  <a:pt x="784553" y="26568"/>
                  <a:pt x="906790" y="-2007"/>
                  <a:pt x="893561" y="110"/>
                </a:cubicBezTo>
                <a:cubicBezTo>
                  <a:pt x="880332" y="2227"/>
                  <a:pt x="684011" y="48793"/>
                  <a:pt x="598286" y="73135"/>
                </a:cubicBezTo>
                <a:cubicBezTo>
                  <a:pt x="512561" y="97477"/>
                  <a:pt x="463878" y="107531"/>
                  <a:pt x="379211" y="146160"/>
                </a:cubicBezTo>
                <a:cubicBezTo>
                  <a:pt x="294544" y="184789"/>
                  <a:pt x="138440" y="276335"/>
                  <a:pt x="90286" y="304910"/>
                </a:cubicBezTo>
                <a:cubicBezTo>
                  <a:pt x="42132" y="333485"/>
                  <a:pt x="101928" y="309143"/>
                  <a:pt x="90286" y="317610"/>
                </a:cubicBezTo>
                <a:cubicBezTo>
                  <a:pt x="78644" y="326077"/>
                  <a:pt x="-22426" y="381110"/>
                  <a:pt x="4561" y="362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FE5D96B6-15BD-397C-1E7A-5455D2A0A38F}"/>
              </a:ext>
            </a:extLst>
          </p:cNvPr>
          <p:cNvSpPr/>
          <p:nvPr/>
        </p:nvSpPr>
        <p:spPr>
          <a:xfrm>
            <a:off x="6283093" y="5023945"/>
            <a:ext cx="462178" cy="957893"/>
          </a:xfrm>
          <a:custGeom>
            <a:avLst/>
            <a:gdLst>
              <a:gd name="connsiteX0" fmla="*/ 460607 w 462178"/>
              <a:gd name="connsiteY0" fmla="*/ 5255 h 957893"/>
              <a:gd name="connsiteX1" fmla="*/ 301857 w 462178"/>
              <a:gd name="connsiteY1" fmla="*/ 421180 h 957893"/>
              <a:gd name="connsiteX2" fmla="*/ 108182 w 462178"/>
              <a:gd name="connsiteY2" fmla="*/ 764080 h 957893"/>
              <a:gd name="connsiteX3" fmla="*/ 25632 w 462178"/>
              <a:gd name="connsiteY3" fmla="*/ 872030 h 957893"/>
              <a:gd name="connsiteX4" fmla="*/ 22457 w 462178"/>
              <a:gd name="connsiteY4" fmla="*/ 910130 h 957893"/>
              <a:gd name="connsiteX5" fmla="*/ 54207 w 462178"/>
              <a:gd name="connsiteY5" fmla="*/ 957755 h 957893"/>
              <a:gd name="connsiteX6" fmla="*/ 6582 w 462178"/>
              <a:gd name="connsiteY6" fmla="*/ 894255 h 957893"/>
              <a:gd name="connsiteX7" fmla="*/ 225657 w 462178"/>
              <a:gd name="connsiteY7" fmla="*/ 554530 h 957893"/>
              <a:gd name="connsiteX8" fmla="*/ 374882 w 462178"/>
              <a:gd name="connsiteY8" fmla="*/ 208455 h 957893"/>
              <a:gd name="connsiteX9" fmla="*/ 460607 w 462178"/>
              <a:gd name="connsiteY9" fmla="*/ 5255 h 95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178" h="957893">
                <a:moveTo>
                  <a:pt x="460607" y="5255"/>
                </a:moveTo>
                <a:cubicBezTo>
                  <a:pt x="448436" y="40709"/>
                  <a:pt x="360594" y="294709"/>
                  <a:pt x="301857" y="421180"/>
                </a:cubicBezTo>
                <a:cubicBezTo>
                  <a:pt x="243120" y="547651"/>
                  <a:pt x="154219" y="688938"/>
                  <a:pt x="108182" y="764080"/>
                </a:cubicBezTo>
                <a:cubicBezTo>
                  <a:pt x="62144" y="839222"/>
                  <a:pt x="39919" y="847688"/>
                  <a:pt x="25632" y="872030"/>
                </a:cubicBezTo>
                <a:cubicBezTo>
                  <a:pt x="11345" y="896372"/>
                  <a:pt x="17694" y="895842"/>
                  <a:pt x="22457" y="910130"/>
                </a:cubicBezTo>
                <a:cubicBezTo>
                  <a:pt x="27220" y="924418"/>
                  <a:pt x="56853" y="960401"/>
                  <a:pt x="54207" y="957755"/>
                </a:cubicBezTo>
                <a:cubicBezTo>
                  <a:pt x="51561" y="955109"/>
                  <a:pt x="-21993" y="961459"/>
                  <a:pt x="6582" y="894255"/>
                </a:cubicBezTo>
                <a:cubicBezTo>
                  <a:pt x="35157" y="827051"/>
                  <a:pt x="164274" y="668830"/>
                  <a:pt x="225657" y="554530"/>
                </a:cubicBezTo>
                <a:cubicBezTo>
                  <a:pt x="287040" y="440230"/>
                  <a:pt x="338369" y="294709"/>
                  <a:pt x="374882" y="208455"/>
                </a:cubicBezTo>
                <a:cubicBezTo>
                  <a:pt x="411395" y="122201"/>
                  <a:pt x="472778" y="-30199"/>
                  <a:pt x="460607" y="5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B71CC21F-81EA-83E9-5230-C8F5EDA8374A}"/>
              </a:ext>
            </a:extLst>
          </p:cNvPr>
          <p:cNvSpPr/>
          <p:nvPr/>
        </p:nvSpPr>
        <p:spPr>
          <a:xfrm>
            <a:off x="6765278" y="5038530"/>
            <a:ext cx="461943" cy="563012"/>
          </a:xfrm>
          <a:custGeom>
            <a:avLst/>
            <a:gdLst>
              <a:gd name="connsiteX0" fmla="*/ 647 w 461943"/>
              <a:gd name="connsiteY0" fmla="*/ 195 h 563012"/>
              <a:gd name="connsiteX1" fmla="*/ 6997 w 461943"/>
              <a:gd name="connsiteY1" fmla="*/ 155770 h 563012"/>
              <a:gd name="connsiteX2" fmla="*/ 16522 w 461943"/>
              <a:gd name="connsiteY2" fmla="*/ 143070 h 563012"/>
              <a:gd name="connsiteX3" fmla="*/ 70497 w 461943"/>
              <a:gd name="connsiteY3" fmla="*/ 200220 h 563012"/>
              <a:gd name="connsiteX4" fmla="*/ 99072 w 461943"/>
              <a:gd name="connsiteY4" fmla="*/ 266895 h 563012"/>
              <a:gd name="connsiteX5" fmla="*/ 156222 w 461943"/>
              <a:gd name="connsiteY5" fmla="*/ 320870 h 563012"/>
              <a:gd name="connsiteX6" fmla="*/ 184797 w 461943"/>
              <a:gd name="connsiteY6" fmla="*/ 374845 h 563012"/>
              <a:gd name="connsiteX7" fmla="*/ 226072 w 461943"/>
              <a:gd name="connsiteY7" fmla="*/ 403420 h 563012"/>
              <a:gd name="connsiteX8" fmla="*/ 270522 w 461943"/>
              <a:gd name="connsiteY8" fmla="*/ 435170 h 563012"/>
              <a:gd name="connsiteX9" fmla="*/ 321322 w 461943"/>
              <a:gd name="connsiteY9" fmla="*/ 482795 h 563012"/>
              <a:gd name="connsiteX10" fmla="*/ 372122 w 461943"/>
              <a:gd name="connsiteY10" fmla="*/ 508195 h 563012"/>
              <a:gd name="connsiteX11" fmla="*/ 457847 w 461943"/>
              <a:gd name="connsiteY11" fmla="*/ 558995 h 563012"/>
              <a:gd name="connsiteX12" fmla="*/ 229247 w 461943"/>
              <a:gd name="connsiteY12" fmla="*/ 390720 h 563012"/>
              <a:gd name="connsiteX13" fmla="*/ 73672 w 461943"/>
              <a:gd name="connsiteY13" fmla="*/ 190695 h 563012"/>
              <a:gd name="connsiteX14" fmla="*/ 26047 w 461943"/>
              <a:gd name="connsiteY14" fmla="*/ 124020 h 563012"/>
              <a:gd name="connsiteX15" fmla="*/ 647 w 461943"/>
              <a:gd name="connsiteY15" fmla="*/ 195 h 56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1943" h="563012">
                <a:moveTo>
                  <a:pt x="647" y="195"/>
                </a:moveTo>
                <a:cubicBezTo>
                  <a:pt x="-2528" y="5487"/>
                  <a:pt x="6997" y="155770"/>
                  <a:pt x="6997" y="155770"/>
                </a:cubicBezTo>
                <a:cubicBezTo>
                  <a:pt x="9643" y="179582"/>
                  <a:pt x="5939" y="135662"/>
                  <a:pt x="16522" y="143070"/>
                </a:cubicBezTo>
                <a:cubicBezTo>
                  <a:pt x="27105" y="150478"/>
                  <a:pt x="56739" y="179582"/>
                  <a:pt x="70497" y="200220"/>
                </a:cubicBezTo>
                <a:cubicBezTo>
                  <a:pt x="84255" y="220858"/>
                  <a:pt x="84785" y="246787"/>
                  <a:pt x="99072" y="266895"/>
                </a:cubicBezTo>
                <a:cubicBezTo>
                  <a:pt x="113359" y="287003"/>
                  <a:pt x="141934" y="302878"/>
                  <a:pt x="156222" y="320870"/>
                </a:cubicBezTo>
                <a:cubicBezTo>
                  <a:pt x="170510" y="338862"/>
                  <a:pt x="173155" y="361087"/>
                  <a:pt x="184797" y="374845"/>
                </a:cubicBezTo>
                <a:cubicBezTo>
                  <a:pt x="196439" y="388603"/>
                  <a:pt x="211785" y="393366"/>
                  <a:pt x="226072" y="403420"/>
                </a:cubicBezTo>
                <a:cubicBezTo>
                  <a:pt x="240359" y="413474"/>
                  <a:pt x="254647" y="421941"/>
                  <a:pt x="270522" y="435170"/>
                </a:cubicBezTo>
                <a:cubicBezTo>
                  <a:pt x="286397" y="448399"/>
                  <a:pt x="304389" y="470624"/>
                  <a:pt x="321322" y="482795"/>
                </a:cubicBezTo>
                <a:cubicBezTo>
                  <a:pt x="338255" y="494966"/>
                  <a:pt x="349368" y="495495"/>
                  <a:pt x="372122" y="508195"/>
                </a:cubicBezTo>
                <a:cubicBezTo>
                  <a:pt x="394876" y="520895"/>
                  <a:pt x="481659" y="578574"/>
                  <a:pt x="457847" y="558995"/>
                </a:cubicBezTo>
                <a:cubicBezTo>
                  <a:pt x="434035" y="539416"/>
                  <a:pt x="293276" y="452103"/>
                  <a:pt x="229247" y="390720"/>
                </a:cubicBezTo>
                <a:cubicBezTo>
                  <a:pt x="165218" y="329337"/>
                  <a:pt x="107539" y="235145"/>
                  <a:pt x="73672" y="190695"/>
                </a:cubicBezTo>
                <a:cubicBezTo>
                  <a:pt x="39805" y="146245"/>
                  <a:pt x="36101" y="149420"/>
                  <a:pt x="26047" y="124020"/>
                </a:cubicBezTo>
                <a:cubicBezTo>
                  <a:pt x="15993" y="98620"/>
                  <a:pt x="3822" y="-5097"/>
                  <a:pt x="647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336FF830-F5A0-C2E3-A012-8FBED0955572}"/>
              </a:ext>
            </a:extLst>
          </p:cNvPr>
          <p:cNvSpPr/>
          <p:nvPr/>
        </p:nvSpPr>
        <p:spPr>
          <a:xfrm>
            <a:off x="6811678" y="5125591"/>
            <a:ext cx="643302" cy="494402"/>
          </a:xfrm>
          <a:custGeom>
            <a:avLst/>
            <a:gdLst>
              <a:gd name="connsiteX0" fmla="*/ 1872 w 643302"/>
              <a:gd name="connsiteY0" fmla="*/ 2034 h 494402"/>
              <a:gd name="connsiteX1" fmla="*/ 195547 w 643302"/>
              <a:gd name="connsiteY1" fmla="*/ 249684 h 494402"/>
              <a:gd name="connsiteX2" fmla="*/ 408272 w 643302"/>
              <a:gd name="connsiteY2" fmla="*/ 417959 h 494402"/>
              <a:gd name="connsiteX3" fmla="*/ 643222 w 643302"/>
              <a:gd name="connsiteY3" fmla="*/ 494159 h 494402"/>
              <a:gd name="connsiteX4" fmla="*/ 382872 w 643302"/>
              <a:gd name="connsiteY4" fmla="*/ 395734 h 494402"/>
              <a:gd name="connsiteX5" fmla="*/ 112997 w 643302"/>
              <a:gd name="connsiteY5" fmla="*/ 144909 h 494402"/>
              <a:gd name="connsiteX6" fmla="*/ 1872 w 643302"/>
              <a:gd name="connsiteY6" fmla="*/ 2034 h 49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3302" h="494402">
                <a:moveTo>
                  <a:pt x="1872" y="2034"/>
                </a:moveTo>
                <a:cubicBezTo>
                  <a:pt x="15630" y="19496"/>
                  <a:pt x="127814" y="180363"/>
                  <a:pt x="195547" y="249684"/>
                </a:cubicBezTo>
                <a:cubicBezTo>
                  <a:pt x="263280" y="319005"/>
                  <a:pt x="333660" y="377213"/>
                  <a:pt x="408272" y="417959"/>
                </a:cubicBezTo>
                <a:cubicBezTo>
                  <a:pt x="482885" y="458705"/>
                  <a:pt x="647455" y="497863"/>
                  <a:pt x="643222" y="494159"/>
                </a:cubicBezTo>
                <a:cubicBezTo>
                  <a:pt x="638989" y="490455"/>
                  <a:pt x="471243" y="453942"/>
                  <a:pt x="382872" y="395734"/>
                </a:cubicBezTo>
                <a:cubicBezTo>
                  <a:pt x="294501" y="337526"/>
                  <a:pt x="173322" y="206292"/>
                  <a:pt x="112997" y="144909"/>
                </a:cubicBezTo>
                <a:cubicBezTo>
                  <a:pt x="52672" y="83526"/>
                  <a:pt x="-11886" y="-15428"/>
                  <a:pt x="1872" y="2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BC9AB481-863B-3A6D-DF98-722AA4454407}"/>
              </a:ext>
            </a:extLst>
          </p:cNvPr>
          <p:cNvSpPr/>
          <p:nvPr/>
        </p:nvSpPr>
        <p:spPr>
          <a:xfrm>
            <a:off x="6927847" y="5305416"/>
            <a:ext cx="304804" cy="282592"/>
          </a:xfrm>
          <a:custGeom>
            <a:avLst/>
            <a:gdLst>
              <a:gd name="connsiteX0" fmla="*/ 3 w 304804"/>
              <a:gd name="connsiteY0" fmla="*/ 9 h 282592"/>
              <a:gd name="connsiteX1" fmla="*/ 111128 w 304804"/>
              <a:gd name="connsiteY1" fmla="*/ 133359 h 282592"/>
              <a:gd name="connsiteX2" fmla="*/ 304803 w 304804"/>
              <a:gd name="connsiteY2" fmla="*/ 282584 h 282592"/>
              <a:gd name="connsiteX3" fmla="*/ 114303 w 304804"/>
              <a:gd name="connsiteY3" fmla="*/ 139709 h 282592"/>
              <a:gd name="connsiteX4" fmla="*/ 3 w 304804"/>
              <a:gd name="connsiteY4" fmla="*/ 9 h 28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4" h="282592">
                <a:moveTo>
                  <a:pt x="3" y="9"/>
                </a:moveTo>
                <a:cubicBezTo>
                  <a:pt x="-526" y="-1049"/>
                  <a:pt x="60328" y="86263"/>
                  <a:pt x="111128" y="133359"/>
                </a:cubicBezTo>
                <a:cubicBezTo>
                  <a:pt x="161928" y="180455"/>
                  <a:pt x="304274" y="281526"/>
                  <a:pt x="304803" y="282584"/>
                </a:cubicBezTo>
                <a:cubicBezTo>
                  <a:pt x="305332" y="283642"/>
                  <a:pt x="162986" y="183101"/>
                  <a:pt x="114303" y="139709"/>
                </a:cubicBezTo>
                <a:cubicBezTo>
                  <a:pt x="65620" y="96317"/>
                  <a:pt x="532" y="1067"/>
                  <a:pt x="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DB1E04AC-3DD1-1A64-C95F-F9F860F880C6}"/>
              </a:ext>
            </a:extLst>
          </p:cNvPr>
          <p:cNvSpPr/>
          <p:nvPr/>
        </p:nvSpPr>
        <p:spPr>
          <a:xfrm>
            <a:off x="6609714" y="4330216"/>
            <a:ext cx="187966" cy="764225"/>
          </a:xfrm>
          <a:custGeom>
            <a:avLst/>
            <a:gdLst>
              <a:gd name="connsiteX0" fmla="*/ 187961 w 187966"/>
              <a:gd name="connsiteY0" fmla="*/ 484 h 764225"/>
              <a:gd name="connsiteX1" fmla="*/ 127636 w 187966"/>
              <a:gd name="connsiteY1" fmla="*/ 232259 h 764225"/>
              <a:gd name="connsiteX2" fmla="*/ 51436 w 187966"/>
              <a:gd name="connsiteY2" fmla="*/ 559284 h 764225"/>
              <a:gd name="connsiteX3" fmla="*/ 636 w 187966"/>
              <a:gd name="connsiteY3" fmla="*/ 762484 h 764225"/>
              <a:gd name="connsiteX4" fmla="*/ 86361 w 187966"/>
              <a:gd name="connsiteY4" fmla="*/ 448159 h 764225"/>
              <a:gd name="connsiteX5" fmla="*/ 130811 w 187966"/>
              <a:gd name="connsiteY5" fmla="*/ 292584 h 764225"/>
              <a:gd name="connsiteX6" fmla="*/ 187961 w 187966"/>
              <a:gd name="connsiteY6" fmla="*/ 484 h 76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66" h="764225">
                <a:moveTo>
                  <a:pt x="187961" y="484"/>
                </a:moveTo>
                <a:cubicBezTo>
                  <a:pt x="187432" y="-9570"/>
                  <a:pt x="150390" y="139126"/>
                  <a:pt x="127636" y="232259"/>
                </a:cubicBezTo>
                <a:cubicBezTo>
                  <a:pt x="104882" y="325392"/>
                  <a:pt x="72603" y="470913"/>
                  <a:pt x="51436" y="559284"/>
                </a:cubicBezTo>
                <a:cubicBezTo>
                  <a:pt x="30269" y="647655"/>
                  <a:pt x="-5185" y="781005"/>
                  <a:pt x="636" y="762484"/>
                </a:cubicBezTo>
                <a:cubicBezTo>
                  <a:pt x="6457" y="743963"/>
                  <a:pt x="64665" y="526475"/>
                  <a:pt x="86361" y="448159"/>
                </a:cubicBezTo>
                <a:cubicBezTo>
                  <a:pt x="108057" y="369843"/>
                  <a:pt x="114407" y="361376"/>
                  <a:pt x="130811" y="292584"/>
                </a:cubicBezTo>
                <a:cubicBezTo>
                  <a:pt x="147215" y="223792"/>
                  <a:pt x="188490" y="10538"/>
                  <a:pt x="187961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243EBBCE-8243-2795-F829-4E3F72A78674}"/>
              </a:ext>
            </a:extLst>
          </p:cNvPr>
          <p:cNvSpPr/>
          <p:nvPr/>
        </p:nvSpPr>
        <p:spPr>
          <a:xfrm>
            <a:off x="6696075" y="4711538"/>
            <a:ext cx="76200" cy="343475"/>
          </a:xfrm>
          <a:custGeom>
            <a:avLst/>
            <a:gdLst>
              <a:gd name="connsiteX0" fmla="*/ 76200 w 76200"/>
              <a:gd name="connsiteY0" fmla="*/ 162 h 343475"/>
              <a:gd name="connsiteX1" fmla="*/ 31750 w 76200"/>
              <a:gd name="connsiteY1" fmla="*/ 235112 h 343475"/>
              <a:gd name="connsiteX2" fmla="*/ 0 w 76200"/>
              <a:gd name="connsiteY2" fmla="*/ 343062 h 343475"/>
              <a:gd name="connsiteX3" fmla="*/ 31750 w 76200"/>
              <a:gd name="connsiteY3" fmla="*/ 200187 h 343475"/>
              <a:gd name="connsiteX4" fmla="*/ 76200 w 76200"/>
              <a:gd name="connsiteY4" fmla="*/ 162 h 34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343475">
                <a:moveTo>
                  <a:pt x="76200" y="162"/>
                </a:moveTo>
                <a:cubicBezTo>
                  <a:pt x="76200" y="5983"/>
                  <a:pt x="44450" y="177962"/>
                  <a:pt x="31750" y="235112"/>
                </a:cubicBezTo>
                <a:cubicBezTo>
                  <a:pt x="19050" y="292262"/>
                  <a:pt x="0" y="348883"/>
                  <a:pt x="0" y="343062"/>
                </a:cubicBezTo>
                <a:cubicBezTo>
                  <a:pt x="0" y="337241"/>
                  <a:pt x="19579" y="254162"/>
                  <a:pt x="31750" y="200187"/>
                </a:cubicBezTo>
                <a:cubicBezTo>
                  <a:pt x="43921" y="146212"/>
                  <a:pt x="76200" y="-5659"/>
                  <a:pt x="76200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72A341E2-D41F-8744-F4B8-924E76ED57E5}"/>
              </a:ext>
            </a:extLst>
          </p:cNvPr>
          <p:cNvSpPr/>
          <p:nvPr/>
        </p:nvSpPr>
        <p:spPr>
          <a:xfrm>
            <a:off x="6786166" y="4727499"/>
            <a:ext cx="49672" cy="378101"/>
          </a:xfrm>
          <a:custGeom>
            <a:avLst/>
            <a:gdLst>
              <a:gd name="connsiteX0" fmla="*/ 1984 w 49672"/>
              <a:gd name="connsiteY0" fmla="*/ 76 h 378101"/>
              <a:gd name="connsiteX1" fmla="*/ 14684 w 49672"/>
              <a:gd name="connsiteY1" fmla="*/ 231851 h 378101"/>
              <a:gd name="connsiteX2" fmla="*/ 49609 w 49672"/>
              <a:gd name="connsiteY2" fmla="*/ 377901 h 378101"/>
              <a:gd name="connsiteX3" fmla="*/ 5159 w 49672"/>
              <a:gd name="connsiteY3" fmla="*/ 257251 h 378101"/>
              <a:gd name="connsiteX4" fmla="*/ 1984 w 49672"/>
              <a:gd name="connsiteY4" fmla="*/ 76 h 37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72" h="378101">
                <a:moveTo>
                  <a:pt x="1984" y="76"/>
                </a:moveTo>
                <a:cubicBezTo>
                  <a:pt x="3571" y="-4157"/>
                  <a:pt x="6747" y="168880"/>
                  <a:pt x="14684" y="231851"/>
                </a:cubicBezTo>
                <a:cubicBezTo>
                  <a:pt x="22621" y="294822"/>
                  <a:pt x="51196" y="373668"/>
                  <a:pt x="49609" y="377901"/>
                </a:cubicBezTo>
                <a:cubicBezTo>
                  <a:pt x="48022" y="382134"/>
                  <a:pt x="13096" y="318634"/>
                  <a:pt x="5159" y="257251"/>
                </a:cubicBezTo>
                <a:cubicBezTo>
                  <a:pt x="-2778" y="195868"/>
                  <a:pt x="397" y="4309"/>
                  <a:pt x="1984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4797EDEE-2A57-F35B-7D96-8DFBC0EEF0AF}"/>
              </a:ext>
            </a:extLst>
          </p:cNvPr>
          <p:cNvSpPr/>
          <p:nvPr/>
        </p:nvSpPr>
        <p:spPr>
          <a:xfrm>
            <a:off x="7219950" y="5594350"/>
            <a:ext cx="367656" cy="79399"/>
          </a:xfrm>
          <a:custGeom>
            <a:avLst/>
            <a:gdLst>
              <a:gd name="connsiteX0" fmla="*/ 38100 w 367656"/>
              <a:gd name="connsiteY0" fmla="*/ 0 h 79399"/>
              <a:gd name="connsiteX1" fmla="*/ 127000 w 367656"/>
              <a:gd name="connsiteY1" fmla="*/ 28575 h 79399"/>
              <a:gd name="connsiteX2" fmla="*/ 187325 w 367656"/>
              <a:gd name="connsiteY2" fmla="*/ 31750 h 79399"/>
              <a:gd name="connsiteX3" fmla="*/ 301625 w 367656"/>
              <a:gd name="connsiteY3" fmla="*/ 31750 h 79399"/>
              <a:gd name="connsiteX4" fmla="*/ 0 w 367656"/>
              <a:gd name="connsiteY4" fmla="*/ 79375 h 79399"/>
              <a:gd name="connsiteX5" fmla="*/ 355600 w 367656"/>
              <a:gd name="connsiteY5" fmla="*/ 38100 h 79399"/>
              <a:gd name="connsiteX6" fmla="*/ 269875 w 367656"/>
              <a:gd name="connsiteY6" fmla="*/ 28575 h 79399"/>
              <a:gd name="connsiteX7" fmla="*/ 127000 w 367656"/>
              <a:gd name="connsiteY7" fmla="*/ 28575 h 79399"/>
              <a:gd name="connsiteX8" fmla="*/ 38100 w 367656"/>
              <a:gd name="connsiteY8" fmla="*/ 0 h 7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656" h="79399">
                <a:moveTo>
                  <a:pt x="38100" y="0"/>
                </a:moveTo>
                <a:cubicBezTo>
                  <a:pt x="38100" y="0"/>
                  <a:pt x="102129" y="23283"/>
                  <a:pt x="127000" y="28575"/>
                </a:cubicBezTo>
                <a:cubicBezTo>
                  <a:pt x="151871" y="33867"/>
                  <a:pt x="158221" y="31221"/>
                  <a:pt x="187325" y="31750"/>
                </a:cubicBezTo>
                <a:cubicBezTo>
                  <a:pt x="216429" y="32279"/>
                  <a:pt x="332846" y="23813"/>
                  <a:pt x="301625" y="31750"/>
                </a:cubicBezTo>
                <a:cubicBezTo>
                  <a:pt x="270404" y="39687"/>
                  <a:pt x="0" y="79375"/>
                  <a:pt x="0" y="79375"/>
                </a:cubicBezTo>
                <a:cubicBezTo>
                  <a:pt x="8996" y="80433"/>
                  <a:pt x="310621" y="46567"/>
                  <a:pt x="355600" y="38100"/>
                </a:cubicBezTo>
                <a:cubicBezTo>
                  <a:pt x="400579" y="29633"/>
                  <a:pt x="307975" y="30163"/>
                  <a:pt x="269875" y="28575"/>
                </a:cubicBezTo>
                <a:cubicBezTo>
                  <a:pt x="231775" y="26987"/>
                  <a:pt x="159279" y="33867"/>
                  <a:pt x="127000" y="28575"/>
                </a:cubicBezTo>
                <a:cubicBezTo>
                  <a:pt x="94721" y="23283"/>
                  <a:pt x="38100" y="0"/>
                  <a:pt x="381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FBB5F738-67F8-D9A4-0624-53132ECE575D}"/>
              </a:ext>
            </a:extLst>
          </p:cNvPr>
          <p:cNvSpPr/>
          <p:nvPr/>
        </p:nvSpPr>
        <p:spPr>
          <a:xfrm>
            <a:off x="6784978" y="3615641"/>
            <a:ext cx="518581" cy="757125"/>
          </a:xfrm>
          <a:custGeom>
            <a:avLst/>
            <a:gdLst>
              <a:gd name="connsiteX0" fmla="*/ 517522 w 518581"/>
              <a:gd name="connsiteY0" fmla="*/ 684 h 757125"/>
              <a:gd name="connsiteX1" fmla="*/ 368297 w 518581"/>
              <a:gd name="connsiteY1" fmla="*/ 165784 h 757125"/>
              <a:gd name="connsiteX2" fmla="*/ 203197 w 518581"/>
              <a:gd name="connsiteY2" fmla="*/ 365809 h 757125"/>
              <a:gd name="connsiteX3" fmla="*/ 107947 w 518581"/>
              <a:gd name="connsiteY3" fmla="*/ 530909 h 757125"/>
              <a:gd name="connsiteX4" fmla="*/ 41272 w 518581"/>
              <a:gd name="connsiteY4" fmla="*/ 657909 h 757125"/>
              <a:gd name="connsiteX5" fmla="*/ 3172 w 518581"/>
              <a:gd name="connsiteY5" fmla="*/ 753159 h 757125"/>
              <a:gd name="connsiteX6" fmla="*/ 123822 w 518581"/>
              <a:gd name="connsiteY6" fmla="*/ 521384 h 757125"/>
              <a:gd name="connsiteX7" fmla="*/ 231772 w 518581"/>
              <a:gd name="connsiteY7" fmla="*/ 346759 h 757125"/>
              <a:gd name="connsiteX8" fmla="*/ 425447 w 518581"/>
              <a:gd name="connsiteY8" fmla="*/ 114984 h 757125"/>
              <a:gd name="connsiteX9" fmla="*/ 517522 w 518581"/>
              <a:gd name="connsiteY9" fmla="*/ 684 h 75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8581" h="757125">
                <a:moveTo>
                  <a:pt x="517522" y="684"/>
                </a:moveTo>
                <a:cubicBezTo>
                  <a:pt x="507997" y="9151"/>
                  <a:pt x="420684" y="104930"/>
                  <a:pt x="368297" y="165784"/>
                </a:cubicBezTo>
                <a:cubicBezTo>
                  <a:pt x="315910" y="226638"/>
                  <a:pt x="246589" y="304955"/>
                  <a:pt x="203197" y="365809"/>
                </a:cubicBezTo>
                <a:cubicBezTo>
                  <a:pt x="159805" y="426663"/>
                  <a:pt x="134934" y="482226"/>
                  <a:pt x="107947" y="530909"/>
                </a:cubicBezTo>
                <a:cubicBezTo>
                  <a:pt x="80959" y="579592"/>
                  <a:pt x="58734" y="620867"/>
                  <a:pt x="41272" y="657909"/>
                </a:cubicBezTo>
                <a:cubicBezTo>
                  <a:pt x="23810" y="694951"/>
                  <a:pt x="-10586" y="775913"/>
                  <a:pt x="3172" y="753159"/>
                </a:cubicBezTo>
                <a:cubicBezTo>
                  <a:pt x="16930" y="730405"/>
                  <a:pt x="85722" y="589117"/>
                  <a:pt x="123822" y="521384"/>
                </a:cubicBezTo>
                <a:cubicBezTo>
                  <a:pt x="161922" y="453651"/>
                  <a:pt x="181501" y="414492"/>
                  <a:pt x="231772" y="346759"/>
                </a:cubicBezTo>
                <a:cubicBezTo>
                  <a:pt x="282043" y="279026"/>
                  <a:pt x="380468" y="165784"/>
                  <a:pt x="425447" y="114984"/>
                </a:cubicBezTo>
                <a:cubicBezTo>
                  <a:pt x="470426" y="64184"/>
                  <a:pt x="527047" y="-7783"/>
                  <a:pt x="517522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9908F199-7856-FA29-8AAF-024F71ADCD1C}"/>
              </a:ext>
            </a:extLst>
          </p:cNvPr>
          <p:cNvSpPr/>
          <p:nvPr/>
        </p:nvSpPr>
        <p:spPr>
          <a:xfrm>
            <a:off x="7289684" y="3247617"/>
            <a:ext cx="625611" cy="384591"/>
          </a:xfrm>
          <a:custGeom>
            <a:avLst/>
            <a:gdLst>
              <a:gd name="connsiteX0" fmla="*/ 116 w 625611"/>
              <a:gd name="connsiteY0" fmla="*/ 384583 h 384591"/>
              <a:gd name="connsiteX1" fmla="*/ 184266 w 625611"/>
              <a:gd name="connsiteY1" fmla="*/ 235358 h 384591"/>
              <a:gd name="connsiteX2" fmla="*/ 460491 w 625611"/>
              <a:gd name="connsiteY2" fmla="*/ 57558 h 384591"/>
              <a:gd name="connsiteX3" fmla="*/ 625591 w 625611"/>
              <a:gd name="connsiteY3" fmla="*/ 408 h 384591"/>
              <a:gd name="connsiteX4" fmla="*/ 450966 w 625611"/>
              <a:gd name="connsiteY4" fmla="*/ 79783 h 384591"/>
              <a:gd name="connsiteX5" fmla="*/ 209666 w 625611"/>
              <a:gd name="connsiteY5" fmla="*/ 229008 h 384591"/>
              <a:gd name="connsiteX6" fmla="*/ 116 w 625611"/>
              <a:gd name="connsiteY6" fmla="*/ 384583 h 38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611" h="384591">
                <a:moveTo>
                  <a:pt x="116" y="384583"/>
                </a:moveTo>
                <a:cubicBezTo>
                  <a:pt x="-4117" y="385641"/>
                  <a:pt x="107537" y="289862"/>
                  <a:pt x="184266" y="235358"/>
                </a:cubicBezTo>
                <a:cubicBezTo>
                  <a:pt x="260995" y="180854"/>
                  <a:pt x="386937" y="96716"/>
                  <a:pt x="460491" y="57558"/>
                </a:cubicBezTo>
                <a:cubicBezTo>
                  <a:pt x="534045" y="18400"/>
                  <a:pt x="627178" y="-3296"/>
                  <a:pt x="625591" y="408"/>
                </a:cubicBezTo>
                <a:cubicBezTo>
                  <a:pt x="624004" y="4112"/>
                  <a:pt x="520287" y="41683"/>
                  <a:pt x="450966" y="79783"/>
                </a:cubicBezTo>
                <a:cubicBezTo>
                  <a:pt x="381645" y="117883"/>
                  <a:pt x="279516" y="179266"/>
                  <a:pt x="209666" y="229008"/>
                </a:cubicBezTo>
                <a:cubicBezTo>
                  <a:pt x="139816" y="278750"/>
                  <a:pt x="4349" y="383525"/>
                  <a:pt x="116" y="384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B48DA86B-093D-6C52-EAA9-8292E4081E99}"/>
              </a:ext>
            </a:extLst>
          </p:cNvPr>
          <p:cNvSpPr/>
          <p:nvPr/>
        </p:nvSpPr>
        <p:spPr>
          <a:xfrm>
            <a:off x="7912057" y="3215875"/>
            <a:ext cx="660517" cy="121176"/>
          </a:xfrm>
          <a:custGeom>
            <a:avLst/>
            <a:gdLst>
              <a:gd name="connsiteX0" fmla="*/ 43 w 660517"/>
              <a:gd name="connsiteY0" fmla="*/ 28975 h 121176"/>
              <a:gd name="connsiteX1" fmla="*/ 231818 w 660517"/>
              <a:gd name="connsiteY1" fmla="*/ 400 h 121176"/>
              <a:gd name="connsiteX2" fmla="*/ 504868 w 660517"/>
              <a:gd name="connsiteY2" fmla="*/ 54375 h 121176"/>
              <a:gd name="connsiteX3" fmla="*/ 660443 w 660517"/>
              <a:gd name="connsiteY3" fmla="*/ 121050 h 121176"/>
              <a:gd name="connsiteX4" fmla="*/ 523918 w 660517"/>
              <a:gd name="connsiteY4" fmla="*/ 70250 h 121176"/>
              <a:gd name="connsiteX5" fmla="*/ 419143 w 660517"/>
              <a:gd name="connsiteY5" fmla="*/ 38500 h 121176"/>
              <a:gd name="connsiteX6" fmla="*/ 311193 w 660517"/>
              <a:gd name="connsiteY6" fmla="*/ 25800 h 121176"/>
              <a:gd name="connsiteX7" fmla="*/ 212768 w 660517"/>
              <a:gd name="connsiteY7" fmla="*/ 13100 h 121176"/>
              <a:gd name="connsiteX8" fmla="*/ 43 w 660517"/>
              <a:gd name="connsiteY8" fmla="*/ 28975 h 12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517" h="121176">
                <a:moveTo>
                  <a:pt x="43" y="28975"/>
                </a:moveTo>
                <a:cubicBezTo>
                  <a:pt x="3218" y="26858"/>
                  <a:pt x="147681" y="-3833"/>
                  <a:pt x="231818" y="400"/>
                </a:cubicBezTo>
                <a:cubicBezTo>
                  <a:pt x="315955" y="4633"/>
                  <a:pt x="433431" y="34267"/>
                  <a:pt x="504868" y="54375"/>
                </a:cubicBezTo>
                <a:cubicBezTo>
                  <a:pt x="576305" y="74483"/>
                  <a:pt x="657268" y="118404"/>
                  <a:pt x="660443" y="121050"/>
                </a:cubicBezTo>
                <a:cubicBezTo>
                  <a:pt x="663618" y="123696"/>
                  <a:pt x="564135" y="84008"/>
                  <a:pt x="523918" y="70250"/>
                </a:cubicBezTo>
                <a:cubicBezTo>
                  <a:pt x="483701" y="56492"/>
                  <a:pt x="454597" y="45908"/>
                  <a:pt x="419143" y="38500"/>
                </a:cubicBezTo>
                <a:cubicBezTo>
                  <a:pt x="383689" y="31092"/>
                  <a:pt x="311193" y="25800"/>
                  <a:pt x="311193" y="25800"/>
                </a:cubicBezTo>
                <a:cubicBezTo>
                  <a:pt x="276797" y="21567"/>
                  <a:pt x="258805" y="12571"/>
                  <a:pt x="212768" y="13100"/>
                </a:cubicBezTo>
                <a:cubicBezTo>
                  <a:pt x="166731" y="13629"/>
                  <a:pt x="-3132" y="31092"/>
                  <a:pt x="43" y="28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EC24DB1B-E5FA-D106-461F-18999E40A7AC}"/>
              </a:ext>
            </a:extLst>
          </p:cNvPr>
          <p:cNvSpPr/>
          <p:nvPr/>
        </p:nvSpPr>
        <p:spPr>
          <a:xfrm>
            <a:off x="8583231" y="3339377"/>
            <a:ext cx="513172" cy="569052"/>
          </a:xfrm>
          <a:custGeom>
            <a:avLst/>
            <a:gdLst>
              <a:gd name="connsiteX0" fmla="*/ 1969 w 513172"/>
              <a:gd name="connsiteY0" fmla="*/ 723 h 569052"/>
              <a:gd name="connsiteX1" fmla="*/ 205169 w 513172"/>
              <a:gd name="connsiteY1" fmla="*/ 134073 h 569052"/>
              <a:gd name="connsiteX2" fmla="*/ 348044 w 513172"/>
              <a:gd name="connsiteY2" fmla="*/ 292823 h 569052"/>
              <a:gd name="connsiteX3" fmla="*/ 513144 w 513172"/>
              <a:gd name="connsiteY3" fmla="*/ 569048 h 569052"/>
              <a:gd name="connsiteX4" fmla="*/ 335344 w 513172"/>
              <a:gd name="connsiteY4" fmla="*/ 286473 h 569052"/>
              <a:gd name="connsiteX5" fmla="*/ 275019 w 513172"/>
              <a:gd name="connsiteY5" fmla="*/ 226148 h 569052"/>
              <a:gd name="connsiteX6" fmla="*/ 109919 w 513172"/>
              <a:gd name="connsiteY6" fmla="*/ 86448 h 569052"/>
              <a:gd name="connsiteX7" fmla="*/ 1969 w 513172"/>
              <a:gd name="connsiteY7" fmla="*/ 723 h 569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172" h="569052">
                <a:moveTo>
                  <a:pt x="1969" y="723"/>
                </a:moveTo>
                <a:cubicBezTo>
                  <a:pt x="17844" y="8660"/>
                  <a:pt x="147490" y="85390"/>
                  <a:pt x="205169" y="134073"/>
                </a:cubicBezTo>
                <a:cubicBezTo>
                  <a:pt x="262848" y="182756"/>
                  <a:pt x="296715" y="220327"/>
                  <a:pt x="348044" y="292823"/>
                </a:cubicBezTo>
                <a:cubicBezTo>
                  <a:pt x="399373" y="365319"/>
                  <a:pt x="515261" y="570106"/>
                  <a:pt x="513144" y="569048"/>
                </a:cubicBezTo>
                <a:cubicBezTo>
                  <a:pt x="511027" y="567990"/>
                  <a:pt x="375032" y="343623"/>
                  <a:pt x="335344" y="286473"/>
                </a:cubicBezTo>
                <a:cubicBezTo>
                  <a:pt x="295657" y="229323"/>
                  <a:pt x="312590" y="259485"/>
                  <a:pt x="275019" y="226148"/>
                </a:cubicBezTo>
                <a:cubicBezTo>
                  <a:pt x="237448" y="192811"/>
                  <a:pt x="149606" y="120844"/>
                  <a:pt x="109919" y="86448"/>
                </a:cubicBezTo>
                <a:cubicBezTo>
                  <a:pt x="70232" y="52052"/>
                  <a:pt x="-13906" y="-7214"/>
                  <a:pt x="1969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BA40F76E-B411-F6A4-D7A8-C46BD118EA4D}"/>
              </a:ext>
            </a:extLst>
          </p:cNvPr>
          <p:cNvSpPr/>
          <p:nvPr/>
        </p:nvSpPr>
        <p:spPr>
          <a:xfrm>
            <a:off x="9102658" y="3917909"/>
            <a:ext cx="78054" cy="493149"/>
          </a:xfrm>
          <a:custGeom>
            <a:avLst/>
            <a:gdLst>
              <a:gd name="connsiteX0" fmla="*/ 67 w 78054"/>
              <a:gd name="connsiteY0" fmla="*/ 41 h 493149"/>
              <a:gd name="connsiteX1" fmla="*/ 69917 w 78054"/>
              <a:gd name="connsiteY1" fmla="*/ 244516 h 493149"/>
              <a:gd name="connsiteX2" fmla="*/ 76267 w 78054"/>
              <a:gd name="connsiteY2" fmla="*/ 492166 h 493149"/>
              <a:gd name="connsiteX3" fmla="*/ 66742 w 78054"/>
              <a:gd name="connsiteY3" fmla="*/ 327066 h 493149"/>
              <a:gd name="connsiteX4" fmla="*/ 57217 w 78054"/>
              <a:gd name="connsiteY4" fmla="*/ 225466 h 493149"/>
              <a:gd name="connsiteX5" fmla="*/ 67 w 78054"/>
              <a:gd name="connsiteY5" fmla="*/ 41 h 49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4" h="493149">
                <a:moveTo>
                  <a:pt x="67" y="41"/>
                </a:moveTo>
                <a:cubicBezTo>
                  <a:pt x="2184" y="3216"/>
                  <a:pt x="57217" y="162495"/>
                  <a:pt x="69917" y="244516"/>
                </a:cubicBezTo>
                <a:cubicBezTo>
                  <a:pt x="82617" y="326537"/>
                  <a:pt x="76796" y="478408"/>
                  <a:pt x="76267" y="492166"/>
                </a:cubicBezTo>
                <a:cubicBezTo>
                  <a:pt x="75738" y="505924"/>
                  <a:pt x="69917" y="371516"/>
                  <a:pt x="66742" y="327066"/>
                </a:cubicBezTo>
                <a:cubicBezTo>
                  <a:pt x="63567" y="282616"/>
                  <a:pt x="68329" y="275208"/>
                  <a:pt x="57217" y="225466"/>
                </a:cubicBezTo>
                <a:cubicBezTo>
                  <a:pt x="46105" y="175724"/>
                  <a:pt x="-2050" y="-3134"/>
                  <a:pt x="67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F87C22CC-9465-0285-0661-895C6DF355F1}"/>
              </a:ext>
            </a:extLst>
          </p:cNvPr>
          <p:cNvSpPr/>
          <p:nvPr/>
        </p:nvSpPr>
        <p:spPr>
          <a:xfrm>
            <a:off x="8876614" y="4391725"/>
            <a:ext cx="304383" cy="572655"/>
          </a:xfrm>
          <a:custGeom>
            <a:avLst/>
            <a:gdLst>
              <a:gd name="connsiteX0" fmla="*/ 302311 w 304383"/>
              <a:gd name="connsiteY0" fmla="*/ 2475 h 572655"/>
              <a:gd name="connsiteX1" fmla="*/ 222936 w 304383"/>
              <a:gd name="connsiteY1" fmla="*/ 269175 h 572655"/>
              <a:gd name="connsiteX2" fmla="*/ 130861 w 304383"/>
              <a:gd name="connsiteY2" fmla="*/ 434275 h 572655"/>
              <a:gd name="connsiteX3" fmla="*/ 686 w 304383"/>
              <a:gd name="connsiteY3" fmla="*/ 570800 h 572655"/>
              <a:gd name="connsiteX4" fmla="*/ 191186 w 304383"/>
              <a:gd name="connsiteY4" fmla="*/ 332675 h 572655"/>
              <a:gd name="connsiteX5" fmla="*/ 273736 w 304383"/>
              <a:gd name="connsiteY5" fmla="*/ 145350 h 572655"/>
              <a:gd name="connsiteX6" fmla="*/ 302311 w 304383"/>
              <a:gd name="connsiteY6" fmla="*/ 2475 h 57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383" h="572655">
                <a:moveTo>
                  <a:pt x="302311" y="2475"/>
                </a:moveTo>
                <a:cubicBezTo>
                  <a:pt x="293844" y="23113"/>
                  <a:pt x="251511" y="197208"/>
                  <a:pt x="222936" y="269175"/>
                </a:cubicBezTo>
                <a:cubicBezTo>
                  <a:pt x="194361" y="341142"/>
                  <a:pt x="167903" y="384004"/>
                  <a:pt x="130861" y="434275"/>
                </a:cubicBezTo>
                <a:cubicBezTo>
                  <a:pt x="93819" y="484546"/>
                  <a:pt x="-9368" y="587733"/>
                  <a:pt x="686" y="570800"/>
                </a:cubicBezTo>
                <a:cubicBezTo>
                  <a:pt x="10740" y="553867"/>
                  <a:pt x="145678" y="403583"/>
                  <a:pt x="191186" y="332675"/>
                </a:cubicBezTo>
                <a:cubicBezTo>
                  <a:pt x="236694" y="261767"/>
                  <a:pt x="255744" y="195092"/>
                  <a:pt x="273736" y="145350"/>
                </a:cubicBezTo>
                <a:cubicBezTo>
                  <a:pt x="291728" y="95608"/>
                  <a:pt x="310778" y="-18163"/>
                  <a:pt x="302311" y="2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359D0EE0-4A75-EF58-ADBA-A978383033EA}"/>
              </a:ext>
            </a:extLst>
          </p:cNvPr>
          <p:cNvSpPr/>
          <p:nvPr/>
        </p:nvSpPr>
        <p:spPr>
          <a:xfrm>
            <a:off x="8610423" y="4632316"/>
            <a:ext cx="470108" cy="593842"/>
          </a:xfrm>
          <a:custGeom>
            <a:avLst/>
            <a:gdLst>
              <a:gd name="connsiteX0" fmla="*/ 470077 w 470108"/>
              <a:gd name="connsiteY0" fmla="*/ 9 h 593842"/>
              <a:gd name="connsiteX1" fmla="*/ 317677 w 470108"/>
              <a:gd name="connsiteY1" fmla="*/ 263534 h 593842"/>
              <a:gd name="connsiteX2" fmla="*/ 212902 w 470108"/>
              <a:gd name="connsiteY2" fmla="*/ 390534 h 593842"/>
              <a:gd name="connsiteX3" fmla="*/ 177 w 470108"/>
              <a:gd name="connsiteY3" fmla="*/ 593734 h 593842"/>
              <a:gd name="connsiteX4" fmla="*/ 251002 w 470108"/>
              <a:gd name="connsiteY4" fmla="*/ 361959 h 593842"/>
              <a:gd name="connsiteX5" fmla="*/ 330377 w 470108"/>
              <a:gd name="connsiteY5" fmla="*/ 254009 h 593842"/>
              <a:gd name="connsiteX6" fmla="*/ 470077 w 470108"/>
              <a:gd name="connsiteY6" fmla="*/ 9 h 59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108" h="593842">
                <a:moveTo>
                  <a:pt x="470077" y="9"/>
                </a:moveTo>
                <a:cubicBezTo>
                  <a:pt x="467960" y="1597"/>
                  <a:pt x="360539" y="198447"/>
                  <a:pt x="317677" y="263534"/>
                </a:cubicBezTo>
                <a:cubicBezTo>
                  <a:pt x="274815" y="328621"/>
                  <a:pt x="265819" y="335501"/>
                  <a:pt x="212902" y="390534"/>
                </a:cubicBezTo>
                <a:cubicBezTo>
                  <a:pt x="159985" y="445567"/>
                  <a:pt x="-6173" y="598496"/>
                  <a:pt x="177" y="593734"/>
                </a:cubicBezTo>
                <a:cubicBezTo>
                  <a:pt x="6527" y="588972"/>
                  <a:pt x="195969" y="418580"/>
                  <a:pt x="251002" y="361959"/>
                </a:cubicBezTo>
                <a:cubicBezTo>
                  <a:pt x="306035" y="305338"/>
                  <a:pt x="295452" y="310101"/>
                  <a:pt x="330377" y="254009"/>
                </a:cubicBezTo>
                <a:cubicBezTo>
                  <a:pt x="365302" y="197917"/>
                  <a:pt x="472194" y="-1579"/>
                  <a:pt x="47007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920D9804-5917-A276-5FE2-BDA11C6023AE}"/>
              </a:ext>
            </a:extLst>
          </p:cNvPr>
          <p:cNvSpPr/>
          <p:nvPr/>
        </p:nvSpPr>
        <p:spPr>
          <a:xfrm>
            <a:off x="7713876" y="5174212"/>
            <a:ext cx="949893" cy="463338"/>
          </a:xfrm>
          <a:custGeom>
            <a:avLst/>
            <a:gdLst>
              <a:gd name="connsiteX0" fmla="*/ 934824 w 949893"/>
              <a:gd name="connsiteY0" fmla="*/ 7388 h 463338"/>
              <a:gd name="connsiteX1" fmla="*/ 712574 w 949893"/>
              <a:gd name="connsiteY1" fmla="*/ 191538 h 463338"/>
              <a:gd name="connsiteX2" fmla="*/ 480799 w 949893"/>
              <a:gd name="connsiteY2" fmla="*/ 324888 h 463338"/>
              <a:gd name="connsiteX3" fmla="*/ 245849 w 949893"/>
              <a:gd name="connsiteY3" fmla="*/ 413788 h 463338"/>
              <a:gd name="connsiteX4" fmla="*/ 4549 w 949893"/>
              <a:gd name="connsiteY4" fmla="*/ 461413 h 463338"/>
              <a:gd name="connsiteX5" fmla="*/ 468099 w 949893"/>
              <a:gd name="connsiteY5" fmla="*/ 350288 h 463338"/>
              <a:gd name="connsiteX6" fmla="*/ 877674 w 949893"/>
              <a:gd name="connsiteY6" fmla="*/ 64538 h 463338"/>
              <a:gd name="connsiteX7" fmla="*/ 934824 w 949893"/>
              <a:gd name="connsiteY7" fmla="*/ 7388 h 46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893" h="463338">
                <a:moveTo>
                  <a:pt x="934824" y="7388"/>
                </a:moveTo>
                <a:cubicBezTo>
                  <a:pt x="907307" y="28555"/>
                  <a:pt x="788245" y="138621"/>
                  <a:pt x="712574" y="191538"/>
                </a:cubicBezTo>
                <a:cubicBezTo>
                  <a:pt x="636903" y="244455"/>
                  <a:pt x="558586" y="287846"/>
                  <a:pt x="480799" y="324888"/>
                </a:cubicBezTo>
                <a:cubicBezTo>
                  <a:pt x="403011" y="361930"/>
                  <a:pt x="325224" y="391034"/>
                  <a:pt x="245849" y="413788"/>
                </a:cubicBezTo>
                <a:cubicBezTo>
                  <a:pt x="166474" y="436542"/>
                  <a:pt x="-32493" y="471996"/>
                  <a:pt x="4549" y="461413"/>
                </a:cubicBezTo>
                <a:cubicBezTo>
                  <a:pt x="41591" y="450830"/>
                  <a:pt x="322578" y="416434"/>
                  <a:pt x="468099" y="350288"/>
                </a:cubicBezTo>
                <a:cubicBezTo>
                  <a:pt x="613620" y="284142"/>
                  <a:pt x="798299" y="116925"/>
                  <a:pt x="877674" y="64538"/>
                </a:cubicBezTo>
                <a:cubicBezTo>
                  <a:pt x="957049" y="12151"/>
                  <a:pt x="962341" y="-13779"/>
                  <a:pt x="934824" y="7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6EDCEA5F-17F2-B03B-B7D4-F93D6FA8F06A}"/>
              </a:ext>
            </a:extLst>
          </p:cNvPr>
          <p:cNvSpPr/>
          <p:nvPr/>
        </p:nvSpPr>
        <p:spPr>
          <a:xfrm>
            <a:off x="8638890" y="4637414"/>
            <a:ext cx="420446" cy="528642"/>
          </a:xfrm>
          <a:custGeom>
            <a:avLst/>
            <a:gdLst>
              <a:gd name="connsiteX0" fmla="*/ 419385 w 420446"/>
              <a:gd name="connsiteY0" fmla="*/ 1261 h 528642"/>
              <a:gd name="connsiteX1" fmla="*/ 225710 w 420446"/>
              <a:gd name="connsiteY1" fmla="*/ 296536 h 528642"/>
              <a:gd name="connsiteX2" fmla="*/ 285 w 420446"/>
              <a:gd name="connsiteY2" fmla="*/ 528311 h 528642"/>
              <a:gd name="connsiteX3" fmla="*/ 181260 w 420446"/>
              <a:gd name="connsiteY3" fmla="*/ 344161 h 528642"/>
              <a:gd name="connsiteX4" fmla="*/ 298735 w 420446"/>
              <a:gd name="connsiteY4" fmla="*/ 194936 h 528642"/>
              <a:gd name="connsiteX5" fmla="*/ 419385 w 420446"/>
              <a:gd name="connsiteY5" fmla="*/ 1261 h 52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446" h="528642">
                <a:moveTo>
                  <a:pt x="419385" y="1261"/>
                </a:moveTo>
                <a:cubicBezTo>
                  <a:pt x="407214" y="18194"/>
                  <a:pt x="295560" y="208694"/>
                  <a:pt x="225710" y="296536"/>
                </a:cubicBezTo>
                <a:cubicBezTo>
                  <a:pt x="155860" y="384378"/>
                  <a:pt x="7693" y="520374"/>
                  <a:pt x="285" y="528311"/>
                </a:cubicBezTo>
                <a:cubicBezTo>
                  <a:pt x="-7123" y="536249"/>
                  <a:pt x="131518" y="399724"/>
                  <a:pt x="181260" y="344161"/>
                </a:cubicBezTo>
                <a:cubicBezTo>
                  <a:pt x="231002" y="288599"/>
                  <a:pt x="261693" y="247323"/>
                  <a:pt x="298735" y="194936"/>
                </a:cubicBezTo>
                <a:cubicBezTo>
                  <a:pt x="335777" y="142549"/>
                  <a:pt x="431556" y="-15672"/>
                  <a:pt x="419385" y="1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A4DE5824-1EE1-7413-95F3-E853149E221F}"/>
              </a:ext>
            </a:extLst>
          </p:cNvPr>
          <p:cNvSpPr/>
          <p:nvPr/>
        </p:nvSpPr>
        <p:spPr>
          <a:xfrm>
            <a:off x="7766433" y="5111741"/>
            <a:ext cx="955293" cy="489656"/>
          </a:xfrm>
          <a:custGeom>
            <a:avLst/>
            <a:gdLst>
              <a:gd name="connsiteX0" fmla="*/ 2792 w 955293"/>
              <a:gd name="connsiteY0" fmla="*/ 488959 h 489656"/>
              <a:gd name="connsiteX1" fmla="*/ 440942 w 955293"/>
              <a:gd name="connsiteY1" fmla="*/ 361959 h 489656"/>
              <a:gd name="connsiteX2" fmla="*/ 764792 w 955293"/>
              <a:gd name="connsiteY2" fmla="*/ 146059 h 489656"/>
              <a:gd name="connsiteX3" fmla="*/ 955292 w 955293"/>
              <a:gd name="connsiteY3" fmla="*/ 9 h 489656"/>
              <a:gd name="connsiteX4" fmla="*/ 761617 w 955293"/>
              <a:gd name="connsiteY4" fmla="*/ 139709 h 489656"/>
              <a:gd name="connsiteX5" fmla="*/ 472692 w 955293"/>
              <a:gd name="connsiteY5" fmla="*/ 327034 h 489656"/>
              <a:gd name="connsiteX6" fmla="*/ 263142 w 955293"/>
              <a:gd name="connsiteY6" fmla="*/ 409584 h 489656"/>
              <a:gd name="connsiteX7" fmla="*/ 2792 w 955293"/>
              <a:gd name="connsiteY7" fmla="*/ 488959 h 48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5293" h="489656">
                <a:moveTo>
                  <a:pt x="2792" y="488959"/>
                </a:moveTo>
                <a:cubicBezTo>
                  <a:pt x="32425" y="481022"/>
                  <a:pt x="313942" y="419109"/>
                  <a:pt x="440942" y="361959"/>
                </a:cubicBezTo>
                <a:cubicBezTo>
                  <a:pt x="567942" y="304809"/>
                  <a:pt x="679067" y="206384"/>
                  <a:pt x="764792" y="146059"/>
                </a:cubicBezTo>
                <a:cubicBezTo>
                  <a:pt x="850517" y="85734"/>
                  <a:pt x="955821" y="1067"/>
                  <a:pt x="955292" y="9"/>
                </a:cubicBezTo>
                <a:cubicBezTo>
                  <a:pt x="954763" y="-1049"/>
                  <a:pt x="842050" y="85205"/>
                  <a:pt x="761617" y="139709"/>
                </a:cubicBezTo>
                <a:cubicBezTo>
                  <a:pt x="681184" y="194213"/>
                  <a:pt x="555771" y="282055"/>
                  <a:pt x="472692" y="327034"/>
                </a:cubicBezTo>
                <a:cubicBezTo>
                  <a:pt x="389613" y="372013"/>
                  <a:pt x="338813" y="384184"/>
                  <a:pt x="263142" y="409584"/>
                </a:cubicBezTo>
                <a:cubicBezTo>
                  <a:pt x="187471" y="434984"/>
                  <a:pt x="-26841" y="496896"/>
                  <a:pt x="2792" y="488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EDD750B5-1CDE-8A06-B58D-2D5565A05D07}"/>
              </a:ext>
            </a:extLst>
          </p:cNvPr>
          <p:cNvSpPr/>
          <p:nvPr/>
        </p:nvSpPr>
        <p:spPr>
          <a:xfrm>
            <a:off x="7696274" y="5374549"/>
            <a:ext cx="613899" cy="235681"/>
          </a:xfrm>
          <a:custGeom>
            <a:avLst/>
            <a:gdLst>
              <a:gd name="connsiteX0" fmla="*/ 69776 w 613899"/>
              <a:gd name="connsiteY0" fmla="*/ 235676 h 235681"/>
              <a:gd name="connsiteX1" fmla="*/ 3101 w 613899"/>
              <a:gd name="connsiteY1" fmla="*/ 188051 h 235681"/>
              <a:gd name="connsiteX2" fmla="*/ 190426 w 613899"/>
              <a:gd name="connsiteY2" fmla="*/ 165826 h 235681"/>
              <a:gd name="connsiteX3" fmla="*/ 612701 w 613899"/>
              <a:gd name="connsiteY3" fmla="*/ 726 h 235681"/>
              <a:gd name="connsiteX4" fmla="*/ 307901 w 613899"/>
              <a:gd name="connsiteY4" fmla="*/ 108676 h 235681"/>
              <a:gd name="connsiteX5" fmla="*/ 18976 w 613899"/>
              <a:gd name="connsiteY5" fmla="*/ 184876 h 235681"/>
              <a:gd name="connsiteX6" fmla="*/ 69776 w 613899"/>
              <a:gd name="connsiteY6" fmla="*/ 235676 h 23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899" h="235681">
                <a:moveTo>
                  <a:pt x="69776" y="235676"/>
                </a:moveTo>
                <a:cubicBezTo>
                  <a:pt x="67130" y="236205"/>
                  <a:pt x="-17007" y="199693"/>
                  <a:pt x="3101" y="188051"/>
                </a:cubicBezTo>
                <a:cubicBezTo>
                  <a:pt x="23209" y="176409"/>
                  <a:pt x="88826" y="197047"/>
                  <a:pt x="190426" y="165826"/>
                </a:cubicBezTo>
                <a:cubicBezTo>
                  <a:pt x="292026" y="134605"/>
                  <a:pt x="593122" y="10251"/>
                  <a:pt x="612701" y="726"/>
                </a:cubicBezTo>
                <a:cubicBezTo>
                  <a:pt x="632280" y="-8799"/>
                  <a:pt x="406855" y="77984"/>
                  <a:pt x="307901" y="108676"/>
                </a:cubicBezTo>
                <a:cubicBezTo>
                  <a:pt x="208947" y="139368"/>
                  <a:pt x="62368" y="166355"/>
                  <a:pt x="18976" y="184876"/>
                </a:cubicBezTo>
                <a:cubicBezTo>
                  <a:pt x="-24416" y="203397"/>
                  <a:pt x="72422" y="235147"/>
                  <a:pt x="69776" y="235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6A085455-8BA0-3F82-AD10-644B289E5FCE}"/>
              </a:ext>
            </a:extLst>
          </p:cNvPr>
          <p:cNvSpPr/>
          <p:nvPr/>
        </p:nvSpPr>
        <p:spPr>
          <a:xfrm>
            <a:off x="8278786" y="4498723"/>
            <a:ext cx="776343" cy="916086"/>
          </a:xfrm>
          <a:custGeom>
            <a:avLst/>
            <a:gdLst>
              <a:gd name="connsiteX0" fmla="*/ 776314 w 776343"/>
              <a:gd name="connsiteY0" fmla="*/ 252 h 916086"/>
              <a:gd name="connsiteX1" fmla="*/ 671539 w 776343"/>
              <a:gd name="connsiteY1" fmla="*/ 251077 h 916086"/>
              <a:gd name="connsiteX2" fmla="*/ 512789 w 776343"/>
              <a:gd name="connsiteY2" fmla="*/ 463802 h 916086"/>
              <a:gd name="connsiteX3" fmla="*/ 271489 w 776343"/>
              <a:gd name="connsiteY3" fmla="*/ 692402 h 916086"/>
              <a:gd name="connsiteX4" fmla="*/ 147664 w 776343"/>
              <a:gd name="connsiteY4" fmla="*/ 809877 h 916086"/>
              <a:gd name="connsiteX5" fmla="*/ 7964 w 776343"/>
              <a:gd name="connsiteY5" fmla="*/ 908302 h 916086"/>
              <a:gd name="connsiteX6" fmla="*/ 401664 w 776343"/>
              <a:gd name="connsiteY6" fmla="*/ 593977 h 916086"/>
              <a:gd name="connsiteX7" fmla="*/ 662014 w 776343"/>
              <a:gd name="connsiteY7" fmla="*/ 298702 h 916086"/>
              <a:gd name="connsiteX8" fmla="*/ 776314 w 776343"/>
              <a:gd name="connsiteY8" fmla="*/ 252 h 91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343" h="916086">
                <a:moveTo>
                  <a:pt x="776314" y="252"/>
                </a:moveTo>
                <a:cubicBezTo>
                  <a:pt x="777902" y="-7686"/>
                  <a:pt x="715460" y="173819"/>
                  <a:pt x="671539" y="251077"/>
                </a:cubicBezTo>
                <a:cubicBezTo>
                  <a:pt x="627618" y="328335"/>
                  <a:pt x="579464" y="390248"/>
                  <a:pt x="512789" y="463802"/>
                </a:cubicBezTo>
                <a:cubicBezTo>
                  <a:pt x="446114" y="537356"/>
                  <a:pt x="271489" y="692402"/>
                  <a:pt x="271489" y="692402"/>
                </a:cubicBezTo>
                <a:cubicBezTo>
                  <a:pt x="210635" y="750081"/>
                  <a:pt x="191585" y="773894"/>
                  <a:pt x="147664" y="809877"/>
                </a:cubicBezTo>
                <a:cubicBezTo>
                  <a:pt x="103743" y="845860"/>
                  <a:pt x="-34369" y="944285"/>
                  <a:pt x="7964" y="908302"/>
                </a:cubicBezTo>
                <a:cubicBezTo>
                  <a:pt x="50297" y="872319"/>
                  <a:pt x="292656" y="695577"/>
                  <a:pt x="401664" y="593977"/>
                </a:cubicBezTo>
                <a:cubicBezTo>
                  <a:pt x="510672" y="492377"/>
                  <a:pt x="599572" y="390777"/>
                  <a:pt x="662014" y="298702"/>
                </a:cubicBezTo>
                <a:cubicBezTo>
                  <a:pt x="724456" y="206627"/>
                  <a:pt x="774726" y="8190"/>
                  <a:pt x="776314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12EFA4E2-4B6D-9867-7BB4-AA4D11BD3C88}"/>
              </a:ext>
            </a:extLst>
          </p:cNvPr>
          <p:cNvSpPr/>
          <p:nvPr/>
        </p:nvSpPr>
        <p:spPr>
          <a:xfrm>
            <a:off x="9036038" y="3895720"/>
            <a:ext cx="105556" cy="768690"/>
          </a:xfrm>
          <a:custGeom>
            <a:avLst/>
            <a:gdLst>
              <a:gd name="connsiteX0" fmla="*/ 12 w 105556"/>
              <a:gd name="connsiteY0" fmla="*/ 5 h 768690"/>
              <a:gd name="connsiteX1" fmla="*/ 88912 w 105556"/>
              <a:gd name="connsiteY1" fmla="*/ 250830 h 768690"/>
              <a:gd name="connsiteX2" fmla="*/ 95262 w 105556"/>
              <a:gd name="connsiteY2" fmla="*/ 536580 h 768690"/>
              <a:gd name="connsiteX3" fmla="*/ 15887 w 105556"/>
              <a:gd name="connsiteY3" fmla="*/ 768355 h 768690"/>
              <a:gd name="connsiteX4" fmla="*/ 101612 w 105556"/>
              <a:gd name="connsiteY4" fmla="*/ 485780 h 768690"/>
              <a:gd name="connsiteX5" fmla="*/ 82562 w 105556"/>
              <a:gd name="connsiteY5" fmla="*/ 257180 h 768690"/>
              <a:gd name="connsiteX6" fmla="*/ 12 w 105556"/>
              <a:gd name="connsiteY6" fmla="*/ 5 h 76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56" h="768690">
                <a:moveTo>
                  <a:pt x="12" y="5"/>
                </a:moveTo>
                <a:cubicBezTo>
                  <a:pt x="1070" y="-1053"/>
                  <a:pt x="73037" y="161401"/>
                  <a:pt x="88912" y="250830"/>
                </a:cubicBezTo>
                <a:cubicBezTo>
                  <a:pt x="104787" y="340259"/>
                  <a:pt x="107433" y="450326"/>
                  <a:pt x="95262" y="536580"/>
                </a:cubicBezTo>
                <a:cubicBezTo>
                  <a:pt x="83091" y="622834"/>
                  <a:pt x="14829" y="776822"/>
                  <a:pt x="15887" y="768355"/>
                </a:cubicBezTo>
                <a:cubicBezTo>
                  <a:pt x="16945" y="759888"/>
                  <a:pt x="90500" y="570976"/>
                  <a:pt x="101612" y="485780"/>
                </a:cubicBezTo>
                <a:cubicBezTo>
                  <a:pt x="112724" y="400584"/>
                  <a:pt x="98437" y="335496"/>
                  <a:pt x="82562" y="257180"/>
                </a:cubicBezTo>
                <a:cubicBezTo>
                  <a:pt x="66687" y="178864"/>
                  <a:pt x="-1046" y="1063"/>
                  <a:pt x="1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DE214B36-E060-FB01-540A-C95F01E5BE40}"/>
              </a:ext>
            </a:extLst>
          </p:cNvPr>
          <p:cNvSpPr/>
          <p:nvPr/>
        </p:nvSpPr>
        <p:spPr>
          <a:xfrm>
            <a:off x="8999599" y="3892331"/>
            <a:ext cx="97005" cy="629210"/>
          </a:xfrm>
          <a:custGeom>
            <a:avLst/>
            <a:gdLst>
              <a:gd name="connsiteX0" fmla="*/ 1526 w 97005"/>
              <a:gd name="connsiteY0" fmla="*/ 6569 h 629210"/>
              <a:gd name="connsiteX1" fmla="*/ 80901 w 97005"/>
              <a:gd name="connsiteY1" fmla="*/ 276444 h 629210"/>
              <a:gd name="connsiteX2" fmla="*/ 55501 w 97005"/>
              <a:gd name="connsiteY2" fmla="*/ 628869 h 629210"/>
              <a:gd name="connsiteX3" fmla="*/ 96776 w 97005"/>
              <a:gd name="connsiteY3" fmla="*/ 336769 h 629210"/>
              <a:gd name="connsiteX4" fmla="*/ 33276 w 97005"/>
              <a:gd name="connsiteY4" fmla="*/ 101819 h 629210"/>
              <a:gd name="connsiteX5" fmla="*/ 1526 w 97005"/>
              <a:gd name="connsiteY5" fmla="*/ 6569 h 62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005" h="629210">
                <a:moveTo>
                  <a:pt x="1526" y="6569"/>
                </a:moveTo>
                <a:cubicBezTo>
                  <a:pt x="9463" y="35673"/>
                  <a:pt x="71905" y="172727"/>
                  <a:pt x="80901" y="276444"/>
                </a:cubicBezTo>
                <a:cubicBezTo>
                  <a:pt x="89897" y="380161"/>
                  <a:pt x="52855" y="618815"/>
                  <a:pt x="55501" y="628869"/>
                </a:cubicBezTo>
                <a:cubicBezTo>
                  <a:pt x="58147" y="638923"/>
                  <a:pt x="100480" y="424611"/>
                  <a:pt x="96776" y="336769"/>
                </a:cubicBezTo>
                <a:cubicBezTo>
                  <a:pt x="93072" y="248927"/>
                  <a:pt x="48093" y="152090"/>
                  <a:pt x="33276" y="101819"/>
                </a:cubicBezTo>
                <a:cubicBezTo>
                  <a:pt x="18459" y="51548"/>
                  <a:pt x="-6411" y="-22535"/>
                  <a:pt x="1526" y="6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591A5E81-2CDF-055B-1A01-ED13D19E7C79}"/>
              </a:ext>
            </a:extLst>
          </p:cNvPr>
          <p:cNvSpPr/>
          <p:nvPr/>
        </p:nvSpPr>
        <p:spPr>
          <a:xfrm>
            <a:off x="8788380" y="3546291"/>
            <a:ext cx="260643" cy="378789"/>
          </a:xfrm>
          <a:custGeom>
            <a:avLst/>
            <a:gdLst>
              <a:gd name="connsiteX0" fmla="*/ 20 w 260643"/>
              <a:gd name="connsiteY0" fmla="*/ 184 h 378789"/>
              <a:gd name="connsiteX1" fmla="*/ 209570 w 260643"/>
              <a:gd name="connsiteY1" fmla="*/ 282759 h 378789"/>
              <a:gd name="connsiteX2" fmla="*/ 260370 w 260643"/>
              <a:gd name="connsiteY2" fmla="*/ 378009 h 378789"/>
              <a:gd name="connsiteX3" fmla="*/ 196870 w 260643"/>
              <a:gd name="connsiteY3" fmla="*/ 241484 h 378789"/>
              <a:gd name="connsiteX4" fmla="*/ 20 w 260643"/>
              <a:gd name="connsiteY4" fmla="*/ 184 h 37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43" h="378789">
                <a:moveTo>
                  <a:pt x="20" y="184"/>
                </a:moveTo>
                <a:cubicBezTo>
                  <a:pt x="2137" y="7063"/>
                  <a:pt x="166178" y="219788"/>
                  <a:pt x="209570" y="282759"/>
                </a:cubicBezTo>
                <a:cubicBezTo>
                  <a:pt x="252962" y="345730"/>
                  <a:pt x="262487" y="384888"/>
                  <a:pt x="260370" y="378009"/>
                </a:cubicBezTo>
                <a:cubicBezTo>
                  <a:pt x="258253" y="371130"/>
                  <a:pt x="236557" y="302338"/>
                  <a:pt x="196870" y="241484"/>
                </a:cubicBezTo>
                <a:cubicBezTo>
                  <a:pt x="157183" y="180630"/>
                  <a:pt x="-2097" y="-6695"/>
                  <a:pt x="20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55772D7B-4FB5-CCC9-5AE6-79C281C8CAC2}"/>
              </a:ext>
            </a:extLst>
          </p:cNvPr>
          <p:cNvSpPr/>
          <p:nvPr/>
        </p:nvSpPr>
        <p:spPr>
          <a:xfrm>
            <a:off x="8286286" y="3291716"/>
            <a:ext cx="506498" cy="274180"/>
          </a:xfrm>
          <a:custGeom>
            <a:avLst/>
            <a:gdLst>
              <a:gd name="connsiteX0" fmla="*/ 464 w 506498"/>
              <a:gd name="connsiteY0" fmla="*/ 759 h 274180"/>
              <a:gd name="connsiteX1" fmla="*/ 178264 w 506498"/>
              <a:gd name="connsiteY1" fmla="*/ 48384 h 274180"/>
              <a:gd name="connsiteX2" fmla="*/ 356064 w 506498"/>
              <a:gd name="connsiteY2" fmla="*/ 149984 h 274180"/>
              <a:gd name="connsiteX3" fmla="*/ 505289 w 506498"/>
              <a:gd name="connsiteY3" fmla="*/ 273809 h 274180"/>
              <a:gd name="connsiteX4" fmla="*/ 419564 w 506498"/>
              <a:gd name="connsiteY4" fmla="*/ 184909 h 274180"/>
              <a:gd name="connsiteX5" fmla="*/ 295739 w 506498"/>
              <a:gd name="connsiteY5" fmla="*/ 89659 h 274180"/>
              <a:gd name="connsiteX6" fmla="*/ 130639 w 506498"/>
              <a:gd name="connsiteY6" fmla="*/ 22984 h 274180"/>
              <a:gd name="connsiteX7" fmla="*/ 464 w 506498"/>
              <a:gd name="connsiteY7" fmla="*/ 759 h 27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498" h="274180">
                <a:moveTo>
                  <a:pt x="464" y="759"/>
                </a:moveTo>
                <a:cubicBezTo>
                  <a:pt x="8401" y="4992"/>
                  <a:pt x="118997" y="23513"/>
                  <a:pt x="178264" y="48384"/>
                </a:cubicBezTo>
                <a:cubicBezTo>
                  <a:pt x="237531" y="73255"/>
                  <a:pt x="301560" y="112413"/>
                  <a:pt x="356064" y="149984"/>
                </a:cubicBezTo>
                <a:cubicBezTo>
                  <a:pt x="410568" y="187555"/>
                  <a:pt x="494706" y="267988"/>
                  <a:pt x="505289" y="273809"/>
                </a:cubicBezTo>
                <a:cubicBezTo>
                  <a:pt x="515872" y="279630"/>
                  <a:pt x="454489" y="215601"/>
                  <a:pt x="419564" y="184909"/>
                </a:cubicBezTo>
                <a:cubicBezTo>
                  <a:pt x="384639" y="154217"/>
                  <a:pt x="343893" y="116647"/>
                  <a:pt x="295739" y="89659"/>
                </a:cubicBezTo>
                <a:cubicBezTo>
                  <a:pt x="247585" y="62672"/>
                  <a:pt x="172972" y="35155"/>
                  <a:pt x="130639" y="22984"/>
                </a:cubicBezTo>
                <a:cubicBezTo>
                  <a:pt x="88306" y="10813"/>
                  <a:pt x="-7473" y="-3474"/>
                  <a:pt x="464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7B29A2FF-64F5-657D-AA3D-6A21190E221C}"/>
              </a:ext>
            </a:extLst>
          </p:cNvPr>
          <p:cNvSpPr/>
          <p:nvPr/>
        </p:nvSpPr>
        <p:spPr>
          <a:xfrm>
            <a:off x="7654924" y="3254278"/>
            <a:ext cx="666988" cy="146168"/>
          </a:xfrm>
          <a:custGeom>
            <a:avLst/>
            <a:gdLst>
              <a:gd name="connsiteX0" fmla="*/ 1 w 666988"/>
              <a:gd name="connsiteY0" fmla="*/ 146147 h 146168"/>
              <a:gd name="connsiteX1" fmla="*/ 282576 w 666988"/>
              <a:gd name="connsiteY1" fmla="*/ 38197 h 146168"/>
              <a:gd name="connsiteX2" fmla="*/ 523876 w 666988"/>
              <a:gd name="connsiteY2" fmla="*/ 15972 h 146168"/>
              <a:gd name="connsiteX3" fmla="*/ 666751 w 666988"/>
              <a:gd name="connsiteY3" fmla="*/ 35022 h 146168"/>
              <a:gd name="connsiteX4" fmla="*/ 492126 w 666988"/>
              <a:gd name="connsiteY4" fmla="*/ 97 h 146168"/>
              <a:gd name="connsiteX5" fmla="*/ 279401 w 666988"/>
              <a:gd name="connsiteY5" fmla="*/ 28672 h 146168"/>
              <a:gd name="connsiteX6" fmla="*/ 1 w 666988"/>
              <a:gd name="connsiteY6" fmla="*/ 146147 h 14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6988" h="146168">
                <a:moveTo>
                  <a:pt x="1" y="146147"/>
                </a:moveTo>
                <a:cubicBezTo>
                  <a:pt x="530" y="147734"/>
                  <a:pt x="195264" y="59893"/>
                  <a:pt x="282576" y="38197"/>
                </a:cubicBezTo>
                <a:cubicBezTo>
                  <a:pt x="369888" y="16501"/>
                  <a:pt x="459847" y="16501"/>
                  <a:pt x="523876" y="15972"/>
                </a:cubicBezTo>
                <a:cubicBezTo>
                  <a:pt x="587905" y="15443"/>
                  <a:pt x="672043" y="37668"/>
                  <a:pt x="666751" y="35022"/>
                </a:cubicBezTo>
                <a:cubicBezTo>
                  <a:pt x="661459" y="32376"/>
                  <a:pt x="556684" y="1155"/>
                  <a:pt x="492126" y="97"/>
                </a:cubicBezTo>
                <a:cubicBezTo>
                  <a:pt x="427568" y="-961"/>
                  <a:pt x="357718" y="6447"/>
                  <a:pt x="279401" y="28672"/>
                </a:cubicBezTo>
                <a:cubicBezTo>
                  <a:pt x="201084" y="50897"/>
                  <a:pt x="-528" y="144560"/>
                  <a:pt x="1" y="146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8D4656E6-2F4F-A85F-AF6A-BB22CCDA0D4E}"/>
              </a:ext>
            </a:extLst>
          </p:cNvPr>
          <p:cNvSpPr/>
          <p:nvPr/>
        </p:nvSpPr>
        <p:spPr>
          <a:xfrm>
            <a:off x="7273855" y="3377137"/>
            <a:ext cx="445834" cy="343968"/>
          </a:xfrm>
          <a:custGeom>
            <a:avLst/>
            <a:gdLst>
              <a:gd name="connsiteX0" fmla="*/ 441395 w 445834"/>
              <a:gd name="connsiteY0" fmla="*/ 4238 h 343968"/>
              <a:gd name="connsiteX1" fmla="*/ 222320 w 445834"/>
              <a:gd name="connsiteY1" fmla="*/ 137588 h 343968"/>
              <a:gd name="connsiteX2" fmla="*/ 70 w 445834"/>
              <a:gd name="connsiteY2" fmla="*/ 343963 h 343968"/>
              <a:gd name="connsiteX3" fmla="*/ 200095 w 445834"/>
              <a:gd name="connsiteY3" fmla="*/ 143938 h 343968"/>
              <a:gd name="connsiteX4" fmla="*/ 358845 w 445834"/>
              <a:gd name="connsiteY4" fmla="*/ 42338 h 343968"/>
              <a:gd name="connsiteX5" fmla="*/ 441395 w 445834"/>
              <a:gd name="connsiteY5" fmla="*/ 4238 h 34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834" h="343968">
                <a:moveTo>
                  <a:pt x="441395" y="4238"/>
                </a:moveTo>
                <a:cubicBezTo>
                  <a:pt x="418641" y="20113"/>
                  <a:pt x="295874" y="80967"/>
                  <a:pt x="222320" y="137588"/>
                </a:cubicBezTo>
                <a:cubicBezTo>
                  <a:pt x="148766" y="194209"/>
                  <a:pt x="3774" y="342905"/>
                  <a:pt x="70" y="343963"/>
                </a:cubicBezTo>
                <a:cubicBezTo>
                  <a:pt x="-3634" y="345021"/>
                  <a:pt x="140299" y="194209"/>
                  <a:pt x="200095" y="143938"/>
                </a:cubicBezTo>
                <a:cubicBezTo>
                  <a:pt x="259891" y="93667"/>
                  <a:pt x="323920" y="64034"/>
                  <a:pt x="358845" y="42338"/>
                </a:cubicBezTo>
                <a:cubicBezTo>
                  <a:pt x="393770" y="20642"/>
                  <a:pt x="464149" y="-11637"/>
                  <a:pt x="441395" y="4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8188A808-A9E7-95D8-D37A-B84421EE3614}"/>
              </a:ext>
            </a:extLst>
          </p:cNvPr>
          <p:cNvSpPr/>
          <p:nvPr/>
        </p:nvSpPr>
        <p:spPr>
          <a:xfrm>
            <a:off x="7086597" y="3654425"/>
            <a:ext cx="234953" cy="266727"/>
          </a:xfrm>
          <a:custGeom>
            <a:avLst/>
            <a:gdLst>
              <a:gd name="connsiteX0" fmla="*/ 234953 w 234953"/>
              <a:gd name="connsiteY0" fmla="*/ 0 h 266727"/>
              <a:gd name="connsiteX1" fmla="*/ 104778 w 234953"/>
              <a:gd name="connsiteY1" fmla="*/ 133350 h 266727"/>
              <a:gd name="connsiteX2" fmla="*/ 3 w 234953"/>
              <a:gd name="connsiteY2" fmla="*/ 266700 h 266727"/>
              <a:gd name="connsiteX3" fmla="*/ 107953 w 234953"/>
              <a:gd name="connsiteY3" fmla="*/ 146050 h 266727"/>
              <a:gd name="connsiteX4" fmla="*/ 234953 w 234953"/>
              <a:gd name="connsiteY4" fmla="*/ 0 h 26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53" h="266727">
                <a:moveTo>
                  <a:pt x="234953" y="0"/>
                </a:moveTo>
                <a:cubicBezTo>
                  <a:pt x="189444" y="44450"/>
                  <a:pt x="143936" y="88900"/>
                  <a:pt x="104778" y="133350"/>
                </a:cubicBezTo>
                <a:cubicBezTo>
                  <a:pt x="65620" y="177800"/>
                  <a:pt x="-526" y="264583"/>
                  <a:pt x="3" y="266700"/>
                </a:cubicBezTo>
                <a:cubicBezTo>
                  <a:pt x="532" y="268817"/>
                  <a:pt x="107953" y="146050"/>
                  <a:pt x="107953" y="146050"/>
                </a:cubicBezTo>
                <a:lnTo>
                  <a:pt x="23495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1E8F9D7F-51F4-CBB2-FDF6-3C25217AD34E}"/>
              </a:ext>
            </a:extLst>
          </p:cNvPr>
          <p:cNvSpPr/>
          <p:nvPr/>
        </p:nvSpPr>
        <p:spPr>
          <a:xfrm>
            <a:off x="6797487" y="3911599"/>
            <a:ext cx="301870" cy="610478"/>
          </a:xfrm>
          <a:custGeom>
            <a:avLst/>
            <a:gdLst>
              <a:gd name="connsiteX0" fmla="*/ 301813 w 301870"/>
              <a:gd name="connsiteY0" fmla="*/ 1 h 610478"/>
              <a:gd name="connsiteX1" fmla="*/ 174813 w 301870"/>
              <a:gd name="connsiteY1" fmla="*/ 187326 h 610478"/>
              <a:gd name="connsiteX2" fmla="*/ 63688 w 301870"/>
              <a:gd name="connsiteY2" fmla="*/ 412751 h 610478"/>
              <a:gd name="connsiteX3" fmla="*/ 188 w 301870"/>
              <a:gd name="connsiteY3" fmla="*/ 609601 h 610478"/>
              <a:gd name="connsiteX4" fmla="*/ 82738 w 301870"/>
              <a:gd name="connsiteY4" fmla="*/ 333376 h 610478"/>
              <a:gd name="connsiteX5" fmla="*/ 158938 w 301870"/>
              <a:gd name="connsiteY5" fmla="*/ 184151 h 610478"/>
              <a:gd name="connsiteX6" fmla="*/ 301813 w 301870"/>
              <a:gd name="connsiteY6" fmla="*/ 1 h 610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870" h="610478">
                <a:moveTo>
                  <a:pt x="301813" y="1"/>
                </a:moveTo>
                <a:cubicBezTo>
                  <a:pt x="304459" y="530"/>
                  <a:pt x="214500" y="118534"/>
                  <a:pt x="174813" y="187326"/>
                </a:cubicBezTo>
                <a:cubicBezTo>
                  <a:pt x="135126" y="256118"/>
                  <a:pt x="92792" y="342372"/>
                  <a:pt x="63688" y="412751"/>
                </a:cubicBezTo>
                <a:cubicBezTo>
                  <a:pt x="34584" y="483130"/>
                  <a:pt x="-2987" y="622830"/>
                  <a:pt x="188" y="609601"/>
                </a:cubicBezTo>
                <a:cubicBezTo>
                  <a:pt x="3363" y="596372"/>
                  <a:pt x="56280" y="404284"/>
                  <a:pt x="82738" y="333376"/>
                </a:cubicBezTo>
                <a:cubicBezTo>
                  <a:pt x="109196" y="262468"/>
                  <a:pt x="128246" y="237068"/>
                  <a:pt x="158938" y="184151"/>
                </a:cubicBezTo>
                <a:cubicBezTo>
                  <a:pt x="189630" y="131234"/>
                  <a:pt x="299167" y="-528"/>
                  <a:pt x="30181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6CE0DCD4-F432-CDAE-2163-1712F68FD5ED}"/>
              </a:ext>
            </a:extLst>
          </p:cNvPr>
          <p:cNvSpPr/>
          <p:nvPr/>
        </p:nvSpPr>
        <p:spPr>
          <a:xfrm>
            <a:off x="8769050" y="3577967"/>
            <a:ext cx="247318" cy="394686"/>
          </a:xfrm>
          <a:custGeom>
            <a:avLst/>
            <a:gdLst>
              <a:gd name="connsiteX0" fmla="*/ 300 w 247318"/>
              <a:gd name="connsiteY0" fmla="*/ 258 h 394686"/>
              <a:gd name="connsiteX1" fmla="*/ 165400 w 247318"/>
              <a:gd name="connsiteY1" fmla="*/ 235208 h 394686"/>
              <a:gd name="connsiteX2" fmla="*/ 244775 w 247318"/>
              <a:gd name="connsiteY2" fmla="*/ 393958 h 394686"/>
              <a:gd name="connsiteX3" fmla="*/ 209850 w 247318"/>
              <a:gd name="connsiteY3" fmla="*/ 282833 h 394686"/>
              <a:gd name="connsiteX4" fmla="*/ 300 w 247318"/>
              <a:gd name="connsiteY4" fmla="*/ 258 h 39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318" h="394686">
                <a:moveTo>
                  <a:pt x="300" y="258"/>
                </a:moveTo>
                <a:cubicBezTo>
                  <a:pt x="-7108" y="-7680"/>
                  <a:pt x="124654" y="169591"/>
                  <a:pt x="165400" y="235208"/>
                </a:cubicBezTo>
                <a:cubicBezTo>
                  <a:pt x="206146" y="300825"/>
                  <a:pt x="237367" y="386021"/>
                  <a:pt x="244775" y="393958"/>
                </a:cubicBezTo>
                <a:cubicBezTo>
                  <a:pt x="252183" y="401896"/>
                  <a:pt x="244246" y="343687"/>
                  <a:pt x="209850" y="282833"/>
                </a:cubicBezTo>
                <a:cubicBezTo>
                  <a:pt x="175454" y="221979"/>
                  <a:pt x="7708" y="8196"/>
                  <a:pt x="300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E9CA7662-D429-195A-088D-F6EECD04916B}"/>
              </a:ext>
            </a:extLst>
          </p:cNvPr>
          <p:cNvSpPr/>
          <p:nvPr/>
        </p:nvSpPr>
        <p:spPr>
          <a:xfrm>
            <a:off x="8248650" y="3321005"/>
            <a:ext cx="527319" cy="292181"/>
          </a:xfrm>
          <a:custGeom>
            <a:avLst/>
            <a:gdLst>
              <a:gd name="connsiteX0" fmla="*/ 0 w 527319"/>
              <a:gd name="connsiteY0" fmla="*/ 45 h 292181"/>
              <a:gd name="connsiteX1" fmla="*/ 304800 w 527319"/>
              <a:gd name="connsiteY1" fmla="*/ 101645 h 292181"/>
              <a:gd name="connsiteX2" fmla="*/ 527050 w 527319"/>
              <a:gd name="connsiteY2" fmla="*/ 292145 h 292181"/>
              <a:gd name="connsiteX3" fmla="*/ 349250 w 527319"/>
              <a:gd name="connsiteY3" fmla="*/ 117520 h 292181"/>
              <a:gd name="connsiteX4" fmla="*/ 301625 w 527319"/>
              <a:gd name="connsiteY4" fmla="*/ 88945 h 292181"/>
              <a:gd name="connsiteX5" fmla="*/ 0 w 527319"/>
              <a:gd name="connsiteY5" fmla="*/ 45 h 29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19" h="292181">
                <a:moveTo>
                  <a:pt x="0" y="45"/>
                </a:moveTo>
                <a:cubicBezTo>
                  <a:pt x="529" y="2162"/>
                  <a:pt x="216958" y="52962"/>
                  <a:pt x="304800" y="101645"/>
                </a:cubicBezTo>
                <a:cubicBezTo>
                  <a:pt x="392642" y="150328"/>
                  <a:pt x="519642" y="289499"/>
                  <a:pt x="527050" y="292145"/>
                </a:cubicBezTo>
                <a:cubicBezTo>
                  <a:pt x="534458" y="294791"/>
                  <a:pt x="386821" y="151387"/>
                  <a:pt x="349250" y="117520"/>
                </a:cubicBezTo>
                <a:cubicBezTo>
                  <a:pt x="311679" y="83653"/>
                  <a:pt x="355071" y="107466"/>
                  <a:pt x="301625" y="88945"/>
                </a:cubicBezTo>
                <a:cubicBezTo>
                  <a:pt x="248179" y="70424"/>
                  <a:pt x="-529" y="-2072"/>
                  <a:pt x="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01A70B61-633F-7E76-4409-02C0F8A786DA}"/>
              </a:ext>
            </a:extLst>
          </p:cNvPr>
          <p:cNvSpPr/>
          <p:nvPr/>
        </p:nvSpPr>
        <p:spPr>
          <a:xfrm>
            <a:off x="7826082" y="3298685"/>
            <a:ext cx="654574" cy="89265"/>
          </a:xfrm>
          <a:custGeom>
            <a:avLst/>
            <a:gdLst>
              <a:gd name="connsiteX0" fmla="*/ 293 w 654574"/>
              <a:gd name="connsiteY0" fmla="*/ 60465 h 89265"/>
              <a:gd name="connsiteX1" fmla="*/ 349543 w 654574"/>
              <a:gd name="connsiteY1" fmla="*/ 12840 h 89265"/>
              <a:gd name="connsiteX2" fmla="*/ 651168 w 654574"/>
              <a:gd name="connsiteY2" fmla="*/ 89040 h 89265"/>
              <a:gd name="connsiteX3" fmla="*/ 498768 w 654574"/>
              <a:gd name="connsiteY3" fmla="*/ 35065 h 89265"/>
              <a:gd name="connsiteX4" fmla="*/ 292393 w 654574"/>
              <a:gd name="connsiteY4" fmla="*/ 140 h 89265"/>
              <a:gd name="connsiteX5" fmla="*/ 293 w 654574"/>
              <a:gd name="connsiteY5" fmla="*/ 60465 h 8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574" h="89265">
                <a:moveTo>
                  <a:pt x="293" y="60465"/>
                </a:moveTo>
                <a:cubicBezTo>
                  <a:pt x="9818" y="62582"/>
                  <a:pt x="241064" y="8078"/>
                  <a:pt x="349543" y="12840"/>
                </a:cubicBezTo>
                <a:cubicBezTo>
                  <a:pt x="458022" y="17602"/>
                  <a:pt x="626297" y="85336"/>
                  <a:pt x="651168" y="89040"/>
                </a:cubicBezTo>
                <a:cubicBezTo>
                  <a:pt x="676039" y="92744"/>
                  <a:pt x="558564" y="49882"/>
                  <a:pt x="498768" y="35065"/>
                </a:cubicBezTo>
                <a:cubicBezTo>
                  <a:pt x="438972" y="20248"/>
                  <a:pt x="369122" y="-1977"/>
                  <a:pt x="292393" y="140"/>
                </a:cubicBezTo>
                <a:cubicBezTo>
                  <a:pt x="215664" y="2257"/>
                  <a:pt x="-9232" y="58348"/>
                  <a:pt x="293" y="60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8F347E39-30E6-4F6C-DC32-B3D30F0AB945}"/>
              </a:ext>
            </a:extLst>
          </p:cNvPr>
          <p:cNvSpPr/>
          <p:nvPr/>
        </p:nvSpPr>
        <p:spPr>
          <a:xfrm>
            <a:off x="7374035" y="3356210"/>
            <a:ext cx="464436" cy="308329"/>
          </a:xfrm>
          <a:custGeom>
            <a:avLst/>
            <a:gdLst>
              <a:gd name="connsiteX0" fmla="*/ 461865 w 464436"/>
              <a:gd name="connsiteY0" fmla="*/ 2940 h 308329"/>
              <a:gd name="connsiteX1" fmla="*/ 242790 w 464436"/>
              <a:gd name="connsiteY1" fmla="*/ 123590 h 308329"/>
              <a:gd name="connsiteX2" fmla="*/ 1490 w 464436"/>
              <a:gd name="connsiteY2" fmla="*/ 307740 h 308329"/>
              <a:gd name="connsiteX3" fmla="*/ 150715 w 464436"/>
              <a:gd name="connsiteY3" fmla="*/ 177565 h 308329"/>
              <a:gd name="connsiteX4" fmla="*/ 347565 w 464436"/>
              <a:gd name="connsiteY4" fmla="*/ 50565 h 308329"/>
              <a:gd name="connsiteX5" fmla="*/ 461865 w 464436"/>
              <a:gd name="connsiteY5" fmla="*/ 2940 h 30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36" h="308329">
                <a:moveTo>
                  <a:pt x="461865" y="2940"/>
                </a:moveTo>
                <a:cubicBezTo>
                  <a:pt x="444403" y="15111"/>
                  <a:pt x="319519" y="72790"/>
                  <a:pt x="242790" y="123590"/>
                </a:cubicBezTo>
                <a:cubicBezTo>
                  <a:pt x="166061" y="174390"/>
                  <a:pt x="16836" y="298744"/>
                  <a:pt x="1490" y="307740"/>
                </a:cubicBezTo>
                <a:cubicBezTo>
                  <a:pt x="-13856" y="316736"/>
                  <a:pt x="93036" y="220427"/>
                  <a:pt x="150715" y="177565"/>
                </a:cubicBezTo>
                <a:cubicBezTo>
                  <a:pt x="208394" y="134703"/>
                  <a:pt x="290944" y="82844"/>
                  <a:pt x="347565" y="50565"/>
                </a:cubicBezTo>
                <a:cubicBezTo>
                  <a:pt x="404186" y="18286"/>
                  <a:pt x="479327" y="-9231"/>
                  <a:pt x="461865" y="2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42B20D83-9C5E-BADF-5D19-1DBC56B80E8F}"/>
              </a:ext>
            </a:extLst>
          </p:cNvPr>
          <p:cNvSpPr/>
          <p:nvPr/>
        </p:nvSpPr>
        <p:spPr>
          <a:xfrm>
            <a:off x="6956174" y="3669915"/>
            <a:ext cx="413569" cy="517989"/>
          </a:xfrm>
          <a:custGeom>
            <a:avLst/>
            <a:gdLst>
              <a:gd name="connsiteX0" fmla="*/ 413001 w 413569"/>
              <a:gd name="connsiteY0" fmla="*/ 385 h 517989"/>
              <a:gd name="connsiteX1" fmla="*/ 260601 w 413569"/>
              <a:gd name="connsiteY1" fmla="*/ 149610 h 517989"/>
              <a:gd name="connsiteX2" fmla="*/ 117726 w 413569"/>
              <a:gd name="connsiteY2" fmla="*/ 333760 h 517989"/>
              <a:gd name="connsiteX3" fmla="*/ 251 w 413569"/>
              <a:gd name="connsiteY3" fmla="*/ 517910 h 517989"/>
              <a:gd name="connsiteX4" fmla="*/ 149476 w 413569"/>
              <a:gd name="connsiteY4" fmla="*/ 311535 h 517989"/>
              <a:gd name="connsiteX5" fmla="*/ 203451 w 413569"/>
              <a:gd name="connsiteY5" fmla="*/ 194060 h 517989"/>
              <a:gd name="connsiteX6" fmla="*/ 413001 w 413569"/>
              <a:gd name="connsiteY6" fmla="*/ 385 h 51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569" h="517989">
                <a:moveTo>
                  <a:pt x="413001" y="385"/>
                </a:moveTo>
                <a:cubicBezTo>
                  <a:pt x="422526" y="-7023"/>
                  <a:pt x="309814" y="94047"/>
                  <a:pt x="260601" y="149610"/>
                </a:cubicBezTo>
                <a:cubicBezTo>
                  <a:pt x="211388" y="205173"/>
                  <a:pt x="161118" y="272377"/>
                  <a:pt x="117726" y="333760"/>
                </a:cubicBezTo>
                <a:cubicBezTo>
                  <a:pt x="74334" y="395143"/>
                  <a:pt x="-5041" y="521614"/>
                  <a:pt x="251" y="517910"/>
                </a:cubicBezTo>
                <a:cubicBezTo>
                  <a:pt x="5543" y="514206"/>
                  <a:pt x="115609" y="365510"/>
                  <a:pt x="149476" y="311535"/>
                </a:cubicBezTo>
                <a:cubicBezTo>
                  <a:pt x="183343" y="257560"/>
                  <a:pt x="157943" y="243272"/>
                  <a:pt x="203451" y="194060"/>
                </a:cubicBezTo>
                <a:cubicBezTo>
                  <a:pt x="248959" y="144848"/>
                  <a:pt x="403476" y="7793"/>
                  <a:pt x="413001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3FC8973F-631A-F047-062A-685F61EA6DDF}"/>
              </a:ext>
            </a:extLst>
          </p:cNvPr>
          <p:cNvSpPr/>
          <p:nvPr/>
        </p:nvSpPr>
        <p:spPr>
          <a:xfrm>
            <a:off x="6829043" y="4155933"/>
            <a:ext cx="146536" cy="416240"/>
          </a:xfrm>
          <a:custGeom>
            <a:avLst/>
            <a:gdLst>
              <a:gd name="connsiteX0" fmla="*/ 146432 w 146536"/>
              <a:gd name="connsiteY0" fmla="*/ 142 h 416240"/>
              <a:gd name="connsiteX1" fmla="*/ 38482 w 146536"/>
              <a:gd name="connsiteY1" fmla="*/ 235092 h 416240"/>
              <a:gd name="connsiteX2" fmla="*/ 382 w 146536"/>
              <a:gd name="connsiteY2" fmla="*/ 416067 h 416240"/>
              <a:gd name="connsiteX3" fmla="*/ 57532 w 146536"/>
              <a:gd name="connsiteY3" fmla="*/ 203342 h 416240"/>
              <a:gd name="connsiteX4" fmla="*/ 146432 w 146536"/>
              <a:gd name="connsiteY4" fmla="*/ 142 h 41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36" h="416240">
                <a:moveTo>
                  <a:pt x="146432" y="142"/>
                </a:moveTo>
                <a:cubicBezTo>
                  <a:pt x="143257" y="5434"/>
                  <a:pt x="62824" y="165771"/>
                  <a:pt x="38482" y="235092"/>
                </a:cubicBezTo>
                <a:cubicBezTo>
                  <a:pt x="14140" y="304413"/>
                  <a:pt x="-2793" y="421359"/>
                  <a:pt x="382" y="416067"/>
                </a:cubicBezTo>
                <a:cubicBezTo>
                  <a:pt x="3557" y="410775"/>
                  <a:pt x="35307" y="268429"/>
                  <a:pt x="57532" y="203342"/>
                </a:cubicBezTo>
                <a:cubicBezTo>
                  <a:pt x="79757" y="138255"/>
                  <a:pt x="149607" y="-5150"/>
                  <a:pt x="146432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4571DC7F-5310-8BC3-4BE6-02FFB6743BC4}"/>
              </a:ext>
            </a:extLst>
          </p:cNvPr>
          <p:cNvSpPr/>
          <p:nvPr/>
        </p:nvSpPr>
        <p:spPr>
          <a:xfrm>
            <a:off x="6848468" y="3319292"/>
            <a:ext cx="1206867" cy="1163957"/>
          </a:xfrm>
          <a:custGeom>
            <a:avLst/>
            <a:gdLst>
              <a:gd name="connsiteX0" fmla="*/ 1196982 w 1206867"/>
              <a:gd name="connsiteY0" fmla="*/ 8108 h 1163957"/>
              <a:gd name="connsiteX1" fmla="*/ 847732 w 1206867"/>
              <a:gd name="connsiteY1" fmla="*/ 316083 h 1163957"/>
              <a:gd name="connsiteX2" fmla="*/ 250832 w 1206867"/>
              <a:gd name="connsiteY2" fmla="*/ 897108 h 1163957"/>
              <a:gd name="connsiteX3" fmla="*/ 7 w 1206867"/>
              <a:gd name="connsiteY3" fmla="*/ 1163808 h 1163957"/>
              <a:gd name="connsiteX4" fmla="*/ 257182 w 1206867"/>
              <a:gd name="connsiteY4" fmla="*/ 928858 h 1163957"/>
              <a:gd name="connsiteX5" fmla="*/ 638182 w 1206867"/>
              <a:gd name="connsiteY5" fmla="*/ 541508 h 1163957"/>
              <a:gd name="connsiteX6" fmla="*/ 1069982 w 1206867"/>
              <a:gd name="connsiteY6" fmla="*/ 125583 h 1163957"/>
              <a:gd name="connsiteX7" fmla="*/ 1196982 w 1206867"/>
              <a:gd name="connsiteY7" fmla="*/ 8108 h 116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6867" h="1163957">
                <a:moveTo>
                  <a:pt x="1196982" y="8108"/>
                </a:moveTo>
                <a:cubicBezTo>
                  <a:pt x="1159940" y="39858"/>
                  <a:pt x="1005424" y="167916"/>
                  <a:pt x="847732" y="316083"/>
                </a:cubicBezTo>
                <a:cubicBezTo>
                  <a:pt x="690040" y="464250"/>
                  <a:pt x="392119" y="755821"/>
                  <a:pt x="250832" y="897108"/>
                </a:cubicBezTo>
                <a:cubicBezTo>
                  <a:pt x="109545" y="1038395"/>
                  <a:pt x="-1051" y="1158517"/>
                  <a:pt x="7" y="1163808"/>
                </a:cubicBezTo>
                <a:cubicBezTo>
                  <a:pt x="1065" y="1169099"/>
                  <a:pt x="150820" y="1032575"/>
                  <a:pt x="257182" y="928858"/>
                </a:cubicBezTo>
                <a:cubicBezTo>
                  <a:pt x="363544" y="825141"/>
                  <a:pt x="502715" y="675387"/>
                  <a:pt x="638182" y="541508"/>
                </a:cubicBezTo>
                <a:cubicBezTo>
                  <a:pt x="773649" y="407629"/>
                  <a:pt x="978436" y="208662"/>
                  <a:pt x="1069982" y="125583"/>
                </a:cubicBezTo>
                <a:cubicBezTo>
                  <a:pt x="1161528" y="42504"/>
                  <a:pt x="1234024" y="-23642"/>
                  <a:pt x="1196982" y="81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FA4E71A1-A953-1FC7-CC90-BCE71F6825CF}"/>
              </a:ext>
            </a:extLst>
          </p:cNvPr>
          <p:cNvSpPr/>
          <p:nvPr/>
        </p:nvSpPr>
        <p:spPr>
          <a:xfrm>
            <a:off x="6738752" y="3313289"/>
            <a:ext cx="1497851" cy="1426180"/>
          </a:xfrm>
          <a:custGeom>
            <a:avLst/>
            <a:gdLst>
              <a:gd name="connsiteX0" fmla="*/ 77973 w 1497851"/>
              <a:gd name="connsiteY0" fmla="*/ 1347611 h 1426180"/>
              <a:gd name="connsiteX1" fmla="*/ 1417823 w 1497851"/>
              <a:gd name="connsiteY1" fmla="*/ 90311 h 1426180"/>
              <a:gd name="connsiteX2" fmla="*/ 1274948 w 1497851"/>
              <a:gd name="connsiteY2" fmla="*/ 176036 h 1426180"/>
              <a:gd name="connsiteX3" fmla="*/ 693923 w 1497851"/>
              <a:gd name="connsiteY3" fmla="*/ 785636 h 1426180"/>
              <a:gd name="connsiteX4" fmla="*/ 214498 w 1497851"/>
              <a:gd name="connsiteY4" fmla="*/ 1239661 h 1426180"/>
              <a:gd name="connsiteX5" fmla="*/ 77973 w 1497851"/>
              <a:gd name="connsiteY5" fmla="*/ 1347611 h 142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851" h="1426180">
                <a:moveTo>
                  <a:pt x="77973" y="1347611"/>
                </a:moveTo>
                <a:cubicBezTo>
                  <a:pt x="278527" y="1156053"/>
                  <a:pt x="1218327" y="285573"/>
                  <a:pt x="1417823" y="90311"/>
                </a:cubicBezTo>
                <a:cubicBezTo>
                  <a:pt x="1617319" y="-104951"/>
                  <a:pt x="1395598" y="60149"/>
                  <a:pt x="1274948" y="176036"/>
                </a:cubicBezTo>
                <a:cubicBezTo>
                  <a:pt x="1154298" y="291923"/>
                  <a:pt x="870665" y="608365"/>
                  <a:pt x="693923" y="785636"/>
                </a:cubicBezTo>
                <a:cubicBezTo>
                  <a:pt x="517181" y="962907"/>
                  <a:pt x="313452" y="1147586"/>
                  <a:pt x="214498" y="1239661"/>
                </a:cubicBezTo>
                <a:cubicBezTo>
                  <a:pt x="115544" y="1331736"/>
                  <a:pt x="-122581" y="1539169"/>
                  <a:pt x="77973" y="13476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1A7C3AA7-88D5-F4D2-75DF-B83D56D3B644}"/>
              </a:ext>
            </a:extLst>
          </p:cNvPr>
          <p:cNvSpPr/>
          <p:nvPr/>
        </p:nvSpPr>
        <p:spPr>
          <a:xfrm>
            <a:off x="6816419" y="3378200"/>
            <a:ext cx="1533831" cy="1425717"/>
          </a:xfrm>
          <a:custGeom>
            <a:avLst/>
            <a:gdLst>
              <a:gd name="connsiteX0" fmla="*/ 1533831 w 1533831"/>
              <a:gd name="connsiteY0" fmla="*/ 0 h 1425717"/>
              <a:gd name="connsiteX1" fmla="*/ 1295706 w 1533831"/>
              <a:gd name="connsiteY1" fmla="*/ 212725 h 1425717"/>
              <a:gd name="connsiteX2" fmla="*/ 892481 w 1533831"/>
              <a:gd name="connsiteY2" fmla="*/ 606425 h 1425717"/>
              <a:gd name="connsiteX3" fmla="*/ 482906 w 1533831"/>
              <a:gd name="connsiteY3" fmla="*/ 977900 h 1425717"/>
              <a:gd name="connsiteX4" fmla="*/ 241606 w 1533831"/>
              <a:gd name="connsiteY4" fmla="*/ 1212850 h 1425717"/>
              <a:gd name="connsiteX5" fmla="*/ 306 w 1533831"/>
              <a:gd name="connsiteY5" fmla="*/ 1425575 h 1425717"/>
              <a:gd name="connsiteX6" fmla="*/ 292406 w 1533831"/>
              <a:gd name="connsiteY6" fmla="*/ 1181100 h 1425717"/>
              <a:gd name="connsiteX7" fmla="*/ 1082981 w 1533831"/>
              <a:gd name="connsiteY7" fmla="*/ 450850 h 1425717"/>
              <a:gd name="connsiteX8" fmla="*/ 1533831 w 1533831"/>
              <a:gd name="connsiteY8" fmla="*/ 0 h 142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831" h="1425717">
                <a:moveTo>
                  <a:pt x="1533831" y="0"/>
                </a:moveTo>
                <a:cubicBezTo>
                  <a:pt x="1468214" y="55827"/>
                  <a:pt x="1402598" y="111654"/>
                  <a:pt x="1295706" y="212725"/>
                </a:cubicBezTo>
                <a:cubicBezTo>
                  <a:pt x="1188814" y="313796"/>
                  <a:pt x="1027948" y="478896"/>
                  <a:pt x="892481" y="606425"/>
                </a:cubicBezTo>
                <a:cubicBezTo>
                  <a:pt x="757014" y="733954"/>
                  <a:pt x="591385" y="876829"/>
                  <a:pt x="482906" y="977900"/>
                </a:cubicBezTo>
                <a:cubicBezTo>
                  <a:pt x="374427" y="1078971"/>
                  <a:pt x="322039" y="1138238"/>
                  <a:pt x="241606" y="1212850"/>
                </a:cubicBezTo>
                <a:cubicBezTo>
                  <a:pt x="161173" y="1287463"/>
                  <a:pt x="-8161" y="1430867"/>
                  <a:pt x="306" y="1425575"/>
                </a:cubicBezTo>
                <a:cubicBezTo>
                  <a:pt x="8773" y="1420283"/>
                  <a:pt x="111960" y="1343554"/>
                  <a:pt x="292406" y="1181100"/>
                </a:cubicBezTo>
                <a:cubicBezTo>
                  <a:pt x="472852" y="1018646"/>
                  <a:pt x="1082981" y="450850"/>
                  <a:pt x="1082981" y="450850"/>
                </a:cubicBezTo>
                <a:lnTo>
                  <a:pt x="1533831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87B714B8-768B-2BA2-44D9-C9076399A940}"/>
              </a:ext>
            </a:extLst>
          </p:cNvPr>
          <p:cNvSpPr/>
          <p:nvPr/>
        </p:nvSpPr>
        <p:spPr>
          <a:xfrm>
            <a:off x="6828548" y="3541225"/>
            <a:ext cx="1512682" cy="1376423"/>
          </a:xfrm>
          <a:custGeom>
            <a:avLst/>
            <a:gdLst>
              <a:gd name="connsiteX0" fmla="*/ 4052 w 1512682"/>
              <a:gd name="connsiteY0" fmla="*/ 1370500 h 1376423"/>
              <a:gd name="connsiteX1" fmla="*/ 543802 w 1512682"/>
              <a:gd name="connsiteY1" fmla="*/ 894250 h 1376423"/>
              <a:gd name="connsiteX2" fmla="*/ 1096252 w 1512682"/>
              <a:gd name="connsiteY2" fmla="*/ 383075 h 1376423"/>
              <a:gd name="connsiteX3" fmla="*/ 1502652 w 1512682"/>
              <a:gd name="connsiteY3" fmla="*/ 8425 h 1376423"/>
              <a:gd name="connsiteX4" fmla="*/ 1397877 w 1512682"/>
              <a:gd name="connsiteY4" fmla="*/ 113200 h 1376423"/>
              <a:gd name="connsiteX5" fmla="*/ 864477 w 1512682"/>
              <a:gd name="connsiteY5" fmla="*/ 624375 h 1376423"/>
              <a:gd name="connsiteX6" fmla="*/ 324727 w 1512682"/>
              <a:gd name="connsiteY6" fmla="*/ 1126025 h 1376423"/>
              <a:gd name="connsiteX7" fmla="*/ 4052 w 1512682"/>
              <a:gd name="connsiteY7" fmla="*/ 1370500 h 13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2682" h="1376423">
                <a:moveTo>
                  <a:pt x="4052" y="1370500"/>
                </a:moveTo>
                <a:cubicBezTo>
                  <a:pt x="40564" y="1331871"/>
                  <a:pt x="361769" y="1058821"/>
                  <a:pt x="543802" y="894250"/>
                </a:cubicBezTo>
                <a:cubicBezTo>
                  <a:pt x="725835" y="729679"/>
                  <a:pt x="1096252" y="383075"/>
                  <a:pt x="1096252" y="383075"/>
                </a:cubicBezTo>
                <a:lnTo>
                  <a:pt x="1502652" y="8425"/>
                </a:lnTo>
                <a:cubicBezTo>
                  <a:pt x="1552923" y="-36554"/>
                  <a:pt x="1397877" y="113200"/>
                  <a:pt x="1397877" y="113200"/>
                </a:cubicBezTo>
                <a:lnTo>
                  <a:pt x="864477" y="624375"/>
                </a:lnTo>
                <a:cubicBezTo>
                  <a:pt x="685619" y="793179"/>
                  <a:pt x="463369" y="1001142"/>
                  <a:pt x="324727" y="1126025"/>
                </a:cubicBezTo>
                <a:cubicBezTo>
                  <a:pt x="186085" y="1250908"/>
                  <a:pt x="-32460" y="1409129"/>
                  <a:pt x="4052" y="13705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8E71FE7A-03A5-E669-ABC7-A5840D4E9208}"/>
              </a:ext>
            </a:extLst>
          </p:cNvPr>
          <p:cNvSpPr/>
          <p:nvPr/>
        </p:nvSpPr>
        <p:spPr>
          <a:xfrm>
            <a:off x="8213484" y="3413115"/>
            <a:ext cx="257712" cy="231796"/>
          </a:xfrm>
          <a:custGeom>
            <a:avLst/>
            <a:gdLst>
              <a:gd name="connsiteX0" fmla="*/ 257416 w 257712"/>
              <a:gd name="connsiteY0" fmla="*/ 10 h 231796"/>
              <a:gd name="connsiteX1" fmla="*/ 120891 w 257712"/>
              <a:gd name="connsiteY1" fmla="*/ 120660 h 231796"/>
              <a:gd name="connsiteX2" fmla="*/ 241 w 257712"/>
              <a:gd name="connsiteY2" fmla="*/ 231785 h 231796"/>
              <a:gd name="connsiteX3" fmla="*/ 152641 w 257712"/>
              <a:gd name="connsiteY3" fmla="*/ 114310 h 231796"/>
              <a:gd name="connsiteX4" fmla="*/ 257416 w 257712"/>
              <a:gd name="connsiteY4" fmla="*/ 10 h 23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712" h="231796">
                <a:moveTo>
                  <a:pt x="257416" y="10"/>
                </a:moveTo>
                <a:cubicBezTo>
                  <a:pt x="252125" y="1068"/>
                  <a:pt x="163753" y="82031"/>
                  <a:pt x="120891" y="120660"/>
                </a:cubicBezTo>
                <a:cubicBezTo>
                  <a:pt x="78028" y="159289"/>
                  <a:pt x="-5050" y="232843"/>
                  <a:pt x="241" y="231785"/>
                </a:cubicBezTo>
                <a:cubicBezTo>
                  <a:pt x="5532" y="230727"/>
                  <a:pt x="109249" y="149235"/>
                  <a:pt x="152641" y="114310"/>
                </a:cubicBezTo>
                <a:cubicBezTo>
                  <a:pt x="196033" y="79385"/>
                  <a:pt x="262707" y="-1048"/>
                  <a:pt x="257416" y="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4B47A9BA-BF41-AF95-ACB8-F7C37F940346}"/>
              </a:ext>
            </a:extLst>
          </p:cNvPr>
          <p:cNvSpPr/>
          <p:nvPr/>
        </p:nvSpPr>
        <p:spPr>
          <a:xfrm>
            <a:off x="6856320" y="3470275"/>
            <a:ext cx="1725705" cy="1571625"/>
          </a:xfrm>
          <a:custGeom>
            <a:avLst/>
            <a:gdLst>
              <a:gd name="connsiteX0" fmla="*/ 1725705 w 1725705"/>
              <a:gd name="connsiteY0" fmla="*/ 0 h 1571625"/>
              <a:gd name="connsiteX1" fmla="*/ 1566955 w 1725705"/>
              <a:gd name="connsiteY1" fmla="*/ 146050 h 1571625"/>
              <a:gd name="connsiteX2" fmla="*/ 893855 w 1725705"/>
              <a:gd name="connsiteY2" fmla="*/ 774700 h 1571625"/>
              <a:gd name="connsiteX3" fmla="*/ 220755 w 1725705"/>
              <a:gd name="connsiteY3" fmla="*/ 1384300 h 1571625"/>
              <a:gd name="connsiteX4" fmla="*/ 14380 w 1725705"/>
              <a:gd name="connsiteY4" fmla="*/ 1562100 h 1571625"/>
              <a:gd name="connsiteX5" fmla="*/ 65180 w 1725705"/>
              <a:gd name="connsiteY5" fmla="*/ 1504950 h 1571625"/>
              <a:gd name="connsiteX6" fmla="*/ 446180 w 1725705"/>
              <a:gd name="connsiteY6" fmla="*/ 1149350 h 1571625"/>
              <a:gd name="connsiteX7" fmla="*/ 1087530 w 1725705"/>
              <a:gd name="connsiteY7" fmla="*/ 561975 h 1571625"/>
              <a:gd name="connsiteX8" fmla="*/ 1554255 w 1725705"/>
              <a:gd name="connsiteY8" fmla="*/ 130175 h 1571625"/>
              <a:gd name="connsiteX9" fmla="*/ 1725705 w 1725705"/>
              <a:gd name="connsiteY9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5705" h="1571625">
                <a:moveTo>
                  <a:pt x="1725705" y="0"/>
                </a:moveTo>
                <a:cubicBezTo>
                  <a:pt x="1715651" y="8466"/>
                  <a:pt x="1566955" y="146050"/>
                  <a:pt x="1566955" y="146050"/>
                </a:cubicBezTo>
                <a:lnTo>
                  <a:pt x="893855" y="774700"/>
                </a:lnTo>
                <a:cubicBezTo>
                  <a:pt x="669488" y="981075"/>
                  <a:pt x="367334" y="1253067"/>
                  <a:pt x="220755" y="1384300"/>
                </a:cubicBezTo>
                <a:cubicBezTo>
                  <a:pt x="74176" y="1515533"/>
                  <a:pt x="40309" y="1541992"/>
                  <a:pt x="14380" y="1562100"/>
                </a:cubicBezTo>
                <a:cubicBezTo>
                  <a:pt x="-11549" y="1582208"/>
                  <a:pt x="-6787" y="1573742"/>
                  <a:pt x="65180" y="1504950"/>
                </a:cubicBezTo>
                <a:cubicBezTo>
                  <a:pt x="137147" y="1436158"/>
                  <a:pt x="446180" y="1149350"/>
                  <a:pt x="446180" y="1149350"/>
                </a:cubicBezTo>
                <a:lnTo>
                  <a:pt x="1087530" y="561975"/>
                </a:lnTo>
                <a:lnTo>
                  <a:pt x="1554255" y="130175"/>
                </a:lnTo>
                <a:cubicBezTo>
                  <a:pt x="1654267" y="38100"/>
                  <a:pt x="1670936" y="23812"/>
                  <a:pt x="1725705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76C1D1E8-6F9B-F930-FD56-350AD9F713AB}"/>
              </a:ext>
            </a:extLst>
          </p:cNvPr>
          <p:cNvSpPr/>
          <p:nvPr/>
        </p:nvSpPr>
        <p:spPr>
          <a:xfrm>
            <a:off x="6915150" y="3504894"/>
            <a:ext cx="1742528" cy="1597331"/>
          </a:xfrm>
          <a:custGeom>
            <a:avLst/>
            <a:gdLst>
              <a:gd name="connsiteX0" fmla="*/ 0 w 1742528"/>
              <a:gd name="connsiteY0" fmla="*/ 1597331 h 1597331"/>
              <a:gd name="connsiteX1" fmla="*/ 438150 w 1742528"/>
              <a:gd name="connsiteY1" fmla="*/ 1187756 h 1597331"/>
              <a:gd name="connsiteX2" fmla="*/ 1089025 w 1742528"/>
              <a:gd name="connsiteY2" fmla="*/ 606731 h 1597331"/>
              <a:gd name="connsiteX3" fmla="*/ 1577975 w 1742528"/>
              <a:gd name="connsiteY3" fmla="*/ 143181 h 1597331"/>
              <a:gd name="connsiteX4" fmla="*/ 1727200 w 1742528"/>
              <a:gd name="connsiteY4" fmla="*/ 6656 h 1597331"/>
              <a:gd name="connsiteX5" fmla="*/ 1682750 w 1742528"/>
              <a:gd name="connsiteY5" fmla="*/ 70156 h 1597331"/>
              <a:gd name="connsiteX6" fmla="*/ 1241425 w 1742528"/>
              <a:gd name="connsiteY6" fmla="*/ 482906 h 1597331"/>
              <a:gd name="connsiteX7" fmla="*/ 815975 w 1742528"/>
              <a:gd name="connsiteY7" fmla="*/ 879781 h 1597331"/>
              <a:gd name="connsiteX8" fmla="*/ 295275 w 1742528"/>
              <a:gd name="connsiteY8" fmla="*/ 1343331 h 1597331"/>
              <a:gd name="connsiteX9" fmla="*/ 0 w 1742528"/>
              <a:gd name="connsiteY9" fmla="*/ 1597331 h 159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2528" h="1597331">
                <a:moveTo>
                  <a:pt x="0" y="1597331"/>
                </a:moveTo>
                <a:cubicBezTo>
                  <a:pt x="128323" y="1475093"/>
                  <a:pt x="256646" y="1352856"/>
                  <a:pt x="438150" y="1187756"/>
                </a:cubicBezTo>
                <a:cubicBezTo>
                  <a:pt x="619654" y="1022656"/>
                  <a:pt x="899054" y="780827"/>
                  <a:pt x="1089025" y="606731"/>
                </a:cubicBezTo>
                <a:cubicBezTo>
                  <a:pt x="1278996" y="432635"/>
                  <a:pt x="1471613" y="243193"/>
                  <a:pt x="1577975" y="143181"/>
                </a:cubicBezTo>
                <a:cubicBezTo>
                  <a:pt x="1684337" y="43169"/>
                  <a:pt x="1709738" y="18827"/>
                  <a:pt x="1727200" y="6656"/>
                </a:cubicBezTo>
                <a:cubicBezTo>
                  <a:pt x="1744662" y="-5515"/>
                  <a:pt x="1763712" y="-9219"/>
                  <a:pt x="1682750" y="70156"/>
                </a:cubicBezTo>
                <a:cubicBezTo>
                  <a:pt x="1601788" y="149531"/>
                  <a:pt x="1241425" y="482906"/>
                  <a:pt x="1241425" y="482906"/>
                </a:cubicBezTo>
                <a:cubicBezTo>
                  <a:pt x="1096963" y="617843"/>
                  <a:pt x="973667" y="736377"/>
                  <a:pt x="815975" y="879781"/>
                </a:cubicBezTo>
                <a:cubicBezTo>
                  <a:pt x="658283" y="1023185"/>
                  <a:pt x="295275" y="1343331"/>
                  <a:pt x="295275" y="1343331"/>
                </a:cubicBezTo>
                <a:lnTo>
                  <a:pt x="0" y="159733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916FB22A-31C5-1871-5CB2-2697D776A1A9}"/>
              </a:ext>
            </a:extLst>
          </p:cNvPr>
          <p:cNvSpPr/>
          <p:nvPr/>
        </p:nvSpPr>
        <p:spPr>
          <a:xfrm>
            <a:off x="6940550" y="3550836"/>
            <a:ext cx="1794593" cy="1624414"/>
          </a:xfrm>
          <a:custGeom>
            <a:avLst/>
            <a:gdLst>
              <a:gd name="connsiteX0" fmla="*/ 0 w 1794593"/>
              <a:gd name="connsiteY0" fmla="*/ 1624414 h 1624414"/>
              <a:gd name="connsiteX1" fmla="*/ 704850 w 1794593"/>
              <a:gd name="connsiteY1" fmla="*/ 992589 h 1624414"/>
              <a:gd name="connsiteX2" fmla="*/ 1457325 w 1794593"/>
              <a:gd name="connsiteY2" fmla="*/ 303614 h 1624414"/>
              <a:gd name="connsiteX3" fmla="*/ 1739900 w 1794593"/>
              <a:gd name="connsiteY3" fmla="*/ 36914 h 1624414"/>
              <a:gd name="connsiteX4" fmla="*/ 1778000 w 1794593"/>
              <a:gd name="connsiteY4" fmla="*/ 24214 h 1624414"/>
              <a:gd name="connsiteX5" fmla="*/ 1543050 w 1794593"/>
              <a:gd name="connsiteY5" fmla="*/ 243289 h 1624414"/>
              <a:gd name="connsiteX6" fmla="*/ 996950 w 1794593"/>
              <a:gd name="connsiteY6" fmla="*/ 751289 h 1624414"/>
              <a:gd name="connsiteX7" fmla="*/ 476250 w 1794593"/>
              <a:gd name="connsiteY7" fmla="*/ 1237064 h 1624414"/>
              <a:gd name="connsiteX8" fmla="*/ 180975 w 1794593"/>
              <a:gd name="connsiteY8" fmla="*/ 1506939 h 1624414"/>
              <a:gd name="connsiteX9" fmla="*/ 0 w 1794593"/>
              <a:gd name="connsiteY9" fmla="*/ 1624414 h 162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4593" h="1624414">
                <a:moveTo>
                  <a:pt x="0" y="1624414"/>
                </a:moveTo>
                <a:lnTo>
                  <a:pt x="704850" y="992589"/>
                </a:lnTo>
                <a:lnTo>
                  <a:pt x="1457325" y="303614"/>
                </a:lnTo>
                <a:cubicBezTo>
                  <a:pt x="1629833" y="144335"/>
                  <a:pt x="1686454" y="83481"/>
                  <a:pt x="1739900" y="36914"/>
                </a:cubicBezTo>
                <a:cubicBezTo>
                  <a:pt x="1793346" y="-9653"/>
                  <a:pt x="1810808" y="-10182"/>
                  <a:pt x="1778000" y="24214"/>
                </a:cubicBezTo>
                <a:cubicBezTo>
                  <a:pt x="1745192" y="58610"/>
                  <a:pt x="1543050" y="243289"/>
                  <a:pt x="1543050" y="243289"/>
                </a:cubicBezTo>
                <a:lnTo>
                  <a:pt x="996950" y="751289"/>
                </a:lnTo>
                <a:lnTo>
                  <a:pt x="476250" y="1237064"/>
                </a:lnTo>
                <a:cubicBezTo>
                  <a:pt x="340254" y="1363006"/>
                  <a:pt x="259292" y="1438677"/>
                  <a:pt x="180975" y="1506939"/>
                </a:cubicBezTo>
                <a:cubicBezTo>
                  <a:pt x="102658" y="1575201"/>
                  <a:pt x="54504" y="1610920"/>
                  <a:pt x="0" y="16244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2EA5194F-6988-0099-1E50-2F8E99BCE183}"/>
              </a:ext>
            </a:extLst>
          </p:cNvPr>
          <p:cNvSpPr/>
          <p:nvPr/>
        </p:nvSpPr>
        <p:spPr>
          <a:xfrm>
            <a:off x="6969125" y="3608320"/>
            <a:ext cx="1828275" cy="1636780"/>
          </a:xfrm>
          <a:custGeom>
            <a:avLst/>
            <a:gdLst>
              <a:gd name="connsiteX0" fmla="*/ 0 w 1828275"/>
              <a:gd name="connsiteY0" fmla="*/ 1636780 h 1636780"/>
              <a:gd name="connsiteX1" fmla="*/ 698500 w 1828275"/>
              <a:gd name="connsiteY1" fmla="*/ 1014480 h 1636780"/>
              <a:gd name="connsiteX2" fmla="*/ 1365250 w 1828275"/>
              <a:gd name="connsiteY2" fmla="*/ 417580 h 1636780"/>
              <a:gd name="connsiteX3" fmla="*/ 1816100 w 1828275"/>
              <a:gd name="connsiteY3" fmla="*/ 8005 h 1636780"/>
              <a:gd name="connsiteX4" fmla="*/ 1657350 w 1828275"/>
              <a:gd name="connsiteY4" fmla="*/ 179455 h 1636780"/>
              <a:gd name="connsiteX5" fmla="*/ 1209675 w 1828275"/>
              <a:gd name="connsiteY5" fmla="*/ 579505 h 1636780"/>
              <a:gd name="connsiteX6" fmla="*/ 692150 w 1828275"/>
              <a:gd name="connsiteY6" fmla="*/ 1055755 h 1636780"/>
              <a:gd name="connsiteX7" fmla="*/ 403225 w 1828275"/>
              <a:gd name="connsiteY7" fmla="*/ 1325630 h 1636780"/>
              <a:gd name="connsiteX8" fmla="*/ 0 w 1828275"/>
              <a:gd name="connsiteY8" fmla="*/ 1636780 h 163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275" h="1636780">
                <a:moveTo>
                  <a:pt x="0" y="1636780"/>
                </a:moveTo>
                <a:lnTo>
                  <a:pt x="698500" y="1014480"/>
                </a:lnTo>
                <a:lnTo>
                  <a:pt x="1365250" y="417580"/>
                </a:lnTo>
                <a:cubicBezTo>
                  <a:pt x="1551517" y="249834"/>
                  <a:pt x="1767417" y="47692"/>
                  <a:pt x="1816100" y="8005"/>
                </a:cubicBezTo>
                <a:cubicBezTo>
                  <a:pt x="1864783" y="-31682"/>
                  <a:pt x="1758421" y="84205"/>
                  <a:pt x="1657350" y="179455"/>
                </a:cubicBezTo>
                <a:cubicBezTo>
                  <a:pt x="1556279" y="274705"/>
                  <a:pt x="1370542" y="433455"/>
                  <a:pt x="1209675" y="579505"/>
                </a:cubicBezTo>
                <a:cubicBezTo>
                  <a:pt x="1048808" y="725555"/>
                  <a:pt x="692150" y="1055755"/>
                  <a:pt x="692150" y="1055755"/>
                </a:cubicBezTo>
                <a:cubicBezTo>
                  <a:pt x="557742" y="1180109"/>
                  <a:pt x="511175" y="1230380"/>
                  <a:pt x="403225" y="1325630"/>
                </a:cubicBezTo>
                <a:cubicBezTo>
                  <a:pt x="295275" y="1420880"/>
                  <a:pt x="169862" y="1524067"/>
                  <a:pt x="0" y="163678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4D2AFB8E-A569-69EA-BAB0-68D47564275D}"/>
              </a:ext>
            </a:extLst>
          </p:cNvPr>
          <p:cNvSpPr/>
          <p:nvPr/>
        </p:nvSpPr>
        <p:spPr>
          <a:xfrm>
            <a:off x="7054850" y="3641630"/>
            <a:ext cx="1817145" cy="1647920"/>
          </a:xfrm>
          <a:custGeom>
            <a:avLst/>
            <a:gdLst>
              <a:gd name="connsiteX0" fmla="*/ 0 w 1817145"/>
              <a:gd name="connsiteY0" fmla="*/ 1647920 h 1647920"/>
              <a:gd name="connsiteX1" fmla="*/ 415925 w 1817145"/>
              <a:gd name="connsiteY1" fmla="*/ 1273270 h 1647920"/>
              <a:gd name="connsiteX2" fmla="*/ 1216025 w 1817145"/>
              <a:gd name="connsiteY2" fmla="*/ 533495 h 1647920"/>
              <a:gd name="connsiteX3" fmla="*/ 1771650 w 1817145"/>
              <a:gd name="connsiteY3" fmla="*/ 31845 h 1647920"/>
              <a:gd name="connsiteX4" fmla="*/ 1714500 w 1817145"/>
              <a:gd name="connsiteY4" fmla="*/ 114395 h 1647920"/>
              <a:gd name="connsiteX5" fmla="*/ 1155700 w 1817145"/>
              <a:gd name="connsiteY5" fmla="*/ 628745 h 1647920"/>
              <a:gd name="connsiteX6" fmla="*/ 704850 w 1817145"/>
              <a:gd name="connsiteY6" fmla="*/ 1035145 h 1647920"/>
              <a:gd name="connsiteX7" fmla="*/ 320675 w 1817145"/>
              <a:gd name="connsiteY7" fmla="*/ 1400270 h 1647920"/>
              <a:gd name="connsiteX8" fmla="*/ 0 w 1817145"/>
              <a:gd name="connsiteY8" fmla="*/ 1647920 h 164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145" h="1647920">
                <a:moveTo>
                  <a:pt x="0" y="1647920"/>
                </a:moveTo>
                <a:lnTo>
                  <a:pt x="415925" y="1273270"/>
                </a:lnTo>
                <a:lnTo>
                  <a:pt x="1216025" y="533495"/>
                </a:lnTo>
                <a:cubicBezTo>
                  <a:pt x="1441979" y="326591"/>
                  <a:pt x="1688571" y="101695"/>
                  <a:pt x="1771650" y="31845"/>
                </a:cubicBezTo>
                <a:cubicBezTo>
                  <a:pt x="1854729" y="-38005"/>
                  <a:pt x="1817158" y="14912"/>
                  <a:pt x="1714500" y="114395"/>
                </a:cubicBezTo>
                <a:cubicBezTo>
                  <a:pt x="1611842" y="213878"/>
                  <a:pt x="1323975" y="475287"/>
                  <a:pt x="1155700" y="628745"/>
                </a:cubicBezTo>
                <a:cubicBezTo>
                  <a:pt x="987425" y="782203"/>
                  <a:pt x="844021" y="906558"/>
                  <a:pt x="704850" y="1035145"/>
                </a:cubicBezTo>
                <a:cubicBezTo>
                  <a:pt x="565679" y="1163732"/>
                  <a:pt x="433388" y="1296553"/>
                  <a:pt x="320675" y="1400270"/>
                </a:cubicBezTo>
                <a:cubicBezTo>
                  <a:pt x="207962" y="1503987"/>
                  <a:pt x="118268" y="1580716"/>
                  <a:pt x="0" y="164792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B2D4D568-A26B-4D2B-82B6-1E779B1D9AF8}"/>
              </a:ext>
            </a:extLst>
          </p:cNvPr>
          <p:cNvSpPr/>
          <p:nvPr/>
        </p:nvSpPr>
        <p:spPr>
          <a:xfrm>
            <a:off x="7108825" y="3745894"/>
            <a:ext cx="1772112" cy="1603981"/>
          </a:xfrm>
          <a:custGeom>
            <a:avLst/>
            <a:gdLst>
              <a:gd name="connsiteX0" fmla="*/ 0 w 1772112"/>
              <a:gd name="connsiteY0" fmla="*/ 1603981 h 1603981"/>
              <a:gd name="connsiteX1" fmla="*/ 444500 w 1772112"/>
              <a:gd name="connsiteY1" fmla="*/ 1194406 h 1603981"/>
              <a:gd name="connsiteX2" fmla="*/ 1187450 w 1772112"/>
              <a:gd name="connsiteY2" fmla="*/ 524481 h 1603981"/>
              <a:gd name="connsiteX3" fmla="*/ 1622425 w 1772112"/>
              <a:gd name="connsiteY3" fmla="*/ 105381 h 1603981"/>
              <a:gd name="connsiteX4" fmla="*/ 1771650 w 1772112"/>
              <a:gd name="connsiteY4" fmla="*/ 606 h 1603981"/>
              <a:gd name="connsiteX5" fmla="*/ 1641475 w 1772112"/>
              <a:gd name="connsiteY5" fmla="*/ 133956 h 1603981"/>
              <a:gd name="connsiteX6" fmla="*/ 1031875 w 1772112"/>
              <a:gd name="connsiteY6" fmla="*/ 699106 h 1603981"/>
              <a:gd name="connsiteX7" fmla="*/ 504825 w 1772112"/>
              <a:gd name="connsiteY7" fmla="*/ 1175356 h 1603981"/>
              <a:gd name="connsiteX8" fmla="*/ 180975 w 1772112"/>
              <a:gd name="connsiteY8" fmla="*/ 1480156 h 1603981"/>
              <a:gd name="connsiteX9" fmla="*/ 0 w 1772112"/>
              <a:gd name="connsiteY9" fmla="*/ 1603981 h 160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2112" h="1603981">
                <a:moveTo>
                  <a:pt x="0" y="1603981"/>
                </a:moveTo>
                <a:lnTo>
                  <a:pt x="444500" y="1194406"/>
                </a:lnTo>
                <a:lnTo>
                  <a:pt x="1187450" y="524481"/>
                </a:lnTo>
                <a:cubicBezTo>
                  <a:pt x="1383771" y="342977"/>
                  <a:pt x="1525058" y="192693"/>
                  <a:pt x="1622425" y="105381"/>
                </a:cubicBezTo>
                <a:cubicBezTo>
                  <a:pt x="1719792" y="18069"/>
                  <a:pt x="1768475" y="-4156"/>
                  <a:pt x="1771650" y="606"/>
                </a:cubicBezTo>
                <a:cubicBezTo>
                  <a:pt x="1774825" y="5368"/>
                  <a:pt x="1764771" y="17539"/>
                  <a:pt x="1641475" y="133956"/>
                </a:cubicBezTo>
                <a:cubicBezTo>
                  <a:pt x="1518179" y="250373"/>
                  <a:pt x="1221317" y="525539"/>
                  <a:pt x="1031875" y="699106"/>
                </a:cubicBezTo>
                <a:cubicBezTo>
                  <a:pt x="842433" y="872673"/>
                  <a:pt x="646642" y="1045181"/>
                  <a:pt x="504825" y="1175356"/>
                </a:cubicBezTo>
                <a:cubicBezTo>
                  <a:pt x="363008" y="1305531"/>
                  <a:pt x="259292" y="1408719"/>
                  <a:pt x="180975" y="1480156"/>
                </a:cubicBezTo>
                <a:cubicBezTo>
                  <a:pt x="102658" y="1551593"/>
                  <a:pt x="68791" y="1577787"/>
                  <a:pt x="0" y="16039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EC6CDAFB-2FC5-586A-5EDF-9DE0E1A290A9}"/>
              </a:ext>
            </a:extLst>
          </p:cNvPr>
          <p:cNvSpPr/>
          <p:nvPr/>
        </p:nvSpPr>
        <p:spPr>
          <a:xfrm>
            <a:off x="7181850" y="3824523"/>
            <a:ext cx="1735841" cy="1582502"/>
          </a:xfrm>
          <a:custGeom>
            <a:avLst/>
            <a:gdLst>
              <a:gd name="connsiteX0" fmla="*/ 0 w 1735841"/>
              <a:gd name="connsiteY0" fmla="*/ 1582502 h 1582502"/>
              <a:gd name="connsiteX1" fmla="*/ 504825 w 1735841"/>
              <a:gd name="connsiteY1" fmla="*/ 1118952 h 1582502"/>
              <a:gd name="connsiteX2" fmla="*/ 1222375 w 1735841"/>
              <a:gd name="connsiteY2" fmla="*/ 458552 h 1582502"/>
              <a:gd name="connsiteX3" fmla="*/ 1609725 w 1735841"/>
              <a:gd name="connsiteY3" fmla="*/ 115652 h 1582502"/>
              <a:gd name="connsiteX4" fmla="*/ 1727200 w 1735841"/>
              <a:gd name="connsiteY4" fmla="*/ 1352 h 1582502"/>
              <a:gd name="connsiteX5" fmla="*/ 1673225 w 1735841"/>
              <a:gd name="connsiteY5" fmla="*/ 80727 h 1582502"/>
              <a:gd name="connsiteX6" fmla="*/ 1247775 w 1735841"/>
              <a:gd name="connsiteY6" fmla="*/ 449027 h 1582502"/>
              <a:gd name="connsiteX7" fmla="*/ 825500 w 1735841"/>
              <a:gd name="connsiteY7" fmla="*/ 855427 h 1582502"/>
              <a:gd name="connsiteX8" fmla="*/ 412750 w 1735841"/>
              <a:gd name="connsiteY8" fmla="*/ 1226902 h 1582502"/>
              <a:gd name="connsiteX9" fmla="*/ 155575 w 1735841"/>
              <a:gd name="connsiteY9" fmla="*/ 1487252 h 1582502"/>
              <a:gd name="connsiteX10" fmla="*/ 0 w 1735841"/>
              <a:gd name="connsiteY10" fmla="*/ 1582502 h 15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5841" h="1582502">
                <a:moveTo>
                  <a:pt x="0" y="1582502"/>
                </a:moveTo>
                <a:lnTo>
                  <a:pt x="504825" y="1118952"/>
                </a:lnTo>
                <a:lnTo>
                  <a:pt x="1222375" y="458552"/>
                </a:lnTo>
                <a:cubicBezTo>
                  <a:pt x="1406525" y="291335"/>
                  <a:pt x="1525588" y="191852"/>
                  <a:pt x="1609725" y="115652"/>
                </a:cubicBezTo>
                <a:cubicBezTo>
                  <a:pt x="1693862" y="39452"/>
                  <a:pt x="1716617" y="7173"/>
                  <a:pt x="1727200" y="1352"/>
                </a:cubicBezTo>
                <a:cubicBezTo>
                  <a:pt x="1737783" y="-4469"/>
                  <a:pt x="1753129" y="6115"/>
                  <a:pt x="1673225" y="80727"/>
                </a:cubicBezTo>
                <a:cubicBezTo>
                  <a:pt x="1593321" y="155339"/>
                  <a:pt x="1389062" y="319910"/>
                  <a:pt x="1247775" y="449027"/>
                </a:cubicBezTo>
                <a:cubicBezTo>
                  <a:pt x="1106488" y="578144"/>
                  <a:pt x="964671" y="725781"/>
                  <a:pt x="825500" y="855427"/>
                </a:cubicBezTo>
                <a:cubicBezTo>
                  <a:pt x="686329" y="985073"/>
                  <a:pt x="524404" y="1121598"/>
                  <a:pt x="412750" y="1226902"/>
                </a:cubicBezTo>
                <a:cubicBezTo>
                  <a:pt x="301096" y="1332206"/>
                  <a:pt x="218546" y="1426398"/>
                  <a:pt x="155575" y="1487252"/>
                </a:cubicBezTo>
                <a:cubicBezTo>
                  <a:pt x="92604" y="1548106"/>
                  <a:pt x="63764" y="1570066"/>
                  <a:pt x="0" y="158250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29AB8AF6-802F-91C4-5E4B-A928568A9213}"/>
              </a:ext>
            </a:extLst>
          </p:cNvPr>
          <p:cNvSpPr/>
          <p:nvPr/>
        </p:nvSpPr>
        <p:spPr>
          <a:xfrm>
            <a:off x="7264400" y="3891573"/>
            <a:ext cx="1732021" cy="1556727"/>
          </a:xfrm>
          <a:custGeom>
            <a:avLst/>
            <a:gdLst>
              <a:gd name="connsiteX0" fmla="*/ 0 w 1732021"/>
              <a:gd name="connsiteY0" fmla="*/ 1556727 h 1556727"/>
              <a:gd name="connsiteX1" fmla="*/ 473075 w 1732021"/>
              <a:gd name="connsiteY1" fmla="*/ 1131277 h 1556727"/>
              <a:gd name="connsiteX2" fmla="*/ 1022350 w 1732021"/>
              <a:gd name="connsiteY2" fmla="*/ 626452 h 1556727"/>
              <a:gd name="connsiteX3" fmla="*/ 1549400 w 1732021"/>
              <a:gd name="connsiteY3" fmla="*/ 140677 h 1556727"/>
              <a:gd name="connsiteX4" fmla="*/ 1711325 w 1732021"/>
              <a:gd name="connsiteY4" fmla="*/ 13677 h 1556727"/>
              <a:gd name="connsiteX5" fmla="*/ 1685925 w 1732021"/>
              <a:gd name="connsiteY5" fmla="*/ 45427 h 1556727"/>
              <a:gd name="connsiteX6" fmla="*/ 1314450 w 1732021"/>
              <a:gd name="connsiteY6" fmla="*/ 385152 h 1556727"/>
              <a:gd name="connsiteX7" fmla="*/ 1006475 w 1732021"/>
              <a:gd name="connsiteY7" fmla="*/ 674077 h 1556727"/>
              <a:gd name="connsiteX8" fmla="*/ 590550 w 1732021"/>
              <a:gd name="connsiteY8" fmla="*/ 1051902 h 1556727"/>
              <a:gd name="connsiteX9" fmla="*/ 225425 w 1732021"/>
              <a:gd name="connsiteY9" fmla="*/ 1378927 h 1556727"/>
              <a:gd name="connsiteX10" fmla="*/ 0 w 1732021"/>
              <a:gd name="connsiteY10" fmla="*/ 1556727 h 155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2021" h="1556727">
                <a:moveTo>
                  <a:pt x="0" y="1556727"/>
                </a:moveTo>
                <a:lnTo>
                  <a:pt x="473075" y="1131277"/>
                </a:lnTo>
                <a:lnTo>
                  <a:pt x="1022350" y="626452"/>
                </a:lnTo>
                <a:lnTo>
                  <a:pt x="1549400" y="140677"/>
                </a:lnTo>
                <a:cubicBezTo>
                  <a:pt x="1664229" y="38548"/>
                  <a:pt x="1688571" y="29552"/>
                  <a:pt x="1711325" y="13677"/>
                </a:cubicBezTo>
                <a:cubicBezTo>
                  <a:pt x="1734079" y="-2198"/>
                  <a:pt x="1752071" y="-16485"/>
                  <a:pt x="1685925" y="45427"/>
                </a:cubicBezTo>
                <a:cubicBezTo>
                  <a:pt x="1619779" y="107339"/>
                  <a:pt x="1427692" y="280377"/>
                  <a:pt x="1314450" y="385152"/>
                </a:cubicBezTo>
                <a:cubicBezTo>
                  <a:pt x="1201208" y="489927"/>
                  <a:pt x="1127125" y="562952"/>
                  <a:pt x="1006475" y="674077"/>
                </a:cubicBezTo>
                <a:cubicBezTo>
                  <a:pt x="885825" y="785202"/>
                  <a:pt x="590550" y="1051902"/>
                  <a:pt x="590550" y="1051902"/>
                </a:cubicBezTo>
                <a:lnTo>
                  <a:pt x="225425" y="1378927"/>
                </a:lnTo>
                <a:cubicBezTo>
                  <a:pt x="130704" y="1464652"/>
                  <a:pt x="76464" y="1515452"/>
                  <a:pt x="0" y="15567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14DAB878-EEEC-D437-575E-0F9D0596738A}"/>
              </a:ext>
            </a:extLst>
          </p:cNvPr>
          <p:cNvSpPr/>
          <p:nvPr/>
        </p:nvSpPr>
        <p:spPr>
          <a:xfrm>
            <a:off x="7354969" y="3976980"/>
            <a:ext cx="1677318" cy="1525451"/>
          </a:xfrm>
          <a:custGeom>
            <a:avLst/>
            <a:gdLst>
              <a:gd name="connsiteX0" fmla="*/ 4681 w 1677318"/>
              <a:gd name="connsiteY0" fmla="*/ 1518945 h 1525451"/>
              <a:gd name="connsiteX1" fmla="*/ 588881 w 1677318"/>
              <a:gd name="connsiteY1" fmla="*/ 969670 h 1525451"/>
              <a:gd name="connsiteX2" fmla="*/ 1081006 w 1677318"/>
              <a:gd name="connsiteY2" fmla="*/ 531520 h 1525451"/>
              <a:gd name="connsiteX3" fmla="*/ 1589006 w 1677318"/>
              <a:gd name="connsiteY3" fmla="*/ 80670 h 1525451"/>
              <a:gd name="connsiteX4" fmla="*/ 1662031 w 1677318"/>
              <a:gd name="connsiteY4" fmla="*/ 17170 h 1525451"/>
              <a:gd name="connsiteX5" fmla="*/ 1417556 w 1677318"/>
              <a:gd name="connsiteY5" fmla="*/ 277520 h 1525451"/>
              <a:gd name="connsiteX6" fmla="*/ 744456 w 1677318"/>
              <a:gd name="connsiteY6" fmla="*/ 858545 h 1525451"/>
              <a:gd name="connsiteX7" fmla="*/ 334881 w 1677318"/>
              <a:gd name="connsiteY7" fmla="*/ 1245895 h 1525451"/>
              <a:gd name="connsiteX8" fmla="*/ 4681 w 1677318"/>
              <a:gd name="connsiteY8" fmla="*/ 1518945 h 152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7318" h="1525451">
                <a:moveTo>
                  <a:pt x="4681" y="1518945"/>
                </a:moveTo>
                <a:cubicBezTo>
                  <a:pt x="47014" y="1472908"/>
                  <a:pt x="409494" y="1134241"/>
                  <a:pt x="588881" y="969670"/>
                </a:cubicBezTo>
                <a:cubicBezTo>
                  <a:pt x="768268" y="805099"/>
                  <a:pt x="1081006" y="531520"/>
                  <a:pt x="1081006" y="531520"/>
                </a:cubicBezTo>
                <a:lnTo>
                  <a:pt x="1589006" y="80670"/>
                </a:lnTo>
                <a:cubicBezTo>
                  <a:pt x="1685843" y="-5055"/>
                  <a:pt x="1690606" y="-15638"/>
                  <a:pt x="1662031" y="17170"/>
                </a:cubicBezTo>
                <a:cubicBezTo>
                  <a:pt x="1633456" y="49978"/>
                  <a:pt x="1570485" y="137291"/>
                  <a:pt x="1417556" y="277520"/>
                </a:cubicBezTo>
                <a:cubicBezTo>
                  <a:pt x="1264627" y="417749"/>
                  <a:pt x="924902" y="697149"/>
                  <a:pt x="744456" y="858545"/>
                </a:cubicBezTo>
                <a:cubicBezTo>
                  <a:pt x="564010" y="1019941"/>
                  <a:pt x="451827" y="1136358"/>
                  <a:pt x="334881" y="1245895"/>
                </a:cubicBezTo>
                <a:cubicBezTo>
                  <a:pt x="217935" y="1355432"/>
                  <a:pt x="-37652" y="1564982"/>
                  <a:pt x="4681" y="15189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5271E464-888C-75B0-2C26-BC102AFCE95B}"/>
              </a:ext>
            </a:extLst>
          </p:cNvPr>
          <p:cNvSpPr/>
          <p:nvPr/>
        </p:nvSpPr>
        <p:spPr>
          <a:xfrm>
            <a:off x="7460472" y="4093837"/>
            <a:ext cx="1610034" cy="1444884"/>
          </a:xfrm>
          <a:custGeom>
            <a:avLst/>
            <a:gdLst>
              <a:gd name="connsiteX0" fmla="*/ 3953 w 1610034"/>
              <a:gd name="connsiteY0" fmla="*/ 1440188 h 1444884"/>
              <a:gd name="connsiteX1" fmla="*/ 543703 w 1610034"/>
              <a:gd name="connsiteY1" fmla="*/ 944888 h 1444884"/>
              <a:gd name="connsiteX2" fmla="*/ 1219978 w 1610034"/>
              <a:gd name="connsiteY2" fmla="*/ 347988 h 1444884"/>
              <a:gd name="connsiteX3" fmla="*/ 1585103 w 1610034"/>
              <a:gd name="connsiteY3" fmla="*/ 14613 h 1444884"/>
              <a:gd name="connsiteX4" fmla="*/ 1521603 w 1610034"/>
              <a:gd name="connsiteY4" fmla="*/ 103513 h 1444884"/>
              <a:gd name="connsiteX5" fmla="*/ 1070753 w 1610034"/>
              <a:gd name="connsiteY5" fmla="*/ 497213 h 1444884"/>
              <a:gd name="connsiteX6" fmla="*/ 765953 w 1610034"/>
              <a:gd name="connsiteY6" fmla="*/ 776613 h 1444884"/>
              <a:gd name="connsiteX7" fmla="*/ 321453 w 1610034"/>
              <a:gd name="connsiteY7" fmla="*/ 1170313 h 1444884"/>
              <a:gd name="connsiteX8" fmla="*/ 3953 w 1610034"/>
              <a:gd name="connsiteY8" fmla="*/ 1440188 h 144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0034" h="1444884">
                <a:moveTo>
                  <a:pt x="3953" y="1440188"/>
                </a:moveTo>
                <a:cubicBezTo>
                  <a:pt x="40995" y="1402617"/>
                  <a:pt x="341032" y="1126921"/>
                  <a:pt x="543703" y="944888"/>
                </a:cubicBezTo>
                <a:cubicBezTo>
                  <a:pt x="746374" y="762855"/>
                  <a:pt x="1046411" y="503034"/>
                  <a:pt x="1219978" y="347988"/>
                </a:cubicBezTo>
                <a:cubicBezTo>
                  <a:pt x="1393545" y="192942"/>
                  <a:pt x="1534832" y="55359"/>
                  <a:pt x="1585103" y="14613"/>
                </a:cubicBezTo>
                <a:cubicBezTo>
                  <a:pt x="1635374" y="-26133"/>
                  <a:pt x="1607328" y="23080"/>
                  <a:pt x="1521603" y="103513"/>
                </a:cubicBezTo>
                <a:cubicBezTo>
                  <a:pt x="1435878" y="183946"/>
                  <a:pt x="1196695" y="385030"/>
                  <a:pt x="1070753" y="497213"/>
                </a:cubicBezTo>
                <a:cubicBezTo>
                  <a:pt x="944811" y="609396"/>
                  <a:pt x="890836" y="664430"/>
                  <a:pt x="765953" y="776613"/>
                </a:cubicBezTo>
                <a:cubicBezTo>
                  <a:pt x="641070" y="888796"/>
                  <a:pt x="443691" y="1059717"/>
                  <a:pt x="321453" y="1170313"/>
                </a:cubicBezTo>
                <a:cubicBezTo>
                  <a:pt x="199216" y="1280909"/>
                  <a:pt x="-33089" y="1477759"/>
                  <a:pt x="3953" y="14401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B4BBFD94-CDBD-73F6-8484-22FF2D6FDA8E}"/>
              </a:ext>
            </a:extLst>
          </p:cNvPr>
          <p:cNvSpPr/>
          <p:nvPr/>
        </p:nvSpPr>
        <p:spPr>
          <a:xfrm>
            <a:off x="7616825" y="4286054"/>
            <a:ext cx="1477930" cy="1260671"/>
          </a:xfrm>
          <a:custGeom>
            <a:avLst/>
            <a:gdLst>
              <a:gd name="connsiteX0" fmla="*/ 0 w 1477930"/>
              <a:gd name="connsiteY0" fmla="*/ 1260671 h 1260671"/>
              <a:gd name="connsiteX1" fmla="*/ 396875 w 1477930"/>
              <a:gd name="connsiteY1" fmla="*/ 898721 h 1260671"/>
              <a:gd name="connsiteX2" fmla="*/ 1146175 w 1477930"/>
              <a:gd name="connsiteY2" fmla="*/ 247846 h 1260671"/>
              <a:gd name="connsiteX3" fmla="*/ 1425575 w 1477930"/>
              <a:gd name="connsiteY3" fmla="*/ 54171 h 1260671"/>
              <a:gd name="connsiteX4" fmla="*/ 1473200 w 1477930"/>
              <a:gd name="connsiteY4" fmla="*/ 196 h 1260671"/>
              <a:gd name="connsiteX5" fmla="*/ 1362075 w 1477930"/>
              <a:gd name="connsiteY5" fmla="*/ 66871 h 1260671"/>
              <a:gd name="connsiteX6" fmla="*/ 1228725 w 1477930"/>
              <a:gd name="connsiteY6" fmla="*/ 193871 h 1260671"/>
              <a:gd name="connsiteX7" fmla="*/ 996950 w 1477930"/>
              <a:gd name="connsiteY7" fmla="*/ 403421 h 1260671"/>
              <a:gd name="connsiteX8" fmla="*/ 508000 w 1477930"/>
              <a:gd name="connsiteY8" fmla="*/ 832046 h 1260671"/>
              <a:gd name="connsiteX9" fmla="*/ 212725 w 1477930"/>
              <a:gd name="connsiteY9" fmla="*/ 1089221 h 1260671"/>
              <a:gd name="connsiteX10" fmla="*/ 0 w 1477930"/>
              <a:gd name="connsiteY10" fmla="*/ 1260671 h 126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7930" h="1260671">
                <a:moveTo>
                  <a:pt x="0" y="1260671"/>
                </a:moveTo>
                <a:cubicBezTo>
                  <a:pt x="102923" y="1164098"/>
                  <a:pt x="205846" y="1067525"/>
                  <a:pt x="396875" y="898721"/>
                </a:cubicBezTo>
                <a:cubicBezTo>
                  <a:pt x="587904" y="729917"/>
                  <a:pt x="974725" y="388604"/>
                  <a:pt x="1146175" y="247846"/>
                </a:cubicBezTo>
                <a:cubicBezTo>
                  <a:pt x="1317625" y="107088"/>
                  <a:pt x="1371071" y="95446"/>
                  <a:pt x="1425575" y="54171"/>
                </a:cubicBezTo>
                <a:cubicBezTo>
                  <a:pt x="1480079" y="12896"/>
                  <a:pt x="1483783" y="-1921"/>
                  <a:pt x="1473200" y="196"/>
                </a:cubicBezTo>
                <a:cubicBezTo>
                  <a:pt x="1462617" y="2313"/>
                  <a:pt x="1402821" y="34592"/>
                  <a:pt x="1362075" y="66871"/>
                </a:cubicBezTo>
                <a:cubicBezTo>
                  <a:pt x="1321329" y="99150"/>
                  <a:pt x="1289579" y="137779"/>
                  <a:pt x="1228725" y="193871"/>
                </a:cubicBezTo>
                <a:cubicBezTo>
                  <a:pt x="1167871" y="249963"/>
                  <a:pt x="996950" y="403421"/>
                  <a:pt x="996950" y="403421"/>
                </a:cubicBezTo>
                <a:lnTo>
                  <a:pt x="508000" y="832046"/>
                </a:lnTo>
                <a:lnTo>
                  <a:pt x="212725" y="1089221"/>
                </a:lnTo>
                <a:lnTo>
                  <a:pt x="0" y="126067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1DE48706-CD9E-3EBB-E114-A459D58E5EEA}"/>
              </a:ext>
            </a:extLst>
          </p:cNvPr>
          <p:cNvSpPr/>
          <p:nvPr/>
        </p:nvSpPr>
        <p:spPr>
          <a:xfrm>
            <a:off x="7794625" y="4421475"/>
            <a:ext cx="1279703" cy="1118900"/>
          </a:xfrm>
          <a:custGeom>
            <a:avLst/>
            <a:gdLst>
              <a:gd name="connsiteX0" fmla="*/ 0 w 1279703"/>
              <a:gd name="connsiteY0" fmla="*/ 1118900 h 1118900"/>
              <a:gd name="connsiteX1" fmla="*/ 301625 w 1279703"/>
              <a:gd name="connsiteY1" fmla="*/ 858550 h 1118900"/>
              <a:gd name="connsiteX2" fmla="*/ 889000 w 1279703"/>
              <a:gd name="connsiteY2" fmla="*/ 353725 h 1118900"/>
              <a:gd name="connsiteX3" fmla="*/ 1247775 w 1279703"/>
              <a:gd name="connsiteY3" fmla="*/ 17175 h 1118900"/>
              <a:gd name="connsiteX4" fmla="*/ 1228725 w 1279703"/>
              <a:gd name="connsiteY4" fmla="*/ 77500 h 1118900"/>
              <a:gd name="connsiteX5" fmla="*/ 952500 w 1279703"/>
              <a:gd name="connsiteY5" fmla="*/ 321975 h 1118900"/>
              <a:gd name="connsiteX6" fmla="*/ 514350 w 1279703"/>
              <a:gd name="connsiteY6" fmla="*/ 706150 h 1118900"/>
              <a:gd name="connsiteX7" fmla="*/ 254000 w 1279703"/>
              <a:gd name="connsiteY7" fmla="*/ 925225 h 1118900"/>
              <a:gd name="connsiteX8" fmla="*/ 0 w 1279703"/>
              <a:gd name="connsiteY8" fmla="*/ 1118900 h 111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9703" h="1118900">
                <a:moveTo>
                  <a:pt x="0" y="1118900"/>
                </a:moveTo>
                <a:lnTo>
                  <a:pt x="301625" y="858550"/>
                </a:lnTo>
                <a:cubicBezTo>
                  <a:pt x="449792" y="731021"/>
                  <a:pt x="731309" y="493954"/>
                  <a:pt x="889000" y="353725"/>
                </a:cubicBezTo>
                <a:cubicBezTo>
                  <a:pt x="1046691" y="213496"/>
                  <a:pt x="1191154" y="63212"/>
                  <a:pt x="1247775" y="17175"/>
                </a:cubicBezTo>
                <a:cubicBezTo>
                  <a:pt x="1304396" y="-28862"/>
                  <a:pt x="1277938" y="26700"/>
                  <a:pt x="1228725" y="77500"/>
                </a:cubicBezTo>
                <a:cubicBezTo>
                  <a:pt x="1179513" y="128300"/>
                  <a:pt x="952500" y="321975"/>
                  <a:pt x="952500" y="321975"/>
                </a:cubicBezTo>
                <a:lnTo>
                  <a:pt x="514350" y="706150"/>
                </a:lnTo>
                <a:cubicBezTo>
                  <a:pt x="397933" y="806692"/>
                  <a:pt x="254000" y="925225"/>
                  <a:pt x="254000" y="925225"/>
                </a:cubicBezTo>
                <a:lnTo>
                  <a:pt x="0" y="11189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C743B354-BD23-B703-C584-7ABE3C86A80D}"/>
              </a:ext>
            </a:extLst>
          </p:cNvPr>
          <p:cNvSpPr/>
          <p:nvPr/>
        </p:nvSpPr>
        <p:spPr>
          <a:xfrm>
            <a:off x="54508" y="1726258"/>
            <a:ext cx="1488489" cy="4375238"/>
          </a:xfrm>
          <a:custGeom>
            <a:avLst/>
            <a:gdLst>
              <a:gd name="connsiteX0" fmla="*/ 1330409 w 1488489"/>
              <a:gd name="connsiteY0" fmla="*/ 129175 h 4375238"/>
              <a:gd name="connsiteX1" fmla="*/ 1357042 w 1488489"/>
              <a:gd name="connsiteY1" fmla="*/ 217952 h 4375238"/>
              <a:gd name="connsiteX2" fmla="*/ 371620 w 1488489"/>
              <a:gd name="connsiteY2" fmla="*/ 2579412 h 4375238"/>
              <a:gd name="connsiteX3" fmla="*/ 34269 w 1488489"/>
              <a:gd name="connsiteY3" fmla="*/ 3493812 h 4375238"/>
              <a:gd name="connsiteX4" fmla="*/ 25391 w 1488489"/>
              <a:gd name="connsiteY4" fmla="*/ 4372701 h 4375238"/>
              <a:gd name="connsiteX5" fmla="*/ 158556 w 1488489"/>
              <a:gd name="connsiteY5" fmla="*/ 3209726 h 4375238"/>
              <a:gd name="connsiteX6" fmla="*/ 1419185 w 1488489"/>
              <a:gd name="connsiteY6" fmla="*/ 377750 h 4375238"/>
              <a:gd name="connsiteX7" fmla="*/ 1321531 w 1488489"/>
              <a:gd name="connsiteY7" fmla="*/ 431016 h 4375238"/>
              <a:gd name="connsiteX8" fmla="*/ 1330409 w 1488489"/>
              <a:gd name="connsiteY8" fmla="*/ 129175 h 437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489" h="4375238">
                <a:moveTo>
                  <a:pt x="1330409" y="129175"/>
                </a:moveTo>
                <a:cubicBezTo>
                  <a:pt x="1336327" y="93664"/>
                  <a:pt x="1516840" y="-190421"/>
                  <a:pt x="1357042" y="217952"/>
                </a:cubicBezTo>
                <a:cubicBezTo>
                  <a:pt x="1197244" y="626325"/>
                  <a:pt x="592082" y="2033435"/>
                  <a:pt x="371620" y="2579412"/>
                </a:cubicBezTo>
                <a:cubicBezTo>
                  <a:pt x="151158" y="3125389"/>
                  <a:pt x="91974" y="3194931"/>
                  <a:pt x="34269" y="3493812"/>
                </a:cubicBezTo>
                <a:cubicBezTo>
                  <a:pt x="-23436" y="3792693"/>
                  <a:pt x="4676" y="4420049"/>
                  <a:pt x="25391" y="4372701"/>
                </a:cubicBezTo>
                <a:cubicBezTo>
                  <a:pt x="46105" y="4325353"/>
                  <a:pt x="-73743" y="3875551"/>
                  <a:pt x="158556" y="3209726"/>
                </a:cubicBezTo>
                <a:cubicBezTo>
                  <a:pt x="390855" y="2543901"/>
                  <a:pt x="1225356" y="840868"/>
                  <a:pt x="1419185" y="377750"/>
                </a:cubicBezTo>
                <a:cubicBezTo>
                  <a:pt x="1613014" y="-85368"/>
                  <a:pt x="1340766" y="470966"/>
                  <a:pt x="1321531" y="431016"/>
                </a:cubicBezTo>
                <a:cubicBezTo>
                  <a:pt x="1302296" y="391067"/>
                  <a:pt x="1324491" y="164686"/>
                  <a:pt x="1330409" y="12917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4055E6D3-FEAA-F5D7-D77E-92E0661751E7}"/>
              </a:ext>
            </a:extLst>
          </p:cNvPr>
          <p:cNvSpPr/>
          <p:nvPr/>
        </p:nvSpPr>
        <p:spPr>
          <a:xfrm>
            <a:off x="88761" y="6089626"/>
            <a:ext cx="2334865" cy="2042713"/>
          </a:xfrm>
          <a:custGeom>
            <a:avLst/>
            <a:gdLst>
              <a:gd name="connsiteX0" fmla="*/ 16 w 2334865"/>
              <a:gd name="connsiteY0" fmla="*/ 456 h 2042713"/>
              <a:gd name="connsiteX1" fmla="*/ 1287278 w 2334865"/>
              <a:gd name="connsiteY1" fmla="*/ 914856 h 2042713"/>
              <a:gd name="connsiteX2" fmla="*/ 2334843 w 2334865"/>
              <a:gd name="connsiteY2" fmla="*/ 2042320 h 2042713"/>
              <a:gd name="connsiteX3" fmla="*/ 1260645 w 2334865"/>
              <a:gd name="connsiteY3" fmla="*/ 1030265 h 2042713"/>
              <a:gd name="connsiteX4" fmla="*/ 16 w 2334865"/>
              <a:gd name="connsiteY4" fmla="*/ 456 h 204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4865" h="2042713">
                <a:moveTo>
                  <a:pt x="16" y="456"/>
                </a:moveTo>
                <a:cubicBezTo>
                  <a:pt x="4455" y="-18779"/>
                  <a:pt x="898140" y="574545"/>
                  <a:pt x="1287278" y="914856"/>
                </a:cubicBezTo>
                <a:cubicBezTo>
                  <a:pt x="1676416" y="1255167"/>
                  <a:pt x="2339282" y="2023085"/>
                  <a:pt x="2334843" y="2042320"/>
                </a:cubicBezTo>
                <a:cubicBezTo>
                  <a:pt x="2330404" y="2061555"/>
                  <a:pt x="1645344" y="1370576"/>
                  <a:pt x="1260645" y="1030265"/>
                </a:cubicBezTo>
                <a:cubicBezTo>
                  <a:pt x="875946" y="689954"/>
                  <a:pt x="-4423" y="19691"/>
                  <a:pt x="16" y="4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12EE0A1D-2EF1-8B1B-A437-2864D4A89C0C}"/>
              </a:ext>
            </a:extLst>
          </p:cNvPr>
          <p:cNvSpPr/>
          <p:nvPr/>
        </p:nvSpPr>
        <p:spPr>
          <a:xfrm>
            <a:off x="1525093" y="8098830"/>
            <a:ext cx="975880" cy="3483200"/>
          </a:xfrm>
          <a:custGeom>
            <a:avLst/>
            <a:gdLst>
              <a:gd name="connsiteX0" fmla="*/ 863000 w 975880"/>
              <a:gd name="connsiteY0" fmla="*/ 6483 h 3483200"/>
              <a:gd name="connsiteX1" fmla="*/ 925144 w 975880"/>
              <a:gd name="connsiteY1" fmla="*/ 1116191 h 3483200"/>
              <a:gd name="connsiteX2" fmla="*/ 19622 w 975880"/>
              <a:gd name="connsiteY2" fmla="*/ 3442141 h 3483200"/>
              <a:gd name="connsiteX3" fmla="*/ 348095 w 975880"/>
              <a:gd name="connsiteY3" fmla="*/ 2465597 h 3483200"/>
              <a:gd name="connsiteX4" fmla="*/ 880756 w 975880"/>
              <a:gd name="connsiteY4" fmla="*/ 743329 h 3483200"/>
              <a:gd name="connsiteX5" fmla="*/ 863000 w 975880"/>
              <a:gd name="connsiteY5" fmla="*/ 6483 h 348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880" h="3483200">
                <a:moveTo>
                  <a:pt x="863000" y="6483"/>
                </a:moveTo>
                <a:cubicBezTo>
                  <a:pt x="870398" y="68627"/>
                  <a:pt x="1065707" y="543581"/>
                  <a:pt x="925144" y="1116191"/>
                </a:cubicBezTo>
                <a:cubicBezTo>
                  <a:pt x="784581" y="1688801"/>
                  <a:pt x="115797" y="3217240"/>
                  <a:pt x="19622" y="3442141"/>
                </a:cubicBezTo>
                <a:cubicBezTo>
                  <a:pt x="-76553" y="3667042"/>
                  <a:pt x="204573" y="2915399"/>
                  <a:pt x="348095" y="2465597"/>
                </a:cubicBezTo>
                <a:cubicBezTo>
                  <a:pt x="491617" y="2015795"/>
                  <a:pt x="797898" y="1147263"/>
                  <a:pt x="880756" y="743329"/>
                </a:cubicBezTo>
                <a:cubicBezTo>
                  <a:pt x="963614" y="339395"/>
                  <a:pt x="855602" y="-55661"/>
                  <a:pt x="863000" y="64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4C4B09E6-A482-2535-4343-B78CFAC14062}"/>
              </a:ext>
            </a:extLst>
          </p:cNvPr>
          <p:cNvSpPr/>
          <p:nvPr/>
        </p:nvSpPr>
        <p:spPr>
          <a:xfrm>
            <a:off x="156955" y="2181980"/>
            <a:ext cx="1599991" cy="3474309"/>
          </a:xfrm>
          <a:custGeom>
            <a:avLst/>
            <a:gdLst>
              <a:gd name="connsiteX0" fmla="*/ 1583355 w 1599991"/>
              <a:gd name="connsiteY0" fmla="*/ 781 h 3474309"/>
              <a:gd name="connsiteX1" fmla="*/ 1140903 w 1599991"/>
              <a:gd name="connsiteY1" fmla="*/ 620214 h 3474309"/>
              <a:gd name="connsiteX2" fmla="*/ 624710 w 1599991"/>
              <a:gd name="connsiteY2" fmla="*/ 1711594 h 3474309"/>
              <a:gd name="connsiteX3" fmla="*/ 123264 w 1599991"/>
              <a:gd name="connsiteY3" fmla="*/ 2965207 h 3474309"/>
              <a:gd name="connsiteX4" fmla="*/ 5277 w 1599991"/>
              <a:gd name="connsiteY4" fmla="*/ 3466652 h 3474309"/>
              <a:gd name="connsiteX5" fmla="*/ 241251 w 1599991"/>
              <a:gd name="connsiteY5" fmla="*/ 2625994 h 3474309"/>
              <a:gd name="connsiteX6" fmla="*/ 536219 w 1599991"/>
              <a:gd name="connsiteY6" fmla="*/ 310497 h 3474309"/>
              <a:gd name="connsiteX7" fmla="*/ 536219 w 1599991"/>
              <a:gd name="connsiteY7" fmla="*/ 487478 h 3474309"/>
              <a:gd name="connsiteX8" fmla="*/ 1583355 w 1599991"/>
              <a:gd name="connsiteY8" fmla="*/ 781 h 347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9991" h="3474309">
                <a:moveTo>
                  <a:pt x="1583355" y="781"/>
                </a:moveTo>
                <a:cubicBezTo>
                  <a:pt x="1684136" y="22904"/>
                  <a:pt x="1300677" y="335079"/>
                  <a:pt x="1140903" y="620214"/>
                </a:cubicBezTo>
                <a:cubicBezTo>
                  <a:pt x="981129" y="905350"/>
                  <a:pt x="794316" y="1320762"/>
                  <a:pt x="624710" y="1711594"/>
                </a:cubicBezTo>
                <a:cubicBezTo>
                  <a:pt x="455103" y="2102426"/>
                  <a:pt x="226503" y="2672697"/>
                  <a:pt x="123264" y="2965207"/>
                </a:cubicBezTo>
                <a:cubicBezTo>
                  <a:pt x="20025" y="3257717"/>
                  <a:pt x="-14387" y="3523187"/>
                  <a:pt x="5277" y="3466652"/>
                </a:cubicBezTo>
                <a:cubicBezTo>
                  <a:pt x="24941" y="3410117"/>
                  <a:pt x="152761" y="3152020"/>
                  <a:pt x="241251" y="2625994"/>
                </a:cubicBezTo>
                <a:cubicBezTo>
                  <a:pt x="329741" y="2099968"/>
                  <a:pt x="487058" y="666916"/>
                  <a:pt x="536219" y="310497"/>
                </a:cubicBezTo>
                <a:cubicBezTo>
                  <a:pt x="585380" y="-45922"/>
                  <a:pt x="361696" y="541555"/>
                  <a:pt x="536219" y="487478"/>
                </a:cubicBezTo>
                <a:cubicBezTo>
                  <a:pt x="710742" y="433401"/>
                  <a:pt x="1482574" y="-21342"/>
                  <a:pt x="1583355" y="7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B4E8E422-09B1-C256-FE24-A3A62E703DD4}"/>
              </a:ext>
            </a:extLst>
          </p:cNvPr>
          <p:cNvSpPr/>
          <p:nvPr/>
        </p:nvSpPr>
        <p:spPr>
          <a:xfrm>
            <a:off x="93664" y="3851556"/>
            <a:ext cx="452792" cy="2937007"/>
          </a:xfrm>
          <a:custGeom>
            <a:avLst/>
            <a:gdLst>
              <a:gd name="connsiteX0" fmla="*/ 452026 w 452792"/>
              <a:gd name="connsiteY0" fmla="*/ 12521 h 2937007"/>
              <a:gd name="connsiteX1" fmla="*/ 53820 w 452792"/>
              <a:gd name="connsiteY1" fmla="*/ 1133399 h 2937007"/>
              <a:gd name="connsiteX2" fmla="*/ 24323 w 452792"/>
              <a:gd name="connsiteY2" fmla="*/ 1988805 h 2937007"/>
              <a:gd name="connsiteX3" fmla="*/ 245549 w 452792"/>
              <a:gd name="connsiteY3" fmla="*/ 2932702 h 2937007"/>
              <a:gd name="connsiteX4" fmla="*/ 275046 w 452792"/>
              <a:gd name="connsiteY4" fmla="*/ 2342767 h 2937007"/>
              <a:gd name="connsiteX5" fmla="*/ 289794 w 452792"/>
              <a:gd name="connsiteY5" fmla="*/ 2431257 h 2937007"/>
              <a:gd name="connsiteX6" fmla="*/ 157059 w 452792"/>
              <a:gd name="connsiteY6" fmla="*/ 1915063 h 2937007"/>
              <a:gd name="connsiteX7" fmla="*/ 452026 w 452792"/>
              <a:gd name="connsiteY7" fmla="*/ 12521 h 293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792" h="2937007">
                <a:moveTo>
                  <a:pt x="452026" y="12521"/>
                </a:moveTo>
                <a:cubicBezTo>
                  <a:pt x="434820" y="-117756"/>
                  <a:pt x="125104" y="804018"/>
                  <a:pt x="53820" y="1133399"/>
                </a:cubicBezTo>
                <a:cubicBezTo>
                  <a:pt x="-17464" y="1462780"/>
                  <a:pt x="-7632" y="1688921"/>
                  <a:pt x="24323" y="1988805"/>
                </a:cubicBezTo>
                <a:cubicBezTo>
                  <a:pt x="56278" y="2288689"/>
                  <a:pt x="203762" y="2873708"/>
                  <a:pt x="245549" y="2932702"/>
                </a:cubicBezTo>
                <a:cubicBezTo>
                  <a:pt x="287336" y="2991696"/>
                  <a:pt x="267672" y="2426341"/>
                  <a:pt x="275046" y="2342767"/>
                </a:cubicBezTo>
                <a:cubicBezTo>
                  <a:pt x="282420" y="2259193"/>
                  <a:pt x="309458" y="2502541"/>
                  <a:pt x="289794" y="2431257"/>
                </a:cubicBezTo>
                <a:cubicBezTo>
                  <a:pt x="270130" y="2359973"/>
                  <a:pt x="122646" y="2318186"/>
                  <a:pt x="157059" y="1915063"/>
                </a:cubicBezTo>
                <a:cubicBezTo>
                  <a:pt x="191472" y="1511940"/>
                  <a:pt x="469232" y="142798"/>
                  <a:pt x="452026" y="125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B119B7D6-DA39-FA9A-14FE-6CCD8125982B}"/>
              </a:ext>
            </a:extLst>
          </p:cNvPr>
          <p:cNvSpPr/>
          <p:nvPr/>
        </p:nvSpPr>
        <p:spPr>
          <a:xfrm>
            <a:off x="314748" y="6097117"/>
            <a:ext cx="2054180" cy="3442140"/>
          </a:xfrm>
          <a:custGeom>
            <a:avLst/>
            <a:gdLst>
              <a:gd name="connsiteX0" fmla="*/ 83458 w 2054180"/>
              <a:gd name="connsiteY0" fmla="*/ 8715 h 3442140"/>
              <a:gd name="connsiteX1" fmla="*/ 1868013 w 2054180"/>
              <a:gd name="connsiteY1" fmla="*/ 1763773 h 3442140"/>
              <a:gd name="connsiteX2" fmla="*/ 2000749 w 2054180"/>
              <a:gd name="connsiteY2" fmla="*/ 2412702 h 3442140"/>
              <a:gd name="connsiteX3" fmla="*/ 1882762 w 2054180"/>
              <a:gd name="connsiteY3" fmla="*/ 3415593 h 3442140"/>
              <a:gd name="connsiteX4" fmla="*/ 1882762 w 2054180"/>
              <a:gd name="connsiteY4" fmla="*/ 2928896 h 3442140"/>
              <a:gd name="connsiteX5" fmla="*/ 112955 w 2054180"/>
              <a:gd name="connsiteY5" fmla="*/ 657644 h 3442140"/>
              <a:gd name="connsiteX6" fmla="*/ 275187 w 2054180"/>
              <a:gd name="connsiteY6" fmla="*/ 1070599 h 3442140"/>
              <a:gd name="connsiteX7" fmla="*/ 83458 w 2054180"/>
              <a:gd name="connsiteY7" fmla="*/ 8715 h 344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4180" h="3442140">
                <a:moveTo>
                  <a:pt x="83458" y="8715"/>
                </a:moveTo>
                <a:cubicBezTo>
                  <a:pt x="348929" y="124244"/>
                  <a:pt x="1548465" y="1363109"/>
                  <a:pt x="1868013" y="1763773"/>
                </a:cubicBezTo>
                <a:cubicBezTo>
                  <a:pt x="2187562" y="2164438"/>
                  <a:pt x="1998291" y="2137399"/>
                  <a:pt x="2000749" y="2412702"/>
                </a:cubicBezTo>
                <a:cubicBezTo>
                  <a:pt x="2003207" y="2688005"/>
                  <a:pt x="1902426" y="3329561"/>
                  <a:pt x="1882762" y="3415593"/>
                </a:cubicBezTo>
                <a:cubicBezTo>
                  <a:pt x="1863098" y="3501625"/>
                  <a:pt x="2177730" y="3388554"/>
                  <a:pt x="1882762" y="2928896"/>
                </a:cubicBezTo>
                <a:cubicBezTo>
                  <a:pt x="1587794" y="2469238"/>
                  <a:pt x="380884" y="967360"/>
                  <a:pt x="112955" y="657644"/>
                </a:cubicBezTo>
                <a:cubicBezTo>
                  <a:pt x="-154974" y="347928"/>
                  <a:pt x="280103" y="1178754"/>
                  <a:pt x="275187" y="1070599"/>
                </a:cubicBezTo>
                <a:cubicBezTo>
                  <a:pt x="270271" y="962444"/>
                  <a:pt x="-182013" y="-106814"/>
                  <a:pt x="83458" y="871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E29E3359-1F9E-C686-B1FB-3AF565BEF3FE}"/>
              </a:ext>
            </a:extLst>
          </p:cNvPr>
          <p:cNvSpPr/>
          <p:nvPr/>
        </p:nvSpPr>
        <p:spPr>
          <a:xfrm>
            <a:off x="648393" y="-6815"/>
            <a:ext cx="3556713" cy="3059906"/>
          </a:xfrm>
          <a:custGeom>
            <a:avLst/>
            <a:gdLst>
              <a:gd name="connsiteX0" fmla="*/ 536 w 3556713"/>
              <a:gd name="connsiteY0" fmla="*/ 2558286 h 3059906"/>
              <a:gd name="connsiteX1" fmla="*/ 413491 w 3556713"/>
              <a:gd name="connsiteY1" fmla="*/ 1009705 h 3059906"/>
              <a:gd name="connsiteX2" fmla="*/ 1563865 w 3556713"/>
              <a:gd name="connsiteY2" fmla="*/ 139550 h 3059906"/>
              <a:gd name="connsiteX3" fmla="*/ 2581504 w 3556713"/>
              <a:gd name="connsiteY3" fmla="*/ 154299 h 3059906"/>
              <a:gd name="connsiteX4" fmla="*/ 3525401 w 3556713"/>
              <a:gd name="connsiteY4" fmla="*/ 1614389 h 3059906"/>
              <a:gd name="connsiteX5" fmla="*/ 3348420 w 3556713"/>
              <a:gd name="connsiteY5" fmla="*/ 1407912 h 3059906"/>
              <a:gd name="connsiteX6" fmla="*/ 2566755 w 3556713"/>
              <a:gd name="connsiteY6" fmla="*/ 508260 h 3059906"/>
              <a:gd name="connsiteX7" fmla="*/ 1622859 w 3556713"/>
              <a:gd name="connsiteY7" fmla="*/ 449267 h 3059906"/>
              <a:gd name="connsiteX8" fmla="*/ 1239401 w 3556713"/>
              <a:gd name="connsiteY8" fmla="*/ 685241 h 3059906"/>
              <a:gd name="connsiteX9" fmla="*/ 973930 w 3556713"/>
              <a:gd name="connsiteY9" fmla="*/ 1363667 h 3059906"/>
              <a:gd name="connsiteX10" fmla="*/ 1047672 w 3556713"/>
              <a:gd name="connsiteY10" fmla="*/ 1702880 h 3059906"/>
              <a:gd name="connsiteX11" fmla="*/ 900188 w 3556713"/>
              <a:gd name="connsiteY11" fmla="*/ 2101086 h 3059906"/>
              <a:gd name="connsiteX12" fmla="*/ 339749 w 3556713"/>
              <a:gd name="connsiteY12" fmla="*/ 3044983 h 3059906"/>
              <a:gd name="connsiteX13" fmla="*/ 536 w 3556713"/>
              <a:gd name="connsiteY13" fmla="*/ 2558286 h 305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6713" h="3059906">
                <a:moveTo>
                  <a:pt x="536" y="2558286"/>
                </a:moveTo>
                <a:cubicBezTo>
                  <a:pt x="12826" y="2219073"/>
                  <a:pt x="152936" y="1412828"/>
                  <a:pt x="413491" y="1009705"/>
                </a:cubicBezTo>
                <a:cubicBezTo>
                  <a:pt x="674046" y="606582"/>
                  <a:pt x="1202529" y="282118"/>
                  <a:pt x="1563865" y="139550"/>
                </a:cubicBezTo>
                <a:cubicBezTo>
                  <a:pt x="1925201" y="-3018"/>
                  <a:pt x="2254581" y="-91508"/>
                  <a:pt x="2581504" y="154299"/>
                </a:cubicBezTo>
                <a:cubicBezTo>
                  <a:pt x="2908427" y="400106"/>
                  <a:pt x="3397582" y="1405453"/>
                  <a:pt x="3525401" y="1614389"/>
                </a:cubicBezTo>
                <a:cubicBezTo>
                  <a:pt x="3653220" y="1823324"/>
                  <a:pt x="3348420" y="1407912"/>
                  <a:pt x="3348420" y="1407912"/>
                </a:cubicBezTo>
                <a:cubicBezTo>
                  <a:pt x="3188646" y="1223557"/>
                  <a:pt x="2854349" y="668034"/>
                  <a:pt x="2566755" y="508260"/>
                </a:cubicBezTo>
                <a:cubicBezTo>
                  <a:pt x="2279162" y="348486"/>
                  <a:pt x="1844085" y="419770"/>
                  <a:pt x="1622859" y="449267"/>
                </a:cubicBezTo>
                <a:cubicBezTo>
                  <a:pt x="1401633" y="478764"/>
                  <a:pt x="1347556" y="532841"/>
                  <a:pt x="1239401" y="685241"/>
                </a:cubicBezTo>
                <a:cubicBezTo>
                  <a:pt x="1131246" y="837641"/>
                  <a:pt x="1005885" y="1194061"/>
                  <a:pt x="973930" y="1363667"/>
                </a:cubicBezTo>
                <a:cubicBezTo>
                  <a:pt x="941975" y="1533273"/>
                  <a:pt x="1059962" y="1579977"/>
                  <a:pt x="1047672" y="1702880"/>
                </a:cubicBezTo>
                <a:cubicBezTo>
                  <a:pt x="1035382" y="1825783"/>
                  <a:pt x="1018175" y="1877402"/>
                  <a:pt x="900188" y="2101086"/>
                </a:cubicBezTo>
                <a:cubicBezTo>
                  <a:pt x="782201" y="2324770"/>
                  <a:pt x="489691" y="2968783"/>
                  <a:pt x="339749" y="3044983"/>
                </a:cubicBezTo>
                <a:cubicBezTo>
                  <a:pt x="189807" y="3121183"/>
                  <a:pt x="-11754" y="2897499"/>
                  <a:pt x="536" y="25582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5F2FD081-A80E-B1B4-4A83-02A156265A2D}"/>
              </a:ext>
            </a:extLst>
          </p:cNvPr>
          <p:cNvSpPr/>
          <p:nvPr/>
        </p:nvSpPr>
        <p:spPr>
          <a:xfrm>
            <a:off x="2727625" y="268949"/>
            <a:ext cx="1345338" cy="2351096"/>
          </a:xfrm>
          <a:custGeom>
            <a:avLst/>
            <a:gdLst>
              <a:gd name="connsiteX0" fmla="*/ 827 w 1345338"/>
              <a:gd name="connsiteY0" fmla="*/ 70264 h 2351096"/>
              <a:gd name="connsiteX1" fmla="*/ 561265 w 1345338"/>
              <a:gd name="connsiteY1" fmla="*/ 497967 h 2351096"/>
              <a:gd name="connsiteX2" fmla="*/ 325291 w 1345338"/>
              <a:gd name="connsiteY2" fmla="*/ 2297270 h 2351096"/>
              <a:gd name="connsiteX3" fmla="*/ 472775 w 1345338"/>
              <a:gd name="connsiteY3" fmla="*/ 1825322 h 2351096"/>
              <a:gd name="connsiteX4" fmla="*/ 1342930 w 1345338"/>
              <a:gd name="connsiteY4" fmla="*/ 1264883 h 2351096"/>
              <a:gd name="connsiteX5" fmla="*/ 708749 w 1345338"/>
              <a:gd name="connsiteY5" fmla="*/ 129257 h 2351096"/>
              <a:gd name="connsiteX6" fmla="*/ 827 w 1345338"/>
              <a:gd name="connsiteY6" fmla="*/ 70264 h 235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5338" h="2351096">
                <a:moveTo>
                  <a:pt x="827" y="70264"/>
                </a:moveTo>
                <a:cubicBezTo>
                  <a:pt x="-23754" y="131716"/>
                  <a:pt x="507188" y="126799"/>
                  <a:pt x="561265" y="497967"/>
                </a:cubicBezTo>
                <a:cubicBezTo>
                  <a:pt x="615342" y="869135"/>
                  <a:pt x="340039" y="2076044"/>
                  <a:pt x="325291" y="2297270"/>
                </a:cubicBezTo>
                <a:cubicBezTo>
                  <a:pt x="310543" y="2518496"/>
                  <a:pt x="303169" y="1997386"/>
                  <a:pt x="472775" y="1825322"/>
                </a:cubicBezTo>
                <a:cubicBezTo>
                  <a:pt x="642381" y="1653258"/>
                  <a:pt x="1303601" y="1547560"/>
                  <a:pt x="1342930" y="1264883"/>
                </a:cubicBezTo>
                <a:cubicBezTo>
                  <a:pt x="1382259" y="982206"/>
                  <a:pt x="929975" y="333276"/>
                  <a:pt x="708749" y="129257"/>
                </a:cubicBezTo>
                <a:cubicBezTo>
                  <a:pt x="487523" y="-74762"/>
                  <a:pt x="25408" y="8812"/>
                  <a:pt x="827" y="702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6F5B91DF-B161-4BE2-DA49-25ADDE74E379}"/>
              </a:ext>
            </a:extLst>
          </p:cNvPr>
          <p:cNvSpPr/>
          <p:nvPr/>
        </p:nvSpPr>
        <p:spPr>
          <a:xfrm>
            <a:off x="155153" y="1598384"/>
            <a:ext cx="1138567" cy="3489000"/>
          </a:xfrm>
          <a:custGeom>
            <a:avLst/>
            <a:gdLst>
              <a:gd name="connsiteX0" fmla="*/ 891982 w 1138567"/>
              <a:gd name="connsiteY0" fmla="*/ 289410 h 3489000"/>
              <a:gd name="connsiteX1" fmla="*/ 715002 w 1138567"/>
              <a:gd name="connsiteY1" fmla="*/ 38687 h 3489000"/>
              <a:gd name="connsiteX2" fmla="*/ 405286 w 1138567"/>
              <a:gd name="connsiteY2" fmla="*/ 1056326 h 3489000"/>
              <a:gd name="connsiteX3" fmla="*/ 213557 w 1138567"/>
              <a:gd name="connsiteY3" fmla="*/ 1366042 h 3489000"/>
              <a:gd name="connsiteX4" fmla="*/ 7079 w 1138567"/>
              <a:gd name="connsiteY4" fmla="*/ 2088713 h 3489000"/>
              <a:gd name="connsiteX5" fmla="*/ 66073 w 1138567"/>
              <a:gd name="connsiteY5" fmla="*/ 3460313 h 3489000"/>
              <a:gd name="connsiteX6" fmla="*/ 243053 w 1138567"/>
              <a:gd name="connsiteY6" fmla="*/ 2840881 h 3489000"/>
              <a:gd name="connsiteX7" fmla="*/ 1113208 w 1138567"/>
              <a:gd name="connsiteY7" fmla="*/ 790855 h 3489000"/>
              <a:gd name="connsiteX8" fmla="*/ 906731 w 1138567"/>
              <a:gd name="connsiteY8" fmla="*/ 1012081 h 3489000"/>
              <a:gd name="connsiteX9" fmla="*/ 891982 w 1138567"/>
              <a:gd name="connsiteY9" fmla="*/ 289410 h 34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8567" h="3489000">
                <a:moveTo>
                  <a:pt x="891982" y="289410"/>
                </a:moveTo>
                <a:cubicBezTo>
                  <a:pt x="860027" y="127178"/>
                  <a:pt x="796118" y="-89132"/>
                  <a:pt x="715002" y="38687"/>
                </a:cubicBezTo>
                <a:cubicBezTo>
                  <a:pt x="633886" y="166506"/>
                  <a:pt x="488860" y="835100"/>
                  <a:pt x="405286" y="1056326"/>
                </a:cubicBezTo>
                <a:cubicBezTo>
                  <a:pt x="321712" y="1277552"/>
                  <a:pt x="279925" y="1193978"/>
                  <a:pt x="213557" y="1366042"/>
                </a:cubicBezTo>
                <a:cubicBezTo>
                  <a:pt x="147189" y="1538106"/>
                  <a:pt x="31660" y="1739668"/>
                  <a:pt x="7079" y="2088713"/>
                </a:cubicBezTo>
                <a:cubicBezTo>
                  <a:pt x="-17502" y="2437758"/>
                  <a:pt x="26744" y="3334952"/>
                  <a:pt x="66073" y="3460313"/>
                </a:cubicBezTo>
                <a:cubicBezTo>
                  <a:pt x="105402" y="3585674"/>
                  <a:pt x="68531" y="3285791"/>
                  <a:pt x="243053" y="2840881"/>
                </a:cubicBezTo>
                <a:cubicBezTo>
                  <a:pt x="417575" y="2395971"/>
                  <a:pt x="1002595" y="1095655"/>
                  <a:pt x="1113208" y="790855"/>
                </a:cubicBezTo>
                <a:cubicBezTo>
                  <a:pt x="1223821" y="486055"/>
                  <a:pt x="938686" y="1098113"/>
                  <a:pt x="906731" y="1012081"/>
                </a:cubicBezTo>
                <a:cubicBezTo>
                  <a:pt x="874776" y="926049"/>
                  <a:pt x="923937" y="451642"/>
                  <a:pt x="891982" y="2894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C9B755A4-BFCE-54EC-D89A-2A52F74F79CF}"/>
              </a:ext>
            </a:extLst>
          </p:cNvPr>
          <p:cNvSpPr/>
          <p:nvPr/>
        </p:nvSpPr>
        <p:spPr>
          <a:xfrm>
            <a:off x="70973" y="8063506"/>
            <a:ext cx="2225849" cy="4488854"/>
          </a:xfrm>
          <a:custGeom>
            <a:avLst/>
            <a:gdLst>
              <a:gd name="connsiteX0" fmla="*/ 2215027 w 2225849"/>
              <a:gd name="connsiteY0" fmla="*/ 1699926 h 4488854"/>
              <a:gd name="connsiteX1" fmla="*/ 1566098 w 2225849"/>
              <a:gd name="connsiteY1" fmla="*/ 3764700 h 4488854"/>
              <a:gd name="connsiteX2" fmla="*/ 872924 w 2225849"/>
              <a:gd name="connsiteY2" fmla="*/ 4487371 h 4488854"/>
              <a:gd name="connsiteX3" fmla="*/ 223995 w 2225849"/>
              <a:gd name="connsiteY3" fmla="*/ 3617217 h 4488854"/>
              <a:gd name="connsiteX4" fmla="*/ 32266 w 2225849"/>
              <a:gd name="connsiteY4" fmla="*/ 269333 h 4488854"/>
              <a:gd name="connsiteX5" fmla="*/ 91259 w 2225849"/>
              <a:gd name="connsiteY5" fmla="*/ 505307 h 4488854"/>
              <a:gd name="connsiteX6" fmla="*/ 887672 w 2225849"/>
              <a:gd name="connsiteY6" fmla="*/ 2909294 h 4488854"/>
              <a:gd name="connsiteX7" fmla="*/ 1890562 w 2225849"/>
              <a:gd name="connsiteY7" fmla="*/ 151346 h 4488854"/>
              <a:gd name="connsiteX8" fmla="*/ 2215027 w 2225849"/>
              <a:gd name="connsiteY8" fmla="*/ 1699926 h 448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5849" h="4488854">
                <a:moveTo>
                  <a:pt x="2215027" y="1699926"/>
                </a:moveTo>
                <a:cubicBezTo>
                  <a:pt x="2160950" y="2302152"/>
                  <a:pt x="1789782" y="3300126"/>
                  <a:pt x="1566098" y="3764700"/>
                </a:cubicBezTo>
                <a:cubicBezTo>
                  <a:pt x="1342414" y="4229274"/>
                  <a:pt x="1096608" y="4511952"/>
                  <a:pt x="872924" y="4487371"/>
                </a:cubicBezTo>
                <a:cubicBezTo>
                  <a:pt x="649240" y="4462790"/>
                  <a:pt x="364105" y="4320223"/>
                  <a:pt x="223995" y="3617217"/>
                </a:cubicBezTo>
                <a:cubicBezTo>
                  <a:pt x="83885" y="2914211"/>
                  <a:pt x="54389" y="787985"/>
                  <a:pt x="32266" y="269333"/>
                </a:cubicBezTo>
                <a:cubicBezTo>
                  <a:pt x="10143" y="-249319"/>
                  <a:pt x="-51309" y="65314"/>
                  <a:pt x="91259" y="505307"/>
                </a:cubicBezTo>
                <a:cubicBezTo>
                  <a:pt x="233827" y="945300"/>
                  <a:pt x="587788" y="2968288"/>
                  <a:pt x="887672" y="2909294"/>
                </a:cubicBezTo>
                <a:cubicBezTo>
                  <a:pt x="1187556" y="2850301"/>
                  <a:pt x="1666878" y="355365"/>
                  <a:pt x="1890562" y="151346"/>
                </a:cubicBezTo>
                <a:cubicBezTo>
                  <a:pt x="2114246" y="-52673"/>
                  <a:pt x="2269104" y="1097700"/>
                  <a:pt x="2215027" y="169992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BD02BA39-5CBC-76C6-01B3-A05EF67EFB94}"/>
              </a:ext>
            </a:extLst>
          </p:cNvPr>
          <p:cNvSpPr/>
          <p:nvPr/>
        </p:nvSpPr>
        <p:spPr>
          <a:xfrm>
            <a:off x="2241696" y="856633"/>
            <a:ext cx="1884603" cy="3142019"/>
          </a:xfrm>
          <a:custGeom>
            <a:avLst/>
            <a:gdLst>
              <a:gd name="connsiteX0" fmla="*/ 1873104 w 1884603"/>
              <a:gd name="connsiteY0" fmla="*/ 721444 h 3142019"/>
              <a:gd name="connsiteX1" fmla="*/ 1563388 w 1884603"/>
              <a:gd name="connsiteY1" fmla="*/ 1045909 h 3142019"/>
              <a:gd name="connsiteX2" fmla="*/ 825969 w 1884603"/>
              <a:gd name="connsiteY2" fmla="*/ 2004554 h 3142019"/>
              <a:gd name="connsiteX3" fmla="*/ 280278 w 1884603"/>
              <a:gd name="connsiteY3" fmla="*/ 2682980 h 3142019"/>
              <a:gd name="connsiteX4" fmla="*/ 59 w 1884603"/>
              <a:gd name="connsiteY4" fmla="*/ 3140180 h 3142019"/>
              <a:gd name="connsiteX5" fmla="*/ 265530 w 1884603"/>
              <a:gd name="connsiteY5" fmla="*/ 2682980 h 3142019"/>
              <a:gd name="connsiteX6" fmla="*/ 1165181 w 1884603"/>
              <a:gd name="connsiteY6" fmla="*/ 57767 h 3142019"/>
              <a:gd name="connsiteX7" fmla="*/ 1194678 w 1884603"/>
              <a:gd name="connsiteY7" fmla="*/ 854180 h 3142019"/>
              <a:gd name="connsiteX8" fmla="*/ 1873104 w 1884603"/>
              <a:gd name="connsiteY8" fmla="*/ 721444 h 314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4603" h="3142019">
                <a:moveTo>
                  <a:pt x="1873104" y="721444"/>
                </a:moveTo>
                <a:cubicBezTo>
                  <a:pt x="1934556" y="753399"/>
                  <a:pt x="1737910" y="832058"/>
                  <a:pt x="1563388" y="1045909"/>
                </a:cubicBezTo>
                <a:cubicBezTo>
                  <a:pt x="1388866" y="1259760"/>
                  <a:pt x="1039821" y="1731709"/>
                  <a:pt x="825969" y="2004554"/>
                </a:cubicBezTo>
                <a:cubicBezTo>
                  <a:pt x="612117" y="2277399"/>
                  <a:pt x="417930" y="2493709"/>
                  <a:pt x="280278" y="2682980"/>
                </a:cubicBezTo>
                <a:cubicBezTo>
                  <a:pt x="142626" y="2872251"/>
                  <a:pt x="2517" y="3140180"/>
                  <a:pt x="59" y="3140180"/>
                </a:cubicBezTo>
                <a:cubicBezTo>
                  <a:pt x="-2399" y="3140180"/>
                  <a:pt x="71343" y="3196716"/>
                  <a:pt x="265530" y="2682980"/>
                </a:cubicBezTo>
                <a:cubicBezTo>
                  <a:pt x="459717" y="2169245"/>
                  <a:pt x="1010323" y="362567"/>
                  <a:pt x="1165181" y="57767"/>
                </a:cubicBezTo>
                <a:cubicBezTo>
                  <a:pt x="1320039" y="-247033"/>
                  <a:pt x="1079149" y="748483"/>
                  <a:pt x="1194678" y="854180"/>
                </a:cubicBezTo>
                <a:cubicBezTo>
                  <a:pt x="1310207" y="959877"/>
                  <a:pt x="1811652" y="689489"/>
                  <a:pt x="1873104" y="7214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8865F14B-FDB4-33D7-32AF-75DE55317699}"/>
              </a:ext>
            </a:extLst>
          </p:cNvPr>
          <p:cNvSpPr/>
          <p:nvPr/>
        </p:nvSpPr>
        <p:spPr>
          <a:xfrm>
            <a:off x="8318470" y="3368411"/>
            <a:ext cx="764581" cy="814985"/>
          </a:xfrm>
          <a:custGeom>
            <a:avLst/>
            <a:gdLst>
              <a:gd name="connsiteX0" fmla="*/ 30 w 764581"/>
              <a:gd name="connsiteY0" fmla="*/ 264 h 814985"/>
              <a:gd name="connsiteX1" fmla="*/ 250855 w 764581"/>
              <a:gd name="connsiteY1" fmla="*/ 254264 h 814985"/>
              <a:gd name="connsiteX2" fmla="*/ 501680 w 764581"/>
              <a:gd name="connsiteY2" fmla="*/ 536839 h 814985"/>
              <a:gd name="connsiteX3" fmla="*/ 749330 w 764581"/>
              <a:gd name="connsiteY3" fmla="*/ 794014 h 814985"/>
              <a:gd name="connsiteX4" fmla="*/ 723930 w 764581"/>
              <a:gd name="connsiteY4" fmla="*/ 787664 h 814985"/>
              <a:gd name="connsiteX5" fmla="*/ 609630 w 764581"/>
              <a:gd name="connsiteY5" fmla="*/ 689239 h 814985"/>
              <a:gd name="connsiteX6" fmla="*/ 266730 w 764581"/>
              <a:gd name="connsiteY6" fmla="*/ 301889 h 814985"/>
              <a:gd name="connsiteX7" fmla="*/ 30 w 764581"/>
              <a:gd name="connsiteY7" fmla="*/ 264 h 81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581" h="814985">
                <a:moveTo>
                  <a:pt x="30" y="264"/>
                </a:moveTo>
                <a:cubicBezTo>
                  <a:pt x="-2616" y="-7673"/>
                  <a:pt x="167247" y="164835"/>
                  <a:pt x="250855" y="254264"/>
                </a:cubicBezTo>
                <a:cubicBezTo>
                  <a:pt x="334463" y="343693"/>
                  <a:pt x="418601" y="446881"/>
                  <a:pt x="501680" y="536839"/>
                </a:cubicBezTo>
                <a:cubicBezTo>
                  <a:pt x="584759" y="626797"/>
                  <a:pt x="712288" y="752210"/>
                  <a:pt x="749330" y="794014"/>
                </a:cubicBezTo>
                <a:cubicBezTo>
                  <a:pt x="786372" y="835818"/>
                  <a:pt x="747213" y="805127"/>
                  <a:pt x="723930" y="787664"/>
                </a:cubicBezTo>
                <a:cubicBezTo>
                  <a:pt x="700647" y="770202"/>
                  <a:pt x="685830" y="770201"/>
                  <a:pt x="609630" y="689239"/>
                </a:cubicBezTo>
                <a:cubicBezTo>
                  <a:pt x="533430" y="608277"/>
                  <a:pt x="365155" y="411426"/>
                  <a:pt x="266730" y="301889"/>
                </a:cubicBezTo>
                <a:cubicBezTo>
                  <a:pt x="168305" y="192352"/>
                  <a:pt x="2676" y="8201"/>
                  <a:pt x="30" y="2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B38A0D57-01E0-1F03-F0E2-97341C2003B6}"/>
              </a:ext>
            </a:extLst>
          </p:cNvPr>
          <p:cNvSpPr/>
          <p:nvPr/>
        </p:nvSpPr>
        <p:spPr>
          <a:xfrm>
            <a:off x="8092547" y="3304437"/>
            <a:ext cx="966016" cy="1035906"/>
          </a:xfrm>
          <a:custGeom>
            <a:avLst/>
            <a:gdLst>
              <a:gd name="connsiteX0" fmla="*/ 13228 w 966016"/>
              <a:gd name="connsiteY0" fmla="*/ 16613 h 1035906"/>
              <a:gd name="connsiteX1" fmla="*/ 505353 w 966016"/>
              <a:gd name="connsiteY1" fmla="*/ 534138 h 1035906"/>
              <a:gd name="connsiteX2" fmla="*/ 759353 w 966016"/>
              <a:gd name="connsiteY2" fmla="*/ 816713 h 1035906"/>
              <a:gd name="connsiteX3" fmla="*/ 965728 w 966016"/>
              <a:gd name="connsiteY3" fmla="*/ 1035788 h 1035906"/>
              <a:gd name="connsiteX4" fmla="*/ 714903 w 966016"/>
              <a:gd name="connsiteY4" fmla="*/ 788138 h 1035906"/>
              <a:gd name="connsiteX5" fmla="*/ 210078 w 966016"/>
              <a:gd name="connsiteY5" fmla="*/ 245213 h 1035906"/>
              <a:gd name="connsiteX6" fmla="*/ 143403 w 966016"/>
              <a:gd name="connsiteY6" fmla="*/ 137263 h 1035906"/>
              <a:gd name="connsiteX7" fmla="*/ 13228 w 966016"/>
              <a:gd name="connsiteY7" fmla="*/ 16613 h 103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16" h="1035906">
                <a:moveTo>
                  <a:pt x="13228" y="16613"/>
                </a:moveTo>
                <a:cubicBezTo>
                  <a:pt x="73553" y="82759"/>
                  <a:pt x="380999" y="400788"/>
                  <a:pt x="505353" y="534138"/>
                </a:cubicBezTo>
                <a:cubicBezTo>
                  <a:pt x="629707" y="667488"/>
                  <a:pt x="682624" y="733105"/>
                  <a:pt x="759353" y="816713"/>
                </a:cubicBezTo>
                <a:cubicBezTo>
                  <a:pt x="836082" y="900321"/>
                  <a:pt x="973136" y="1040551"/>
                  <a:pt x="965728" y="1035788"/>
                </a:cubicBezTo>
                <a:cubicBezTo>
                  <a:pt x="958320" y="1031026"/>
                  <a:pt x="840845" y="919900"/>
                  <a:pt x="714903" y="788138"/>
                </a:cubicBezTo>
                <a:cubicBezTo>
                  <a:pt x="588961" y="656376"/>
                  <a:pt x="305328" y="353692"/>
                  <a:pt x="210078" y="245213"/>
                </a:cubicBezTo>
                <a:cubicBezTo>
                  <a:pt x="114828" y="136734"/>
                  <a:pt x="169861" y="173775"/>
                  <a:pt x="143403" y="137263"/>
                </a:cubicBezTo>
                <a:cubicBezTo>
                  <a:pt x="116945" y="100751"/>
                  <a:pt x="-47097" y="-49533"/>
                  <a:pt x="13228" y="166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259FC8EC-0D73-F30F-77A1-340BAF92BF03}"/>
              </a:ext>
            </a:extLst>
          </p:cNvPr>
          <p:cNvSpPr/>
          <p:nvPr/>
        </p:nvSpPr>
        <p:spPr>
          <a:xfrm>
            <a:off x="7988300" y="3352800"/>
            <a:ext cx="1057884" cy="1149665"/>
          </a:xfrm>
          <a:custGeom>
            <a:avLst/>
            <a:gdLst>
              <a:gd name="connsiteX0" fmla="*/ 0 w 1057884"/>
              <a:gd name="connsiteY0" fmla="*/ 0 h 1149665"/>
              <a:gd name="connsiteX1" fmla="*/ 542925 w 1057884"/>
              <a:gd name="connsiteY1" fmla="*/ 590550 h 1149665"/>
              <a:gd name="connsiteX2" fmla="*/ 869950 w 1057884"/>
              <a:gd name="connsiteY2" fmla="*/ 949325 h 1149665"/>
              <a:gd name="connsiteX3" fmla="*/ 1057275 w 1057884"/>
              <a:gd name="connsiteY3" fmla="*/ 1146175 h 1149665"/>
              <a:gd name="connsiteX4" fmla="*/ 908050 w 1057884"/>
              <a:gd name="connsiteY4" fmla="*/ 1025525 h 1149665"/>
              <a:gd name="connsiteX5" fmla="*/ 381000 w 1057884"/>
              <a:gd name="connsiteY5" fmla="*/ 454025 h 1149665"/>
              <a:gd name="connsiteX6" fmla="*/ 117475 w 1057884"/>
              <a:gd name="connsiteY6" fmla="*/ 104775 h 1149665"/>
              <a:gd name="connsiteX7" fmla="*/ 0 w 1057884"/>
              <a:gd name="connsiteY7" fmla="*/ 0 h 114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7884" h="1149665">
                <a:moveTo>
                  <a:pt x="0" y="0"/>
                </a:moveTo>
                <a:lnTo>
                  <a:pt x="542925" y="590550"/>
                </a:lnTo>
                <a:lnTo>
                  <a:pt x="869950" y="949325"/>
                </a:lnTo>
                <a:cubicBezTo>
                  <a:pt x="955675" y="1041929"/>
                  <a:pt x="1050925" y="1133475"/>
                  <a:pt x="1057275" y="1146175"/>
                </a:cubicBezTo>
                <a:cubicBezTo>
                  <a:pt x="1063625" y="1158875"/>
                  <a:pt x="1020762" y="1140883"/>
                  <a:pt x="908050" y="1025525"/>
                </a:cubicBezTo>
                <a:cubicBezTo>
                  <a:pt x="795338" y="910167"/>
                  <a:pt x="512762" y="607483"/>
                  <a:pt x="381000" y="454025"/>
                </a:cubicBezTo>
                <a:cubicBezTo>
                  <a:pt x="249238" y="300567"/>
                  <a:pt x="177271" y="178329"/>
                  <a:pt x="117475" y="104775"/>
                </a:cubicBezTo>
                <a:cubicBezTo>
                  <a:pt x="57679" y="31221"/>
                  <a:pt x="39952" y="21960"/>
                  <a:pt x="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DF6B4695-FDF4-79E4-8E9C-880FA251F963}"/>
              </a:ext>
            </a:extLst>
          </p:cNvPr>
          <p:cNvSpPr/>
          <p:nvPr/>
        </p:nvSpPr>
        <p:spPr>
          <a:xfrm>
            <a:off x="7855958" y="3371460"/>
            <a:ext cx="1141895" cy="1254892"/>
          </a:xfrm>
          <a:custGeom>
            <a:avLst/>
            <a:gdLst>
              <a:gd name="connsiteX0" fmla="*/ 5342 w 1141895"/>
              <a:gd name="connsiteY0" fmla="*/ 3565 h 1254892"/>
              <a:gd name="connsiteX1" fmla="*/ 437142 w 1141895"/>
              <a:gd name="connsiteY1" fmla="*/ 476640 h 1254892"/>
              <a:gd name="connsiteX2" fmla="*/ 834017 w 1141895"/>
              <a:gd name="connsiteY2" fmla="*/ 895740 h 1254892"/>
              <a:gd name="connsiteX3" fmla="*/ 1081667 w 1141895"/>
              <a:gd name="connsiteY3" fmla="*/ 1181490 h 1254892"/>
              <a:gd name="connsiteX4" fmla="*/ 1135642 w 1141895"/>
              <a:gd name="connsiteY4" fmla="*/ 1251340 h 1254892"/>
              <a:gd name="connsiteX5" fmla="*/ 973717 w 1141895"/>
              <a:gd name="connsiteY5" fmla="*/ 1102115 h 1254892"/>
              <a:gd name="connsiteX6" fmla="*/ 564142 w 1141895"/>
              <a:gd name="connsiteY6" fmla="*/ 660790 h 1254892"/>
              <a:gd name="connsiteX7" fmla="*/ 221242 w 1141895"/>
              <a:gd name="connsiteY7" fmla="*/ 279790 h 1254892"/>
              <a:gd name="connsiteX8" fmla="*/ 5342 w 1141895"/>
              <a:gd name="connsiteY8" fmla="*/ 3565 h 125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895" h="1254892">
                <a:moveTo>
                  <a:pt x="5342" y="3565"/>
                </a:moveTo>
                <a:cubicBezTo>
                  <a:pt x="41325" y="36373"/>
                  <a:pt x="299030" y="327944"/>
                  <a:pt x="437142" y="476640"/>
                </a:cubicBezTo>
                <a:cubicBezTo>
                  <a:pt x="575254" y="625336"/>
                  <a:pt x="726596" y="778265"/>
                  <a:pt x="834017" y="895740"/>
                </a:cubicBezTo>
                <a:cubicBezTo>
                  <a:pt x="941438" y="1013215"/>
                  <a:pt x="1031396" y="1122223"/>
                  <a:pt x="1081667" y="1181490"/>
                </a:cubicBezTo>
                <a:cubicBezTo>
                  <a:pt x="1131938" y="1240757"/>
                  <a:pt x="1153634" y="1264569"/>
                  <a:pt x="1135642" y="1251340"/>
                </a:cubicBezTo>
                <a:cubicBezTo>
                  <a:pt x="1117650" y="1238111"/>
                  <a:pt x="1068967" y="1200540"/>
                  <a:pt x="973717" y="1102115"/>
                </a:cubicBezTo>
                <a:cubicBezTo>
                  <a:pt x="878467" y="1003690"/>
                  <a:pt x="689554" y="797844"/>
                  <a:pt x="564142" y="660790"/>
                </a:cubicBezTo>
                <a:cubicBezTo>
                  <a:pt x="438730" y="523736"/>
                  <a:pt x="319138" y="387211"/>
                  <a:pt x="221242" y="279790"/>
                </a:cubicBezTo>
                <a:cubicBezTo>
                  <a:pt x="123346" y="172369"/>
                  <a:pt x="-30641" y="-29243"/>
                  <a:pt x="5342" y="356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4FFCE0E2-C669-E48A-77D2-B9E40A76B57A}"/>
              </a:ext>
            </a:extLst>
          </p:cNvPr>
          <p:cNvSpPr/>
          <p:nvPr/>
        </p:nvSpPr>
        <p:spPr>
          <a:xfrm>
            <a:off x="7766050" y="3435350"/>
            <a:ext cx="1183624" cy="1308855"/>
          </a:xfrm>
          <a:custGeom>
            <a:avLst/>
            <a:gdLst>
              <a:gd name="connsiteX0" fmla="*/ 0 w 1183624"/>
              <a:gd name="connsiteY0" fmla="*/ 0 h 1308855"/>
              <a:gd name="connsiteX1" fmla="*/ 492125 w 1183624"/>
              <a:gd name="connsiteY1" fmla="*/ 530225 h 1308855"/>
              <a:gd name="connsiteX2" fmla="*/ 984250 w 1183624"/>
              <a:gd name="connsiteY2" fmla="*/ 1076325 h 1308855"/>
              <a:gd name="connsiteX3" fmla="*/ 1181100 w 1183624"/>
              <a:gd name="connsiteY3" fmla="*/ 1301750 h 1308855"/>
              <a:gd name="connsiteX4" fmla="*/ 1035050 w 1183624"/>
              <a:gd name="connsiteY4" fmla="*/ 1165225 h 1308855"/>
              <a:gd name="connsiteX5" fmla="*/ 282575 w 1183624"/>
              <a:gd name="connsiteY5" fmla="*/ 355600 h 1308855"/>
              <a:gd name="connsiteX6" fmla="*/ 0 w 1183624"/>
              <a:gd name="connsiteY6" fmla="*/ 0 h 130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624" h="1308855">
                <a:moveTo>
                  <a:pt x="0" y="0"/>
                </a:moveTo>
                <a:lnTo>
                  <a:pt x="492125" y="530225"/>
                </a:lnTo>
                <a:cubicBezTo>
                  <a:pt x="656167" y="709613"/>
                  <a:pt x="869421" y="947738"/>
                  <a:pt x="984250" y="1076325"/>
                </a:cubicBezTo>
                <a:cubicBezTo>
                  <a:pt x="1099079" y="1204913"/>
                  <a:pt x="1172633" y="1286933"/>
                  <a:pt x="1181100" y="1301750"/>
                </a:cubicBezTo>
                <a:cubicBezTo>
                  <a:pt x="1189567" y="1316567"/>
                  <a:pt x="1184804" y="1322917"/>
                  <a:pt x="1035050" y="1165225"/>
                </a:cubicBezTo>
                <a:cubicBezTo>
                  <a:pt x="885296" y="1007533"/>
                  <a:pt x="282575" y="355600"/>
                  <a:pt x="282575" y="355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B639B13A-C057-7EA9-ABED-F9A65550157D}"/>
              </a:ext>
            </a:extLst>
          </p:cNvPr>
          <p:cNvSpPr/>
          <p:nvPr/>
        </p:nvSpPr>
        <p:spPr>
          <a:xfrm>
            <a:off x="7656212" y="3449600"/>
            <a:ext cx="1247195" cy="1381061"/>
          </a:xfrm>
          <a:custGeom>
            <a:avLst/>
            <a:gdLst>
              <a:gd name="connsiteX0" fmla="*/ 20938 w 1247195"/>
              <a:gd name="connsiteY0" fmla="*/ 17500 h 1381061"/>
              <a:gd name="connsiteX1" fmla="*/ 592438 w 1247195"/>
              <a:gd name="connsiteY1" fmla="*/ 658850 h 1381061"/>
              <a:gd name="connsiteX2" fmla="*/ 1030588 w 1247195"/>
              <a:gd name="connsiteY2" fmla="*/ 1131925 h 1381061"/>
              <a:gd name="connsiteX3" fmla="*/ 1233788 w 1247195"/>
              <a:gd name="connsiteY3" fmla="*/ 1357350 h 1381061"/>
              <a:gd name="connsiteX4" fmla="*/ 1182988 w 1247195"/>
              <a:gd name="connsiteY4" fmla="*/ 1328775 h 1381061"/>
              <a:gd name="connsiteX5" fmla="*/ 821038 w 1247195"/>
              <a:gd name="connsiteY5" fmla="*/ 954125 h 1381061"/>
              <a:gd name="connsiteX6" fmla="*/ 192388 w 1247195"/>
              <a:gd name="connsiteY6" fmla="*/ 246100 h 1381061"/>
              <a:gd name="connsiteX7" fmla="*/ 20938 w 1247195"/>
              <a:gd name="connsiteY7" fmla="*/ 17500 h 138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7195" h="1381061">
                <a:moveTo>
                  <a:pt x="20938" y="17500"/>
                </a:moveTo>
                <a:cubicBezTo>
                  <a:pt x="87613" y="86292"/>
                  <a:pt x="424163" y="473113"/>
                  <a:pt x="592438" y="658850"/>
                </a:cubicBezTo>
                <a:cubicBezTo>
                  <a:pt x="760713" y="844587"/>
                  <a:pt x="923696" y="1015508"/>
                  <a:pt x="1030588" y="1131925"/>
                </a:cubicBezTo>
                <a:cubicBezTo>
                  <a:pt x="1137480" y="1248342"/>
                  <a:pt x="1208388" y="1324542"/>
                  <a:pt x="1233788" y="1357350"/>
                </a:cubicBezTo>
                <a:cubicBezTo>
                  <a:pt x="1259188" y="1390158"/>
                  <a:pt x="1251780" y="1395979"/>
                  <a:pt x="1182988" y="1328775"/>
                </a:cubicBezTo>
                <a:cubicBezTo>
                  <a:pt x="1114196" y="1261571"/>
                  <a:pt x="986138" y="1134571"/>
                  <a:pt x="821038" y="954125"/>
                </a:cubicBezTo>
                <a:cubicBezTo>
                  <a:pt x="655938" y="773679"/>
                  <a:pt x="328384" y="397442"/>
                  <a:pt x="192388" y="246100"/>
                </a:cubicBezTo>
                <a:cubicBezTo>
                  <a:pt x="56392" y="94758"/>
                  <a:pt x="-45737" y="-51292"/>
                  <a:pt x="20938" y="175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0D4AA498-7B96-9733-AEEE-A42D03D9DE55}"/>
              </a:ext>
            </a:extLst>
          </p:cNvPr>
          <p:cNvSpPr/>
          <p:nvPr/>
        </p:nvSpPr>
        <p:spPr>
          <a:xfrm>
            <a:off x="7565898" y="3536943"/>
            <a:ext cx="1248518" cy="1355732"/>
          </a:xfrm>
          <a:custGeom>
            <a:avLst/>
            <a:gdLst>
              <a:gd name="connsiteX0" fmla="*/ 127 w 1248518"/>
              <a:gd name="connsiteY0" fmla="*/ 7 h 1355732"/>
              <a:gd name="connsiteX1" fmla="*/ 387477 w 1248518"/>
              <a:gd name="connsiteY1" fmla="*/ 393707 h 1355732"/>
              <a:gd name="connsiteX2" fmla="*/ 771652 w 1248518"/>
              <a:gd name="connsiteY2" fmla="*/ 822332 h 1355732"/>
              <a:gd name="connsiteX3" fmla="*/ 1051052 w 1248518"/>
              <a:gd name="connsiteY3" fmla="*/ 1130307 h 1355732"/>
              <a:gd name="connsiteX4" fmla="*/ 1247902 w 1248518"/>
              <a:gd name="connsiteY4" fmla="*/ 1355732 h 1355732"/>
              <a:gd name="connsiteX5" fmla="*/ 987552 w 1248518"/>
              <a:gd name="connsiteY5" fmla="*/ 1130307 h 1355732"/>
              <a:gd name="connsiteX6" fmla="*/ 352552 w 1248518"/>
              <a:gd name="connsiteY6" fmla="*/ 403232 h 1355732"/>
              <a:gd name="connsiteX7" fmla="*/ 127 w 1248518"/>
              <a:gd name="connsiteY7" fmla="*/ 7 h 135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518" h="1355732">
                <a:moveTo>
                  <a:pt x="127" y="7"/>
                </a:moveTo>
                <a:cubicBezTo>
                  <a:pt x="5948" y="-1581"/>
                  <a:pt x="258890" y="256653"/>
                  <a:pt x="387477" y="393707"/>
                </a:cubicBezTo>
                <a:cubicBezTo>
                  <a:pt x="516064" y="530761"/>
                  <a:pt x="771652" y="822332"/>
                  <a:pt x="771652" y="822332"/>
                </a:cubicBezTo>
                <a:lnTo>
                  <a:pt x="1051052" y="1130307"/>
                </a:lnTo>
                <a:cubicBezTo>
                  <a:pt x="1130427" y="1219207"/>
                  <a:pt x="1258485" y="1355732"/>
                  <a:pt x="1247902" y="1355732"/>
                </a:cubicBezTo>
                <a:cubicBezTo>
                  <a:pt x="1237319" y="1355732"/>
                  <a:pt x="1136777" y="1289057"/>
                  <a:pt x="987552" y="1130307"/>
                </a:cubicBezTo>
                <a:cubicBezTo>
                  <a:pt x="838327" y="971557"/>
                  <a:pt x="516064" y="588440"/>
                  <a:pt x="352552" y="403232"/>
                </a:cubicBezTo>
                <a:cubicBezTo>
                  <a:pt x="189040" y="218024"/>
                  <a:pt x="-5694" y="1595"/>
                  <a:pt x="127" y="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70B2760A-C11F-6B66-C269-5751AB6AF7E0}"/>
              </a:ext>
            </a:extLst>
          </p:cNvPr>
          <p:cNvSpPr/>
          <p:nvPr/>
        </p:nvSpPr>
        <p:spPr>
          <a:xfrm>
            <a:off x="7505291" y="3588155"/>
            <a:ext cx="1241951" cy="1394688"/>
          </a:xfrm>
          <a:custGeom>
            <a:avLst/>
            <a:gdLst>
              <a:gd name="connsiteX0" fmla="*/ 9934 w 1241951"/>
              <a:gd name="connsiteY0" fmla="*/ 5945 h 1394688"/>
              <a:gd name="connsiteX1" fmla="*/ 441734 w 1241951"/>
              <a:gd name="connsiteY1" fmla="*/ 463145 h 1394688"/>
              <a:gd name="connsiteX2" fmla="*/ 797334 w 1241951"/>
              <a:gd name="connsiteY2" fmla="*/ 898120 h 1394688"/>
              <a:gd name="connsiteX3" fmla="*/ 1083084 w 1241951"/>
              <a:gd name="connsiteY3" fmla="*/ 1180695 h 1394688"/>
              <a:gd name="connsiteX4" fmla="*/ 1238659 w 1241951"/>
              <a:gd name="connsiteY4" fmla="*/ 1393420 h 1394688"/>
              <a:gd name="connsiteX5" fmla="*/ 943384 w 1241951"/>
              <a:gd name="connsiteY5" fmla="*/ 1082270 h 1394688"/>
              <a:gd name="connsiteX6" fmla="*/ 206784 w 1241951"/>
              <a:gd name="connsiteY6" fmla="*/ 259945 h 1394688"/>
              <a:gd name="connsiteX7" fmla="*/ 9934 w 1241951"/>
              <a:gd name="connsiteY7" fmla="*/ 5945 h 139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1951" h="1394688">
                <a:moveTo>
                  <a:pt x="9934" y="5945"/>
                </a:moveTo>
                <a:cubicBezTo>
                  <a:pt x="49092" y="39812"/>
                  <a:pt x="310501" y="314449"/>
                  <a:pt x="441734" y="463145"/>
                </a:cubicBezTo>
                <a:cubicBezTo>
                  <a:pt x="572967" y="611841"/>
                  <a:pt x="690442" y="778529"/>
                  <a:pt x="797334" y="898120"/>
                </a:cubicBezTo>
                <a:cubicBezTo>
                  <a:pt x="904226" y="1017711"/>
                  <a:pt x="1009530" y="1098145"/>
                  <a:pt x="1083084" y="1180695"/>
                </a:cubicBezTo>
                <a:cubicBezTo>
                  <a:pt x="1156638" y="1263245"/>
                  <a:pt x="1261942" y="1409824"/>
                  <a:pt x="1238659" y="1393420"/>
                </a:cubicBezTo>
                <a:cubicBezTo>
                  <a:pt x="1215376" y="1377016"/>
                  <a:pt x="1115363" y="1271182"/>
                  <a:pt x="943384" y="1082270"/>
                </a:cubicBezTo>
                <a:cubicBezTo>
                  <a:pt x="771405" y="893358"/>
                  <a:pt x="363947" y="433512"/>
                  <a:pt x="206784" y="259945"/>
                </a:cubicBezTo>
                <a:cubicBezTo>
                  <a:pt x="49622" y="86378"/>
                  <a:pt x="-29224" y="-27922"/>
                  <a:pt x="9934" y="59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41CC45D8-8EB0-AC90-9095-2C69842B8D0E}"/>
              </a:ext>
            </a:extLst>
          </p:cNvPr>
          <p:cNvSpPr/>
          <p:nvPr/>
        </p:nvSpPr>
        <p:spPr>
          <a:xfrm>
            <a:off x="7401931" y="3639772"/>
            <a:ext cx="1295206" cy="1440350"/>
          </a:xfrm>
          <a:custGeom>
            <a:avLst/>
            <a:gdLst>
              <a:gd name="connsiteX0" fmla="*/ 18044 w 1295206"/>
              <a:gd name="connsiteY0" fmla="*/ 8303 h 1440350"/>
              <a:gd name="connsiteX1" fmla="*/ 399044 w 1295206"/>
              <a:gd name="connsiteY1" fmla="*/ 430578 h 1440350"/>
              <a:gd name="connsiteX2" fmla="*/ 776869 w 1295206"/>
              <a:gd name="connsiteY2" fmla="*/ 849678 h 1440350"/>
              <a:gd name="connsiteX3" fmla="*/ 1088019 w 1295206"/>
              <a:gd name="connsiteY3" fmla="*/ 1186228 h 1440350"/>
              <a:gd name="connsiteX4" fmla="*/ 1192794 w 1295206"/>
              <a:gd name="connsiteY4" fmla="*/ 1300528 h 1440350"/>
              <a:gd name="connsiteX5" fmla="*/ 1265819 w 1295206"/>
              <a:gd name="connsiteY5" fmla="*/ 1414828 h 1440350"/>
              <a:gd name="connsiteX6" fmla="*/ 672094 w 1295206"/>
              <a:gd name="connsiteY6" fmla="*/ 773478 h 1440350"/>
              <a:gd name="connsiteX7" fmla="*/ 75194 w 1295206"/>
              <a:gd name="connsiteY7" fmla="*/ 97203 h 1440350"/>
              <a:gd name="connsiteX8" fmla="*/ 18044 w 1295206"/>
              <a:gd name="connsiteY8" fmla="*/ 8303 h 144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5206" h="1440350">
                <a:moveTo>
                  <a:pt x="18044" y="8303"/>
                </a:moveTo>
                <a:lnTo>
                  <a:pt x="399044" y="430578"/>
                </a:lnTo>
                <a:lnTo>
                  <a:pt x="776869" y="849678"/>
                </a:lnTo>
                <a:cubicBezTo>
                  <a:pt x="891698" y="975620"/>
                  <a:pt x="1088019" y="1186228"/>
                  <a:pt x="1088019" y="1186228"/>
                </a:cubicBezTo>
                <a:cubicBezTo>
                  <a:pt x="1157340" y="1261370"/>
                  <a:pt x="1163161" y="1262428"/>
                  <a:pt x="1192794" y="1300528"/>
                </a:cubicBezTo>
                <a:cubicBezTo>
                  <a:pt x="1222427" y="1338628"/>
                  <a:pt x="1352602" y="1502670"/>
                  <a:pt x="1265819" y="1414828"/>
                </a:cubicBezTo>
                <a:cubicBezTo>
                  <a:pt x="1179036" y="1326986"/>
                  <a:pt x="870531" y="993082"/>
                  <a:pt x="672094" y="773478"/>
                </a:cubicBezTo>
                <a:cubicBezTo>
                  <a:pt x="473657" y="553874"/>
                  <a:pt x="181557" y="221557"/>
                  <a:pt x="75194" y="97203"/>
                </a:cubicBezTo>
                <a:cubicBezTo>
                  <a:pt x="-31169" y="-27151"/>
                  <a:pt x="1375" y="101"/>
                  <a:pt x="18044" y="83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EFF7B56E-89BC-7FA8-FAEE-D7ECB7BCBF7E}"/>
              </a:ext>
            </a:extLst>
          </p:cNvPr>
          <p:cNvSpPr/>
          <p:nvPr/>
        </p:nvSpPr>
        <p:spPr>
          <a:xfrm>
            <a:off x="7349941" y="3714198"/>
            <a:ext cx="1276047" cy="1426684"/>
          </a:xfrm>
          <a:custGeom>
            <a:avLst/>
            <a:gdLst>
              <a:gd name="connsiteX0" fmla="*/ 184 w 1276047"/>
              <a:gd name="connsiteY0" fmla="*/ 552 h 1426684"/>
              <a:gd name="connsiteX1" fmla="*/ 327209 w 1276047"/>
              <a:gd name="connsiteY1" fmla="*/ 365677 h 1426684"/>
              <a:gd name="connsiteX2" fmla="*/ 698684 w 1276047"/>
              <a:gd name="connsiteY2" fmla="*/ 794302 h 1426684"/>
              <a:gd name="connsiteX3" fmla="*/ 1108259 w 1276047"/>
              <a:gd name="connsiteY3" fmla="*/ 1216577 h 1426684"/>
              <a:gd name="connsiteX4" fmla="*/ 1206684 w 1276047"/>
              <a:gd name="connsiteY4" fmla="*/ 1343577 h 1426684"/>
              <a:gd name="connsiteX5" fmla="*/ 1257484 w 1276047"/>
              <a:gd name="connsiteY5" fmla="*/ 1410252 h 1426684"/>
              <a:gd name="connsiteX6" fmla="*/ 879659 w 1276047"/>
              <a:gd name="connsiteY6" fmla="*/ 1029252 h 1426684"/>
              <a:gd name="connsiteX7" fmla="*/ 371659 w 1276047"/>
              <a:gd name="connsiteY7" fmla="*/ 448227 h 1426684"/>
              <a:gd name="connsiteX8" fmla="*/ 184 w 1276047"/>
              <a:gd name="connsiteY8" fmla="*/ 552 h 142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047" h="1426684">
                <a:moveTo>
                  <a:pt x="184" y="552"/>
                </a:moveTo>
                <a:cubicBezTo>
                  <a:pt x="-7224" y="-13206"/>
                  <a:pt x="210792" y="233385"/>
                  <a:pt x="327209" y="365677"/>
                </a:cubicBezTo>
                <a:cubicBezTo>
                  <a:pt x="443626" y="497969"/>
                  <a:pt x="568509" y="652485"/>
                  <a:pt x="698684" y="794302"/>
                </a:cubicBezTo>
                <a:cubicBezTo>
                  <a:pt x="828859" y="936119"/>
                  <a:pt x="1023592" y="1125031"/>
                  <a:pt x="1108259" y="1216577"/>
                </a:cubicBezTo>
                <a:cubicBezTo>
                  <a:pt x="1192926" y="1308123"/>
                  <a:pt x="1181813" y="1311298"/>
                  <a:pt x="1206684" y="1343577"/>
                </a:cubicBezTo>
                <a:cubicBezTo>
                  <a:pt x="1231555" y="1375856"/>
                  <a:pt x="1311988" y="1462639"/>
                  <a:pt x="1257484" y="1410252"/>
                </a:cubicBezTo>
                <a:cubicBezTo>
                  <a:pt x="1202980" y="1357865"/>
                  <a:pt x="1027297" y="1189590"/>
                  <a:pt x="879659" y="1029252"/>
                </a:cubicBezTo>
                <a:cubicBezTo>
                  <a:pt x="732022" y="868915"/>
                  <a:pt x="517180" y="613327"/>
                  <a:pt x="371659" y="448227"/>
                </a:cubicBezTo>
                <a:cubicBezTo>
                  <a:pt x="226138" y="283127"/>
                  <a:pt x="7592" y="14310"/>
                  <a:pt x="184" y="55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9B4EBB89-8204-8CC6-B680-DC29DE1BE3EE}"/>
              </a:ext>
            </a:extLst>
          </p:cNvPr>
          <p:cNvSpPr/>
          <p:nvPr/>
        </p:nvSpPr>
        <p:spPr>
          <a:xfrm>
            <a:off x="7283422" y="3775028"/>
            <a:ext cx="1252122" cy="1407587"/>
          </a:xfrm>
          <a:custGeom>
            <a:avLst/>
            <a:gdLst>
              <a:gd name="connsiteX0" fmla="*/ 28 w 1252122"/>
              <a:gd name="connsiteY0" fmla="*/ 47 h 1407587"/>
              <a:gd name="connsiteX1" fmla="*/ 295303 w 1252122"/>
              <a:gd name="connsiteY1" fmla="*/ 339772 h 1407587"/>
              <a:gd name="connsiteX2" fmla="*/ 685828 w 1252122"/>
              <a:gd name="connsiteY2" fmla="*/ 774747 h 1407587"/>
              <a:gd name="connsiteX3" fmla="*/ 952528 w 1252122"/>
              <a:gd name="connsiteY3" fmla="*/ 1057322 h 1407587"/>
              <a:gd name="connsiteX4" fmla="*/ 1092228 w 1252122"/>
              <a:gd name="connsiteY4" fmla="*/ 1222422 h 1407587"/>
              <a:gd name="connsiteX5" fmla="*/ 1250978 w 1252122"/>
              <a:gd name="connsiteY5" fmla="*/ 1406572 h 1407587"/>
              <a:gd name="connsiteX6" fmla="*/ 1006503 w 1252122"/>
              <a:gd name="connsiteY6" fmla="*/ 1136697 h 1407587"/>
              <a:gd name="connsiteX7" fmla="*/ 282603 w 1252122"/>
              <a:gd name="connsiteY7" fmla="*/ 361997 h 1407587"/>
              <a:gd name="connsiteX8" fmla="*/ 28 w 1252122"/>
              <a:gd name="connsiteY8" fmla="*/ 47 h 140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122" h="1407587">
                <a:moveTo>
                  <a:pt x="28" y="47"/>
                </a:moveTo>
                <a:cubicBezTo>
                  <a:pt x="2145" y="-3657"/>
                  <a:pt x="181003" y="210655"/>
                  <a:pt x="295303" y="339772"/>
                </a:cubicBezTo>
                <a:cubicBezTo>
                  <a:pt x="409603" y="468889"/>
                  <a:pt x="576290" y="655155"/>
                  <a:pt x="685828" y="774747"/>
                </a:cubicBezTo>
                <a:cubicBezTo>
                  <a:pt x="795366" y="894339"/>
                  <a:pt x="884795" y="982710"/>
                  <a:pt x="952528" y="1057322"/>
                </a:cubicBezTo>
                <a:cubicBezTo>
                  <a:pt x="1020261" y="1131934"/>
                  <a:pt x="1042486" y="1164214"/>
                  <a:pt x="1092228" y="1222422"/>
                </a:cubicBezTo>
                <a:cubicBezTo>
                  <a:pt x="1141970" y="1280630"/>
                  <a:pt x="1265265" y="1420859"/>
                  <a:pt x="1250978" y="1406572"/>
                </a:cubicBezTo>
                <a:cubicBezTo>
                  <a:pt x="1236691" y="1392285"/>
                  <a:pt x="1006503" y="1136697"/>
                  <a:pt x="1006503" y="1136697"/>
                </a:cubicBezTo>
                <a:cubicBezTo>
                  <a:pt x="845107" y="962601"/>
                  <a:pt x="449820" y="547205"/>
                  <a:pt x="282603" y="361997"/>
                </a:cubicBezTo>
                <a:cubicBezTo>
                  <a:pt x="115386" y="176789"/>
                  <a:pt x="-2089" y="3751"/>
                  <a:pt x="28" y="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7A996417-B330-190B-6DCA-4EBEC7A7E150}"/>
              </a:ext>
            </a:extLst>
          </p:cNvPr>
          <p:cNvSpPr/>
          <p:nvPr/>
        </p:nvSpPr>
        <p:spPr>
          <a:xfrm>
            <a:off x="7224844" y="3837319"/>
            <a:ext cx="1249231" cy="1401431"/>
          </a:xfrm>
          <a:custGeom>
            <a:avLst/>
            <a:gdLst>
              <a:gd name="connsiteX0" fmla="*/ 14156 w 1249231"/>
              <a:gd name="connsiteY0" fmla="*/ 4431 h 1401431"/>
              <a:gd name="connsiteX1" fmla="*/ 233231 w 1249231"/>
              <a:gd name="connsiteY1" fmla="*/ 290181 h 1401431"/>
              <a:gd name="connsiteX2" fmla="*/ 645981 w 1249231"/>
              <a:gd name="connsiteY2" fmla="*/ 741031 h 1401431"/>
              <a:gd name="connsiteX3" fmla="*/ 915856 w 1249231"/>
              <a:gd name="connsiteY3" fmla="*/ 1026781 h 1401431"/>
              <a:gd name="connsiteX4" fmla="*/ 1093656 w 1249231"/>
              <a:gd name="connsiteY4" fmla="*/ 1242681 h 1401431"/>
              <a:gd name="connsiteX5" fmla="*/ 1249231 w 1249231"/>
              <a:gd name="connsiteY5" fmla="*/ 1401431 h 1401431"/>
              <a:gd name="connsiteX6" fmla="*/ 750756 w 1249231"/>
              <a:gd name="connsiteY6" fmla="*/ 899781 h 1401431"/>
              <a:gd name="connsiteX7" fmla="*/ 103056 w 1249231"/>
              <a:gd name="connsiteY7" fmla="*/ 172706 h 1401431"/>
              <a:gd name="connsiteX8" fmla="*/ 14156 w 1249231"/>
              <a:gd name="connsiteY8" fmla="*/ 4431 h 140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9231" h="1401431">
                <a:moveTo>
                  <a:pt x="14156" y="4431"/>
                </a:moveTo>
                <a:cubicBezTo>
                  <a:pt x="35852" y="24010"/>
                  <a:pt x="127927" y="167414"/>
                  <a:pt x="233231" y="290181"/>
                </a:cubicBezTo>
                <a:cubicBezTo>
                  <a:pt x="338535" y="412948"/>
                  <a:pt x="532210" y="618264"/>
                  <a:pt x="645981" y="741031"/>
                </a:cubicBezTo>
                <a:cubicBezTo>
                  <a:pt x="759752" y="863798"/>
                  <a:pt x="841244" y="943173"/>
                  <a:pt x="915856" y="1026781"/>
                </a:cubicBezTo>
                <a:cubicBezTo>
                  <a:pt x="990468" y="1110389"/>
                  <a:pt x="1038093" y="1180239"/>
                  <a:pt x="1093656" y="1242681"/>
                </a:cubicBezTo>
                <a:cubicBezTo>
                  <a:pt x="1149219" y="1305123"/>
                  <a:pt x="1249231" y="1401431"/>
                  <a:pt x="1249231" y="1401431"/>
                </a:cubicBezTo>
                <a:cubicBezTo>
                  <a:pt x="1192081" y="1344281"/>
                  <a:pt x="941785" y="1104568"/>
                  <a:pt x="750756" y="899781"/>
                </a:cubicBezTo>
                <a:cubicBezTo>
                  <a:pt x="559727" y="694994"/>
                  <a:pt x="226881" y="317168"/>
                  <a:pt x="103056" y="172706"/>
                </a:cubicBezTo>
                <a:cubicBezTo>
                  <a:pt x="-20769" y="28244"/>
                  <a:pt x="-7540" y="-15148"/>
                  <a:pt x="14156" y="44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F1488D6B-FEC7-7DAF-42E2-682AF2E8784D}"/>
              </a:ext>
            </a:extLst>
          </p:cNvPr>
          <p:cNvSpPr/>
          <p:nvPr/>
        </p:nvSpPr>
        <p:spPr>
          <a:xfrm>
            <a:off x="7142942" y="3932781"/>
            <a:ext cx="1295106" cy="1427232"/>
          </a:xfrm>
          <a:custGeom>
            <a:avLst/>
            <a:gdLst>
              <a:gd name="connsiteX0" fmla="*/ 1251758 w 1295106"/>
              <a:gd name="connsiteY0" fmla="*/ 1372644 h 1427232"/>
              <a:gd name="connsiteX1" fmla="*/ 219883 w 1295106"/>
              <a:gd name="connsiteY1" fmla="*/ 226469 h 1427232"/>
              <a:gd name="connsiteX2" fmla="*/ 3983 w 1295106"/>
              <a:gd name="connsiteY2" fmla="*/ 7394 h 1427232"/>
              <a:gd name="connsiteX3" fmla="*/ 315133 w 1295106"/>
              <a:gd name="connsiteY3" fmla="*/ 356644 h 1427232"/>
              <a:gd name="connsiteX4" fmla="*/ 804083 w 1295106"/>
              <a:gd name="connsiteY4" fmla="*/ 928144 h 1427232"/>
              <a:gd name="connsiteX5" fmla="*/ 1073958 w 1295106"/>
              <a:gd name="connsiteY5" fmla="*/ 1210719 h 1427232"/>
              <a:gd name="connsiteX6" fmla="*/ 1251758 w 1295106"/>
              <a:gd name="connsiteY6" fmla="*/ 1372644 h 142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106" h="1427232">
                <a:moveTo>
                  <a:pt x="1251758" y="1372644"/>
                </a:moveTo>
                <a:cubicBezTo>
                  <a:pt x="1109412" y="1208602"/>
                  <a:pt x="427845" y="454011"/>
                  <a:pt x="219883" y="226469"/>
                </a:cubicBezTo>
                <a:cubicBezTo>
                  <a:pt x="11920" y="-1073"/>
                  <a:pt x="-11892" y="-14302"/>
                  <a:pt x="3983" y="7394"/>
                </a:cubicBezTo>
                <a:cubicBezTo>
                  <a:pt x="19858" y="29090"/>
                  <a:pt x="181783" y="203186"/>
                  <a:pt x="315133" y="356644"/>
                </a:cubicBezTo>
                <a:cubicBezTo>
                  <a:pt x="448483" y="510102"/>
                  <a:pt x="677612" y="785798"/>
                  <a:pt x="804083" y="928144"/>
                </a:cubicBezTo>
                <a:cubicBezTo>
                  <a:pt x="930554" y="1070490"/>
                  <a:pt x="1001462" y="1135577"/>
                  <a:pt x="1073958" y="1210719"/>
                </a:cubicBezTo>
                <a:cubicBezTo>
                  <a:pt x="1146454" y="1285861"/>
                  <a:pt x="1394104" y="1536686"/>
                  <a:pt x="1251758" y="137264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4FC3EA71-B913-569D-F978-5E00D4D02FDA}"/>
              </a:ext>
            </a:extLst>
          </p:cNvPr>
          <p:cNvSpPr/>
          <p:nvPr/>
        </p:nvSpPr>
        <p:spPr>
          <a:xfrm>
            <a:off x="7090752" y="4018262"/>
            <a:ext cx="1210103" cy="1361652"/>
          </a:xfrm>
          <a:custGeom>
            <a:avLst/>
            <a:gdLst>
              <a:gd name="connsiteX0" fmla="*/ 1189648 w 1210103"/>
              <a:gd name="connsiteY0" fmla="*/ 1344313 h 1361652"/>
              <a:gd name="connsiteX1" fmla="*/ 475273 w 1210103"/>
              <a:gd name="connsiteY1" fmla="*/ 547388 h 1361652"/>
              <a:gd name="connsiteX2" fmla="*/ 72048 w 1210103"/>
              <a:gd name="connsiteY2" fmla="*/ 125113 h 1361652"/>
              <a:gd name="connsiteX3" fmla="*/ 2198 w 1210103"/>
              <a:gd name="connsiteY3" fmla="*/ 1288 h 1361652"/>
              <a:gd name="connsiteX4" fmla="*/ 100623 w 1210103"/>
              <a:gd name="connsiteY4" fmla="*/ 93363 h 1361652"/>
              <a:gd name="connsiteX5" fmla="*/ 503848 w 1210103"/>
              <a:gd name="connsiteY5" fmla="*/ 541038 h 1361652"/>
              <a:gd name="connsiteX6" fmla="*/ 783248 w 1210103"/>
              <a:gd name="connsiteY6" fmla="*/ 842663 h 1361652"/>
              <a:gd name="connsiteX7" fmla="*/ 995973 w 1210103"/>
              <a:gd name="connsiteY7" fmla="*/ 1077613 h 1361652"/>
              <a:gd name="connsiteX8" fmla="*/ 1189648 w 1210103"/>
              <a:gd name="connsiteY8" fmla="*/ 1344313 h 136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0103" h="1361652">
                <a:moveTo>
                  <a:pt x="1189648" y="1344313"/>
                </a:moveTo>
                <a:cubicBezTo>
                  <a:pt x="1102865" y="1255942"/>
                  <a:pt x="661540" y="750588"/>
                  <a:pt x="475273" y="547388"/>
                </a:cubicBezTo>
                <a:cubicBezTo>
                  <a:pt x="289006" y="344188"/>
                  <a:pt x="150894" y="216130"/>
                  <a:pt x="72048" y="125113"/>
                </a:cubicBezTo>
                <a:cubicBezTo>
                  <a:pt x="-6798" y="34096"/>
                  <a:pt x="-2565" y="6580"/>
                  <a:pt x="2198" y="1288"/>
                </a:cubicBezTo>
                <a:cubicBezTo>
                  <a:pt x="6960" y="-4004"/>
                  <a:pt x="17015" y="3405"/>
                  <a:pt x="100623" y="93363"/>
                </a:cubicBezTo>
                <a:cubicBezTo>
                  <a:pt x="184231" y="183321"/>
                  <a:pt x="390077" y="416155"/>
                  <a:pt x="503848" y="541038"/>
                </a:cubicBezTo>
                <a:cubicBezTo>
                  <a:pt x="617619" y="665921"/>
                  <a:pt x="701227" y="753234"/>
                  <a:pt x="783248" y="842663"/>
                </a:cubicBezTo>
                <a:cubicBezTo>
                  <a:pt x="865269" y="932092"/>
                  <a:pt x="928769" y="996651"/>
                  <a:pt x="995973" y="1077613"/>
                </a:cubicBezTo>
                <a:cubicBezTo>
                  <a:pt x="1063177" y="1158575"/>
                  <a:pt x="1276431" y="1432684"/>
                  <a:pt x="1189648" y="13443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B525D02C-A4B8-3E51-28DC-259222A299AB}"/>
              </a:ext>
            </a:extLst>
          </p:cNvPr>
          <p:cNvSpPr/>
          <p:nvPr/>
        </p:nvSpPr>
        <p:spPr>
          <a:xfrm>
            <a:off x="7048480" y="4098548"/>
            <a:ext cx="1155814" cy="1311952"/>
          </a:xfrm>
          <a:custGeom>
            <a:avLst/>
            <a:gdLst>
              <a:gd name="connsiteX0" fmla="*/ 20 w 1155814"/>
              <a:gd name="connsiteY0" fmla="*/ 377 h 1311952"/>
              <a:gd name="connsiteX1" fmla="*/ 346095 w 1155814"/>
              <a:gd name="connsiteY1" fmla="*/ 355977 h 1311952"/>
              <a:gd name="connsiteX2" fmla="*/ 714395 w 1155814"/>
              <a:gd name="connsiteY2" fmla="*/ 778252 h 1311952"/>
              <a:gd name="connsiteX3" fmla="*/ 990620 w 1155814"/>
              <a:gd name="connsiteY3" fmla="*/ 1092577 h 1311952"/>
              <a:gd name="connsiteX4" fmla="*/ 1139845 w 1155814"/>
              <a:gd name="connsiteY4" fmla="*/ 1295777 h 1311952"/>
              <a:gd name="connsiteX5" fmla="*/ 1060470 w 1155814"/>
              <a:gd name="connsiteY5" fmla="*/ 1200527 h 1311952"/>
              <a:gd name="connsiteX6" fmla="*/ 333395 w 1155814"/>
              <a:gd name="connsiteY6" fmla="*/ 422652 h 1311952"/>
              <a:gd name="connsiteX7" fmla="*/ 20 w 1155814"/>
              <a:gd name="connsiteY7" fmla="*/ 377 h 131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814" h="1311952">
                <a:moveTo>
                  <a:pt x="20" y="377"/>
                </a:moveTo>
                <a:cubicBezTo>
                  <a:pt x="2137" y="-10735"/>
                  <a:pt x="227033" y="226331"/>
                  <a:pt x="346095" y="355977"/>
                </a:cubicBezTo>
                <a:cubicBezTo>
                  <a:pt x="465157" y="485623"/>
                  <a:pt x="714395" y="778252"/>
                  <a:pt x="714395" y="778252"/>
                </a:cubicBezTo>
                <a:cubicBezTo>
                  <a:pt x="821816" y="901019"/>
                  <a:pt x="919712" y="1006323"/>
                  <a:pt x="990620" y="1092577"/>
                </a:cubicBezTo>
                <a:cubicBezTo>
                  <a:pt x="1061528" y="1178831"/>
                  <a:pt x="1128203" y="1277785"/>
                  <a:pt x="1139845" y="1295777"/>
                </a:cubicBezTo>
                <a:cubicBezTo>
                  <a:pt x="1151487" y="1313769"/>
                  <a:pt x="1194878" y="1346048"/>
                  <a:pt x="1060470" y="1200527"/>
                </a:cubicBezTo>
                <a:cubicBezTo>
                  <a:pt x="926062" y="1055006"/>
                  <a:pt x="509078" y="615798"/>
                  <a:pt x="333395" y="422652"/>
                </a:cubicBezTo>
                <a:cubicBezTo>
                  <a:pt x="157712" y="229506"/>
                  <a:pt x="-2097" y="11489"/>
                  <a:pt x="20" y="3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3ECFA960-2B80-E057-79EC-7B3E4357ECAE}"/>
              </a:ext>
            </a:extLst>
          </p:cNvPr>
          <p:cNvSpPr/>
          <p:nvPr/>
        </p:nvSpPr>
        <p:spPr>
          <a:xfrm>
            <a:off x="6999959" y="4145212"/>
            <a:ext cx="1147167" cy="1327552"/>
          </a:xfrm>
          <a:custGeom>
            <a:avLst/>
            <a:gdLst>
              <a:gd name="connsiteX0" fmla="*/ 916 w 1147167"/>
              <a:gd name="connsiteY0" fmla="*/ 4513 h 1327552"/>
              <a:gd name="connsiteX1" fmla="*/ 48541 w 1147167"/>
              <a:gd name="connsiteY1" fmla="*/ 55313 h 1327552"/>
              <a:gd name="connsiteX2" fmla="*/ 254916 w 1147167"/>
              <a:gd name="connsiteY2" fmla="*/ 306138 h 1327552"/>
              <a:gd name="connsiteX3" fmla="*/ 423191 w 1147167"/>
              <a:gd name="connsiteY3" fmla="*/ 509338 h 1327552"/>
              <a:gd name="connsiteX4" fmla="*/ 651791 w 1147167"/>
              <a:gd name="connsiteY4" fmla="*/ 750638 h 1327552"/>
              <a:gd name="connsiteX5" fmla="*/ 851816 w 1147167"/>
              <a:gd name="connsiteY5" fmla="*/ 982413 h 1327552"/>
              <a:gd name="connsiteX6" fmla="*/ 1004216 w 1147167"/>
              <a:gd name="connsiteY6" fmla="*/ 1150688 h 1327552"/>
              <a:gd name="connsiteX7" fmla="*/ 1108991 w 1147167"/>
              <a:gd name="connsiteY7" fmla="*/ 1290388 h 1327552"/>
              <a:gd name="connsiteX8" fmla="*/ 315241 w 1147167"/>
              <a:gd name="connsiteY8" fmla="*/ 423613 h 1327552"/>
              <a:gd name="connsiteX9" fmla="*/ 10441 w 1147167"/>
              <a:gd name="connsiteY9" fmla="*/ 83888 h 1327552"/>
              <a:gd name="connsiteX10" fmla="*/ 73941 w 1147167"/>
              <a:gd name="connsiteY10" fmla="*/ 131513 h 1327552"/>
              <a:gd name="connsiteX11" fmla="*/ 916 w 1147167"/>
              <a:gd name="connsiteY11" fmla="*/ 4513 h 132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7167" h="1327552">
                <a:moveTo>
                  <a:pt x="916" y="4513"/>
                </a:moveTo>
                <a:cubicBezTo>
                  <a:pt x="-3317" y="-8187"/>
                  <a:pt x="6208" y="5042"/>
                  <a:pt x="48541" y="55313"/>
                </a:cubicBezTo>
                <a:cubicBezTo>
                  <a:pt x="90874" y="105584"/>
                  <a:pt x="254916" y="306138"/>
                  <a:pt x="254916" y="306138"/>
                </a:cubicBezTo>
                <a:cubicBezTo>
                  <a:pt x="317358" y="381809"/>
                  <a:pt x="357045" y="435255"/>
                  <a:pt x="423191" y="509338"/>
                </a:cubicBezTo>
                <a:cubicBezTo>
                  <a:pt x="489337" y="583421"/>
                  <a:pt x="580354" y="671792"/>
                  <a:pt x="651791" y="750638"/>
                </a:cubicBezTo>
                <a:cubicBezTo>
                  <a:pt x="723229" y="829484"/>
                  <a:pt x="793079" y="915738"/>
                  <a:pt x="851816" y="982413"/>
                </a:cubicBezTo>
                <a:cubicBezTo>
                  <a:pt x="910553" y="1049088"/>
                  <a:pt x="961354" y="1099359"/>
                  <a:pt x="1004216" y="1150688"/>
                </a:cubicBezTo>
                <a:cubicBezTo>
                  <a:pt x="1047078" y="1202017"/>
                  <a:pt x="1223820" y="1411567"/>
                  <a:pt x="1108991" y="1290388"/>
                </a:cubicBezTo>
                <a:cubicBezTo>
                  <a:pt x="994162" y="1169209"/>
                  <a:pt x="498333" y="624696"/>
                  <a:pt x="315241" y="423613"/>
                </a:cubicBezTo>
                <a:cubicBezTo>
                  <a:pt x="132149" y="222530"/>
                  <a:pt x="50658" y="132571"/>
                  <a:pt x="10441" y="83888"/>
                </a:cubicBezTo>
                <a:cubicBezTo>
                  <a:pt x="-29776" y="35205"/>
                  <a:pt x="70237" y="139980"/>
                  <a:pt x="73941" y="131513"/>
                </a:cubicBezTo>
                <a:cubicBezTo>
                  <a:pt x="77645" y="123046"/>
                  <a:pt x="5149" y="17213"/>
                  <a:pt x="916" y="45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E5E086B4-91FD-BAE5-B22B-ADB019EE44D4}"/>
              </a:ext>
            </a:extLst>
          </p:cNvPr>
          <p:cNvSpPr/>
          <p:nvPr/>
        </p:nvSpPr>
        <p:spPr>
          <a:xfrm>
            <a:off x="6934221" y="4272513"/>
            <a:ext cx="1084904" cy="1233581"/>
          </a:xfrm>
          <a:custGeom>
            <a:avLst/>
            <a:gdLst>
              <a:gd name="connsiteX0" fmla="*/ 6329 w 1084904"/>
              <a:gd name="connsiteY0" fmla="*/ 1037 h 1233581"/>
              <a:gd name="connsiteX1" fmla="*/ 133329 w 1084904"/>
              <a:gd name="connsiteY1" fmla="*/ 162962 h 1233581"/>
              <a:gd name="connsiteX2" fmla="*/ 406379 w 1084904"/>
              <a:gd name="connsiteY2" fmla="*/ 451887 h 1233581"/>
              <a:gd name="connsiteX3" fmla="*/ 739754 w 1084904"/>
              <a:gd name="connsiteY3" fmla="*/ 839237 h 1233581"/>
              <a:gd name="connsiteX4" fmla="*/ 888979 w 1084904"/>
              <a:gd name="connsiteY4" fmla="*/ 1001162 h 1233581"/>
              <a:gd name="connsiteX5" fmla="*/ 984229 w 1084904"/>
              <a:gd name="connsiteY5" fmla="*/ 1118637 h 1233581"/>
              <a:gd name="connsiteX6" fmla="*/ 1079479 w 1084904"/>
              <a:gd name="connsiteY6" fmla="*/ 1226587 h 1233581"/>
              <a:gd name="connsiteX7" fmla="*/ 812779 w 1084904"/>
              <a:gd name="connsiteY7" fmla="*/ 909087 h 1233581"/>
              <a:gd name="connsiteX8" fmla="*/ 384154 w 1084904"/>
              <a:gd name="connsiteY8" fmla="*/ 480462 h 1233581"/>
              <a:gd name="connsiteX9" fmla="*/ 57129 w 1084904"/>
              <a:gd name="connsiteY9" fmla="*/ 112162 h 1233581"/>
              <a:gd name="connsiteX10" fmla="*/ 6329 w 1084904"/>
              <a:gd name="connsiteY10" fmla="*/ 1037 h 123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4904" h="1233581">
                <a:moveTo>
                  <a:pt x="6329" y="1037"/>
                </a:moveTo>
                <a:cubicBezTo>
                  <a:pt x="19029" y="9504"/>
                  <a:pt x="66654" y="87820"/>
                  <a:pt x="133329" y="162962"/>
                </a:cubicBezTo>
                <a:cubicBezTo>
                  <a:pt x="200004" y="238104"/>
                  <a:pt x="305308" y="339175"/>
                  <a:pt x="406379" y="451887"/>
                </a:cubicBezTo>
                <a:cubicBezTo>
                  <a:pt x="507450" y="564599"/>
                  <a:pt x="659321" y="747691"/>
                  <a:pt x="739754" y="839237"/>
                </a:cubicBezTo>
                <a:cubicBezTo>
                  <a:pt x="820187" y="930783"/>
                  <a:pt x="848233" y="954595"/>
                  <a:pt x="888979" y="1001162"/>
                </a:cubicBezTo>
                <a:cubicBezTo>
                  <a:pt x="929725" y="1047729"/>
                  <a:pt x="952479" y="1081066"/>
                  <a:pt x="984229" y="1118637"/>
                </a:cubicBezTo>
                <a:cubicBezTo>
                  <a:pt x="1015979" y="1156208"/>
                  <a:pt x="1108054" y="1261512"/>
                  <a:pt x="1079479" y="1226587"/>
                </a:cubicBezTo>
                <a:cubicBezTo>
                  <a:pt x="1050904" y="1191662"/>
                  <a:pt x="928667" y="1033441"/>
                  <a:pt x="812779" y="909087"/>
                </a:cubicBezTo>
                <a:cubicBezTo>
                  <a:pt x="696892" y="784733"/>
                  <a:pt x="510095" y="613283"/>
                  <a:pt x="384154" y="480462"/>
                </a:cubicBezTo>
                <a:cubicBezTo>
                  <a:pt x="258213" y="347641"/>
                  <a:pt x="119042" y="187833"/>
                  <a:pt x="57129" y="112162"/>
                </a:cubicBezTo>
                <a:cubicBezTo>
                  <a:pt x="-4784" y="36491"/>
                  <a:pt x="-6371" y="-7430"/>
                  <a:pt x="6329" y="10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035261AA-A2EA-7A29-AA41-FDB741073CC7}"/>
              </a:ext>
            </a:extLst>
          </p:cNvPr>
          <p:cNvSpPr/>
          <p:nvPr/>
        </p:nvSpPr>
        <p:spPr>
          <a:xfrm>
            <a:off x="6875891" y="4390170"/>
            <a:ext cx="1005655" cy="1146799"/>
          </a:xfrm>
          <a:custGeom>
            <a:avLst/>
            <a:gdLst>
              <a:gd name="connsiteX0" fmla="*/ 13859 w 1005655"/>
              <a:gd name="connsiteY0" fmla="*/ 10380 h 1146799"/>
              <a:gd name="connsiteX1" fmla="*/ 442484 w 1005655"/>
              <a:gd name="connsiteY1" fmla="*/ 486630 h 1146799"/>
              <a:gd name="connsiteX2" fmla="*/ 826659 w 1005655"/>
              <a:gd name="connsiteY2" fmla="*/ 931130 h 1146799"/>
              <a:gd name="connsiteX3" fmla="*/ 994934 w 1005655"/>
              <a:gd name="connsiteY3" fmla="*/ 1137505 h 1146799"/>
              <a:gd name="connsiteX4" fmla="*/ 537734 w 1005655"/>
              <a:gd name="connsiteY4" fmla="*/ 645380 h 1146799"/>
              <a:gd name="connsiteX5" fmla="*/ 144034 w 1005655"/>
              <a:gd name="connsiteY5" fmla="*/ 197705 h 1146799"/>
              <a:gd name="connsiteX6" fmla="*/ 13859 w 1005655"/>
              <a:gd name="connsiteY6" fmla="*/ 10380 h 114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655" h="1146799">
                <a:moveTo>
                  <a:pt x="13859" y="10380"/>
                </a:moveTo>
                <a:cubicBezTo>
                  <a:pt x="63601" y="58534"/>
                  <a:pt x="307017" y="333172"/>
                  <a:pt x="442484" y="486630"/>
                </a:cubicBezTo>
                <a:cubicBezTo>
                  <a:pt x="577951" y="640088"/>
                  <a:pt x="734584" y="822651"/>
                  <a:pt x="826659" y="931130"/>
                </a:cubicBezTo>
                <a:cubicBezTo>
                  <a:pt x="918734" y="1039609"/>
                  <a:pt x="1043088" y="1185130"/>
                  <a:pt x="994934" y="1137505"/>
                </a:cubicBezTo>
                <a:cubicBezTo>
                  <a:pt x="946780" y="1089880"/>
                  <a:pt x="679551" y="802013"/>
                  <a:pt x="537734" y="645380"/>
                </a:cubicBezTo>
                <a:cubicBezTo>
                  <a:pt x="395917" y="488747"/>
                  <a:pt x="230288" y="304068"/>
                  <a:pt x="144034" y="197705"/>
                </a:cubicBezTo>
                <a:cubicBezTo>
                  <a:pt x="57780" y="91343"/>
                  <a:pt x="-35883" y="-37774"/>
                  <a:pt x="13859" y="1038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312082BA-988B-3F26-B6DF-35649129B119}"/>
              </a:ext>
            </a:extLst>
          </p:cNvPr>
          <p:cNvSpPr/>
          <p:nvPr/>
        </p:nvSpPr>
        <p:spPr>
          <a:xfrm>
            <a:off x="6840240" y="4548224"/>
            <a:ext cx="861607" cy="997978"/>
          </a:xfrm>
          <a:custGeom>
            <a:avLst/>
            <a:gdLst>
              <a:gd name="connsiteX0" fmla="*/ 14585 w 861607"/>
              <a:gd name="connsiteY0" fmla="*/ 7901 h 997978"/>
              <a:gd name="connsiteX1" fmla="*/ 420985 w 861607"/>
              <a:gd name="connsiteY1" fmla="*/ 465101 h 997978"/>
              <a:gd name="connsiteX2" fmla="*/ 754360 w 861607"/>
              <a:gd name="connsiteY2" fmla="*/ 861976 h 997978"/>
              <a:gd name="connsiteX3" fmla="*/ 843260 w 861607"/>
              <a:gd name="connsiteY3" fmla="*/ 979451 h 997978"/>
              <a:gd name="connsiteX4" fmla="*/ 436860 w 861607"/>
              <a:gd name="connsiteY4" fmla="*/ 512726 h 997978"/>
              <a:gd name="connsiteX5" fmla="*/ 122535 w 861607"/>
              <a:gd name="connsiteY5" fmla="*/ 198401 h 997978"/>
              <a:gd name="connsiteX6" fmla="*/ 14585 w 861607"/>
              <a:gd name="connsiteY6" fmla="*/ 7901 h 99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1607" h="997978">
                <a:moveTo>
                  <a:pt x="14585" y="7901"/>
                </a:moveTo>
                <a:cubicBezTo>
                  <a:pt x="64327" y="52351"/>
                  <a:pt x="297689" y="322755"/>
                  <a:pt x="420985" y="465101"/>
                </a:cubicBezTo>
                <a:cubicBezTo>
                  <a:pt x="544281" y="607447"/>
                  <a:pt x="683981" y="776251"/>
                  <a:pt x="754360" y="861976"/>
                </a:cubicBezTo>
                <a:cubicBezTo>
                  <a:pt x="824739" y="947701"/>
                  <a:pt x="896177" y="1037659"/>
                  <a:pt x="843260" y="979451"/>
                </a:cubicBezTo>
                <a:cubicBezTo>
                  <a:pt x="790343" y="921243"/>
                  <a:pt x="556981" y="642901"/>
                  <a:pt x="436860" y="512726"/>
                </a:cubicBezTo>
                <a:cubicBezTo>
                  <a:pt x="316739" y="382551"/>
                  <a:pt x="192385" y="279364"/>
                  <a:pt x="122535" y="198401"/>
                </a:cubicBezTo>
                <a:cubicBezTo>
                  <a:pt x="52685" y="117439"/>
                  <a:pt x="-35157" y="-36549"/>
                  <a:pt x="14585" y="79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5505BDF1-F08A-825F-95D1-27D1D561A44A}"/>
              </a:ext>
            </a:extLst>
          </p:cNvPr>
          <p:cNvSpPr/>
          <p:nvPr/>
        </p:nvSpPr>
        <p:spPr>
          <a:xfrm>
            <a:off x="6804025" y="4702175"/>
            <a:ext cx="762942" cy="869780"/>
          </a:xfrm>
          <a:custGeom>
            <a:avLst/>
            <a:gdLst>
              <a:gd name="connsiteX0" fmla="*/ 0 w 762942"/>
              <a:gd name="connsiteY0" fmla="*/ 0 h 869780"/>
              <a:gd name="connsiteX1" fmla="*/ 266700 w 762942"/>
              <a:gd name="connsiteY1" fmla="*/ 298450 h 869780"/>
              <a:gd name="connsiteX2" fmla="*/ 641350 w 762942"/>
              <a:gd name="connsiteY2" fmla="*/ 720725 h 869780"/>
              <a:gd name="connsiteX3" fmla="*/ 739775 w 762942"/>
              <a:gd name="connsiteY3" fmla="*/ 847725 h 869780"/>
              <a:gd name="connsiteX4" fmla="*/ 250825 w 762942"/>
              <a:gd name="connsiteY4" fmla="*/ 311150 h 869780"/>
              <a:gd name="connsiteX5" fmla="*/ 0 w 762942"/>
              <a:gd name="connsiteY5" fmla="*/ 0 h 86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942" h="869780">
                <a:moveTo>
                  <a:pt x="0" y="0"/>
                </a:moveTo>
                <a:lnTo>
                  <a:pt x="266700" y="298450"/>
                </a:lnTo>
                <a:lnTo>
                  <a:pt x="641350" y="720725"/>
                </a:lnTo>
                <a:cubicBezTo>
                  <a:pt x="720196" y="812271"/>
                  <a:pt x="804862" y="915987"/>
                  <a:pt x="739775" y="847725"/>
                </a:cubicBezTo>
                <a:cubicBezTo>
                  <a:pt x="674688" y="779463"/>
                  <a:pt x="372533" y="448204"/>
                  <a:pt x="250825" y="311150"/>
                </a:cubicBezTo>
                <a:cubicBezTo>
                  <a:pt x="129117" y="174096"/>
                  <a:pt x="69321" y="99748"/>
                  <a:pt x="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D33D8EBA-8641-8AC7-E258-81AECD508BAF}"/>
              </a:ext>
            </a:extLst>
          </p:cNvPr>
          <p:cNvSpPr/>
          <p:nvPr/>
        </p:nvSpPr>
        <p:spPr>
          <a:xfrm>
            <a:off x="6791545" y="4533674"/>
            <a:ext cx="1021602" cy="1083437"/>
          </a:xfrm>
          <a:custGeom>
            <a:avLst/>
            <a:gdLst>
              <a:gd name="connsiteX0" fmla="*/ 9305 w 1021602"/>
              <a:gd name="connsiteY0" fmla="*/ 226 h 1083437"/>
              <a:gd name="connsiteX1" fmla="*/ 41055 w 1021602"/>
              <a:gd name="connsiteY1" fmla="*/ 400276 h 1083437"/>
              <a:gd name="connsiteX2" fmla="*/ 129955 w 1021602"/>
              <a:gd name="connsiteY2" fmla="*/ 597126 h 1083437"/>
              <a:gd name="connsiteX3" fmla="*/ 336330 w 1021602"/>
              <a:gd name="connsiteY3" fmla="*/ 870176 h 1083437"/>
              <a:gd name="connsiteX4" fmla="*/ 580805 w 1021602"/>
              <a:gd name="connsiteY4" fmla="*/ 1013051 h 1083437"/>
              <a:gd name="connsiteX5" fmla="*/ 1012605 w 1021602"/>
              <a:gd name="connsiteY5" fmla="*/ 1082901 h 1083437"/>
              <a:gd name="connsiteX6" fmla="*/ 841155 w 1021602"/>
              <a:gd name="connsiteY6" fmla="*/ 1041626 h 1083437"/>
              <a:gd name="connsiteX7" fmla="*/ 460155 w 1021602"/>
              <a:gd name="connsiteY7" fmla="*/ 974951 h 1083437"/>
              <a:gd name="connsiteX8" fmla="*/ 41055 w 1021602"/>
              <a:gd name="connsiteY8" fmla="*/ 568551 h 1083437"/>
              <a:gd name="connsiteX9" fmla="*/ 82330 w 1021602"/>
              <a:gd name="connsiteY9" fmla="*/ 587601 h 1083437"/>
              <a:gd name="connsiteX10" fmla="*/ 6130 w 1021602"/>
              <a:gd name="connsiteY10" fmla="*/ 346301 h 1083437"/>
              <a:gd name="connsiteX11" fmla="*/ 9305 w 1021602"/>
              <a:gd name="connsiteY11" fmla="*/ 226 h 108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1602" h="1083437">
                <a:moveTo>
                  <a:pt x="9305" y="226"/>
                </a:moveTo>
                <a:cubicBezTo>
                  <a:pt x="15126" y="9222"/>
                  <a:pt x="20947" y="300793"/>
                  <a:pt x="41055" y="400276"/>
                </a:cubicBezTo>
                <a:cubicBezTo>
                  <a:pt x="61163" y="499759"/>
                  <a:pt x="80743" y="518809"/>
                  <a:pt x="129955" y="597126"/>
                </a:cubicBezTo>
                <a:cubicBezTo>
                  <a:pt x="179168" y="675443"/>
                  <a:pt x="261188" y="800855"/>
                  <a:pt x="336330" y="870176"/>
                </a:cubicBezTo>
                <a:cubicBezTo>
                  <a:pt x="411472" y="939497"/>
                  <a:pt x="468093" y="977597"/>
                  <a:pt x="580805" y="1013051"/>
                </a:cubicBezTo>
                <a:cubicBezTo>
                  <a:pt x="693517" y="1048505"/>
                  <a:pt x="969213" y="1078139"/>
                  <a:pt x="1012605" y="1082901"/>
                </a:cubicBezTo>
                <a:cubicBezTo>
                  <a:pt x="1055997" y="1087664"/>
                  <a:pt x="933230" y="1059618"/>
                  <a:pt x="841155" y="1041626"/>
                </a:cubicBezTo>
                <a:cubicBezTo>
                  <a:pt x="749080" y="1023634"/>
                  <a:pt x="593505" y="1053797"/>
                  <a:pt x="460155" y="974951"/>
                </a:cubicBezTo>
                <a:cubicBezTo>
                  <a:pt x="326805" y="896105"/>
                  <a:pt x="104026" y="633109"/>
                  <a:pt x="41055" y="568551"/>
                </a:cubicBezTo>
                <a:cubicBezTo>
                  <a:pt x="-21916" y="503993"/>
                  <a:pt x="88151" y="624643"/>
                  <a:pt x="82330" y="587601"/>
                </a:cubicBezTo>
                <a:cubicBezTo>
                  <a:pt x="76509" y="550559"/>
                  <a:pt x="18830" y="440493"/>
                  <a:pt x="6130" y="346301"/>
                </a:cubicBezTo>
                <a:cubicBezTo>
                  <a:pt x="-6570" y="252109"/>
                  <a:pt x="3484" y="-8770"/>
                  <a:pt x="9305" y="2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24A801F4-223F-2F3B-9DCA-9A43AC4224C5}"/>
              </a:ext>
            </a:extLst>
          </p:cNvPr>
          <p:cNvSpPr/>
          <p:nvPr/>
        </p:nvSpPr>
        <p:spPr>
          <a:xfrm>
            <a:off x="4678500" y="2209790"/>
            <a:ext cx="305352" cy="236100"/>
          </a:xfrm>
          <a:custGeom>
            <a:avLst/>
            <a:gdLst>
              <a:gd name="connsiteX0" fmla="*/ 1450 w 305352"/>
              <a:gd name="connsiteY0" fmla="*/ 10 h 236100"/>
              <a:gd name="connsiteX1" fmla="*/ 80825 w 305352"/>
              <a:gd name="connsiteY1" fmla="*/ 111135 h 236100"/>
              <a:gd name="connsiteX2" fmla="*/ 303075 w 305352"/>
              <a:gd name="connsiteY2" fmla="*/ 117485 h 236100"/>
              <a:gd name="connsiteX3" fmla="*/ 201475 w 305352"/>
              <a:gd name="connsiteY3" fmla="*/ 139710 h 236100"/>
              <a:gd name="connsiteX4" fmla="*/ 290375 w 305352"/>
              <a:gd name="connsiteY4" fmla="*/ 130185 h 236100"/>
              <a:gd name="connsiteX5" fmla="*/ 271325 w 305352"/>
              <a:gd name="connsiteY5" fmla="*/ 234960 h 236100"/>
              <a:gd name="connsiteX6" fmla="*/ 271325 w 305352"/>
              <a:gd name="connsiteY6" fmla="*/ 180985 h 236100"/>
              <a:gd name="connsiteX7" fmla="*/ 137975 w 305352"/>
              <a:gd name="connsiteY7" fmla="*/ 104785 h 236100"/>
              <a:gd name="connsiteX8" fmla="*/ 1450 w 305352"/>
              <a:gd name="connsiteY8" fmla="*/ 10 h 23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352" h="236100">
                <a:moveTo>
                  <a:pt x="1450" y="10"/>
                </a:moveTo>
                <a:cubicBezTo>
                  <a:pt x="-8075" y="1068"/>
                  <a:pt x="30554" y="91556"/>
                  <a:pt x="80825" y="111135"/>
                </a:cubicBezTo>
                <a:cubicBezTo>
                  <a:pt x="131096" y="130714"/>
                  <a:pt x="282967" y="112723"/>
                  <a:pt x="303075" y="117485"/>
                </a:cubicBezTo>
                <a:cubicBezTo>
                  <a:pt x="323183" y="122247"/>
                  <a:pt x="203592" y="137593"/>
                  <a:pt x="201475" y="139710"/>
                </a:cubicBezTo>
                <a:cubicBezTo>
                  <a:pt x="199358" y="141827"/>
                  <a:pt x="278733" y="114310"/>
                  <a:pt x="290375" y="130185"/>
                </a:cubicBezTo>
                <a:cubicBezTo>
                  <a:pt x="302017" y="146060"/>
                  <a:pt x="274500" y="226493"/>
                  <a:pt x="271325" y="234960"/>
                </a:cubicBezTo>
                <a:cubicBezTo>
                  <a:pt x="268150" y="243427"/>
                  <a:pt x="293550" y="202681"/>
                  <a:pt x="271325" y="180985"/>
                </a:cubicBezTo>
                <a:cubicBezTo>
                  <a:pt x="249100" y="159289"/>
                  <a:pt x="181367" y="128598"/>
                  <a:pt x="137975" y="104785"/>
                </a:cubicBezTo>
                <a:cubicBezTo>
                  <a:pt x="94583" y="80972"/>
                  <a:pt x="10975" y="-1048"/>
                  <a:pt x="1450" y="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D05DEA49-E40B-120A-9408-269171F475C3}"/>
              </a:ext>
            </a:extLst>
          </p:cNvPr>
          <p:cNvSpPr/>
          <p:nvPr/>
        </p:nvSpPr>
        <p:spPr>
          <a:xfrm>
            <a:off x="4729164" y="1898561"/>
            <a:ext cx="97190" cy="343120"/>
          </a:xfrm>
          <a:custGeom>
            <a:avLst/>
            <a:gdLst>
              <a:gd name="connsiteX0" fmla="*/ 96836 w 97190"/>
              <a:gd name="connsiteY0" fmla="*/ 89 h 343120"/>
              <a:gd name="connsiteX1" fmla="*/ 33336 w 97190"/>
              <a:gd name="connsiteY1" fmla="*/ 165189 h 343120"/>
              <a:gd name="connsiteX2" fmla="*/ 17461 w 97190"/>
              <a:gd name="connsiteY2" fmla="*/ 342989 h 343120"/>
              <a:gd name="connsiteX3" fmla="*/ 23811 w 97190"/>
              <a:gd name="connsiteY3" fmla="*/ 136614 h 343120"/>
              <a:gd name="connsiteX4" fmla="*/ 1586 w 97190"/>
              <a:gd name="connsiteY4" fmla="*/ 187414 h 343120"/>
              <a:gd name="connsiteX5" fmla="*/ 96836 w 97190"/>
              <a:gd name="connsiteY5" fmla="*/ 89 h 34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190" h="343120">
                <a:moveTo>
                  <a:pt x="96836" y="89"/>
                </a:moveTo>
                <a:cubicBezTo>
                  <a:pt x="102128" y="-3615"/>
                  <a:pt x="46565" y="108039"/>
                  <a:pt x="33336" y="165189"/>
                </a:cubicBezTo>
                <a:cubicBezTo>
                  <a:pt x="20107" y="222339"/>
                  <a:pt x="19048" y="347751"/>
                  <a:pt x="17461" y="342989"/>
                </a:cubicBezTo>
                <a:cubicBezTo>
                  <a:pt x="15874" y="338227"/>
                  <a:pt x="26457" y="162543"/>
                  <a:pt x="23811" y="136614"/>
                </a:cubicBezTo>
                <a:cubicBezTo>
                  <a:pt x="21165" y="110685"/>
                  <a:pt x="-6881" y="203289"/>
                  <a:pt x="1586" y="187414"/>
                </a:cubicBezTo>
                <a:cubicBezTo>
                  <a:pt x="10053" y="171539"/>
                  <a:pt x="91544" y="3793"/>
                  <a:pt x="96836" y="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5F0DD5DB-A350-E9AC-0A75-9FA5BE737C85}"/>
              </a:ext>
            </a:extLst>
          </p:cNvPr>
          <p:cNvSpPr/>
          <p:nvPr/>
        </p:nvSpPr>
        <p:spPr>
          <a:xfrm>
            <a:off x="4768710" y="2145155"/>
            <a:ext cx="283433" cy="148348"/>
          </a:xfrm>
          <a:custGeom>
            <a:avLst/>
            <a:gdLst>
              <a:gd name="connsiteX0" fmla="*/ 140 w 283433"/>
              <a:gd name="connsiteY0" fmla="*/ 128145 h 148348"/>
              <a:gd name="connsiteX1" fmla="*/ 187465 w 283433"/>
              <a:gd name="connsiteY1" fmla="*/ 61470 h 148348"/>
              <a:gd name="connsiteX2" fmla="*/ 95390 w 283433"/>
              <a:gd name="connsiteY2" fmla="*/ 144020 h 148348"/>
              <a:gd name="connsiteX3" fmla="*/ 270015 w 283433"/>
              <a:gd name="connsiteY3" fmla="*/ 1145 h 148348"/>
              <a:gd name="connsiteX4" fmla="*/ 270015 w 283433"/>
              <a:gd name="connsiteY4" fmla="*/ 80520 h 148348"/>
              <a:gd name="connsiteX5" fmla="*/ 257315 w 283433"/>
              <a:gd name="connsiteY5" fmla="*/ 147195 h 148348"/>
              <a:gd name="connsiteX6" fmla="*/ 266840 w 283433"/>
              <a:gd name="connsiteY6" fmla="*/ 23370 h 148348"/>
              <a:gd name="connsiteX7" fmla="*/ 222390 w 283433"/>
              <a:gd name="connsiteY7" fmla="*/ 61470 h 148348"/>
              <a:gd name="connsiteX8" fmla="*/ 140 w 283433"/>
              <a:gd name="connsiteY8" fmla="*/ 128145 h 14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433" h="148348">
                <a:moveTo>
                  <a:pt x="140" y="128145"/>
                </a:moveTo>
                <a:cubicBezTo>
                  <a:pt x="-5681" y="128145"/>
                  <a:pt x="171590" y="58824"/>
                  <a:pt x="187465" y="61470"/>
                </a:cubicBezTo>
                <a:cubicBezTo>
                  <a:pt x="203340" y="64116"/>
                  <a:pt x="81632" y="154074"/>
                  <a:pt x="95390" y="144020"/>
                </a:cubicBezTo>
                <a:cubicBezTo>
                  <a:pt x="109148" y="133966"/>
                  <a:pt x="240911" y="11728"/>
                  <a:pt x="270015" y="1145"/>
                </a:cubicBezTo>
                <a:cubicBezTo>
                  <a:pt x="299119" y="-9438"/>
                  <a:pt x="272132" y="56178"/>
                  <a:pt x="270015" y="80520"/>
                </a:cubicBezTo>
                <a:cubicBezTo>
                  <a:pt x="267898" y="104862"/>
                  <a:pt x="257844" y="156720"/>
                  <a:pt x="257315" y="147195"/>
                </a:cubicBezTo>
                <a:cubicBezTo>
                  <a:pt x="256786" y="137670"/>
                  <a:pt x="272661" y="37657"/>
                  <a:pt x="266840" y="23370"/>
                </a:cubicBezTo>
                <a:cubicBezTo>
                  <a:pt x="261019" y="9083"/>
                  <a:pt x="260490" y="45066"/>
                  <a:pt x="222390" y="61470"/>
                </a:cubicBezTo>
                <a:cubicBezTo>
                  <a:pt x="184290" y="77874"/>
                  <a:pt x="5961" y="128145"/>
                  <a:pt x="140" y="1281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E3E7E5C0-D0CB-5D03-C0BE-FF0A722653E7}"/>
              </a:ext>
            </a:extLst>
          </p:cNvPr>
          <p:cNvSpPr/>
          <p:nvPr/>
        </p:nvSpPr>
        <p:spPr>
          <a:xfrm>
            <a:off x="4831685" y="1961850"/>
            <a:ext cx="289673" cy="213041"/>
          </a:xfrm>
          <a:custGeom>
            <a:avLst/>
            <a:gdLst>
              <a:gd name="connsiteX0" fmla="*/ 286415 w 289673"/>
              <a:gd name="connsiteY0" fmla="*/ 300 h 213041"/>
              <a:gd name="connsiteX1" fmla="*/ 156240 w 289673"/>
              <a:gd name="connsiteY1" fmla="*/ 108250 h 213041"/>
              <a:gd name="connsiteX2" fmla="*/ 665 w 289673"/>
              <a:gd name="connsiteY2" fmla="*/ 162225 h 213041"/>
              <a:gd name="connsiteX3" fmla="*/ 219740 w 289673"/>
              <a:gd name="connsiteY3" fmla="*/ 89200 h 213041"/>
              <a:gd name="connsiteX4" fmla="*/ 137190 w 289673"/>
              <a:gd name="connsiteY4" fmla="*/ 213025 h 213041"/>
              <a:gd name="connsiteX5" fmla="*/ 241965 w 289673"/>
              <a:gd name="connsiteY5" fmla="*/ 79675 h 213041"/>
              <a:gd name="connsiteX6" fmla="*/ 286415 w 289673"/>
              <a:gd name="connsiteY6" fmla="*/ 300 h 21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673" h="213041">
                <a:moveTo>
                  <a:pt x="286415" y="300"/>
                </a:moveTo>
                <a:cubicBezTo>
                  <a:pt x="272127" y="5063"/>
                  <a:pt x="203865" y="81263"/>
                  <a:pt x="156240" y="108250"/>
                </a:cubicBezTo>
                <a:cubicBezTo>
                  <a:pt x="108615" y="135237"/>
                  <a:pt x="-9918" y="165400"/>
                  <a:pt x="665" y="162225"/>
                </a:cubicBezTo>
                <a:cubicBezTo>
                  <a:pt x="11248" y="159050"/>
                  <a:pt x="196986" y="80733"/>
                  <a:pt x="219740" y="89200"/>
                </a:cubicBezTo>
                <a:cubicBezTo>
                  <a:pt x="242494" y="97667"/>
                  <a:pt x="133486" y="214612"/>
                  <a:pt x="137190" y="213025"/>
                </a:cubicBezTo>
                <a:cubicBezTo>
                  <a:pt x="140894" y="211438"/>
                  <a:pt x="219211" y="110896"/>
                  <a:pt x="241965" y="79675"/>
                </a:cubicBezTo>
                <a:cubicBezTo>
                  <a:pt x="264719" y="48454"/>
                  <a:pt x="300703" y="-4463"/>
                  <a:pt x="286415" y="3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B3FFB94A-0D08-F130-783D-148EEEECB0FB}"/>
              </a:ext>
            </a:extLst>
          </p:cNvPr>
          <p:cNvSpPr/>
          <p:nvPr/>
        </p:nvSpPr>
        <p:spPr>
          <a:xfrm>
            <a:off x="4787713" y="1773710"/>
            <a:ext cx="105248" cy="369431"/>
          </a:xfrm>
          <a:custGeom>
            <a:avLst/>
            <a:gdLst>
              <a:gd name="connsiteX0" fmla="*/ 85912 w 105248"/>
              <a:gd name="connsiteY0" fmla="*/ 1115 h 369431"/>
              <a:gd name="connsiteX1" fmla="*/ 73212 w 105248"/>
              <a:gd name="connsiteY1" fmla="*/ 150340 h 369431"/>
              <a:gd name="connsiteX2" fmla="*/ 60512 w 105248"/>
              <a:gd name="connsiteY2" fmla="*/ 223365 h 369431"/>
              <a:gd name="connsiteX3" fmla="*/ 70037 w 105248"/>
              <a:gd name="connsiteY3" fmla="*/ 369415 h 369431"/>
              <a:gd name="connsiteX4" fmla="*/ 60512 w 105248"/>
              <a:gd name="connsiteY4" fmla="*/ 213840 h 369431"/>
              <a:gd name="connsiteX5" fmla="*/ 187 w 105248"/>
              <a:gd name="connsiteY5" fmla="*/ 321790 h 369431"/>
              <a:gd name="connsiteX6" fmla="*/ 82737 w 105248"/>
              <a:gd name="connsiteY6" fmla="*/ 147165 h 369431"/>
              <a:gd name="connsiteX7" fmla="*/ 104962 w 105248"/>
              <a:gd name="connsiteY7" fmla="*/ 83665 h 369431"/>
              <a:gd name="connsiteX8" fmla="*/ 85912 w 105248"/>
              <a:gd name="connsiteY8" fmla="*/ 1115 h 36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248" h="369431">
                <a:moveTo>
                  <a:pt x="85912" y="1115"/>
                </a:moveTo>
                <a:cubicBezTo>
                  <a:pt x="80620" y="12228"/>
                  <a:pt x="77445" y="113298"/>
                  <a:pt x="73212" y="150340"/>
                </a:cubicBezTo>
                <a:cubicBezTo>
                  <a:pt x="68979" y="187382"/>
                  <a:pt x="61041" y="186853"/>
                  <a:pt x="60512" y="223365"/>
                </a:cubicBezTo>
                <a:cubicBezTo>
                  <a:pt x="59983" y="259877"/>
                  <a:pt x="70037" y="371002"/>
                  <a:pt x="70037" y="369415"/>
                </a:cubicBezTo>
                <a:cubicBezTo>
                  <a:pt x="70037" y="367828"/>
                  <a:pt x="72154" y="221778"/>
                  <a:pt x="60512" y="213840"/>
                </a:cubicBezTo>
                <a:cubicBezTo>
                  <a:pt x="48870" y="205903"/>
                  <a:pt x="-3517" y="332902"/>
                  <a:pt x="187" y="321790"/>
                </a:cubicBezTo>
                <a:cubicBezTo>
                  <a:pt x="3891" y="310678"/>
                  <a:pt x="65274" y="186853"/>
                  <a:pt x="82737" y="147165"/>
                </a:cubicBezTo>
                <a:cubicBezTo>
                  <a:pt x="100200" y="107478"/>
                  <a:pt x="102316" y="102186"/>
                  <a:pt x="104962" y="83665"/>
                </a:cubicBezTo>
                <a:cubicBezTo>
                  <a:pt x="107608" y="65144"/>
                  <a:pt x="91204" y="-9998"/>
                  <a:pt x="85912" y="111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18A408CE-5E64-3ED2-5E39-580C83B50C9B}"/>
              </a:ext>
            </a:extLst>
          </p:cNvPr>
          <p:cNvSpPr/>
          <p:nvPr/>
        </p:nvSpPr>
        <p:spPr>
          <a:xfrm>
            <a:off x="4873013" y="1784277"/>
            <a:ext cx="283187" cy="282686"/>
          </a:xfrm>
          <a:custGeom>
            <a:avLst/>
            <a:gdLst>
              <a:gd name="connsiteX0" fmla="*/ 283187 w 283187"/>
              <a:gd name="connsiteY0" fmla="*/ 73 h 282686"/>
              <a:gd name="connsiteX1" fmla="*/ 130787 w 283187"/>
              <a:gd name="connsiteY1" fmla="*/ 108023 h 282686"/>
              <a:gd name="connsiteX2" fmla="*/ 612 w 283187"/>
              <a:gd name="connsiteY2" fmla="*/ 158823 h 282686"/>
              <a:gd name="connsiteX3" fmla="*/ 83162 w 283187"/>
              <a:gd name="connsiteY3" fmla="*/ 117548 h 282686"/>
              <a:gd name="connsiteX4" fmla="*/ 114912 w 283187"/>
              <a:gd name="connsiteY4" fmla="*/ 158823 h 282686"/>
              <a:gd name="connsiteX5" fmla="*/ 70462 w 283187"/>
              <a:gd name="connsiteY5" fmla="*/ 155648 h 282686"/>
              <a:gd name="connsiteX6" fmla="*/ 57762 w 283187"/>
              <a:gd name="connsiteY6" fmla="*/ 282648 h 282686"/>
              <a:gd name="connsiteX7" fmla="*/ 67287 w 283187"/>
              <a:gd name="connsiteY7" fmla="*/ 168348 h 282686"/>
              <a:gd name="connsiteX8" fmla="*/ 130787 w 283187"/>
              <a:gd name="connsiteY8" fmla="*/ 92148 h 282686"/>
              <a:gd name="connsiteX9" fmla="*/ 283187 w 283187"/>
              <a:gd name="connsiteY9" fmla="*/ 73 h 28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187" h="282686">
                <a:moveTo>
                  <a:pt x="283187" y="73"/>
                </a:moveTo>
                <a:cubicBezTo>
                  <a:pt x="283187" y="2719"/>
                  <a:pt x="177883" y="81565"/>
                  <a:pt x="130787" y="108023"/>
                </a:cubicBezTo>
                <a:cubicBezTo>
                  <a:pt x="83691" y="134481"/>
                  <a:pt x="8550" y="157235"/>
                  <a:pt x="612" y="158823"/>
                </a:cubicBezTo>
                <a:cubicBezTo>
                  <a:pt x="-7326" y="160411"/>
                  <a:pt x="64112" y="117548"/>
                  <a:pt x="83162" y="117548"/>
                </a:cubicBezTo>
                <a:cubicBezTo>
                  <a:pt x="102212" y="117548"/>
                  <a:pt x="117029" y="152473"/>
                  <a:pt x="114912" y="158823"/>
                </a:cubicBezTo>
                <a:cubicBezTo>
                  <a:pt x="112795" y="165173"/>
                  <a:pt x="79987" y="135011"/>
                  <a:pt x="70462" y="155648"/>
                </a:cubicBezTo>
                <a:cubicBezTo>
                  <a:pt x="60937" y="176285"/>
                  <a:pt x="58291" y="280531"/>
                  <a:pt x="57762" y="282648"/>
                </a:cubicBezTo>
                <a:cubicBezTo>
                  <a:pt x="57233" y="284765"/>
                  <a:pt x="55116" y="200098"/>
                  <a:pt x="67287" y="168348"/>
                </a:cubicBezTo>
                <a:cubicBezTo>
                  <a:pt x="79458" y="136598"/>
                  <a:pt x="97979" y="117019"/>
                  <a:pt x="130787" y="92148"/>
                </a:cubicBezTo>
                <a:cubicBezTo>
                  <a:pt x="163595" y="67277"/>
                  <a:pt x="283187" y="-2573"/>
                  <a:pt x="283187" y="7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0C28644B-BABF-6C1B-4E2B-6A149F24992D}"/>
              </a:ext>
            </a:extLst>
          </p:cNvPr>
          <p:cNvSpPr/>
          <p:nvPr/>
        </p:nvSpPr>
        <p:spPr>
          <a:xfrm>
            <a:off x="5041754" y="1711222"/>
            <a:ext cx="100526" cy="333479"/>
          </a:xfrm>
          <a:custGeom>
            <a:avLst/>
            <a:gdLst>
              <a:gd name="connsiteX0" fmla="*/ 35071 w 100526"/>
              <a:gd name="connsiteY0" fmla="*/ 103 h 333479"/>
              <a:gd name="connsiteX1" fmla="*/ 69996 w 100526"/>
              <a:gd name="connsiteY1" fmla="*/ 177903 h 333479"/>
              <a:gd name="connsiteX2" fmla="*/ 146 w 100526"/>
              <a:gd name="connsiteY2" fmla="*/ 333478 h 333479"/>
              <a:gd name="connsiteX3" fmla="*/ 92221 w 100526"/>
              <a:gd name="connsiteY3" fmla="*/ 181078 h 333479"/>
              <a:gd name="connsiteX4" fmla="*/ 92221 w 100526"/>
              <a:gd name="connsiteY4" fmla="*/ 203303 h 333479"/>
              <a:gd name="connsiteX5" fmla="*/ 35071 w 100526"/>
              <a:gd name="connsiteY5" fmla="*/ 103 h 33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26" h="333479">
                <a:moveTo>
                  <a:pt x="35071" y="103"/>
                </a:moveTo>
                <a:cubicBezTo>
                  <a:pt x="31367" y="-4130"/>
                  <a:pt x="75817" y="122341"/>
                  <a:pt x="69996" y="177903"/>
                </a:cubicBezTo>
                <a:cubicBezTo>
                  <a:pt x="64175" y="233465"/>
                  <a:pt x="-3558" y="332949"/>
                  <a:pt x="146" y="333478"/>
                </a:cubicBezTo>
                <a:cubicBezTo>
                  <a:pt x="3850" y="334007"/>
                  <a:pt x="76875" y="202774"/>
                  <a:pt x="92221" y="181078"/>
                </a:cubicBezTo>
                <a:cubicBezTo>
                  <a:pt x="107567" y="159382"/>
                  <a:pt x="98042" y="228174"/>
                  <a:pt x="92221" y="203303"/>
                </a:cubicBezTo>
                <a:cubicBezTo>
                  <a:pt x="86400" y="178432"/>
                  <a:pt x="38775" y="4336"/>
                  <a:pt x="35071" y="1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F4932137-7717-07B5-B4D4-D099250EAF56}"/>
              </a:ext>
            </a:extLst>
          </p:cNvPr>
          <p:cNvSpPr/>
          <p:nvPr/>
        </p:nvSpPr>
        <p:spPr>
          <a:xfrm>
            <a:off x="4978400" y="1799405"/>
            <a:ext cx="93103" cy="235957"/>
          </a:xfrm>
          <a:custGeom>
            <a:avLst/>
            <a:gdLst>
              <a:gd name="connsiteX0" fmla="*/ 69850 w 93103"/>
              <a:gd name="connsiteY0" fmla="*/ 820 h 235957"/>
              <a:gd name="connsiteX1" fmla="*/ 85725 w 93103"/>
              <a:gd name="connsiteY1" fmla="*/ 83370 h 235957"/>
              <a:gd name="connsiteX2" fmla="*/ 0 w 93103"/>
              <a:gd name="connsiteY2" fmla="*/ 235770 h 235957"/>
              <a:gd name="connsiteX3" fmla="*/ 85725 w 93103"/>
              <a:gd name="connsiteY3" fmla="*/ 115120 h 235957"/>
              <a:gd name="connsiteX4" fmla="*/ 88900 w 93103"/>
              <a:gd name="connsiteY4" fmla="*/ 130995 h 235957"/>
              <a:gd name="connsiteX5" fmla="*/ 69850 w 93103"/>
              <a:gd name="connsiteY5" fmla="*/ 820 h 23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103" h="235957">
                <a:moveTo>
                  <a:pt x="69850" y="820"/>
                </a:moveTo>
                <a:cubicBezTo>
                  <a:pt x="69321" y="-7118"/>
                  <a:pt x="97367" y="44212"/>
                  <a:pt x="85725" y="83370"/>
                </a:cubicBezTo>
                <a:cubicBezTo>
                  <a:pt x="74083" y="122528"/>
                  <a:pt x="0" y="230478"/>
                  <a:pt x="0" y="235770"/>
                </a:cubicBezTo>
                <a:cubicBezTo>
                  <a:pt x="0" y="241062"/>
                  <a:pt x="70908" y="132582"/>
                  <a:pt x="85725" y="115120"/>
                </a:cubicBezTo>
                <a:cubicBezTo>
                  <a:pt x="100542" y="97658"/>
                  <a:pt x="88371" y="146870"/>
                  <a:pt x="88900" y="130995"/>
                </a:cubicBezTo>
                <a:cubicBezTo>
                  <a:pt x="89429" y="115120"/>
                  <a:pt x="70379" y="8758"/>
                  <a:pt x="69850" y="82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0CC6C7C7-54CE-85A3-E14A-4CAD2C101396}"/>
              </a:ext>
            </a:extLst>
          </p:cNvPr>
          <p:cNvSpPr/>
          <p:nvPr/>
        </p:nvSpPr>
        <p:spPr>
          <a:xfrm>
            <a:off x="4886321" y="1547174"/>
            <a:ext cx="136599" cy="307107"/>
          </a:xfrm>
          <a:custGeom>
            <a:avLst/>
            <a:gdLst>
              <a:gd name="connsiteX0" fmla="*/ 136529 w 136599"/>
              <a:gd name="connsiteY0" fmla="*/ 2226 h 307107"/>
              <a:gd name="connsiteX1" fmla="*/ 69854 w 136599"/>
              <a:gd name="connsiteY1" fmla="*/ 119701 h 307107"/>
              <a:gd name="connsiteX2" fmla="*/ 4 w 136599"/>
              <a:gd name="connsiteY2" fmla="*/ 307026 h 307107"/>
              <a:gd name="connsiteX3" fmla="*/ 73029 w 136599"/>
              <a:gd name="connsiteY3" fmla="*/ 145101 h 307107"/>
              <a:gd name="connsiteX4" fmla="*/ 69854 w 136599"/>
              <a:gd name="connsiteY4" fmla="*/ 281626 h 307107"/>
              <a:gd name="connsiteX5" fmla="*/ 69854 w 136599"/>
              <a:gd name="connsiteY5" fmla="*/ 173676 h 307107"/>
              <a:gd name="connsiteX6" fmla="*/ 57154 w 136599"/>
              <a:gd name="connsiteY6" fmla="*/ 221301 h 307107"/>
              <a:gd name="connsiteX7" fmla="*/ 136529 w 136599"/>
              <a:gd name="connsiteY7" fmla="*/ 2226 h 30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599" h="307107">
                <a:moveTo>
                  <a:pt x="136529" y="2226"/>
                </a:moveTo>
                <a:cubicBezTo>
                  <a:pt x="138646" y="-14707"/>
                  <a:pt x="92608" y="68901"/>
                  <a:pt x="69854" y="119701"/>
                </a:cubicBezTo>
                <a:cubicBezTo>
                  <a:pt x="47100" y="170501"/>
                  <a:pt x="-525" y="302793"/>
                  <a:pt x="4" y="307026"/>
                </a:cubicBezTo>
                <a:cubicBezTo>
                  <a:pt x="533" y="311259"/>
                  <a:pt x="61387" y="149334"/>
                  <a:pt x="73029" y="145101"/>
                </a:cubicBezTo>
                <a:cubicBezTo>
                  <a:pt x="84671" y="140868"/>
                  <a:pt x="70383" y="276864"/>
                  <a:pt x="69854" y="281626"/>
                </a:cubicBezTo>
                <a:cubicBezTo>
                  <a:pt x="69325" y="286389"/>
                  <a:pt x="71971" y="183730"/>
                  <a:pt x="69854" y="173676"/>
                </a:cubicBezTo>
                <a:cubicBezTo>
                  <a:pt x="67737" y="163622"/>
                  <a:pt x="47100" y="245113"/>
                  <a:pt x="57154" y="221301"/>
                </a:cubicBezTo>
                <a:cubicBezTo>
                  <a:pt x="67208" y="197489"/>
                  <a:pt x="134412" y="19159"/>
                  <a:pt x="136529" y="222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11E192C3-90C7-3D62-F769-0F28D32B6312}"/>
              </a:ext>
            </a:extLst>
          </p:cNvPr>
          <p:cNvSpPr/>
          <p:nvPr/>
        </p:nvSpPr>
        <p:spPr>
          <a:xfrm>
            <a:off x="5032284" y="1549184"/>
            <a:ext cx="108191" cy="276442"/>
          </a:xfrm>
          <a:custGeom>
            <a:avLst/>
            <a:gdLst>
              <a:gd name="connsiteX0" fmla="*/ 69941 w 108191"/>
              <a:gd name="connsiteY0" fmla="*/ 216 h 276442"/>
              <a:gd name="connsiteX1" fmla="*/ 88991 w 108191"/>
              <a:gd name="connsiteY1" fmla="*/ 124041 h 276442"/>
              <a:gd name="connsiteX2" fmla="*/ 91 w 108191"/>
              <a:gd name="connsiteY2" fmla="*/ 216116 h 276442"/>
              <a:gd name="connsiteX3" fmla="*/ 108041 w 108191"/>
              <a:gd name="connsiteY3" fmla="*/ 158966 h 276442"/>
              <a:gd name="connsiteX4" fmla="*/ 25491 w 108191"/>
              <a:gd name="connsiteY4" fmla="*/ 276441 h 276442"/>
              <a:gd name="connsiteX5" fmla="*/ 104866 w 108191"/>
              <a:gd name="connsiteY5" fmla="*/ 155791 h 276442"/>
              <a:gd name="connsiteX6" fmla="*/ 69941 w 108191"/>
              <a:gd name="connsiteY6" fmla="*/ 216 h 27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91" h="276442">
                <a:moveTo>
                  <a:pt x="69941" y="216"/>
                </a:moveTo>
                <a:cubicBezTo>
                  <a:pt x="67295" y="-5076"/>
                  <a:pt x="100633" y="88058"/>
                  <a:pt x="88991" y="124041"/>
                </a:cubicBezTo>
                <a:cubicBezTo>
                  <a:pt x="77349" y="160024"/>
                  <a:pt x="-3084" y="210295"/>
                  <a:pt x="91" y="216116"/>
                </a:cubicBezTo>
                <a:cubicBezTo>
                  <a:pt x="3266" y="221937"/>
                  <a:pt x="103808" y="148912"/>
                  <a:pt x="108041" y="158966"/>
                </a:cubicBezTo>
                <a:cubicBezTo>
                  <a:pt x="112274" y="169020"/>
                  <a:pt x="26020" y="276970"/>
                  <a:pt x="25491" y="276441"/>
                </a:cubicBezTo>
                <a:cubicBezTo>
                  <a:pt x="24962" y="275912"/>
                  <a:pt x="93754" y="196008"/>
                  <a:pt x="104866" y="155791"/>
                </a:cubicBezTo>
                <a:cubicBezTo>
                  <a:pt x="115979" y="115574"/>
                  <a:pt x="72587" y="5508"/>
                  <a:pt x="69941" y="2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3E2BABFA-03CF-1653-469F-DE79D05D7DBC}"/>
              </a:ext>
            </a:extLst>
          </p:cNvPr>
          <p:cNvSpPr/>
          <p:nvPr/>
        </p:nvSpPr>
        <p:spPr>
          <a:xfrm>
            <a:off x="5057061" y="403074"/>
            <a:ext cx="23548" cy="1032224"/>
          </a:xfrm>
          <a:custGeom>
            <a:avLst/>
            <a:gdLst>
              <a:gd name="connsiteX0" fmla="*/ 22939 w 23548"/>
              <a:gd name="connsiteY0" fmla="*/ 9676 h 1032224"/>
              <a:gd name="connsiteX1" fmla="*/ 3889 w 23548"/>
              <a:gd name="connsiteY1" fmla="*/ 981226 h 1032224"/>
              <a:gd name="connsiteX2" fmla="*/ 714 w 23548"/>
              <a:gd name="connsiteY2" fmla="*/ 733576 h 1032224"/>
              <a:gd name="connsiteX3" fmla="*/ 13414 w 23548"/>
              <a:gd name="connsiteY3" fmla="*/ 1032026 h 1032224"/>
              <a:gd name="connsiteX4" fmla="*/ 22939 w 23548"/>
              <a:gd name="connsiteY4" fmla="*/ 679601 h 1032224"/>
              <a:gd name="connsiteX5" fmla="*/ 714 w 23548"/>
              <a:gd name="connsiteY5" fmla="*/ 797076 h 1032224"/>
              <a:gd name="connsiteX6" fmla="*/ 7064 w 23548"/>
              <a:gd name="connsiteY6" fmla="*/ 409726 h 1032224"/>
              <a:gd name="connsiteX7" fmla="*/ 16589 w 23548"/>
              <a:gd name="connsiteY7" fmla="*/ 476401 h 1032224"/>
              <a:gd name="connsiteX8" fmla="*/ 22939 w 23548"/>
              <a:gd name="connsiteY8" fmla="*/ 9676 h 103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48" h="1032224">
                <a:moveTo>
                  <a:pt x="22939" y="9676"/>
                </a:moveTo>
                <a:cubicBezTo>
                  <a:pt x="20822" y="93813"/>
                  <a:pt x="7593" y="860576"/>
                  <a:pt x="3889" y="981226"/>
                </a:cubicBezTo>
                <a:cubicBezTo>
                  <a:pt x="185" y="1101876"/>
                  <a:pt x="-873" y="725109"/>
                  <a:pt x="714" y="733576"/>
                </a:cubicBezTo>
                <a:cubicBezTo>
                  <a:pt x="2301" y="742043"/>
                  <a:pt x="9710" y="1041022"/>
                  <a:pt x="13414" y="1032026"/>
                </a:cubicBezTo>
                <a:cubicBezTo>
                  <a:pt x="17118" y="1023030"/>
                  <a:pt x="25056" y="718759"/>
                  <a:pt x="22939" y="679601"/>
                </a:cubicBezTo>
                <a:cubicBezTo>
                  <a:pt x="20822" y="640443"/>
                  <a:pt x="3360" y="842055"/>
                  <a:pt x="714" y="797076"/>
                </a:cubicBezTo>
                <a:cubicBezTo>
                  <a:pt x="-1932" y="752097"/>
                  <a:pt x="4418" y="463172"/>
                  <a:pt x="7064" y="409726"/>
                </a:cubicBezTo>
                <a:cubicBezTo>
                  <a:pt x="9710" y="356280"/>
                  <a:pt x="11826" y="536726"/>
                  <a:pt x="16589" y="476401"/>
                </a:cubicBezTo>
                <a:cubicBezTo>
                  <a:pt x="21351" y="416076"/>
                  <a:pt x="25056" y="-74461"/>
                  <a:pt x="22939" y="96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41C7AF8D-E299-E7BE-B436-443715AEED4C}"/>
              </a:ext>
            </a:extLst>
          </p:cNvPr>
          <p:cNvSpPr/>
          <p:nvPr/>
        </p:nvSpPr>
        <p:spPr>
          <a:xfrm>
            <a:off x="5145618" y="393283"/>
            <a:ext cx="465840" cy="1072560"/>
          </a:xfrm>
          <a:custGeom>
            <a:avLst/>
            <a:gdLst>
              <a:gd name="connsiteX0" fmla="*/ 461432 w 465840"/>
              <a:gd name="connsiteY0" fmla="*/ 9942 h 1072560"/>
              <a:gd name="connsiteX1" fmla="*/ 223307 w 465840"/>
              <a:gd name="connsiteY1" fmla="*/ 587792 h 1072560"/>
              <a:gd name="connsiteX2" fmla="*/ 296332 w 465840"/>
              <a:gd name="connsiteY2" fmla="*/ 435392 h 1072560"/>
              <a:gd name="connsiteX3" fmla="*/ 210607 w 465840"/>
              <a:gd name="connsiteY3" fmla="*/ 762417 h 1072560"/>
              <a:gd name="connsiteX4" fmla="*/ 236007 w 465840"/>
              <a:gd name="connsiteY4" fmla="*/ 648117 h 1072560"/>
              <a:gd name="connsiteX5" fmla="*/ 20107 w 465840"/>
              <a:gd name="connsiteY5" fmla="*/ 1038642 h 1072560"/>
              <a:gd name="connsiteX6" fmla="*/ 35982 w 465840"/>
              <a:gd name="connsiteY6" fmla="*/ 1000542 h 1072560"/>
              <a:gd name="connsiteX7" fmla="*/ 255057 w 465840"/>
              <a:gd name="connsiteY7" fmla="*/ 581442 h 1072560"/>
              <a:gd name="connsiteX8" fmla="*/ 239182 w 465840"/>
              <a:gd name="connsiteY8" fmla="*/ 590967 h 1072560"/>
              <a:gd name="connsiteX9" fmla="*/ 420157 w 465840"/>
              <a:gd name="connsiteY9" fmla="*/ 168692 h 1072560"/>
              <a:gd name="connsiteX10" fmla="*/ 382057 w 465840"/>
              <a:gd name="connsiteY10" fmla="*/ 216317 h 1072560"/>
              <a:gd name="connsiteX11" fmla="*/ 461432 w 465840"/>
              <a:gd name="connsiteY11" fmla="*/ 9942 h 107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840" h="1072560">
                <a:moveTo>
                  <a:pt x="461432" y="9942"/>
                </a:moveTo>
                <a:cubicBezTo>
                  <a:pt x="434974" y="71854"/>
                  <a:pt x="250824" y="516884"/>
                  <a:pt x="223307" y="587792"/>
                </a:cubicBezTo>
                <a:cubicBezTo>
                  <a:pt x="195790" y="658700"/>
                  <a:pt x="298449" y="406288"/>
                  <a:pt x="296332" y="435392"/>
                </a:cubicBezTo>
                <a:cubicBezTo>
                  <a:pt x="294215" y="464496"/>
                  <a:pt x="220661" y="726963"/>
                  <a:pt x="210607" y="762417"/>
                </a:cubicBezTo>
                <a:cubicBezTo>
                  <a:pt x="200553" y="797871"/>
                  <a:pt x="267757" y="602080"/>
                  <a:pt x="236007" y="648117"/>
                </a:cubicBezTo>
                <a:cubicBezTo>
                  <a:pt x="204257" y="694154"/>
                  <a:pt x="53444" y="979905"/>
                  <a:pt x="20107" y="1038642"/>
                </a:cubicBezTo>
                <a:cubicBezTo>
                  <a:pt x="-13230" y="1097379"/>
                  <a:pt x="-3176" y="1076742"/>
                  <a:pt x="35982" y="1000542"/>
                </a:cubicBezTo>
                <a:cubicBezTo>
                  <a:pt x="75140" y="924342"/>
                  <a:pt x="221190" y="649704"/>
                  <a:pt x="255057" y="581442"/>
                </a:cubicBezTo>
                <a:cubicBezTo>
                  <a:pt x="288924" y="513180"/>
                  <a:pt x="211665" y="659759"/>
                  <a:pt x="239182" y="590967"/>
                </a:cubicBezTo>
                <a:cubicBezTo>
                  <a:pt x="266699" y="522175"/>
                  <a:pt x="396345" y="231134"/>
                  <a:pt x="420157" y="168692"/>
                </a:cubicBezTo>
                <a:cubicBezTo>
                  <a:pt x="443969" y="106250"/>
                  <a:pt x="377295" y="238013"/>
                  <a:pt x="382057" y="216317"/>
                </a:cubicBezTo>
                <a:cubicBezTo>
                  <a:pt x="386819" y="194621"/>
                  <a:pt x="487890" y="-51970"/>
                  <a:pt x="461432" y="99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E0F6C498-CFE3-1B00-2412-C0F212BC589A}"/>
              </a:ext>
            </a:extLst>
          </p:cNvPr>
          <p:cNvSpPr/>
          <p:nvPr/>
        </p:nvSpPr>
        <p:spPr>
          <a:xfrm>
            <a:off x="5159247" y="402215"/>
            <a:ext cx="327518" cy="1001152"/>
          </a:xfrm>
          <a:custGeom>
            <a:avLst/>
            <a:gdLst>
              <a:gd name="connsiteX0" fmla="*/ 327153 w 327518"/>
              <a:gd name="connsiteY0" fmla="*/ 4185 h 1001152"/>
              <a:gd name="connsiteX1" fmla="*/ 168403 w 327518"/>
              <a:gd name="connsiteY1" fmla="*/ 566160 h 1001152"/>
              <a:gd name="connsiteX2" fmla="*/ 174753 w 327518"/>
              <a:gd name="connsiteY2" fmla="*/ 505835 h 1001152"/>
              <a:gd name="connsiteX3" fmla="*/ 128 w 327518"/>
              <a:gd name="connsiteY3" fmla="*/ 1001135 h 1001152"/>
              <a:gd name="connsiteX4" fmla="*/ 146178 w 327518"/>
              <a:gd name="connsiteY4" fmla="*/ 486785 h 1001152"/>
              <a:gd name="connsiteX5" fmla="*/ 133478 w 327518"/>
              <a:gd name="connsiteY5" fmla="*/ 588385 h 1001152"/>
              <a:gd name="connsiteX6" fmla="*/ 216028 w 327518"/>
              <a:gd name="connsiteY6" fmla="*/ 245485 h 1001152"/>
              <a:gd name="connsiteX7" fmla="*/ 212853 w 327518"/>
              <a:gd name="connsiteY7" fmla="*/ 305810 h 1001152"/>
              <a:gd name="connsiteX8" fmla="*/ 327153 w 327518"/>
              <a:gd name="connsiteY8" fmla="*/ 4185 h 100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518" h="1001152">
                <a:moveTo>
                  <a:pt x="327153" y="4185"/>
                </a:moveTo>
                <a:cubicBezTo>
                  <a:pt x="319745" y="47577"/>
                  <a:pt x="193803" y="482552"/>
                  <a:pt x="168403" y="566160"/>
                </a:cubicBezTo>
                <a:cubicBezTo>
                  <a:pt x="143003" y="649768"/>
                  <a:pt x="202799" y="433339"/>
                  <a:pt x="174753" y="505835"/>
                </a:cubicBezTo>
                <a:cubicBezTo>
                  <a:pt x="146707" y="578331"/>
                  <a:pt x="4890" y="1004310"/>
                  <a:pt x="128" y="1001135"/>
                </a:cubicBezTo>
                <a:cubicBezTo>
                  <a:pt x="-4634" y="997960"/>
                  <a:pt x="123953" y="555576"/>
                  <a:pt x="146178" y="486785"/>
                </a:cubicBezTo>
                <a:cubicBezTo>
                  <a:pt x="168403" y="417994"/>
                  <a:pt x="121836" y="628602"/>
                  <a:pt x="133478" y="588385"/>
                </a:cubicBezTo>
                <a:cubicBezTo>
                  <a:pt x="145120" y="548168"/>
                  <a:pt x="202799" y="292581"/>
                  <a:pt x="216028" y="245485"/>
                </a:cubicBezTo>
                <a:cubicBezTo>
                  <a:pt x="229257" y="198389"/>
                  <a:pt x="198565" y="343381"/>
                  <a:pt x="212853" y="305810"/>
                </a:cubicBezTo>
                <a:cubicBezTo>
                  <a:pt x="227141" y="268239"/>
                  <a:pt x="334561" y="-39207"/>
                  <a:pt x="327153" y="41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6D561F69-7B1D-8600-223C-9AC275F070CC}"/>
              </a:ext>
            </a:extLst>
          </p:cNvPr>
          <p:cNvSpPr/>
          <p:nvPr/>
        </p:nvSpPr>
        <p:spPr>
          <a:xfrm>
            <a:off x="5118095" y="100695"/>
            <a:ext cx="242606" cy="1299723"/>
          </a:xfrm>
          <a:custGeom>
            <a:avLst/>
            <a:gdLst>
              <a:gd name="connsiteX0" fmla="*/ 228605 w 242606"/>
              <a:gd name="connsiteY0" fmla="*/ 26305 h 1299723"/>
              <a:gd name="connsiteX1" fmla="*/ 206380 w 242606"/>
              <a:gd name="connsiteY1" fmla="*/ 727980 h 1299723"/>
              <a:gd name="connsiteX2" fmla="*/ 193680 w 242606"/>
              <a:gd name="connsiteY2" fmla="*/ 600980 h 1299723"/>
              <a:gd name="connsiteX3" fmla="*/ 5 w 242606"/>
              <a:gd name="connsiteY3" fmla="*/ 1299480 h 1299723"/>
              <a:gd name="connsiteX4" fmla="*/ 200030 w 242606"/>
              <a:gd name="connsiteY4" fmla="*/ 515255 h 1299723"/>
              <a:gd name="connsiteX5" fmla="*/ 200030 w 242606"/>
              <a:gd name="connsiteY5" fmla="*/ 597805 h 1299723"/>
              <a:gd name="connsiteX6" fmla="*/ 241305 w 242606"/>
              <a:gd name="connsiteY6" fmla="*/ 188230 h 1299723"/>
              <a:gd name="connsiteX7" fmla="*/ 228605 w 242606"/>
              <a:gd name="connsiteY7" fmla="*/ 26305 h 129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606" h="1299723">
                <a:moveTo>
                  <a:pt x="228605" y="26305"/>
                </a:moveTo>
                <a:cubicBezTo>
                  <a:pt x="222784" y="116263"/>
                  <a:pt x="212201" y="632201"/>
                  <a:pt x="206380" y="727980"/>
                </a:cubicBezTo>
                <a:cubicBezTo>
                  <a:pt x="200559" y="823759"/>
                  <a:pt x="228076" y="505730"/>
                  <a:pt x="193680" y="600980"/>
                </a:cubicBezTo>
                <a:cubicBezTo>
                  <a:pt x="159284" y="696230"/>
                  <a:pt x="-1053" y="1313767"/>
                  <a:pt x="5" y="1299480"/>
                </a:cubicBezTo>
                <a:cubicBezTo>
                  <a:pt x="1063" y="1285193"/>
                  <a:pt x="166693" y="632201"/>
                  <a:pt x="200030" y="515255"/>
                </a:cubicBezTo>
                <a:cubicBezTo>
                  <a:pt x="233367" y="398309"/>
                  <a:pt x="193151" y="652309"/>
                  <a:pt x="200030" y="597805"/>
                </a:cubicBezTo>
                <a:cubicBezTo>
                  <a:pt x="206909" y="543301"/>
                  <a:pt x="236013" y="277659"/>
                  <a:pt x="241305" y="188230"/>
                </a:cubicBezTo>
                <a:cubicBezTo>
                  <a:pt x="246597" y="98801"/>
                  <a:pt x="234426" y="-63653"/>
                  <a:pt x="228605" y="2630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4416469C-8819-9E92-BE70-FAD5BE2355A0}"/>
              </a:ext>
            </a:extLst>
          </p:cNvPr>
          <p:cNvSpPr/>
          <p:nvPr/>
        </p:nvSpPr>
        <p:spPr>
          <a:xfrm>
            <a:off x="5101662" y="215122"/>
            <a:ext cx="106635" cy="1156290"/>
          </a:xfrm>
          <a:custGeom>
            <a:avLst/>
            <a:gdLst>
              <a:gd name="connsiteX0" fmla="*/ 73588 w 106635"/>
              <a:gd name="connsiteY0" fmla="*/ 13478 h 1156290"/>
              <a:gd name="connsiteX1" fmla="*/ 95813 w 106635"/>
              <a:gd name="connsiteY1" fmla="*/ 623078 h 1156290"/>
              <a:gd name="connsiteX2" fmla="*/ 98988 w 106635"/>
              <a:gd name="connsiteY2" fmla="*/ 480203 h 1156290"/>
              <a:gd name="connsiteX3" fmla="*/ 67238 w 106635"/>
              <a:gd name="connsiteY3" fmla="*/ 915178 h 1156290"/>
              <a:gd name="connsiteX4" fmla="*/ 54538 w 106635"/>
              <a:gd name="connsiteY4" fmla="*/ 813578 h 1156290"/>
              <a:gd name="connsiteX5" fmla="*/ 563 w 106635"/>
              <a:gd name="connsiteY5" fmla="*/ 1153303 h 1156290"/>
              <a:gd name="connsiteX6" fmla="*/ 92638 w 106635"/>
              <a:gd name="connsiteY6" fmla="*/ 584978 h 1156290"/>
              <a:gd name="connsiteX7" fmla="*/ 105338 w 106635"/>
              <a:gd name="connsiteY7" fmla="*/ 229378 h 1156290"/>
              <a:gd name="connsiteX8" fmla="*/ 73588 w 106635"/>
              <a:gd name="connsiteY8" fmla="*/ 13478 h 115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635" h="1156290">
                <a:moveTo>
                  <a:pt x="73588" y="13478"/>
                </a:moveTo>
                <a:cubicBezTo>
                  <a:pt x="72001" y="79095"/>
                  <a:pt x="91580" y="545291"/>
                  <a:pt x="95813" y="623078"/>
                </a:cubicBezTo>
                <a:cubicBezTo>
                  <a:pt x="100046" y="700865"/>
                  <a:pt x="103751" y="431520"/>
                  <a:pt x="98988" y="480203"/>
                </a:cubicBezTo>
                <a:cubicBezTo>
                  <a:pt x="94226" y="528886"/>
                  <a:pt x="74646" y="859616"/>
                  <a:pt x="67238" y="915178"/>
                </a:cubicBezTo>
                <a:cubicBezTo>
                  <a:pt x="59830" y="970740"/>
                  <a:pt x="65650" y="773891"/>
                  <a:pt x="54538" y="813578"/>
                </a:cubicBezTo>
                <a:cubicBezTo>
                  <a:pt x="43425" y="853266"/>
                  <a:pt x="-5787" y="1191403"/>
                  <a:pt x="563" y="1153303"/>
                </a:cubicBezTo>
                <a:cubicBezTo>
                  <a:pt x="6913" y="1115203"/>
                  <a:pt x="75176" y="738965"/>
                  <a:pt x="92638" y="584978"/>
                </a:cubicBezTo>
                <a:cubicBezTo>
                  <a:pt x="110100" y="430991"/>
                  <a:pt x="106925" y="320395"/>
                  <a:pt x="105338" y="229378"/>
                </a:cubicBezTo>
                <a:cubicBezTo>
                  <a:pt x="103751" y="138361"/>
                  <a:pt x="75175" y="-52139"/>
                  <a:pt x="73588" y="1347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2A067479-CA83-8909-FC33-BD6F3AE0DFEC}"/>
              </a:ext>
            </a:extLst>
          </p:cNvPr>
          <p:cNvSpPr/>
          <p:nvPr/>
        </p:nvSpPr>
        <p:spPr>
          <a:xfrm>
            <a:off x="5094996" y="208892"/>
            <a:ext cx="77977" cy="1180258"/>
          </a:xfrm>
          <a:custGeom>
            <a:avLst/>
            <a:gdLst>
              <a:gd name="connsiteX0" fmla="*/ 35804 w 77977"/>
              <a:gd name="connsiteY0" fmla="*/ 3833 h 1180258"/>
              <a:gd name="connsiteX1" fmla="*/ 77079 w 77977"/>
              <a:gd name="connsiteY1" fmla="*/ 784883 h 1180258"/>
              <a:gd name="connsiteX2" fmla="*/ 61204 w 77977"/>
              <a:gd name="connsiteY2" fmla="*/ 556283 h 1180258"/>
              <a:gd name="connsiteX3" fmla="*/ 26279 w 77977"/>
              <a:gd name="connsiteY3" fmla="*/ 911883 h 1180258"/>
              <a:gd name="connsiteX4" fmla="*/ 26279 w 77977"/>
              <a:gd name="connsiteY4" fmla="*/ 667408 h 1180258"/>
              <a:gd name="connsiteX5" fmla="*/ 4054 w 77977"/>
              <a:gd name="connsiteY5" fmla="*/ 1175408 h 1180258"/>
              <a:gd name="connsiteX6" fmla="*/ 4054 w 77977"/>
              <a:gd name="connsiteY6" fmla="*/ 892833 h 1180258"/>
              <a:gd name="connsiteX7" fmla="*/ 45329 w 77977"/>
              <a:gd name="connsiteY7" fmla="*/ 388008 h 1180258"/>
              <a:gd name="connsiteX8" fmla="*/ 61204 w 77977"/>
              <a:gd name="connsiteY8" fmla="*/ 480083 h 1180258"/>
              <a:gd name="connsiteX9" fmla="*/ 35804 w 77977"/>
              <a:gd name="connsiteY9" fmla="*/ 3833 h 118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977" h="1180258">
                <a:moveTo>
                  <a:pt x="35804" y="3833"/>
                </a:moveTo>
                <a:cubicBezTo>
                  <a:pt x="38450" y="54633"/>
                  <a:pt x="72846" y="692808"/>
                  <a:pt x="77079" y="784883"/>
                </a:cubicBezTo>
                <a:cubicBezTo>
                  <a:pt x="81312" y="876958"/>
                  <a:pt x="69671" y="535116"/>
                  <a:pt x="61204" y="556283"/>
                </a:cubicBezTo>
                <a:cubicBezTo>
                  <a:pt x="52737" y="577450"/>
                  <a:pt x="32100" y="893362"/>
                  <a:pt x="26279" y="911883"/>
                </a:cubicBezTo>
                <a:cubicBezTo>
                  <a:pt x="20458" y="930404"/>
                  <a:pt x="29983" y="623487"/>
                  <a:pt x="26279" y="667408"/>
                </a:cubicBezTo>
                <a:cubicBezTo>
                  <a:pt x="22575" y="711329"/>
                  <a:pt x="7758" y="1137837"/>
                  <a:pt x="4054" y="1175408"/>
                </a:cubicBezTo>
                <a:cubicBezTo>
                  <a:pt x="350" y="1212979"/>
                  <a:pt x="-2825" y="1024066"/>
                  <a:pt x="4054" y="892833"/>
                </a:cubicBezTo>
                <a:cubicBezTo>
                  <a:pt x="10933" y="761600"/>
                  <a:pt x="35804" y="456800"/>
                  <a:pt x="45329" y="388008"/>
                </a:cubicBezTo>
                <a:cubicBezTo>
                  <a:pt x="54854" y="319216"/>
                  <a:pt x="62262" y="537233"/>
                  <a:pt x="61204" y="480083"/>
                </a:cubicBezTo>
                <a:cubicBezTo>
                  <a:pt x="60146" y="422933"/>
                  <a:pt x="33158" y="-46967"/>
                  <a:pt x="35804" y="383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FAAEFE8C-D35A-46BD-BA94-A97D57FFD230}"/>
              </a:ext>
            </a:extLst>
          </p:cNvPr>
          <p:cNvSpPr/>
          <p:nvPr/>
        </p:nvSpPr>
        <p:spPr>
          <a:xfrm>
            <a:off x="5216461" y="254751"/>
            <a:ext cx="102006" cy="686720"/>
          </a:xfrm>
          <a:custGeom>
            <a:avLst/>
            <a:gdLst>
              <a:gd name="connsiteX0" fmla="*/ 88964 w 102006"/>
              <a:gd name="connsiteY0" fmla="*/ 5599 h 686720"/>
              <a:gd name="connsiteX1" fmla="*/ 31814 w 102006"/>
              <a:gd name="connsiteY1" fmla="*/ 545349 h 686720"/>
              <a:gd name="connsiteX2" fmla="*/ 82614 w 102006"/>
              <a:gd name="connsiteY2" fmla="*/ 380249 h 686720"/>
              <a:gd name="connsiteX3" fmla="*/ 64 w 102006"/>
              <a:gd name="connsiteY3" fmla="*/ 685049 h 686720"/>
              <a:gd name="connsiteX4" fmla="*/ 98489 w 102006"/>
              <a:gd name="connsiteY4" fmla="*/ 218324 h 686720"/>
              <a:gd name="connsiteX5" fmla="*/ 79439 w 102006"/>
              <a:gd name="connsiteY5" fmla="*/ 259599 h 686720"/>
              <a:gd name="connsiteX6" fmla="*/ 88964 w 102006"/>
              <a:gd name="connsiteY6" fmla="*/ 5599 h 68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006" h="686720">
                <a:moveTo>
                  <a:pt x="88964" y="5599"/>
                </a:moveTo>
                <a:cubicBezTo>
                  <a:pt x="81027" y="53224"/>
                  <a:pt x="32872" y="482907"/>
                  <a:pt x="31814" y="545349"/>
                </a:cubicBezTo>
                <a:cubicBezTo>
                  <a:pt x="30756" y="607791"/>
                  <a:pt x="87906" y="356966"/>
                  <a:pt x="82614" y="380249"/>
                </a:cubicBezTo>
                <a:cubicBezTo>
                  <a:pt x="77322" y="403532"/>
                  <a:pt x="-2582" y="712037"/>
                  <a:pt x="64" y="685049"/>
                </a:cubicBezTo>
                <a:cubicBezTo>
                  <a:pt x="2710" y="658062"/>
                  <a:pt x="85260" y="289232"/>
                  <a:pt x="98489" y="218324"/>
                </a:cubicBezTo>
                <a:cubicBezTo>
                  <a:pt x="111718" y="147416"/>
                  <a:pt x="83672" y="290291"/>
                  <a:pt x="79439" y="259599"/>
                </a:cubicBezTo>
                <a:cubicBezTo>
                  <a:pt x="75206" y="228907"/>
                  <a:pt x="96901" y="-42026"/>
                  <a:pt x="88964" y="55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A1DAAE2B-6F98-9CE8-BF48-86EC79D9203A}"/>
              </a:ext>
            </a:extLst>
          </p:cNvPr>
          <p:cNvSpPr/>
          <p:nvPr/>
        </p:nvSpPr>
        <p:spPr>
          <a:xfrm>
            <a:off x="4992361" y="1406219"/>
            <a:ext cx="236872" cy="140204"/>
          </a:xfrm>
          <a:custGeom>
            <a:avLst/>
            <a:gdLst>
              <a:gd name="connsiteX0" fmla="*/ 36839 w 236872"/>
              <a:gd name="connsiteY0" fmla="*/ 306 h 140204"/>
              <a:gd name="connsiteX1" fmla="*/ 173364 w 236872"/>
              <a:gd name="connsiteY1" fmla="*/ 76506 h 140204"/>
              <a:gd name="connsiteX2" fmla="*/ 59064 w 236872"/>
              <a:gd name="connsiteY2" fmla="*/ 89206 h 140204"/>
              <a:gd name="connsiteX3" fmla="*/ 186064 w 236872"/>
              <a:gd name="connsiteY3" fmla="*/ 124131 h 140204"/>
              <a:gd name="connsiteX4" fmla="*/ 11439 w 236872"/>
              <a:gd name="connsiteY4" fmla="*/ 140006 h 140204"/>
              <a:gd name="connsiteX5" fmla="*/ 236864 w 236872"/>
              <a:gd name="connsiteY5" fmla="*/ 130481 h 140204"/>
              <a:gd name="connsiteX6" fmla="*/ 1914 w 236872"/>
              <a:gd name="connsiteY6" fmla="*/ 95556 h 140204"/>
              <a:gd name="connsiteX7" fmla="*/ 122564 w 236872"/>
              <a:gd name="connsiteY7" fmla="*/ 51106 h 140204"/>
              <a:gd name="connsiteX8" fmla="*/ 36839 w 236872"/>
              <a:gd name="connsiteY8" fmla="*/ 306 h 14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872" h="140204">
                <a:moveTo>
                  <a:pt x="36839" y="306"/>
                </a:moveTo>
                <a:cubicBezTo>
                  <a:pt x="45306" y="4539"/>
                  <a:pt x="169660" y="61689"/>
                  <a:pt x="173364" y="76506"/>
                </a:cubicBezTo>
                <a:cubicBezTo>
                  <a:pt x="177068" y="91323"/>
                  <a:pt x="56947" y="81269"/>
                  <a:pt x="59064" y="89206"/>
                </a:cubicBezTo>
                <a:cubicBezTo>
                  <a:pt x="61181" y="97143"/>
                  <a:pt x="194002" y="115664"/>
                  <a:pt x="186064" y="124131"/>
                </a:cubicBezTo>
                <a:cubicBezTo>
                  <a:pt x="178127" y="132598"/>
                  <a:pt x="2972" y="138948"/>
                  <a:pt x="11439" y="140006"/>
                </a:cubicBezTo>
                <a:cubicBezTo>
                  <a:pt x="19906" y="141064"/>
                  <a:pt x="238451" y="137889"/>
                  <a:pt x="236864" y="130481"/>
                </a:cubicBezTo>
                <a:cubicBezTo>
                  <a:pt x="235277" y="123073"/>
                  <a:pt x="20964" y="108785"/>
                  <a:pt x="1914" y="95556"/>
                </a:cubicBezTo>
                <a:cubicBezTo>
                  <a:pt x="-17136" y="82327"/>
                  <a:pt x="111981" y="65394"/>
                  <a:pt x="122564" y="51106"/>
                </a:cubicBezTo>
                <a:cubicBezTo>
                  <a:pt x="133147" y="36819"/>
                  <a:pt x="28372" y="-3927"/>
                  <a:pt x="36839" y="3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A6CFA0B7-E060-37D1-5CAB-0F7BE8B6987B}"/>
              </a:ext>
            </a:extLst>
          </p:cNvPr>
          <p:cNvSpPr/>
          <p:nvPr/>
        </p:nvSpPr>
        <p:spPr>
          <a:xfrm>
            <a:off x="3662265" y="3383610"/>
            <a:ext cx="309012" cy="121834"/>
          </a:xfrm>
          <a:custGeom>
            <a:avLst/>
            <a:gdLst>
              <a:gd name="connsiteX0" fmla="*/ 1985 w 309012"/>
              <a:gd name="connsiteY0" fmla="*/ 37909 h 121834"/>
              <a:gd name="connsiteX1" fmla="*/ 111713 w 309012"/>
              <a:gd name="connsiteY1" fmla="*/ 1333 h 121834"/>
              <a:gd name="connsiteX2" fmla="*/ 95088 w 309012"/>
              <a:gd name="connsiteY2" fmla="*/ 7983 h 121834"/>
              <a:gd name="connsiteX3" fmla="*/ 174890 w 309012"/>
              <a:gd name="connsiteY3" fmla="*/ 7983 h 121834"/>
              <a:gd name="connsiteX4" fmla="*/ 307894 w 309012"/>
              <a:gd name="connsiteY4" fmla="*/ 117711 h 121834"/>
              <a:gd name="connsiteX5" fmla="*/ 228091 w 309012"/>
              <a:gd name="connsiteY5" fmla="*/ 94435 h 121834"/>
              <a:gd name="connsiteX6" fmla="*/ 1985 w 309012"/>
              <a:gd name="connsiteY6" fmla="*/ 37909 h 12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012" h="121834">
                <a:moveTo>
                  <a:pt x="1985" y="37909"/>
                </a:moveTo>
                <a:cubicBezTo>
                  <a:pt x="-17411" y="22392"/>
                  <a:pt x="111713" y="1333"/>
                  <a:pt x="111713" y="1333"/>
                </a:cubicBezTo>
                <a:cubicBezTo>
                  <a:pt x="127230" y="-3655"/>
                  <a:pt x="84559" y="6875"/>
                  <a:pt x="95088" y="7983"/>
                </a:cubicBezTo>
                <a:cubicBezTo>
                  <a:pt x="105618" y="9091"/>
                  <a:pt x="139422" y="-10305"/>
                  <a:pt x="174890" y="7983"/>
                </a:cubicBezTo>
                <a:cubicBezTo>
                  <a:pt x="210358" y="26271"/>
                  <a:pt x="299027" y="103302"/>
                  <a:pt x="307894" y="117711"/>
                </a:cubicBezTo>
                <a:cubicBezTo>
                  <a:pt x="316761" y="132120"/>
                  <a:pt x="271317" y="104965"/>
                  <a:pt x="228091" y="94435"/>
                </a:cubicBezTo>
                <a:cubicBezTo>
                  <a:pt x="184865" y="83905"/>
                  <a:pt x="21381" y="53426"/>
                  <a:pt x="1985" y="3790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2FAD6804-E557-BE21-61DF-089EA84589BF}"/>
              </a:ext>
            </a:extLst>
          </p:cNvPr>
          <p:cNvSpPr/>
          <p:nvPr/>
        </p:nvSpPr>
        <p:spPr>
          <a:xfrm>
            <a:off x="3669263" y="3441230"/>
            <a:ext cx="324268" cy="146577"/>
          </a:xfrm>
          <a:custGeom>
            <a:avLst/>
            <a:gdLst>
              <a:gd name="connsiteX0" fmla="*/ 1637 w 324268"/>
              <a:gd name="connsiteY0" fmla="*/ 239 h 146577"/>
              <a:gd name="connsiteX1" fmla="*/ 78114 w 324268"/>
              <a:gd name="connsiteY1" fmla="*/ 53441 h 146577"/>
              <a:gd name="connsiteX2" fmla="*/ 257669 w 324268"/>
              <a:gd name="connsiteY2" fmla="*/ 76716 h 146577"/>
              <a:gd name="connsiteX3" fmla="*/ 324171 w 324268"/>
              <a:gd name="connsiteY3" fmla="*/ 76716 h 146577"/>
              <a:gd name="connsiteX4" fmla="*/ 270970 w 324268"/>
              <a:gd name="connsiteY4" fmla="*/ 109967 h 146577"/>
              <a:gd name="connsiteX5" fmla="*/ 207793 w 324268"/>
              <a:gd name="connsiteY5" fmla="*/ 146543 h 146577"/>
              <a:gd name="connsiteX6" fmla="*/ 61489 w 324268"/>
              <a:gd name="connsiteY6" fmla="*/ 103317 h 146577"/>
              <a:gd name="connsiteX7" fmla="*/ 74789 w 324268"/>
              <a:gd name="connsiteY7" fmla="*/ 96667 h 146577"/>
              <a:gd name="connsiteX8" fmla="*/ 21588 w 324268"/>
              <a:gd name="connsiteY8" fmla="*/ 56766 h 146577"/>
              <a:gd name="connsiteX9" fmla="*/ 24913 w 324268"/>
              <a:gd name="connsiteY9" fmla="*/ 76716 h 146577"/>
              <a:gd name="connsiteX10" fmla="*/ 1637 w 324268"/>
              <a:gd name="connsiteY10" fmla="*/ 239 h 14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268" h="146577">
                <a:moveTo>
                  <a:pt x="1637" y="239"/>
                </a:moveTo>
                <a:cubicBezTo>
                  <a:pt x="10504" y="-3640"/>
                  <a:pt x="35442" y="40695"/>
                  <a:pt x="78114" y="53441"/>
                </a:cubicBezTo>
                <a:cubicBezTo>
                  <a:pt x="120786" y="66187"/>
                  <a:pt x="216660" y="72837"/>
                  <a:pt x="257669" y="76716"/>
                </a:cubicBezTo>
                <a:cubicBezTo>
                  <a:pt x="298679" y="80595"/>
                  <a:pt x="321954" y="71174"/>
                  <a:pt x="324171" y="76716"/>
                </a:cubicBezTo>
                <a:cubicBezTo>
                  <a:pt x="326388" y="82258"/>
                  <a:pt x="290366" y="98329"/>
                  <a:pt x="270970" y="109967"/>
                </a:cubicBezTo>
                <a:cubicBezTo>
                  <a:pt x="251574" y="121605"/>
                  <a:pt x="242706" y="147651"/>
                  <a:pt x="207793" y="146543"/>
                </a:cubicBezTo>
                <a:cubicBezTo>
                  <a:pt x="172880" y="145435"/>
                  <a:pt x="83656" y="111630"/>
                  <a:pt x="61489" y="103317"/>
                </a:cubicBezTo>
                <a:cubicBezTo>
                  <a:pt x="39322" y="95004"/>
                  <a:pt x="81439" y="104425"/>
                  <a:pt x="74789" y="96667"/>
                </a:cubicBezTo>
                <a:cubicBezTo>
                  <a:pt x="68139" y="88909"/>
                  <a:pt x="29901" y="60091"/>
                  <a:pt x="21588" y="56766"/>
                </a:cubicBezTo>
                <a:cubicBezTo>
                  <a:pt x="13275" y="53441"/>
                  <a:pt x="27130" y="80041"/>
                  <a:pt x="24913" y="76716"/>
                </a:cubicBezTo>
                <a:cubicBezTo>
                  <a:pt x="22696" y="73391"/>
                  <a:pt x="-7230" y="4118"/>
                  <a:pt x="1637" y="23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1DB8DE96-6F9E-5A6C-7EEF-4640E5CF750F}"/>
              </a:ext>
            </a:extLst>
          </p:cNvPr>
          <p:cNvSpPr/>
          <p:nvPr/>
        </p:nvSpPr>
        <p:spPr>
          <a:xfrm>
            <a:off x="3721094" y="3622410"/>
            <a:ext cx="254147" cy="51065"/>
          </a:xfrm>
          <a:custGeom>
            <a:avLst/>
            <a:gdLst>
              <a:gd name="connsiteX0" fmla="*/ 6 w 254147"/>
              <a:gd name="connsiteY0" fmla="*/ 265 h 51065"/>
              <a:gd name="connsiteX1" fmla="*/ 139706 w 254147"/>
              <a:gd name="connsiteY1" fmla="*/ 12965 h 51065"/>
              <a:gd name="connsiteX2" fmla="*/ 114306 w 254147"/>
              <a:gd name="connsiteY2" fmla="*/ 22490 h 51065"/>
              <a:gd name="connsiteX3" fmla="*/ 180981 w 254147"/>
              <a:gd name="connsiteY3" fmla="*/ 22490 h 51065"/>
              <a:gd name="connsiteX4" fmla="*/ 254006 w 254147"/>
              <a:gd name="connsiteY4" fmla="*/ 51065 h 51065"/>
              <a:gd name="connsiteX5" fmla="*/ 196856 w 254147"/>
              <a:gd name="connsiteY5" fmla="*/ 22490 h 51065"/>
              <a:gd name="connsiteX6" fmla="*/ 104781 w 254147"/>
              <a:gd name="connsiteY6" fmla="*/ 19315 h 51065"/>
              <a:gd name="connsiteX7" fmla="*/ 133356 w 254147"/>
              <a:gd name="connsiteY7" fmla="*/ 25665 h 51065"/>
              <a:gd name="connsiteX8" fmla="*/ 6 w 254147"/>
              <a:gd name="connsiteY8" fmla="*/ 265 h 5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147" h="51065">
                <a:moveTo>
                  <a:pt x="6" y="265"/>
                </a:moveTo>
                <a:cubicBezTo>
                  <a:pt x="1064" y="-1852"/>
                  <a:pt x="120656" y="9261"/>
                  <a:pt x="139706" y="12965"/>
                </a:cubicBezTo>
                <a:cubicBezTo>
                  <a:pt x="158756" y="16669"/>
                  <a:pt x="107427" y="20903"/>
                  <a:pt x="114306" y="22490"/>
                </a:cubicBezTo>
                <a:cubicBezTo>
                  <a:pt x="121185" y="24077"/>
                  <a:pt x="157698" y="17728"/>
                  <a:pt x="180981" y="22490"/>
                </a:cubicBezTo>
                <a:cubicBezTo>
                  <a:pt x="204264" y="27253"/>
                  <a:pt x="251360" y="51065"/>
                  <a:pt x="254006" y="51065"/>
                </a:cubicBezTo>
                <a:cubicBezTo>
                  <a:pt x="256652" y="51065"/>
                  <a:pt x="221727" y="27782"/>
                  <a:pt x="196856" y="22490"/>
                </a:cubicBezTo>
                <a:cubicBezTo>
                  <a:pt x="171985" y="17198"/>
                  <a:pt x="115364" y="18786"/>
                  <a:pt x="104781" y="19315"/>
                </a:cubicBezTo>
                <a:cubicBezTo>
                  <a:pt x="94198" y="19844"/>
                  <a:pt x="146585" y="27782"/>
                  <a:pt x="133356" y="25665"/>
                </a:cubicBezTo>
                <a:cubicBezTo>
                  <a:pt x="120127" y="23548"/>
                  <a:pt x="-1052" y="2382"/>
                  <a:pt x="6" y="2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70" name="グループ化 569">
            <a:extLst>
              <a:ext uri="{FF2B5EF4-FFF2-40B4-BE49-F238E27FC236}">
                <a16:creationId xmlns:a16="http://schemas.microsoft.com/office/drawing/2014/main" id="{67F774EC-11A9-1467-89C7-CC766A805D09}"/>
              </a:ext>
            </a:extLst>
          </p:cNvPr>
          <p:cNvGrpSpPr/>
          <p:nvPr/>
        </p:nvGrpSpPr>
        <p:grpSpPr>
          <a:xfrm rot="17298625">
            <a:off x="-588110" y="9213081"/>
            <a:ext cx="3517414" cy="1717378"/>
            <a:chOff x="2980662" y="5623847"/>
            <a:chExt cx="4855332" cy="2320406"/>
          </a:xfrm>
          <a:solidFill>
            <a:srgbClr val="00B0F0"/>
          </a:solidFill>
        </p:grpSpPr>
        <p:sp>
          <p:nvSpPr>
            <p:cNvPr id="571" name="フリーフォーム 570">
              <a:extLst>
                <a:ext uri="{FF2B5EF4-FFF2-40B4-BE49-F238E27FC236}">
                  <a16:creationId xmlns:a16="http://schemas.microsoft.com/office/drawing/2014/main" id="{177F1F05-8FE3-97E5-9879-8063759CC23B}"/>
                </a:ext>
              </a:extLst>
            </p:cNvPr>
            <p:cNvSpPr/>
            <p:nvPr/>
          </p:nvSpPr>
          <p:spPr>
            <a:xfrm>
              <a:off x="2980662" y="6631118"/>
              <a:ext cx="457200" cy="1308211"/>
            </a:xfrm>
            <a:custGeom>
              <a:avLst/>
              <a:gdLst>
                <a:gd name="connsiteX0" fmla="*/ 1330 w 457200"/>
                <a:gd name="connsiteY0" fmla="*/ 369575 h 1308211"/>
                <a:gd name="connsiteX1" fmla="*/ 321662 w 457200"/>
                <a:gd name="connsiteY1" fmla="*/ 37595 h 1308211"/>
                <a:gd name="connsiteX2" fmla="*/ 176056 w 457200"/>
                <a:gd name="connsiteY2" fmla="*/ 101662 h 1308211"/>
                <a:gd name="connsiteX3" fmla="*/ 403200 w 457200"/>
                <a:gd name="connsiteY3" fmla="*/ 2650 h 1308211"/>
                <a:gd name="connsiteX4" fmla="*/ 414849 w 457200"/>
                <a:gd name="connsiteY4" fmla="*/ 229794 h 1308211"/>
                <a:gd name="connsiteX5" fmla="*/ 420673 w 457200"/>
                <a:gd name="connsiteY5" fmla="*/ 433641 h 1308211"/>
                <a:gd name="connsiteX6" fmla="*/ 455618 w 457200"/>
                <a:gd name="connsiteY6" fmla="*/ 363751 h 1308211"/>
                <a:gd name="connsiteX7" fmla="*/ 362431 w 457200"/>
                <a:gd name="connsiteY7" fmla="*/ 771445 h 1308211"/>
                <a:gd name="connsiteX8" fmla="*/ 304189 w 457200"/>
                <a:gd name="connsiteY8" fmla="*/ 1074304 h 1308211"/>
                <a:gd name="connsiteX9" fmla="*/ 111990 w 457200"/>
                <a:gd name="connsiteY9" fmla="*/ 1307272 h 1308211"/>
                <a:gd name="connsiteX10" fmla="*/ 199353 w 457200"/>
                <a:gd name="connsiteY10" fmla="*/ 986941 h 1308211"/>
                <a:gd name="connsiteX11" fmla="*/ 327486 w 457200"/>
                <a:gd name="connsiteY11" fmla="*/ 194849 h 1308211"/>
                <a:gd name="connsiteX12" fmla="*/ 211002 w 457200"/>
                <a:gd name="connsiteY12" fmla="*/ 282212 h 1308211"/>
                <a:gd name="connsiteX13" fmla="*/ 1330 w 457200"/>
                <a:gd name="connsiteY13" fmla="*/ 369575 h 130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7200" h="1308211">
                  <a:moveTo>
                    <a:pt x="1330" y="369575"/>
                  </a:moveTo>
                  <a:cubicBezTo>
                    <a:pt x="19773" y="328805"/>
                    <a:pt x="292541" y="82247"/>
                    <a:pt x="321662" y="37595"/>
                  </a:cubicBezTo>
                  <a:cubicBezTo>
                    <a:pt x="350783" y="-7057"/>
                    <a:pt x="176056" y="101662"/>
                    <a:pt x="176056" y="101662"/>
                  </a:cubicBezTo>
                  <a:cubicBezTo>
                    <a:pt x="189646" y="95838"/>
                    <a:pt x="363401" y="-18705"/>
                    <a:pt x="403200" y="2650"/>
                  </a:cubicBezTo>
                  <a:cubicBezTo>
                    <a:pt x="442999" y="24005"/>
                    <a:pt x="411937" y="157962"/>
                    <a:pt x="414849" y="229794"/>
                  </a:cubicBezTo>
                  <a:cubicBezTo>
                    <a:pt x="417761" y="301626"/>
                    <a:pt x="413878" y="411315"/>
                    <a:pt x="420673" y="433641"/>
                  </a:cubicBezTo>
                  <a:cubicBezTo>
                    <a:pt x="427468" y="455967"/>
                    <a:pt x="465325" y="307450"/>
                    <a:pt x="455618" y="363751"/>
                  </a:cubicBezTo>
                  <a:cubicBezTo>
                    <a:pt x="445911" y="420052"/>
                    <a:pt x="387669" y="653020"/>
                    <a:pt x="362431" y="771445"/>
                  </a:cubicBezTo>
                  <a:cubicBezTo>
                    <a:pt x="337193" y="889870"/>
                    <a:pt x="345929" y="985000"/>
                    <a:pt x="304189" y="1074304"/>
                  </a:cubicBezTo>
                  <a:cubicBezTo>
                    <a:pt x="262449" y="1163609"/>
                    <a:pt x="129463" y="1321832"/>
                    <a:pt x="111990" y="1307272"/>
                  </a:cubicBezTo>
                  <a:cubicBezTo>
                    <a:pt x="94517" y="1292712"/>
                    <a:pt x="163437" y="1172345"/>
                    <a:pt x="199353" y="986941"/>
                  </a:cubicBezTo>
                  <a:cubicBezTo>
                    <a:pt x="235269" y="801537"/>
                    <a:pt x="325545" y="312304"/>
                    <a:pt x="327486" y="194849"/>
                  </a:cubicBezTo>
                  <a:cubicBezTo>
                    <a:pt x="329427" y="77394"/>
                    <a:pt x="260508" y="252120"/>
                    <a:pt x="211002" y="282212"/>
                  </a:cubicBezTo>
                  <a:cubicBezTo>
                    <a:pt x="161496" y="312304"/>
                    <a:pt x="-17113" y="410345"/>
                    <a:pt x="1330" y="369575"/>
                  </a:cubicBezTo>
                  <a:close/>
                </a:path>
              </a:pathLst>
            </a:cu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2" name="フリーフォーム 571">
              <a:extLst>
                <a:ext uri="{FF2B5EF4-FFF2-40B4-BE49-F238E27FC236}">
                  <a16:creationId xmlns:a16="http://schemas.microsoft.com/office/drawing/2014/main" id="{55BFBBCA-FACA-E845-ABA3-AA7AED9B2141}"/>
                </a:ext>
              </a:extLst>
            </p:cNvPr>
            <p:cNvSpPr/>
            <p:nvPr/>
          </p:nvSpPr>
          <p:spPr>
            <a:xfrm>
              <a:off x="3274357" y="6603615"/>
              <a:ext cx="802758" cy="1286358"/>
            </a:xfrm>
            <a:custGeom>
              <a:avLst/>
              <a:gdLst>
                <a:gd name="connsiteX0" fmla="*/ 62912 w 802758"/>
                <a:gd name="connsiteY0" fmla="*/ 513562 h 1286358"/>
                <a:gd name="connsiteX1" fmla="*/ 295880 w 802758"/>
                <a:gd name="connsiteY1" fmla="*/ 187407 h 1286358"/>
                <a:gd name="connsiteX2" fmla="*/ 627860 w 802758"/>
                <a:gd name="connsiteY2" fmla="*/ 6856 h 1286358"/>
                <a:gd name="connsiteX3" fmla="*/ 656981 w 802758"/>
                <a:gd name="connsiteY3" fmla="*/ 35977 h 1286358"/>
                <a:gd name="connsiteX4" fmla="*/ 802586 w 802758"/>
                <a:gd name="connsiteY4" fmla="*/ 18505 h 1286358"/>
                <a:gd name="connsiteX5" fmla="*/ 686102 w 802758"/>
                <a:gd name="connsiteY5" fmla="*/ 123340 h 1286358"/>
                <a:gd name="connsiteX6" fmla="*/ 668629 w 802758"/>
                <a:gd name="connsiteY6" fmla="*/ 432023 h 1286358"/>
                <a:gd name="connsiteX7" fmla="*/ 569618 w 802758"/>
                <a:gd name="connsiteY7" fmla="*/ 1177521 h 1286358"/>
                <a:gd name="connsiteX8" fmla="*/ 354122 w 802758"/>
                <a:gd name="connsiteY8" fmla="*/ 1247412 h 1286358"/>
                <a:gd name="connsiteX9" fmla="*/ 499727 w 802758"/>
                <a:gd name="connsiteY9" fmla="*/ 839717 h 1286358"/>
                <a:gd name="connsiteX10" fmla="*/ 528848 w 802758"/>
                <a:gd name="connsiteY10" fmla="*/ 222352 h 1286358"/>
                <a:gd name="connsiteX11" fmla="*/ 336649 w 802758"/>
                <a:gd name="connsiteY11" fmla="*/ 402902 h 1286358"/>
                <a:gd name="connsiteX12" fmla="*/ 16318 w 802758"/>
                <a:gd name="connsiteY12" fmla="*/ 775651 h 1286358"/>
                <a:gd name="connsiteX13" fmla="*/ 62912 w 802758"/>
                <a:gd name="connsiteY13" fmla="*/ 513562 h 128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2758" h="1286358">
                  <a:moveTo>
                    <a:pt x="62912" y="513562"/>
                  </a:moveTo>
                  <a:cubicBezTo>
                    <a:pt x="109506" y="415521"/>
                    <a:pt x="201722" y="271858"/>
                    <a:pt x="295880" y="187407"/>
                  </a:cubicBezTo>
                  <a:cubicBezTo>
                    <a:pt x="390038" y="102956"/>
                    <a:pt x="567677" y="32094"/>
                    <a:pt x="627860" y="6856"/>
                  </a:cubicBezTo>
                  <a:cubicBezTo>
                    <a:pt x="688043" y="-18382"/>
                    <a:pt x="627860" y="34036"/>
                    <a:pt x="656981" y="35977"/>
                  </a:cubicBezTo>
                  <a:cubicBezTo>
                    <a:pt x="686102" y="37918"/>
                    <a:pt x="797733" y="3945"/>
                    <a:pt x="802586" y="18505"/>
                  </a:cubicBezTo>
                  <a:cubicBezTo>
                    <a:pt x="807439" y="33065"/>
                    <a:pt x="708428" y="54420"/>
                    <a:pt x="686102" y="123340"/>
                  </a:cubicBezTo>
                  <a:cubicBezTo>
                    <a:pt x="663776" y="192260"/>
                    <a:pt x="688043" y="256326"/>
                    <a:pt x="668629" y="432023"/>
                  </a:cubicBezTo>
                  <a:cubicBezTo>
                    <a:pt x="649215" y="607720"/>
                    <a:pt x="622036" y="1041623"/>
                    <a:pt x="569618" y="1177521"/>
                  </a:cubicBezTo>
                  <a:cubicBezTo>
                    <a:pt x="517200" y="1313419"/>
                    <a:pt x="365771" y="1303713"/>
                    <a:pt x="354122" y="1247412"/>
                  </a:cubicBezTo>
                  <a:cubicBezTo>
                    <a:pt x="342474" y="1191111"/>
                    <a:pt x="470606" y="1010560"/>
                    <a:pt x="499727" y="839717"/>
                  </a:cubicBezTo>
                  <a:cubicBezTo>
                    <a:pt x="528848" y="668874"/>
                    <a:pt x="556028" y="295154"/>
                    <a:pt x="528848" y="222352"/>
                  </a:cubicBezTo>
                  <a:cubicBezTo>
                    <a:pt x="501668" y="149550"/>
                    <a:pt x="422071" y="310686"/>
                    <a:pt x="336649" y="402902"/>
                  </a:cubicBezTo>
                  <a:cubicBezTo>
                    <a:pt x="251227" y="495118"/>
                    <a:pt x="56117" y="757208"/>
                    <a:pt x="16318" y="775651"/>
                  </a:cubicBezTo>
                  <a:cubicBezTo>
                    <a:pt x="-23481" y="794094"/>
                    <a:pt x="16318" y="611603"/>
                    <a:pt x="62912" y="513562"/>
                  </a:cubicBezTo>
                  <a:close/>
                </a:path>
              </a:pathLst>
            </a:cu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3" name="フリーフォーム 572">
              <a:extLst>
                <a:ext uri="{FF2B5EF4-FFF2-40B4-BE49-F238E27FC236}">
                  <a16:creationId xmlns:a16="http://schemas.microsoft.com/office/drawing/2014/main" id="{81224B15-51B7-C5E1-A409-F753B5183CBC}"/>
                </a:ext>
              </a:extLst>
            </p:cNvPr>
            <p:cNvSpPr/>
            <p:nvPr/>
          </p:nvSpPr>
          <p:spPr>
            <a:xfrm>
              <a:off x="3813975" y="6567200"/>
              <a:ext cx="769254" cy="1357677"/>
            </a:xfrm>
            <a:custGeom>
              <a:avLst/>
              <a:gdLst>
                <a:gd name="connsiteX0" fmla="*/ 70769 w 769254"/>
                <a:gd name="connsiteY0" fmla="*/ 480087 h 1357677"/>
                <a:gd name="connsiteX1" fmla="*/ 379452 w 769254"/>
                <a:gd name="connsiteY1" fmla="*/ 136459 h 1357677"/>
                <a:gd name="connsiteX2" fmla="*/ 583299 w 769254"/>
                <a:gd name="connsiteY2" fmla="*/ 2502 h 1357677"/>
                <a:gd name="connsiteX3" fmla="*/ 583299 w 769254"/>
                <a:gd name="connsiteY3" fmla="*/ 49096 h 1357677"/>
                <a:gd name="connsiteX4" fmla="*/ 629893 w 769254"/>
                <a:gd name="connsiteY4" fmla="*/ 49096 h 1357677"/>
                <a:gd name="connsiteX5" fmla="*/ 618244 w 769254"/>
                <a:gd name="connsiteY5" fmla="*/ 142283 h 1357677"/>
                <a:gd name="connsiteX6" fmla="*/ 612420 w 769254"/>
                <a:gd name="connsiteY6" fmla="*/ 561625 h 1357677"/>
                <a:gd name="connsiteX7" fmla="*/ 659014 w 769254"/>
                <a:gd name="connsiteY7" fmla="*/ 480087 h 1357677"/>
                <a:gd name="connsiteX8" fmla="*/ 542529 w 769254"/>
                <a:gd name="connsiteY8" fmla="*/ 1062507 h 1357677"/>
                <a:gd name="connsiteX9" fmla="*/ 560002 w 769254"/>
                <a:gd name="connsiteY9" fmla="*/ 1149870 h 1357677"/>
                <a:gd name="connsiteX10" fmla="*/ 752201 w 769254"/>
                <a:gd name="connsiteY10" fmla="*/ 881957 h 1357677"/>
                <a:gd name="connsiteX11" fmla="*/ 734728 w 769254"/>
                <a:gd name="connsiteY11" fmla="*/ 1050859 h 1357677"/>
                <a:gd name="connsiteX12" fmla="*/ 530881 w 769254"/>
                <a:gd name="connsiteY12" fmla="*/ 1289651 h 1357677"/>
                <a:gd name="connsiteX13" fmla="*/ 292089 w 769254"/>
                <a:gd name="connsiteY13" fmla="*/ 1301299 h 1357677"/>
                <a:gd name="connsiteX14" fmla="*/ 472639 w 769254"/>
                <a:gd name="connsiteY14" fmla="*/ 619868 h 1357677"/>
                <a:gd name="connsiteX15" fmla="*/ 478463 w 769254"/>
                <a:gd name="connsiteY15" fmla="*/ 241294 h 1357677"/>
                <a:gd name="connsiteX16" fmla="*/ 30000 w 769254"/>
                <a:gd name="connsiteY16" fmla="*/ 724703 h 1357677"/>
                <a:gd name="connsiteX17" fmla="*/ 70769 w 769254"/>
                <a:gd name="connsiteY17" fmla="*/ 480087 h 1357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69254" h="1357677">
                  <a:moveTo>
                    <a:pt x="70769" y="480087"/>
                  </a:moveTo>
                  <a:cubicBezTo>
                    <a:pt x="129011" y="382046"/>
                    <a:pt x="294030" y="216056"/>
                    <a:pt x="379452" y="136459"/>
                  </a:cubicBezTo>
                  <a:cubicBezTo>
                    <a:pt x="464874" y="56862"/>
                    <a:pt x="549325" y="17062"/>
                    <a:pt x="583299" y="2502"/>
                  </a:cubicBezTo>
                  <a:cubicBezTo>
                    <a:pt x="617274" y="-12059"/>
                    <a:pt x="575533" y="41330"/>
                    <a:pt x="583299" y="49096"/>
                  </a:cubicBezTo>
                  <a:cubicBezTo>
                    <a:pt x="591065" y="56862"/>
                    <a:pt x="624069" y="33565"/>
                    <a:pt x="629893" y="49096"/>
                  </a:cubicBezTo>
                  <a:cubicBezTo>
                    <a:pt x="635717" y="64627"/>
                    <a:pt x="621156" y="56861"/>
                    <a:pt x="618244" y="142283"/>
                  </a:cubicBezTo>
                  <a:cubicBezTo>
                    <a:pt x="615332" y="227704"/>
                    <a:pt x="605625" y="505324"/>
                    <a:pt x="612420" y="561625"/>
                  </a:cubicBezTo>
                  <a:cubicBezTo>
                    <a:pt x="619215" y="617926"/>
                    <a:pt x="670662" y="396607"/>
                    <a:pt x="659014" y="480087"/>
                  </a:cubicBezTo>
                  <a:cubicBezTo>
                    <a:pt x="647366" y="563567"/>
                    <a:pt x="559031" y="950877"/>
                    <a:pt x="542529" y="1062507"/>
                  </a:cubicBezTo>
                  <a:cubicBezTo>
                    <a:pt x="526027" y="1174137"/>
                    <a:pt x="525057" y="1179962"/>
                    <a:pt x="560002" y="1149870"/>
                  </a:cubicBezTo>
                  <a:cubicBezTo>
                    <a:pt x="594947" y="1119778"/>
                    <a:pt x="723080" y="898459"/>
                    <a:pt x="752201" y="881957"/>
                  </a:cubicBezTo>
                  <a:cubicBezTo>
                    <a:pt x="781322" y="865455"/>
                    <a:pt x="771615" y="982910"/>
                    <a:pt x="734728" y="1050859"/>
                  </a:cubicBezTo>
                  <a:cubicBezTo>
                    <a:pt x="697841" y="1118808"/>
                    <a:pt x="604654" y="1247911"/>
                    <a:pt x="530881" y="1289651"/>
                  </a:cubicBezTo>
                  <a:cubicBezTo>
                    <a:pt x="457108" y="1331391"/>
                    <a:pt x="301796" y="1412930"/>
                    <a:pt x="292089" y="1301299"/>
                  </a:cubicBezTo>
                  <a:cubicBezTo>
                    <a:pt x="282382" y="1189669"/>
                    <a:pt x="441577" y="796535"/>
                    <a:pt x="472639" y="619868"/>
                  </a:cubicBezTo>
                  <a:cubicBezTo>
                    <a:pt x="503701" y="443201"/>
                    <a:pt x="552236" y="223821"/>
                    <a:pt x="478463" y="241294"/>
                  </a:cubicBezTo>
                  <a:cubicBezTo>
                    <a:pt x="404690" y="258766"/>
                    <a:pt x="92125" y="685875"/>
                    <a:pt x="30000" y="724703"/>
                  </a:cubicBezTo>
                  <a:cubicBezTo>
                    <a:pt x="-32125" y="763531"/>
                    <a:pt x="12527" y="578128"/>
                    <a:pt x="70769" y="480087"/>
                  </a:cubicBezTo>
                  <a:close/>
                </a:path>
              </a:pathLst>
            </a:cu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4" name="フリーフォーム 573">
              <a:extLst>
                <a:ext uri="{FF2B5EF4-FFF2-40B4-BE49-F238E27FC236}">
                  <a16:creationId xmlns:a16="http://schemas.microsoft.com/office/drawing/2014/main" id="{E3A876A9-CE72-48B3-7FF2-C849B6619D89}"/>
                </a:ext>
              </a:extLst>
            </p:cNvPr>
            <p:cNvSpPr/>
            <p:nvPr/>
          </p:nvSpPr>
          <p:spPr>
            <a:xfrm>
              <a:off x="4727379" y="6617398"/>
              <a:ext cx="940105" cy="1259093"/>
            </a:xfrm>
            <a:custGeom>
              <a:avLst/>
              <a:gdLst>
                <a:gd name="connsiteX0" fmla="*/ 933747 w 940105"/>
                <a:gd name="connsiteY0" fmla="*/ 22194 h 1259093"/>
                <a:gd name="connsiteX1" fmla="*/ 595943 w 940105"/>
                <a:gd name="connsiteY1" fmla="*/ 39667 h 1259093"/>
                <a:gd name="connsiteX2" fmla="*/ 234843 w 940105"/>
                <a:gd name="connsiteY2" fmla="*/ 319229 h 1259093"/>
                <a:gd name="connsiteX3" fmla="*/ 13523 w 940105"/>
                <a:gd name="connsiteY3" fmla="*/ 779341 h 1259093"/>
                <a:gd name="connsiteX4" fmla="*/ 42644 w 940105"/>
                <a:gd name="connsiteY4" fmla="*/ 1198684 h 1259093"/>
                <a:gd name="connsiteX5" fmla="*/ 194073 w 940105"/>
                <a:gd name="connsiteY5" fmla="*/ 1251101 h 1259093"/>
                <a:gd name="connsiteX6" fmla="*/ 351327 w 940105"/>
                <a:gd name="connsiteY6" fmla="*/ 1146266 h 1259093"/>
                <a:gd name="connsiteX7" fmla="*/ 747373 w 940105"/>
                <a:gd name="connsiteY7" fmla="*/ 657033 h 1259093"/>
                <a:gd name="connsiteX8" fmla="*/ 485283 w 940105"/>
                <a:gd name="connsiteY8" fmla="*/ 831759 h 1259093"/>
                <a:gd name="connsiteX9" fmla="*/ 258139 w 940105"/>
                <a:gd name="connsiteY9" fmla="*/ 1000661 h 1259093"/>
                <a:gd name="connsiteX10" fmla="*/ 397920 w 940105"/>
                <a:gd name="connsiteY10" fmla="*/ 319229 h 1259093"/>
                <a:gd name="connsiteX11" fmla="*/ 677482 w 940105"/>
                <a:gd name="connsiteY11" fmla="*/ 161975 h 1259093"/>
                <a:gd name="connsiteX12" fmla="*/ 805615 w 940105"/>
                <a:gd name="connsiteY12" fmla="*/ 231866 h 1259093"/>
                <a:gd name="connsiteX13" fmla="*/ 933747 w 940105"/>
                <a:gd name="connsiteY13" fmla="*/ 22194 h 125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0105" h="1259093">
                  <a:moveTo>
                    <a:pt x="933747" y="22194"/>
                  </a:moveTo>
                  <a:cubicBezTo>
                    <a:pt x="898802" y="-9839"/>
                    <a:pt x="712427" y="-9839"/>
                    <a:pt x="595943" y="39667"/>
                  </a:cubicBezTo>
                  <a:cubicBezTo>
                    <a:pt x="479459" y="89173"/>
                    <a:pt x="331913" y="195950"/>
                    <a:pt x="234843" y="319229"/>
                  </a:cubicBezTo>
                  <a:cubicBezTo>
                    <a:pt x="137773" y="442508"/>
                    <a:pt x="45556" y="632765"/>
                    <a:pt x="13523" y="779341"/>
                  </a:cubicBezTo>
                  <a:cubicBezTo>
                    <a:pt x="-18510" y="925917"/>
                    <a:pt x="12552" y="1120057"/>
                    <a:pt x="42644" y="1198684"/>
                  </a:cubicBezTo>
                  <a:cubicBezTo>
                    <a:pt x="72736" y="1277311"/>
                    <a:pt x="142626" y="1259837"/>
                    <a:pt x="194073" y="1251101"/>
                  </a:cubicBezTo>
                  <a:cubicBezTo>
                    <a:pt x="245520" y="1242365"/>
                    <a:pt x="259110" y="1245277"/>
                    <a:pt x="351327" y="1146266"/>
                  </a:cubicBezTo>
                  <a:cubicBezTo>
                    <a:pt x="443544" y="1047255"/>
                    <a:pt x="725047" y="709451"/>
                    <a:pt x="747373" y="657033"/>
                  </a:cubicBezTo>
                  <a:cubicBezTo>
                    <a:pt x="769699" y="604615"/>
                    <a:pt x="566822" y="774488"/>
                    <a:pt x="485283" y="831759"/>
                  </a:cubicBezTo>
                  <a:cubicBezTo>
                    <a:pt x="403744" y="889030"/>
                    <a:pt x="272699" y="1086083"/>
                    <a:pt x="258139" y="1000661"/>
                  </a:cubicBezTo>
                  <a:cubicBezTo>
                    <a:pt x="243578" y="915239"/>
                    <a:pt x="328029" y="459010"/>
                    <a:pt x="397920" y="319229"/>
                  </a:cubicBezTo>
                  <a:cubicBezTo>
                    <a:pt x="467810" y="179448"/>
                    <a:pt x="609533" y="176536"/>
                    <a:pt x="677482" y="161975"/>
                  </a:cubicBezTo>
                  <a:cubicBezTo>
                    <a:pt x="745431" y="147415"/>
                    <a:pt x="760963" y="249338"/>
                    <a:pt x="805615" y="231866"/>
                  </a:cubicBezTo>
                  <a:cubicBezTo>
                    <a:pt x="850267" y="214394"/>
                    <a:pt x="968692" y="54227"/>
                    <a:pt x="933747" y="22194"/>
                  </a:cubicBezTo>
                  <a:close/>
                </a:path>
              </a:pathLst>
            </a:cu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フリーフォーム 574">
              <a:extLst>
                <a:ext uri="{FF2B5EF4-FFF2-40B4-BE49-F238E27FC236}">
                  <a16:creationId xmlns:a16="http://schemas.microsoft.com/office/drawing/2014/main" id="{B62DDF39-B3AE-1A0E-3202-D7F819501F3D}"/>
                </a:ext>
              </a:extLst>
            </p:cNvPr>
            <p:cNvSpPr/>
            <p:nvPr/>
          </p:nvSpPr>
          <p:spPr>
            <a:xfrm>
              <a:off x="5250903" y="6643630"/>
              <a:ext cx="561711" cy="1232252"/>
            </a:xfrm>
            <a:custGeom>
              <a:avLst/>
              <a:gdLst>
                <a:gd name="connsiteX0" fmla="*/ 247145 w 561711"/>
                <a:gd name="connsiteY0" fmla="*/ 112446 h 1232252"/>
                <a:gd name="connsiteX1" fmla="*/ 2529 w 561711"/>
                <a:gd name="connsiteY1" fmla="*/ 782230 h 1232252"/>
                <a:gd name="connsiteX2" fmla="*/ 119013 w 561711"/>
                <a:gd name="connsiteY2" fmla="*/ 677394 h 1232252"/>
                <a:gd name="connsiteX3" fmla="*/ 107365 w 561711"/>
                <a:gd name="connsiteY3" fmla="*/ 881241 h 1232252"/>
                <a:gd name="connsiteX4" fmla="*/ 66595 w 561711"/>
                <a:gd name="connsiteY4" fmla="*/ 1137506 h 1232252"/>
                <a:gd name="connsiteX5" fmla="*/ 153958 w 561711"/>
                <a:gd name="connsiteY5" fmla="*/ 1230694 h 1232252"/>
                <a:gd name="connsiteX6" fmla="*/ 392751 w 561711"/>
                <a:gd name="connsiteY6" fmla="*/ 1073440 h 1232252"/>
                <a:gd name="connsiteX7" fmla="*/ 561652 w 561711"/>
                <a:gd name="connsiteY7" fmla="*/ 578383 h 1232252"/>
                <a:gd name="connsiteX8" fmla="*/ 410223 w 561711"/>
                <a:gd name="connsiteY8" fmla="*/ 863769 h 1232252"/>
                <a:gd name="connsiteX9" fmla="*/ 258794 w 561711"/>
                <a:gd name="connsiteY9" fmla="*/ 1032671 h 1232252"/>
                <a:gd name="connsiteX10" fmla="*/ 311212 w 561711"/>
                <a:gd name="connsiteY10" fmla="*/ 479371 h 1232252"/>
                <a:gd name="connsiteX11" fmla="*/ 450993 w 561711"/>
                <a:gd name="connsiteY11" fmla="*/ 25083 h 1232252"/>
                <a:gd name="connsiteX12" fmla="*/ 317036 w 561711"/>
                <a:gd name="connsiteY12" fmla="*/ 65853 h 1232252"/>
                <a:gd name="connsiteX13" fmla="*/ 247145 w 561711"/>
                <a:gd name="connsiteY13" fmla="*/ 112446 h 123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1711" h="1232252">
                  <a:moveTo>
                    <a:pt x="247145" y="112446"/>
                  </a:moveTo>
                  <a:cubicBezTo>
                    <a:pt x="194727" y="231842"/>
                    <a:pt x="23884" y="688072"/>
                    <a:pt x="2529" y="782230"/>
                  </a:cubicBezTo>
                  <a:cubicBezTo>
                    <a:pt x="-18826" y="876388"/>
                    <a:pt x="101540" y="660892"/>
                    <a:pt x="119013" y="677394"/>
                  </a:cubicBezTo>
                  <a:cubicBezTo>
                    <a:pt x="136486" y="693896"/>
                    <a:pt x="116101" y="804556"/>
                    <a:pt x="107365" y="881241"/>
                  </a:cubicBezTo>
                  <a:cubicBezTo>
                    <a:pt x="98629" y="957926"/>
                    <a:pt x="58829" y="1079264"/>
                    <a:pt x="66595" y="1137506"/>
                  </a:cubicBezTo>
                  <a:cubicBezTo>
                    <a:pt x="74360" y="1195748"/>
                    <a:pt x="99599" y="1241372"/>
                    <a:pt x="153958" y="1230694"/>
                  </a:cubicBezTo>
                  <a:cubicBezTo>
                    <a:pt x="208317" y="1220016"/>
                    <a:pt x="324802" y="1182159"/>
                    <a:pt x="392751" y="1073440"/>
                  </a:cubicBezTo>
                  <a:cubicBezTo>
                    <a:pt x="460700" y="964722"/>
                    <a:pt x="558740" y="613328"/>
                    <a:pt x="561652" y="578383"/>
                  </a:cubicBezTo>
                  <a:cubicBezTo>
                    <a:pt x="564564" y="543438"/>
                    <a:pt x="460699" y="788054"/>
                    <a:pt x="410223" y="863769"/>
                  </a:cubicBezTo>
                  <a:cubicBezTo>
                    <a:pt x="359747" y="939484"/>
                    <a:pt x="275296" y="1096737"/>
                    <a:pt x="258794" y="1032671"/>
                  </a:cubicBezTo>
                  <a:cubicBezTo>
                    <a:pt x="242292" y="968605"/>
                    <a:pt x="279179" y="647302"/>
                    <a:pt x="311212" y="479371"/>
                  </a:cubicBezTo>
                  <a:cubicBezTo>
                    <a:pt x="343245" y="311440"/>
                    <a:pt x="450022" y="94003"/>
                    <a:pt x="450993" y="25083"/>
                  </a:cubicBezTo>
                  <a:cubicBezTo>
                    <a:pt x="451964" y="-43837"/>
                    <a:pt x="348099" y="49351"/>
                    <a:pt x="317036" y="65853"/>
                  </a:cubicBezTo>
                  <a:cubicBezTo>
                    <a:pt x="285973" y="82355"/>
                    <a:pt x="299563" y="-6950"/>
                    <a:pt x="247145" y="112446"/>
                  </a:cubicBezTo>
                  <a:close/>
                </a:path>
              </a:pathLst>
            </a:cu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フリーフォーム 575">
              <a:extLst>
                <a:ext uri="{FF2B5EF4-FFF2-40B4-BE49-F238E27FC236}">
                  <a16:creationId xmlns:a16="http://schemas.microsoft.com/office/drawing/2014/main" id="{62CD5B83-A1B9-97F7-7CF2-AA30E85EB983}"/>
                </a:ext>
              </a:extLst>
            </p:cNvPr>
            <p:cNvSpPr/>
            <p:nvPr/>
          </p:nvSpPr>
          <p:spPr>
            <a:xfrm>
              <a:off x="5834602" y="6565131"/>
              <a:ext cx="810923" cy="1342373"/>
            </a:xfrm>
            <a:custGeom>
              <a:avLst/>
              <a:gdLst>
                <a:gd name="connsiteX0" fmla="*/ 746748 w 810923"/>
                <a:gd name="connsiteY0" fmla="*/ 295781 h 1342373"/>
                <a:gd name="connsiteX1" fmla="*/ 560374 w 810923"/>
                <a:gd name="connsiteY1" fmla="*/ 190945 h 1342373"/>
                <a:gd name="connsiteX2" fmla="*/ 671034 w 810923"/>
                <a:gd name="connsiteY2" fmla="*/ 179297 h 1342373"/>
                <a:gd name="connsiteX3" fmla="*/ 432241 w 810923"/>
                <a:gd name="connsiteY3" fmla="*/ 231715 h 1342373"/>
                <a:gd name="connsiteX4" fmla="*/ 420593 w 810923"/>
                <a:gd name="connsiteY4" fmla="*/ 365672 h 1342373"/>
                <a:gd name="connsiteX5" fmla="*/ 589495 w 810923"/>
                <a:gd name="connsiteY5" fmla="*/ 726772 h 1342373"/>
                <a:gd name="connsiteX6" fmla="*/ 595319 w 810923"/>
                <a:gd name="connsiteY6" fmla="*/ 715124 h 1342373"/>
                <a:gd name="connsiteX7" fmla="*/ 694330 w 810923"/>
                <a:gd name="connsiteY7" fmla="*/ 948092 h 1342373"/>
                <a:gd name="connsiteX8" fmla="*/ 362351 w 810923"/>
                <a:gd name="connsiteY8" fmla="*/ 1309193 h 1342373"/>
                <a:gd name="connsiteX9" fmla="*/ 350702 w 810923"/>
                <a:gd name="connsiteY9" fmla="*/ 1320841 h 1342373"/>
                <a:gd name="connsiteX10" fmla="*/ 88613 w 810923"/>
                <a:gd name="connsiteY10" fmla="*/ 1262599 h 1342373"/>
                <a:gd name="connsiteX11" fmla="*/ 1250 w 810923"/>
                <a:gd name="connsiteY11" fmla="*/ 1140291 h 1342373"/>
                <a:gd name="connsiteX12" fmla="*/ 141031 w 810923"/>
                <a:gd name="connsiteY12" fmla="*/ 785014 h 1342373"/>
                <a:gd name="connsiteX13" fmla="*/ 129383 w 810923"/>
                <a:gd name="connsiteY13" fmla="*/ 872377 h 1342373"/>
                <a:gd name="connsiteX14" fmla="*/ 123559 w 810923"/>
                <a:gd name="connsiteY14" fmla="*/ 1058752 h 1342373"/>
                <a:gd name="connsiteX15" fmla="*/ 438066 w 810923"/>
                <a:gd name="connsiteY15" fmla="*/ 1122818 h 1342373"/>
                <a:gd name="connsiteX16" fmla="*/ 455538 w 810923"/>
                <a:gd name="connsiteY16" fmla="*/ 959740 h 1342373"/>
                <a:gd name="connsiteX17" fmla="*/ 181801 w 810923"/>
                <a:gd name="connsiteY17" fmla="*/ 423914 h 1342373"/>
                <a:gd name="connsiteX18" fmla="*/ 461362 w 810923"/>
                <a:gd name="connsiteY18" fmla="*/ 27868 h 1342373"/>
                <a:gd name="connsiteX19" fmla="*/ 443890 w 810923"/>
                <a:gd name="connsiteY19" fmla="*/ 33692 h 1342373"/>
                <a:gd name="connsiteX20" fmla="*/ 723452 w 810923"/>
                <a:gd name="connsiteY20" fmla="*/ 39516 h 1342373"/>
                <a:gd name="connsiteX21" fmla="*/ 810815 w 810923"/>
                <a:gd name="connsiteY21" fmla="*/ 173473 h 1342373"/>
                <a:gd name="connsiteX22" fmla="*/ 746748 w 810923"/>
                <a:gd name="connsiteY22" fmla="*/ 295781 h 134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10923" h="1342373">
                  <a:moveTo>
                    <a:pt x="746748" y="295781"/>
                  </a:moveTo>
                  <a:cubicBezTo>
                    <a:pt x="705008" y="298693"/>
                    <a:pt x="572993" y="210359"/>
                    <a:pt x="560374" y="190945"/>
                  </a:cubicBezTo>
                  <a:cubicBezTo>
                    <a:pt x="547755" y="171531"/>
                    <a:pt x="692389" y="172502"/>
                    <a:pt x="671034" y="179297"/>
                  </a:cubicBezTo>
                  <a:cubicBezTo>
                    <a:pt x="649679" y="186092"/>
                    <a:pt x="473981" y="200653"/>
                    <a:pt x="432241" y="231715"/>
                  </a:cubicBezTo>
                  <a:cubicBezTo>
                    <a:pt x="390501" y="262777"/>
                    <a:pt x="394384" y="283163"/>
                    <a:pt x="420593" y="365672"/>
                  </a:cubicBezTo>
                  <a:cubicBezTo>
                    <a:pt x="446802" y="448181"/>
                    <a:pt x="589495" y="726772"/>
                    <a:pt x="589495" y="726772"/>
                  </a:cubicBezTo>
                  <a:cubicBezTo>
                    <a:pt x="618616" y="785014"/>
                    <a:pt x="577847" y="678238"/>
                    <a:pt x="595319" y="715124"/>
                  </a:cubicBezTo>
                  <a:cubicBezTo>
                    <a:pt x="612791" y="752010"/>
                    <a:pt x="733158" y="849080"/>
                    <a:pt x="694330" y="948092"/>
                  </a:cubicBezTo>
                  <a:cubicBezTo>
                    <a:pt x="655502" y="1047104"/>
                    <a:pt x="362351" y="1309193"/>
                    <a:pt x="362351" y="1309193"/>
                  </a:cubicBezTo>
                  <a:cubicBezTo>
                    <a:pt x="305080" y="1371318"/>
                    <a:pt x="396325" y="1328607"/>
                    <a:pt x="350702" y="1320841"/>
                  </a:cubicBezTo>
                  <a:cubicBezTo>
                    <a:pt x="305079" y="1313075"/>
                    <a:pt x="146855" y="1292691"/>
                    <a:pt x="88613" y="1262599"/>
                  </a:cubicBezTo>
                  <a:cubicBezTo>
                    <a:pt x="30371" y="1232507"/>
                    <a:pt x="-7486" y="1219888"/>
                    <a:pt x="1250" y="1140291"/>
                  </a:cubicBezTo>
                  <a:cubicBezTo>
                    <a:pt x="9986" y="1060694"/>
                    <a:pt x="119675" y="829666"/>
                    <a:pt x="141031" y="785014"/>
                  </a:cubicBezTo>
                  <a:cubicBezTo>
                    <a:pt x="162386" y="740362"/>
                    <a:pt x="132295" y="826754"/>
                    <a:pt x="129383" y="872377"/>
                  </a:cubicBezTo>
                  <a:cubicBezTo>
                    <a:pt x="126471" y="918000"/>
                    <a:pt x="72112" y="1017012"/>
                    <a:pt x="123559" y="1058752"/>
                  </a:cubicBezTo>
                  <a:cubicBezTo>
                    <a:pt x="175006" y="1100492"/>
                    <a:pt x="382736" y="1139320"/>
                    <a:pt x="438066" y="1122818"/>
                  </a:cubicBezTo>
                  <a:cubicBezTo>
                    <a:pt x="493396" y="1106316"/>
                    <a:pt x="498249" y="1076224"/>
                    <a:pt x="455538" y="959740"/>
                  </a:cubicBezTo>
                  <a:cubicBezTo>
                    <a:pt x="412827" y="843256"/>
                    <a:pt x="180830" y="579226"/>
                    <a:pt x="181801" y="423914"/>
                  </a:cubicBezTo>
                  <a:cubicBezTo>
                    <a:pt x="182772" y="268602"/>
                    <a:pt x="417681" y="92905"/>
                    <a:pt x="461362" y="27868"/>
                  </a:cubicBezTo>
                  <a:cubicBezTo>
                    <a:pt x="505043" y="-37169"/>
                    <a:pt x="400209" y="31751"/>
                    <a:pt x="443890" y="33692"/>
                  </a:cubicBezTo>
                  <a:cubicBezTo>
                    <a:pt x="487571" y="35633"/>
                    <a:pt x="662298" y="16219"/>
                    <a:pt x="723452" y="39516"/>
                  </a:cubicBezTo>
                  <a:cubicBezTo>
                    <a:pt x="784606" y="62813"/>
                    <a:pt x="808874" y="136586"/>
                    <a:pt x="810815" y="173473"/>
                  </a:cubicBezTo>
                  <a:cubicBezTo>
                    <a:pt x="812756" y="210360"/>
                    <a:pt x="788488" y="292869"/>
                    <a:pt x="746748" y="295781"/>
                  </a:cubicBezTo>
                  <a:close/>
                </a:path>
              </a:pathLst>
            </a:cu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フリーフォーム 576">
              <a:extLst>
                <a:ext uri="{FF2B5EF4-FFF2-40B4-BE49-F238E27FC236}">
                  <a16:creationId xmlns:a16="http://schemas.microsoft.com/office/drawing/2014/main" id="{35D7700F-E8D9-C982-CD01-C945FE6F9EA3}"/>
                </a:ext>
              </a:extLst>
            </p:cNvPr>
            <p:cNvSpPr/>
            <p:nvPr/>
          </p:nvSpPr>
          <p:spPr>
            <a:xfrm>
              <a:off x="6769032" y="5623847"/>
              <a:ext cx="1042316" cy="2315994"/>
            </a:xfrm>
            <a:custGeom>
              <a:avLst/>
              <a:gdLst>
                <a:gd name="connsiteX0" fmla="*/ 1017929 w 1042316"/>
                <a:gd name="connsiteY0" fmla="*/ 2334 h 2315994"/>
                <a:gd name="connsiteX1" fmla="*/ 546168 w 1042316"/>
                <a:gd name="connsiteY1" fmla="*/ 246950 h 2315994"/>
                <a:gd name="connsiteX2" fmla="*/ 353969 w 1042316"/>
                <a:gd name="connsiteY2" fmla="*/ 549809 h 2315994"/>
                <a:gd name="connsiteX3" fmla="*/ 214188 w 1042316"/>
                <a:gd name="connsiteY3" fmla="*/ 1196296 h 2315994"/>
                <a:gd name="connsiteX4" fmla="*/ 62759 w 1042316"/>
                <a:gd name="connsiteY4" fmla="*/ 2110696 h 2315994"/>
                <a:gd name="connsiteX5" fmla="*/ 4517 w 1042316"/>
                <a:gd name="connsiteY5" fmla="*/ 2314543 h 2315994"/>
                <a:gd name="connsiteX6" fmla="*/ 173419 w 1042316"/>
                <a:gd name="connsiteY6" fmla="*/ 2058278 h 2315994"/>
                <a:gd name="connsiteX7" fmla="*/ 359793 w 1042316"/>
                <a:gd name="connsiteY7" fmla="*/ 1522451 h 2315994"/>
                <a:gd name="connsiteX8" fmla="*/ 330672 w 1042316"/>
                <a:gd name="connsiteY8" fmla="*/ 1534099 h 2315994"/>
                <a:gd name="connsiteX9" fmla="*/ 563641 w 1042316"/>
                <a:gd name="connsiteY9" fmla="*/ 380907 h 2315994"/>
                <a:gd name="connsiteX10" fmla="*/ 930565 w 1042316"/>
                <a:gd name="connsiteY10" fmla="*/ 136291 h 2315994"/>
                <a:gd name="connsiteX11" fmla="*/ 1017929 w 1042316"/>
                <a:gd name="connsiteY11" fmla="*/ 2334 h 231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42316" h="2315994">
                  <a:moveTo>
                    <a:pt x="1017929" y="2334"/>
                  </a:moveTo>
                  <a:cubicBezTo>
                    <a:pt x="953863" y="20777"/>
                    <a:pt x="656828" y="155704"/>
                    <a:pt x="546168" y="246950"/>
                  </a:cubicBezTo>
                  <a:cubicBezTo>
                    <a:pt x="435508" y="338196"/>
                    <a:pt x="409299" y="391585"/>
                    <a:pt x="353969" y="549809"/>
                  </a:cubicBezTo>
                  <a:cubicBezTo>
                    <a:pt x="298639" y="708033"/>
                    <a:pt x="262723" y="936148"/>
                    <a:pt x="214188" y="1196296"/>
                  </a:cubicBezTo>
                  <a:cubicBezTo>
                    <a:pt x="165653" y="1456444"/>
                    <a:pt x="97704" y="1924321"/>
                    <a:pt x="62759" y="2110696"/>
                  </a:cubicBezTo>
                  <a:cubicBezTo>
                    <a:pt x="27814" y="2297071"/>
                    <a:pt x="-13926" y="2323279"/>
                    <a:pt x="4517" y="2314543"/>
                  </a:cubicBezTo>
                  <a:cubicBezTo>
                    <a:pt x="22960" y="2305807"/>
                    <a:pt x="114206" y="2190293"/>
                    <a:pt x="173419" y="2058278"/>
                  </a:cubicBezTo>
                  <a:cubicBezTo>
                    <a:pt x="232632" y="1926263"/>
                    <a:pt x="333584" y="1609814"/>
                    <a:pt x="359793" y="1522451"/>
                  </a:cubicBezTo>
                  <a:cubicBezTo>
                    <a:pt x="386002" y="1435088"/>
                    <a:pt x="296697" y="1724356"/>
                    <a:pt x="330672" y="1534099"/>
                  </a:cubicBezTo>
                  <a:cubicBezTo>
                    <a:pt x="364647" y="1343842"/>
                    <a:pt x="463659" y="613875"/>
                    <a:pt x="563641" y="380907"/>
                  </a:cubicBezTo>
                  <a:cubicBezTo>
                    <a:pt x="663623" y="147939"/>
                    <a:pt x="852909" y="193562"/>
                    <a:pt x="930565" y="136291"/>
                  </a:cubicBezTo>
                  <a:cubicBezTo>
                    <a:pt x="1008221" y="79020"/>
                    <a:pt x="1081995" y="-16109"/>
                    <a:pt x="1017929" y="2334"/>
                  </a:cubicBezTo>
                  <a:close/>
                </a:path>
              </a:pathLst>
            </a:cu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8" name="フリーフォーム 577">
              <a:extLst>
                <a:ext uri="{FF2B5EF4-FFF2-40B4-BE49-F238E27FC236}">
                  <a16:creationId xmlns:a16="http://schemas.microsoft.com/office/drawing/2014/main" id="{D3929C42-568F-4876-5AD3-306890E296FB}"/>
                </a:ext>
              </a:extLst>
            </p:cNvPr>
            <p:cNvSpPr/>
            <p:nvPr/>
          </p:nvSpPr>
          <p:spPr>
            <a:xfrm>
              <a:off x="6977111" y="6621368"/>
              <a:ext cx="858883" cy="1322885"/>
            </a:xfrm>
            <a:custGeom>
              <a:avLst/>
              <a:gdLst>
                <a:gd name="connsiteX0" fmla="*/ 76000 w 858883"/>
                <a:gd name="connsiteY0" fmla="*/ 513282 h 1322885"/>
                <a:gd name="connsiteX1" fmla="*/ 419628 w 858883"/>
                <a:gd name="connsiteY1" fmla="*/ 111412 h 1322885"/>
                <a:gd name="connsiteX2" fmla="*/ 658420 w 858883"/>
                <a:gd name="connsiteY2" fmla="*/ 6576 h 1322885"/>
                <a:gd name="connsiteX3" fmla="*/ 670069 w 858883"/>
                <a:gd name="connsiteY3" fmla="*/ 257017 h 1322885"/>
                <a:gd name="connsiteX4" fmla="*/ 716662 w 858883"/>
                <a:gd name="connsiteY4" fmla="*/ 158005 h 1322885"/>
                <a:gd name="connsiteX5" fmla="*/ 600178 w 858883"/>
                <a:gd name="connsiteY5" fmla="*/ 897679 h 1322885"/>
                <a:gd name="connsiteX6" fmla="*/ 629299 w 858883"/>
                <a:gd name="connsiteY6" fmla="*/ 1043284 h 1322885"/>
                <a:gd name="connsiteX7" fmla="*/ 856443 w 858883"/>
                <a:gd name="connsiteY7" fmla="*/ 787019 h 1322885"/>
                <a:gd name="connsiteX8" fmla="*/ 728311 w 858883"/>
                <a:gd name="connsiteY8" fmla="*/ 1124823 h 1322885"/>
                <a:gd name="connsiteX9" fmla="*/ 407979 w 858883"/>
                <a:gd name="connsiteY9" fmla="*/ 1311198 h 1322885"/>
                <a:gd name="connsiteX10" fmla="*/ 431276 w 858883"/>
                <a:gd name="connsiteY10" fmla="*/ 792843 h 1322885"/>
                <a:gd name="connsiteX11" fmla="*/ 547760 w 858883"/>
                <a:gd name="connsiteY11" fmla="*/ 158005 h 1322885"/>
                <a:gd name="connsiteX12" fmla="*/ 274023 w 858883"/>
                <a:gd name="connsiteY12" fmla="*/ 449215 h 1322885"/>
                <a:gd name="connsiteX13" fmla="*/ 11934 w 858883"/>
                <a:gd name="connsiteY13" fmla="*/ 821964 h 1322885"/>
                <a:gd name="connsiteX14" fmla="*/ 76000 w 858883"/>
                <a:gd name="connsiteY14" fmla="*/ 513282 h 13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8883" h="1322885">
                  <a:moveTo>
                    <a:pt x="76000" y="513282"/>
                  </a:moveTo>
                  <a:cubicBezTo>
                    <a:pt x="143949" y="394857"/>
                    <a:pt x="322558" y="195863"/>
                    <a:pt x="419628" y="111412"/>
                  </a:cubicBezTo>
                  <a:cubicBezTo>
                    <a:pt x="516698" y="26961"/>
                    <a:pt x="616680" y="-17691"/>
                    <a:pt x="658420" y="6576"/>
                  </a:cubicBezTo>
                  <a:cubicBezTo>
                    <a:pt x="700160" y="30843"/>
                    <a:pt x="660362" y="231779"/>
                    <a:pt x="670069" y="257017"/>
                  </a:cubicBezTo>
                  <a:cubicBezTo>
                    <a:pt x="679776" y="282255"/>
                    <a:pt x="728310" y="51228"/>
                    <a:pt x="716662" y="158005"/>
                  </a:cubicBezTo>
                  <a:cubicBezTo>
                    <a:pt x="705014" y="264782"/>
                    <a:pt x="614739" y="750132"/>
                    <a:pt x="600178" y="897679"/>
                  </a:cubicBezTo>
                  <a:cubicBezTo>
                    <a:pt x="585617" y="1045226"/>
                    <a:pt x="586588" y="1061727"/>
                    <a:pt x="629299" y="1043284"/>
                  </a:cubicBezTo>
                  <a:cubicBezTo>
                    <a:pt x="672010" y="1024841"/>
                    <a:pt x="839941" y="773429"/>
                    <a:pt x="856443" y="787019"/>
                  </a:cubicBezTo>
                  <a:cubicBezTo>
                    <a:pt x="872945" y="800609"/>
                    <a:pt x="803055" y="1037460"/>
                    <a:pt x="728311" y="1124823"/>
                  </a:cubicBezTo>
                  <a:cubicBezTo>
                    <a:pt x="653567" y="1212186"/>
                    <a:pt x="457485" y="1366528"/>
                    <a:pt x="407979" y="1311198"/>
                  </a:cubicBezTo>
                  <a:cubicBezTo>
                    <a:pt x="358473" y="1255868"/>
                    <a:pt x="407979" y="985042"/>
                    <a:pt x="431276" y="792843"/>
                  </a:cubicBezTo>
                  <a:cubicBezTo>
                    <a:pt x="454573" y="600644"/>
                    <a:pt x="573969" y="215276"/>
                    <a:pt x="547760" y="158005"/>
                  </a:cubicBezTo>
                  <a:cubicBezTo>
                    <a:pt x="521551" y="100734"/>
                    <a:pt x="363327" y="338555"/>
                    <a:pt x="274023" y="449215"/>
                  </a:cubicBezTo>
                  <a:cubicBezTo>
                    <a:pt x="184719" y="559875"/>
                    <a:pt x="41055" y="813228"/>
                    <a:pt x="11934" y="821964"/>
                  </a:cubicBezTo>
                  <a:cubicBezTo>
                    <a:pt x="-17187" y="830700"/>
                    <a:pt x="8051" y="631707"/>
                    <a:pt x="76000" y="513282"/>
                  </a:cubicBezTo>
                  <a:close/>
                </a:path>
              </a:pathLst>
            </a:cu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9" name="フリーフォーム 578">
            <a:extLst>
              <a:ext uri="{FF2B5EF4-FFF2-40B4-BE49-F238E27FC236}">
                <a16:creationId xmlns:a16="http://schemas.microsoft.com/office/drawing/2014/main" id="{5D1D54EA-2D07-795E-CAF0-6C369D3BC76B}"/>
              </a:ext>
            </a:extLst>
          </p:cNvPr>
          <p:cNvSpPr/>
          <p:nvPr/>
        </p:nvSpPr>
        <p:spPr>
          <a:xfrm rot="20360031">
            <a:off x="3656473" y="6486210"/>
            <a:ext cx="5126766" cy="2042110"/>
          </a:xfrm>
          <a:custGeom>
            <a:avLst/>
            <a:gdLst>
              <a:gd name="connsiteX0" fmla="*/ 782717 w 5126766"/>
              <a:gd name="connsiteY0" fmla="*/ 13569 h 2042110"/>
              <a:gd name="connsiteX1" fmla="*/ 35585 w 5126766"/>
              <a:gd name="connsiteY1" fmla="*/ 905666 h 2042110"/>
              <a:gd name="connsiteX2" fmla="*/ 113644 w 5126766"/>
              <a:gd name="connsiteY2" fmla="*/ 1898125 h 2042110"/>
              <a:gd name="connsiteX3" fmla="*/ 57887 w 5126766"/>
              <a:gd name="connsiteY3" fmla="*/ 1340564 h 2042110"/>
              <a:gd name="connsiteX4" fmla="*/ 347819 w 5126766"/>
              <a:gd name="connsiteY4" fmla="*/ 2031940 h 2042110"/>
              <a:gd name="connsiteX5" fmla="*/ 1117253 w 5126766"/>
              <a:gd name="connsiteY5" fmla="*/ 1764310 h 2042110"/>
              <a:gd name="connsiteX6" fmla="*/ 827322 w 5126766"/>
              <a:gd name="connsiteY6" fmla="*/ 1920427 h 2042110"/>
              <a:gd name="connsiteX7" fmla="*/ 4317653 w 5126766"/>
              <a:gd name="connsiteY7" fmla="*/ 638037 h 2042110"/>
              <a:gd name="connsiteX8" fmla="*/ 3603975 w 5126766"/>
              <a:gd name="connsiteY8" fmla="*/ 716096 h 2042110"/>
              <a:gd name="connsiteX9" fmla="*/ 5098239 w 5126766"/>
              <a:gd name="connsiteY9" fmla="*/ 102779 h 2042110"/>
              <a:gd name="connsiteX10" fmla="*/ 2031653 w 5126766"/>
              <a:gd name="connsiteY10" fmla="*/ 1028330 h 2042110"/>
              <a:gd name="connsiteX11" fmla="*/ 2589214 w 5126766"/>
              <a:gd name="connsiteY11" fmla="*/ 738398 h 2042110"/>
              <a:gd name="connsiteX12" fmla="*/ 660053 w 5126766"/>
              <a:gd name="connsiteY12" fmla="*/ 1295959 h 2042110"/>
              <a:gd name="connsiteX13" fmla="*/ 760414 w 5126766"/>
              <a:gd name="connsiteY13" fmla="*/ 1017179 h 2042110"/>
              <a:gd name="connsiteX14" fmla="*/ 626600 w 5126766"/>
              <a:gd name="connsiteY14" fmla="*/ 950271 h 2042110"/>
              <a:gd name="connsiteX15" fmla="*/ 693507 w 5126766"/>
              <a:gd name="connsiteY15" fmla="*/ 403862 h 2042110"/>
              <a:gd name="connsiteX16" fmla="*/ 626600 w 5126766"/>
              <a:gd name="connsiteY16" fmla="*/ 370408 h 2042110"/>
              <a:gd name="connsiteX17" fmla="*/ 782717 w 5126766"/>
              <a:gd name="connsiteY17" fmla="*/ 13569 h 204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26766" h="2042110">
                <a:moveTo>
                  <a:pt x="782717" y="13569"/>
                </a:moveTo>
                <a:cubicBezTo>
                  <a:pt x="684214" y="102779"/>
                  <a:pt x="147097" y="591573"/>
                  <a:pt x="35585" y="905666"/>
                </a:cubicBezTo>
                <a:cubicBezTo>
                  <a:pt x="-75927" y="1219759"/>
                  <a:pt x="109927" y="1825642"/>
                  <a:pt x="113644" y="1898125"/>
                </a:cubicBezTo>
                <a:cubicBezTo>
                  <a:pt x="117361" y="1970608"/>
                  <a:pt x="18858" y="1318262"/>
                  <a:pt x="57887" y="1340564"/>
                </a:cubicBezTo>
                <a:cubicBezTo>
                  <a:pt x="96916" y="1362866"/>
                  <a:pt x="171258" y="1961316"/>
                  <a:pt x="347819" y="2031940"/>
                </a:cubicBezTo>
                <a:cubicBezTo>
                  <a:pt x="524380" y="2102564"/>
                  <a:pt x="1037336" y="1782895"/>
                  <a:pt x="1117253" y="1764310"/>
                </a:cubicBezTo>
                <a:cubicBezTo>
                  <a:pt x="1197170" y="1745725"/>
                  <a:pt x="293922" y="2108139"/>
                  <a:pt x="827322" y="1920427"/>
                </a:cubicBezTo>
                <a:cubicBezTo>
                  <a:pt x="1360722" y="1732715"/>
                  <a:pt x="3854878" y="838759"/>
                  <a:pt x="4317653" y="638037"/>
                </a:cubicBezTo>
                <a:cubicBezTo>
                  <a:pt x="4780428" y="437315"/>
                  <a:pt x="3473877" y="805306"/>
                  <a:pt x="3603975" y="716096"/>
                </a:cubicBezTo>
                <a:cubicBezTo>
                  <a:pt x="3734073" y="626886"/>
                  <a:pt x="5360293" y="50740"/>
                  <a:pt x="5098239" y="102779"/>
                </a:cubicBezTo>
                <a:cubicBezTo>
                  <a:pt x="4836185" y="154818"/>
                  <a:pt x="2449824" y="922394"/>
                  <a:pt x="2031653" y="1028330"/>
                </a:cubicBezTo>
                <a:cubicBezTo>
                  <a:pt x="1613482" y="1134266"/>
                  <a:pt x="2817814" y="693793"/>
                  <a:pt x="2589214" y="738398"/>
                </a:cubicBezTo>
                <a:cubicBezTo>
                  <a:pt x="2360614" y="783003"/>
                  <a:pt x="964853" y="1249496"/>
                  <a:pt x="660053" y="1295959"/>
                </a:cubicBezTo>
                <a:cubicBezTo>
                  <a:pt x="355253" y="1342423"/>
                  <a:pt x="765990" y="1074794"/>
                  <a:pt x="760414" y="1017179"/>
                </a:cubicBezTo>
                <a:cubicBezTo>
                  <a:pt x="754838" y="959564"/>
                  <a:pt x="637751" y="1052491"/>
                  <a:pt x="626600" y="950271"/>
                </a:cubicBezTo>
                <a:cubicBezTo>
                  <a:pt x="615449" y="848052"/>
                  <a:pt x="693507" y="500506"/>
                  <a:pt x="693507" y="403862"/>
                </a:cubicBezTo>
                <a:cubicBezTo>
                  <a:pt x="693507" y="307218"/>
                  <a:pt x="613590" y="439174"/>
                  <a:pt x="626600" y="370408"/>
                </a:cubicBezTo>
                <a:cubicBezTo>
                  <a:pt x="639610" y="301642"/>
                  <a:pt x="881220" y="-75641"/>
                  <a:pt x="782717" y="13569"/>
                </a:cubicBezTo>
                <a:close/>
              </a:path>
            </a:pathLst>
          </a:custGeom>
          <a:solidFill>
            <a:srgbClr val="FF8AD8"/>
          </a:solidFill>
          <a:ln w="25400" cap="rnd">
            <a:solidFill>
              <a:srgbClr val="FF8A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0" name="フリーフォーム 579">
            <a:extLst>
              <a:ext uri="{FF2B5EF4-FFF2-40B4-BE49-F238E27FC236}">
                <a16:creationId xmlns:a16="http://schemas.microsoft.com/office/drawing/2014/main" id="{54242695-C438-6ED4-C0F5-9445C81786C3}"/>
              </a:ext>
            </a:extLst>
          </p:cNvPr>
          <p:cNvSpPr/>
          <p:nvPr/>
        </p:nvSpPr>
        <p:spPr>
          <a:xfrm rot="14268416" flipH="1">
            <a:off x="2084701" y="1072501"/>
            <a:ext cx="802979" cy="319845"/>
          </a:xfrm>
          <a:custGeom>
            <a:avLst/>
            <a:gdLst>
              <a:gd name="connsiteX0" fmla="*/ 782717 w 5126766"/>
              <a:gd name="connsiteY0" fmla="*/ 13569 h 2042110"/>
              <a:gd name="connsiteX1" fmla="*/ 35585 w 5126766"/>
              <a:gd name="connsiteY1" fmla="*/ 905666 h 2042110"/>
              <a:gd name="connsiteX2" fmla="*/ 113644 w 5126766"/>
              <a:gd name="connsiteY2" fmla="*/ 1898125 h 2042110"/>
              <a:gd name="connsiteX3" fmla="*/ 57887 w 5126766"/>
              <a:gd name="connsiteY3" fmla="*/ 1340564 h 2042110"/>
              <a:gd name="connsiteX4" fmla="*/ 347819 w 5126766"/>
              <a:gd name="connsiteY4" fmla="*/ 2031940 h 2042110"/>
              <a:gd name="connsiteX5" fmla="*/ 1117253 w 5126766"/>
              <a:gd name="connsiteY5" fmla="*/ 1764310 h 2042110"/>
              <a:gd name="connsiteX6" fmla="*/ 827322 w 5126766"/>
              <a:gd name="connsiteY6" fmla="*/ 1920427 h 2042110"/>
              <a:gd name="connsiteX7" fmla="*/ 4317653 w 5126766"/>
              <a:gd name="connsiteY7" fmla="*/ 638037 h 2042110"/>
              <a:gd name="connsiteX8" fmla="*/ 3603975 w 5126766"/>
              <a:gd name="connsiteY8" fmla="*/ 716096 h 2042110"/>
              <a:gd name="connsiteX9" fmla="*/ 5098239 w 5126766"/>
              <a:gd name="connsiteY9" fmla="*/ 102779 h 2042110"/>
              <a:gd name="connsiteX10" fmla="*/ 2031653 w 5126766"/>
              <a:gd name="connsiteY10" fmla="*/ 1028330 h 2042110"/>
              <a:gd name="connsiteX11" fmla="*/ 2589214 w 5126766"/>
              <a:gd name="connsiteY11" fmla="*/ 738398 h 2042110"/>
              <a:gd name="connsiteX12" fmla="*/ 660053 w 5126766"/>
              <a:gd name="connsiteY12" fmla="*/ 1295959 h 2042110"/>
              <a:gd name="connsiteX13" fmla="*/ 760414 w 5126766"/>
              <a:gd name="connsiteY13" fmla="*/ 1017179 h 2042110"/>
              <a:gd name="connsiteX14" fmla="*/ 626600 w 5126766"/>
              <a:gd name="connsiteY14" fmla="*/ 950271 h 2042110"/>
              <a:gd name="connsiteX15" fmla="*/ 693507 w 5126766"/>
              <a:gd name="connsiteY15" fmla="*/ 403862 h 2042110"/>
              <a:gd name="connsiteX16" fmla="*/ 626600 w 5126766"/>
              <a:gd name="connsiteY16" fmla="*/ 370408 h 2042110"/>
              <a:gd name="connsiteX17" fmla="*/ 782717 w 5126766"/>
              <a:gd name="connsiteY17" fmla="*/ 13569 h 204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26766" h="2042110">
                <a:moveTo>
                  <a:pt x="782717" y="13569"/>
                </a:moveTo>
                <a:cubicBezTo>
                  <a:pt x="684214" y="102779"/>
                  <a:pt x="147097" y="591573"/>
                  <a:pt x="35585" y="905666"/>
                </a:cubicBezTo>
                <a:cubicBezTo>
                  <a:pt x="-75927" y="1219759"/>
                  <a:pt x="109927" y="1825642"/>
                  <a:pt x="113644" y="1898125"/>
                </a:cubicBezTo>
                <a:cubicBezTo>
                  <a:pt x="117361" y="1970608"/>
                  <a:pt x="18858" y="1318262"/>
                  <a:pt x="57887" y="1340564"/>
                </a:cubicBezTo>
                <a:cubicBezTo>
                  <a:pt x="96916" y="1362866"/>
                  <a:pt x="171258" y="1961316"/>
                  <a:pt x="347819" y="2031940"/>
                </a:cubicBezTo>
                <a:cubicBezTo>
                  <a:pt x="524380" y="2102564"/>
                  <a:pt x="1037336" y="1782895"/>
                  <a:pt x="1117253" y="1764310"/>
                </a:cubicBezTo>
                <a:cubicBezTo>
                  <a:pt x="1197170" y="1745725"/>
                  <a:pt x="293922" y="2108139"/>
                  <a:pt x="827322" y="1920427"/>
                </a:cubicBezTo>
                <a:cubicBezTo>
                  <a:pt x="1360722" y="1732715"/>
                  <a:pt x="3854878" y="838759"/>
                  <a:pt x="4317653" y="638037"/>
                </a:cubicBezTo>
                <a:cubicBezTo>
                  <a:pt x="4780428" y="437315"/>
                  <a:pt x="3473877" y="805306"/>
                  <a:pt x="3603975" y="716096"/>
                </a:cubicBezTo>
                <a:cubicBezTo>
                  <a:pt x="3734073" y="626886"/>
                  <a:pt x="5360293" y="50740"/>
                  <a:pt x="5098239" y="102779"/>
                </a:cubicBezTo>
                <a:cubicBezTo>
                  <a:pt x="4836185" y="154818"/>
                  <a:pt x="2449824" y="922394"/>
                  <a:pt x="2031653" y="1028330"/>
                </a:cubicBezTo>
                <a:cubicBezTo>
                  <a:pt x="1613482" y="1134266"/>
                  <a:pt x="2817814" y="693793"/>
                  <a:pt x="2589214" y="738398"/>
                </a:cubicBezTo>
                <a:cubicBezTo>
                  <a:pt x="2360614" y="783003"/>
                  <a:pt x="964853" y="1249496"/>
                  <a:pt x="660053" y="1295959"/>
                </a:cubicBezTo>
                <a:cubicBezTo>
                  <a:pt x="355253" y="1342423"/>
                  <a:pt x="765990" y="1074794"/>
                  <a:pt x="760414" y="1017179"/>
                </a:cubicBezTo>
                <a:cubicBezTo>
                  <a:pt x="754838" y="959564"/>
                  <a:pt x="637751" y="1052491"/>
                  <a:pt x="626600" y="950271"/>
                </a:cubicBezTo>
                <a:cubicBezTo>
                  <a:pt x="615449" y="848052"/>
                  <a:pt x="693507" y="500506"/>
                  <a:pt x="693507" y="403862"/>
                </a:cubicBezTo>
                <a:cubicBezTo>
                  <a:pt x="693507" y="307218"/>
                  <a:pt x="613590" y="439174"/>
                  <a:pt x="626600" y="370408"/>
                </a:cubicBezTo>
                <a:cubicBezTo>
                  <a:pt x="639610" y="301642"/>
                  <a:pt x="881220" y="-75641"/>
                  <a:pt x="782717" y="13569"/>
                </a:cubicBezTo>
                <a:close/>
              </a:path>
            </a:pathLst>
          </a:custGeom>
          <a:solidFill>
            <a:srgbClr val="FF8AD8"/>
          </a:solidFill>
          <a:ln w="25400" cap="rnd">
            <a:solidFill>
              <a:srgbClr val="FF8A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テキスト ボックス 1466">
            <a:extLst>
              <a:ext uri="{FF2B5EF4-FFF2-40B4-BE49-F238E27FC236}">
                <a16:creationId xmlns:a16="http://schemas.microsoft.com/office/drawing/2014/main" id="{A6EFB2FD-E79F-0D74-2DB8-B8767DF57F6E}"/>
              </a:ext>
            </a:extLst>
          </p:cNvPr>
          <p:cNvSpPr txBox="1"/>
          <p:nvPr/>
        </p:nvSpPr>
        <p:spPr>
          <a:xfrm rot="19199511">
            <a:off x="4379349" y="7726443"/>
            <a:ext cx="46233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i="1" spc="300" dirty="0">
                <a:solidFill>
                  <a:srgbClr val="00B0F0"/>
                </a:solidFill>
                <a:latin typeface="A P-OTF Bunkyu MidasiG Std EB" panose="020B0900000000000000" pitchFamily="34" charset="-128"/>
                <a:ea typeface="A P-OTF Bunkyu MidasiG Std EB" panose="020B0900000000000000" pitchFamily="34" charset="-128"/>
              </a:rPr>
              <a:t>JUST DO IT</a:t>
            </a:r>
            <a:r>
              <a:rPr kumimoji="1" lang="ja-JP" altLang="en-US" sz="4800" i="1" spc="300">
                <a:solidFill>
                  <a:srgbClr val="00B0F0"/>
                </a:solidFill>
                <a:latin typeface="A P-OTF Bunkyu MidasiG Std EB" panose="020B0900000000000000" pitchFamily="34" charset="-128"/>
                <a:ea typeface="A P-OTF Bunkyu MidasiG Std EB" panose="020B0900000000000000" pitchFamily="34" charset="-128"/>
              </a:rPr>
              <a:t>に</a:t>
            </a:r>
            <a:endParaRPr kumimoji="1" lang="en-US" altLang="ja-JP" sz="4800" i="1" spc="300" dirty="0">
              <a:solidFill>
                <a:srgbClr val="00B0F0"/>
              </a:solidFill>
              <a:latin typeface="A P-OTF Bunkyu MidasiG Std EB" panose="020B0900000000000000" pitchFamily="34" charset="-128"/>
              <a:ea typeface="A P-OTF Bunkyu MidasiG Std EB" panose="020B0900000000000000" pitchFamily="34" charset="-128"/>
            </a:endParaRPr>
          </a:p>
          <a:p>
            <a:pPr algn="r"/>
            <a:r>
              <a:rPr kumimoji="1" lang="ja-JP" altLang="en-US" sz="4800" i="1" spc="300">
                <a:solidFill>
                  <a:srgbClr val="00B0F0"/>
                </a:solidFill>
                <a:latin typeface="A P-OTF Bunkyu MidasiG Std EB" panose="020B0900000000000000" pitchFamily="34" charset="-128"/>
                <a:ea typeface="A P-OTF Bunkyu MidasiG Std EB" panose="020B0900000000000000" pitchFamily="34" charset="-128"/>
              </a:rPr>
              <a:t>私も共感</a:t>
            </a:r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6BA82F90-6A45-AF6E-AC97-1C8E145E1D42}"/>
              </a:ext>
            </a:extLst>
          </p:cNvPr>
          <p:cNvSpPr/>
          <p:nvPr/>
        </p:nvSpPr>
        <p:spPr>
          <a:xfrm>
            <a:off x="3470268" y="9516168"/>
            <a:ext cx="6607216" cy="2410506"/>
          </a:xfrm>
          <a:custGeom>
            <a:avLst/>
            <a:gdLst>
              <a:gd name="connsiteX0" fmla="*/ 206382 w 6607216"/>
              <a:gd name="connsiteY0" fmla="*/ 713682 h 2410506"/>
              <a:gd name="connsiteX1" fmla="*/ 5292732 w 6607216"/>
              <a:gd name="connsiteY1" fmla="*/ 294582 h 2410506"/>
              <a:gd name="connsiteX2" fmla="*/ 2149482 w 6607216"/>
              <a:gd name="connsiteY2" fmla="*/ 885132 h 2410506"/>
              <a:gd name="connsiteX3" fmla="*/ 5026032 w 6607216"/>
              <a:gd name="connsiteY3" fmla="*/ 1037532 h 2410506"/>
              <a:gd name="connsiteX4" fmla="*/ 1406532 w 6607216"/>
              <a:gd name="connsiteY4" fmla="*/ 2028132 h 2410506"/>
              <a:gd name="connsiteX5" fmla="*/ 5768982 w 6607216"/>
              <a:gd name="connsiteY5" fmla="*/ 2180532 h 2410506"/>
              <a:gd name="connsiteX6" fmla="*/ 1635132 w 6607216"/>
              <a:gd name="connsiteY6" fmla="*/ 2409132 h 2410506"/>
              <a:gd name="connsiteX7" fmla="*/ 187332 w 6607216"/>
              <a:gd name="connsiteY7" fmla="*/ 2066232 h 2410506"/>
              <a:gd name="connsiteX8" fmla="*/ 4702182 w 6607216"/>
              <a:gd name="connsiteY8" fmla="*/ 1018482 h 2410506"/>
              <a:gd name="connsiteX9" fmla="*/ 796932 w 6607216"/>
              <a:gd name="connsiteY9" fmla="*/ 1170882 h 2410506"/>
              <a:gd name="connsiteX10" fmla="*/ 6607182 w 6607216"/>
              <a:gd name="connsiteY10" fmla="*/ 313632 h 2410506"/>
              <a:gd name="connsiteX11" fmla="*/ 701682 w 6607216"/>
              <a:gd name="connsiteY11" fmla="*/ 789882 h 2410506"/>
              <a:gd name="connsiteX12" fmla="*/ 3730632 w 6607216"/>
              <a:gd name="connsiteY12" fmla="*/ 542232 h 2410506"/>
              <a:gd name="connsiteX13" fmla="*/ 854082 w 6607216"/>
              <a:gd name="connsiteY13" fmla="*/ 1456632 h 2410506"/>
              <a:gd name="connsiteX14" fmla="*/ 2282832 w 6607216"/>
              <a:gd name="connsiteY14" fmla="*/ 1456632 h 2410506"/>
              <a:gd name="connsiteX15" fmla="*/ 34932 w 6607216"/>
              <a:gd name="connsiteY15" fmla="*/ 1513782 h 2410506"/>
              <a:gd name="connsiteX16" fmla="*/ 854082 w 6607216"/>
              <a:gd name="connsiteY16" fmla="*/ 1304232 h 2410506"/>
              <a:gd name="connsiteX17" fmla="*/ 4968882 w 6607216"/>
              <a:gd name="connsiteY17" fmla="*/ 8832 h 2410506"/>
              <a:gd name="connsiteX18" fmla="*/ 206382 w 6607216"/>
              <a:gd name="connsiteY18" fmla="*/ 713682 h 241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07216" h="2410506">
                <a:moveTo>
                  <a:pt x="206382" y="713682"/>
                </a:moveTo>
                <a:cubicBezTo>
                  <a:pt x="260357" y="761307"/>
                  <a:pt x="4968882" y="266007"/>
                  <a:pt x="5292732" y="294582"/>
                </a:cubicBezTo>
                <a:cubicBezTo>
                  <a:pt x="5616582" y="323157"/>
                  <a:pt x="2193932" y="761307"/>
                  <a:pt x="2149482" y="885132"/>
                </a:cubicBezTo>
                <a:cubicBezTo>
                  <a:pt x="2105032" y="1008957"/>
                  <a:pt x="5149857" y="847032"/>
                  <a:pt x="5026032" y="1037532"/>
                </a:cubicBezTo>
                <a:cubicBezTo>
                  <a:pt x="4902207" y="1228032"/>
                  <a:pt x="1282707" y="1837632"/>
                  <a:pt x="1406532" y="2028132"/>
                </a:cubicBezTo>
                <a:cubicBezTo>
                  <a:pt x="1530357" y="2218632"/>
                  <a:pt x="5730882" y="2117032"/>
                  <a:pt x="5768982" y="2180532"/>
                </a:cubicBezTo>
                <a:cubicBezTo>
                  <a:pt x="5807082" y="2244032"/>
                  <a:pt x="2565407" y="2428182"/>
                  <a:pt x="1635132" y="2409132"/>
                </a:cubicBezTo>
                <a:cubicBezTo>
                  <a:pt x="704857" y="2390082"/>
                  <a:pt x="-323843" y="2298007"/>
                  <a:pt x="187332" y="2066232"/>
                </a:cubicBezTo>
                <a:cubicBezTo>
                  <a:pt x="698507" y="1834457"/>
                  <a:pt x="4600582" y="1167707"/>
                  <a:pt x="4702182" y="1018482"/>
                </a:cubicBezTo>
                <a:cubicBezTo>
                  <a:pt x="4803782" y="869257"/>
                  <a:pt x="479432" y="1288357"/>
                  <a:pt x="796932" y="1170882"/>
                </a:cubicBezTo>
                <a:cubicBezTo>
                  <a:pt x="1114432" y="1053407"/>
                  <a:pt x="6623057" y="377132"/>
                  <a:pt x="6607182" y="313632"/>
                </a:cubicBezTo>
                <a:cubicBezTo>
                  <a:pt x="6591307" y="250132"/>
                  <a:pt x="701682" y="789882"/>
                  <a:pt x="701682" y="789882"/>
                </a:cubicBezTo>
                <a:cubicBezTo>
                  <a:pt x="222257" y="827982"/>
                  <a:pt x="3705232" y="431107"/>
                  <a:pt x="3730632" y="542232"/>
                </a:cubicBezTo>
                <a:cubicBezTo>
                  <a:pt x="3756032" y="653357"/>
                  <a:pt x="1095382" y="1304232"/>
                  <a:pt x="854082" y="1456632"/>
                </a:cubicBezTo>
                <a:cubicBezTo>
                  <a:pt x="612782" y="1609032"/>
                  <a:pt x="2419357" y="1447107"/>
                  <a:pt x="2282832" y="1456632"/>
                </a:cubicBezTo>
                <a:cubicBezTo>
                  <a:pt x="2146307" y="1466157"/>
                  <a:pt x="273057" y="1539182"/>
                  <a:pt x="34932" y="1513782"/>
                </a:cubicBezTo>
                <a:cubicBezTo>
                  <a:pt x="-203193" y="1488382"/>
                  <a:pt x="854082" y="1304232"/>
                  <a:pt x="854082" y="1304232"/>
                </a:cubicBezTo>
                <a:cubicBezTo>
                  <a:pt x="1676407" y="1053407"/>
                  <a:pt x="5073657" y="107257"/>
                  <a:pt x="4968882" y="8832"/>
                </a:cubicBezTo>
                <a:cubicBezTo>
                  <a:pt x="4864107" y="-89593"/>
                  <a:pt x="152407" y="666057"/>
                  <a:pt x="206382" y="7136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856BDE02-EFCA-2E4B-FB7E-29DBE58C91FF}"/>
              </a:ext>
            </a:extLst>
          </p:cNvPr>
          <p:cNvSpPr/>
          <p:nvPr/>
        </p:nvSpPr>
        <p:spPr>
          <a:xfrm>
            <a:off x="27709" y="12559974"/>
            <a:ext cx="9506732" cy="172353"/>
          </a:xfrm>
          <a:custGeom>
            <a:avLst/>
            <a:gdLst>
              <a:gd name="connsiteX0" fmla="*/ 0 w 9506732"/>
              <a:gd name="connsiteY0" fmla="*/ 130790 h 172353"/>
              <a:gd name="connsiteX1" fmla="*/ 6054436 w 9506732"/>
              <a:gd name="connsiteY1" fmla="*/ 172353 h 172353"/>
              <a:gd name="connsiteX2" fmla="*/ 9490364 w 9506732"/>
              <a:gd name="connsiteY2" fmla="*/ 6099 h 172353"/>
              <a:gd name="connsiteX3" fmla="*/ 4724400 w 9506732"/>
              <a:gd name="connsiteY3" fmla="*/ 47662 h 172353"/>
              <a:gd name="connsiteX4" fmla="*/ 4294909 w 9506732"/>
              <a:gd name="connsiteY4" fmla="*/ 158499 h 172353"/>
              <a:gd name="connsiteX5" fmla="*/ 1690255 w 9506732"/>
              <a:gd name="connsiteY5" fmla="*/ 158499 h 172353"/>
              <a:gd name="connsiteX6" fmla="*/ 1260764 w 9506732"/>
              <a:gd name="connsiteY6" fmla="*/ 103081 h 172353"/>
              <a:gd name="connsiteX7" fmla="*/ 0 w 9506732"/>
              <a:gd name="connsiteY7" fmla="*/ 130790 h 1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6732" h="172353">
                <a:moveTo>
                  <a:pt x="0" y="130790"/>
                </a:moveTo>
                <a:lnTo>
                  <a:pt x="6054436" y="172353"/>
                </a:lnTo>
                <a:cubicBezTo>
                  <a:pt x="7636163" y="151571"/>
                  <a:pt x="9712037" y="26881"/>
                  <a:pt x="9490364" y="6099"/>
                </a:cubicBezTo>
                <a:cubicBezTo>
                  <a:pt x="9268691" y="-14683"/>
                  <a:pt x="5590309" y="22262"/>
                  <a:pt x="4724400" y="47662"/>
                </a:cubicBezTo>
                <a:cubicBezTo>
                  <a:pt x="3858491" y="73062"/>
                  <a:pt x="4800600" y="140026"/>
                  <a:pt x="4294909" y="158499"/>
                </a:cubicBezTo>
                <a:cubicBezTo>
                  <a:pt x="3789218" y="176972"/>
                  <a:pt x="2195946" y="167735"/>
                  <a:pt x="1690255" y="158499"/>
                </a:cubicBezTo>
                <a:cubicBezTo>
                  <a:pt x="1184564" y="149263"/>
                  <a:pt x="1260764" y="103081"/>
                  <a:pt x="1260764" y="103081"/>
                </a:cubicBezTo>
                <a:lnTo>
                  <a:pt x="0" y="13079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C5438B55-013E-42D0-3582-26719E603664}"/>
              </a:ext>
            </a:extLst>
          </p:cNvPr>
          <p:cNvSpPr/>
          <p:nvPr/>
        </p:nvSpPr>
        <p:spPr>
          <a:xfrm>
            <a:off x="122470" y="12190658"/>
            <a:ext cx="5885677" cy="589145"/>
          </a:xfrm>
          <a:custGeom>
            <a:avLst/>
            <a:gdLst>
              <a:gd name="connsiteX0" fmla="*/ 34284 w 5885677"/>
              <a:gd name="connsiteY0" fmla="*/ 323559 h 589145"/>
              <a:gd name="connsiteX1" fmla="*/ 103953 w 5885677"/>
              <a:gd name="connsiteY1" fmla="*/ 332268 h 589145"/>
              <a:gd name="connsiteX2" fmla="*/ 1732456 w 5885677"/>
              <a:gd name="connsiteY2" fmla="*/ 445479 h 589145"/>
              <a:gd name="connsiteX3" fmla="*/ 1619244 w 5885677"/>
              <a:gd name="connsiteY3" fmla="*/ 454188 h 589145"/>
              <a:gd name="connsiteX4" fmla="*/ 1906627 w 5885677"/>
              <a:gd name="connsiteY4" fmla="*/ 436771 h 589145"/>
              <a:gd name="connsiteX5" fmla="*/ 2237553 w 5885677"/>
              <a:gd name="connsiteY5" fmla="*/ 497731 h 589145"/>
              <a:gd name="connsiteX6" fmla="*/ 3778970 w 5885677"/>
              <a:gd name="connsiteY6" fmla="*/ 401936 h 589145"/>
              <a:gd name="connsiteX7" fmla="*/ 5372639 w 5885677"/>
              <a:gd name="connsiteY7" fmla="*/ 1342 h 589145"/>
              <a:gd name="connsiteX8" fmla="*/ 4763039 w 5885677"/>
              <a:gd name="connsiteY8" fmla="*/ 271308 h 589145"/>
              <a:gd name="connsiteX9" fmla="*/ 5842901 w 5885677"/>
              <a:gd name="connsiteY9" fmla="*/ 253891 h 589145"/>
              <a:gd name="connsiteX10" fmla="*/ 3012616 w 5885677"/>
              <a:gd name="connsiteY10" fmla="*/ 576108 h 589145"/>
              <a:gd name="connsiteX11" fmla="*/ 1209941 w 5885677"/>
              <a:gd name="connsiteY11" fmla="*/ 506439 h 589145"/>
              <a:gd name="connsiteX12" fmla="*/ 34284 w 5885677"/>
              <a:gd name="connsiteY12" fmla="*/ 323559 h 58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85677" h="589145">
                <a:moveTo>
                  <a:pt x="34284" y="323559"/>
                </a:moveTo>
                <a:cubicBezTo>
                  <a:pt x="-72396" y="317753"/>
                  <a:pt x="103953" y="332268"/>
                  <a:pt x="103953" y="332268"/>
                </a:cubicBezTo>
                <a:lnTo>
                  <a:pt x="1732456" y="445479"/>
                </a:lnTo>
                <a:lnTo>
                  <a:pt x="1619244" y="454188"/>
                </a:lnTo>
                <a:cubicBezTo>
                  <a:pt x="1648272" y="452737"/>
                  <a:pt x="1803576" y="429514"/>
                  <a:pt x="1906627" y="436771"/>
                </a:cubicBezTo>
                <a:cubicBezTo>
                  <a:pt x="2009678" y="444028"/>
                  <a:pt x="1925496" y="503537"/>
                  <a:pt x="2237553" y="497731"/>
                </a:cubicBezTo>
                <a:cubicBezTo>
                  <a:pt x="2549610" y="491925"/>
                  <a:pt x="3256456" y="484667"/>
                  <a:pt x="3778970" y="401936"/>
                </a:cubicBezTo>
                <a:cubicBezTo>
                  <a:pt x="4301484" y="319205"/>
                  <a:pt x="5208627" y="23113"/>
                  <a:pt x="5372639" y="1342"/>
                </a:cubicBezTo>
                <a:cubicBezTo>
                  <a:pt x="5536651" y="-20429"/>
                  <a:pt x="4684662" y="229217"/>
                  <a:pt x="4763039" y="271308"/>
                </a:cubicBezTo>
                <a:cubicBezTo>
                  <a:pt x="4841416" y="313399"/>
                  <a:pt x="6134638" y="203091"/>
                  <a:pt x="5842901" y="253891"/>
                </a:cubicBezTo>
                <a:cubicBezTo>
                  <a:pt x="5551164" y="304691"/>
                  <a:pt x="3784776" y="534017"/>
                  <a:pt x="3012616" y="576108"/>
                </a:cubicBezTo>
                <a:cubicBezTo>
                  <a:pt x="2240456" y="618199"/>
                  <a:pt x="1706330" y="548530"/>
                  <a:pt x="1209941" y="506439"/>
                </a:cubicBezTo>
                <a:cubicBezTo>
                  <a:pt x="713552" y="464348"/>
                  <a:pt x="373918" y="393953"/>
                  <a:pt x="34284" y="32355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EAE3A9B9-F29E-6C4F-6610-B2B118EA5045}"/>
              </a:ext>
            </a:extLst>
          </p:cNvPr>
          <p:cNvSpPr/>
          <p:nvPr/>
        </p:nvSpPr>
        <p:spPr>
          <a:xfrm>
            <a:off x="5129568" y="320323"/>
            <a:ext cx="3781660" cy="5956814"/>
          </a:xfrm>
          <a:custGeom>
            <a:avLst/>
            <a:gdLst>
              <a:gd name="connsiteX0" fmla="*/ 930573 w 3781660"/>
              <a:gd name="connsiteY0" fmla="*/ 343065 h 5956814"/>
              <a:gd name="connsiteX1" fmla="*/ 1199514 w 3781660"/>
              <a:gd name="connsiteY1" fmla="*/ 378924 h 5956814"/>
              <a:gd name="connsiteX2" fmla="*/ 3781350 w 3781660"/>
              <a:gd name="connsiteY2" fmla="*/ 378924 h 5956814"/>
              <a:gd name="connsiteX3" fmla="*/ 1020220 w 3781660"/>
              <a:gd name="connsiteY3" fmla="*/ 1203677 h 5956814"/>
              <a:gd name="connsiteX4" fmla="*/ 1002291 w 3781660"/>
              <a:gd name="connsiteY4" fmla="*/ 1759489 h 5956814"/>
              <a:gd name="connsiteX5" fmla="*/ 3153820 w 3781660"/>
              <a:gd name="connsiteY5" fmla="*/ 1239536 h 5956814"/>
              <a:gd name="connsiteX6" fmla="*/ 141679 w 3781660"/>
              <a:gd name="connsiteY6" fmla="*/ 2763536 h 5956814"/>
              <a:gd name="connsiteX7" fmla="*/ 2866950 w 3781660"/>
              <a:gd name="connsiteY7" fmla="*/ 1956712 h 5956814"/>
              <a:gd name="connsiteX8" fmla="*/ 1540173 w 3781660"/>
              <a:gd name="connsiteY8" fmla="*/ 2799395 h 5956814"/>
              <a:gd name="connsiteX9" fmla="*/ 1163656 w 3781660"/>
              <a:gd name="connsiteY9" fmla="*/ 4664053 h 5956814"/>
              <a:gd name="connsiteX10" fmla="*/ 1199514 w 3781660"/>
              <a:gd name="connsiteY10" fmla="*/ 4215818 h 5956814"/>
              <a:gd name="connsiteX11" fmla="*/ 69961 w 3781660"/>
              <a:gd name="connsiteY11" fmla="*/ 5865324 h 5956814"/>
              <a:gd name="connsiteX12" fmla="*/ 177538 w 3781660"/>
              <a:gd name="connsiteY12" fmla="*/ 5703959 h 5956814"/>
              <a:gd name="connsiteX13" fmla="*/ 643703 w 3781660"/>
              <a:gd name="connsiteY13" fmla="*/ 5363301 h 5956814"/>
              <a:gd name="connsiteX14" fmla="*/ 930573 w 3781660"/>
              <a:gd name="connsiteY14" fmla="*/ 4126171 h 5956814"/>
              <a:gd name="connsiteX15" fmla="*/ 661632 w 3781660"/>
              <a:gd name="connsiteY15" fmla="*/ 3337277 h 5956814"/>
              <a:gd name="connsiteX16" fmla="*/ 3333114 w 3781660"/>
              <a:gd name="connsiteY16" fmla="*/ 1365042 h 5956814"/>
              <a:gd name="connsiteX17" fmla="*/ 1091938 w 3781660"/>
              <a:gd name="connsiteY17" fmla="*/ 1006453 h 5956814"/>
              <a:gd name="connsiteX18" fmla="*/ 3763420 w 3781660"/>
              <a:gd name="connsiteY18" fmla="*/ 20336 h 5956814"/>
              <a:gd name="connsiteX19" fmla="*/ 930573 w 3781660"/>
              <a:gd name="connsiteY19" fmla="*/ 343065 h 595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81660" h="5956814">
                <a:moveTo>
                  <a:pt x="930573" y="343065"/>
                </a:moveTo>
                <a:cubicBezTo>
                  <a:pt x="503255" y="402830"/>
                  <a:pt x="724385" y="372948"/>
                  <a:pt x="1199514" y="378924"/>
                </a:cubicBezTo>
                <a:cubicBezTo>
                  <a:pt x="1674643" y="384900"/>
                  <a:pt x="3811232" y="241465"/>
                  <a:pt x="3781350" y="378924"/>
                </a:cubicBezTo>
                <a:cubicBezTo>
                  <a:pt x="3751468" y="516383"/>
                  <a:pt x="1483396" y="973583"/>
                  <a:pt x="1020220" y="1203677"/>
                </a:cubicBezTo>
                <a:cubicBezTo>
                  <a:pt x="557044" y="1433771"/>
                  <a:pt x="646691" y="1753513"/>
                  <a:pt x="1002291" y="1759489"/>
                </a:cubicBezTo>
                <a:cubicBezTo>
                  <a:pt x="1357891" y="1765465"/>
                  <a:pt x="3297255" y="1072195"/>
                  <a:pt x="3153820" y="1239536"/>
                </a:cubicBezTo>
                <a:cubicBezTo>
                  <a:pt x="3010385" y="1406877"/>
                  <a:pt x="189491" y="2644007"/>
                  <a:pt x="141679" y="2763536"/>
                </a:cubicBezTo>
                <a:cubicBezTo>
                  <a:pt x="93867" y="2883065"/>
                  <a:pt x="2633868" y="1950736"/>
                  <a:pt x="2866950" y="1956712"/>
                </a:cubicBezTo>
                <a:cubicBezTo>
                  <a:pt x="3100032" y="1962688"/>
                  <a:pt x="1824055" y="2348172"/>
                  <a:pt x="1540173" y="2799395"/>
                </a:cubicBezTo>
                <a:cubicBezTo>
                  <a:pt x="1256291" y="3250618"/>
                  <a:pt x="1220432" y="4427983"/>
                  <a:pt x="1163656" y="4664053"/>
                </a:cubicBezTo>
                <a:cubicBezTo>
                  <a:pt x="1106880" y="4900123"/>
                  <a:pt x="1381796" y="4015606"/>
                  <a:pt x="1199514" y="4215818"/>
                </a:cubicBezTo>
                <a:cubicBezTo>
                  <a:pt x="1017232" y="4416030"/>
                  <a:pt x="240290" y="5617301"/>
                  <a:pt x="69961" y="5865324"/>
                </a:cubicBezTo>
                <a:cubicBezTo>
                  <a:pt x="-100368" y="6113347"/>
                  <a:pt x="81914" y="5787630"/>
                  <a:pt x="177538" y="5703959"/>
                </a:cubicBezTo>
                <a:cubicBezTo>
                  <a:pt x="273162" y="5620289"/>
                  <a:pt x="518197" y="5626266"/>
                  <a:pt x="643703" y="5363301"/>
                </a:cubicBezTo>
                <a:cubicBezTo>
                  <a:pt x="769209" y="5100336"/>
                  <a:pt x="927585" y="4463842"/>
                  <a:pt x="930573" y="4126171"/>
                </a:cubicBezTo>
                <a:cubicBezTo>
                  <a:pt x="933561" y="3788500"/>
                  <a:pt x="261209" y="3797465"/>
                  <a:pt x="661632" y="3337277"/>
                </a:cubicBezTo>
                <a:cubicBezTo>
                  <a:pt x="1062055" y="2877089"/>
                  <a:pt x="3261396" y="1753513"/>
                  <a:pt x="3333114" y="1365042"/>
                </a:cubicBezTo>
                <a:cubicBezTo>
                  <a:pt x="3404832" y="976571"/>
                  <a:pt x="1020220" y="1230571"/>
                  <a:pt x="1091938" y="1006453"/>
                </a:cubicBezTo>
                <a:cubicBezTo>
                  <a:pt x="1163656" y="782335"/>
                  <a:pt x="3787326" y="130901"/>
                  <a:pt x="3763420" y="20336"/>
                </a:cubicBezTo>
                <a:cubicBezTo>
                  <a:pt x="3739514" y="-90229"/>
                  <a:pt x="1357891" y="283300"/>
                  <a:pt x="930573" y="3430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 511">
            <a:extLst>
              <a:ext uri="{FF2B5EF4-FFF2-40B4-BE49-F238E27FC236}">
                <a16:creationId xmlns:a16="http://schemas.microsoft.com/office/drawing/2014/main" id="{6CC488CB-4873-D72E-1E0C-5966B04C2ABD}"/>
              </a:ext>
            </a:extLst>
          </p:cNvPr>
          <p:cNvSpPr/>
          <p:nvPr/>
        </p:nvSpPr>
        <p:spPr>
          <a:xfrm>
            <a:off x="5586198" y="634166"/>
            <a:ext cx="3921670" cy="7682564"/>
          </a:xfrm>
          <a:custGeom>
            <a:avLst/>
            <a:gdLst>
              <a:gd name="connsiteX0" fmla="*/ 7778 w 3921670"/>
              <a:gd name="connsiteY0" fmla="*/ 1158775 h 7682564"/>
              <a:gd name="connsiteX1" fmla="*/ 3611590 w 3921670"/>
              <a:gd name="connsiteY1" fmla="*/ 818116 h 7682564"/>
              <a:gd name="connsiteX2" fmla="*/ 2589614 w 3921670"/>
              <a:gd name="connsiteY2" fmla="*/ 1087058 h 7682564"/>
              <a:gd name="connsiteX3" fmla="*/ 3468155 w 3921670"/>
              <a:gd name="connsiteY3" fmla="*/ 1140846 h 7682564"/>
              <a:gd name="connsiteX4" fmla="*/ 3719167 w 3921670"/>
              <a:gd name="connsiteY4" fmla="*/ 2664846 h 7682564"/>
              <a:gd name="connsiteX5" fmla="*/ 3665378 w 3921670"/>
              <a:gd name="connsiteY5" fmla="*/ 2252469 h 7682564"/>
              <a:gd name="connsiteX6" fmla="*/ 3898461 w 3921670"/>
              <a:gd name="connsiteY6" fmla="*/ 5551481 h 7682564"/>
              <a:gd name="connsiteX7" fmla="*/ 3862602 w 3921670"/>
              <a:gd name="connsiteY7" fmla="*/ 4977740 h 7682564"/>
              <a:gd name="connsiteX8" fmla="*/ 3450226 w 3921670"/>
              <a:gd name="connsiteY8" fmla="*/ 7667152 h 7682564"/>
              <a:gd name="connsiteX9" fmla="*/ 3611590 w 3921670"/>
              <a:gd name="connsiteY9" fmla="*/ 5981787 h 7682564"/>
              <a:gd name="connsiteX10" fmla="*/ 3772955 w 3921670"/>
              <a:gd name="connsiteY10" fmla="*/ 3973693 h 7682564"/>
              <a:gd name="connsiteX11" fmla="*/ 3521943 w 3921670"/>
              <a:gd name="connsiteY11" fmla="*/ 1750446 h 7682564"/>
              <a:gd name="connsiteX12" fmla="*/ 3521943 w 3921670"/>
              <a:gd name="connsiteY12" fmla="*/ 1911810 h 7682564"/>
              <a:gd name="connsiteX13" fmla="*/ 2984061 w 3921670"/>
              <a:gd name="connsiteY13" fmla="*/ 83010 h 7682564"/>
              <a:gd name="connsiteX14" fmla="*/ 3073708 w 3921670"/>
              <a:gd name="connsiteY14" fmla="*/ 316093 h 7682564"/>
              <a:gd name="connsiteX15" fmla="*/ 2661331 w 3921670"/>
              <a:gd name="connsiteY15" fmla="*/ 351952 h 7682564"/>
              <a:gd name="connsiteX16" fmla="*/ 7778 w 3921670"/>
              <a:gd name="connsiteY16" fmla="*/ 1158775 h 768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21670" h="7682564">
                <a:moveTo>
                  <a:pt x="7778" y="1158775"/>
                </a:moveTo>
                <a:cubicBezTo>
                  <a:pt x="166155" y="1236469"/>
                  <a:pt x="3181284" y="830069"/>
                  <a:pt x="3611590" y="818116"/>
                </a:cubicBezTo>
                <a:cubicBezTo>
                  <a:pt x="4041896" y="806163"/>
                  <a:pt x="2613520" y="1033270"/>
                  <a:pt x="2589614" y="1087058"/>
                </a:cubicBezTo>
                <a:cubicBezTo>
                  <a:pt x="2565708" y="1140846"/>
                  <a:pt x="3279896" y="877881"/>
                  <a:pt x="3468155" y="1140846"/>
                </a:cubicBezTo>
                <a:cubicBezTo>
                  <a:pt x="3656414" y="1403811"/>
                  <a:pt x="3686297" y="2479576"/>
                  <a:pt x="3719167" y="2664846"/>
                </a:cubicBezTo>
                <a:cubicBezTo>
                  <a:pt x="3752037" y="2850116"/>
                  <a:pt x="3635496" y="1771363"/>
                  <a:pt x="3665378" y="2252469"/>
                </a:cubicBezTo>
                <a:cubicBezTo>
                  <a:pt x="3695260" y="2733575"/>
                  <a:pt x="3865590" y="5097269"/>
                  <a:pt x="3898461" y="5551481"/>
                </a:cubicBezTo>
                <a:cubicBezTo>
                  <a:pt x="3931332" y="6005693"/>
                  <a:pt x="3937308" y="4625128"/>
                  <a:pt x="3862602" y="4977740"/>
                </a:cubicBezTo>
                <a:cubicBezTo>
                  <a:pt x="3787896" y="5330352"/>
                  <a:pt x="3492061" y="7499811"/>
                  <a:pt x="3450226" y="7667152"/>
                </a:cubicBezTo>
                <a:cubicBezTo>
                  <a:pt x="3408391" y="7834493"/>
                  <a:pt x="3557802" y="6597364"/>
                  <a:pt x="3611590" y="5981787"/>
                </a:cubicBezTo>
                <a:cubicBezTo>
                  <a:pt x="3665378" y="5366210"/>
                  <a:pt x="3787896" y="4678916"/>
                  <a:pt x="3772955" y="3973693"/>
                </a:cubicBezTo>
                <a:cubicBezTo>
                  <a:pt x="3758014" y="3268470"/>
                  <a:pt x="3563778" y="2094093"/>
                  <a:pt x="3521943" y="1750446"/>
                </a:cubicBezTo>
                <a:cubicBezTo>
                  <a:pt x="3480108" y="1406799"/>
                  <a:pt x="3611590" y="2189716"/>
                  <a:pt x="3521943" y="1911810"/>
                </a:cubicBezTo>
                <a:cubicBezTo>
                  <a:pt x="3432296" y="1633904"/>
                  <a:pt x="3058767" y="348963"/>
                  <a:pt x="2984061" y="83010"/>
                </a:cubicBezTo>
                <a:cubicBezTo>
                  <a:pt x="2909355" y="-182943"/>
                  <a:pt x="3127496" y="271269"/>
                  <a:pt x="3073708" y="316093"/>
                </a:cubicBezTo>
                <a:cubicBezTo>
                  <a:pt x="3019920" y="360917"/>
                  <a:pt x="3166343" y="214493"/>
                  <a:pt x="2661331" y="351952"/>
                </a:cubicBezTo>
                <a:cubicBezTo>
                  <a:pt x="2156319" y="489411"/>
                  <a:pt x="-150599" y="1081081"/>
                  <a:pt x="7778" y="11587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 513">
            <a:extLst>
              <a:ext uri="{FF2B5EF4-FFF2-40B4-BE49-F238E27FC236}">
                <a16:creationId xmlns:a16="http://schemas.microsoft.com/office/drawing/2014/main" id="{3EFD0AA3-B704-BFAF-2129-F761AB0F9096}"/>
              </a:ext>
            </a:extLst>
          </p:cNvPr>
          <p:cNvSpPr/>
          <p:nvPr/>
        </p:nvSpPr>
        <p:spPr>
          <a:xfrm>
            <a:off x="3390911" y="8350055"/>
            <a:ext cx="5658436" cy="2542568"/>
          </a:xfrm>
          <a:custGeom>
            <a:avLst/>
            <a:gdLst>
              <a:gd name="connsiteX0" fmla="*/ 374265 w 5658436"/>
              <a:gd name="connsiteY0" fmla="*/ 1708345 h 2542568"/>
              <a:gd name="connsiteX1" fmla="*/ 3404336 w 5658436"/>
              <a:gd name="connsiteY1" fmla="*/ 1080816 h 2542568"/>
              <a:gd name="connsiteX2" fmla="*/ 3189183 w 5658436"/>
              <a:gd name="connsiteY2" fmla="*/ 1170463 h 2542568"/>
              <a:gd name="connsiteX3" fmla="*/ 5627583 w 5658436"/>
              <a:gd name="connsiteY3" fmla="*/ 5051 h 2542568"/>
              <a:gd name="connsiteX4" fmla="*/ 4623536 w 5658436"/>
              <a:gd name="connsiteY4" fmla="*/ 740157 h 2542568"/>
              <a:gd name="connsiteX5" fmla="*/ 5537936 w 5658436"/>
              <a:gd name="connsiteY5" fmla="*/ 560863 h 2542568"/>
              <a:gd name="connsiteX6" fmla="*/ 5053842 w 5658436"/>
              <a:gd name="connsiteY6" fmla="*/ 776016 h 2542568"/>
              <a:gd name="connsiteX7" fmla="*/ 5035913 w 5658436"/>
              <a:gd name="connsiteY7" fmla="*/ 1134604 h 2542568"/>
              <a:gd name="connsiteX8" fmla="*/ 194971 w 5658436"/>
              <a:gd name="connsiteY8" fmla="*/ 2497239 h 2542568"/>
              <a:gd name="connsiteX9" fmla="*/ 930077 w 5658436"/>
              <a:gd name="connsiteY9" fmla="*/ 2210369 h 2542568"/>
              <a:gd name="connsiteX10" fmla="*/ 732854 w 5658436"/>
              <a:gd name="connsiteY10" fmla="*/ 2138651 h 2542568"/>
              <a:gd name="connsiteX11" fmla="*/ 930077 w 5658436"/>
              <a:gd name="connsiteY11" fmla="*/ 1995216 h 2542568"/>
              <a:gd name="connsiteX12" fmla="*/ 123254 w 5658436"/>
              <a:gd name="connsiteY12" fmla="*/ 2120721 h 2542568"/>
              <a:gd name="connsiteX13" fmla="*/ 159113 w 5658436"/>
              <a:gd name="connsiteY13" fmla="*/ 2084863 h 2542568"/>
              <a:gd name="connsiteX14" fmla="*/ 696995 w 5658436"/>
              <a:gd name="connsiteY14" fmla="*/ 1726274 h 2542568"/>
              <a:gd name="connsiteX15" fmla="*/ 374265 w 5658436"/>
              <a:gd name="connsiteY15" fmla="*/ 1708345 h 254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58436" h="2542568">
                <a:moveTo>
                  <a:pt x="374265" y="1708345"/>
                </a:moveTo>
                <a:cubicBezTo>
                  <a:pt x="825488" y="1600769"/>
                  <a:pt x="2935183" y="1170463"/>
                  <a:pt x="3404336" y="1080816"/>
                </a:cubicBezTo>
                <a:cubicBezTo>
                  <a:pt x="3873489" y="991169"/>
                  <a:pt x="3189183" y="1170463"/>
                  <a:pt x="3189183" y="1170463"/>
                </a:cubicBezTo>
                <a:cubicBezTo>
                  <a:pt x="3559724" y="991169"/>
                  <a:pt x="5388524" y="76769"/>
                  <a:pt x="5627583" y="5051"/>
                </a:cubicBezTo>
                <a:cubicBezTo>
                  <a:pt x="5866642" y="-66667"/>
                  <a:pt x="4638477" y="647522"/>
                  <a:pt x="4623536" y="740157"/>
                </a:cubicBezTo>
                <a:cubicBezTo>
                  <a:pt x="4608595" y="832792"/>
                  <a:pt x="5466218" y="554887"/>
                  <a:pt x="5537936" y="560863"/>
                </a:cubicBezTo>
                <a:cubicBezTo>
                  <a:pt x="5609654" y="566839"/>
                  <a:pt x="5137512" y="680393"/>
                  <a:pt x="5053842" y="776016"/>
                </a:cubicBezTo>
                <a:cubicBezTo>
                  <a:pt x="4970172" y="871639"/>
                  <a:pt x="5845725" y="847733"/>
                  <a:pt x="5035913" y="1134604"/>
                </a:cubicBezTo>
                <a:cubicBezTo>
                  <a:pt x="4226101" y="1421474"/>
                  <a:pt x="879277" y="2317945"/>
                  <a:pt x="194971" y="2497239"/>
                </a:cubicBezTo>
                <a:cubicBezTo>
                  <a:pt x="-489335" y="2676533"/>
                  <a:pt x="840430" y="2270134"/>
                  <a:pt x="930077" y="2210369"/>
                </a:cubicBezTo>
                <a:cubicBezTo>
                  <a:pt x="1019724" y="2150604"/>
                  <a:pt x="732854" y="2174510"/>
                  <a:pt x="732854" y="2138651"/>
                </a:cubicBezTo>
                <a:cubicBezTo>
                  <a:pt x="732854" y="2102792"/>
                  <a:pt x="1031677" y="1998204"/>
                  <a:pt x="930077" y="1995216"/>
                </a:cubicBezTo>
                <a:cubicBezTo>
                  <a:pt x="828477" y="1992228"/>
                  <a:pt x="251748" y="2105780"/>
                  <a:pt x="123254" y="2120721"/>
                </a:cubicBezTo>
                <a:cubicBezTo>
                  <a:pt x="-5240" y="2135662"/>
                  <a:pt x="63490" y="2150604"/>
                  <a:pt x="159113" y="2084863"/>
                </a:cubicBezTo>
                <a:cubicBezTo>
                  <a:pt x="254736" y="2019122"/>
                  <a:pt x="658148" y="1795003"/>
                  <a:pt x="696995" y="1726274"/>
                </a:cubicBezTo>
                <a:cubicBezTo>
                  <a:pt x="735842" y="1657545"/>
                  <a:pt x="-76958" y="1815921"/>
                  <a:pt x="374265" y="170834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90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1E622862-EB0C-1C13-B169-066F6CCBF615}"/>
              </a:ext>
            </a:extLst>
          </p:cNvPr>
          <p:cNvSpPr txBox="1"/>
          <p:nvPr/>
        </p:nvSpPr>
        <p:spPr>
          <a:xfrm>
            <a:off x="2844800" y="5604933"/>
            <a:ext cx="520046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0" dirty="0">
                <a:latin typeface="Charm" pitchFamily="2" charset="-34"/>
                <a:cs typeface="Charm" pitchFamily="2" charset="-34"/>
              </a:rPr>
              <a:t>mash</a:t>
            </a:r>
            <a:endParaRPr kumimoji="1" lang="ja-JP" altLang="en-US" sz="20000">
              <a:latin typeface="Charm" pitchFamily="2" charset="-34"/>
              <a:cs typeface="Charm" pitchFamily="2" charset="-34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30F5F92-671F-4842-7EA0-61096F1FAC19}"/>
              </a:ext>
            </a:extLst>
          </p:cNvPr>
          <p:cNvGrpSpPr/>
          <p:nvPr/>
        </p:nvGrpSpPr>
        <p:grpSpPr>
          <a:xfrm>
            <a:off x="2980662" y="5623847"/>
            <a:ext cx="4855332" cy="2320406"/>
            <a:chOff x="2980662" y="5623847"/>
            <a:chExt cx="4855332" cy="2320406"/>
          </a:xfrm>
          <a:solidFill>
            <a:srgbClr val="FF0000"/>
          </a:solidFill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BED73C86-249A-1C31-BFFF-184DBD821814}"/>
                </a:ext>
              </a:extLst>
            </p:cNvPr>
            <p:cNvSpPr/>
            <p:nvPr/>
          </p:nvSpPr>
          <p:spPr>
            <a:xfrm>
              <a:off x="2980662" y="6631118"/>
              <a:ext cx="457200" cy="1308211"/>
            </a:xfrm>
            <a:custGeom>
              <a:avLst/>
              <a:gdLst>
                <a:gd name="connsiteX0" fmla="*/ 1330 w 457200"/>
                <a:gd name="connsiteY0" fmla="*/ 369575 h 1308211"/>
                <a:gd name="connsiteX1" fmla="*/ 321662 w 457200"/>
                <a:gd name="connsiteY1" fmla="*/ 37595 h 1308211"/>
                <a:gd name="connsiteX2" fmla="*/ 176056 w 457200"/>
                <a:gd name="connsiteY2" fmla="*/ 101662 h 1308211"/>
                <a:gd name="connsiteX3" fmla="*/ 403200 w 457200"/>
                <a:gd name="connsiteY3" fmla="*/ 2650 h 1308211"/>
                <a:gd name="connsiteX4" fmla="*/ 414849 w 457200"/>
                <a:gd name="connsiteY4" fmla="*/ 229794 h 1308211"/>
                <a:gd name="connsiteX5" fmla="*/ 420673 w 457200"/>
                <a:gd name="connsiteY5" fmla="*/ 433641 h 1308211"/>
                <a:gd name="connsiteX6" fmla="*/ 455618 w 457200"/>
                <a:gd name="connsiteY6" fmla="*/ 363751 h 1308211"/>
                <a:gd name="connsiteX7" fmla="*/ 362431 w 457200"/>
                <a:gd name="connsiteY7" fmla="*/ 771445 h 1308211"/>
                <a:gd name="connsiteX8" fmla="*/ 304189 w 457200"/>
                <a:gd name="connsiteY8" fmla="*/ 1074304 h 1308211"/>
                <a:gd name="connsiteX9" fmla="*/ 111990 w 457200"/>
                <a:gd name="connsiteY9" fmla="*/ 1307272 h 1308211"/>
                <a:gd name="connsiteX10" fmla="*/ 199353 w 457200"/>
                <a:gd name="connsiteY10" fmla="*/ 986941 h 1308211"/>
                <a:gd name="connsiteX11" fmla="*/ 327486 w 457200"/>
                <a:gd name="connsiteY11" fmla="*/ 194849 h 1308211"/>
                <a:gd name="connsiteX12" fmla="*/ 211002 w 457200"/>
                <a:gd name="connsiteY12" fmla="*/ 282212 h 1308211"/>
                <a:gd name="connsiteX13" fmla="*/ 1330 w 457200"/>
                <a:gd name="connsiteY13" fmla="*/ 369575 h 130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7200" h="1308211">
                  <a:moveTo>
                    <a:pt x="1330" y="369575"/>
                  </a:moveTo>
                  <a:cubicBezTo>
                    <a:pt x="19773" y="328805"/>
                    <a:pt x="292541" y="82247"/>
                    <a:pt x="321662" y="37595"/>
                  </a:cubicBezTo>
                  <a:cubicBezTo>
                    <a:pt x="350783" y="-7057"/>
                    <a:pt x="176056" y="101662"/>
                    <a:pt x="176056" y="101662"/>
                  </a:cubicBezTo>
                  <a:cubicBezTo>
                    <a:pt x="189646" y="95838"/>
                    <a:pt x="363401" y="-18705"/>
                    <a:pt x="403200" y="2650"/>
                  </a:cubicBezTo>
                  <a:cubicBezTo>
                    <a:pt x="442999" y="24005"/>
                    <a:pt x="411937" y="157962"/>
                    <a:pt x="414849" y="229794"/>
                  </a:cubicBezTo>
                  <a:cubicBezTo>
                    <a:pt x="417761" y="301626"/>
                    <a:pt x="413878" y="411315"/>
                    <a:pt x="420673" y="433641"/>
                  </a:cubicBezTo>
                  <a:cubicBezTo>
                    <a:pt x="427468" y="455967"/>
                    <a:pt x="465325" y="307450"/>
                    <a:pt x="455618" y="363751"/>
                  </a:cubicBezTo>
                  <a:cubicBezTo>
                    <a:pt x="445911" y="420052"/>
                    <a:pt x="387669" y="653020"/>
                    <a:pt x="362431" y="771445"/>
                  </a:cubicBezTo>
                  <a:cubicBezTo>
                    <a:pt x="337193" y="889870"/>
                    <a:pt x="345929" y="985000"/>
                    <a:pt x="304189" y="1074304"/>
                  </a:cubicBezTo>
                  <a:cubicBezTo>
                    <a:pt x="262449" y="1163609"/>
                    <a:pt x="129463" y="1321832"/>
                    <a:pt x="111990" y="1307272"/>
                  </a:cubicBezTo>
                  <a:cubicBezTo>
                    <a:pt x="94517" y="1292712"/>
                    <a:pt x="163437" y="1172345"/>
                    <a:pt x="199353" y="986941"/>
                  </a:cubicBezTo>
                  <a:cubicBezTo>
                    <a:pt x="235269" y="801537"/>
                    <a:pt x="325545" y="312304"/>
                    <a:pt x="327486" y="194849"/>
                  </a:cubicBezTo>
                  <a:cubicBezTo>
                    <a:pt x="329427" y="77394"/>
                    <a:pt x="260508" y="252120"/>
                    <a:pt x="211002" y="282212"/>
                  </a:cubicBezTo>
                  <a:cubicBezTo>
                    <a:pt x="161496" y="312304"/>
                    <a:pt x="-17113" y="410345"/>
                    <a:pt x="1330" y="3695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791A8239-00F6-B7BD-994D-750B18B0710F}"/>
                </a:ext>
              </a:extLst>
            </p:cNvPr>
            <p:cNvSpPr/>
            <p:nvPr/>
          </p:nvSpPr>
          <p:spPr>
            <a:xfrm>
              <a:off x="3274357" y="6603615"/>
              <a:ext cx="802758" cy="1286358"/>
            </a:xfrm>
            <a:custGeom>
              <a:avLst/>
              <a:gdLst>
                <a:gd name="connsiteX0" fmla="*/ 62912 w 802758"/>
                <a:gd name="connsiteY0" fmla="*/ 513562 h 1286358"/>
                <a:gd name="connsiteX1" fmla="*/ 295880 w 802758"/>
                <a:gd name="connsiteY1" fmla="*/ 187407 h 1286358"/>
                <a:gd name="connsiteX2" fmla="*/ 627860 w 802758"/>
                <a:gd name="connsiteY2" fmla="*/ 6856 h 1286358"/>
                <a:gd name="connsiteX3" fmla="*/ 656981 w 802758"/>
                <a:gd name="connsiteY3" fmla="*/ 35977 h 1286358"/>
                <a:gd name="connsiteX4" fmla="*/ 802586 w 802758"/>
                <a:gd name="connsiteY4" fmla="*/ 18505 h 1286358"/>
                <a:gd name="connsiteX5" fmla="*/ 686102 w 802758"/>
                <a:gd name="connsiteY5" fmla="*/ 123340 h 1286358"/>
                <a:gd name="connsiteX6" fmla="*/ 668629 w 802758"/>
                <a:gd name="connsiteY6" fmla="*/ 432023 h 1286358"/>
                <a:gd name="connsiteX7" fmla="*/ 569618 w 802758"/>
                <a:gd name="connsiteY7" fmla="*/ 1177521 h 1286358"/>
                <a:gd name="connsiteX8" fmla="*/ 354122 w 802758"/>
                <a:gd name="connsiteY8" fmla="*/ 1247412 h 1286358"/>
                <a:gd name="connsiteX9" fmla="*/ 499727 w 802758"/>
                <a:gd name="connsiteY9" fmla="*/ 839717 h 1286358"/>
                <a:gd name="connsiteX10" fmla="*/ 528848 w 802758"/>
                <a:gd name="connsiteY10" fmla="*/ 222352 h 1286358"/>
                <a:gd name="connsiteX11" fmla="*/ 336649 w 802758"/>
                <a:gd name="connsiteY11" fmla="*/ 402902 h 1286358"/>
                <a:gd name="connsiteX12" fmla="*/ 16318 w 802758"/>
                <a:gd name="connsiteY12" fmla="*/ 775651 h 1286358"/>
                <a:gd name="connsiteX13" fmla="*/ 62912 w 802758"/>
                <a:gd name="connsiteY13" fmla="*/ 513562 h 128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2758" h="1286358">
                  <a:moveTo>
                    <a:pt x="62912" y="513562"/>
                  </a:moveTo>
                  <a:cubicBezTo>
                    <a:pt x="109506" y="415521"/>
                    <a:pt x="201722" y="271858"/>
                    <a:pt x="295880" y="187407"/>
                  </a:cubicBezTo>
                  <a:cubicBezTo>
                    <a:pt x="390038" y="102956"/>
                    <a:pt x="567677" y="32094"/>
                    <a:pt x="627860" y="6856"/>
                  </a:cubicBezTo>
                  <a:cubicBezTo>
                    <a:pt x="688043" y="-18382"/>
                    <a:pt x="627860" y="34036"/>
                    <a:pt x="656981" y="35977"/>
                  </a:cubicBezTo>
                  <a:cubicBezTo>
                    <a:pt x="686102" y="37918"/>
                    <a:pt x="797733" y="3945"/>
                    <a:pt x="802586" y="18505"/>
                  </a:cubicBezTo>
                  <a:cubicBezTo>
                    <a:pt x="807439" y="33065"/>
                    <a:pt x="708428" y="54420"/>
                    <a:pt x="686102" y="123340"/>
                  </a:cubicBezTo>
                  <a:cubicBezTo>
                    <a:pt x="663776" y="192260"/>
                    <a:pt x="688043" y="256326"/>
                    <a:pt x="668629" y="432023"/>
                  </a:cubicBezTo>
                  <a:cubicBezTo>
                    <a:pt x="649215" y="607720"/>
                    <a:pt x="622036" y="1041623"/>
                    <a:pt x="569618" y="1177521"/>
                  </a:cubicBezTo>
                  <a:cubicBezTo>
                    <a:pt x="517200" y="1313419"/>
                    <a:pt x="365771" y="1303713"/>
                    <a:pt x="354122" y="1247412"/>
                  </a:cubicBezTo>
                  <a:cubicBezTo>
                    <a:pt x="342474" y="1191111"/>
                    <a:pt x="470606" y="1010560"/>
                    <a:pt x="499727" y="839717"/>
                  </a:cubicBezTo>
                  <a:cubicBezTo>
                    <a:pt x="528848" y="668874"/>
                    <a:pt x="556028" y="295154"/>
                    <a:pt x="528848" y="222352"/>
                  </a:cubicBezTo>
                  <a:cubicBezTo>
                    <a:pt x="501668" y="149550"/>
                    <a:pt x="422071" y="310686"/>
                    <a:pt x="336649" y="402902"/>
                  </a:cubicBezTo>
                  <a:cubicBezTo>
                    <a:pt x="251227" y="495118"/>
                    <a:pt x="56117" y="757208"/>
                    <a:pt x="16318" y="775651"/>
                  </a:cubicBezTo>
                  <a:cubicBezTo>
                    <a:pt x="-23481" y="794094"/>
                    <a:pt x="16318" y="611603"/>
                    <a:pt x="62912" y="5135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D2624BBA-CE02-165A-0E48-0B444404AB14}"/>
                </a:ext>
              </a:extLst>
            </p:cNvPr>
            <p:cNvSpPr/>
            <p:nvPr/>
          </p:nvSpPr>
          <p:spPr>
            <a:xfrm>
              <a:off x="3813975" y="6567200"/>
              <a:ext cx="769254" cy="1357677"/>
            </a:xfrm>
            <a:custGeom>
              <a:avLst/>
              <a:gdLst>
                <a:gd name="connsiteX0" fmla="*/ 70769 w 769254"/>
                <a:gd name="connsiteY0" fmla="*/ 480087 h 1357677"/>
                <a:gd name="connsiteX1" fmla="*/ 379452 w 769254"/>
                <a:gd name="connsiteY1" fmla="*/ 136459 h 1357677"/>
                <a:gd name="connsiteX2" fmla="*/ 583299 w 769254"/>
                <a:gd name="connsiteY2" fmla="*/ 2502 h 1357677"/>
                <a:gd name="connsiteX3" fmla="*/ 583299 w 769254"/>
                <a:gd name="connsiteY3" fmla="*/ 49096 h 1357677"/>
                <a:gd name="connsiteX4" fmla="*/ 629893 w 769254"/>
                <a:gd name="connsiteY4" fmla="*/ 49096 h 1357677"/>
                <a:gd name="connsiteX5" fmla="*/ 618244 w 769254"/>
                <a:gd name="connsiteY5" fmla="*/ 142283 h 1357677"/>
                <a:gd name="connsiteX6" fmla="*/ 612420 w 769254"/>
                <a:gd name="connsiteY6" fmla="*/ 561625 h 1357677"/>
                <a:gd name="connsiteX7" fmla="*/ 659014 w 769254"/>
                <a:gd name="connsiteY7" fmla="*/ 480087 h 1357677"/>
                <a:gd name="connsiteX8" fmla="*/ 542529 w 769254"/>
                <a:gd name="connsiteY8" fmla="*/ 1062507 h 1357677"/>
                <a:gd name="connsiteX9" fmla="*/ 560002 w 769254"/>
                <a:gd name="connsiteY9" fmla="*/ 1149870 h 1357677"/>
                <a:gd name="connsiteX10" fmla="*/ 752201 w 769254"/>
                <a:gd name="connsiteY10" fmla="*/ 881957 h 1357677"/>
                <a:gd name="connsiteX11" fmla="*/ 734728 w 769254"/>
                <a:gd name="connsiteY11" fmla="*/ 1050859 h 1357677"/>
                <a:gd name="connsiteX12" fmla="*/ 530881 w 769254"/>
                <a:gd name="connsiteY12" fmla="*/ 1289651 h 1357677"/>
                <a:gd name="connsiteX13" fmla="*/ 292089 w 769254"/>
                <a:gd name="connsiteY13" fmla="*/ 1301299 h 1357677"/>
                <a:gd name="connsiteX14" fmla="*/ 472639 w 769254"/>
                <a:gd name="connsiteY14" fmla="*/ 619868 h 1357677"/>
                <a:gd name="connsiteX15" fmla="*/ 478463 w 769254"/>
                <a:gd name="connsiteY15" fmla="*/ 241294 h 1357677"/>
                <a:gd name="connsiteX16" fmla="*/ 30000 w 769254"/>
                <a:gd name="connsiteY16" fmla="*/ 724703 h 1357677"/>
                <a:gd name="connsiteX17" fmla="*/ 70769 w 769254"/>
                <a:gd name="connsiteY17" fmla="*/ 480087 h 1357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69254" h="1357677">
                  <a:moveTo>
                    <a:pt x="70769" y="480087"/>
                  </a:moveTo>
                  <a:cubicBezTo>
                    <a:pt x="129011" y="382046"/>
                    <a:pt x="294030" y="216056"/>
                    <a:pt x="379452" y="136459"/>
                  </a:cubicBezTo>
                  <a:cubicBezTo>
                    <a:pt x="464874" y="56862"/>
                    <a:pt x="549325" y="17062"/>
                    <a:pt x="583299" y="2502"/>
                  </a:cubicBezTo>
                  <a:cubicBezTo>
                    <a:pt x="617274" y="-12059"/>
                    <a:pt x="575533" y="41330"/>
                    <a:pt x="583299" y="49096"/>
                  </a:cubicBezTo>
                  <a:cubicBezTo>
                    <a:pt x="591065" y="56862"/>
                    <a:pt x="624069" y="33565"/>
                    <a:pt x="629893" y="49096"/>
                  </a:cubicBezTo>
                  <a:cubicBezTo>
                    <a:pt x="635717" y="64627"/>
                    <a:pt x="621156" y="56861"/>
                    <a:pt x="618244" y="142283"/>
                  </a:cubicBezTo>
                  <a:cubicBezTo>
                    <a:pt x="615332" y="227704"/>
                    <a:pt x="605625" y="505324"/>
                    <a:pt x="612420" y="561625"/>
                  </a:cubicBezTo>
                  <a:cubicBezTo>
                    <a:pt x="619215" y="617926"/>
                    <a:pt x="670662" y="396607"/>
                    <a:pt x="659014" y="480087"/>
                  </a:cubicBezTo>
                  <a:cubicBezTo>
                    <a:pt x="647366" y="563567"/>
                    <a:pt x="559031" y="950877"/>
                    <a:pt x="542529" y="1062507"/>
                  </a:cubicBezTo>
                  <a:cubicBezTo>
                    <a:pt x="526027" y="1174137"/>
                    <a:pt x="525057" y="1179962"/>
                    <a:pt x="560002" y="1149870"/>
                  </a:cubicBezTo>
                  <a:cubicBezTo>
                    <a:pt x="594947" y="1119778"/>
                    <a:pt x="723080" y="898459"/>
                    <a:pt x="752201" y="881957"/>
                  </a:cubicBezTo>
                  <a:cubicBezTo>
                    <a:pt x="781322" y="865455"/>
                    <a:pt x="771615" y="982910"/>
                    <a:pt x="734728" y="1050859"/>
                  </a:cubicBezTo>
                  <a:cubicBezTo>
                    <a:pt x="697841" y="1118808"/>
                    <a:pt x="604654" y="1247911"/>
                    <a:pt x="530881" y="1289651"/>
                  </a:cubicBezTo>
                  <a:cubicBezTo>
                    <a:pt x="457108" y="1331391"/>
                    <a:pt x="301796" y="1412930"/>
                    <a:pt x="292089" y="1301299"/>
                  </a:cubicBezTo>
                  <a:cubicBezTo>
                    <a:pt x="282382" y="1189669"/>
                    <a:pt x="441577" y="796535"/>
                    <a:pt x="472639" y="619868"/>
                  </a:cubicBezTo>
                  <a:cubicBezTo>
                    <a:pt x="503701" y="443201"/>
                    <a:pt x="552236" y="223821"/>
                    <a:pt x="478463" y="241294"/>
                  </a:cubicBezTo>
                  <a:cubicBezTo>
                    <a:pt x="404690" y="258766"/>
                    <a:pt x="92125" y="685875"/>
                    <a:pt x="30000" y="724703"/>
                  </a:cubicBezTo>
                  <a:cubicBezTo>
                    <a:pt x="-32125" y="763531"/>
                    <a:pt x="12527" y="578128"/>
                    <a:pt x="70769" y="4800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4811D9CB-92F3-F2EC-A7B7-32BB2B641629}"/>
                </a:ext>
              </a:extLst>
            </p:cNvPr>
            <p:cNvSpPr/>
            <p:nvPr/>
          </p:nvSpPr>
          <p:spPr>
            <a:xfrm>
              <a:off x="4727379" y="6617398"/>
              <a:ext cx="940105" cy="1259093"/>
            </a:xfrm>
            <a:custGeom>
              <a:avLst/>
              <a:gdLst>
                <a:gd name="connsiteX0" fmla="*/ 933747 w 940105"/>
                <a:gd name="connsiteY0" fmla="*/ 22194 h 1259093"/>
                <a:gd name="connsiteX1" fmla="*/ 595943 w 940105"/>
                <a:gd name="connsiteY1" fmla="*/ 39667 h 1259093"/>
                <a:gd name="connsiteX2" fmla="*/ 234843 w 940105"/>
                <a:gd name="connsiteY2" fmla="*/ 319229 h 1259093"/>
                <a:gd name="connsiteX3" fmla="*/ 13523 w 940105"/>
                <a:gd name="connsiteY3" fmla="*/ 779341 h 1259093"/>
                <a:gd name="connsiteX4" fmla="*/ 42644 w 940105"/>
                <a:gd name="connsiteY4" fmla="*/ 1198684 h 1259093"/>
                <a:gd name="connsiteX5" fmla="*/ 194073 w 940105"/>
                <a:gd name="connsiteY5" fmla="*/ 1251101 h 1259093"/>
                <a:gd name="connsiteX6" fmla="*/ 351327 w 940105"/>
                <a:gd name="connsiteY6" fmla="*/ 1146266 h 1259093"/>
                <a:gd name="connsiteX7" fmla="*/ 747373 w 940105"/>
                <a:gd name="connsiteY7" fmla="*/ 657033 h 1259093"/>
                <a:gd name="connsiteX8" fmla="*/ 485283 w 940105"/>
                <a:gd name="connsiteY8" fmla="*/ 831759 h 1259093"/>
                <a:gd name="connsiteX9" fmla="*/ 258139 w 940105"/>
                <a:gd name="connsiteY9" fmla="*/ 1000661 h 1259093"/>
                <a:gd name="connsiteX10" fmla="*/ 397920 w 940105"/>
                <a:gd name="connsiteY10" fmla="*/ 319229 h 1259093"/>
                <a:gd name="connsiteX11" fmla="*/ 677482 w 940105"/>
                <a:gd name="connsiteY11" fmla="*/ 161975 h 1259093"/>
                <a:gd name="connsiteX12" fmla="*/ 805615 w 940105"/>
                <a:gd name="connsiteY12" fmla="*/ 231866 h 1259093"/>
                <a:gd name="connsiteX13" fmla="*/ 933747 w 940105"/>
                <a:gd name="connsiteY13" fmla="*/ 22194 h 125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0105" h="1259093">
                  <a:moveTo>
                    <a:pt x="933747" y="22194"/>
                  </a:moveTo>
                  <a:cubicBezTo>
                    <a:pt x="898802" y="-9839"/>
                    <a:pt x="712427" y="-9839"/>
                    <a:pt x="595943" y="39667"/>
                  </a:cubicBezTo>
                  <a:cubicBezTo>
                    <a:pt x="479459" y="89173"/>
                    <a:pt x="331913" y="195950"/>
                    <a:pt x="234843" y="319229"/>
                  </a:cubicBezTo>
                  <a:cubicBezTo>
                    <a:pt x="137773" y="442508"/>
                    <a:pt x="45556" y="632765"/>
                    <a:pt x="13523" y="779341"/>
                  </a:cubicBezTo>
                  <a:cubicBezTo>
                    <a:pt x="-18510" y="925917"/>
                    <a:pt x="12552" y="1120057"/>
                    <a:pt x="42644" y="1198684"/>
                  </a:cubicBezTo>
                  <a:cubicBezTo>
                    <a:pt x="72736" y="1277311"/>
                    <a:pt x="142626" y="1259837"/>
                    <a:pt x="194073" y="1251101"/>
                  </a:cubicBezTo>
                  <a:cubicBezTo>
                    <a:pt x="245520" y="1242365"/>
                    <a:pt x="259110" y="1245277"/>
                    <a:pt x="351327" y="1146266"/>
                  </a:cubicBezTo>
                  <a:cubicBezTo>
                    <a:pt x="443544" y="1047255"/>
                    <a:pt x="725047" y="709451"/>
                    <a:pt x="747373" y="657033"/>
                  </a:cubicBezTo>
                  <a:cubicBezTo>
                    <a:pt x="769699" y="604615"/>
                    <a:pt x="566822" y="774488"/>
                    <a:pt x="485283" y="831759"/>
                  </a:cubicBezTo>
                  <a:cubicBezTo>
                    <a:pt x="403744" y="889030"/>
                    <a:pt x="272699" y="1086083"/>
                    <a:pt x="258139" y="1000661"/>
                  </a:cubicBezTo>
                  <a:cubicBezTo>
                    <a:pt x="243578" y="915239"/>
                    <a:pt x="328029" y="459010"/>
                    <a:pt x="397920" y="319229"/>
                  </a:cubicBezTo>
                  <a:cubicBezTo>
                    <a:pt x="467810" y="179448"/>
                    <a:pt x="609533" y="176536"/>
                    <a:pt x="677482" y="161975"/>
                  </a:cubicBezTo>
                  <a:cubicBezTo>
                    <a:pt x="745431" y="147415"/>
                    <a:pt x="760963" y="249338"/>
                    <a:pt x="805615" y="231866"/>
                  </a:cubicBezTo>
                  <a:cubicBezTo>
                    <a:pt x="850267" y="214394"/>
                    <a:pt x="968692" y="54227"/>
                    <a:pt x="933747" y="221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8FFA92F9-88C2-1742-E710-FBA4721C2918}"/>
                </a:ext>
              </a:extLst>
            </p:cNvPr>
            <p:cNvSpPr/>
            <p:nvPr/>
          </p:nvSpPr>
          <p:spPr>
            <a:xfrm>
              <a:off x="5250903" y="6643630"/>
              <a:ext cx="561711" cy="1232252"/>
            </a:xfrm>
            <a:custGeom>
              <a:avLst/>
              <a:gdLst>
                <a:gd name="connsiteX0" fmla="*/ 247145 w 561711"/>
                <a:gd name="connsiteY0" fmla="*/ 112446 h 1232252"/>
                <a:gd name="connsiteX1" fmla="*/ 2529 w 561711"/>
                <a:gd name="connsiteY1" fmla="*/ 782230 h 1232252"/>
                <a:gd name="connsiteX2" fmla="*/ 119013 w 561711"/>
                <a:gd name="connsiteY2" fmla="*/ 677394 h 1232252"/>
                <a:gd name="connsiteX3" fmla="*/ 107365 w 561711"/>
                <a:gd name="connsiteY3" fmla="*/ 881241 h 1232252"/>
                <a:gd name="connsiteX4" fmla="*/ 66595 w 561711"/>
                <a:gd name="connsiteY4" fmla="*/ 1137506 h 1232252"/>
                <a:gd name="connsiteX5" fmla="*/ 153958 w 561711"/>
                <a:gd name="connsiteY5" fmla="*/ 1230694 h 1232252"/>
                <a:gd name="connsiteX6" fmla="*/ 392751 w 561711"/>
                <a:gd name="connsiteY6" fmla="*/ 1073440 h 1232252"/>
                <a:gd name="connsiteX7" fmla="*/ 561652 w 561711"/>
                <a:gd name="connsiteY7" fmla="*/ 578383 h 1232252"/>
                <a:gd name="connsiteX8" fmla="*/ 410223 w 561711"/>
                <a:gd name="connsiteY8" fmla="*/ 863769 h 1232252"/>
                <a:gd name="connsiteX9" fmla="*/ 258794 w 561711"/>
                <a:gd name="connsiteY9" fmla="*/ 1032671 h 1232252"/>
                <a:gd name="connsiteX10" fmla="*/ 311212 w 561711"/>
                <a:gd name="connsiteY10" fmla="*/ 479371 h 1232252"/>
                <a:gd name="connsiteX11" fmla="*/ 450993 w 561711"/>
                <a:gd name="connsiteY11" fmla="*/ 25083 h 1232252"/>
                <a:gd name="connsiteX12" fmla="*/ 317036 w 561711"/>
                <a:gd name="connsiteY12" fmla="*/ 65853 h 1232252"/>
                <a:gd name="connsiteX13" fmla="*/ 247145 w 561711"/>
                <a:gd name="connsiteY13" fmla="*/ 112446 h 123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1711" h="1232252">
                  <a:moveTo>
                    <a:pt x="247145" y="112446"/>
                  </a:moveTo>
                  <a:cubicBezTo>
                    <a:pt x="194727" y="231842"/>
                    <a:pt x="23884" y="688072"/>
                    <a:pt x="2529" y="782230"/>
                  </a:cubicBezTo>
                  <a:cubicBezTo>
                    <a:pt x="-18826" y="876388"/>
                    <a:pt x="101540" y="660892"/>
                    <a:pt x="119013" y="677394"/>
                  </a:cubicBezTo>
                  <a:cubicBezTo>
                    <a:pt x="136486" y="693896"/>
                    <a:pt x="116101" y="804556"/>
                    <a:pt x="107365" y="881241"/>
                  </a:cubicBezTo>
                  <a:cubicBezTo>
                    <a:pt x="98629" y="957926"/>
                    <a:pt x="58829" y="1079264"/>
                    <a:pt x="66595" y="1137506"/>
                  </a:cubicBezTo>
                  <a:cubicBezTo>
                    <a:pt x="74360" y="1195748"/>
                    <a:pt x="99599" y="1241372"/>
                    <a:pt x="153958" y="1230694"/>
                  </a:cubicBezTo>
                  <a:cubicBezTo>
                    <a:pt x="208317" y="1220016"/>
                    <a:pt x="324802" y="1182159"/>
                    <a:pt x="392751" y="1073440"/>
                  </a:cubicBezTo>
                  <a:cubicBezTo>
                    <a:pt x="460700" y="964722"/>
                    <a:pt x="558740" y="613328"/>
                    <a:pt x="561652" y="578383"/>
                  </a:cubicBezTo>
                  <a:cubicBezTo>
                    <a:pt x="564564" y="543438"/>
                    <a:pt x="460699" y="788054"/>
                    <a:pt x="410223" y="863769"/>
                  </a:cubicBezTo>
                  <a:cubicBezTo>
                    <a:pt x="359747" y="939484"/>
                    <a:pt x="275296" y="1096737"/>
                    <a:pt x="258794" y="1032671"/>
                  </a:cubicBezTo>
                  <a:cubicBezTo>
                    <a:pt x="242292" y="968605"/>
                    <a:pt x="279179" y="647302"/>
                    <a:pt x="311212" y="479371"/>
                  </a:cubicBezTo>
                  <a:cubicBezTo>
                    <a:pt x="343245" y="311440"/>
                    <a:pt x="450022" y="94003"/>
                    <a:pt x="450993" y="25083"/>
                  </a:cubicBezTo>
                  <a:cubicBezTo>
                    <a:pt x="451964" y="-43837"/>
                    <a:pt x="348099" y="49351"/>
                    <a:pt x="317036" y="65853"/>
                  </a:cubicBezTo>
                  <a:cubicBezTo>
                    <a:pt x="285973" y="82355"/>
                    <a:pt x="299563" y="-6950"/>
                    <a:pt x="247145" y="1124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DAD7415C-C798-362B-DB1C-5BA967C0A7D9}"/>
                </a:ext>
              </a:extLst>
            </p:cNvPr>
            <p:cNvSpPr/>
            <p:nvPr/>
          </p:nvSpPr>
          <p:spPr>
            <a:xfrm>
              <a:off x="5834602" y="6565131"/>
              <a:ext cx="810923" cy="1342373"/>
            </a:xfrm>
            <a:custGeom>
              <a:avLst/>
              <a:gdLst>
                <a:gd name="connsiteX0" fmla="*/ 746748 w 810923"/>
                <a:gd name="connsiteY0" fmla="*/ 295781 h 1342373"/>
                <a:gd name="connsiteX1" fmla="*/ 560374 w 810923"/>
                <a:gd name="connsiteY1" fmla="*/ 190945 h 1342373"/>
                <a:gd name="connsiteX2" fmla="*/ 671034 w 810923"/>
                <a:gd name="connsiteY2" fmla="*/ 179297 h 1342373"/>
                <a:gd name="connsiteX3" fmla="*/ 432241 w 810923"/>
                <a:gd name="connsiteY3" fmla="*/ 231715 h 1342373"/>
                <a:gd name="connsiteX4" fmla="*/ 420593 w 810923"/>
                <a:gd name="connsiteY4" fmla="*/ 365672 h 1342373"/>
                <a:gd name="connsiteX5" fmla="*/ 589495 w 810923"/>
                <a:gd name="connsiteY5" fmla="*/ 726772 h 1342373"/>
                <a:gd name="connsiteX6" fmla="*/ 595319 w 810923"/>
                <a:gd name="connsiteY6" fmla="*/ 715124 h 1342373"/>
                <a:gd name="connsiteX7" fmla="*/ 694330 w 810923"/>
                <a:gd name="connsiteY7" fmla="*/ 948092 h 1342373"/>
                <a:gd name="connsiteX8" fmla="*/ 362351 w 810923"/>
                <a:gd name="connsiteY8" fmla="*/ 1309193 h 1342373"/>
                <a:gd name="connsiteX9" fmla="*/ 350702 w 810923"/>
                <a:gd name="connsiteY9" fmla="*/ 1320841 h 1342373"/>
                <a:gd name="connsiteX10" fmla="*/ 88613 w 810923"/>
                <a:gd name="connsiteY10" fmla="*/ 1262599 h 1342373"/>
                <a:gd name="connsiteX11" fmla="*/ 1250 w 810923"/>
                <a:gd name="connsiteY11" fmla="*/ 1140291 h 1342373"/>
                <a:gd name="connsiteX12" fmla="*/ 141031 w 810923"/>
                <a:gd name="connsiteY12" fmla="*/ 785014 h 1342373"/>
                <a:gd name="connsiteX13" fmla="*/ 129383 w 810923"/>
                <a:gd name="connsiteY13" fmla="*/ 872377 h 1342373"/>
                <a:gd name="connsiteX14" fmla="*/ 123559 w 810923"/>
                <a:gd name="connsiteY14" fmla="*/ 1058752 h 1342373"/>
                <a:gd name="connsiteX15" fmla="*/ 438066 w 810923"/>
                <a:gd name="connsiteY15" fmla="*/ 1122818 h 1342373"/>
                <a:gd name="connsiteX16" fmla="*/ 455538 w 810923"/>
                <a:gd name="connsiteY16" fmla="*/ 959740 h 1342373"/>
                <a:gd name="connsiteX17" fmla="*/ 181801 w 810923"/>
                <a:gd name="connsiteY17" fmla="*/ 423914 h 1342373"/>
                <a:gd name="connsiteX18" fmla="*/ 461362 w 810923"/>
                <a:gd name="connsiteY18" fmla="*/ 27868 h 1342373"/>
                <a:gd name="connsiteX19" fmla="*/ 443890 w 810923"/>
                <a:gd name="connsiteY19" fmla="*/ 33692 h 1342373"/>
                <a:gd name="connsiteX20" fmla="*/ 723452 w 810923"/>
                <a:gd name="connsiteY20" fmla="*/ 39516 h 1342373"/>
                <a:gd name="connsiteX21" fmla="*/ 810815 w 810923"/>
                <a:gd name="connsiteY21" fmla="*/ 173473 h 1342373"/>
                <a:gd name="connsiteX22" fmla="*/ 746748 w 810923"/>
                <a:gd name="connsiteY22" fmla="*/ 295781 h 134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10923" h="1342373">
                  <a:moveTo>
                    <a:pt x="746748" y="295781"/>
                  </a:moveTo>
                  <a:cubicBezTo>
                    <a:pt x="705008" y="298693"/>
                    <a:pt x="572993" y="210359"/>
                    <a:pt x="560374" y="190945"/>
                  </a:cubicBezTo>
                  <a:cubicBezTo>
                    <a:pt x="547755" y="171531"/>
                    <a:pt x="692389" y="172502"/>
                    <a:pt x="671034" y="179297"/>
                  </a:cubicBezTo>
                  <a:cubicBezTo>
                    <a:pt x="649679" y="186092"/>
                    <a:pt x="473981" y="200653"/>
                    <a:pt x="432241" y="231715"/>
                  </a:cubicBezTo>
                  <a:cubicBezTo>
                    <a:pt x="390501" y="262777"/>
                    <a:pt x="394384" y="283163"/>
                    <a:pt x="420593" y="365672"/>
                  </a:cubicBezTo>
                  <a:cubicBezTo>
                    <a:pt x="446802" y="448181"/>
                    <a:pt x="589495" y="726772"/>
                    <a:pt x="589495" y="726772"/>
                  </a:cubicBezTo>
                  <a:cubicBezTo>
                    <a:pt x="618616" y="785014"/>
                    <a:pt x="577847" y="678238"/>
                    <a:pt x="595319" y="715124"/>
                  </a:cubicBezTo>
                  <a:cubicBezTo>
                    <a:pt x="612791" y="752010"/>
                    <a:pt x="733158" y="849080"/>
                    <a:pt x="694330" y="948092"/>
                  </a:cubicBezTo>
                  <a:cubicBezTo>
                    <a:pt x="655502" y="1047104"/>
                    <a:pt x="362351" y="1309193"/>
                    <a:pt x="362351" y="1309193"/>
                  </a:cubicBezTo>
                  <a:cubicBezTo>
                    <a:pt x="305080" y="1371318"/>
                    <a:pt x="396325" y="1328607"/>
                    <a:pt x="350702" y="1320841"/>
                  </a:cubicBezTo>
                  <a:cubicBezTo>
                    <a:pt x="305079" y="1313075"/>
                    <a:pt x="146855" y="1292691"/>
                    <a:pt x="88613" y="1262599"/>
                  </a:cubicBezTo>
                  <a:cubicBezTo>
                    <a:pt x="30371" y="1232507"/>
                    <a:pt x="-7486" y="1219888"/>
                    <a:pt x="1250" y="1140291"/>
                  </a:cubicBezTo>
                  <a:cubicBezTo>
                    <a:pt x="9986" y="1060694"/>
                    <a:pt x="119675" y="829666"/>
                    <a:pt x="141031" y="785014"/>
                  </a:cubicBezTo>
                  <a:cubicBezTo>
                    <a:pt x="162386" y="740362"/>
                    <a:pt x="132295" y="826754"/>
                    <a:pt x="129383" y="872377"/>
                  </a:cubicBezTo>
                  <a:cubicBezTo>
                    <a:pt x="126471" y="918000"/>
                    <a:pt x="72112" y="1017012"/>
                    <a:pt x="123559" y="1058752"/>
                  </a:cubicBezTo>
                  <a:cubicBezTo>
                    <a:pt x="175006" y="1100492"/>
                    <a:pt x="382736" y="1139320"/>
                    <a:pt x="438066" y="1122818"/>
                  </a:cubicBezTo>
                  <a:cubicBezTo>
                    <a:pt x="493396" y="1106316"/>
                    <a:pt x="498249" y="1076224"/>
                    <a:pt x="455538" y="959740"/>
                  </a:cubicBezTo>
                  <a:cubicBezTo>
                    <a:pt x="412827" y="843256"/>
                    <a:pt x="180830" y="579226"/>
                    <a:pt x="181801" y="423914"/>
                  </a:cubicBezTo>
                  <a:cubicBezTo>
                    <a:pt x="182772" y="268602"/>
                    <a:pt x="417681" y="92905"/>
                    <a:pt x="461362" y="27868"/>
                  </a:cubicBezTo>
                  <a:cubicBezTo>
                    <a:pt x="505043" y="-37169"/>
                    <a:pt x="400209" y="31751"/>
                    <a:pt x="443890" y="33692"/>
                  </a:cubicBezTo>
                  <a:cubicBezTo>
                    <a:pt x="487571" y="35633"/>
                    <a:pt x="662298" y="16219"/>
                    <a:pt x="723452" y="39516"/>
                  </a:cubicBezTo>
                  <a:cubicBezTo>
                    <a:pt x="784606" y="62813"/>
                    <a:pt x="808874" y="136586"/>
                    <a:pt x="810815" y="173473"/>
                  </a:cubicBezTo>
                  <a:cubicBezTo>
                    <a:pt x="812756" y="210360"/>
                    <a:pt x="788488" y="292869"/>
                    <a:pt x="746748" y="2957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805A79A5-7D2A-F661-0739-02FC1E449C2C}"/>
                </a:ext>
              </a:extLst>
            </p:cNvPr>
            <p:cNvSpPr/>
            <p:nvPr/>
          </p:nvSpPr>
          <p:spPr>
            <a:xfrm>
              <a:off x="6769032" y="5623847"/>
              <a:ext cx="1042316" cy="2315994"/>
            </a:xfrm>
            <a:custGeom>
              <a:avLst/>
              <a:gdLst>
                <a:gd name="connsiteX0" fmla="*/ 1017929 w 1042316"/>
                <a:gd name="connsiteY0" fmla="*/ 2334 h 2315994"/>
                <a:gd name="connsiteX1" fmla="*/ 546168 w 1042316"/>
                <a:gd name="connsiteY1" fmla="*/ 246950 h 2315994"/>
                <a:gd name="connsiteX2" fmla="*/ 353969 w 1042316"/>
                <a:gd name="connsiteY2" fmla="*/ 549809 h 2315994"/>
                <a:gd name="connsiteX3" fmla="*/ 214188 w 1042316"/>
                <a:gd name="connsiteY3" fmla="*/ 1196296 h 2315994"/>
                <a:gd name="connsiteX4" fmla="*/ 62759 w 1042316"/>
                <a:gd name="connsiteY4" fmla="*/ 2110696 h 2315994"/>
                <a:gd name="connsiteX5" fmla="*/ 4517 w 1042316"/>
                <a:gd name="connsiteY5" fmla="*/ 2314543 h 2315994"/>
                <a:gd name="connsiteX6" fmla="*/ 173419 w 1042316"/>
                <a:gd name="connsiteY6" fmla="*/ 2058278 h 2315994"/>
                <a:gd name="connsiteX7" fmla="*/ 359793 w 1042316"/>
                <a:gd name="connsiteY7" fmla="*/ 1522451 h 2315994"/>
                <a:gd name="connsiteX8" fmla="*/ 330672 w 1042316"/>
                <a:gd name="connsiteY8" fmla="*/ 1534099 h 2315994"/>
                <a:gd name="connsiteX9" fmla="*/ 563641 w 1042316"/>
                <a:gd name="connsiteY9" fmla="*/ 380907 h 2315994"/>
                <a:gd name="connsiteX10" fmla="*/ 930565 w 1042316"/>
                <a:gd name="connsiteY10" fmla="*/ 136291 h 2315994"/>
                <a:gd name="connsiteX11" fmla="*/ 1017929 w 1042316"/>
                <a:gd name="connsiteY11" fmla="*/ 2334 h 231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42316" h="2315994">
                  <a:moveTo>
                    <a:pt x="1017929" y="2334"/>
                  </a:moveTo>
                  <a:cubicBezTo>
                    <a:pt x="953863" y="20777"/>
                    <a:pt x="656828" y="155704"/>
                    <a:pt x="546168" y="246950"/>
                  </a:cubicBezTo>
                  <a:cubicBezTo>
                    <a:pt x="435508" y="338196"/>
                    <a:pt x="409299" y="391585"/>
                    <a:pt x="353969" y="549809"/>
                  </a:cubicBezTo>
                  <a:cubicBezTo>
                    <a:pt x="298639" y="708033"/>
                    <a:pt x="262723" y="936148"/>
                    <a:pt x="214188" y="1196296"/>
                  </a:cubicBezTo>
                  <a:cubicBezTo>
                    <a:pt x="165653" y="1456444"/>
                    <a:pt x="97704" y="1924321"/>
                    <a:pt x="62759" y="2110696"/>
                  </a:cubicBezTo>
                  <a:cubicBezTo>
                    <a:pt x="27814" y="2297071"/>
                    <a:pt x="-13926" y="2323279"/>
                    <a:pt x="4517" y="2314543"/>
                  </a:cubicBezTo>
                  <a:cubicBezTo>
                    <a:pt x="22960" y="2305807"/>
                    <a:pt x="114206" y="2190293"/>
                    <a:pt x="173419" y="2058278"/>
                  </a:cubicBezTo>
                  <a:cubicBezTo>
                    <a:pt x="232632" y="1926263"/>
                    <a:pt x="333584" y="1609814"/>
                    <a:pt x="359793" y="1522451"/>
                  </a:cubicBezTo>
                  <a:cubicBezTo>
                    <a:pt x="386002" y="1435088"/>
                    <a:pt x="296697" y="1724356"/>
                    <a:pt x="330672" y="1534099"/>
                  </a:cubicBezTo>
                  <a:cubicBezTo>
                    <a:pt x="364647" y="1343842"/>
                    <a:pt x="463659" y="613875"/>
                    <a:pt x="563641" y="380907"/>
                  </a:cubicBezTo>
                  <a:cubicBezTo>
                    <a:pt x="663623" y="147939"/>
                    <a:pt x="852909" y="193562"/>
                    <a:pt x="930565" y="136291"/>
                  </a:cubicBezTo>
                  <a:cubicBezTo>
                    <a:pt x="1008221" y="79020"/>
                    <a:pt x="1081995" y="-16109"/>
                    <a:pt x="1017929" y="23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66737A1A-C2B2-7C83-1A96-744B186EBC25}"/>
                </a:ext>
              </a:extLst>
            </p:cNvPr>
            <p:cNvSpPr/>
            <p:nvPr/>
          </p:nvSpPr>
          <p:spPr>
            <a:xfrm>
              <a:off x="6977111" y="6621368"/>
              <a:ext cx="858883" cy="1322885"/>
            </a:xfrm>
            <a:custGeom>
              <a:avLst/>
              <a:gdLst>
                <a:gd name="connsiteX0" fmla="*/ 76000 w 858883"/>
                <a:gd name="connsiteY0" fmla="*/ 513282 h 1322885"/>
                <a:gd name="connsiteX1" fmla="*/ 419628 w 858883"/>
                <a:gd name="connsiteY1" fmla="*/ 111412 h 1322885"/>
                <a:gd name="connsiteX2" fmla="*/ 658420 w 858883"/>
                <a:gd name="connsiteY2" fmla="*/ 6576 h 1322885"/>
                <a:gd name="connsiteX3" fmla="*/ 670069 w 858883"/>
                <a:gd name="connsiteY3" fmla="*/ 257017 h 1322885"/>
                <a:gd name="connsiteX4" fmla="*/ 716662 w 858883"/>
                <a:gd name="connsiteY4" fmla="*/ 158005 h 1322885"/>
                <a:gd name="connsiteX5" fmla="*/ 600178 w 858883"/>
                <a:gd name="connsiteY5" fmla="*/ 897679 h 1322885"/>
                <a:gd name="connsiteX6" fmla="*/ 629299 w 858883"/>
                <a:gd name="connsiteY6" fmla="*/ 1043284 h 1322885"/>
                <a:gd name="connsiteX7" fmla="*/ 856443 w 858883"/>
                <a:gd name="connsiteY7" fmla="*/ 787019 h 1322885"/>
                <a:gd name="connsiteX8" fmla="*/ 728311 w 858883"/>
                <a:gd name="connsiteY8" fmla="*/ 1124823 h 1322885"/>
                <a:gd name="connsiteX9" fmla="*/ 407979 w 858883"/>
                <a:gd name="connsiteY9" fmla="*/ 1311198 h 1322885"/>
                <a:gd name="connsiteX10" fmla="*/ 431276 w 858883"/>
                <a:gd name="connsiteY10" fmla="*/ 792843 h 1322885"/>
                <a:gd name="connsiteX11" fmla="*/ 547760 w 858883"/>
                <a:gd name="connsiteY11" fmla="*/ 158005 h 1322885"/>
                <a:gd name="connsiteX12" fmla="*/ 274023 w 858883"/>
                <a:gd name="connsiteY12" fmla="*/ 449215 h 1322885"/>
                <a:gd name="connsiteX13" fmla="*/ 11934 w 858883"/>
                <a:gd name="connsiteY13" fmla="*/ 821964 h 1322885"/>
                <a:gd name="connsiteX14" fmla="*/ 76000 w 858883"/>
                <a:gd name="connsiteY14" fmla="*/ 513282 h 13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8883" h="1322885">
                  <a:moveTo>
                    <a:pt x="76000" y="513282"/>
                  </a:moveTo>
                  <a:cubicBezTo>
                    <a:pt x="143949" y="394857"/>
                    <a:pt x="322558" y="195863"/>
                    <a:pt x="419628" y="111412"/>
                  </a:cubicBezTo>
                  <a:cubicBezTo>
                    <a:pt x="516698" y="26961"/>
                    <a:pt x="616680" y="-17691"/>
                    <a:pt x="658420" y="6576"/>
                  </a:cubicBezTo>
                  <a:cubicBezTo>
                    <a:pt x="700160" y="30843"/>
                    <a:pt x="660362" y="231779"/>
                    <a:pt x="670069" y="257017"/>
                  </a:cubicBezTo>
                  <a:cubicBezTo>
                    <a:pt x="679776" y="282255"/>
                    <a:pt x="728310" y="51228"/>
                    <a:pt x="716662" y="158005"/>
                  </a:cubicBezTo>
                  <a:cubicBezTo>
                    <a:pt x="705014" y="264782"/>
                    <a:pt x="614739" y="750132"/>
                    <a:pt x="600178" y="897679"/>
                  </a:cubicBezTo>
                  <a:cubicBezTo>
                    <a:pt x="585617" y="1045226"/>
                    <a:pt x="586588" y="1061727"/>
                    <a:pt x="629299" y="1043284"/>
                  </a:cubicBezTo>
                  <a:cubicBezTo>
                    <a:pt x="672010" y="1024841"/>
                    <a:pt x="839941" y="773429"/>
                    <a:pt x="856443" y="787019"/>
                  </a:cubicBezTo>
                  <a:cubicBezTo>
                    <a:pt x="872945" y="800609"/>
                    <a:pt x="803055" y="1037460"/>
                    <a:pt x="728311" y="1124823"/>
                  </a:cubicBezTo>
                  <a:cubicBezTo>
                    <a:pt x="653567" y="1212186"/>
                    <a:pt x="457485" y="1366528"/>
                    <a:pt x="407979" y="1311198"/>
                  </a:cubicBezTo>
                  <a:cubicBezTo>
                    <a:pt x="358473" y="1255868"/>
                    <a:pt x="407979" y="985042"/>
                    <a:pt x="431276" y="792843"/>
                  </a:cubicBezTo>
                  <a:cubicBezTo>
                    <a:pt x="454573" y="600644"/>
                    <a:pt x="573969" y="215276"/>
                    <a:pt x="547760" y="158005"/>
                  </a:cubicBezTo>
                  <a:cubicBezTo>
                    <a:pt x="521551" y="100734"/>
                    <a:pt x="363327" y="338555"/>
                    <a:pt x="274023" y="449215"/>
                  </a:cubicBezTo>
                  <a:cubicBezTo>
                    <a:pt x="184719" y="559875"/>
                    <a:pt x="41055" y="813228"/>
                    <a:pt x="11934" y="821964"/>
                  </a:cubicBezTo>
                  <a:cubicBezTo>
                    <a:pt x="-17187" y="830700"/>
                    <a:pt x="8051" y="631707"/>
                    <a:pt x="76000" y="5132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574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4,632点のカミラ ジョルジのストックフォト - Getty Images">
            <a:extLst>
              <a:ext uri="{FF2B5EF4-FFF2-40B4-BE49-F238E27FC236}">
                <a16:creationId xmlns:a16="http://schemas.microsoft.com/office/drawing/2014/main" id="{FFB66D43-3A6C-0713-5129-24014B9CB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23C00927-5E17-021D-7A30-8EFEB61F06A6}"/>
              </a:ext>
            </a:extLst>
          </p:cNvPr>
          <p:cNvSpPr/>
          <p:nvPr/>
        </p:nvSpPr>
        <p:spPr>
          <a:xfrm>
            <a:off x="5460155" y="3067807"/>
            <a:ext cx="195343" cy="60243"/>
          </a:xfrm>
          <a:custGeom>
            <a:avLst/>
            <a:gdLst>
              <a:gd name="connsiteX0" fmla="*/ 845 w 195343"/>
              <a:gd name="connsiteY0" fmla="*/ 2418 h 60243"/>
              <a:gd name="connsiteX1" fmla="*/ 153245 w 195343"/>
              <a:gd name="connsiteY1" fmla="*/ 5593 h 60243"/>
              <a:gd name="connsiteX2" fmla="*/ 194520 w 195343"/>
              <a:gd name="connsiteY2" fmla="*/ 59568 h 60243"/>
              <a:gd name="connsiteX3" fmla="*/ 181820 w 195343"/>
              <a:gd name="connsiteY3" fmla="*/ 37343 h 60243"/>
              <a:gd name="connsiteX4" fmla="*/ 162770 w 195343"/>
              <a:gd name="connsiteY4" fmla="*/ 21468 h 60243"/>
              <a:gd name="connsiteX5" fmla="*/ 92920 w 195343"/>
              <a:gd name="connsiteY5" fmla="*/ 11943 h 60243"/>
              <a:gd name="connsiteX6" fmla="*/ 845 w 195343"/>
              <a:gd name="connsiteY6" fmla="*/ 2418 h 6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43" h="60243">
                <a:moveTo>
                  <a:pt x="845" y="2418"/>
                </a:moveTo>
                <a:cubicBezTo>
                  <a:pt x="10899" y="1360"/>
                  <a:pt x="120966" y="-3932"/>
                  <a:pt x="153245" y="5593"/>
                </a:cubicBezTo>
                <a:cubicBezTo>
                  <a:pt x="185524" y="15118"/>
                  <a:pt x="189758" y="54276"/>
                  <a:pt x="194520" y="59568"/>
                </a:cubicBezTo>
                <a:cubicBezTo>
                  <a:pt x="199283" y="64860"/>
                  <a:pt x="181820" y="37343"/>
                  <a:pt x="181820" y="37343"/>
                </a:cubicBezTo>
                <a:cubicBezTo>
                  <a:pt x="176528" y="30993"/>
                  <a:pt x="177587" y="25701"/>
                  <a:pt x="162770" y="21468"/>
                </a:cubicBezTo>
                <a:cubicBezTo>
                  <a:pt x="147953" y="17235"/>
                  <a:pt x="112499" y="15118"/>
                  <a:pt x="92920" y="11943"/>
                </a:cubicBezTo>
                <a:cubicBezTo>
                  <a:pt x="73341" y="8768"/>
                  <a:pt x="-9209" y="3476"/>
                  <a:pt x="845" y="2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4AC236A-AA27-198A-6446-F59BBC700D3D}"/>
              </a:ext>
            </a:extLst>
          </p:cNvPr>
          <p:cNvSpPr/>
          <p:nvPr/>
        </p:nvSpPr>
        <p:spPr>
          <a:xfrm>
            <a:off x="5463112" y="3085251"/>
            <a:ext cx="158162" cy="23074"/>
          </a:xfrm>
          <a:custGeom>
            <a:avLst/>
            <a:gdLst>
              <a:gd name="connsiteX0" fmla="*/ 1063 w 158162"/>
              <a:gd name="connsiteY0" fmla="*/ 4024 h 23074"/>
              <a:gd name="connsiteX1" fmla="*/ 134413 w 158162"/>
              <a:gd name="connsiteY1" fmla="*/ 10374 h 23074"/>
              <a:gd name="connsiteX2" fmla="*/ 156638 w 158162"/>
              <a:gd name="connsiteY2" fmla="*/ 23074 h 23074"/>
              <a:gd name="connsiteX3" fmla="*/ 115363 w 158162"/>
              <a:gd name="connsiteY3" fmla="*/ 10374 h 23074"/>
              <a:gd name="connsiteX4" fmla="*/ 143938 w 158162"/>
              <a:gd name="connsiteY4" fmla="*/ 16724 h 23074"/>
              <a:gd name="connsiteX5" fmla="*/ 74088 w 158162"/>
              <a:gd name="connsiteY5" fmla="*/ 849 h 23074"/>
              <a:gd name="connsiteX6" fmla="*/ 1063 w 158162"/>
              <a:gd name="connsiteY6" fmla="*/ 4024 h 2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62" h="23074">
                <a:moveTo>
                  <a:pt x="1063" y="4024"/>
                </a:moveTo>
                <a:cubicBezTo>
                  <a:pt x="11117" y="5611"/>
                  <a:pt x="108484" y="7199"/>
                  <a:pt x="134413" y="10374"/>
                </a:cubicBezTo>
                <a:cubicBezTo>
                  <a:pt x="160342" y="13549"/>
                  <a:pt x="159813" y="23074"/>
                  <a:pt x="156638" y="23074"/>
                </a:cubicBezTo>
                <a:cubicBezTo>
                  <a:pt x="153463" y="23074"/>
                  <a:pt x="117480" y="11432"/>
                  <a:pt x="115363" y="10374"/>
                </a:cubicBezTo>
                <a:cubicBezTo>
                  <a:pt x="113246" y="9316"/>
                  <a:pt x="143938" y="16724"/>
                  <a:pt x="143938" y="16724"/>
                </a:cubicBezTo>
                <a:cubicBezTo>
                  <a:pt x="137059" y="15137"/>
                  <a:pt x="93138" y="3495"/>
                  <a:pt x="74088" y="849"/>
                </a:cubicBezTo>
                <a:cubicBezTo>
                  <a:pt x="55038" y="-1797"/>
                  <a:pt x="-8991" y="2437"/>
                  <a:pt x="1063" y="4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859673C-63A7-3006-CE1D-C93EB2C2E403}"/>
              </a:ext>
            </a:extLst>
          </p:cNvPr>
          <p:cNvSpPr/>
          <p:nvPr/>
        </p:nvSpPr>
        <p:spPr>
          <a:xfrm>
            <a:off x="5387955" y="3132227"/>
            <a:ext cx="231084" cy="78151"/>
          </a:xfrm>
          <a:custGeom>
            <a:avLst/>
            <a:gdLst>
              <a:gd name="connsiteX0" fmla="*/ 20 w 231084"/>
              <a:gd name="connsiteY0" fmla="*/ 33248 h 78151"/>
              <a:gd name="connsiteX1" fmla="*/ 127020 w 231084"/>
              <a:gd name="connsiteY1" fmla="*/ 17373 h 78151"/>
              <a:gd name="connsiteX2" fmla="*/ 228620 w 231084"/>
              <a:gd name="connsiteY2" fmla="*/ 77698 h 78151"/>
              <a:gd name="connsiteX3" fmla="*/ 193695 w 231084"/>
              <a:gd name="connsiteY3" fmla="*/ 42773 h 78151"/>
              <a:gd name="connsiteX4" fmla="*/ 127020 w 231084"/>
              <a:gd name="connsiteY4" fmla="*/ 1498 h 78151"/>
              <a:gd name="connsiteX5" fmla="*/ 136545 w 231084"/>
              <a:gd name="connsiteY5" fmla="*/ 11023 h 78151"/>
              <a:gd name="connsiteX6" fmla="*/ 20 w 231084"/>
              <a:gd name="connsiteY6" fmla="*/ 33248 h 7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084" h="78151">
                <a:moveTo>
                  <a:pt x="20" y="33248"/>
                </a:moveTo>
                <a:cubicBezTo>
                  <a:pt x="-1568" y="34306"/>
                  <a:pt x="88920" y="9965"/>
                  <a:pt x="127020" y="17373"/>
                </a:cubicBezTo>
                <a:cubicBezTo>
                  <a:pt x="165120" y="24781"/>
                  <a:pt x="217508" y="73465"/>
                  <a:pt x="228620" y="77698"/>
                </a:cubicBezTo>
                <a:cubicBezTo>
                  <a:pt x="239733" y="81931"/>
                  <a:pt x="210628" y="55473"/>
                  <a:pt x="193695" y="42773"/>
                </a:cubicBezTo>
                <a:cubicBezTo>
                  <a:pt x="176762" y="30073"/>
                  <a:pt x="127020" y="1498"/>
                  <a:pt x="127020" y="1498"/>
                </a:cubicBezTo>
                <a:cubicBezTo>
                  <a:pt x="117495" y="-3794"/>
                  <a:pt x="152949" y="6260"/>
                  <a:pt x="136545" y="11023"/>
                </a:cubicBezTo>
                <a:cubicBezTo>
                  <a:pt x="120141" y="15786"/>
                  <a:pt x="1608" y="32190"/>
                  <a:pt x="20" y="33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1CED168-8DB9-F920-3CCB-BC46926355FE}"/>
              </a:ext>
            </a:extLst>
          </p:cNvPr>
          <p:cNvSpPr/>
          <p:nvPr/>
        </p:nvSpPr>
        <p:spPr>
          <a:xfrm>
            <a:off x="5397500" y="3171825"/>
            <a:ext cx="209789" cy="59282"/>
          </a:xfrm>
          <a:custGeom>
            <a:avLst/>
            <a:gdLst>
              <a:gd name="connsiteX0" fmla="*/ 0 w 209789"/>
              <a:gd name="connsiteY0" fmla="*/ 0 h 59282"/>
              <a:gd name="connsiteX1" fmla="*/ 123825 w 209789"/>
              <a:gd name="connsiteY1" fmla="*/ 50800 h 59282"/>
              <a:gd name="connsiteX2" fmla="*/ 104775 w 209789"/>
              <a:gd name="connsiteY2" fmla="*/ 57150 h 59282"/>
              <a:gd name="connsiteX3" fmla="*/ 155575 w 209789"/>
              <a:gd name="connsiteY3" fmla="*/ 28575 h 59282"/>
              <a:gd name="connsiteX4" fmla="*/ 209550 w 209789"/>
              <a:gd name="connsiteY4" fmla="*/ 22225 h 59282"/>
              <a:gd name="connsiteX5" fmla="*/ 133350 w 209789"/>
              <a:gd name="connsiteY5" fmla="*/ 44450 h 59282"/>
              <a:gd name="connsiteX6" fmla="*/ 104775 w 209789"/>
              <a:gd name="connsiteY6" fmla="*/ 34925 h 59282"/>
              <a:gd name="connsiteX7" fmla="*/ 0 w 209789"/>
              <a:gd name="connsiteY7" fmla="*/ 0 h 5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789" h="59282">
                <a:moveTo>
                  <a:pt x="0" y="0"/>
                </a:moveTo>
                <a:lnTo>
                  <a:pt x="123825" y="50800"/>
                </a:lnTo>
                <a:cubicBezTo>
                  <a:pt x="141288" y="60325"/>
                  <a:pt x="99483" y="60854"/>
                  <a:pt x="104775" y="57150"/>
                </a:cubicBezTo>
                <a:cubicBezTo>
                  <a:pt x="110067" y="53446"/>
                  <a:pt x="138113" y="34396"/>
                  <a:pt x="155575" y="28575"/>
                </a:cubicBezTo>
                <a:cubicBezTo>
                  <a:pt x="173037" y="22754"/>
                  <a:pt x="213254" y="19579"/>
                  <a:pt x="209550" y="22225"/>
                </a:cubicBezTo>
                <a:cubicBezTo>
                  <a:pt x="205846" y="24871"/>
                  <a:pt x="150812" y="42333"/>
                  <a:pt x="133350" y="44450"/>
                </a:cubicBezTo>
                <a:cubicBezTo>
                  <a:pt x="115888" y="46567"/>
                  <a:pt x="104775" y="34925"/>
                  <a:pt x="104775" y="349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8FF1FB8-6359-829C-2109-8BBD6734D228}"/>
              </a:ext>
            </a:extLst>
          </p:cNvPr>
          <p:cNvSpPr/>
          <p:nvPr/>
        </p:nvSpPr>
        <p:spPr>
          <a:xfrm>
            <a:off x="5425537" y="3155745"/>
            <a:ext cx="136282" cy="60740"/>
          </a:xfrm>
          <a:custGeom>
            <a:avLst/>
            <a:gdLst>
              <a:gd name="connsiteX0" fmla="*/ 133888 w 136282"/>
              <a:gd name="connsiteY0" fmla="*/ 205 h 60740"/>
              <a:gd name="connsiteX1" fmla="*/ 86263 w 136282"/>
              <a:gd name="connsiteY1" fmla="*/ 38305 h 60740"/>
              <a:gd name="connsiteX2" fmla="*/ 86263 w 136282"/>
              <a:gd name="connsiteY2" fmla="*/ 60530 h 60740"/>
              <a:gd name="connsiteX3" fmla="*/ 13238 w 136282"/>
              <a:gd name="connsiteY3" fmla="*/ 25605 h 60740"/>
              <a:gd name="connsiteX4" fmla="*/ 48163 w 136282"/>
              <a:gd name="connsiteY4" fmla="*/ 9730 h 60740"/>
              <a:gd name="connsiteX5" fmla="*/ 538 w 136282"/>
              <a:gd name="connsiteY5" fmla="*/ 22430 h 60740"/>
              <a:gd name="connsiteX6" fmla="*/ 133888 w 136282"/>
              <a:gd name="connsiteY6" fmla="*/ 205 h 6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282" h="60740">
                <a:moveTo>
                  <a:pt x="133888" y="205"/>
                </a:moveTo>
                <a:cubicBezTo>
                  <a:pt x="148175" y="2851"/>
                  <a:pt x="94200" y="28251"/>
                  <a:pt x="86263" y="38305"/>
                </a:cubicBezTo>
                <a:cubicBezTo>
                  <a:pt x="78326" y="48359"/>
                  <a:pt x="98434" y="62647"/>
                  <a:pt x="86263" y="60530"/>
                </a:cubicBezTo>
                <a:cubicBezTo>
                  <a:pt x="74092" y="58413"/>
                  <a:pt x="19588" y="34072"/>
                  <a:pt x="13238" y="25605"/>
                </a:cubicBezTo>
                <a:cubicBezTo>
                  <a:pt x="6888" y="17138"/>
                  <a:pt x="50280" y="10259"/>
                  <a:pt x="48163" y="9730"/>
                </a:cubicBezTo>
                <a:cubicBezTo>
                  <a:pt x="46046" y="9201"/>
                  <a:pt x="-5812" y="23488"/>
                  <a:pt x="538" y="22430"/>
                </a:cubicBezTo>
                <a:cubicBezTo>
                  <a:pt x="6888" y="21372"/>
                  <a:pt x="119601" y="-2441"/>
                  <a:pt x="133888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E98A86A-1FBA-5F45-285E-1BDF2D262450}"/>
              </a:ext>
            </a:extLst>
          </p:cNvPr>
          <p:cNvSpPr/>
          <p:nvPr/>
        </p:nvSpPr>
        <p:spPr>
          <a:xfrm>
            <a:off x="5724507" y="3140069"/>
            <a:ext cx="136561" cy="35005"/>
          </a:xfrm>
          <a:custGeom>
            <a:avLst/>
            <a:gdLst>
              <a:gd name="connsiteX0" fmla="*/ 18 w 136561"/>
              <a:gd name="connsiteY0" fmla="*/ 34931 h 35005"/>
              <a:gd name="connsiteX1" fmla="*/ 69868 w 136561"/>
              <a:gd name="connsiteY1" fmla="*/ 9531 h 35005"/>
              <a:gd name="connsiteX2" fmla="*/ 136543 w 136561"/>
              <a:gd name="connsiteY2" fmla="*/ 19056 h 35005"/>
              <a:gd name="connsiteX3" fmla="*/ 63518 w 136561"/>
              <a:gd name="connsiteY3" fmla="*/ 6 h 35005"/>
              <a:gd name="connsiteX4" fmla="*/ 18 w 136561"/>
              <a:gd name="connsiteY4" fmla="*/ 34931 h 3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1" h="35005">
                <a:moveTo>
                  <a:pt x="18" y="34931"/>
                </a:moveTo>
                <a:cubicBezTo>
                  <a:pt x="1076" y="36519"/>
                  <a:pt x="47114" y="12177"/>
                  <a:pt x="69868" y="9531"/>
                </a:cubicBezTo>
                <a:cubicBezTo>
                  <a:pt x="92622" y="6885"/>
                  <a:pt x="137601" y="20644"/>
                  <a:pt x="136543" y="19056"/>
                </a:cubicBezTo>
                <a:cubicBezTo>
                  <a:pt x="135485" y="17468"/>
                  <a:pt x="83097" y="535"/>
                  <a:pt x="63518" y="6"/>
                </a:cubicBezTo>
                <a:cubicBezTo>
                  <a:pt x="43939" y="-523"/>
                  <a:pt x="-1040" y="33343"/>
                  <a:pt x="18" y="34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9CBEEDDB-5886-705E-C671-F2349E2D37DD}"/>
              </a:ext>
            </a:extLst>
          </p:cNvPr>
          <p:cNvSpPr/>
          <p:nvPr/>
        </p:nvSpPr>
        <p:spPr>
          <a:xfrm>
            <a:off x="5723348" y="3168477"/>
            <a:ext cx="112523" cy="54479"/>
          </a:xfrm>
          <a:custGeom>
            <a:avLst/>
            <a:gdLst>
              <a:gd name="connsiteX0" fmla="*/ 112302 w 112523"/>
              <a:gd name="connsiteY0" fmla="*/ 16048 h 54479"/>
              <a:gd name="connsiteX1" fmla="*/ 7527 w 112523"/>
              <a:gd name="connsiteY1" fmla="*/ 173 h 54479"/>
              <a:gd name="connsiteX2" fmla="*/ 10702 w 112523"/>
              <a:gd name="connsiteY2" fmla="*/ 28748 h 54479"/>
              <a:gd name="connsiteX3" fmla="*/ 29752 w 112523"/>
              <a:gd name="connsiteY3" fmla="*/ 54148 h 54479"/>
              <a:gd name="connsiteX4" fmla="*/ 48802 w 112523"/>
              <a:gd name="connsiteY4" fmla="*/ 41448 h 54479"/>
              <a:gd name="connsiteX5" fmla="*/ 51977 w 112523"/>
              <a:gd name="connsiteY5" fmla="*/ 16048 h 54479"/>
              <a:gd name="connsiteX6" fmla="*/ 51977 w 112523"/>
              <a:gd name="connsiteY6" fmla="*/ 9698 h 54479"/>
              <a:gd name="connsiteX7" fmla="*/ 36102 w 112523"/>
              <a:gd name="connsiteY7" fmla="*/ 173 h 54479"/>
              <a:gd name="connsiteX8" fmla="*/ 112302 w 112523"/>
              <a:gd name="connsiteY8" fmla="*/ 16048 h 5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523" h="54479">
                <a:moveTo>
                  <a:pt x="112302" y="16048"/>
                </a:moveTo>
                <a:cubicBezTo>
                  <a:pt x="107540" y="16048"/>
                  <a:pt x="24460" y="-1944"/>
                  <a:pt x="7527" y="173"/>
                </a:cubicBezTo>
                <a:cubicBezTo>
                  <a:pt x="-9406" y="2290"/>
                  <a:pt x="6998" y="19752"/>
                  <a:pt x="10702" y="28748"/>
                </a:cubicBezTo>
                <a:cubicBezTo>
                  <a:pt x="14406" y="37744"/>
                  <a:pt x="29752" y="54148"/>
                  <a:pt x="29752" y="54148"/>
                </a:cubicBezTo>
                <a:cubicBezTo>
                  <a:pt x="36102" y="56265"/>
                  <a:pt x="45098" y="47798"/>
                  <a:pt x="48802" y="41448"/>
                </a:cubicBezTo>
                <a:cubicBezTo>
                  <a:pt x="52506" y="35098"/>
                  <a:pt x="51448" y="21340"/>
                  <a:pt x="51977" y="16048"/>
                </a:cubicBezTo>
                <a:cubicBezTo>
                  <a:pt x="52506" y="10756"/>
                  <a:pt x="51977" y="9698"/>
                  <a:pt x="51977" y="9698"/>
                </a:cubicBezTo>
                <a:cubicBezTo>
                  <a:pt x="49331" y="7052"/>
                  <a:pt x="28694" y="173"/>
                  <a:pt x="36102" y="173"/>
                </a:cubicBezTo>
                <a:cubicBezTo>
                  <a:pt x="43510" y="173"/>
                  <a:pt x="117064" y="16048"/>
                  <a:pt x="112302" y="16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266B83F-7353-76FB-A1A3-A02FCA1060B3}"/>
              </a:ext>
            </a:extLst>
          </p:cNvPr>
          <p:cNvSpPr/>
          <p:nvPr/>
        </p:nvSpPr>
        <p:spPr>
          <a:xfrm>
            <a:off x="5704500" y="3107729"/>
            <a:ext cx="75595" cy="235857"/>
          </a:xfrm>
          <a:custGeom>
            <a:avLst/>
            <a:gdLst>
              <a:gd name="connsiteX0" fmla="*/ 16850 w 75595"/>
              <a:gd name="connsiteY0" fmla="*/ 596 h 235857"/>
              <a:gd name="connsiteX1" fmla="*/ 7325 w 75595"/>
              <a:gd name="connsiteY1" fmla="*/ 86321 h 235857"/>
              <a:gd name="connsiteX2" fmla="*/ 64475 w 75595"/>
              <a:gd name="connsiteY2" fmla="*/ 178396 h 235857"/>
              <a:gd name="connsiteX3" fmla="*/ 74000 w 75595"/>
              <a:gd name="connsiteY3" fmla="*/ 235546 h 235857"/>
              <a:gd name="connsiteX4" fmla="*/ 67650 w 75595"/>
              <a:gd name="connsiteY4" fmla="*/ 197446 h 235857"/>
              <a:gd name="connsiteX5" fmla="*/ 975 w 75595"/>
              <a:gd name="connsiteY5" fmla="*/ 118071 h 235857"/>
              <a:gd name="connsiteX6" fmla="*/ 26375 w 75595"/>
              <a:gd name="connsiteY6" fmla="*/ 130771 h 235857"/>
              <a:gd name="connsiteX7" fmla="*/ 16850 w 75595"/>
              <a:gd name="connsiteY7" fmla="*/ 596 h 23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95" h="235857">
                <a:moveTo>
                  <a:pt x="16850" y="596"/>
                </a:moveTo>
                <a:cubicBezTo>
                  <a:pt x="13675" y="-6812"/>
                  <a:pt x="-612" y="56688"/>
                  <a:pt x="7325" y="86321"/>
                </a:cubicBezTo>
                <a:cubicBezTo>
                  <a:pt x="15262" y="115954"/>
                  <a:pt x="53363" y="153525"/>
                  <a:pt x="64475" y="178396"/>
                </a:cubicBezTo>
                <a:cubicBezTo>
                  <a:pt x="75587" y="203267"/>
                  <a:pt x="74000" y="235546"/>
                  <a:pt x="74000" y="235546"/>
                </a:cubicBezTo>
                <a:cubicBezTo>
                  <a:pt x="74529" y="238721"/>
                  <a:pt x="79821" y="217025"/>
                  <a:pt x="67650" y="197446"/>
                </a:cubicBezTo>
                <a:cubicBezTo>
                  <a:pt x="55479" y="177867"/>
                  <a:pt x="7854" y="129183"/>
                  <a:pt x="975" y="118071"/>
                </a:cubicBezTo>
                <a:cubicBezTo>
                  <a:pt x="-5904" y="106959"/>
                  <a:pt x="25846" y="146646"/>
                  <a:pt x="26375" y="130771"/>
                </a:cubicBezTo>
                <a:cubicBezTo>
                  <a:pt x="26904" y="114896"/>
                  <a:pt x="20025" y="8004"/>
                  <a:pt x="16850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5A7E1D82-5B00-E2DD-6195-3BBAB089286D}"/>
              </a:ext>
            </a:extLst>
          </p:cNvPr>
          <p:cNvSpPr/>
          <p:nvPr/>
        </p:nvSpPr>
        <p:spPr>
          <a:xfrm>
            <a:off x="5623027" y="3262299"/>
            <a:ext cx="86073" cy="119300"/>
          </a:xfrm>
          <a:custGeom>
            <a:avLst/>
            <a:gdLst>
              <a:gd name="connsiteX0" fmla="*/ 85623 w 86073"/>
              <a:gd name="connsiteY0" fmla="*/ 1601 h 119300"/>
              <a:gd name="connsiteX1" fmla="*/ 6248 w 86073"/>
              <a:gd name="connsiteY1" fmla="*/ 71451 h 119300"/>
              <a:gd name="connsiteX2" fmla="*/ 6248 w 86073"/>
              <a:gd name="connsiteY2" fmla="*/ 119076 h 119300"/>
              <a:gd name="connsiteX3" fmla="*/ 15773 w 86073"/>
              <a:gd name="connsiteY3" fmla="*/ 52401 h 119300"/>
              <a:gd name="connsiteX4" fmla="*/ 37998 w 86073"/>
              <a:gd name="connsiteY4" fmla="*/ 23826 h 119300"/>
              <a:gd name="connsiteX5" fmla="*/ 85623 w 86073"/>
              <a:gd name="connsiteY5" fmla="*/ 1601 h 1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073" h="119300">
                <a:moveTo>
                  <a:pt x="85623" y="1601"/>
                </a:moveTo>
                <a:cubicBezTo>
                  <a:pt x="80331" y="9538"/>
                  <a:pt x="19477" y="51872"/>
                  <a:pt x="6248" y="71451"/>
                </a:cubicBezTo>
                <a:cubicBezTo>
                  <a:pt x="-6981" y="91030"/>
                  <a:pt x="4661" y="122251"/>
                  <a:pt x="6248" y="119076"/>
                </a:cubicBezTo>
                <a:cubicBezTo>
                  <a:pt x="7835" y="115901"/>
                  <a:pt x="10481" y="68276"/>
                  <a:pt x="15773" y="52401"/>
                </a:cubicBezTo>
                <a:cubicBezTo>
                  <a:pt x="21065" y="36526"/>
                  <a:pt x="27944" y="30176"/>
                  <a:pt x="37998" y="23826"/>
                </a:cubicBezTo>
                <a:cubicBezTo>
                  <a:pt x="48052" y="17476"/>
                  <a:pt x="90915" y="-6336"/>
                  <a:pt x="85623" y="1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DA5F04B-7024-910E-8742-F96A78BE3894}"/>
              </a:ext>
            </a:extLst>
          </p:cNvPr>
          <p:cNvSpPr/>
          <p:nvPr/>
        </p:nvSpPr>
        <p:spPr>
          <a:xfrm>
            <a:off x="5641850" y="3197188"/>
            <a:ext cx="90152" cy="155798"/>
          </a:xfrm>
          <a:custGeom>
            <a:avLst/>
            <a:gdLst>
              <a:gd name="connsiteX0" fmla="*/ 44575 w 90152"/>
              <a:gd name="connsiteY0" fmla="*/ 37 h 155798"/>
              <a:gd name="connsiteX1" fmla="*/ 89025 w 90152"/>
              <a:gd name="connsiteY1" fmla="*/ 107987 h 155798"/>
              <a:gd name="connsiteX2" fmla="*/ 69975 w 90152"/>
              <a:gd name="connsiteY2" fmla="*/ 133387 h 155798"/>
              <a:gd name="connsiteX3" fmla="*/ 125 w 90152"/>
              <a:gd name="connsiteY3" fmla="*/ 155612 h 155798"/>
              <a:gd name="connsiteX4" fmla="*/ 89025 w 90152"/>
              <a:gd name="connsiteY4" fmla="*/ 120687 h 155798"/>
              <a:gd name="connsiteX5" fmla="*/ 44575 w 90152"/>
              <a:gd name="connsiteY5" fmla="*/ 37 h 15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52" h="155798">
                <a:moveTo>
                  <a:pt x="44575" y="37"/>
                </a:moveTo>
                <a:cubicBezTo>
                  <a:pt x="44575" y="-2080"/>
                  <a:pt x="84792" y="85762"/>
                  <a:pt x="89025" y="107987"/>
                </a:cubicBezTo>
                <a:cubicBezTo>
                  <a:pt x="93258" y="130212"/>
                  <a:pt x="84792" y="125450"/>
                  <a:pt x="69975" y="133387"/>
                </a:cubicBezTo>
                <a:cubicBezTo>
                  <a:pt x="55158" y="141325"/>
                  <a:pt x="-3050" y="157729"/>
                  <a:pt x="125" y="155612"/>
                </a:cubicBezTo>
                <a:cubicBezTo>
                  <a:pt x="3300" y="153495"/>
                  <a:pt x="79500" y="141854"/>
                  <a:pt x="89025" y="120687"/>
                </a:cubicBezTo>
                <a:cubicBezTo>
                  <a:pt x="98550" y="99520"/>
                  <a:pt x="44575" y="2154"/>
                  <a:pt x="4457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2590F5C8-9C08-2C18-E825-F8629E55A3FD}"/>
              </a:ext>
            </a:extLst>
          </p:cNvPr>
          <p:cNvSpPr/>
          <p:nvPr/>
        </p:nvSpPr>
        <p:spPr>
          <a:xfrm>
            <a:off x="5702260" y="2781283"/>
            <a:ext cx="154268" cy="345146"/>
          </a:xfrm>
          <a:custGeom>
            <a:avLst/>
            <a:gdLst>
              <a:gd name="connsiteX0" fmla="*/ 40 w 154268"/>
              <a:gd name="connsiteY0" fmla="*/ 17 h 345146"/>
              <a:gd name="connsiteX1" fmla="*/ 95290 w 154268"/>
              <a:gd name="connsiteY1" fmla="*/ 127017 h 345146"/>
              <a:gd name="connsiteX2" fmla="*/ 88940 w 154268"/>
              <a:gd name="connsiteY2" fmla="*/ 98442 h 345146"/>
              <a:gd name="connsiteX3" fmla="*/ 98465 w 154268"/>
              <a:gd name="connsiteY3" fmla="*/ 174642 h 345146"/>
              <a:gd name="connsiteX4" fmla="*/ 101640 w 154268"/>
              <a:gd name="connsiteY4" fmla="*/ 155592 h 345146"/>
              <a:gd name="connsiteX5" fmla="*/ 101640 w 154268"/>
              <a:gd name="connsiteY5" fmla="*/ 250842 h 345146"/>
              <a:gd name="connsiteX6" fmla="*/ 152440 w 154268"/>
              <a:gd name="connsiteY6" fmla="*/ 342917 h 345146"/>
              <a:gd name="connsiteX7" fmla="*/ 139740 w 154268"/>
              <a:gd name="connsiteY7" fmla="*/ 307992 h 345146"/>
              <a:gd name="connsiteX8" fmla="*/ 107990 w 154268"/>
              <a:gd name="connsiteY8" fmla="*/ 212742 h 345146"/>
              <a:gd name="connsiteX9" fmla="*/ 107990 w 154268"/>
              <a:gd name="connsiteY9" fmla="*/ 231792 h 345146"/>
              <a:gd name="connsiteX10" fmla="*/ 130215 w 154268"/>
              <a:gd name="connsiteY10" fmla="*/ 101617 h 345146"/>
              <a:gd name="connsiteX11" fmla="*/ 107990 w 154268"/>
              <a:gd name="connsiteY11" fmla="*/ 117492 h 345146"/>
              <a:gd name="connsiteX12" fmla="*/ 40 w 154268"/>
              <a:gd name="connsiteY12" fmla="*/ 17 h 34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268" h="345146">
                <a:moveTo>
                  <a:pt x="40" y="17"/>
                </a:moveTo>
                <a:cubicBezTo>
                  <a:pt x="-2077" y="1605"/>
                  <a:pt x="80473" y="110613"/>
                  <a:pt x="95290" y="127017"/>
                </a:cubicBezTo>
                <a:cubicBezTo>
                  <a:pt x="110107" y="143421"/>
                  <a:pt x="88411" y="90505"/>
                  <a:pt x="88940" y="98442"/>
                </a:cubicBezTo>
                <a:cubicBezTo>
                  <a:pt x="89469" y="106380"/>
                  <a:pt x="98465" y="174642"/>
                  <a:pt x="98465" y="174642"/>
                </a:cubicBezTo>
                <a:cubicBezTo>
                  <a:pt x="100582" y="184167"/>
                  <a:pt x="101111" y="142892"/>
                  <a:pt x="101640" y="155592"/>
                </a:cubicBezTo>
                <a:cubicBezTo>
                  <a:pt x="102169" y="168292"/>
                  <a:pt x="93173" y="219621"/>
                  <a:pt x="101640" y="250842"/>
                </a:cubicBezTo>
                <a:cubicBezTo>
                  <a:pt x="110107" y="282063"/>
                  <a:pt x="146090" y="333392"/>
                  <a:pt x="152440" y="342917"/>
                </a:cubicBezTo>
                <a:cubicBezTo>
                  <a:pt x="158790" y="352442"/>
                  <a:pt x="147148" y="329688"/>
                  <a:pt x="139740" y="307992"/>
                </a:cubicBezTo>
                <a:cubicBezTo>
                  <a:pt x="132332" y="286296"/>
                  <a:pt x="113282" y="225442"/>
                  <a:pt x="107990" y="212742"/>
                </a:cubicBezTo>
                <a:cubicBezTo>
                  <a:pt x="102698" y="200042"/>
                  <a:pt x="104286" y="250313"/>
                  <a:pt x="107990" y="231792"/>
                </a:cubicBezTo>
                <a:cubicBezTo>
                  <a:pt x="111694" y="213271"/>
                  <a:pt x="130215" y="120667"/>
                  <a:pt x="130215" y="101617"/>
                </a:cubicBezTo>
                <a:cubicBezTo>
                  <a:pt x="130215" y="82567"/>
                  <a:pt x="124394" y="130721"/>
                  <a:pt x="107990" y="117492"/>
                </a:cubicBezTo>
                <a:cubicBezTo>
                  <a:pt x="91586" y="104263"/>
                  <a:pt x="2157" y="-1571"/>
                  <a:pt x="4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665B4A37-B7BA-2CCF-6C5C-9AF88B5D0AC6}"/>
              </a:ext>
            </a:extLst>
          </p:cNvPr>
          <p:cNvSpPr/>
          <p:nvPr/>
        </p:nvSpPr>
        <p:spPr>
          <a:xfrm>
            <a:off x="5705361" y="3069831"/>
            <a:ext cx="134361" cy="44921"/>
          </a:xfrm>
          <a:custGeom>
            <a:avLst/>
            <a:gdLst>
              <a:gd name="connsiteX0" fmla="*/ 114 w 134361"/>
              <a:gd name="connsiteY0" fmla="*/ 44844 h 44921"/>
              <a:gd name="connsiteX1" fmla="*/ 63614 w 134361"/>
              <a:gd name="connsiteY1" fmla="*/ 19444 h 44921"/>
              <a:gd name="connsiteX2" fmla="*/ 133464 w 134361"/>
              <a:gd name="connsiteY2" fmla="*/ 22619 h 44921"/>
              <a:gd name="connsiteX3" fmla="*/ 101714 w 134361"/>
              <a:gd name="connsiteY3" fmla="*/ 394 h 44921"/>
              <a:gd name="connsiteX4" fmla="*/ 79489 w 134361"/>
              <a:gd name="connsiteY4" fmla="*/ 9919 h 44921"/>
              <a:gd name="connsiteX5" fmla="*/ 114 w 134361"/>
              <a:gd name="connsiteY5" fmla="*/ 44844 h 4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61" h="44921">
                <a:moveTo>
                  <a:pt x="114" y="44844"/>
                </a:moveTo>
                <a:cubicBezTo>
                  <a:pt x="-2532" y="46432"/>
                  <a:pt x="41389" y="23148"/>
                  <a:pt x="63614" y="19444"/>
                </a:cubicBezTo>
                <a:cubicBezTo>
                  <a:pt x="85839" y="15740"/>
                  <a:pt x="127114" y="25794"/>
                  <a:pt x="133464" y="22619"/>
                </a:cubicBezTo>
                <a:cubicBezTo>
                  <a:pt x="139814" y="19444"/>
                  <a:pt x="110710" y="2511"/>
                  <a:pt x="101714" y="394"/>
                </a:cubicBezTo>
                <a:cubicBezTo>
                  <a:pt x="92718" y="-1723"/>
                  <a:pt x="92189" y="5156"/>
                  <a:pt x="79489" y="9919"/>
                </a:cubicBezTo>
                <a:cubicBezTo>
                  <a:pt x="66789" y="14682"/>
                  <a:pt x="2760" y="43256"/>
                  <a:pt x="114" y="44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ED35177-108C-6A79-9F71-438362232C25}"/>
              </a:ext>
            </a:extLst>
          </p:cNvPr>
          <p:cNvSpPr/>
          <p:nvPr/>
        </p:nvSpPr>
        <p:spPr>
          <a:xfrm>
            <a:off x="5816421" y="3067046"/>
            <a:ext cx="45678" cy="168308"/>
          </a:xfrm>
          <a:custGeom>
            <a:avLst/>
            <a:gdLst>
              <a:gd name="connsiteX0" fmla="*/ 3354 w 45678"/>
              <a:gd name="connsiteY0" fmla="*/ 4 h 168308"/>
              <a:gd name="connsiteX1" fmla="*/ 25579 w 45678"/>
              <a:gd name="connsiteY1" fmla="*/ 79379 h 168308"/>
              <a:gd name="connsiteX2" fmla="*/ 179 w 45678"/>
              <a:gd name="connsiteY2" fmla="*/ 168279 h 168308"/>
              <a:gd name="connsiteX3" fmla="*/ 41454 w 45678"/>
              <a:gd name="connsiteY3" fmla="*/ 69854 h 168308"/>
              <a:gd name="connsiteX4" fmla="*/ 41454 w 45678"/>
              <a:gd name="connsiteY4" fmla="*/ 82554 h 168308"/>
              <a:gd name="connsiteX5" fmla="*/ 3354 w 45678"/>
              <a:gd name="connsiteY5" fmla="*/ 4 h 16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78" h="168308">
                <a:moveTo>
                  <a:pt x="3354" y="4"/>
                </a:moveTo>
                <a:cubicBezTo>
                  <a:pt x="708" y="-525"/>
                  <a:pt x="26108" y="51333"/>
                  <a:pt x="25579" y="79379"/>
                </a:cubicBezTo>
                <a:cubicBezTo>
                  <a:pt x="25050" y="107425"/>
                  <a:pt x="-2467" y="169867"/>
                  <a:pt x="179" y="168279"/>
                </a:cubicBezTo>
                <a:cubicBezTo>
                  <a:pt x="2825" y="166692"/>
                  <a:pt x="41454" y="69854"/>
                  <a:pt x="41454" y="69854"/>
                </a:cubicBezTo>
                <a:cubicBezTo>
                  <a:pt x="48333" y="55567"/>
                  <a:pt x="45687" y="91021"/>
                  <a:pt x="41454" y="82554"/>
                </a:cubicBezTo>
                <a:cubicBezTo>
                  <a:pt x="37221" y="74087"/>
                  <a:pt x="6000" y="533"/>
                  <a:pt x="335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68735E12-67A8-E556-2E66-A7E188B20D5E}"/>
              </a:ext>
            </a:extLst>
          </p:cNvPr>
          <p:cNvSpPr/>
          <p:nvPr/>
        </p:nvSpPr>
        <p:spPr>
          <a:xfrm>
            <a:off x="5791075" y="3227050"/>
            <a:ext cx="43826" cy="310229"/>
          </a:xfrm>
          <a:custGeom>
            <a:avLst/>
            <a:gdLst>
              <a:gd name="connsiteX0" fmla="*/ 38225 w 43826"/>
              <a:gd name="connsiteY0" fmla="*/ 1925 h 310229"/>
              <a:gd name="connsiteX1" fmla="*/ 41400 w 43826"/>
              <a:gd name="connsiteY1" fmla="*/ 84475 h 310229"/>
              <a:gd name="connsiteX2" fmla="*/ 125 w 43826"/>
              <a:gd name="connsiteY2" fmla="*/ 309900 h 310229"/>
              <a:gd name="connsiteX3" fmla="*/ 28700 w 43826"/>
              <a:gd name="connsiteY3" fmla="*/ 135275 h 310229"/>
              <a:gd name="connsiteX4" fmla="*/ 31875 w 43826"/>
              <a:gd name="connsiteY4" fmla="*/ 154325 h 310229"/>
              <a:gd name="connsiteX5" fmla="*/ 38225 w 43826"/>
              <a:gd name="connsiteY5" fmla="*/ 1925 h 31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26" h="310229">
                <a:moveTo>
                  <a:pt x="38225" y="1925"/>
                </a:moveTo>
                <a:cubicBezTo>
                  <a:pt x="39812" y="-9717"/>
                  <a:pt x="47750" y="33146"/>
                  <a:pt x="41400" y="84475"/>
                </a:cubicBezTo>
                <a:cubicBezTo>
                  <a:pt x="35050" y="135804"/>
                  <a:pt x="2242" y="301433"/>
                  <a:pt x="125" y="309900"/>
                </a:cubicBezTo>
                <a:cubicBezTo>
                  <a:pt x="-1992" y="318367"/>
                  <a:pt x="23408" y="161204"/>
                  <a:pt x="28700" y="135275"/>
                </a:cubicBezTo>
                <a:cubicBezTo>
                  <a:pt x="33992" y="109346"/>
                  <a:pt x="29758" y="170729"/>
                  <a:pt x="31875" y="154325"/>
                </a:cubicBezTo>
                <a:cubicBezTo>
                  <a:pt x="33992" y="137921"/>
                  <a:pt x="36638" y="13567"/>
                  <a:pt x="38225" y="1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580BABC-1287-D192-3BCE-4604D19A73A9}"/>
              </a:ext>
            </a:extLst>
          </p:cNvPr>
          <p:cNvSpPr/>
          <p:nvPr/>
        </p:nvSpPr>
        <p:spPr>
          <a:xfrm>
            <a:off x="5737223" y="3160589"/>
            <a:ext cx="98662" cy="72050"/>
          </a:xfrm>
          <a:custGeom>
            <a:avLst/>
            <a:gdLst>
              <a:gd name="connsiteX0" fmla="*/ 22227 w 98662"/>
              <a:gd name="connsiteY0" fmla="*/ 1711 h 72050"/>
              <a:gd name="connsiteX1" fmla="*/ 88902 w 98662"/>
              <a:gd name="connsiteY1" fmla="*/ 39811 h 72050"/>
              <a:gd name="connsiteX2" fmla="*/ 2 w 98662"/>
              <a:gd name="connsiteY2" fmla="*/ 71561 h 72050"/>
              <a:gd name="connsiteX3" fmla="*/ 92077 w 98662"/>
              <a:gd name="connsiteY3" fmla="*/ 55686 h 72050"/>
              <a:gd name="connsiteX4" fmla="*/ 85727 w 98662"/>
              <a:gd name="connsiteY4" fmla="*/ 11236 h 72050"/>
              <a:gd name="connsiteX5" fmla="*/ 22227 w 98662"/>
              <a:gd name="connsiteY5" fmla="*/ 1711 h 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662" h="72050">
                <a:moveTo>
                  <a:pt x="22227" y="1711"/>
                </a:moveTo>
                <a:cubicBezTo>
                  <a:pt x="22756" y="6474"/>
                  <a:pt x="92606" y="28169"/>
                  <a:pt x="88902" y="39811"/>
                </a:cubicBezTo>
                <a:cubicBezTo>
                  <a:pt x="85198" y="51453"/>
                  <a:pt x="-527" y="68915"/>
                  <a:pt x="2" y="71561"/>
                </a:cubicBezTo>
                <a:cubicBezTo>
                  <a:pt x="531" y="74207"/>
                  <a:pt x="77790" y="65740"/>
                  <a:pt x="92077" y="55686"/>
                </a:cubicBezTo>
                <a:cubicBezTo>
                  <a:pt x="106364" y="45632"/>
                  <a:pt x="94194" y="19703"/>
                  <a:pt x="85727" y="11236"/>
                </a:cubicBezTo>
                <a:cubicBezTo>
                  <a:pt x="77260" y="2769"/>
                  <a:pt x="21698" y="-3052"/>
                  <a:pt x="22227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A36FF8A-3063-4A9B-FD64-86B54C700963}"/>
              </a:ext>
            </a:extLst>
          </p:cNvPr>
          <p:cNvSpPr/>
          <p:nvPr/>
        </p:nvSpPr>
        <p:spPr>
          <a:xfrm>
            <a:off x="5215172" y="2768140"/>
            <a:ext cx="506883" cy="86189"/>
          </a:xfrm>
          <a:custGeom>
            <a:avLst/>
            <a:gdLst>
              <a:gd name="connsiteX0" fmla="*/ 506178 w 506883"/>
              <a:gd name="connsiteY0" fmla="*/ 16335 h 86189"/>
              <a:gd name="connsiteX1" fmla="*/ 398228 w 506883"/>
              <a:gd name="connsiteY1" fmla="*/ 44910 h 86189"/>
              <a:gd name="connsiteX2" fmla="*/ 280753 w 506883"/>
              <a:gd name="connsiteY2" fmla="*/ 38560 h 86189"/>
              <a:gd name="connsiteX3" fmla="*/ 331553 w 506883"/>
              <a:gd name="connsiteY3" fmla="*/ 48085 h 86189"/>
              <a:gd name="connsiteX4" fmla="*/ 296628 w 506883"/>
              <a:gd name="connsiteY4" fmla="*/ 460 h 86189"/>
              <a:gd name="connsiteX5" fmla="*/ 255353 w 506883"/>
              <a:gd name="connsiteY5" fmla="*/ 25860 h 86189"/>
              <a:gd name="connsiteX6" fmla="*/ 137878 w 506883"/>
              <a:gd name="connsiteY6" fmla="*/ 57610 h 86189"/>
              <a:gd name="connsiteX7" fmla="*/ 169628 w 506883"/>
              <a:gd name="connsiteY7" fmla="*/ 60785 h 86189"/>
              <a:gd name="connsiteX8" fmla="*/ 29928 w 506883"/>
              <a:gd name="connsiteY8" fmla="*/ 29035 h 86189"/>
              <a:gd name="connsiteX9" fmla="*/ 102953 w 506883"/>
              <a:gd name="connsiteY9" fmla="*/ 86185 h 86189"/>
              <a:gd name="connsiteX10" fmla="*/ 1353 w 506883"/>
              <a:gd name="connsiteY10" fmla="*/ 32210 h 86189"/>
              <a:gd name="connsiteX11" fmla="*/ 191853 w 506883"/>
              <a:gd name="connsiteY11" fmla="*/ 44910 h 86189"/>
              <a:gd name="connsiteX12" fmla="*/ 115653 w 506883"/>
              <a:gd name="connsiteY12" fmla="*/ 41735 h 86189"/>
              <a:gd name="connsiteX13" fmla="*/ 287103 w 506883"/>
              <a:gd name="connsiteY13" fmla="*/ 3635 h 86189"/>
              <a:gd name="connsiteX14" fmla="*/ 277578 w 506883"/>
              <a:gd name="connsiteY14" fmla="*/ 25860 h 86189"/>
              <a:gd name="connsiteX15" fmla="*/ 344253 w 506883"/>
              <a:gd name="connsiteY15" fmla="*/ 41735 h 86189"/>
              <a:gd name="connsiteX16" fmla="*/ 506178 w 506883"/>
              <a:gd name="connsiteY16" fmla="*/ 16335 h 8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6883" h="86189">
                <a:moveTo>
                  <a:pt x="506178" y="16335"/>
                </a:moveTo>
                <a:cubicBezTo>
                  <a:pt x="515174" y="16864"/>
                  <a:pt x="435799" y="41206"/>
                  <a:pt x="398228" y="44910"/>
                </a:cubicBezTo>
                <a:cubicBezTo>
                  <a:pt x="360657" y="48614"/>
                  <a:pt x="291865" y="38031"/>
                  <a:pt x="280753" y="38560"/>
                </a:cubicBezTo>
                <a:cubicBezTo>
                  <a:pt x="269641" y="39089"/>
                  <a:pt x="328907" y="54435"/>
                  <a:pt x="331553" y="48085"/>
                </a:cubicBezTo>
                <a:cubicBezTo>
                  <a:pt x="334199" y="41735"/>
                  <a:pt x="309328" y="4164"/>
                  <a:pt x="296628" y="460"/>
                </a:cubicBezTo>
                <a:cubicBezTo>
                  <a:pt x="283928" y="-3244"/>
                  <a:pt x="281811" y="16335"/>
                  <a:pt x="255353" y="25860"/>
                </a:cubicBezTo>
                <a:cubicBezTo>
                  <a:pt x="228895" y="35385"/>
                  <a:pt x="152165" y="51789"/>
                  <a:pt x="137878" y="57610"/>
                </a:cubicBezTo>
                <a:cubicBezTo>
                  <a:pt x="123591" y="63431"/>
                  <a:pt x="187620" y="65548"/>
                  <a:pt x="169628" y="60785"/>
                </a:cubicBezTo>
                <a:cubicBezTo>
                  <a:pt x="151636" y="56023"/>
                  <a:pt x="41040" y="24802"/>
                  <a:pt x="29928" y="29035"/>
                </a:cubicBezTo>
                <a:cubicBezTo>
                  <a:pt x="18815" y="33268"/>
                  <a:pt x="107715" y="85656"/>
                  <a:pt x="102953" y="86185"/>
                </a:cubicBezTo>
                <a:cubicBezTo>
                  <a:pt x="98190" y="86714"/>
                  <a:pt x="-13464" y="39089"/>
                  <a:pt x="1353" y="32210"/>
                </a:cubicBezTo>
                <a:cubicBezTo>
                  <a:pt x="16170" y="25331"/>
                  <a:pt x="172803" y="43323"/>
                  <a:pt x="191853" y="44910"/>
                </a:cubicBezTo>
                <a:cubicBezTo>
                  <a:pt x="210903" y="46497"/>
                  <a:pt x="99778" y="48614"/>
                  <a:pt x="115653" y="41735"/>
                </a:cubicBezTo>
                <a:cubicBezTo>
                  <a:pt x="131528" y="34856"/>
                  <a:pt x="260115" y="6281"/>
                  <a:pt x="287103" y="3635"/>
                </a:cubicBezTo>
                <a:cubicBezTo>
                  <a:pt x="314090" y="989"/>
                  <a:pt x="268053" y="19510"/>
                  <a:pt x="277578" y="25860"/>
                </a:cubicBezTo>
                <a:cubicBezTo>
                  <a:pt x="287103" y="32210"/>
                  <a:pt x="306682" y="44381"/>
                  <a:pt x="344253" y="41735"/>
                </a:cubicBezTo>
                <a:cubicBezTo>
                  <a:pt x="381824" y="39089"/>
                  <a:pt x="497182" y="15806"/>
                  <a:pt x="506178" y="16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214343FB-E12E-E8CD-9E56-C989D9FE6546}"/>
              </a:ext>
            </a:extLst>
          </p:cNvPr>
          <p:cNvSpPr/>
          <p:nvPr/>
        </p:nvSpPr>
        <p:spPr>
          <a:xfrm>
            <a:off x="5136634" y="2873365"/>
            <a:ext cx="207202" cy="155609"/>
          </a:xfrm>
          <a:custGeom>
            <a:avLst/>
            <a:gdLst>
              <a:gd name="connsiteX0" fmla="*/ 111641 w 207202"/>
              <a:gd name="connsiteY0" fmla="*/ 10 h 155609"/>
              <a:gd name="connsiteX1" fmla="*/ 206891 w 207202"/>
              <a:gd name="connsiteY1" fmla="*/ 28585 h 155609"/>
              <a:gd name="connsiteX2" fmla="*/ 137041 w 207202"/>
              <a:gd name="connsiteY2" fmla="*/ 60335 h 155609"/>
              <a:gd name="connsiteX3" fmla="*/ 516 w 207202"/>
              <a:gd name="connsiteY3" fmla="*/ 155585 h 155609"/>
              <a:gd name="connsiteX4" fmla="*/ 191016 w 207202"/>
              <a:gd name="connsiteY4" fmla="*/ 50810 h 155609"/>
              <a:gd name="connsiteX5" fmla="*/ 130691 w 207202"/>
              <a:gd name="connsiteY5" fmla="*/ 53985 h 155609"/>
              <a:gd name="connsiteX6" fmla="*/ 194191 w 207202"/>
              <a:gd name="connsiteY6" fmla="*/ 31760 h 155609"/>
              <a:gd name="connsiteX7" fmla="*/ 111641 w 207202"/>
              <a:gd name="connsiteY7" fmla="*/ 10 h 15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202" h="155609">
                <a:moveTo>
                  <a:pt x="111641" y="10"/>
                </a:moveTo>
                <a:cubicBezTo>
                  <a:pt x="113758" y="-519"/>
                  <a:pt x="202658" y="18531"/>
                  <a:pt x="206891" y="28585"/>
                </a:cubicBezTo>
                <a:cubicBezTo>
                  <a:pt x="211124" y="38639"/>
                  <a:pt x="171437" y="39168"/>
                  <a:pt x="137041" y="60335"/>
                </a:cubicBezTo>
                <a:cubicBezTo>
                  <a:pt x="102645" y="81502"/>
                  <a:pt x="-8480" y="157172"/>
                  <a:pt x="516" y="155585"/>
                </a:cubicBezTo>
                <a:cubicBezTo>
                  <a:pt x="9512" y="153998"/>
                  <a:pt x="169320" y="67743"/>
                  <a:pt x="191016" y="50810"/>
                </a:cubicBezTo>
                <a:cubicBezTo>
                  <a:pt x="212712" y="33877"/>
                  <a:pt x="130162" y="57160"/>
                  <a:pt x="130691" y="53985"/>
                </a:cubicBezTo>
                <a:cubicBezTo>
                  <a:pt x="131220" y="50810"/>
                  <a:pt x="193133" y="39168"/>
                  <a:pt x="194191" y="31760"/>
                </a:cubicBezTo>
                <a:cubicBezTo>
                  <a:pt x="195249" y="24352"/>
                  <a:pt x="109524" y="539"/>
                  <a:pt x="111641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BF503028-9F53-035C-2061-09C49074DF3D}"/>
              </a:ext>
            </a:extLst>
          </p:cNvPr>
          <p:cNvSpPr/>
          <p:nvPr/>
        </p:nvSpPr>
        <p:spPr>
          <a:xfrm>
            <a:off x="4997170" y="3035235"/>
            <a:ext cx="241733" cy="101843"/>
          </a:xfrm>
          <a:custGeom>
            <a:avLst/>
            <a:gdLst>
              <a:gd name="connsiteX0" fmla="*/ 108230 w 241733"/>
              <a:gd name="connsiteY0" fmla="*/ 65 h 101843"/>
              <a:gd name="connsiteX1" fmla="*/ 206655 w 241733"/>
              <a:gd name="connsiteY1" fmla="*/ 41340 h 101843"/>
              <a:gd name="connsiteX2" fmla="*/ 149505 w 241733"/>
              <a:gd name="connsiteY2" fmla="*/ 92140 h 101843"/>
              <a:gd name="connsiteX3" fmla="*/ 280 w 241733"/>
              <a:gd name="connsiteY3" fmla="*/ 101665 h 101843"/>
              <a:gd name="connsiteX4" fmla="*/ 190780 w 241733"/>
              <a:gd name="connsiteY4" fmla="*/ 88965 h 101843"/>
              <a:gd name="connsiteX5" fmla="*/ 111405 w 241733"/>
              <a:gd name="connsiteY5" fmla="*/ 88965 h 101843"/>
              <a:gd name="connsiteX6" fmla="*/ 241580 w 241733"/>
              <a:gd name="connsiteY6" fmla="*/ 50865 h 101843"/>
              <a:gd name="connsiteX7" fmla="*/ 108230 w 241733"/>
              <a:gd name="connsiteY7" fmla="*/ 65 h 10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33" h="101843">
                <a:moveTo>
                  <a:pt x="108230" y="65"/>
                </a:moveTo>
                <a:cubicBezTo>
                  <a:pt x="102409" y="-1523"/>
                  <a:pt x="199776" y="25994"/>
                  <a:pt x="206655" y="41340"/>
                </a:cubicBezTo>
                <a:cubicBezTo>
                  <a:pt x="213534" y="56686"/>
                  <a:pt x="183901" y="82086"/>
                  <a:pt x="149505" y="92140"/>
                </a:cubicBezTo>
                <a:cubicBezTo>
                  <a:pt x="115109" y="102194"/>
                  <a:pt x="-6599" y="102194"/>
                  <a:pt x="280" y="101665"/>
                </a:cubicBezTo>
                <a:cubicBezTo>
                  <a:pt x="7159" y="101136"/>
                  <a:pt x="172259" y="91082"/>
                  <a:pt x="190780" y="88965"/>
                </a:cubicBezTo>
                <a:cubicBezTo>
                  <a:pt x="209301" y="86848"/>
                  <a:pt x="102938" y="95315"/>
                  <a:pt x="111405" y="88965"/>
                </a:cubicBezTo>
                <a:cubicBezTo>
                  <a:pt x="119872" y="82615"/>
                  <a:pt x="236288" y="64623"/>
                  <a:pt x="241580" y="50865"/>
                </a:cubicBezTo>
                <a:cubicBezTo>
                  <a:pt x="246872" y="37107"/>
                  <a:pt x="114051" y="1653"/>
                  <a:pt x="108230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828CF50-DF30-56B4-B535-80175B497411}"/>
              </a:ext>
            </a:extLst>
          </p:cNvPr>
          <p:cNvSpPr/>
          <p:nvPr/>
        </p:nvSpPr>
        <p:spPr>
          <a:xfrm>
            <a:off x="5708575" y="3563150"/>
            <a:ext cx="66576" cy="133263"/>
          </a:xfrm>
          <a:custGeom>
            <a:avLst/>
            <a:gdLst>
              <a:gd name="connsiteX0" fmla="*/ 63575 w 66576"/>
              <a:gd name="connsiteY0" fmla="*/ 2375 h 133263"/>
              <a:gd name="connsiteX1" fmla="*/ 75 w 66576"/>
              <a:gd name="connsiteY1" fmla="*/ 132550 h 133263"/>
              <a:gd name="connsiteX2" fmla="*/ 50875 w 66576"/>
              <a:gd name="connsiteY2" fmla="*/ 53175 h 133263"/>
              <a:gd name="connsiteX3" fmla="*/ 63575 w 66576"/>
              <a:gd name="connsiteY3" fmla="*/ 2375 h 133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576" h="133263">
                <a:moveTo>
                  <a:pt x="63575" y="2375"/>
                </a:moveTo>
                <a:cubicBezTo>
                  <a:pt x="55108" y="15604"/>
                  <a:pt x="2192" y="124083"/>
                  <a:pt x="75" y="132550"/>
                </a:cubicBezTo>
                <a:cubicBezTo>
                  <a:pt x="-2042" y="141017"/>
                  <a:pt x="40821" y="71696"/>
                  <a:pt x="50875" y="53175"/>
                </a:cubicBezTo>
                <a:cubicBezTo>
                  <a:pt x="60929" y="34654"/>
                  <a:pt x="72042" y="-10854"/>
                  <a:pt x="63575" y="2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4D125B5C-12CA-D7FE-4A16-5D9D64796641}"/>
              </a:ext>
            </a:extLst>
          </p:cNvPr>
          <p:cNvSpPr/>
          <p:nvPr/>
        </p:nvSpPr>
        <p:spPr>
          <a:xfrm>
            <a:off x="5372078" y="3594032"/>
            <a:ext cx="340371" cy="109193"/>
          </a:xfrm>
          <a:custGeom>
            <a:avLst/>
            <a:gdLst>
              <a:gd name="connsiteX0" fmla="*/ 22 w 340371"/>
              <a:gd name="connsiteY0" fmla="*/ 68 h 109193"/>
              <a:gd name="connsiteX1" fmla="*/ 171472 w 340371"/>
              <a:gd name="connsiteY1" fmla="*/ 101668 h 109193"/>
              <a:gd name="connsiteX2" fmla="*/ 149247 w 340371"/>
              <a:gd name="connsiteY2" fmla="*/ 101668 h 109193"/>
              <a:gd name="connsiteX3" fmla="*/ 339747 w 340371"/>
              <a:gd name="connsiteY3" fmla="*/ 101668 h 109193"/>
              <a:gd name="connsiteX4" fmla="*/ 209572 w 340371"/>
              <a:gd name="connsiteY4" fmla="*/ 95318 h 109193"/>
              <a:gd name="connsiteX5" fmla="*/ 184172 w 340371"/>
              <a:gd name="connsiteY5" fmla="*/ 85793 h 109193"/>
              <a:gd name="connsiteX6" fmla="*/ 22 w 340371"/>
              <a:gd name="connsiteY6" fmla="*/ 68 h 10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371" h="109193">
                <a:moveTo>
                  <a:pt x="22" y="68"/>
                </a:moveTo>
                <a:cubicBezTo>
                  <a:pt x="-2095" y="2714"/>
                  <a:pt x="146601" y="84735"/>
                  <a:pt x="171472" y="101668"/>
                </a:cubicBezTo>
                <a:cubicBezTo>
                  <a:pt x="196343" y="118601"/>
                  <a:pt x="149247" y="101668"/>
                  <a:pt x="149247" y="101668"/>
                </a:cubicBezTo>
                <a:lnTo>
                  <a:pt x="339747" y="101668"/>
                </a:lnTo>
                <a:cubicBezTo>
                  <a:pt x="349801" y="100610"/>
                  <a:pt x="235501" y="97964"/>
                  <a:pt x="209572" y="95318"/>
                </a:cubicBezTo>
                <a:cubicBezTo>
                  <a:pt x="183643" y="92672"/>
                  <a:pt x="213805" y="99551"/>
                  <a:pt x="184172" y="85793"/>
                </a:cubicBezTo>
                <a:cubicBezTo>
                  <a:pt x="154539" y="72035"/>
                  <a:pt x="2139" y="-2578"/>
                  <a:pt x="22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D6B238D1-4EEC-2187-B4F0-4E5F64866AE6}"/>
              </a:ext>
            </a:extLst>
          </p:cNvPr>
          <p:cNvSpPr/>
          <p:nvPr/>
        </p:nvSpPr>
        <p:spPr>
          <a:xfrm>
            <a:off x="5737206" y="3301808"/>
            <a:ext cx="51500" cy="83340"/>
          </a:xfrm>
          <a:custGeom>
            <a:avLst/>
            <a:gdLst>
              <a:gd name="connsiteX0" fmla="*/ 22244 w 51500"/>
              <a:gd name="connsiteY0" fmla="*/ 192 h 83340"/>
              <a:gd name="connsiteX1" fmla="*/ 44469 w 51500"/>
              <a:gd name="connsiteY1" fmla="*/ 47817 h 83340"/>
              <a:gd name="connsiteX2" fmla="*/ 19 w 51500"/>
              <a:gd name="connsiteY2" fmla="*/ 82742 h 83340"/>
              <a:gd name="connsiteX3" fmla="*/ 50819 w 51500"/>
              <a:gd name="connsiteY3" fmla="*/ 66867 h 83340"/>
              <a:gd name="connsiteX4" fmla="*/ 22244 w 51500"/>
              <a:gd name="connsiteY4" fmla="*/ 192 h 8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00" h="83340">
                <a:moveTo>
                  <a:pt x="22244" y="192"/>
                </a:moveTo>
                <a:cubicBezTo>
                  <a:pt x="21186" y="-2983"/>
                  <a:pt x="48173" y="34059"/>
                  <a:pt x="44469" y="47817"/>
                </a:cubicBezTo>
                <a:cubicBezTo>
                  <a:pt x="40765" y="61575"/>
                  <a:pt x="-1039" y="79567"/>
                  <a:pt x="19" y="82742"/>
                </a:cubicBezTo>
                <a:cubicBezTo>
                  <a:pt x="1077" y="85917"/>
                  <a:pt x="44998" y="75863"/>
                  <a:pt x="50819" y="66867"/>
                </a:cubicBezTo>
                <a:cubicBezTo>
                  <a:pt x="56640" y="57871"/>
                  <a:pt x="23302" y="3367"/>
                  <a:pt x="22244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152ABF26-E04B-B515-CB39-328FECB9410A}"/>
              </a:ext>
            </a:extLst>
          </p:cNvPr>
          <p:cNvSpPr/>
          <p:nvPr/>
        </p:nvSpPr>
        <p:spPr>
          <a:xfrm>
            <a:off x="5651400" y="3133656"/>
            <a:ext cx="64402" cy="200317"/>
          </a:xfrm>
          <a:custGeom>
            <a:avLst/>
            <a:gdLst>
              <a:gd name="connsiteX0" fmla="*/ 22325 w 64402"/>
              <a:gd name="connsiteY0" fmla="*/ 69 h 200317"/>
              <a:gd name="connsiteX1" fmla="*/ 35025 w 64402"/>
              <a:gd name="connsiteY1" fmla="*/ 98494 h 200317"/>
              <a:gd name="connsiteX2" fmla="*/ 63600 w 64402"/>
              <a:gd name="connsiteY2" fmla="*/ 165169 h 200317"/>
              <a:gd name="connsiteX3" fmla="*/ 100 w 64402"/>
              <a:gd name="connsiteY3" fmla="*/ 200094 h 200317"/>
              <a:gd name="connsiteX4" fmla="*/ 47725 w 64402"/>
              <a:gd name="connsiteY4" fmla="*/ 181044 h 200317"/>
              <a:gd name="connsiteX5" fmla="*/ 50900 w 64402"/>
              <a:gd name="connsiteY5" fmla="*/ 165169 h 200317"/>
              <a:gd name="connsiteX6" fmla="*/ 38200 w 64402"/>
              <a:gd name="connsiteY6" fmla="*/ 133419 h 200317"/>
              <a:gd name="connsiteX7" fmla="*/ 25500 w 64402"/>
              <a:gd name="connsiteY7" fmla="*/ 114369 h 200317"/>
              <a:gd name="connsiteX8" fmla="*/ 22325 w 64402"/>
              <a:gd name="connsiteY8" fmla="*/ 69 h 20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02" h="200317">
                <a:moveTo>
                  <a:pt x="22325" y="69"/>
                </a:moveTo>
                <a:cubicBezTo>
                  <a:pt x="23913" y="-2577"/>
                  <a:pt x="28146" y="70977"/>
                  <a:pt x="35025" y="98494"/>
                </a:cubicBezTo>
                <a:cubicBezTo>
                  <a:pt x="41904" y="126011"/>
                  <a:pt x="69421" y="148236"/>
                  <a:pt x="63600" y="165169"/>
                </a:cubicBezTo>
                <a:cubicBezTo>
                  <a:pt x="57779" y="182102"/>
                  <a:pt x="2746" y="197448"/>
                  <a:pt x="100" y="200094"/>
                </a:cubicBezTo>
                <a:cubicBezTo>
                  <a:pt x="-2546" y="202740"/>
                  <a:pt x="47725" y="181044"/>
                  <a:pt x="47725" y="181044"/>
                </a:cubicBezTo>
                <a:cubicBezTo>
                  <a:pt x="56192" y="175223"/>
                  <a:pt x="52488" y="173107"/>
                  <a:pt x="50900" y="165169"/>
                </a:cubicBezTo>
                <a:cubicBezTo>
                  <a:pt x="49312" y="157231"/>
                  <a:pt x="38200" y="133419"/>
                  <a:pt x="38200" y="133419"/>
                </a:cubicBezTo>
                <a:cubicBezTo>
                  <a:pt x="33967" y="124952"/>
                  <a:pt x="25500" y="130244"/>
                  <a:pt x="25500" y="114369"/>
                </a:cubicBezTo>
                <a:cubicBezTo>
                  <a:pt x="25500" y="98494"/>
                  <a:pt x="20737" y="2715"/>
                  <a:pt x="2232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3A2315AE-ADA3-8770-F3EB-6AEE23AA564E}"/>
              </a:ext>
            </a:extLst>
          </p:cNvPr>
          <p:cNvSpPr/>
          <p:nvPr/>
        </p:nvSpPr>
        <p:spPr>
          <a:xfrm>
            <a:off x="5552995" y="3475686"/>
            <a:ext cx="213170" cy="45396"/>
          </a:xfrm>
          <a:custGeom>
            <a:avLst/>
            <a:gdLst>
              <a:gd name="connsiteX0" fmla="*/ 80 w 213170"/>
              <a:gd name="connsiteY0" fmla="*/ 39039 h 45396"/>
              <a:gd name="connsiteX1" fmla="*/ 117555 w 213170"/>
              <a:gd name="connsiteY1" fmla="*/ 16814 h 45396"/>
              <a:gd name="connsiteX2" fmla="*/ 174705 w 213170"/>
              <a:gd name="connsiteY2" fmla="*/ 13639 h 45396"/>
              <a:gd name="connsiteX3" fmla="*/ 212805 w 213170"/>
              <a:gd name="connsiteY3" fmla="*/ 45389 h 45396"/>
              <a:gd name="connsiteX4" fmla="*/ 190580 w 213170"/>
              <a:gd name="connsiteY4" fmla="*/ 10464 h 45396"/>
              <a:gd name="connsiteX5" fmla="*/ 136605 w 213170"/>
              <a:gd name="connsiteY5" fmla="*/ 939 h 45396"/>
              <a:gd name="connsiteX6" fmla="*/ 80 w 213170"/>
              <a:gd name="connsiteY6" fmla="*/ 39039 h 4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70" h="45396">
                <a:moveTo>
                  <a:pt x="80" y="39039"/>
                </a:moveTo>
                <a:cubicBezTo>
                  <a:pt x="-3095" y="41685"/>
                  <a:pt x="88451" y="21047"/>
                  <a:pt x="117555" y="16814"/>
                </a:cubicBezTo>
                <a:cubicBezTo>
                  <a:pt x="146659" y="12581"/>
                  <a:pt x="158830" y="8877"/>
                  <a:pt x="174705" y="13639"/>
                </a:cubicBezTo>
                <a:cubicBezTo>
                  <a:pt x="190580" y="18401"/>
                  <a:pt x="210159" y="45918"/>
                  <a:pt x="212805" y="45389"/>
                </a:cubicBezTo>
                <a:cubicBezTo>
                  <a:pt x="215451" y="44860"/>
                  <a:pt x="203280" y="17872"/>
                  <a:pt x="190580" y="10464"/>
                </a:cubicBezTo>
                <a:cubicBezTo>
                  <a:pt x="177880" y="3056"/>
                  <a:pt x="162534" y="-2236"/>
                  <a:pt x="136605" y="939"/>
                </a:cubicBezTo>
                <a:cubicBezTo>
                  <a:pt x="110676" y="4114"/>
                  <a:pt x="3255" y="36393"/>
                  <a:pt x="80" y="39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0C860BF-21D8-04A6-C6E4-B80ED55A8118}"/>
              </a:ext>
            </a:extLst>
          </p:cNvPr>
          <p:cNvSpPr/>
          <p:nvPr/>
        </p:nvSpPr>
        <p:spPr>
          <a:xfrm>
            <a:off x="5564141" y="3511382"/>
            <a:ext cx="212583" cy="73215"/>
          </a:xfrm>
          <a:custGeom>
            <a:avLst/>
            <a:gdLst>
              <a:gd name="connsiteX0" fmla="*/ 1634 w 212583"/>
              <a:gd name="connsiteY0" fmla="*/ 168 h 73215"/>
              <a:gd name="connsiteX1" fmla="*/ 96884 w 212583"/>
              <a:gd name="connsiteY1" fmla="*/ 19218 h 73215"/>
              <a:gd name="connsiteX2" fmla="*/ 208009 w 212583"/>
              <a:gd name="connsiteY2" fmla="*/ 16043 h 73215"/>
              <a:gd name="connsiteX3" fmla="*/ 185784 w 212583"/>
              <a:gd name="connsiteY3" fmla="*/ 28743 h 73215"/>
              <a:gd name="connsiteX4" fmla="*/ 134984 w 212583"/>
              <a:gd name="connsiteY4" fmla="*/ 73193 h 73215"/>
              <a:gd name="connsiteX5" fmla="*/ 188959 w 212583"/>
              <a:gd name="connsiteY5" fmla="*/ 22393 h 73215"/>
              <a:gd name="connsiteX6" fmla="*/ 138159 w 212583"/>
              <a:gd name="connsiteY6" fmla="*/ 28743 h 73215"/>
              <a:gd name="connsiteX7" fmla="*/ 42909 w 212583"/>
              <a:gd name="connsiteY7" fmla="*/ 31918 h 73215"/>
              <a:gd name="connsiteX8" fmla="*/ 1634 w 212583"/>
              <a:gd name="connsiteY8" fmla="*/ 168 h 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583" h="73215">
                <a:moveTo>
                  <a:pt x="1634" y="168"/>
                </a:moveTo>
                <a:cubicBezTo>
                  <a:pt x="10630" y="-1949"/>
                  <a:pt x="62488" y="16572"/>
                  <a:pt x="96884" y="19218"/>
                </a:cubicBezTo>
                <a:cubicBezTo>
                  <a:pt x="131280" y="21864"/>
                  <a:pt x="208009" y="16043"/>
                  <a:pt x="208009" y="16043"/>
                </a:cubicBezTo>
                <a:cubicBezTo>
                  <a:pt x="222826" y="17630"/>
                  <a:pt x="197955" y="19218"/>
                  <a:pt x="185784" y="28743"/>
                </a:cubicBezTo>
                <a:cubicBezTo>
                  <a:pt x="173613" y="38268"/>
                  <a:pt x="134455" y="74251"/>
                  <a:pt x="134984" y="73193"/>
                </a:cubicBezTo>
                <a:cubicBezTo>
                  <a:pt x="135513" y="72135"/>
                  <a:pt x="188430" y="29801"/>
                  <a:pt x="188959" y="22393"/>
                </a:cubicBezTo>
                <a:cubicBezTo>
                  <a:pt x="189488" y="14985"/>
                  <a:pt x="162501" y="27156"/>
                  <a:pt x="138159" y="28743"/>
                </a:cubicBezTo>
                <a:cubicBezTo>
                  <a:pt x="113817" y="30331"/>
                  <a:pt x="63017" y="32976"/>
                  <a:pt x="42909" y="31918"/>
                </a:cubicBezTo>
                <a:cubicBezTo>
                  <a:pt x="22801" y="30860"/>
                  <a:pt x="-7362" y="2285"/>
                  <a:pt x="1634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46646CF-A4AA-C309-7903-BCB476E2446B}"/>
              </a:ext>
            </a:extLst>
          </p:cNvPr>
          <p:cNvSpPr/>
          <p:nvPr/>
        </p:nvSpPr>
        <p:spPr>
          <a:xfrm>
            <a:off x="5645124" y="3536909"/>
            <a:ext cx="108525" cy="54027"/>
          </a:xfrm>
          <a:custGeom>
            <a:avLst/>
            <a:gdLst>
              <a:gd name="connsiteX0" fmla="*/ 26 w 108525"/>
              <a:gd name="connsiteY0" fmla="*/ 41 h 54027"/>
              <a:gd name="connsiteX1" fmla="*/ 47651 w 108525"/>
              <a:gd name="connsiteY1" fmla="*/ 44491 h 54027"/>
              <a:gd name="connsiteX2" fmla="*/ 107976 w 108525"/>
              <a:gd name="connsiteY2" fmla="*/ 6391 h 54027"/>
              <a:gd name="connsiteX3" fmla="*/ 76226 w 108525"/>
              <a:gd name="connsiteY3" fmla="*/ 28616 h 54027"/>
              <a:gd name="connsiteX4" fmla="*/ 54001 w 108525"/>
              <a:gd name="connsiteY4" fmla="*/ 54016 h 54027"/>
              <a:gd name="connsiteX5" fmla="*/ 26 w 108525"/>
              <a:gd name="connsiteY5" fmla="*/ 41 h 5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25" h="54027">
                <a:moveTo>
                  <a:pt x="26" y="41"/>
                </a:moveTo>
                <a:cubicBezTo>
                  <a:pt x="-1032" y="-1547"/>
                  <a:pt x="29660" y="43433"/>
                  <a:pt x="47651" y="44491"/>
                </a:cubicBezTo>
                <a:cubicBezTo>
                  <a:pt x="65642" y="45549"/>
                  <a:pt x="103214" y="9037"/>
                  <a:pt x="107976" y="6391"/>
                </a:cubicBezTo>
                <a:cubicBezTo>
                  <a:pt x="112738" y="3745"/>
                  <a:pt x="85222" y="20679"/>
                  <a:pt x="76226" y="28616"/>
                </a:cubicBezTo>
                <a:cubicBezTo>
                  <a:pt x="67230" y="36554"/>
                  <a:pt x="65113" y="54545"/>
                  <a:pt x="54001" y="54016"/>
                </a:cubicBezTo>
                <a:cubicBezTo>
                  <a:pt x="42889" y="53487"/>
                  <a:pt x="1084" y="1629"/>
                  <a:pt x="2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95BBD84-F85C-B8C9-3BBF-578EC1C4402C}"/>
              </a:ext>
            </a:extLst>
          </p:cNvPr>
          <p:cNvSpPr/>
          <p:nvPr/>
        </p:nvSpPr>
        <p:spPr>
          <a:xfrm>
            <a:off x="5568330" y="3562350"/>
            <a:ext cx="178420" cy="61033"/>
          </a:xfrm>
          <a:custGeom>
            <a:avLst/>
            <a:gdLst>
              <a:gd name="connsiteX0" fmla="*/ 178420 w 178420"/>
              <a:gd name="connsiteY0" fmla="*/ 0 h 61033"/>
              <a:gd name="connsiteX1" fmla="*/ 102220 w 178420"/>
              <a:gd name="connsiteY1" fmla="*/ 34925 h 61033"/>
              <a:gd name="connsiteX2" fmla="*/ 620 w 178420"/>
              <a:gd name="connsiteY2" fmla="*/ 60325 h 61033"/>
              <a:gd name="connsiteX3" fmla="*/ 153020 w 178420"/>
              <a:gd name="connsiteY3" fmla="*/ 53975 h 61033"/>
              <a:gd name="connsiteX4" fmla="*/ 16495 w 178420"/>
              <a:gd name="connsiteY4" fmla="*/ 53975 h 61033"/>
              <a:gd name="connsiteX5" fmla="*/ 76820 w 178420"/>
              <a:gd name="connsiteY5" fmla="*/ 38100 h 61033"/>
              <a:gd name="connsiteX6" fmla="*/ 178420 w 178420"/>
              <a:gd name="connsiteY6" fmla="*/ 0 h 6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420" h="61033">
                <a:moveTo>
                  <a:pt x="178420" y="0"/>
                </a:moveTo>
                <a:cubicBezTo>
                  <a:pt x="155136" y="12435"/>
                  <a:pt x="131853" y="24871"/>
                  <a:pt x="102220" y="34925"/>
                </a:cubicBezTo>
                <a:cubicBezTo>
                  <a:pt x="72587" y="44979"/>
                  <a:pt x="-7847" y="57150"/>
                  <a:pt x="620" y="60325"/>
                </a:cubicBezTo>
                <a:cubicBezTo>
                  <a:pt x="9087" y="63500"/>
                  <a:pt x="150374" y="55033"/>
                  <a:pt x="153020" y="53975"/>
                </a:cubicBezTo>
                <a:cubicBezTo>
                  <a:pt x="155666" y="52917"/>
                  <a:pt x="29195" y="56621"/>
                  <a:pt x="16495" y="53975"/>
                </a:cubicBezTo>
                <a:cubicBezTo>
                  <a:pt x="3795" y="51329"/>
                  <a:pt x="76820" y="38100"/>
                  <a:pt x="76820" y="38100"/>
                </a:cubicBezTo>
                <a:lnTo>
                  <a:pt x="17842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FCABE61A-97C2-5A60-9ABF-EBD98879E21B}"/>
              </a:ext>
            </a:extLst>
          </p:cNvPr>
          <p:cNvSpPr/>
          <p:nvPr/>
        </p:nvSpPr>
        <p:spPr>
          <a:xfrm>
            <a:off x="5119811" y="3249933"/>
            <a:ext cx="259506" cy="395204"/>
          </a:xfrm>
          <a:custGeom>
            <a:avLst/>
            <a:gdLst>
              <a:gd name="connsiteX0" fmla="*/ 1464 w 259506"/>
              <a:gd name="connsiteY0" fmla="*/ 1267 h 395204"/>
              <a:gd name="connsiteX1" fmla="*/ 68139 w 259506"/>
              <a:gd name="connsiteY1" fmla="*/ 172717 h 395204"/>
              <a:gd name="connsiteX2" fmla="*/ 137989 w 259506"/>
              <a:gd name="connsiteY2" fmla="*/ 299717 h 395204"/>
              <a:gd name="connsiteX3" fmla="*/ 112589 w 259506"/>
              <a:gd name="connsiteY3" fmla="*/ 277492 h 395204"/>
              <a:gd name="connsiteX4" fmla="*/ 258639 w 259506"/>
              <a:gd name="connsiteY4" fmla="*/ 394967 h 395204"/>
              <a:gd name="connsiteX5" fmla="*/ 169739 w 259506"/>
              <a:gd name="connsiteY5" fmla="*/ 306067 h 395204"/>
              <a:gd name="connsiteX6" fmla="*/ 96714 w 259506"/>
              <a:gd name="connsiteY6" fmla="*/ 242567 h 395204"/>
              <a:gd name="connsiteX7" fmla="*/ 134814 w 259506"/>
              <a:gd name="connsiteY7" fmla="*/ 267967 h 395204"/>
              <a:gd name="connsiteX8" fmla="*/ 1464 w 259506"/>
              <a:gd name="connsiteY8" fmla="*/ 1267 h 39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06" h="395204">
                <a:moveTo>
                  <a:pt x="1464" y="1267"/>
                </a:moveTo>
                <a:cubicBezTo>
                  <a:pt x="-9649" y="-14608"/>
                  <a:pt x="45385" y="122975"/>
                  <a:pt x="68139" y="172717"/>
                </a:cubicBezTo>
                <a:cubicBezTo>
                  <a:pt x="90893" y="222459"/>
                  <a:pt x="130581" y="282255"/>
                  <a:pt x="137989" y="299717"/>
                </a:cubicBezTo>
                <a:cubicBezTo>
                  <a:pt x="145397" y="317179"/>
                  <a:pt x="92481" y="261617"/>
                  <a:pt x="112589" y="277492"/>
                </a:cubicBezTo>
                <a:cubicBezTo>
                  <a:pt x="132697" y="293367"/>
                  <a:pt x="249114" y="390204"/>
                  <a:pt x="258639" y="394967"/>
                </a:cubicBezTo>
                <a:cubicBezTo>
                  <a:pt x="268164" y="399730"/>
                  <a:pt x="196727" y="331467"/>
                  <a:pt x="169739" y="306067"/>
                </a:cubicBezTo>
                <a:cubicBezTo>
                  <a:pt x="142752" y="280667"/>
                  <a:pt x="102535" y="248917"/>
                  <a:pt x="96714" y="242567"/>
                </a:cubicBezTo>
                <a:cubicBezTo>
                  <a:pt x="90893" y="236217"/>
                  <a:pt x="150160" y="305009"/>
                  <a:pt x="134814" y="267967"/>
                </a:cubicBezTo>
                <a:cubicBezTo>
                  <a:pt x="119468" y="230925"/>
                  <a:pt x="12577" y="17142"/>
                  <a:pt x="1464" y="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480E2627-45CE-B4AA-7A25-850D06F9FD44}"/>
              </a:ext>
            </a:extLst>
          </p:cNvPr>
          <p:cNvSpPr/>
          <p:nvPr/>
        </p:nvSpPr>
        <p:spPr>
          <a:xfrm>
            <a:off x="5327649" y="3252329"/>
            <a:ext cx="184944" cy="167186"/>
          </a:xfrm>
          <a:custGeom>
            <a:avLst/>
            <a:gdLst>
              <a:gd name="connsiteX0" fmla="*/ 1 w 184944"/>
              <a:gd name="connsiteY0" fmla="*/ 5221 h 167186"/>
              <a:gd name="connsiteX1" fmla="*/ 149226 w 184944"/>
              <a:gd name="connsiteY1" fmla="*/ 14746 h 167186"/>
              <a:gd name="connsiteX2" fmla="*/ 177801 w 184944"/>
              <a:gd name="connsiteY2" fmla="*/ 167146 h 167186"/>
              <a:gd name="connsiteX3" fmla="*/ 184151 w 184944"/>
              <a:gd name="connsiteY3" fmla="*/ 30621 h 167186"/>
              <a:gd name="connsiteX4" fmla="*/ 184151 w 184944"/>
              <a:gd name="connsiteY4" fmla="*/ 100471 h 167186"/>
              <a:gd name="connsiteX5" fmla="*/ 177801 w 184944"/>
              <a:gd name="connsiteY5" fmla="*/ 71896 h 167186"/>
              <a:gd name="connsiteX6" fmla="*/ 152401 w 184944"/>
              <a:gd name="connsiteY6" fmla="*/ 8396 h 167186"/>
              <a:gd name="connsiteX7" fmla="*/ 1 w 184944"/>
              <a:gd name="connsiteY7" fmla="*/ 5221 h 16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44" h="167186">
                <a:moveTo>
                  <a:pt x="1" y="5221"/>
                </a:moveTo>
                <a:cubicBezTo>
                  <a:pt x="-528" y="6279"/>
                  <a:pt x="119593" y="-12242"/>
                  <a:pt x="149226" y="14746"/>
                </a:cubicBezTo>
                <a:cubicBezTo>
                  <a:pt x="178859" y="41734"/>
                  <a:pt x="171980" y="164500"/>
                  <a:pt x="177801" y="167146"/>
                </a:cubicBezTo>
                <a:cubicBezTo>
                  <a:pt x="183622" y="169792"/>
                  <a:pt x="183093" y="41733"/>
                  <a:pt x="184151" y="30621"/>
                </a:cubicBezTo>
                <a:cubicBezTo>
                  <a:pt x="185209" y="19509"/>
                  <a:pt x="185209" y="93592"/>
                  <a:pt x="184151" y="100471"/>
                </a:cubicBezTo>
                <a:cubicBezTo>
                  <a:pt x="183093" y="107350"/>
                  <a:pt x="183093" y="87242"/>
                  <a:pt x="177801" y="71896"/>
                </a:cubicBezTo>
                <a:cubicBezTo>
                  <a:pt x="172509" y="56550"/>
                  <a:pt x="180447" y="20567"/>
                  <a:pt x="152401" y="8396"/>
                </a:cubicBezTo>
                <a:cubicBezTo>
                  <a:pt x="124355" y="-3775"/>
                  <a:pt x="530" y="4163"/>
                  <a:pt x="1" y="5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194B6028-CF3D-35F4-DDB9-32B6767762E8}"/>
              </a:ext>
            </a:extLst>
          </p:cNvPr>
          <p:cNvSpPr/>
          <p:nvPr/>
        </p:nvSpPr>
        <p:spPr>
          <a:xfrm>
            <a:off x="5311775" y="2974369"/>
            <a:ext cx="384320" cy="83187"/>
          </a:xfrm>
          <a:custGeom>
            <a:avLst/>
            <a:gdLst>
              <a:gd name="connsiteX0" fmla="*/ 0 w 384320"/>
              <a:gd name="connsiteY0" fmla="*/ 83156 h 83187"/>
              <a:gd name="connsiteX1" fmla="*/ 301625 w 384320"/>
              <a:gd name="connsiteY1" fmla="*/ 22831 h 83187"/>
              <a:gd name="connsiteX2" fmla="*/ 384175 w 384320"/>
              <a:gd name="connsiteY2" fmla="*/ 64106 h 83187"/>
              <a:gd name="connsiteX3" fmla="*/ 288925 w 384320"/>
              <a:gd name="connsiteY3" fmla="*/ 3781 h 83187"/>
              <a:gd name="connsiteX4" fmla="*/ 304800 w 384320"/>
              <a:gd name="connsiteY4" fmla="*/ 13306 h 83187"/>
              <a:gd name="connsiteX5" fmla="*/ 0 w 384320"/>
              <a:gd name="connsiteY5" fmla="*/ 83156 h 8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320" h="83187">
                <a:moveTo>
                  <a:pt x="0" y="83156"/>
                </a:moveTo>
                <a:cubicBezTo>
                  <a:pt x="-529" y="84743"/>
                  <a:pt x="237596" y="26006"/>
                  <a:pt x="301625" y="22831"/>
                </a:cubicBezTo>
                <a:cubicBezTo>
                  <a:pt x="365654" y="19656"/>
                  <a:pt x="386292" y="67281"/>
                  <a:pt x="384175" y="64106"/>
                </a:cubicBezTo>
                <a:cubicBezTo>
                  <a:pt x="382058" y="60931"/>
                  <a:pt x="288925" y="3781"/>
                  <a:pt x="288925" y="3781"/>
                </a:cubicBezTo>
                <a:cubicBezTo>
                  <a:pt x="275696" y="-4686"/>
                  <a:pt x="349250" y="2193"/>
                  <a:pt x="304800" y="13306"/>
                </a:cubicBezTo>
                <a:cubicBezTo>
                  <a:pt x="260350" y="24419"/>
                  <a:pt x="529" y="81569"/>
                  <a:pt x="0" y="83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FDD74CC-358B-520E-CF04-5FFC7BE647AB}"/>
              </a:ext>
            </a:extLst>
          </p:cNvPr>
          <p:cNvSpPr/>
          <p:nvPr/>
        </p:nvSpPr>
        <p:spPr>
          <a:xfrm>
            <a:off x="5514566" y="2858488"/>
            <a:ext cx="235373" cy="81566"/>
          </a:xfrm>
          <a:custGeom>
            <a:avLst/>
            <a:gdLst>
              <a:gd name="connsiteX0" fmla="*/ 409 w 235373"/>
              <a:gd name="connsiteY0" fmla="*/ 2187 h 81566"/>
              <a:gd name="connsiteX1" fmla="*/ 225834 w 235373"/>
              <a:gd name="connsiteY1" fmla="*/ 18062 h 81566"/>
              <a:gd name="connsiteX2" fmla="*/ 178209 w 235373"/>
              <a:gd name="connsiteY2" fmla="*/ 81562 h 81566"/>
              <a:gd name="connsiteX3" fmla="*/ 235359 w 235373"/>
              <a:gd name="connsiteY3" fmla="*/ 21237 h 81566"/>
              <a:gd name="connsiteX4" fmla="*/ 171859 w 235373"/>
              <a:gd name="connsiteY4" fmla="*/ 2187 h 81566"/>
              <a:gd name="connsiteX5" fmla="*/ 409 w 235373"/>
              <a:gd name="connsiteY5" fmla="*/ 2187 h 8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73" h="81566">
                <a:moveTo>
                  <a:pt x="409" y="2187"/>
                </a:moveTo>
                <a:cubicBezTo>
                  <a:pt x="9405" y="4833"/>
                  <a:pt x="196201" y="4833"/>
                  <a:pt x="225834" y="18062"/>
                </a:cubicBezTo>
                <a:cubicBezTo>
                  <a:pt x="255467" y="31291"/>
                  <a:pt x="176622" y="81033"/>
                  <a:pt x="178209" y="81562"/>
                </a:cubicBezTo>
                <a:cubicBezTo>
                  <a:pt x="179796" y="82091"/>
                  <a:pt x="236417" y="34466"/>
                  <a:pt x="235359" y="21237"/>
                </a:cubicBezTo>
                <a:cubicBezTo>
                  <a:pt x="234301" y="8008"/>
                  <a:pt x="210488" y="5362"/>
                  <a:pt x="171859" y="2187"/>
                </a:cubicBezTo>
                <a:cubicBezTo>
                  <a:pt x="133230" y="-988"/>
                  <a:pt x="-8587" y="-459"/>
                  <a:pt x="409" y="2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AB95A98-A869-4566-EBD9-70FF1EFDE8BC}"/>
              </a:ext>
            </a:extLst>
          </p:cNvPr>
          <p:cNvSpPr/>
          <p:nvPr/>
        </p:nvSpPr>
        <p:spPr>
          <a:xfrm>
            <a:off x="5263828" y="3260335"/>
            <a:ext cx="200356" cy="127474"/>
          </a:xfrm>
          <a:custGeom>
            <a:avLst/>
            <a:gdLst>
              <a:gd name="connsiteX0" fmla="*/ 322 w 200356"/>
              <a:gd name="connsiteY0" fmla="*/ 390 h 127474"/>
              <a:gd name="connsiteX1" fmla="*/ 101922 w 200356"/>
              <a:gd name="connsiteY1" fmla="*/ 108340 h 127474"/>
              <a:gd name="connsiteX2" fmla="*/ 162247 w 200356"/>
              <a:gd name="connsiteY2" fmla="*/ 76590 h 127474"/>
              <a:gd name="connsiteX3" fmla="*/ 200347 w 200356"/>
              <a:gd name="connsiteY3" fmla="*/ 108340 h 127474"/>
              <a:gd name="connsiteX4" fmla="*/ 159072 w 200356"/>
              <a:gd name="connsiteY4" fmla="*/ 60715 h 127474"/>
              <a:gd name="connsiteX5" fmla="*/ 108272 w 200356"/>
              <a:gd name="connsiteY5" fmla="*/ 127390 h 127474"/>
              <a:gd name="connsiteX6" fmla="*/ 70172 w 200356"/>
              <a:gd name="connsiteY6" fmla="*/ 73415 h 127474"/>
              <a:gd name="connsiteX7" fmla="*/ 322 w 200356"/>
              <a:gd name="connsiteY7" fmla="*/ 390 h 12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356" h="127474">
                <a:moveTo>
                  <a:pt x="322" y="390"/>
                </a:moveTo>
                <a:cubicBezTo>
                  <a:pt x="5614" y="6211"/>
                  <a:pt x="74935" y="95640"/>
                  <a:pt x="101922" y="108340"/>
                </a:cubicBezTo>
                <a:cubicBezTo>
                  <a:pt x="128909" y="121040"/>
                  <a:pt x="145843" y="76590"/>
                  <a:pt x="162247" y="76590"/>
                </a:cubicBezTo>
                <a:cubicBezTo>
                  <a:pt x="178651" y="76590"/>
                  <a:pt x="200876" y="110986"/>
                  <a:pt x="200347" y="108340"/>
                </a:cubicBezTo>
                <a:cubicBezTo>
                  <a:pt x="199818" y="105694"/>
                  <a:pt x="174418" y="57540"/>
                  <a:pt x="159072" y="60715"/>
                </a:cubicBezTo>
                <a:cubicBezTo>
                  <a:pt x="143726" y="63890"/>
                  <a:pt x="123089" y="125273"/>
                  <a:pt x="108272" y="127390"/>
                </a:cubicBezTo>
                <a:cubicBezTo>
                  <a:pt x="93455" y="129507"/>
                  <a:pt x="83930" y="91407"/>
                  <a:pt x="70172" y="73415"/>
                </a:cubicBezTo>
                <a:cubicBezTo>
                  <a:pt x="56414" y="55423"/>
                  <a:pt x="-4970" y="-5431"/>
                  <a:pt x="322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6F2A576-D6DE-94A4-1AF6-C0A1F0E7D693}"/>
              </a:ext>
            </a:extLst>
          </p:cNvPr>
          <p:cNvSpPr/>
          <p:nvPr/>
        </p:nvSpPr>
        <p:spPr>
          <a:xfrm>
            <a:off x="5232395" y="3225791"/>
            <a:ext cx="159771" cy="311217"/>
          </a:xfrm>
          <a:custGeom>
            <a:avLst/>
            <a:gdLst>
              <a:gd name="connsiteX0" fmla="*/ 5 w 159771"/>
              <a:gd name="connsiteY0" fmla="*/ 9 h 311217"/>
              <a:gd name="connsiteX1" fmla="*/ 47630 w 159771"/>
              <a:gd name="connsiteY1" fmla="*/ 231784 h 311217"/>
              <a:gd name="connsiteX2" fmla="*/ 57155 w 159771"/>
              <a:gd name="connsiteY2" fmla="*/ 231784 h 311217"/>
              <a:gd name="connsiteX3" fmla="*/ 146055 w 159771"/>
              <a:gd name="connsiteY3" fmla="*/ 244484 h 311217"/>
              <a:gd name="connsiteX4" fmla="*/ 139705 w 159771"/>
              <a:gd name="connsiteY4" fmla="*/ 311159 h 311217"/>
              <a:gd name="connsiteX5" fmla="*/ 155580 w 159771"/>
              <a:gd name="connsiteY5" fmla="*/ 231784 h 311217"/>
              <a:gd name="connsiteX6" fmla="*/ 50805 w 159771"/>
              <a:gd name="connsiteY6" fmla="*/ 222259 h 311217"/>
              <a:gd name="connsiteX7" fmla="*/ 5 w 159771"/>
              <a:gd name="connsiteY7" fmla="*/ 9 h 3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71" h="311217">
                <a:moveTo>
                  <a:pt x="5" y="9"/>
                </a:moveTo>
                <a:cubicBezTo>
                  <a:pt x="-524" y="1596"/>
                  <a:pt x="38105" y="193155"/>
                  <a:pt x="47630" y="231784"/>
                </a:cubicBezTo>
                <a:cubicBezTo>
                  <a:pt x="57155" y="270413"/>
                  <a:pt x="40751" y="229667"/>
                  <a:pt x="57155" y="231784"/>
                </a:cubicBezTo>
                <a:cubicBezTo>
                  <a:pt x="73559" y="233901"/>
                  <a:pt x="132297" y="231255"/>
                  <a:pt x="146055" y="244484"/>
                </a:cubicBezTo>
                <a:cubicBezTo>
                  <a:pt x="159813" y="257713"/>
                  <a:pt x="138117" y="313276"/>
                  <a:pt x="139705" y="311159"/>
                </a:cubicBezTo>
                <a:cubicBezTo>
                  <a:pt x="141293" y="309042"/>
                  <a:pt x="170397" y="246601"/>
                  <a:pt x="155580" y="231784"/>
                </a:cubicBezTo>
                <a:cubicBezTo>
                  <a:pt x="140763" y="216967"/>
                  <a:pt x="74617" y="257184"/>
                  <a:pt x="50805" y="222259"/>
                </a:cubicBezTo>
                <a:cubicBezTo>
                  <a:pt x="26993" y="187334"/>
                  <a:pt x="534" y="-1578"/>
                  <a:pt x="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13FCC92-DFE0-E7B0-71CB-EEFAE756A77C}"/>
              </a:ext>
            </a:extLst>
          </p:cNvPr>
          <p:cNvSpPr/>
          <p:nvPr/>
        </p:nvSpPr>
        <p:spPr>
          <a:xfrm>
            <a:off x="5542226" y="3248023"/>
            <a:ext cx="80911" cy="242564"/>
          </a:xfrm>
          <a:custGeom>
            <a:avLst/>
            <a:gdLst>
              <a:gd name="connsiteX0" fmla="*/ 80699 w 80911"/>
              <a:gd name="connsiteY0" fmla="*/ 2 h 242564"/>
              <a:gd name="connsiteX1" fmla="*/ 52124 w 80911"/>
              <a:gd name="connsiteY1" fmla="*/ 120652 h 242564"/>
              <a:gd name="connsiteX2" fmla="*/ 1324 w 80911"/>
              <a:gd name="connsiteY2" fmla="*/ 228602 h 242564"/>
              <a:gd name="connsiteX3" fmla="*/ 14024 w 80911"/>
              <a:gd name="connsiteY3" fmla="*/ 238127 h 242564"/>
              <a:gd name="connsiteX4" fmla="*/ 4499 w 80911"/>
              <a:gd name="connsiteY4" fmla="*/ 200027 h 242564"/>
              <a:gd name="connsiteX5" fmla="*/ 61649 w 80911"/>
              <a:gd name="connsiteY5" fmla="*/ 123827 h 242564"/>
              <a:gd name="connsiteX6" fmla="*/ 80699 w 80911"/>
              <a:gd name="connsiteY6" fmla="*/ 2 h 24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11" h="242564">
                <a:moveTo>
                  <a:pt x="80699" y="2"/>
                </a:moveTo>
                <a:cubicBezTo>
                  <a:pt x="79112" y="-527"/>
                  <a:pt x="65353" y="82552"/>
                  <a:pt x="52124" y="120652"/>
                </a:cubicBezTo>
                <a:cubicBezTo>
                  <a:pt x="38895" y="158752"/>
                  <a:pt x="7674" y="209023"/>
                  <a:pt x="1324" y="228602"/>
                </a:cubicBezTo>
                <a:cubicBezTo>
                  <a:pt x="-5026" y="248181"/>
                  <a:pt x="13495" y="242890"/>
                  <a:pt x="14024" y="238127"/>
                </a:cubicBezTo>
                <a:cubicBezTo>
                  <a:pt x="14553" y="233365"/>
                  <a:pt x="-3438" y="219077"/>
                  <a:pt x="4499" y="200027"/>
                </a:cubicBezTo>
                <a:cubicBezTo>
                  <a:pt x="12436" y="180977"/>
                  <a:pt x="48420" y="154519"/>
                  <a:pt x="61649" y="123827"/>
                </a:cubicBezTo>
                <a:cubicBezTo>
                  <a:pt x="74878" y="93135"/>
                  <a:pt x="82286" y="531"/>
                  <a:pt x="8069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52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4,632点のカミラ ジョルジのストックフォト - Getty Images">
            <a:extLst>
              <a:ext uri="{FF2B5EF4-FFF2-40B4-BE49-F238E27FC236}">
                <a16:creationId xmlns:a16="http://schemas.microsoft.com/office/drawing/2014/main" id="{FFB66D43-3A6C-0713-5129-24014B9CB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92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24</Words>
  <Application>Microsoft Macintosh PowerPoint</Application>
  <PresentationFormat>A3 297x420 mm</PresentationFormat>
  <Paragraphs>14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A P-OTF Bunkyu MidasiG Std EB</vt:lpstr>
      <vt:lpstr>游ゴシック</vt:lpstr>
      <vt:lpstr>Arial</vt:lpstr>
      <vt:lpstr>Calibri</vt:lpstr>
      <vt:lpstr>Calibri Light</vt:lpstr>
      <vt:lpstr>Charm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31</cp:revision>
  <dcterms:created xsi:type="dcterms:W3CDTF">2022-06-25T09:26:26Z</dcterms:created>
  <dcterms:modified xsi:type="dcterms:W3CDTF">2022-06-27T11:03:03Z</dcterms:modified>
</cp:coreProperties>
</file>